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theme/theme7.xml" ContentType="application/vnd.openxmlformats-officedocument.theme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theme/theme9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7" r:id="rId5"/>
    <p:sldMasterId id="2147483669" r:id="rId6"/>
    <p:sldMasterId id="2147483671" r:id="rId7"/>
    <p:sldMasterId id="2147483673" r:id="rId8"/>
    <p:sldMasterId id="2147483675" r:id="rId9"/>
    <p:sldMasterId id="2147483678" r:id="rId10"/>
    <p:sldMasterId id="2147483742" r:id="rId11"/>
    <p:sldMasterId id="2147483744" r:id="rId12"/>
    <p:sldMasterId id="2147483745" r:id="rId13"/>
    <p:sldMasterId id="2147483696" r:id="rId14"/>
    <p:sldMasterId id="2147483701" r:id="rId15"/>
    <p:sldMasterId id="2147483705" r:id="rId16"/>
    <p:sldMasterId id="2147483709" r:id="rId17"/>
    <p:sldMasterId id="2147483721" r:id="rId18"/>
    <p:sldMasterId id="2147483733" r:id="rId19"/>
    <p:sldMasterId id="2147483680" r:id="rId20"/>
  </p:sldMasterIdLst>
  <p:handoutMasterIdLst>
    <p:handoutMasterId r:id="rId42"/>
  </p:handoutMasterIdLst>
  <p:sldIdLst>
    <p:sldId id="256" r:id="rId21"/>
    <p:sldId id="257" r:id="rId22"/>
    <p:sldId id="259" r:id="rId23"/>
    <p:sldId id="258" r:id="rId24"/>
    <p:sldId id="288" r:id="rId25"/>
    <p:sldId id="289" r:id="rId26"/>
    <p:sldId id="290" r:id="rId27"/>
    <p:sldId id="291" r:id="rId28"/>
    <p:sldId id="367" r:id="rId29"/>
    <p:sldId id="262" r:id="rId30"/>
    <p:sldId id="263" r:id="rId31"/>
    <p:sldId id="293" r:id="rId32"/>
    <p:sldId id="294" r:id="rId33"/>
    <p:sldId id="368" r:id="rId34"/>
    <p:sldId id="296" r:id="rId35"/>
    <p:sldId id="298" r:id="rId36"/>
    <p:sldId id="297" r:id="rId37"/>
    <p:sldId id="299" r:id="rId38"/>
    <p:sldId id="369" r:id="rId39"/>
    <p:sldId id="267" r:id="rId40"/>
    <p:sldId id="268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693153A2-00B1-451D-9469-FC905042BD78}">
          <p14:sldIdLst>
            <p14:sldId id="256"/>
          </p14:sldIdLst>
        </p14:section>
        <p14:section name="Content" id="{621E9DEF-20BC-40E3-AF90-46F896E3754E}">
          <p14:sldIdLst>
            <p14:sldId id="257"/>
            <p14:sldId id="259"/>
            <p14:sldId id="258"/>
            <p14:sldId id="288"/>
            <p14:sldId id="289"/>
            <p14:sldId id="290"/>
            <p14:sldId id="291"/>
            <p14:sldId id="367"/>
            <p14:sldId id="262"/>
            <p14:sldId id="263"/>
            <p14:sldId id="293"/>
            <p14:sldId id="294"/>
            <p14:sldId id="368"/>
            <p14:sldId id="296"/>
            <p14:sldId id="298"/>
            <p14:sldId id="297"/>
            <p14:sldId id="299"/>
            <p14:sldId id="369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658EF9-345C-48E1-B17F-0E91B1A33B76}" v="26" dt="2023-02-16T13:29:34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71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9" Type="http://schemas.openxmlformats.org/officeDocument/2006/relationships/slide" Target="slides/slide19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slide" Target="slides/slide20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1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2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3658EF9-345C-48E1-B17F-0E91B1A33B76}"/>
    <pc:docChg chg="undo custSel addSld delSld modSld modSection">
      <pc:chgData name="Julia Ault" userId="448e6d29-d07f-428e-8f66-47be6c4f352b" providerId="ADAL" clId="{53658EF9-345C-48E1-B17F-0E91B1A33B76}" dt="2023-02-16T13:29:47.215" v="235" actId="1076"/>
      <pc:docMkLst>
        <pc:docMk/>
      </pc:docMkLst>
      <pc:sldChg chg="addSp delSp modSp mod">
        <pc:chgData name="Julia Ault" userId="448e6d29-d07f-428e-8f66-47be6c4f352b" providerId="ADAL" clId="{53658EF9-345C-48E1-B17F-0E91B1A33B76}" dt="2023-02-16T13:29:47.215" v="235" actId="1076"/>
        <pc:sldMkLst>
          <pc:docMk/>
          <pc:sldMk cId="3408955283" sldId="256"/>
        </pc:sldMkLst>
        <pc:spChg chg="add del">
          <ac:chgData name="Julia Ault" userId="448e6d29-d07f-428e-8f66-47be6c4f352b" providerId="ADAL" clId="{53658EF9-345C-48E1-B17F-0E91B1A33B76}" dt="2023-02-16T11:53:45.417" v="1" actId="22"/>
          <ac:spMkLst>
            <pc:docMk/>
            <pc:sldMk cId="3408955283" sldId="256"/>
            <ac:spMk id="4" creationId="{E5D69225-87F3-1CE5-006D-39D1B86060EE}"/>
          </ac:spMkLst>
        </pc:spChg>
        <pc:spChg chg="add mod">
          <ac:chgData name="Julia Ault" userId="448e6d29-d07f-428e-8f66-47be6c4f352b" providerId="ADAL" clId="{53658EF9-345C-48E1-B17F-0E91B1A33B76}" dt="2023-02-16T13:29:47.215" v="235" actId="1076"/>
          <ac:spMkLst>
            <pc:docMk/>
            <pc:sldMk cId="3408955283" sldId="256"/>
            <ac:spMk id="6" creationId="{E2F59C38-9D93-9177-1D74-169478B53AD1}"/>
          </ac:spMkLst>
        </pc:spChg>
      </pc:sldChg>
      <pc:sldChg chg="modSp add del mod">
        <pc:chgData name="Julia Ault" userId="448e6d29-d07f-428e-8f66-47be6c4f352b" providerId="ADAL" clId="{53658EF9-345C-48E1-B17F-0E91B1A33B76}" dt="2023-02-16T13:09:07.081" v="35" actId="1076"/>
        <pc:sldMkLst>
          <pc:docMk/>
          <pc:sldMk cId="4209630127" sldId="257"/>
        </pc:sldMkLst>
        <pc:spChg chg="mod">
          <ac:chgData name="Julia Ault" userId="448e6d29-d07f-428e-8f66-47be6c4f352b" providerId="ADAL" clId="{53658EF9-345C-48E1-B17F-0E91B1A33B76}" dt="2023-02-16T13:07:19.661" v="13" actId="113"/>
          <ac:spMkLst>
            <pc:docMk/>
            <pc:sldMk cId="4209630127" sldId="257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09:07.081" v="35" actId="1076"/>
          <ac:spMkLst>
            <pc:docMk/>
            <pc:sldMk cId="4209630127" sldId="257"/>
            <ac:spMk id="3" creationId="{00000000-0000-0000-0000-000000000000}"/>
          </ac:spMkLst>
        </pc:spChg>
      </pc:sldChg>
      <pc:sldChg chg="modSp add del mod">
        <pc:chgData name="Julia Ault" userId="448e6d29-d07f-428e-8f66-47be6c4f352b" providerId="ADAL" clId="{53658EF9-345C-48E1-B17F-0E91B1A33B76}" dt="2023-02-16T13:10:45.770" v="60" actId="5793"/>
        <pc:sldMkLst>
          <pc:docMk/>
          <pc:sldMk cId="1022714728" sldId="258"/>
        </pc:sldMkLst>
        <pc:spChg chg="mod">
          <ac:chgData name="Julia Ault" userId="448e6d29-d07f-428e-8f66-47be6c4f352b" providerId="ADAL" clId="{53658EF9-345C-48E1-B17F-0E91B1A33B76}" dt="2023-02-16T13:09:56.509" v="49" actId="14100"/>
          <ac:spMkLst>
            <pc:docMk/>
            <pc:sldMk cId="1022714728" sldId="258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0:45.770" v="60" actId="5793"/>
          <ac:spMkLst>
            <pc:docMk/>
            <pc:sldMk cId="1022714728" sldId="258"/>
            <ac:spMk id="3" creationId="{00000000-0000-0000-0000-000000000000}"/>
          </ac:spMkLst>
        </pc:spChg>
      </pc:sldChg>
      <pc:sldChg chg="modSp add del mod">
        <pc:chgData name="Julia Ault" userId="448e6d29-d07f-428e-8f66-47be6c4f352b" providerId="ADAL" clId="{53658EF9-345C-48E1-B17F-0E91B1A33B76}" dt="2023-02-16T13:08:40.529" v="31" actId="1076"/>
        <pc:sldMkLst>
          <pc:docMk/>
          <pc:sldMk cId="2955309794" sldId="259"/>
        </pc:sldMkLst>
        <pc:spChg chg="mod">
          <ac:chgData name="Julia Ault" userId="448e6d29-d07f-428e-8f66-47be6c4f352b" providerId="ADAL" clId="{53658EF9-345C-48E1-B17F-0E91B1A33B76}" dt="2023-02-16T13:07:46.536" v="17" actId="113"/>
          <ac:spMkLst>
            <pc:docMk/>
            <pc:sldMk cId="2955309794" sldId="259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08:40.529" v="31" actId="1076"/>
          <ac:spMkLst>
            <pc:docMk/>
            <pc:sldMk cId="2955309794" sldId="259"/>
            <ac:spMk id="3" creationId="{00000000-0000-0000-0000-000000000000}"/>
          </ac:spMkLst>
        </pc:spChg>
      </pc:sldChg>
      <pc:sldChg chg="modSp add del mod">
        <pc:chgData name="Julia Ault" userId="448e6d29-d07f-428e-8f66-47be6c4f352b" providerId="ADAL" clId="{53658EF9-345C-48E1-B17F-0E91B1A33B76}" dt="2023-02-16T13:18:27.925" v="143" actId="14100"/>
        <pc:sldMkLst>
          <pc:docMk/>
          <pc:sldMk cId="2557183254" sldId="262"/>
        </pc:sldMkLst>
        <pc:spChg chg="mod">
          <ac:chgData name="Julia Ault" userId="448e6d29-d07f-428e-8f66-47be6c4f352b" providerId="ADAL" clId="{53658EF9-345C-48E1-B17F-0E91B1A33B76}" dt="2023-02-16T13:18:09.914" v="140" actId="1076"/>
          <ac:spMkLst>
            <pc:docMk/>
            <pc:sldMk cId="2557183254" sldId="262"/>
            <ac:spMk id="2" creationId="{00000000-0000-0000-0000-000000000000}"/>
          </ac:spMkLst>
        </pc:spChg>
        <pc:picChg chg="mod">
          <ac:chgData name="Julia Ault" userId="448e6d29-d07f-428e-8f66-47be6c4f352b" providerId="ADAL" clId="{53658EF9-345C-48E1-B17F-0E91B1A33B76}" dt="2023-02-16T13:18:27.925" v="143" actId="14100"/>
          <ac:picMkLst>
            <pc:docMk/>
            <pc:sldMk cId="2557183254" sldId="262"/>
            <ac:picMk id="4" creationId="{00000000-0000-0000-0000-000000000000}"/>
          </ac:picMkLst>
        </pc:picChg>
      </pc:sldChg>
      <pc:sldChg chg="modSp add del mod">
        <pc:chgData name="Julia Ault" userId="448e6d29-d07f-428e-8f66-47be6c4f352b" providerId="ADAL" clId="{53658EF9-345C-48E1-B17F-0E91B1A33B76}" dt="2023-02-16T13:19:52.297" v="156" actId="20577"/>
        <pc:sldMkLst>
          <pc:docMk/>
          <pc:sldMk cId="1794336515" sldId="263"/>
        </pc:sldMkLst>
        <pc:spChg chg="mod">
          <ac:chgData name="Julia Ault" userId="448e6d29-d07f-428e-8f66-47be6c4f352b" providerId="ADAL" clId="{53658EF9-345C-48E1-B17F-0E91B1A33B76}" dt="2023-02-16T13:19:06.033" v="146" actId="113"/>
          <ac:spMkLst>
            <pc:docMk/>
            <pc:sldMk cId="1794336515" sldId="263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9:52.297" v="156" actId="20577"/>
          <ac:spMkLst>
            <pc:docMk/>
            <pc:sldMk cId="1794336515" sldId="263"/>
            <ac:spMk id="3" creationId="{00000000-0000-0000-0000-000000000000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7:38.607" v="219" actId="1076"/>
        <pc:sldMkLst>
          <pc:docMk/>
          <pc:sldMk cId="3880850156" sldId="267"/>
        </pc:sldMkLst>
        <pc:spChg chg="del">
          <ac:chgData name="Julia Ault" userId="448e6d29-d07f-428e-8f66-47be6c4f352b" providerId="ADAL" clId="{53658EF9-345C-48E1-B17F-0E91B1A33B76}" dt="2023-02-16T13:27:17.208" v="216" actId="478"/>
          <ac:spMkLst>
            <pc:docMk/>
            <pc:sldMk cId="3880850156" sldId="267"/>
            <ac:spMk id="2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7:20.015" v="217" actId="478"/>
          <ac:spMkLst>
            <pc:docMk/>
            <pc:sldMk cId="3880850156" sldId="267"/>
            <ac:spMk id="5" creationId="{5307A175-7C69-10DE-EB4B-AC7D38FB5258}"/>
          </ac:spMkLst>
        </pc:spChg>
        <pc:spChg chg="add mod">
          <ac:chgData name="Julia Ault" userId="448e6d29-d07f-428e-8f66-47be6c4f352b" providerId="ADAL" clId="{53658EF9-345C-48E1-B17F-0E91B1A33B76}" dt="2023-02-16T13:27:30.383" v="218"/>
          <ac:spMkLst>
            <pc:docMk/>
            <pc:sldMk cId="3880850156" sldId="267"/>
            <ac:spMk id="6" creationId="{753F90C0-08FA-113F-0BDE-E402FA5E6D48}"/>
          </ac:spMkLst>
        </pc:spChg>
        <pc:picChg chg="mod">
          <ac:chgData name="Julia Ault" userId="448e6d29-d07f-428e-8f66-47be6c4f352b" providerId="ADAL" clId="{53658EF9-345C-48E1-B17F-0E91B1A33B76}" dt="2023-02-16T13:27:38.607" v="219" actId="1076"/>
          <ac:picMkLst>
            <pc:docMk/>
            <pc:sldMk cId="3880850156" sldId="267"/>
            <ac:picMk id="9" creationId="{00000000-0000-0000-0000-000000000000}"/>
          </ac:picMkLst>
        </pc:picChg>
      </pc:sldChg>
      <pc:sldChg chg="modSp add del mod">
        <pc:chgData name="Julia Ault" userId="448e6d29-d07f-428e-8f66-47be6c4f352b" providerId="ADAL" clId="{53658EF9-345C-48E1-B17F-0E91B1A33B76}" dt="2023-02-16T13:28:43.715" v="225" actId="1076"/>
        <pc:sldMkLst>
          <pc:docMk/>
          <pc:sldMk cId="4090251564" sldId="268"/>
        </pc:sldMkLst>
        <pc:spChg chg="mod">
          <ac:chgData name="Julia Ault" userId="448e6d29-d07f-428e-8f66-47be6c4f352b" providerId="ADAL" clId="{53658EF9-345C-48E1-B17F-0E91B1A33B76}" dt="2023-02-16T13:28:43.715" v="225" actId="1076"/>
          <ac:spMkLst>
            <pc:docMk/>
            <pc:sldMk cId="4090251564" sldId="268"/>
            <ac:spMk id="2" creationId="{00000000-0000-0000-0000-000000000000}"/>
          </ac:spMkLst>
        </pc:spChg>
      </pc:sldChg>
      <pc:sldChg chg="add del">
        <pc:chgData name="Julia Ault" userId="448e6d29-d07f-428e-8f66-47be6c4f352b" providerId="ADAL" clId="{53658EF9-345C-48E1-B17F-0E91B1A33B76}" dt="2023-02-16T11:54:06.129" v="6"/>
        <pc:sldMkLst>
          <pc:docMk/>
          <pc:sldMk cId="2188415301" sldId="287"/>
        </pc:sldMkLst>
      </pc:sldChg>
      <pc:sldChg chg="modSp add del mod">
        <pc:chgData name="Julia Ault" userId="448e6d29-d07f-428e-8f66-47be6c4f352b" providerId="ADAL" clId="{53658EF9-345C-48E1-B17F-0E91B1A33B76}" dt="2023-02-16T13:10:37.367" v="58" actId="5793"/>
        <pc:sldMkLst>
          <pc:docMk/>
          <pc:sldMk cId="637604618" sldId="288"/>
        </pc:sldMkLst>
        <pc:spChg chg="mod">
          <ac:chgData name="Julia Ault" userId="448e6d29-d07f-428e-8f66-47be6c4f352b" providerId="ADAL" clId="{53658EF9-345C-48E1-B17F-0E91B1A33B76}" dt="2023-02-16T13:10:18.470" v="54" actId="113"/>
          <ac:spMkLst>
            <pc:docMk/>
            <pc:sldMk cId="637604618" sldId="288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0:37.367" v="58" actId="5793"/>
          <ac:spMkLst>
            <pc:docMk/>
            <pc:sldMk cId="637604618" sldId="288"/>
            <ac:spMk id="3" creationId="{00000000-0000-0000-0000-000000000000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13:17.591" v="84" actId="1076"/>
        <pc:sldMkLst>
          <pc:docMk/>
          <pc:sldMk cId="3797689617" sldId="289"/>
        </pc:sldMkLst>
        <pc:spChg chg="del">
          <ac:chgData name="Julia Ault" userId="448e6d29-d07f-428e-8f66-47be6c4f352b" providerId="ADAL" clId="{53658EF9-345C-48E1-B17F-0E91B1A33B76}" dt="2023-02-16T13:11:05.085" v="61" actId="478"/>
          <ac:spMkLst>
            <pc:docMk/>
            <pc:sldMk cId="3797689617" sldId="289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3:17.591" v="84" actId="1076"/>
          <ac:spMkLst>
            <pc:docMk/>
            <pc:sldMk cId="3797689617" sldId="289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11:08.379" v="62" actId="478"/>
          <ac:spMkLst>
            <pc:docMk/>
            <pc:sldMk cId="3797689617" sldId="289"/>
            <ac:spMk id="5" creationId="{5D030DD8-3107-AF81-090B-001FA112CC15}"/>
          </ac:spMkLst>
        </pc:spChg>
        <pc:spChg chg="add mod">
          <ac:chgData name="Julia Ault" userId="448e6d29-d07f-428e-8f66-47be6c4f352b" providerId="ADAL" clId="{53658EF9-345C-48E1-B17F-0E91B1A33B76}" dt="2023-02-16T13:11:10.334" v="63"/>
          <ac:spMkLst>
            <pc:docMk/>
            <pc:sldMk cId="3797689617" sldId="289"/>
            <ac:spMk id="6" creationId="{1243B88E-362B-6A41-EAFA-AAB9FDE4AD9D}"/>
          </ac:spMkLst>
        </pc:spChg>
      </pc:sldChg>
      <pc:sldChg chg="modSp add del mod">
        <pc:chgData name="Julia Ault" userId="448e6d29-d07f-428e-8f66-47be6c4f352b" providerId="ADAL" clId="{53658EF9-345C-48E1-B17F-0E91B1A33B76}" dt="2023-02-16T13:14:42.054" v="99" actId="1076"/>
        <pc:sldMkLst>
          <pc:docMk/>
          <pc:sldMk cId="199846491" sldId="290"/>
        </pc:sldMkLst>
        <pc:spChg chg="mod">
          <ac:chgData name="Julia Ault" userId="448e6d29-d07f-428e-8f66-47be6c4f352b" providerId="ADAL" clId="{53658EF9-345C-48E1-B17F-0E91B1A33B76}" dt="2023-02-16T13:13:59.932" v="89" actId="1076"/>
          <ac:spMkLst>
            <pc:docMk/>
            <pc:sldMk cId="199846491" sldId="290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4:10.578" v="91" actId="27636"/>
          <ac:spMkLst>
            <pc:docMk/>
            <pc:sldMk cId="199846491" sldId="290"/>
            <ac:spMk id="3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4:42.054" v="99" actId="1076"/>
          <ac:spMkLst>
            <pc:docMk/>
            <pc:sldMk cId="199846491" sldId="290"/>
            <ac:spMk id="4" creationId="{FAAD7203-8F96-4AF0-9823-3E0802CD5280}"/>
          </ac:spMkLst>
        </pc:spChg>
      </pc:sldChg>
      <pc:sldChg chg="modSp add del mod">
        <pc:chgData name="Julia Ault" userId="448e6d29-d07f-428e-8f66-47be6c4f352b" providerId="ADAL" clId="{53658EF9-345C-48E1-B17F-0E91B1A33B76}" dt="2023-02-16T13:15:16.962" v="106" actId="2710"/>
        <pc:sldMkLst>
          <pc:docMk/>
          <pc:sldMk cId="3354983973" sldId="291"/>
        </pc:sldMkLst>
        <pc:spChg chg="mod">
          <ac:chgData name="Julia Ault" userId="448e6d29-d07f-428e-8f66-47be6c4f352b" providerId="ADAL" clId="{53658EF9-345C-48E1-B17F-0E91B1A33B76}" dt="2023-02-16T13:15:04.730" v="104" actId="1076"/>
          <ac:spMkLst>
            <pc:docMk/>
            <pc:sldMk cId="3354983973" sldId="291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15:16.962" v="106" actId="2710"/>
          <ac:spMkLst>
            <pc:docMk/>
            <pc:sldMk cId="3354983973" sldId="291"/>
            <ac:spMk id="3" creationId="{00000000-0000-0000-0000-000000000000}"/>
          </ac:spMkLst>
        </pc:spChg>
      </pc:sldChg>
      <pc:sldChg chg="modSp add del mod">
        <pc:chgData name="Julia Ault" userId="448e6d29-d07f-428e-8f66-47be6c4f352b" providerId="ADAL" clId="{53658EF9-345C-48E1-B17F-0E91B1A33B76}" dt="2023-02-16T13:17:35.489" v="123" actId="2696"/>
        <pc:sldMkLst>
          <pc:docMk/>
          <pc:sldMk cId="2447003438" sldId="292"/>
        </pc:sldMkLst>
        <pc:spChg chg="mod">
          <ac:chgData name="Julia Ault" userId="448e6d29-d07f-428e-8f66-47be6c4f352b" providerId="ADAL" clId="{53658EF9-345C-48E1-B17F-0E91B1A33B76}" dt="2023-02-16T13:16:02.860" v="108" actId="14100"/>
          <ac:spMkLst>
            <pc:docMk/>
            <pc:sldMk cId="2447003438" sldId="292"/>
            <ac:spMk id="3" creationId="{00000000-0000-0000-0000-000000000000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0:31.650" v="165" actId="20577"/>
        <pc:sldMkLst>
          <pc:docMk/>
          <pc:sldMk cId="1513082510" sldId="293"/>
        </pc:sldMkLst>
        <pc:spChg chg="del">
          <ac:chgData name="Julia Ault" userId="448e6d29-d07f-428e-8f66-47be6c4f352b" providerId="ADAL" clId="{53658EF9-345C-48E1-B17F-0E91B1A33B76}" dt="2023-02-16T13:20:11.725" v="157" actId="478"/>
          <ac:spMkLst>
            <pc:docMk/>
            <pc:sldMk cId="1513082510" sldId="293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20:31.650" v="165" actId="20577"/>
          <ac:spMkLst>
            <pc:docMk/>
            <pc:sldMk cId="1513082510" sldId="293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0:13.435" v="159" actId="478"/>
          <ac:spMkLst>
            <pc:docMk/>
            <pc:sldMk cId="1513082510" sldId="293"/>
            <ac:spMk id="6" creationId="{F7ECAE2A-84BD-7D4A-81B2-6802F100EB2D}"/>
          </ac:spMkLst>
        </pc:spChg>
        <pc:spChg chg="add mod">
          <ac:chgData name="Julia Ault" userId="448e6d29-d07f-428e-8f66-47be6c4f352b" providerId="ADAL" clId="{53658EF9-345C-48E1-B17F-0E91B1A33B76}" dt="2023-02-16T13:20:14.716" v="160"/>
          <ac:spMkLst>
            <pc:docMk/>
            <pc:sldMk cId="1513082510" sldId="293"/>
            <ac:spMk id="7" creationId="{ED9AF4BD-2311-4BD7-BA6A-56178C97659D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1:23.643" v="174" actId="20577"/>
        <pc:sldMkLst>
          <pc:docMk/>
          <pc:sldMk cId="2778279032" sldId="294"/>
        </pc:sldMkLst>
        <pc:spChg chg="del">
          <ac:chgData name="Julia Ault" userId="448e6d29-d07f-428e-8f66-47be6c4f352b" providerId="ADAL" clId="{53658EF9-345C-48E1-B17F-0E91B1A33B76}" dt="2023-02-16T13:20:50.676" v="166" actId="478"/>
          <ac:spMkLst>
            <pc:docMk/>
            <pc:sldMk cId="2778279032" sldId="294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21:23.643" v="174" actId="20577"/>
          <ac:spMkLst>
            <pc:docMk/>
            <pc:sldMk cId="2778279032" sldId="294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0:53.507" v="167" actId="478"/>
          <ac:spMkLst>
            <pc:docMk/>
            <pc:sldMk cId="2778279032" sldId="294"/>
            <ac:spMk id="6" creationId="{01587EA0-2191-1415-EAD5-1AE0929FB81A}"/>
          </ac:spMkLst>
        </pc:spChg>
        <pc:spChg chg="add mod">
          <ac:chgData name="Julia Ault" userId="448e6d29-d07f-428e-8f66-47be6c4f352b" providerId="ADAL" clId="{53658EF9-345C-48E1-B17F-0E91B1A33B76}" dt="2023-02-16T13:20:55.137" v="168"/>
          <ac:spMkLst>
            <pc:docMk/>
            <pc:sldMk cId="2778279032" sldId="294"/>
            <ac:spMk id="7" creationId="{4CACA092-92F0-8CCC-F84F-BC91BA91F41B}"/>
          </ac:spMkLst>
        </pc:spChg>
      </pc:sldChg>
      <pc:sldChg chg="add del">
        <pc:chgData name="Julia Ault" userId="448e6d29-d07f-428e-8f66-47be6c4f352b" providerId="ADAL" clId="{53658EF9-345C-48E1-B17F-0E91B1A33B76}" dt="2023-02-16T13:23:32.898" v="182" actId="2696"/>
        <pc:sldMkLst>
          <pc:docMk/>
          <pc:sldMk cId="3896339708" sldId="295"/>
        </pc:sldMkLst>
      </pc:sldChg>
      <pc:sldChg chg="addSp delSp modSp add del mod">
        <pc:chgData name="Julia Ault" userId="448e6d29-d07f-428e-8f66-47be6c4f352b" providerId="ADAL" clId="{53658EF9-345C-48E1-B17F-0E91B1A33B76}" dt="2023-02-16T13:24:32.285" v="192"/>
        <pc:sldMkLst>
          <pc:docMk/>
          <pc:sldMk cId="346957017" sldId="296"/>
        </pc:sldMkLst>
        <pc:spChg chg="del">
          <ac:chgData name="Julia Ault" userId="448e6d29-d07f-428e-8f66-47be6c4f352b" providerId="ADAL" clId="{53658EF9-345C-48E1-B17F-0E91B1A33B76}" dt="2023-02-16T13:24:29.083" v="189" actId="478"/>
          <ac:spMkLst>
            <pc:docMk/>
            <pc:sldMk cId="346957017" sldId="296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23:57.032" v="188" actId="255"/>
          <ac:spMkLst>
            <pc:docMk/>
            <pc:sldMk cId="346957017" sldId="296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4:30.816" v="191" actId="478"/>
          <ac:spMkLst>
            <pc:docMk/>
            <pc:sldMk cId="346957017" sldId="296"/>
            <ac:spMk id="6" creationId="{276E0F82-1E42-D891-FCA3-C5976A0BE07D}"/>
          </ac:spMkLst>
        </pc:spChg>
        <pc:spChg chg="add mod">
          <ac:chgData name="Julia Ault" userId="448e6d29-d07f-428e-8f66-47be6c4f352b" providerId="ADAL" clId="{53658EF9-345C-48E1-B17F-0E91B1A33B76}" dt="2023-02-16T13:24:32.285" v="192"/>
          <ac:spMkLst>
            <pc:docMk/>
            <pc:sldMk cId="346957017" sldId="296"/>
            <ac:spMk id="7" creationId="{94911C91-31A2-BF79-ABDA-AB7A5A96EF24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5:45.356" v="205" actId="1076"/>
        <pc:sldMkLst>
          <pc:docMk/>
          <pc:sldMk cId="1893632469" sldId="297"/>
        </pc:sldMkLst>
        <pc:spChg chg="del">
          <ac:chgData name="Julia Ault" userId="448e6d29-d07f-428e-8f66-47be6c4f352b" providerId="ADAL" clId="{53658EF9-345C-48E1-B17F-0E91B1A33B76}" dt="2023-02-16T13:25:34.587" v="201" actId="478"/>
          <ac:spMkLst>
            <pc:docMk/>
            <pc:sldMk cId="1893632469" sldId="297"/>
            <ac:spMk id="2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5:41.400" v="204" actId="478"/>
          <ac:spMkLst>
            <pc:docMk/>
            <pc:sldMk cId="1893632469" sldId="297"/>
            <ac:spMk id="6" creationId="{7497D288-8D14-2548-90B0-7261394AE610}"/>
          </ac:spMkLst>
        </pc:spChg>
        <pc:spChg chg="add mod">
          <ac:chgData name="Julia Ault" userId="448e6d29-d07f-428e-8f66-47be6c4f352b" providerId="ADAL" clId="{53658EF9-345C-48E1-B17F-0E91B1A33B76}" dt="2023-02-16T13:25:45.356" v="205" actId="1076"/>
          <ac:spMkLst>
            <pc:docMk/>
            <pc:sldMk cId="1893632469" sldId="297"/>
            <ac:spMk id="7" creationId="{64E5BF83-144E-49DF-531A-B80738867EC4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5:14.177" v="200"/>
        <pc:sldMkLst>
          <pc:docMk/>
          <pc:sldMk cId="2193742992" sldId="298"/>
        </pc:sldMkLst>
        <pc:spChg chg="del">
          <ac:chgData name="Julia Ault" userId="448e6d29-d07f-428e-8f66-47be6c4f352b" providerId="ADAL" clId="{53658EF9-345C-48E1-B17F-0E91B1A33B76}" dt="2023-02-16T13:25:03.731" v="197" actId="478"/>
          <ac:spMkLst>
            <pc:docMk/>
            <pc:sldMk cId="2193742992" sldId="298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24:55.900" v="196" actId="2710"/>
          <ac:spMkLst>
            <pc:docMk/>
            <pc:sldMk cId="2193742992" sldId="298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5:05.268" v="199" actId="478"/>
          <ac:spMkLst>
            <pc:docMk/>
            <pc:sldMk cId="2193742992" sldId="298"/>
            <ac:spMk id="6" creationId="{0FA2E748-2320-7364-D8BD-4240F3FABCA3}"/>
          </ac:spMkLst>
        </pc:spChg>
        <pc:spChg chg="add mod">
          <ac:chgData name="Julia Ault" userId="448e6d29-d07f-428e-8f66-47be6c4f352b" providerId="ADAL" clId="{53658EF9-345C-48E1-B17F-0E91B1A33B76}" dt="2023-02-16T13:25:14.177" v="200"/>
          <ac:spMkLst>
            <pc:docMk/>
            <pc:sldMk cId="2193742992" sldId="298"/>
            <ac:spMk id="7" creationId="{7DB4D8A3-16F6-20D7-192C-E6DDC17FDD29}"/>
          </ac:spMkLst>
        </pc:spChg>
      </pc:sldChg>
      <pc:sldChg chg="addSp delSp modSp add del mod">
        <pc:chgData name="Julia Ault" userId="448e6d29-d07f-428e-8f66-47be6c4f352b" providerId="ADAL" clId="{53658EF9-345C-48E1-B17F-0E91B1A33B76}" dt="2023-02-16T13:26:16.376" v="212" actId="1076"/>
        <pc:sldMkLst>
          <pc:docMk/>
          <pc:sldMk cId="2918888736" sldId="299"/>
        </pc:sldMkLst>
        <pc:spChg chg="del">
          <ac:chgData name="Julia Ault" userId="448e6d29-d07f-428e-8f66-47be6c4f352b" providerId="ADAL" clId="{53658EF9-345C-48E1-B17F-0E91B1A33B76}" dt="2023-02-16T13:25:59.572" v="206" actId="478"/>
          <ac:spMkLst>
            <pc:docMk/>
            <pc:sldMk cId="2918888736" sldId="299"/>
            <ac:spMk id="2" creationId="{00000000-0000-0000-0000-000000000000}"/>
          </ac:spMkLst>
        </pc:spChg>
        <pc:spChg chg="mod">
          <ac:chgData name="Julia Ault" userId="448e6d29-d07f-428e-8f66-47be6c4f352b" providerId="ADAL" clId="{53658EF9-345C-48E1-B17F-0E91B1A33B76}" dt="2023-02-16T13:26:10.302" v="209" actId="14100"/>
          <ac:spMkLst>
            <pc:docMk/>
            <pc:sldMk cId="2918888736" sldId="299"/>
            <ac:spMk id="3" creationId="{00000000-0000-0000-0000-000000000000}"/>
          </ac:spMkLst>
        </pc:spChg>
        <pc:spChg chg="add del mod">
          <ac:chgData name="Julia Ault" userId="448e6d29-d07f-428e-8f66-47be6c4f352b" providerId="ADAL" clId="{53658EF9-345C-48E1-B17F-0E91B1A33B76}" dt="2023-02-16T13:26:01.106" v="207" actId="478"/>
          <ac:spMkLst>
            <pc:docMk/>
            <pc:sldMk cId="2918888736" sldId="299"/>
            <ac:spMk id="7" creationId="{980813B3-74E8-9258-7D55-A44A9FD0C650}"/>
          </ac:spMkLst>
        </pc:spChg>
        <pc:spChg chg="add mod">
          <ac:chgData name="Julia Ault" userId="448e6d29-d07f-428e-8f66-47be6c4f352b" providerId="ADAL" clId="{53658EF9-345C-48E1-B17F-0E91B1A33B76}" dt="2023-02-16T13:26:02.492" v="208"/>
          <ac:spMkLst>
            <pc:docMk/>
            <pc:sldMk cId="2918888736" sldId="299"/>
            <ac:spMk id="8" creationId="{0197D995-1368-0772-CADF-D4260582D338}"/>
          </ac:spMkLst>
        </pc:spChg>
        <pc:picChg chg="mod">
          <ac:chgData name="Julia Ault" userId="448e6d29-d07f-428e-8f66-47be6c4f352b" providerId="ADAL" clId="{53658EF9-345C-48E1-B17F-0E91B1A33B76}" dt="2023-02-16T13:26:16.376" v="212" actId="1076"/>
          <ac:picMkLst>
            <pc:docMk/>
            <pc:sldMk cId="2918888736" sldId="299"/>
            <ac:picMk id="6" creationId="{5B94C215-0D5D-4782-9B97-F0DA71F5EC7F}"/>
          </ac:picMkLst>
        </pc:picChg>
      </pc:sldChg>
      <pc:sldChg chg="add del">
        <pc:chgData name="Julia Ault" userId="448e6d29-d07f-428e-8f66-47be6c4f352b" providerId="ADAL" clId="{53658EF9-345C-48E1-B17F-0E91B1A33B76}" dt="2023-02-16T13:27:04.060" v="215" actId="2696"/>
        <pc:sldMkLst>
          <pc:docMk/>
          <pc:sldMk cId="1625813353" sldId="300"/>
        </pc:sldMkLst>
      </pc:sldChg>
      <pc:sldChg chg="del">
        <pc:chgData name="Julia Ault" userId="448e6d29-d07f-428e-8f66-47be6c4f352b" providerId="ADAL" clId="{53658EF9-345C-48E1-B17F-0E91B1A33B76}" dt="2023-02-16T13:07:35.229" v="15" actId="2696"/>
        <pc:sldMkLst>
          <pc:docMk/>
          <pc:sldMk cId="4211214838" sldId="363"/>
        </pc:sldMkLst>
      </pc:sldChg>
      <pc:sldChg chg="del">
        <pc:chgData name="Julia Ault" userId="448e6d29-d07f-428e-8f66-47be6c4f352b" providerId="ADAL" clId="{53658EF9-345C-48E1-B17F-0E91B1A33B76}" dt="2023-02-16T13:28:23.321" v="220" actId="47"/>
        <pc:sldMkLst>
          <pc:docMk/>
          <pc:sldMk cId="2657197306" sldId="364"/>
        </pc:sldMkLst>
      </pc:sldChg>
      <pc:sldChg chg="del">
        <pc:chgData name="Julia Ault" userId="448e6d29-d07f-428e-8f66-47be6c4f352b" providerId="ADAL" clId="{53658EF9-345C-48E1-B17F-0E91B1A33B76}" dt="2023-02-16T13:28:23.321" v="220" actId="47"/>
        <pc:sldMkLst>
          <pc:docMk/>
          <pc:sldMk cId="230350191" sldId="365"/>
        </pc:sldMkLst>
      </pc:sldChg>
      <pc:sldChg chg="del">
        <pc:chgData name="Julia Ault" userId="448e6d29-d07f-428e-8f66-47be6c4f352b" providerId="ADAL" clId="{53658EF9-345C-48E1-B17F-0E91B1A33B76}" dt="2023-02-16T13:28:23.321" v="220" actId="47"/>
        <pc:sldMkLst>
          <pc:docMk/>
          <pc:sldMk cId="1748077174" sldId="366"/>
        </pc:sldMkLst>
      </pc:sldChg>
      <pc:sldChg chg="addSp modSp add mod">
        <pc:chgData name="Julia Ault" userId="448e6d29-d07f-428e-8f66-47be6c4f352b" providerId="ADAL" clId="{53658EF9-345C-48E1-B17F-0E91B1A33B76}" dt="2023-02-16T13:17:30.092" v="122"/>
        <pc:sldMkLst>
          <pc:docMk/>
          <pc:sldMk cId="1221748158" sldId="367"/>
        </pc:sldMkLst>
        <pc:spChg chg="mod">
          <ac:chgData name="Julia Ault" userId="448e6d29-d07f-428e-8f66-47be6c4f352b" providerId="ADAL" clId="{53658EF9-345C-48E1-B17F-0E91B1A33B76}" dt="2023-02-16T13:17:06.462" v="121" actId="1076"/>
          <ac:spMkLst>
            <pc:docMk/>
            <pc:sldMk cId="1221748158" sldId="367"/>
            <ac:spMk id="3" creationId="{00000000-0000-0000-0000-000000000000}"/>
          </ac:spMkLst>
        </pc:spChg>
        <pc:spChg chg="add mod">
          <ac:chgData name="Julia Ault" userId="448e6d29-d07f-428e-8f66-47be6c4f352b" providerId="ADAL" clId="{53658EF9-345C-48E1-B17F-0E91B1A33B76}" dt="2023-02-16T13:17:30.092" v="122"/>
          <ac:spMkLst>
            <pc:docMk/>
            <pc:sldMk cId="1221748158" sldId="367"/>
            <ac:spMk id="4" creationId="{C9812279-DD9C-A5C5-ECF0-CA74D717E1AA}"/>
          </ac:spMkLst>
        </pc:spChg>
      </pc:sldChg>
      <pc:sldChg chg="modSp add mod">
        <pc:chgData name="Julia Ault" userId="448e6d29-d07f-428e-8f66-47be6c4f352b" providerId="ADAL" clId="{53658EF9-345C-48E1-B17F-0E91B1A33B76}" dt="2023-02-16T13:23:25.920" v="181" actId="1076"/>
        <pc:sldMkLst>
          <pc:docMk/>
          <pc:sldMk cId="2273226658" sldId="368"/>
        </pc:sldMkLst>
        <pc:spChg chg="mod">
          <ac:chgData name="Julia Ault" userId="448e6d29-d07f-428e-8f66-47be6c4f352b" providerId="ADAL" clId="{53658EF9-345C-48E1-B17F-0E91B1A33B76}" dt="2023-02-16T13:23:25.920" v="181" actId="1076"/>
          <ac:spMkLst>
            <pc:docMk/>
            <pc:sldMk cId="2273226658" sldId="368"/>
            <ac:spMk id="3" creationId="{00000000-0000-0000-0000-000000000000}"/>
          </ac:spMkLst>
        </pc:spChg>
      </pc:sldChg>
      <pc:sldChg chg="modSp add mod">
        <pc:chgData name="Julia Ault" userId="448e6d29-d07f-428e-8f66-47be6c4f352b" providerId="ADAL" clId="{53658EF9-345C-48E1-B17F-0E91B1A33B76}" dt="2023-02-16T13:26:58.321" v="214"/>
        <pc:sldMkLst>
          <pc:docMk/>
          <pc:sldMk cId="4647435" sldId="369"/>
        </pc:sldMkLst>
        <pc:spChg chg="mod">
          <ac:chgData name="Julia Ault" userId="448e6d29-d07f-428e-8f66-47be6c4f352b" providerId="ADAL" clId="{53658EF9-345C-48E1-B17F-0E91B1A33B76}" dt="2023-02-16T13:26:58.321" v="214"/>
          <ac:spMkLst>
            <pc:docMk/>
            <pc:sldMk cId="4647435" sldId="369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6118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0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7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59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4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9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55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4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2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7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5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9358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48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461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79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03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315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835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936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78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952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11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992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78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23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479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312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15453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78565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83072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026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14623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05007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3288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9499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09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112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54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44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230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4130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8502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305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890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560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8046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3607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788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9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35387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545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840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5831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92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3151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220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401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6789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3225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831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441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350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74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6072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9925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3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4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2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11.png"/><Relationship Id="rId5" Type="http://schemas.openxmlformats.org/officeDocument/2006/relationships/theme" Target="../theme/theme17.xml"/><Relationship Id="rId4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5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80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76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66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86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367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1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41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9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4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46" r:id="rId2"/>
    <p:sldLayoutId id="214748374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6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56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6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5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378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4" r:id="rId2"/>
    <p:sldLayoutId id="2147483682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www.skillsyouneed.com/ips/interpersonal-communication.html#ixzz2QAH60YoF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6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kevan.org/johari" TargetMode="External"/><Relationship Id="rId2" Type="http://schemas.openxmlformats.org/officeDocument/2006/relationships/hyperlink" Target="http://www.keirsey.com/sorter/register.aspx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evan.org/nohar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57" y="1624995"/>
            <a:ext cx="3851074" cy="2753367"/>
          </a:xfrm>
        </p:spPr>
        <p:txBody>
          <a:bodyPr>
            <a:normAutofit fontScale="90000"/>
          </a:bodyPr>
          <a:lstStyle/>
          <a:p>
            <a:br>
              <a:rPr lang="en-GB" sz="3600" b="1" dirty="0">
                <a:latin typeface="+mj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600" dirty="0">
                <a:latin typeface="+mn-lt"/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F59C38-9D93-9177-1D74-169478B53AD1}"/>
              </a:ext>
            </a:extLst>
          </p:cNvPr>
          <p:cNvSpPr txBox="1"/>
          <p:nvPr/>
        </p:nvSpPr>
        <p:spPr>
          <a:xfrm>
            <a:off x="323557" y="2243915"/>
            <a:ext cx="4351468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4800" b="1" dirty="0">
                <a:solidFill>
                  <a:schemeClr val="bg1"/>
                </a:solidFill>
                <a:latin typeface="+mj-lt"/>
                <a:ea typeface="Arial Rounded MT Bold" charset="0"/>
                <a:cs typeface="Arial Rounded MT Bold" charset="0"/>
              </a:rPr>
              <a:t>Interpersonal Communication</a:t>
            </a:r>
            <a:br>
              <a:rPr lang="en-GB" altLang="en-US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4000" b="1" cap="none" dirty="0">
                <a:solidFill>
                  <a:schemeClr val="tx2"/>
                </a:solidFill>
              </a:rPr>
            </a:br>
            <a:endParaRPr lang="en-GB" sz="4000" b="1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07863"/>
            <a:ext cx="7924800" cy="3787323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tx2"/>
                </a:solidFill>
              </a:rPr>
              <a:t>It is: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chemeClr val="tx2"/>
                </a:solidFill>
              </a:rPr>
              <a:t>The process </a:t>
            </a:r>
            <a:r>
              <a:rPr lang="en-GB" sz="2400" dirty="0"/>
              <a:t>by which people exchange information, feelings, and meaning through </a:t>
            </a:r>
            <a:r>
              <a:rPr lang="en-GB" sz="2400" b="1" u="sng" dirty="0">
                <a:hlinkClick r:id="rId2"/>
              </a:rPr>
              <a:t>verbal</a:t>
            </a:r>
            <a:r>
              <a:rPr lang="en-GB" sz="2400" dirty="0"/>
              <a:t> and </a:t>
            </a:r>
            <a:r>
              <a:rPr lang="en-GB" sz="2400" b="1" u="sng" dirty="0">
                <a:hlinkClick r:id="rId3"/>
              </a:rPr>
              <a:t>non-verbal</a:t>
            </a:r>
            <a:r>
              <a:rPr lang="en-GB" sz="2400" dirty="0"/>
              <a:t> messages 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chemeClr val="tx2"/>
                </a:solidFill>
              </a:rPr>
              <a:t>Face-to-face communication</a:t>
            </a:r>
            <a:r>
              <a:rPr lang="en-GB" sz="2400" dirty="0">
                <a:solidFill>
                  <a:schemeClr val="tx2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chemeClr val="tx2"/>
                </a:solidFill>
              </a:rPr>
              <a:t>Not just about what is actually said </a:t>
            </a:r>
            <a:r>
              <a:rPr lang="en-GB" sz="2400" dirty="0"/>
              <a:t>- the language used - but </a:t>
            </a:r>
            <a:r>
              <a:rPr lang="en-GB" sz="2400" b="1" dirty="0"/>
              <a:t>how</a:t>
            </a:r>
            <a:r>
              <a:rPr lang="en-GB" sz="2400" dirty="0"/>
              <a:t> it is said and the non-verbal messages sent through tone of voice, facial expressions, gestures and body language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22043" y="5390274"/>
            <a:ext cx="30243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4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209630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4000" b="1" cap="none" dirty="0">
                <a:solidFill>
                  <a:schemeClr val="tx2"/>
                </a:solidFill>
              </a:rPr>
            </a:br>
            <a:endParaRPr lang="en-GB" sz="4000" b="1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269" y="1412776"/>
            <a:ext cx="8006187" cy="3949134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GB" sz="2400" dirty="0"/>
              <a:t>When two or more people are in the same place and are aware of each other's presence, then communication is taking place, no matter how subtle or unintentional. 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GB" sz="2400" dirty="0"/>
              <a:t>Without 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GB" sz="2400" dirty="0"/>
              <a:t>Although no communication may be intended, people receive messages through such forms of </a:t>
            </a:r>
            <a:r>
              <a:rPr lang="en-GB" sz="2400" b="1" u="sng" dirty="0">
                <a:hlinkClick r:id="rId2"/>
              </a:rPr>
              <a:t>non-verbal</a:t>
            </a:r>
            <a:r>
              <a:rPr lang="en-GB" sz="2400" dirty="0"/>
              <a:t> behaviour.</a:t>
            </a:r>
          </a:p>
        </p:txBody>
      </p:sp>
    </p:spTree>
    <p:extLst>
      <p:ext uri="{BB962C8B-B14F-4D97-AF65-F5344CB8AC3E}">
        <p14:creationId xmlns:p14="http://schemas.microsoft.com/office/powerpoint/2010/main" val="295530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99822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572" y="1520787"/>
            <a:ext cx="8066856" cy="4288341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4000" b="1" dirty="0"/>
              <a:t>*Interpersonal communication is inescapable*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9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/>
              <a:t>We can't </a:t>
            </a:r>
            <a:r>
              <a:rPr lang="en-GB" sz="3400" b="1" dirty="0"/>
              <a:t>not</a:t>
            </a:r>
            <a:r>
              <a:rPr lang="en-GB" sz="3400" dirty="0"/>
              <a:t> communicate. Through words, tone of voice, gestures, posture, facial expression etc, we constantly communicate and receive communication from others. </a:t>
            </a:r>
            <a:br>
              <a:rPr lang="en-GB" sz="3400" dirty="0"/>
            </a:br>
            <a:endParaRPr lang="en-GB" sz="34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/>
              <a:t>Remember a basic principle of communication in general: people are not mind readers. Another way to put this is: people judge you by your behaviour, not your intent.</a:t>
            </a:r>
          </a:p>
        </p:txBody>
      </p:sp>
    </p:spTree>
    <p:extLst>
      <p:ext uri="{BB962C8B-B14F-4D97-AF65-F5344CB8AC3E}">
        <p14:creationId xmlns:p14="http://schemas.microsoft.com/office/powerpoint/2010/main" val="1022714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39" y="332656"/>
            <a:ext cx="8893461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449" y="1472435"/>
            <a:ext cx="7924800" cy="391313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*Interpersonal communication is irreversible*</a:t>
            </a:r>
          </a:p>
          <a:p>
            <a:pPr>
              <a:lnSpc>
                <a:spcPct val="150000"/>
              </a:lnSpc>
            </a:pPr>
            <a:endParaRPr lang="en-GB" sz="20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You can't really take back something once it has been said. The effect must inevitably remain.</a:t>
            </a:r>
            <a:br>
              <a:rPr lang="en-GB" sz="2400" dirty="0"/>
            </a:b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A Russian proverb says, </a:t>
            </a:r>
            <a:r>
              <a:rPr lang="en-GB" sz="2400" dirty="0">
                <a:solidFill>
                  <a:schemeClr val="tx2"/>
                </a:solidFill>
              </a:rPr>
              <a:t>"</a:t>
            </a:r>
            <a:r>
              <a:rPr lang="en-GB" sz="2400" i="1" dirty="0">
                <a:solidFill>
                  <a:schemeClr val="tx2"/>
                </a:solidFill>
              </a:rPr>
              <a:t>Once a word goes out of your mouth, you can never swallow it again</a:t>
            </a:r>
            <a:r>
              <a:rPr lang="en-GB" sz="2400" dirty="0">
                <a:solidFill>
                  <a:schemeClr val="tx2"/>
                </a:solidFill>
              </a:rPr>
              <a:t>."</a:t>
            </a:r>
          </a:p>
        </p:txBody>
      </p:sp>
    </p:spTree>
    <p:extLst>
      <p:ext uri="{BB962C8B-B14F-4D97-AF65-F5344CB8AC3E}">
        <p14:creationId xmlns:p14="http://schemas.microsoft.com/office/powerpoint/2010/main" val="637604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646" y="1683108"/>
            <a:ext cx="8319246" cy="349178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dirty="0"/>
              <a:t>*Interpersonal communication is complicated*</a:t>
            </a:r>
            <a:br>
              <a:rPr lang="en-GB" sz="2400" b="1" dirty="0"/>
            </a:br>
            <a:endParaRPr lang="en-GB" sz="24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No form of communication is simple. Because of the number of variables involved, even simple requests are extremely complex. </a:t>
            </a:r>
            <a:br>
              <a:rPr lang="en-GB" sz="2400" dirty="0"/>
            </a:br>
            <a:endParaRPr lang="en-GB" sz="2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/>
              <a:t>Osmo</a:t>
            </a:r>
            <a:r>
              <a:rPr lang="en-GB" sz="2400" dirty="0"/>
              <a:t> </a:t>
            </a:r>
            <a:r>
              <a:rPr lang="en-GB" sz="2400" dirty="0" err="1"/>
              <a:t>Wiio</a:t>
            </a:r>
            <a:r>
              <a:rPr lang="en-GB" sz="2400" dirty="0"/>
              <a:t>* gives us some communication maxims similar to Murphy's law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i="1" dirty="0">
                <a:solidFill>
                  <a:schemeClr val="tx2"/>
                </a:solidFill>
              </a:rPr>
              <a:t>If communication can fail, it will!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243B88E-362B-6A41-EAFA-AAB9FDE4A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539" y="332656"/>
            <a:ext cx="8893461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797689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98" y="318603"/>
            <a:ext cx="8893460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b="1" dirty="0"/>
              <a:t>*Interpersonal communication is complicated*</a:t>
            </a:r>
            <a:br>
              <a:rPr lang="en-GB" sz="4000" b="1" dirty="0"/>
            </a:br>
            <a:endParaRPr lang="en-GB" sz="4000" b="1" dirty="0"/>
          </a:p>
          <a:p>
            <a:pPr>
              <a:lnSpc>
                <a:spcPct val="120000"/>
              </a:lnSpc>
            </a:pPr>
            <a:r>
              <a:rPr lang="en-GB" sz="36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20000"/>
              </a:lnSpc>
            </a:pPr>
            <a:r>
              <a:rPr lang="en-GB" sz="3600" dirty="0"/>
              <a:t>There is always somebody who knows better than you what you meant by your message.</a:t>
            </a:r>
          </a:p>
          <a:p>
            <a:pPr>
              <a:lnSpc>
                <a:spcPct val="120000"/>
              </a:lnSpc>
            </a:pPr>
            <a:r>
              <a:rPr lang="en-GB" sz="3600" dirty="0"/>
              <a:t>The more communication there is, the more difficult it is for communication to succeed</a:t>
            </a:r>
            <a:endParaRPr lang="en-GB" sz="3400" i="1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AD7203-8F96-4AF0-9823-3E0802CD5280}"/>
              </a:ext>
            </a:extLst>
          </p:cNvPr>
          <p:cNvSpPr txBox="1"/>
          <p:nvPr/>
        </p:nvSpPr>
        <p:spPr>
          <a:xfrm>
            <a:off x="2893806" y="5521412"/>
            <a:ext cx="61959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*Osmo Wiio, </a:t>
            </a:r>
            <a:r>
              <a:rPr lang="en-GB" sz="1400" i="1" dirty="0"/>
              <a:t>Wiio's Laws--and Some Others</a:t>
            </a:r>
            <a:r>
              <a:rPr lang="en-GB" sz="1400" dirty="0"/>
              <a:t> (Espoo, Finland: Welin-Goos, 1978):</a:t>
            </a:r>
          </a:p>
        </p:txBody>
      </p:sp>
    </p:spTree>
    <p:extLst>
      <p:ext uri="{BB962C8B-B14F-4D97-AF65-F5344CB8AC3E}">
        <p14:creationId xmlns:p14="http://schemas.microsoft.com/office/powerpoint/2010/main" val="199846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98" y="372391"/>
            <a:ext cx="8893460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25922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/>
              <a:t>*Interpersonal communication is contextual*</a:t>
            </a:r>
            <a:br>
              <a:rPr lang="en-GB" sz="11200" b="1" dirty="0"/>
            </a:br>
            <a:endParaRPr lang="en-GB" sz="11200" b="1" dirty="0"/>
          </a:p>
          <a:p>
            <a:pPr>
              <a:lnSpc>
                <a:spcPct val="120000"/>
              </a:lnSpc>
            </a:pPr>
            <a:r>
              <a:rPr lang="en-GB" sz="9600" dirty="0"/>
              <a:t>In other words, communication does not happen in isolation. </a:t>
            </a:r>
            <a:br>
              <a:rPr lang="en-GB" sz="9600" dirty="0"/>
            </a:br>
            <a:r>
              <a:rPr lang="en-GB" sz="9600" b="1" dirty="0"/>
              <a:t>There is:</a:t>
            </a:r>
          </a:p>
          <a:p>
            <a:pPr>
              <a:lnSpc>
                <a:spcPct val="120000"/>
              </a:lnSpc>
            </a:pPr>
            <a:r>
              <a:rPr lang="en-GB" sz="9600" i="1" dirty="0"/>
              <a:t>Psychological context</a:t>
            </a:r>
            <a:r>
              <a:rPr lang="en-GB" sz="9600" dirty="0"/>
              <a:t>: who you are and what you bring to the interaction.</a:t>
            </a:r>
          </a:p>
          <a:p>
            <a:pPr>
              <a:lnSpc>
                <a:spcPct val="120000"/>
              </a:lnSpc>
            </a:pPr>
            <a:r>
              <a:rPr lang="en-GB" sz="9600" i="1" dirty="0"/>
              <a:t>Relational context</a:t>
            </a:r>
            <a:r>
              <a:rPr lang="en-GB" sz="9600" dirty="0"/>
              <a:t>: your reactions to the other person - the "mix."</a:t>
            </a:r>
          </a:p>
          <a:p>
            <a:pPr>
              <a:lnSpc>
                <a:spcPct val="120000"/>
              </a:lnSpc>
            </a:pPr>
            <a:r>
              <a:rPr lang="en-GB" sz="9600" i="1" dirty="0"/>
              <a:t>Situational context</a:t>
            </a:r>
            <a:r>
              <a:rPr lang="en-GB" sz="9600" dirty="0"/>
              <a:t>: An interaction that takes place in a classroom will be very different from one that takes place in a bar.</a:t>
            </a:r>
          </a:p>
        </p:txBody>
      </p:sp>
    </p:spTree>
    <p:extLst>
      <p:ext uri="{BB962C8B-B14F-4D97-AF65-F5344CB8AC3E}">
        <p14:creationId xmlns:p14="http://schemas.microsoft.com/office/powerpoint/2010/main" val="3354983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98" y="372391"/>
            <a:ext cx="8893460" cy="648072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391" y="1498837"/>
            <a:ext cx="8066856" cy="411665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9600" b="1" dirty="0"/>
              <a:t>*Interpersonal communication is contextual*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9600" i="1" dirty="0">
                <a:solidFill>
                  <a:schemeClr val="tx2"/>
                </a:solidFill>
              </a:rPr>
              <a:t>Environmental context</a:t>
            </a:r>
            <a:r>
              <a:rPr lang="en-GB" sz="9600" dirty="0">
                <a:solidFill>
                  <a:schemeClr val="tx2"/>
                </a:solidFill>
              </a:rPr>
              <a:t>: </a:t>
            </a:r>
            <a:br>
              <a:rPr lang="en-GB" sz="9600" dirty="0"/>
            </a:br>
            <a:r>
              <a:rPr lang="en-GB" sz="9600" dirty="0"/>
              <a:t>Location, noise level, temperature, season, time of day are all examples of factors in the environmental context.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9600" i="1" dirty="0">
                <a:solidFill>
                  <a:schemeClr val="tx2"/>
                </a:solidFill>
              </a:rPr>
              <a:t>Cultural context</a:t>
            </a:r>
            <a:r>
              <a:rPr lang="en-GB" sz="9600" dirty="0">
                <a:solidFill>
                  <a:schemeClr val="tx2"/>
                </a:solidFill>
              </a:rPr>
              <a:t> </a:t>
            </a:r>
            <a:br>
              <a:rPr lang="en-GB" sz="9600" dirty="0">
                <a:solidFill>
                  <a:schemeClr val="tx2"/>
                </a:solidFill>
              </a:rPr>
            </a:br>
            <a:r>
              <a:rPr lang="en-GB" sz="9600" dirty="0"/>
              <a:t>includes all the learned behaviours and rules that affect the interaction. If you and the other person come from different cultures for example, there is a possible basis for misunderstanding in the cultural context .</a:t>
            </a:r>
          </a:p>
          <a:p>
            <a:pPr marL="0" indent="0">
              <a:buNone/>
            </a:pPr>
            <a:endParaRPr lang="en-GB" sz="9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812279-DD9C-A5C5-ECF0-CA74D717E1AA}"/>
              </a:ext>
            </a:extLst>
          </p:cNvPr>
          <p:cNvSpPr txBox="1"/>
          <p:nvPr/>
        </p:nvSpPr>
        <p:spPr>
          <a:xfrm>
            <a:off x="5439753" y="5301208"/>
            <a:ext cx="3453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2"/>
              </a:rPr>
              <a:t>Copyright © 2000 by Donnell King</a:t>
            </a:r>
            <a:r>
              <a:rPr lang="en-GB" sz="1000" dirty="0"/>
              <a:t>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221748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831" y="167124"/>
            <a:ext cx="6923831" cy="988787"/>
          </a:xfrm>
        </p:spPr>
        <p:txBody>
          <a:bodyPr/>
          <a:lstStyle/>
          <a:p>
            <a:r>
              <a:rPr lang="en-GB" sz="4000" b="1" dirty="0">
                <a:solidFill>
                  <a:schemeClr val="tx2"/>
                </a:solidFill>
              </a:rPr>
              <a:t>T</a:t>
            </a:r>
            <a:r>
              <a:rPr lang="en-GB" sz="4000" b="1" cap="none" dirty="0">
                <a:solidFill>
                  <a:schemeClr val="tx2"/>
                </a:solidFill>
              </a:rPr>
              <a:t>he </a:t>
            </a:r>
            <a:r>
              <a:rPr lang="en-GB" sz="4000" b="1" dirty="0">
                <a:solidFill>
                  <a:schemeClr val="tx2"/>
                </a:solidFill>
              </a:rPr>
              <a:t>C</a:t>
            </a:r>
            <a:r>
              <a:rPr lang="en-GB" sz="4000" b="1" cap="none" dirty="0">
                <a:solidFill>
                  <a:schemeClr val="tx2"/>
                </a:solidFill>
              </a:rPr>
              <a:t>ommunication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150" y="1155910"/>
            <a:ext cx="7341130" cy="4524127"/>
          </a:xfrm>
        </p:spPr>
      </p:pic>
    </p:spTree>
    <p:extLst>
      <p:ext uri="{BB962C8B-B14F-4D97-AF65-F5344CB8AC3E}">
        <p14:creationId xmlns:p14="http://schemas.microsoft.com/office/powerpoint/2010/main" val="2557183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3911" y="1862273"/>
            <a:ext cx="7476178" cy="2763515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As we have seen in the previous slides, interpersonal communication can be a something of a minefield for the unprepared.</a:t>
            </a:r>
            <a:br>
              <a:rPr lang="en-GB" sz="2400" dirty="0"/>
            </a:br>
            <a:endParaRPr lang="en-GB" sz="2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The most effective way to avoid the mines is to work on your own interpersonal skills which will  help you recognise and defuse difficult situations - hopefully before they arise.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794336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3379279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b="1" u="sng" dirty="0"/>
              <a:t>Empathise</a:t>
            </a:r>
            <a:endParaRPr lang="en-GB" sz="2800" u="sng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u="sng" dirty="0">
                <a:hlinkClick r:id="rId2"/>
              </a:rPr>
              <a:t>Empathy</a:t>
            </a:r>
            <a:r>
              <a:rPr lang="en-GB" sz="2400" dirty="0"/>
              <a:t> is trying to see things from the point-of-view of others.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When communicating with others, try not to be judgemental or biased by preconceived ideas or beliefs – try and view situations and responses from the other person’s perspective instead.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D9AF4BD-2311-4BD7-BA6A-56178C97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1513082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3979395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u="sng" dirty="0"/>
              <a:t>Learn to Listen</a:t>
            </a:r>
            <a:br>
              <a:rPr lang="en-GB" sz="2400" b="1" u="sng" dirty="0"/>
            </a:br>
            <a:br>
              <a:rPr lang="en-GB" sz="2400" b="1" u="sng" dirty="0"/>
            </a:br>
            <a:r>
              <a:rPr lang="en-GB" sz="2400" dirty="0"/>
              <a:t>Listening is not the same as hearing; learn to listen not only to the words being spoken, but how they are being spoken and the non-verbal messages sent with them.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Use the techniques of </a:t>
            </a:r>
            <a:r>
              <a:rPr lang="en-GB" sz="2400" u="sng" dirty="0">
                <a:hlinkClick r:id="rId2"/>
              </a:rPr>
              <a:t>clarification and reflection</a:t>
            </a:r>
            <a:r>
              <a:rPr lang="en-GB" sz="2400" dirty="0"/>
              <a:t> to confirm what the other person has said and avoid any confusion. 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ACA092-92F0-8CCC-F84F-BC91BA91F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2778279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515452"/>
            <a:ext cx="7796383" cy="2905942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u="sng" dirty="0"/>
              <a:t>Learn to Listen</a:t>
            </a:r>
            <a:br>
              <a:rPr lang="en-GB" sz="2400" b="1" u="sng" dirty="0"/>
            </a:br>
            <a:br>
              <a:rPr lang="en-GB" sz="2400" b="1" u="sng" dirty="0"/>
            </a:br>
            <a:r>
              <a:rPr lang="en-GB" sz="2400" dirty="0"/>
              <a:t>Try not to think about what to say next whist listening; clear your mind and focus on the message being received instead. </a:t>
            </a:r>
            <a:br>
              <a:rPr lang="en-GB" sz="2400" dirty="0"/>
            </a:br>
            <a:r>
              <a:rPr lang="en-GB" sz="2400" dirty="0"/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Your friends, colleagues and other acquaintances will appreciate good </a:t>
            </a:r>
            <a:r>
              <a:rPr lang="en-GB" sz="2400" u="sng" dirty="0">
                <a:hlinkClick r:id="rId2"/>
              </a:rPr>
              <a:t>listening skills</a:t>
            </a:r>
            <a:r>
              <a:rPr lang="en-GB" sz="2400" dirty="0"/>
              <a:t>. 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ACA092-92F0-8CCC-F84F-BC91BA91F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2273226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368049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Do not say the first thing that comes into your mind but instead take a moment and pay close attention to what you say and how you say it.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 Focus on the meaning of what you want to communicate.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Aim to increase understanding by considering how your message might be received by the other person.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4911C91-31A2-BF79-ABDA-AB7A5A96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346957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556792"/>
            <a:ext cx="8225686" cy="3445514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Aim to increase understanding by considering how your message might be received by the other person.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Present information in a way that its meaning can be clearly understood.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B4D8A3-16F6-20D7-192C-E6DDC17FD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2193742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484784"/>
            <a:ext cx="8225686" cy="242161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>
              <a:lnSpc>
                <a:spcPct val="150000"/>
              </a:lnSpc>
            </a:pPr>
            <a:r>
              <a:rPr lang="en-GB" sz="24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Make eye contact and avoid defensive body language.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E5BF83-144E-49DF-531A-B80738867EC4}"/>
              </a:ext>
            </a:extLst>
          </p:cNvPr>
          <p:cNvSpPr txBox="1">
            <a:spLocks/>
          </p:cNvSpPr>
          <p:nvPr/>
        </p:nvSpPr>
        <p:spPr>
          <a:xfrm>
            <a:off x="459157" y="427339"/>
            <a:ext cx="7924800" cy="7200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1893632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8" y="1301760"/>
            <a:ext cx="5425276" cy="38554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/>
              <a:t>Use Humour</a:t>
            </a:r>
          </a:p>
          <a:p>
            <a:pPr marL="0" indent="0">
              <a:buNone/>
            </a:pPr>
            <a:endParaRPr lang="en-GB" sz="1600" u="sng" dirty="0"/>
          </a:p>
          <a:p>
            <a:r>
              <a:rPr lang="en-GB" sz="2400" dirty="0"/>
              <a:t>Laughing releases endorphins that can help relieve stress and anxiety; most people like to laugh and will feel drawn to somebody who can make them laugh.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Do ensure your humour is appropriate to the situation!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  <p:pic>
        <p:nvPicPr>
          <p:cNvPr id="6" name="Picture 2" descr="C:\Users\Julia\AppData\Local\Microsoft\Windows\Temporary Internet Files\Content.IE5\BBDIWFUN\MC900136783[1].wmf">
            <a:extLst>
              <a:ext uri="{FF2B5EF4-FFF2-40B4-BE49-F238E27FC236}">
                <a16:creationId xmlns:a16="http://schemas.microsoft.com/office/drawing/2014/main" id="{5B94C215-0D5D-4782-9B97-F0DA71F5E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112" y="1585402"/>
            <a:ext cx="2856360" cy="313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197D995-1368-0772-CADF-D4260582D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2918888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8" y="1301760"/>
            <a:ext cx="5425276" cy="38554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/>
              <a:t>Use Humour</a:t>
            </a:r>
          </a:p>
          <a:p>
            <a:pPr marL="0" indent="0">
              <a:buNone/>
            </a:pPr>
            <a:endParaRPr lang="en-GB" sz="1600" u="sng" dirty="0"/>
          </a:p>
          <a:p>
            <a:r>
              <a:rPr lang="en-GB" sz="2400" dirty="0"/>
              <a:t>Use your sense of humour to break the ice, to lower barriers and gain the affection of others.  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By using appropriate humour, you will be perceived as more </a:t>
            </a:r>
            <a:r>
              <a:rPr lang="en-GB" sz="2400" u="sng" dirty="0">
                <a:hlinkClick r:id="rId2"/>
              </a:rPr>
              <a:t>charismatic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  <p:pic>
        <p:nvPicPr>
          <p:cNvPr id="6" name="Picture 2" descr="C:\Users\Julia\AppData\Local\Microsoft\Windows\Temporary Internet Files\Content.IE5\BBDIWFUN\MC900136783[1].wmf">
            <a:extLst>
              <a:ext uri="{FF2B5EF4-FFF2-40B4-BE49-F238E27FC236}">
                <a16:creationId xmlns:a16="http://schemas.microsoft.com/office/drawing/2014/main" id="{5B94C215-0D5D-4782-9B97-F0DA71F5E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112" y="1585402"/>
            <a:ext cx="2856360" cy="313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197D995-1368-0772-CADF-D4260582D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4647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15596"/>
            <a:ext cx="8496944" cy="439544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u="sng" dirty="0"/>
              <a:t>Maintain a Positive Attitude and Smile</a:t>
            </a:r>
          </a:p>
          <a:p>
            <a:endParaRPr lang="en-GB" sz="2000" dirty="0"/>
          </a:p>
          <a:p>
            <a:r>
              <a:rPr lang="en-GB" sz="2400" dirty="0"/>
              <a:t>Do your best to be friendly, upbeat and positive with other people.</a:t>
            </a:r>
          </a:p>
          <a:p>
            <a:r>
              <a:rPr lang="en-GB" sz="2400" dirty="0"/>
              <a:t>When things do not go to plan, stay optimistic and learn from your mistakes.  </a:t>
            </a:r>
          </a:p>
          <a:p>
            <a:r>
              <a:rPr lang="en-GB" sz="2400" dirty="0"/>
              <a:t>If you smile often and stay cheerful, people are more likely to respond positively to you.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1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870" y="4458910"/>
            <a:ext cx="1152127" cy="115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09" y="4458910"/>
            <a:ext cx="1152127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341" y="4488273"/>
            <a:ext cx="1154131" cy="115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53F90C0-08FA-113F-0BDE-E402FA5E6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4000" b="1" cap="none" dirty="0">
                <a:solidFill>
                  <a:schemeClr val="tx2"/>
                </a:solidFill>
              </a:rPr>
              <a:t>Developing your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3880850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176" y="629816"/>
            <a:ext cx="2800574" cy="998984"/>
          </a:xfrm>
        </p:spPr>
        <p:txBody>
          <a:bodyPr/>
          <a:lstStyle/>
          <a:p>
            <a:pPr algn="ctr"/>
            <a:r>
              <a:rPr lang="en-GB" sz="4000" b="1" cap="none" dirty="0">
                <a:solidFill>
                  <a:schemeClr val="tx2"/>
                </a:solidFill>
              </a:rPr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8851" y="2132856"/>
            <a:ext cx="7460541" cy="3096344"/>
          </a:xfrm>
        </p:spPr>
        <p:txBody>
          <a:bodyPr>
            <a:normAutofit/>
          </a:bodyPr>
          <a:lstStyle/>
          <a:p>
            <a:r>
              <a:rPr lang="en-GB" sz="2800" dirty="0">
                <a:hlinkClick r:id="rId2"/>
              </a:rPr>
              <a:t>Temperament Quiz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>
                <a:hlinkClick r:id="rId3"/>
              </a:rPr>
              <a:t>Interactive Johari window (positives)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>
                <a:hlinkClick r:id="rId4"/>
              </a:rPr>
              <a:t>Interactive Nohari window  (negatives)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9025156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DFBA4665-080C-4183-AFCE-4BA1C4CF8D05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B0DD0B31-4F9F-411F-A4CD-30F88432F870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69B32380-2729-481A-B252-5B60B49B43A4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C4D4BAA5-53D9-43EE-9F0E-DD102DE3CB20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8347D81C-EF93-4A2D-88BB-82C44BB27D84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27DDCEF9-7220-4851-AA83-B3ED13A40414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F1130DDA-AD4A-4707-9F6B-82260F498653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0CD50362-5B85-4A1F-992B-5BAFF12C85C6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D36A0BFB-CA1A-4D7B-AD83-A61393F6A0A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3873B44A-E670-4007-9D90-7725EBF3A1FF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5AB5CDC8-063C-40C6-9373-C834FAA0B329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9A6E609C-5181-4D0A-A16C-AD0187717962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CB81C96C-DDAC-40BA-9CD8-3A0CC2185ACE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7C1D4520-CD53-40D7-A6D9-9B8F4D5225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29DA2197-28AB-4A65-A83B-7F35EE72DE30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BC1F22D3-1478-4E79-AA1E-711766E059D6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BBE75C5F-DF42-4040-8735-ED030B4CD15B}" vid="{3201CC52-8EE6-47CC-B975-72E09EE60BDE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09101cf-0263-47d1-9b92-1c49f1a7ff8b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F4C1FB146120944B9FC82FB694135E2" ma:contentTypeVersion="7" ma:contentTypeDescription="Create a new document." ma:contentTypeScope="" ma:versionID="d0e19af01c0de44323b84d83e4bc4121">
  <xsd:schema xmlns:xsd="http://www.w3.org/2001/XMLSchema" xmlns:xs="http://www.w3.org/2001/XMLSchema" xmlns:p="http://schemas.microsoft.com/office/2006/metadata/properties" xmlns:ns2="709101cf-0263-47d1-9b92-1c49f1a7ff8b" xmlns:ns3="82c5162c-fb35-470e-b029-a4513e0af4ca" targetNamespace="http://schemas.microsoft.com/office/2006/metadata/properties" ma:root="true" ma:fieldsID="ea4b62f15749b139e097f20f9e86c828" ns2:_="" ns3:_="">
    <xsd:import namespace="709101cf-0263-47d1-9b92-1c49f1a7ff8b"/>
    <xsd:import namespace="82c5162c-fb35-470e-b029-a4513e0af4c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9101cf-0263-47d1-9b92-1c49f1a7ff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5162c-fb35-470e-b029-a4513e0af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82c5162c-fb35-470e-b029-a4513e0af4ca"/>
    <ds:schemaRef ds:uri="http://purl.org/dc/dcmitype/"/>
    <ds:schemaRef ds:uri="709101cf-0263-47d1-9b92-1c49f1a7ff8b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43BEB27-7BF5-4BD8-947A-DB57BFB201C2}">
  <ds:schemaRefs>
    <ds:schemaRef ds:uri="709101cf-0263-47d1-9b92-1c49f1a7ff8b"/>
    <ds:schemaRef ds:uri="82c5162c-fb35-470e-b029-a4513e0af4c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3155</TotalTime>
  <Words>1172</Words>
  <Application>Microsoft Office PowerPoint</Application>
  <PresentationFormat>On-screen Show (4:3)</PresentationFormat>
  <Paragraphs>103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21</vt:i4>
      </vt:variant>
    </vt:vector>
  </HeadingPairs>
  <TitlesOfParts>
    <vt:vector size="43" baseType="lpstr">
      <vt:lpstr>Arial</vt:lpstr>
      <vt:lpstr>Arial Rounded MT Bold</vt:lpstr>
      <vt:lpstr>Calibri</vt:lpstr>
      <vt:lpstr>Calibri Light</vt:lpstr>
      <vt:lpstr>Wingdings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Text 1</vt:lpstr>
      <vt:lpstr>       </vt:lpstr>
      <vt:lpstr>What is Interpersonal Communication? </vt:lpstr>
      <vt:lpstr>What is Interpersonal Communication? 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The Communication Cycle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PowerPoint Presentation</vt:lpstr>
      <vt:lpstr>Developing your interpersonal skills</vt:lpstr>
      <vt:lpstr>Developing your interpersonal skills</vt:lpstr>
      <vt:lpstr>Developing your interpersonal skills</vt:lpstr>
      <vt:lpstr>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Interpersonal communication</dc:title>
  <dc:creator>Julia Ault</dc:creator>
  <cp:lastModifiedBy>Julia Ault</cp:lastModifiedBy>
  <cp:revision>101</cp:revision>
  <cp:lastPrinted>2020-09-16T11:34:26Z</cp:lastPrinted>
  <dcterms:created xsi:type="dcterms:W3CDTF">2015-04-14T15:21:28Z</dcterms:created>
  <dcterms:modified xsi:type="dcterms:W3CDTF">2023-02-16T13:29:52Z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0x0101006F4C1FB146120944B9FC82FB694135E2</vt:lpwstr>
  </property>
</Properties>
</file>