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omi Elizabeth Seaward" initials="NES" lastIdx="1" clrIdx="0">
    <p:extLst>
      <p:ext uri="{19B8F6BF-5375-455C-9EA6-DF929625EA0E}">
        <p15:presenceInfo xmlns:p15="http://schemas.microsoft.com/office/powerpoint/2012/main" userId="Naomi Elizabeth Seaward"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076" autoAdjust="0"/>
  </p:normalViewPr>
  <p:slideViewPr>
    <p:cSldViewPr snapToGrid="0">
      <p:cViewPr varScale="1">
        <p:scale>
          <a:sx n="56" d="100"/>
          <a:sy n="56" d="100"/>
        </p:scale>
        <p:origin x="1604"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689B95-D869-4E4F-9E11-7A42401CF4B5}" type="datetimeFigureOut">
              <a:rPr lang="en-GB" smtClean="0"/>
              <a:t>08/06/2021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9018A5-78F3-460E-BAFB-BE3EFD794A62}" type="slidenum">
              <a:rPr lang="en-GB" smtClean="0"/>
              <a:t>‹#›</a:t>
            </a:fld>
            <a:endParaRPr lang="en-GB"/>
          </a:p>
        </p:txBody>
      </p:sp>
    </p:spTree>
    <p:extLst>
      <p:ext uri="{BB962C8B-B14F-4D97-AF65-F5344CB8AC3E}">
        <p14:creationId xmlns:p14="http://schemas.microsoft.com/office/powerpoint/2010/main" val="1255962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1. I approached this project with the idea to create a textile and wallcovering collection for interiors, that celebrated the ideas of biophilic design, but with a more interesting twist on motif. I wanted to be able to establish myself as a unique and individual designer, not strictly adhering to trends but carving my own path for how I create. I hoped for it to showcase all of my talents as a designer, and be a real asset for when I graduate and start trying to forge my career. </a:t>
            </a:r>
          </a:p>
        </p:txBody>
      </p:sp>
      <p:sp>
        <p:nvSpPr>
          <p:cNvPr id="4" name="Slide Number Placeholder 3"/>
          <p:cNvSpPr>
            <a:spLocks noGrp="1"/>
          </p:cNvSpPr>
          <p:nvPr>
            <p:ph type="sldNum" sz="quarter" idx="5"/>
          </p:nvPr>
        </p:nvSpPr>
        <p:spPr/>
        <p:txBody>
          <a:bodyPr/>
          <a:lstStyle/>
          <a:p>
            <a:fld id="{0A9018A5-78F3-460E-BAFB-BE3EFD794A62}" type="slidenum">
              <a:rPr lang="en-GB" smtClean="0"/>
              <a:t>1</a:t>
            </a:fld>
            <a:endParaRPr lang="en-GB"/>
          </a:p>
        </p:txBody>
      </p:sp>
    </p:spTree>
    <p:extLst>
      <p:ext uri="{BB962C8B-B14F-4D97-AF65-F5344CB8AC3E}">
        <p14:creationId xmlns:p14="http://schemas.microsoft.com/office/powerpoint/2010/main" val="24289062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My research for this project centred a lot around working by hand, the pleasures of hand illustration and creating something physically. I love to draw, I thoroughly the process from start to finish and I wanted that to come through in the final proposition for this module. I was influenced by designers like William Morris and Walter crane, with their ideals of traditional technique and hand working striking a chord with me, but I took also took on the ideologies of Henry Cole and The Journal of Manufactures, who embraced technological advancements and placed physical and digital creation at equal worth, a harmony. </a:t>
            </a:r>
          </a:p>
        </p:txBody>
      </p:sp>
      <p:sp>
        <p:nvSpPr>
          <p:cNvPr id="4" name="Slide Number Placeholder 3"/>
          <p:cNvSpPr>
            <a:spLocks noGrp="1"/>
          </p:cNvSpPr>
          <p:nvPr>
            <p:ph type="sldNum" sz="quarter" idx="5"/>
          </p:nvPr>
        </p:nvSpPr>
        <p:spPr/>
        <p:txBody>
          <a:bodyPr/>
          <a:lstStyle/>
          <a:p>
            <a:fld id="{0A9018A5-78F3-460E-BAFB-BE3EFD794A62}" type="slidenum">
              <a:rPr lang="en-GB" smtClean="0"/>
              <a:t>2</a:t>
            </a:fld>
            <a:endParaRPr lang="en-GB"/>
          </a:p>
        </p:txBody>
      </p:sp>
    </p:spTree>
    <p:extLst>
      <p:ext uri="{BB962C8B-B14F-4D97-AF65-F5344CB8AC3E}">
        <p14:creationId xmlns:p14="http://schemas.microsoft.com/office/powerpoint/2010/main" val="3778585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I learnt throughout this project the necessity of strict time management and finding the balance between allowing yourself time to experiment and be playful, which I enjoyed doing through an explorative journal that I stitched and bound myself and experimenting with screen-print for samples and some final patterns. My research into practical and creative methodology helped me to formulate a plan for how I would find inspiration for drawing, how to develop upon those drawings, and then the endless possibilities for pattern they could lead to. This has been of huge importance to me and will help me to sustain my practice as a designer outside of my degree. </a:t>
            </a:r>
          </a:p>
        </p:txBody>
      </p:sp>
      <p:sp>
        <p:nvSpPr>
          <p:cNvPr id="4" name="Slide Number Placeholder 3"/>
          <p:cNvSpPr>
            <a:spLocks noGrp="1"/>
          </p:cNvSpPr>
          <p:nvPr>
            <p:ph type="sldNum" sz="quarter" idx="5"/>
          </p:nvPr>
        </p:nvSpPr>
        <p:spPr/>
        <p:txBody>
          <a:bodyPr/>
          <a:lstStyle/>
          <a:p>
            <a:fld id="{0A9018A5-78F3-460E-BAFB-BE3EFD794A62}" type="slidenum">
              <a:rPr lang="en-GB" smtClean="0"/>
              <a:t>3</a:t>
            </a:fld>
            <a:endParaRPr lang="en-GB"/>
          </a:p>
        </p:txBody>
      </p:sp>
    </p:spTree>
    <p:extLst>
      <p:ext uri="{BB962C8B-B14F-4D97-AF65-F5344CB8AC3E}">
        <p14:creationId xmlns:p14="http://schemas.microsoft.com/office/powerpoint/2010/main" val="23453855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 I wanted to push myself during this project in the quality of the work that I produced. I hold myself to a very high standard within my practice, and while this is a good quality to have as a designer, it is also a downfall sometimes in that I do not learn to embrace the richness and quality in simplicity. I have tried to embrace the playful process in my explorative journal this project, but also in the motifs I added and created in pattern repeat to support my hero prints. I feel that my collection has a good balance of statement and supporting pattern and print, that has the potential to be improved upon further and developed into a fully fledged commercial collection after I graduate. </a:t>
            </a:r>
          </a:p>
        </p:txBody>
      </p:sp>
      <p:sp>
        <p:nvSpPr>
          <p:cNvPr id="4" name="Slide Number Placeholder 3"/>
          <p:cNvSpPr>
            <a:spLocks noGrp="1"/>
          </p:cNvSpPr>
          <p:nvPr>
            <p:ph type="sldNum" sz="quarter" idx="5"/>
          </p:nvPr>
        </p:nvSpPr>
        <p:spPr/>
        <p:txBody>
          <a:bodyPr/>
          <a:lstStyle/>
          <a:p>
            <a:fld id="{0A9018A5-78F3-460E-BAFB-BE3EFD794A62}" type="slidenum">
              <a:rPr lang="en-GB" smtClean="0"/>
              <a:t>4</a:t>
            </a:fld>
            <a:endParaRPr lang="en-GB"/>
          </a:p>
        </p:txBody>
      </p:sp>
    </p:spTree>
    <p:extLst>
      <p:ext uri="{BB962C8B-B14F-4D97-AF65-F5344CB8AC3E}">
        <p14:creationId xmlns:p14="http://schemas.microsoft.com/office/powerpoint/2010/main" val="4813196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The collection culminated in a narrative; I have essentially created the beginning of a story. Throughout, I have been engaging in creative writing, each hero print has an attached story that I’ve either taken from popular mythology and moulded into my own, or I have developed one to fit harmoniously with the rest. The collection naturally split into two, so Dark Woods houses all the deeper, more eerie creatures, fungus and foliage that lives in my designed world, and </a:t>
            </a:r>
            <a:r>
              <a:rPr lang="en-GB" dirty="0" err="1"/>
              <a:t>Floralia</a:t>
            </a:r>
            <a:r>
              <a:rPr lang="en-GB" dirty="0"/>
              <a:t> is home to the brighter, springtime florals and looks upward into the air with its creatures, brimming with butterflies and clouds in ivory tones. </a:t>
            </a:r>
          </a:p>
        </p:txBody>
      </p:sp>
      <p:sp>
        <p:nvSpPr>
          <p:cNvPr id="4" name="Slide Number Placeholder 3"/>
          <p:cNvSpPr>
            <a:spLocks noGrp="1"/>
          </p:cNvSpPr>
          <p:nvPr>
            <p:ph type="sldNum" sz="quarter" idx="5"/>
          </p:nvPr>
        </p:nvSpPr>
        <p:spPr/>
        <p:txBody>
          <a:bodyPr/>
          <a:lstStyle/>
          <a:p>
            <a:fld id="{0A9018A5-78F3-460E-BAFB-BE3EFD794A62}" type="slidenum">
              <a:rPr lang="en-GB" smtClean="0"/>
              <a:t>5</a:t>
            </a:fld>
            <a:endParaRPr lang="en-GB"/>
          </a:p>
        </p:txBody>
      </p:sp>
    </p:spTree>
    <p:extLst>
      <p:ext uri="{BB962C8B-B14F-4D97-AF65-F5344CB8AC3E}">
        <p14:creationId xmlns:p14="http://schemas.microsoft.com/office/powerpoint/2010/main" val="26940589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6. The entirety of my collection for this proposal has been hand illustrated, carefully and lovingly drawn, and shaded in graphite pencils, and then scanned at high quality to be digitally manipulated. I learnt the hard way during this process that my high standard for work lead to a long process of digital manipulation. I researched into designers who I wanted to be like, such as Emma Shipley with her exquisite hand illustrated patterns, and learnt of how it took over a month of dedicated time to finish one pattern start to finish with her design team. I had to develop my own strategies for keeping the quality of line and that hand illustrated feel in my work, learning how to digitally add colour to my designs in photoshop, and went through an extensive testing period of printing fabrics and colour testing which was essential in producing the quality of work that I have which I am very proud of. </a:t>
            </a:r>
          </a:p>
        </p:txBody>
      </p:sp>
      <p:sp>
        <p:nvSpPr>
          <p:cNvPr id="4" name="Slide Number Placeholder 3"/>
          <p:cNvSpPr>
            <a:spLocks noGrp="1"/>
          </p:cNvSpPr>
          <p:nvPr>
            <p:ph type="sldNum" sz="quarter" idx="5"/>
          </p:nvPr>
        </p:nvSpPr>
        <p:spPr/>
        <p:txBody>
          <a:bodyPr/>
          <a:lstStyle/>
          <a:p>
            <a:fld id="{0A9018A5-78F3-460E-BAFB-BE3EFD794A62}" type="slidenum">
              <a:rPr lang="en-GB" smtClean="0"/>
              <a:t>6</a:t>
            </a:fld>
            <a:endParaRPr lang="en-GB"/>
          </a:p>
        </p:txBody>
      </p:sp>
    </p:spTree>
    <p:extLst>
      <p:ext uri="{BB962C8B-B14F-4D97-AF65-F5344CB8AC3E}">
        <p14:creationId xmlns:p14="http://schemas.microsoft.com/office/powerpoint/2010/main" val="18515396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7. The idea of narrative and worldbuilding is something I’ve taken on strongly from the thought experiment, and it has helped me to realise the importance of having a solid narrative as a designer. This narrative I have developed not only benefits the collection I have created, but it also benefits me as a designer as it showcases my creativity and gives me endless opportunities to carry on from. I have created a wealth of gorgeous assets that can be used to help me fulfil my hopes and aspirations of being a self-employed designer with my own studio and collections, as I know from my research into market and demand that people want story and excitement, especially during these strange times. </a:t>
            </a:r>
          </a:p>
        </p:txBody>
      </p:sp>
      <p:sp>
        <p:nvSpPr>
          <p:cNvPr id="4" name="Slide Number Placeholder 3"/>
          <p:cNvSpPr>
            <a:spLocks noGrp="1"/>
          </p:cNvSpPr>
          <p:nvPr>
            <p:ph type="sldNum" sz="quarter" idx="5"/>
          </p:nvPr>
        </p:nvSpPr>
        <p:spPr/>
        <p:txBody>
          <a:bodyPr/>
          <a:lstStyle/>
          <a:p>
            <a:fld id="{0A9018A5-78F3-460E-BAFB-BE3EFD794A62}" type="slidenum">
              <a:rPr lang="en-GB" smtClean="0"/>
              <a:t>7</a:t>
            </a:fld>
            <a:endParaRPr lang="en-GB"/>
          </a:p>
        </p:txBody>
      </p:sp>
    </p:spTree>
    <p:extLst>
      <p:ext uri="{BB962C8B-B14F-4D97-AF65-F5344CB8AC3E}">
        <p14:creationId xmlns:p14="http://schemas.microsoft.com/office/powerpoint/2010/main" val="24451801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8. Whilst I wanted to be individual and not strictly adhere to trend whilst creating this project, the ideas of maximalism in the home and indulgence have been a driving factor. The idea of more is more, more pattern, more colour, more story was something I set out to want to showcase in my brief. What I have created is essentially a harmonious collection of fabrics and wallcoverings that are interchangeable, that can sit together to create this maximalist masterpiece in the home, an abundance of conversation starting work. I’ve been able to create something that also allows my potential customers to design and curate their own space, to be able to show their passion for nature and our natural world and all the weird and wonderful myths and legends it has held over the years in their homes. </a:t>
            </a:r>
          </a:p>
        </p:txBody>
      </p:sp>
      <p:sp>
        <p:nvSpPr>
          <p:cNvPr id="4" name="Slide Number Placeholder 3"/>
          <p:cNvSpPr>
            <a:spLocks noGrp="1"/>
          </p:cNvSpPr>
          <p:nvPr>
            <p:ph type="sldNum" sz="quarter" idx="5"/>
          </p:nvPr>
        </p:nvSpPr>
        <p:spPr/>
        <p:txBody>
          <a:bodyPr/>
          <a:lstStyle/>
          <a:p>
            <a:fld id="{0A9018A5-78F3-460E-BAFB-BE3EFD794A62}" type="slidenum">
              <a:rPr lang="en-GB" smtClean="0"/>
              <a:t>8</a:t>
            </a:fld>
            <a:endParaRPr lang="en-GB"/>
          </a:p>
        </p:txBody>
      </p:sp>
    </p:spTree>
    <p:extLst>
      <p:ext uri="{BB962C8B-B14F-4D97-AF65-F5344CB8AC3E}">
        <p14:creationId xmlns:p14="http://schemas.microsoft.com/office/powerpoint/2010/main" val="14990386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9. One other factor that was key in my aspirations for this collection was the luxe, ornamental feel. A lot of my research into creative practice leads me to ornamental designers, going back again and again to the movements of Art Nouveau with it’s highly stylised florals and dedication to nature as an influence. I wanted to express that passion for our natural world in my collection, and I feel that It has come through. My printed samples have all been done on textiles with luxurious feel and tactility, silks, high pile velvets and translucent voiles, to really establish that aura of grandeur and the drawings I have produced for the collection are polished, high quality and cleanly constructed into pattern.</a:t>
            </a:r>
          </a:p>
        </p:txBody>
      </p:sp>
      <p:sp>
        <p:nvSpPr>
          <p:cNvPr id="4" name="Slide Number Placeholder 3"/>
          <p:cNvSpPr>
            <a:spLocks noGrp="1"/>
          </p:cNvSpPr>
          <p:nvPr>
            <p:ph type="sldNum" sz="quarter" idx="5"/>
          </p:nvPr>
        </p:nvSpPr>
        <p:spPr/>
        <p:txBody>
          <a:bodyPr/>
          <a:lstStyle/>
          <a:p>
            <a:fld id="{0A9018A5-78F3-460E-BAFB-BE3EFD794A62}" type="slidenum">
              <a:rPr lang="en-GB" smtClean="0"/>
              <a:t>9</a:t>
            </a:fld>
            <a:endParaRPr lang="en-GB"/>
          </a:p>
        </p:txBody>
      </p:sp>
    </p:spTree>
    <p:extLst>
      <p:ext uri="{BB962C8B-B14F-4D97-AF65-F5344CB8AC3E}">
        <p14:creationId xmlns:p14="http://schemas.microsoft.com/office/powerpoint/2010/main" val="17007889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10. I am very proud of the work I have produced for the final proposition, and the potential it has for after I graduate. I have taken advantage of all the opportunities that come my way so far, submitting elements of my final proposition to both Liberty and Romo as part of new designers, and also adapting my portfolio to take advantage of the opportunity for an internship with Rolls Royce. I feel that this collection has fulfilled the aspirations I had for it, to be a portrayal of my passion for nature and the natural world, and I have also generated an immensely rich and high-quality portfolio that will enable me to apply myself to any career path I choose to pursue after graduation, whether it is gaining experience with a design studio before establishing my own brand or taking the leap and setting up my own studio from graduation. </a:t>
            </a:r>
          </a:p>
        </p:txBody>
      </p:sp>
      <p:sp>
        <p:nvSpPr>
          <p:cNvPr id="4" name="Slide Number Placeholder 3"/>
          <p:cNvSpPr>
            <a:spLocks noGrp="1"/>
          </p:cNvSpPr>
          <p:nvPr>
            <p:ph type="sldNum" sz="quarter" idx="5"/>
          </p:nvPr>
        </p:nvSpPr>
        <p:spPr/>
        <p:txBody>
          <a:bodyPr/>
          <a:lstStyle/>
          <a:p>
            <a:fld id="{0A9018A5-78F3-460E-BAFB-BE3EFD794A62}" type="slidenum">
              <a:rPr lang="en-GB" smtClean="0"/>
              <a:t>10</a:t>
            </a:fld>
            <a:endParaRPr lang="en-GB"/>
          </a:p>
        </p:txBody>
      </p:sp>
    </p:spTree>
    <p:extLst>
      <p:ext uri="{BB962C8B-B14F-4D97-AF65-F5344CB8AC3E}">
        <p14:creationId xmlns:p14="http://schemas.microsoft.com/office/powerpoint/2010/main" val="12438743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2BB27B7-7AA1-4CAB-A60A-2C7D37267303}" type="datetimeFigureOut">
              <a:rPr lang="en-GB" smtClean="0"/>
              <a:t>08/06/2021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C378E3-EEE3-4B31-93C3-A46B4ED098CB}" type="slidenum">
              <a:rPr lang="en-GB" smtClean="0"/>
              <a:t>‹#›</a:t>
            </a:fld>
            <a:endParaRPr lang="en-GB"/>
          </a:p>
        </p:txBody>
      </p:sp>
    </p:spTree>
    <p:extLst>
      <p:ext uri="{BB962C8B-B14F-4D97-AF65-F5344CB8AC3E}">
        <p14:creationId xmlns:p14="http://schemas.microsoft.com/office/powerpoint/2010/main" val="2916527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BB27B7-7AA1-4CAB-A60A-2C7D37267303}" type="datetimeFigureOut">
              <a:rPr lang="en-GB" smtClean="0"/>
              <a:t>08/06/2021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C378E3-EEE3-4B31-93C3-A46B4ED098CB}" type="slidenum">
              <a:rPr lang="en-GB" smtClean="0"/>
              <a:t>‹#›</a:t>
            </a:fld>
            <a:endParaRPr lang="en-GB"/>
          </a:p>
        </p:txBody>
      </p:sp>
    </p:spTree>
    <p:extLst>
      <p:ext uri="{BB962C8B-B14F-4D97-AF65-F5344CB8AC3E}">
        <p14:creationId xmlns:p14="http://schemas.microsoft.com/office/powerpoint/2010/main" val="25942363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BB27B7-7AA1-4CAB-A60A-2C7D37267303}" type="datetimeFigureOut">
              <a:rPr lang="en-GB" smtClean="0"/>
              <a:t>08/06/2021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C378E3-EEE3-4B31-93C3-A46B4ED098CB}" type="slidenum">
              <a:rPr lang="en-GB" smtClean="0"/>
              <a:t>‹#›</a:t>
            </a:fld>
            <a:endParaRPr lang="en-GB"/>
          </a:p>
        </p:txBody>
      </p:sp>
    </p:spTree>
    <p:extLst>
      <p:ext uri="{BB962C8B-B14F-4D97-AF65-F5344CB8AC3E}">
        <p14:creationId xmlns:p14="http://schemas.microsoft.com/office/powerpoint/2010/main" val="31340702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2BB27B7-7AA1-4CAB-A60A-2C7D37267303}" type="datetimeFigureOut">
              <a:rPr lang="en-GB" smtClean="0"/>
              <a:t>08/06/2021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C378E3-EEE3-4B31-93C3-A46B4ED098CB}" type="slidenum">
              <a:rPr lang="en-GB" smtClean="0"/>
              <a:t>‹#›</a:t>
            </a:fld>
            <a:endParaRPr lang="en-GB"/>
          </a:p>
        </p:txBody>
      </p:sp>
    </p:spTree>
    <p:extLst>
      <p:ext uri="{BB962C8B-B14F-4D97-AF65-F5344CB8AC3E}">
        <p14:creationId xmlns:p14="http://schemas.microsoft.com/office/powerpoint/2010/main" val="31851825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BB27B7-7AA1-4CAB-A60A-2C7D37267303}" type="datetimeFigureOut">
              <a:rPr lang="en-GB" smtClean="0"/>
              <a:t>08/06/2021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C378E3-EEE3-4B31-93C3-A46B4ED098CB}" type="slidenum">
              <a:rPr lang="en-GB" smtClean="0"/>
              <a:t>‹#›</a:t>
            </a:fld>
            <a:endParaRPr lang="en-GB"/>
          </a:p>
        </p:txBody>
      </p:sp>
    </p:spTree>
    <p:extLst>
      <p:ext uri="{BB962C8B-B14F-4D97-AF65-F5344CB8AC3E}">
        <p14:creationId xmlns:p14="http://schemas.microsoft.com/office/powerpoint/2010/main" val="31261492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2BB27B7-7AA1-4CAB-A60A-2C7D37267303}" type="datetimeFigureOut">
              <a:rPr lang="en-GB" smtClean="0"/>
              <a:t>08/06/2021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C378E3-EEE3-4B31-93C3-A46B4ED098CB}" type="slidenum">
              <a:rPr lang="en-GB" smtClean="0"/>
              <a:t>‹#›</a:t>
            </a:fld>
            <a:endParaRPr lang="en-GB"/>
          </a:p>
        </p:txBody>
      </p:sp>
    </p:spTree>
    <p:extLst>
      <p:ext uri="{BB962C8B-B14F-4D97-AF65-F5344CB8AC3E}">
        <p14:creationId xmlns:p14="http://schemas.microsoft.com/office/powerpoint/2010/main" val="2500179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BB27B7-7AA1-4CAB-A60A-2C7D37267303}" type="datetimeFigureOut">
              <a:rPr lang="en-GB" smtClean="0"/>
              <a:t>08/06/2021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C378E3-EEE3-4B31-93C3-A46B4ED098CB}" type="slidenum">
              <a:rPr lang="en-GB" smtClean="0"/>
              <a:t>‹#›</a:t>
            </a:fld>
            <a:endParaRPr lang="en-GB"/>
          </a:p>
        </p:txBody>
      </p:sp>
    </p:spTree>
    <p:extLst>
      <p:ext uri="{BB962C8B-B14F-4D97-AF65-F5344CB8AC3E}">
        <p14:creationId xmlns:p14="http://schemas.microsoft.com/office/powerpoint/2010/main" val="1455107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BB27B7-7AA1-4CAB-A60A-2C7D37267303}" type="datetimeFigureOut">
              <a:rPr lang="en-GB" smtClean="0"/>
              <a:t>08/06/2021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C378E3-EEE3-4B31-93C3-A46B4ED098CB}" type="slidenum">
              <a:rPr lang="en-GB" smtClean="0"/>
              <a:t>‹#›</a:t>
            </a:fld>
            <a:endParaRPr lang="en-GB"/>
          </a:p>
        </p:txBody>
      </p:sp>
    </p:spTree>
    <p:extLst>
      <p:ext uri="{BB962C8B-B14F-4D97-AF65-F5344CB8AC3E}">
        <p14:creationId xmlns:p14="http://schemas.microsoft.com/office/powerpoint/2010/main" val="41456427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BB27B7-7AA1-4CAB-A60A-2C7D37267303}" type="datetimeFigureOut">
              <a:rPr lang="en-GB" smtClean="0"/>
              <a:t>08/06/2021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C378E3-EEE3-4B31-93C3-A46B4ED098CB}" type="slidenum">
              <a:rPr lang="en-GB" smtClean="0"/>
              <a:t>‹#›</a:t>
            </a:fld>
            <a:endParaRPr lang="en-GB"/>
          </a:p>
        </p:txBody>
      </p:sp>
    </p:spTree>
    <p:extLst>
      <p:ext uri="{BB962C8B-B14F-4D97-AF65-F5344CB8AC3E}">
        <p14:creationId xmlns:p14="http://schemas.microsoft.com/office/powerpoint/2010/main" val="26056625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BB27B7-7AA1-4CAB-A60A-2C7D37267303}" type="datetimeFigureOut">
              <a:rPr lang="en-GB" smtClean="0"/>
              <a:t>08/06/2021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C378E3-EEE3-4B31-93C3-A46B4ED098CB}" type="slidenum">
              <a:rPr lang="en-GB" smtClean="0"/>
              <a:t>‹#›</a:t>
            </a:fld>
            <a:endParaRPr lang="en-GB"/>
          </a:p>
        </p:txBody>
      </p:sp>
    </p:spTree>
    <p:extLst>
      <p:ext uri="{BB962C8B-B14F-4D97-AF65-F5344CB8AC3E}">
        <p14:creationId xmlns:p14="http://schemas.microsoft.com/office/powerpoint/2010/main" val="3890955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BB27B7-7AA1-4CAB-A60A-2C7D37267303}" type="datetimeFigureOut">
              <a:rPr lang="en-GB" smtClean="0"/>
              <a:t>08/06/2021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C378E3-EEE3-4B31-93C3-A46B4ED098CB}" type="slidenum">
              <a:rPr lang="en-GB" smtClean="0"/>
              <a:t>‹#›</a:t>
            </a:fld>
            <a:endParaRPr lang="en-GB"/>
          </a:p>
        </p:txBody>
      </p:sp>
    </p:spTree>
    <p:extLst>
      <p:ext uri="{BB962C8B-B14F-4D97-AF65-F5344CB8AC3E}">
        <p14:creationId xmlns:p14="http://schemas.microsoft.com/office/powerpoint/2010/main" val="6707673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BB27B7-7AA1-4CAB-A60A-2C7D37267303}" type="datetimeFigureOut">
              <a:rPr lang="en-GB" smtClean="0"/>
              <a:t>08/06/2021</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C378E3-EEE3-4B31-93C3-A46B4ED098CB}" type="slidenum">
              <a:rPr lang="en-GB" smtClean="0"/>
              <a:t>‹#›</a:t>
            </a:fld>
            <a:endParaRPr lang="en-GB"/>
          </a:p>
        </p:txBody>
      </p:sp>
    </p:spTree>
    <p:extLst>
      <p:ext uri="{BB962C8B-B14F-4D97-AF65-F5344CB8AC3E}">
        <p14:creationId xmlns:p14="http://schemas.microsoft.com/office/powerpoint/2010/main" val="15543312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picture containing text, appliance&#10;&#10;Description automatically generated">
            <a:extLst>
              <a:ext uri="{FF2B5EF4-FFF2-40B4-BE49-F238E27FC236}">
                <a16:creationId xmlns:a16="http://schemas.microsoft.com/office/drawing/2014/main" id="{AE4595CC-86D8-41A4-A91B-ACCB4802A68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96068"/>
            <a:ext cx="9144000" cy="6465864"/>
          </a:xfrm>
          <a:prstGeom prst="rect">
            <a:avLst/>
          </a:prstGeom>
        </p:spPr>
      </p:pic>
    </p:spTree>
    <p:extLst>
      <p:ext uri="{BB962C8B-B14F-4D97-AF65-F5344CB8AC3E}">
        <p14:creationId xmlns:p14="http://schemas.microsoft.com/office/powerpoint/2010/main" val="2566972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D4C1A56B-7D80-42DA-9380-2DDBFDE22E4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96068"/>
            <a:ext cx="9144000" cy="6465864"/>
          </a:xfrm>
          <a:prstGeom prst="rect">
            <a:avLst/>
          </a:prstGeom>
        </p:spPr>
      </p:pic>
    </p:spTree>
    <p:extLst>
      <p:ext uri="{BB962C8B-B14F-4D97-AF65-F5344CB8AC3E}">
        <p14:creationId xmlns:p14="http://schemas.microsoft.com/office/powerpoint/2010/main" val="468731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56621C6-6445-4EA7-87DD-C35DAFBEA23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392136"/>
            <a:ext cx="9144000" cy="6465864"/>
          </a:xfrm>
          <a:prstGeom prst="rect">
            <a:avLst/>
          </a:prstGeom>
        </p:spPr>
      </p:pic>
    </p:spTree>
    <p:extLst>
      <p:ext uri="{BB962C8B-B14F-4D97-AF65-F5344CB8AC3E}">
        <p14:creationId xmlns:p14="http://schemas.microsoft.com/office/powerpoint/2010/main" val="36219313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7DD12D0-E127-4242-88F8-01C99F20B95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96068"/>
            <a:ext cx="9144000" cy="6465864"/>
          </a:xfrm>
          <a:prstGeom prst="rect">
            <a:avLst/>
          </a:prstGeom>
        </p:spPr>
      </p:pic>
    </p:spTree>
    <p:extLst>
      <p:ext uri="{BB962C8B-B14F-4D97-AF65-F5344CB8AC3E}">
        <p14:creationId xmlns:p14="http://schemas.microsoft.com/office/powerpoint/2010/main" val="2347811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8F66270-BB3B-4356-95CE-308FF808E74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96068"/>
            <a:ext cx="9144000" cy="6465864"/>
          </a:xfrm>
          <a:prstGeom prst="rect">
            <a:avLst/>
          </a:prstGeom>
        </p:spPr>
      </p:pic>
    </p:spTree>
    <p:extLst>
      <p:ext uri="{BB962C8B-B14F-4D97-AF65-F5344CB8AC3E}">
        <p14:creationId xmlns:p14="http://schemas.microsoft.com/office/powerpoint/2010/main" val="32537529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59A81F6-5D80-4C62-973C-0BEF8CBF16F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96068"/>
            <a:ext cx="9144000" cy="6465864"/>
          </a:xfrm>
          <a:prstGeom prst="rect">
            <a:avLst/>
          </a:prstGeom>
        </p:spPr>
      </p:pic>
    </p:spTree>
    <p:extLst>
      <p:ext uri="{BB962C8B-B14F-4D97-AF65-F5344CB8AC3E}">
        <p14:creationId xmlns:p14="http://schemas.microsoft.com/office/powerpoint/2010/main" val="1781952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7B953AC-EFED-485E-8D09-5A7CEB22463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96068"/>
            <a:ext cx="9144000" cy="6465864"/>
          </a:xfrm>
          <a:prstGeom prst="rect">
            <a:avLst/>
          </a:prstGeom>
        </p:spPr>
      </p:pic>
    </p:spTree>
    <p:extLst>
      <p:ext uri="{BB962C8B-B14F-4D97-AF65-F5344CB8AC3E}">
        <p14:creationId xmlns:p14="http://schemas.microsoft.com/office/powerpoint/2010/main" val="16328139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6514608-0DF2-4C98-94AA-FAAF7111F47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96068"/>
            <a:ext cx="9144000" cy="6465864"/>
          </a:xfrm>
          <a:prstGeom prst="rect">
            <a:avLst/>
          </a:prstGeom>
        </p:spPr>
      </p:pic>
    </p:spTree>
    <p:extLst>
      <p:ext uri="{BB962C8B-B14F-4D97-AF65-F5344CB8AC3E}">
        <p14:creationId xmlns:p14="http://schemas.microsoft.com/office/powerpoint/2010/main" val="544781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indoor, clothes, several&#10;&#10;Description automatically generated">
            <a:extLst>
              <a:ext uri="{FF2B5EF4-FFF2-40B4-BE49-F238E27FC236}">
                <a16:creationId xmlns:a16="http://schemas.microsoft.com/office/drawing/2014/main" id="{369910B6-F603-480D-A5EE-4EC892ACF2E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r="34444"/>
          <a:stretch/>
        </p:blipFill>
        <p:spPr>
          <a:xfrm>
            <a:off x="0" y="0"/>
            <a:ext cx="4495800" cy="6858000"/>
          </a:xfrm>
          <a:prstGeom prst="rect">
            <a:avLst/>
          </a:prstGeom>
        </p:spPr>
      </p:pic>
      <p:pic>
        <p:nvPicPr>
          <p:cNvPr id="7" name="Picture 6" descr="Background pattern&#10;&#10;Description automatically generated with medium confidence">
            <a:extLst>
              <a:ext uri="{FF2B5EF4-FFF2-40B4-BE49-F238E27FC236}">
                <a16:creationId xmlns:a16="http://schemas.microsoft.com/office/drawing/2014/main" id="{E553468F-7D03-4301-8C52-B501D5C8479B}"/>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l="32222"/>
          <a:stretch/>
        </p:blipFill>
        <p:spPr>
          <a:xfrm>
            <a:off x="4495800" y="0"/>
            <a:ext cx="4648200" cy="6858000"/>
          </a:xfrm>
          <a:prstGeom prst="rect">
            <a:avLst/>
          </a:prstGeom>
        </p:spPr>
      </p:pic>
    </p:spTree>
    <p:extLst>
      <p:ext uri="{BB962C8B-B14F-4D97-AF65-F5344CB8AC3E}">
        <p14:creationId xmlns:p14="http://schemas.microsoft.com/office/powerpoint/2010/main" val="281759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C70D2B-4C61-4CC2-A4B4-F1E1F13EB86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96068"/>
            <a:ext cx="9144000" cy="6465864"/>
          </a:xfrm>
          <a:prstGeom prst="rect">
            <a:avLst/>
          </a:prstGeom>
        </p:spPr>
      </p:pic>
      <p:pic>
        <p:nvPicPr>
          <p:cNvPr id="5" name="Picture 4">
            <a:extLst>
              <a:ext uri="{FF2B5EF4-FFF2-40B4-BE49-F238E27FC236}">
                <a16:creationId xmlns:a16="http://schemas.microsoft.com/office/drawing/2014/main" id="{8F730B2F-D8BC-49F0-88EC-B8499965053E}"/>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l="52617" r="2394" b="4563"/>
          <a:stretch/>
        </p:blipFill>
        <p:spPr>
          <a:xfrm>
            <a:off x="4572001" y="-1"/>
            <a:ext cx="4572000" cy="6858001"/>
          </a:xfrm>
          <a:prstGeom prst="rect">
            <a:avLst/>
          </a:prstGeom>
        </p:spPr>
      </p:pic>
    </p:spTree>
    <p:extLst>
      <p:ext uri="{BB962C8B-B14F-4D97-AF65-F5344CB8AC3E}">
        <p14:creationId xmlns:p14="http://schemas.microsoft.com/office/powerpoint/2010/main" val="5633869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45357A-AE9B-49EF-AAEA-EB2208A81E16}"/>
              </a:ext>
            </a:extLst>
          </p:cNvPr>
          <p:cNvSpPr>
            <a:spLocks noGrp="1"/>
          </p:cNvSpPr>
          <p:nvPr>
            <p:ph idx="1"/>
          </p:nvPr>
        </p:nvSpPr>
        <p:spPr>
          <a:xfrm>
            <a:off x="548640" y="774065"/>
            <a:ext cx="7886700" cy="4351338"/>
          </a:xfrm>
        </p:spPr>
        <p:txBody>
          <a:bodyPr>
            <a:normAutofit/>
          </a:bodyPr>
          <a:lstStyle/>
          <a:p>
            <a:pPr marL="0" indent="0">
              <a:buNone/>
            </a:pPr>
            <a:r>
              <a:rPr lang="en-GB" dirty="0"/>
              <a:t>This is some random text to ensure that the </a:t>
            </a:r>
            <a:r>
              <a:rPr lang="en-GB" dirty="0" err="1"/>
              <a:t>powerpoint</a:t>
            </a:r>
            <a:r>
              <a:rPr lang="en-GB" dirty="0"/>
              <a:t> is accepted for </a:t>
            </a:r>
            <a:r>
              <a:rPr lang="en-GB" dirty="0" err="1"/>
              <a:t>turnitin</a:t>
            </a:r>
            <a:r>
              <a:rPr lang="en-GB" dirty="0"/>
              <a:t>. This is some random text to ensure that the </a:t>
            </a:r>
            <a:r>
              <a:rPr lang="en-GB" dirty="0" err="1"/>
              <a:t>powerpoint</a:t>
            </a:r>
            <a:r>
              <a:rPr lang="en-GB" dirty="0"/>
              <a:t> is accepted for </a:t>
            </a:r>
            <a:r>
              <a:rPr lang="en-GB" dirty="0" err="1"/>
              <a:t>turnitin</a:t>
            </a:r>
            <a:r>
              <a:rPr lang="en-GB" dirty="0"/>
              <a:t>. This is some random text to ensure that the </a:t>
            </a:r>
            <a:r>
              <a:rPr lang="en-GB" dirty="0" err="1"/>
              <a:t>powerpoint</a:t>
            </a:r>
            <a:r>
              <a:rPr lang="en-GB" dirty="0"/>
              <a:t> is accepted for </a:t>
            </a:r>
            <a:r>
              <a:rPr lang="en-GB" dirty="0" err="1"/>
              <a:t>turnitin</a:t>
            </a:r>
            <a:r>
              <a:rPr lang="en-GB" dirty="0"/>
              <a:t>. This is some random text to ensure that the </a:t>
            </a:r>
            <a:r>
              <a:rPr lang="en-GB" dirty="0" err="1"/>
              <a:t>powerpoint</a:t>
            </a:r>
            <a:r>
              <a:rPr lang="en-GB" dirty="0"/>
              <a:t> is accepted for </a:t>
            </a:r>
            <a:r>
              <a:rPr lang="en-GB" dirty="0" err="1"/>
              <a:t>turnitin</a:t>
            </a:r>
            <a:r>
              <a:rPr lang="en-GB" dirty="0"/>
              <a:t>. This is some random text to ensure that the </a:t>
            </a:r>
            <a:r>
              <a:rPr lang="en-GB" dirty="0" err="1"/>
              <a:t>powerpoint</a:t>
            </a:r>
            <a:r>
              <a:rPr lang="en-GB" dirty="0"/>
              <a:t> is accepted for </a:t>
            </a:r>
            <a:r>
              <a:rPr lang="en-GB" dirty="0" err="1"/>
              <a:t>turnitin</a:t>
            </a:r>
            <a:r>
              <a:rPr lang="en-GB" dirty="0"/>
              <a:t>. This is some random text to ensure that the </a:t>
            </a:r>
            <a:r>
              <a:rPr lang="en-GB" dirty="0" err="1"/>
              <a:t>powerpoint</a:t>
            </a:r>
            <a:r>
              <a:rPr lang="en-GB" dirty="0"/>
              <a:t> is accepted for </a:t>
            </a:r>
            <a:r>
              <a:rPr lang="en-GB" dirty="0" err="1"/>
              <a:t>turnitin</a:t>
            </a:r>
            <a:r>
              <a:rPr lang="en-GB" dirty="0"/>
              <a:t>. </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424311048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186</TotalTime>
  <Words>1431</Words>
  <Application>Microsoft Office PowerPoint</Application>
  <PresentationFormat>On-screen Show (4:3)</PresentationFormat>
  <Paragraphs>22</Paragraphs>
  <Slides>11</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Naomi Elizabeth Seaward</dc:creator>
  <cp:lastModifiedBy>Naomi Elizabeth Seaward</cp:lastModifiedBy>
  <cp:revision>3</cp:revision>
  <dcterms:created xsi:type="dcterms:W3CDTF">2021-06-07T17:57:55Z</dcterms:created>
  <dcterms:modified xsi:type="dcterms:W3CDTF">2021-06-08T09:35:24Z</dcterms:modified>
</cp:coreProperties>
</file>