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30" r:id="rId1"/>
  </p:sldMasterIdLst>
  <p:notesMasterIdLst>
    <p:notesMasterId r:id="rId13"/>
  </p:notesMasterIdLst>
  <p:handoutMasterIdLst>
    <p:handoutMasterId r:id="rId14"/>
  </p:handoutMasterIdLst>
  <p:sldIdLst>
    <p:sldId id="262" r:id="rId2"/>
    <p:sldId id="257" r:id="rId3"/>
    <p:sldId id="258" r:id="rId4"/>
    <p:sldId id="259" r:id="rId5"/>
    <p:sldId id="261" r:id="rId6"/>
    <p:sldId id="263" r:id="rId7"/>
    <p:sldId id="265" r:id="rId8"/>
    <p:sldId id="266" r:id="rId9"/>
    <p:sldId id="267" r:id="rId10"/>
    <p:sldId id="260" r:id="rId11"/>
    <p:sldId id="264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27F129-EDFC-0531-48C1-E3BFF2CD9D9E}" v="320" dt="2023-07-24T15:22:06.352"/>
    <p1510:client id="{491EF8D7-8F52-546A-3AFD-42CAE90F2B71}" v="6" dt="2023-07-28T07:41:31.575"/>
    <p1510:client id="{4B893121-8422-759C-B671-9AA36C0DC8B5}" v="275" dt="2023-07-22T11:25:44.297"/>
    <p1510:client id="{4BACFFC7-195E-5131-9145-D0006308815E}" v="45" dt="2023-07-25T19:21:32.184"/>
    <p1510:client id="{64230072-27A4-8F10-FEA0-BCE01BF69442}" v="541" dt="2023-07-25T18:36:21.109"/>
    <p1510:client id="{6841FE53-EB0B-2E85-6A7A-8975988B8A87}" v="12" dt="2023-07-25T20:36:45.157"/>
    <p1510:client id="{76AE575A-5178-50FC-60B2-A0003BAA4437}" v="116" dt="2023-07-21T19:45:42.123"/>
    <p1510:client id="{FADB30FE-01A4-DDC6-3BAD-1FF2D3569E1B}" v="126" dt="2023-07-22T12:02:45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lviya Petkova (2131598)" userId="S::2131598@student.uwtsd.ac.uk::51bf2c52-7823-4a28-ad98-fcccf21f0c7f" providerId="AD" clId="Web-{76AE575A-5178-50FC-60B2-A0003BAA4437}"/>
    <pc:docChg chg="modSld addMainMaster delMainMaster">
      <pc:chgData name="Silviya Petkova (2131598)" userId="S::2131598@student.uwtsd.ac.uk::51bf2c52-7823-4a28-ad98-fcccf21f0c7f" providerId="AD" clId="Web-{76AE575A-5178-50FC-60B2-A0003BAA4437}" dt="2023-07-21T19:45:42.123" v="122" actId="14100"/>
      <pc:docMkLst>
        <pc:docMk/>
      </pc:docMkLst>
      <pc:sldChg chg="addSp delSp modSp mod setBg modClrScheme setClrOvrMap chgLayout">
        <pc:chgData name="Silviya Petkova (2131598)" userId="S::2131598@student.uwtsd.ac.uk::51bf2c52-7823-4a28-ad98-fcccf21f0c7f" providerId="AD" clId="Web-{76AE575A-5178-50FC-60B2-A0003BAA4437}" dt="2023-07-21T19:45:42.123" v="122" actId="14100"/>
        <pc:sldMkLst>
          <pc:docMk/>
          <pc:sldMk cId="3879346322" sldId="256"/>
        </pc:sldMkLst>
        <pc:spChg chg="mod">
          <ac:chgData name="Silviya Petkova (2131598)" userId="S::2131598@student.uwtsd.ac.uk::51bf2c52-7823-4a28-ad98-fcccf21f0c7f" providerId="AD" clId="Web-{76AE575A-5178-50FC-60B2-A0003BAA4437}" dt="2023-07-21T19:45:42.123" v="122" actId="14100"/>
          <ac:spMkLst>
            <pc:docMk/>
            <pc:sldMk cId="3879346322" sldId="256"/>
            <ac:spMk id="2" creationId="{00000000-0000-0000-0000-000000000000}"/>
          </ac:spMkLst>
        </pc:spChg>
        <pc:spChg chg="mod">
          <ac:chgData name="Silviya Petkova (2131598)" userId="S::2131598@student.uwtsd.ac.uk::51bf2c52-7823-4a28-ad98-fcccf21f0c7f" providerId="AD" clId="Web-{76AE575A-5178-50FC-60B2-A0003BAA4437}" dt="2023-07-21T19:41:14.538" v="98" actId="20577"/>
          <ac:spMkLst>
            <pc:docMk/>
            <pc:sldMk cId="3879346322" sldId="256"/>
            <ac:spMk id="3" creationId="{00000000-0000-0000-0000-000000000000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29:35.661" v="1"/>
          <ac:spMkLst>
            <pc:docMk/>
            <pc:sldMk cId="3879346322" sldId="256"/>
            <ac:spMk id="9" creationId="{0AF4F2BA-3C03-4E2C-8ABC-0949B61B3C5E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29:35.661" v="1"/>
          <ac:spMkLst>
            <pc:docMk/>
            <pc:sldMk cId="3879346322" sldId="256"/>
            <ac:spMk id="13" creationId="{B40A8CA7-7D5A-43B0-A1A0-B558ECA9EED1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29:59.443" v="3"/>
          <ac:spMkLst>
            <pc:docMk/>
            <pc:sldMk cId="3879346322" sldId="256"/>
            <ac:spMk id="15" creationId="{09F55FD1-95FA-98DA-84AA-145D29A533D7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29:59.443" v="3"/>
          <ac:spMkLst>
            <pc:docMk/>
            <pc:sldMk cId="3879346322" sldId="256"/>
            <ac:spMk id="17" creationId="{3AC9EE06-57AF-0FF5-450C-2A606C23B8F6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30:08.068" v="5"/>
          <ac:spMkLst>
            <pc:docMk/>
            <pc:sldMk cId="3879346322" sldId="256"/>
            <ac:spMk id="20" creationId="{9F8A656C-0806-4677-A38B-DA5DF0F3C406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30:08.068" v="5"/>
          <ac:spMkLst>
            <pc:docMk/>
            <pc:sldMk cId="3879346322" sldId="256"/>
            <ac:spMk id="22" creationId="{9BEF8C6D-8BB3-473A-9607-D7381CC5C0A5}"/>
          </ac:spMkLst>
        </pc:spChg>
        <pc:spChg chg="add del">
          <ac:chgData name="Silviya Petkova (2131598)" userId="S::2131598@student.uwtsd.ac.uk::51bf2c52-7823-4a28-ad98-fcccf21f0c7f" providerId="AD" clId="Web-{76AE575A-5178-50FC-60B2-A0003BAA4437}" dt="2023-07-21T19:30:08.068" v="5"/>
          <ac:spMkLst>
            <pc:docMk/>
            <pc:sldMk cId="3879346322" sldId="256"/>
            <ac:spMk id="23" creationId="{DCFDFFB9-D302-4A05-A770-D33232254722}"/>
          </ac:spMkLst>
        </pc:spChg>
        <pc:spChg chg="add">
          <ac:chgData name="Silviya Petkova (2131598)" userId="S::2131598@student.uwtsd.ac.uk::51bf2c52-7823-4a28-ad98-fcccf21f0c7f" providerId="AD" clId="Web-{76AE575A-5178-50FC-60B2-A0003BAA4437}" dt="2023-07-21T19:30:08.131" v="6"/>
          <ac:spMkLst>
            <pc:docMk/>
            <pc:sldMk cId="3879346322" sldId="256"/>
            <ac:spMk id="25" creationId="{0AF4F2BA-3C03-4E2C-8ABC-0949B61B3C5E}"/>
          </ac:spMkLst>
        </pc:spChg>
        <pc:spChg chg="add">
          <ac:chgData name="Silviya Petkova (2131598)" userId="S::2131598@student.uwtsd.ac.uk::51bf2c52-7823-4a28-ad98-fcccf21f0c7f" providerId="AD" clId="Web-{76AE575A-5178-50FC-60B2-A0003BAA4437}" dt="2023-07-21T19:30:08.131" v="6"/>
          <ac:spMkLst>
            <pc:docMk/>
            <pc:sldMk cId="3879346322" sldId="256"/>
            <ac:spMk id="28" creationId="{B40A8CA7-7D5A-43B0-A1A0-B558ECA9EED1}"/>
          </ac:spMkLst>
        </pc:spChg>
        <pc:picChg chg="add del">
          <ac:chgData name="Silviya Petkova (2131598)" userId="S::2131598@student.uwtsd.ac.uk::51bf2c52-7823-4a28-ad98-fcccf21f0c7f" providerId="AD" clId="Web-{76AE575A-5178-50FC-60B2-A0003BAA4437}" dt="2023-07-21T19:29:35.661" v="1"/>
          <ac:picMkLst>
            <pc:docMk/>
            <pc:sldMk cId="3879346322" sldId="256"/>
            <ac:picMk id="4" creationId="{65F55D41-B673-8DE1-CE8A-5795445B4BB5}"/>
          </ac:picMkLst>
        </pc:picChg>
        <pc:picChg chg="add del">
          <ac:chgData name="Silviya Petkova (2131598)" userId="S::2131598@student.uwtsd.ac.uk::51bf2c52-7823-4a28-ad98-fcccf21f0c7f" providerId="AD" clId="Web-{76AE575A-5178-50FC-60B2-A0003BAA4437}" dt="2023-07-21T19:29:59.443" v="3"/>
          <ac:picMkLst>
            <pc:docMk/>
            <pc:sldMk cId="3879346322" sldId="256"/>
            <ac:picMk id="16" creationId="{F3517724-6B59-C9DF-E198-BC9A0CBF151D}"/>
          </ac:picMkLst>
        </pc:picChg>
        <pc:picChg chg="add del">
          <ac:chgData name="Silviya Petkova (2131598)" userId="S::2131598@student.uwtsd.ac.uk::51bf2c52-7823-4a28-ad98-fcccf21f0c7f" providerId="AD" clId="Web-{76AE575A-5178-50FC-60B2-A0003BAA4437}" dt="2023-07-21T19:30:08.068" v="5"/>
          <ac:picMkLst>
            <pc:docMk/>
            <pc:sldMk cId="3879346322" sldId="256"/>
            <ac:picMk id="21" creationId="{3E8D02A0-4B26-4A68-4889-272A07CCD7AD}"/>
          </ac:picMkLst>
        </pc:picChg>
        <pc:picChg chg="add">
          <ac:chgData name="Silviya Petkova (2131598)" userId="S::2131598@student.uwtsd.ac.uk::51bf2c52-7823-4a28-ad98-fcccf21f0c7f" providerId="AD" clId="Web-{76AE575A-5178-50FC-60B2-A0003BAA4437}" dt="2023-07-21T19:30:08.131" v="6"/>
          <ac:picMkLst>
            <pc:docMk/>
            <pc:sldMk cId="3879346322" sldId="256"/>
            <ac:picMk id="26" creationId="{65F55D41-B673-8DE1-CE8A-5795445B4BB5}"/>
          </ac:picMkLst>
        </pc:picChg>
        <pc:cxnChg chg="add del">
          <ac:chgData name="Silviya Petkova (2131598)" userId="S::2131598@student.uwtsd.ac.uk::51bf2c52-7823-4a28-ad98-fcccf21f0c7f" providerId="AD" clId="Web-{76AE575A-5178-50FC-60B2-A0003BAA4437}" dt="2023-07-21T19:29:35.661" v="1"/>
          <ac:cxnSpMkLst>
            <pc:docMk/>
            <pc:sldMk cId="3879346322" sldId="256"/>
            <ac:cxnSpMk id="11" creationId="{A07787ED-5EDC-4C54-AD87-55B60D0FE397}"/>
          </ac:cxnSpMkLst>
        </pc:cxnChg>
        <pc:cxnChg chg="add del">
          <ac:chgData name="Silviya Petkova (2131598)" userId="S::2131598@student.uwtsd.ac.uk::51bf2c52-7823-4a28-ad98-fcccf21f0c7f" providerId="AD" clId="Web-{76AE575A-5178-50FC-60B2-A0003BAA4437}" dt="2023-07-21T19:29:59.443" v="3"/>
          <ac:cxnSpMkLst>
            <pc:docMk/>
            <pc:sldMk cId="3879346322" sldId="256"/>
            <ac:cxnSpMk id="18" creationId="{313FECB8-44EE-4A45-9F7B-66ECF1C3C888}"/>
          </ac:cxnSpMkLst>
        </pc:cxnChg>
        <pc:cxnChg chg="add">
          <ac:chgData name="Silviya Petkova (2131598)" userId="S::2131598@student.uwtsd.ac.uk::51bf2c52-7823-4a28-ad98-fcccf21f0c7f" providerId="AD" clId="Web-{76AE575A-5178-50FC-60B2-A0003BAA4437}" dt="2023-07-21T19:30:08.131" v="6"/>
          <ac:cxnSpMkLst>
            <pc:docMk/>
            <pc:sldMk cId="3879346322" sldId="256"/>
            <ac:cxnSpMk id="27" creationId="{A07787ED-5EDC-4C54-AD87-55B60D0FE397}"/>
          </ac:cxnSpMkLst>
        </pc:cxnChg>
      </pc:sldChg>
      <pc:sldMasterChg chg="add del addSldLayout delSldLayout">
        <pc:chgData name="Silviya Petkova (2131598)" userId="S::2131598@student.uwtsd.ac.uk::51bf2c52-7823-4a28-ad98-fcccf21f0c7f" providerId="AD" clId="Web-{76AE575A-5178-50FC-60B2-A0003BAA4437}" dt="2023-07-21T19:30:08.131" v="6"/>
        <pc:sldMasterMkLst>
          <pc:docMk/>
          <pc:sldMasterMk cId="0" sldId="2147483840"/>
        </pc:sldMasterMkLst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1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2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3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4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5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6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7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8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49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50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0" sldId="2147483840"/>
            <pc:sldLayoutMk cId="0" sldId="2147483851"/>
          </pc:sldLayoutMkLst>
        </pc:sldLayoutChg>
      </pc:sldMasterChg>
      <pc:sldMasterChg chg="add del replId addSldLayout delSldLayout">
        <pc:chgData name="Silviya Petkova (2131598)" userId="S::2131598@student.uwtsd.ac.uk::51bf2c52-7823-4a28-ad98-fcccf21f0c7f" providerId="AD" clId="Web-{76AE575A-5178-50FC-60B2-A0003BAA4437}" dt="2023-07-21T19:30:08.068" v="5"/>
        <pc:sldMasterMkLst>
          <pc:docMk/>
          <pc:sldMasterMk cId="1570933716" sldId="2147483852"/>
        </pc:sldMasterMkLst>
        <pc:sldLayoutChg chg="add del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1756235485" sldId="2147483853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2190823553" sldId="2147483854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2535451811" sldId="2147483855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2043470902" sldId="2147483856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3148571757" sldId="2147483857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2125643510" sldId="2147483858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830927011" sldId="2147483859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3372203821" sldId="2147483860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4119106704" sldId="2147483861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3567063342" sldId="2147483862"/>
          </pc:sldLayoutMkLst>
        </pc:sldLayoutChg>
        <pc:sldLayoutChg chg="add del replId">
          <pc:chgData name="Silviya Petkova (2131598)" userId="S::2131598@student.uwtsd.ac.uk::51bf2c52-7823-4a28-ad98-fcccf21f0c7f" providerId="AD" clId="Web-{76AE575A-5178-50FC-60B2-A0003BAA4437}" dt="2023-07-21T19:30:08.068" v="5"/>
          <pc:sldLayoutMkLst>
            <pc:docMk/>
            <pc:sldMasterMk cId="1570933716" sldId="2147483852"/>
            <pc:sldLayoutMk cId="693403687" sldId="2147483863"/>
          </pc:sldLayoutMkLst>
        </pc:sldLayoutChg>
      </pc:sldMasterChg>
      <pc:sldMasterChg chg="add del addSldLayout delSldLayout">
        <pc:chgData name="Silviya Petkova (2131598)" userId="S::2131598@student.uwtsd.ac.uk::51bf2c52-7823-4a28-ad98-fcccf21f0c7f" providerId="AD" clId="Web-{76AE575A-5178-50FC-60B2-A0003BAA4437}" dt="2023-07-21T19:30:08.131" v="6"/>
        <pc:sldMasterMkLst>
          <pc:docMk/>
          <pc:sldMasterMk cId="42923596" sldId="2147483930"/>
        </pc:sldMasterMkLst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183443374" sldId="2147483919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2622012299" sldId="2147483920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3991395407" sldId="2147483921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700824809" sldId="2147483922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1239430305" sldId="2147483923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3801205138" sldId="2147483924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1531749092" sldId="2147483925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1617659396" sldId="2147483926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2846613097" sldId="2147483927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1841414036" sldId="2147483928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30:08.131" v="6"/>
          <pc:sldLayoutMkLst>
            <pc:docMk/>
            <pc:sldMasterMk cId="42923596" sldId="2147483930"/>
            <pc:sldLayoutMk cId="3898917202" sldId="2147483929"/>
          </pc:sldLayoutMkLst>
        </pc:sldLayoutChg>
      </pc:sldMasterChg>
      <pc:sldMasterChg chg="add del addSldLayout delSldLayout">
        <pc:chgData name="Silviya Petkova (2131598)" userId="S::2131598@student.uwtsd.ac.uk::51bf2c52-7823-4a28-ad98-fcccf21f0c7f" providerId="AD" clId="Web-{76AE575A-5178-50FC-60B2-A0003BAA4437}" dt="2023-07-21T19:29:59.443" v="3"/>
        <pc:sldMasterMkLst>
          <pc:docMk/>
          <pc:sldMasterMk cId="3481593050" sldId="2147483930"/>
        </pc:sldMasterMkLst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3190245063" sldId="2147483919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2233074269" sldId="2147483920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1790561950" sldId="2147483921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2430220435" sldId="2147483922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4004472264" sldId="2147483923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488378143" sldId="2147483924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283676193" sldId="2147483925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608099485" sldId="2147483926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3840260793" sldId="2147483927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2206582572" sldId="2147483928"/>
          </pc:sldLayoutMkLst>
        </pc:sldLayoutChg>
        <pc:sldLayoutChg chg="add del">
          <pc:chgData name="Silviya Petkova (2131598)" userId="S::2131598@student.uwtsd.ac.uk::51bf2c52-7823-4a28-ad98-fcccf21f0c7f" providerId="AD" clId="Web-{76AE575A-5178-50FC-60B2-A0003BAA4437}" dt="2023-07-21T19:29:59.443" v="3"/>
          <pc:sldLayoutMkLst>
            <pc:docMk/>
            <pc:sldMasterMk cId="3481593050" sldId="2147483930"/>
            <pc:sldLayoutMk cId="1567764536" sldId="2147483929"/>
          </pc:sldLayoutMkLst>
        </pc:sldLayoutChg>
      </pc:sldMasterChg>
    </pc:docChg>
  </pc:docChgLst>
  <pc:docChgLst>
    <pc:chgData name="Silviya Petkova (2131598)" userId="S::2131598@student.uwtsd.ac.uk::51bf2c52-7823-4a28-ad98-fcccf21f0c7f" providerId="AD" clId="Web-{6841FE53-EB0B-2E85-6A7A-8975988B8A87}"/>
    <pc:docChg chg="modSld">
      <pc:chgData name="Silviya Petkova (2131598)" userId="S::2131598@student.uwtsd.ac.uk::51bf2c52-7823-4a28-ad98-fcccf21f0c7f" providerId="AD" clId="Web-{6841FE53-EB0B-2E85-6A7A-8975988B8A87}" dt="2023-07-25T20:36:45.157" v="11" actId="20577"/>
      <pc:docMkLst>
        <pc:docMk/>
      </pc:docMkLst>
      <pc:sldChg chg="modSp">
        <pc:chgData name="Silviya Petkova (2131598)" userId="S::2131598@student.uwtsd.ac.uk::51bf2c52-7823-4a28-ad98-fcccf21f0c7f" providerId="AD" clId="Web-{6841FE53-EB0B-2E85-6A7A-8975988B8A87}" dt="2023-07-25T20:32:27.271" v="2" actId="20577"/>
        <pc:sldMkLst>
          <pc:docMk/>
          <pc:sldMk cId="689578835" sldId="263"/>
        </pc:sldMkLst>
        <pc:spChg chg="mod">
          <ac:chgData name="Silviya Petkova (2131598)" userId="S::2131598@student.uwtsd.ac.uk::51bf2c52-7823-4a28-ad98-fcccf21f0c7f" providerId="AD" clId="Web-{6841FE53-EB0B-2E85-6A7A-8975988B8A87}" dt="2023-07-25T20:32:27.271" v="2" actId="20577"/>
          <ac:spMkLst>
            <pc:docMk/>
            <pc:sldMk cId="689578835" sldId="263"/>
            <ac:spMk id="2" creationId="{5EF14ED5-554C-D410-0E74-38ECADDE7AE7}"/>
          </ac:spMkLst>
        </pc:spChg>
      </pc:sldChg>
      <pc:sldChg chg="modSp">
        <pc:chgData name="Silviya Petkova (2131598)" userId="S::2131598@student.uwtsd.ac.uk::51bf2c52-7823-4a28-ad98-fcccf21f0c7f" providerId="AD" clId="Web-{6841FE53-EB0B-2E85-6A7A-8975988B8A87}" dt="2023-07-25T20:35:36.404" v="7" actId="20577"/>
        <pc:sldMkLst>
          <pc:docMk/>
          <pc:sldMk cId="2990642427" sldId="264"/>
        </pc:sldMkLst>
        <pc:spChg chg="mod">
          <ac:chgData name="Silviya Petkova (2131598)" userId="S::2131598@student.uwtsd.ac.uk::51bf2c52-7823-4a28-ad98-fcccf21f0c7f" providerId="AD" clId="Web-{6841FE53-EB0B-2E85-6A7A-8975988B8A87}" dt="2023-07-25T20:35:36.404" v="7" actId="20577"/>
          <ac:spMkLst>
            <pc:docMk/>
            <pc:sldMk cId="2990642427" sldId="264"/>
            <ac:spMk id="2" creationId="{FCAF98B9-184A-B30C-2FBD-012DFCF194F3}"/>
          </ac:spMkLst>
        </pc:spChg>
      </pc:sldChg>
      <pc:sldChg chg="modSp">
        <pc:chgData name="Silviya Petkova (2131598)" userId="S::2131598@student.uwtsd.ac.uk::51bf2c52-7823-4a28-ad98-fcccf21f0c7f" providerId="AD" clId="Web-{6841FE53-EB0B-2E85-6A7A-8975988B8A87}" dt="2023-07-25T20:36:45.157" v="11" actId="20577"/>
        <pc:sldMkLst>
          <pc:docMk/>
          <pc:sldMk cId="1164452620" sldId="265"/>
        </pc:sldMkLst>
        <pc:spChg chg="mod">
          <ac:chgData name="Silviya Petkova (2131598)" userId="S::2131598@student.uwtsd.ac.uk::51bf2c52-7823-4a28-ad98-fcccf21f0c7f" providerId="AD" clId="Web-{6841FE53-EB0B-2E85-6A7A-8975988B8A87}" dt="2023-07-25T20:36:45.157" v="11" actId="20577"/>
          <ac:spMkLst>
            <pc:docMk/>
            <pc:sldMk cId="1164452620" sldId="265"/>
            <ac:spMk id="3" creationId="{06EC8ACC-9986-8F1D-D8E3-32679F6730D5}"/>
          </ac:spMkLst>
        </pc:spChg>
      </pc:sldChg>
      <pc:sldChg chg="modSp">
        <pc:chgData name="Silviya Petkova (2131598)" userId="S::2131598@student.uwtsd.ac.uk::51bf2c52-7823-4a28-ad98-fcccf21f0c7f" providerId="AD" clId="Web-{6841FE53-EB0B-2E85-6A7A-8975988B8A87}" dt="2023-07-25T20:36:10.061" v="10" actId="20577"/>
        <pc:sldMkLst>
          <pc:docMk/>
          <pc:sldMk cId="1593382056" sldId="266"/>
        </pc:sldMkLst>
        <pc:spChg chg="mod">
          <ac:chgData name="Silviya Petkova (2131598)" userId="S::2131598@student.uwtsd.ac.uk::51bf2c52-7823-4a28-ad98-fcccf21f0c7f" providerId="AD" clId="Web-{6841FE53-EB0B-2E85-6A7A-8975988B8A87}" dt="2023-07-25T20:36:10.061" v="10" actId="20577"/>
          <ac:spMkLst>
            <pc:docMk/>
            <pc:sldMk cId="1593382056" sldId="266"/>
            <ac:spMk id="2" creationId="{6B8A989B-9B02-E948-3089-1A6293665E8B}"/>
          </ac:spMkLst>
        </pc:spChg>
      </pc:sldChg>
      <pc:sldChg chg="modSp">
        <pc:chgData name="Silviya Petkova (2131598)" userId="S::2131598@student.uwtsd.ac.uk::51bf2c52-7823-4a28-ad98-fcccf21f0c7f" providerId="AD" clId="Web-{6841FE53-EB0B-2E85-6A7A-8975988B8A87}" dt="2023-07-25T20:35:53.436" v="8" actId="20577"/>
        <pc:sldMkLst>
          <pc:docMk/>
          <pc:sldMk cId="60216781" sldId="267"/>
        </pc:sldMkLst>
        <pc:spChg chg="mod">
          <ac:chgData name="Silviya Petkova (2131598)" userId="S::2131598@student.uwtsd.ac.uk::51bf2c52-7823-4a28-ad98-fcccf21f0c7f" providerId="AD" clId="Web-{6841FE53-EB0B-2E85-6A7A-8975988B8A87}" dt="2023-07-25T20:35:53.436" v="8" actId="20577"/>
          <ac:spMkLst>
            <pc:docMk/>
            <pc:sldMk cId="60216781" sldId="267"/>
            <ac:spMk id="2" creationId="{DC45480E-8AAB-E113-3404-3E214D03F4D5}"/>
          </ac:spMkLst>
        </pc:spChg>
      </pc:sldChg>
    </pc:docChg>
  </pc:docChgLst>
  <pc:docChgLst>
    <pc:chgData name="Silviya Petkova (2131598)" userId="S::2131598@student.uwtsd.ac.uk::51bf2c52-7823-4a28-ad98-fcccf21f0c7f" providerId="AD" clId="Web-{64230072-27A4-8F10-FEA0-BCE01BF69442}"/>
    <pc:docChg chg="addSld delSld modSld">
      <pc:chgData name="Silviya Petkova (2131598)" userId="S::2131598@student.uwtsd.ac.uk::51bf2c52-7823-4a28-ad98-fcccf21f0c7f" providerId="AD" clId="Web-{64230072-27A4-8F10-FEA0-BCE01BF69442}" dt="2023-07-25T18:36:21.109" v="538"/>
      <pc:docMkLst>
        <pc:docMk/>
      </pc:docMkLst>
      <pc:sldChg chg="modSp">
        <pc:chgData name="Silviya Petkova (2131598)" userId="S::2131598@student.uwtsd.ac.uk::51bf2c52-7823-4a28-ad98-fcccf21f0c7f" providerId="AD" clId="Web-{64230072-27A4-8F10-FEA0-BCE01BF69442}" dt="2023-07-25T17:27:58.734" v="2" actId="20577"/>
        <pc:sldMkLst>
          <pc:docMk/>
          <pc:sldMk cId="340395142" sldId="258"/>
        </pc:sldMkLst>
        <pc:spChg chg="mod">
          <ac:chgData name="Silviya Petkova (2131598)" userId="S::2131598@student.uwtsd.ac.uk::51bf2c52-7823-4a28-ad98-fcccf21f0c7f" providerId="AD" clId="Web-{64230072-27A4-8F10-FEA0-BCE01BF69442}" dt="2023-07-25T17:27:58.734" v="2" actId="20577"/>
          <ac:spMkLst>
            <pc:docMk/>
            <pc:sldMk cId="340395142" sldId="258"/>
            <ac:spMk id="3" creationId="{CA7F977F-E9B4-9B2D-5308-B7884424999F}"/>
          </ac:spMkLst>
        </pc:spChg>
      </pc:sldChg>
      <pc:sldChg chg="addSp modSp">
        <pc:chgData name="Silviya Petkova (2131598)" userId="S::2131598@student.uwtsd.ac.uk::51bf2c52-7823-4a28-ad98-fcccf21f0c7f" providerId="AD" clId="Web-{64230072-27A4-8F10-FEA0-BCE01BF69442}" dt="2023-07-25T18:35:59.358" v="534"/>
        <pc:sldMkLst>
          <pc:docMk/>
          <pc:sldMk cId="3250656449" sldId="260"/>
        </pc:sldMkLst>
        <pc:spChg chg="mod">
          <ac:chgData name="Silviya Petkova (2131598)" userId="S::2131598@student.uwtsd.ac.uk::51bf2c52-7823-4a28-ad98-fcccf21f0c7f" providerId="AD" clId="Web-{64230072-27A4-8F10-FEA0-BCE01BF69442}" dt="2023-07-25T18:05:03.303" v="302" actId="20577"/>
          <ac:spMkLst>
            <pc:docMk/>
            <pc:sldMk cId="3250656449" sldId="260"/>
            <ac:spMk id="3" creationId="{5067E855-6D7E-9909-17D1-7E78271927B4}"/>
          </ac:spMkLst>
        </pc:spChg>
        <pc:spChg chg="add mod">
          <ac:chgData name="Silviya Petkova (2131598)" userId="S::2131598@student.uwtsd.ac.uk::51bf2c52-7823-4a28-ad98-fcccf21f0c7f" providerId="AD" clId="Web-{64230072-27A4-8F10-FEA0-BCE01BF69442}" dt="2023-07-25T18:35:59.358" v="534"/>
          <ac:spMkLst>
            <pc:docMk/>
            <pc:sldMk cId="3250656449" sldId="260"/>
            <ac:spMk id="4" creationId="{83FE2C5D-AB70-FBA4-7A2D-BD0529BDBDFA}"/>
          </ac:spMkLst>
        </pc:spChg>
      </pc:sldChg>
      <pc:sldChg chg="addSp modSp mod setBg">
        <pc:chgData name="Silviya Petkova (2131598)" userId="S::2131598@student.uwtsd.ac.uk::51bf2c52-7823-4a28-ad98-fcccf21f0c7f" providerId="AD" clId="Web-{64230072-27A4-8F10-FEA0-BCE01BF69442}" dt="2023-07-25T18:32:54.041" v="532"/>
        <pc:sldMkLst>
          <pc:docMk/>
          <pc:sldMk cId="6994568" sldId="262"/>
        </pc:sldMkLst>
        <pc:spChg chg="mod">
          <ac:chgData name="Silviya Petkova (2131598)" userId="S::2131598@student.uwtsd.ac.uk::51bf2c52-7823-4a28-ad98-fcccf21f0c7f" providerId="AD" clId="Web-{64230072-27A4-8F10-FEA0-BCE01BF69442}" dt="2023-07-25T18:32:54.041" v="532"/>
          <ac:spMkLst>
            <pc:docMk/>
            <pc:sldMk cId="6994568" sldId="262"/>
            <ac:spMk id="2" creationId="{4DF4DB1E-8071-CAD1-439C-F558A96404CE}"/>
          </ac:spMkLst>
        </pc:spChg>
        <pc:spChg chg="mod">
          <ac:chgData name="Silviya Petkova (2131598)" userId="S::2131598@student.uwtsd.ac.uk::51bf2c52-7823-4a28-ad98-fcccf21f0c7f" providerId="AD" clId="Web-{64230072-27A4-8F10-FEA0-BCE01BF69442}" dt="2023-07-25T18:32:54.041" v="532"/>
          <ac:spMkLst>
            <pc:docMk/>
            <pc:sldMk cId="6994568" sldId="262"/>
            <ac:spMk id="3" creationId="{BF9365F7-2E71-3B1C-9AED-4EC96FF14847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32:54.041" v="532"/>
          <ac:spMkLst>
            <pc:docMk/>
            <pc:sldMk cId="6994568" sldId="262"/>
            <ac:spMk id="8" creationId="{C8DD82D3-D002-45B0-B16A-82B3DA4EFDDB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32:54.041" v="532"/>
          <ac:spMkLst>
            <pc:docMk/>
            <pc:sldMk cId="6994568" sldId="262"/>
            <ac:spMk id="12" creationId="{01E907E6-DC1F-49A9-A946-CEB2CB330FE2}"/>
          </ac:spMkLst>
        </pc:spChg>
        <pc:cxnChg chg="add">
          <ac:chgData name="Silviya Petkova (2131598)" userId="S::2131598@student.uwtsd.ac.uk::51bf2c52-7823-4a28-ad98-fcccf21f0c7f" providerId="AD" clId="Web-{64230072-27A4-8F10-FEA0-BCE01BF69442}" dt="2023-07-25T18:32:54.041" v="532"/>
          <ac:cxnSpMkLst>
            <pc:docMk/>
            <pc:sldMk cId="6994568" sldId="262"/>
            <ac:cxnSpMk id="10" creationId="{9F09C252-16FE-4557-AD6D-BB5CA773496C}"/>
          </ac:cxnSpMkLst>
        </pc:cxnChg>
      </pc:sldChg>
      <pc:sldChg chg="modSp new">
        <pc:chgData name="Silviya Petkova (2131598)" userId="S::2131598@student.uwtsd.ac.uk::51bf2c52-7823-4a28-ad98-fcccf21f0c7f" providerId="AD" clId="Web-{64230072-27A4-8F10-FEA0-BCE01BF69442}" dt="2023-07-25T18:16:39.358" v="388" actId="20577"/>
        <pc:sldMkLst>
          <pc:docMk/>
          <pc:sldMk cId="689578835" sldId="263"/>
        </pc:sldMkLst>
        <pc:spChg chg="mod">
          <ac:chgData name="Silviya Petkova (2131598)" userId="S::2131598@student.uwtsd.ac.uk::51bf2c52-7823-4a28-ad98-fcccf21f0c7f" providerId="AD" clId="Web-{64230072-27A4-8F10-FEA0-BCE01BF69442}" dt="2023-07-25T18:16:39.358" v="388" actId="20577"/>
          <ac:spMkLst>
            <pc:docMk/>
            <pc:sldMk cId="689578835" sldId="263"/>
            <ac:spMk id="2" creationId="{5EF14ED5-554C-D410-0E74-38ECADDE7AE7}"/>
          </ac:spMkLst>
        </pc:spChg>
        <pc:spChg chg="mod">
          <ac:chgData name="Silviya Petkova (2131598)" userId="S::2131598@student.uwtsd.ac.uk::51bf2c52-7823-4a28-ad98-fcccf21f0c7f" providerId="AD" clId="Web-{64230072-27A4-8F10-FEA0-BCE01BF69442}" dt="2023-07-25T18:16:30.092" v="386" actId="20577"/>
          <ac:spMkLst>
            <pc:docMk/>
            <pc:sldMk cId="689578835" sldId="263"/>
            <ac:spMk id="3" creationId="{E72A149F-BA8A-DA71-20FF-F51DF22CCA70}"/>
          </ac:spMkLst>
        </pc:spChg>
      </pc:sldChg>
      <pc:sldChg chg="new del">
        <pc:chgData name="Silviya Petkova (2131598)" userId="S::2131598@student.uwtsd.ac.uk::51bf2c52-7823-4a28-ad98-fcccf21f0c7f" providerId="AD" clId="Web-{64230072-27A4-8F10-FEA0-BCE01BF69442}" dt="2023-07-25T17:45:55.178" v="5"/>
        <pc:sldMkLst>
          <pc:docMk/>
          <pc:sldMk cId="2751539294" sldId="264"/>
        </pc:sldMkLst>
      </pc:sldChg>
      <pc:sldChg chg="modSp new">
        <pc:chgData name="Silviya Petkova (2131598)" userId="S::2131598@student.uwtsd.ac.uk::51bf2c52-7823-4a28-ad98-fcccf21f0c7f" providerId="AD" clId="Web-{64230072-27A4-8F10-FEA0-BCE01BF69442}" dt="2023-07-25T18:10:53.734" v="326" actId="20577"/>
        <pc:sldMkLst>
          <pc:docMk/>
          <pc:sldMk cId="2990642427" sldId="264"/>
        </pc:sldMkLst>
        <pc:spChg chg="mod">
          <ac:chgData name="Silviya Petkova (2131598)" userId="S::2131598@student.uwtsd.ac.uk::51bf2c52-7823-4a28-ad98-fcccf21f0c7f" providerId="AD" clId="Web-{64230072-27A4-8F10-FEA0-BCE01BF69442}" dt="2023-07-25T17:57:35.869" v="243" actId="20577"/>
          <ac:spMkLst>
            <pc:docMk/>
            <pc:sldMk cId="2990642427" sldId="264"/>
            <ac:spMk id="2" creationId="{FCAF98B9-184A-B30C-2FBD-012DFCF194F3}"/>
          </ac:spMkLst>
        </pc:spChg>
        <pc:spChg chg="mod">
          <ac:chgData name="Silviya Petkova (2131598)" userId="S::2131598@student.uwtsd.ac.uk::51bf2c52-7823-4a28-ad98-fcccf21f0c7f" providerId="AD" clId="Web-{64230072-27A4-8F10-FEA0-BCE01BF69442}" dt="2023-07-25T18:10:53.734" v="326" actId="20577"/>
          <ac:spMkLst>
            <pc:docMk/>
            <pc:sldMk cId="2990642427" sldId="264"/>
            <ac:spMk id="3" creationId="{436FE0BB-D874-68FE-EC0A-B4681041E5E7}"/>
          </ac:spMkLst>
        </pc:spChg>
      </pc:sldChg>
      <pc:sldChg chg="modSp new">
        <pc:chgData name="Silviya Petkova (2131598)" userId="S::2131598@student.uwtsd.ac.uk::51bf2c52-7823-4a28-ad98-fcccf21f0c7f" providerId="AD" clId="Web-{64230072-27A4-8F10-FEA0-BCE01BF69442}" dt="2023-07-25T18:18:39.643" v="407" actId="20577"/>
        <pc:sldMkLst>
          <pc:docMk/>
          <pc:sldMk cId="1164452620" sldId="265"/>
        </pc:sldMkLst>
        <pc:spChg chg="mod">
          <ac:chgData name="Silviya Petkova (2131598)" userId="S::2131598@student.uwtsd.ac.uk::51bf2c52-7823-4a28-ad98-fcccf21f0c7f" providerId="AD" clId="Web-{64230072-27A4-8F10-FEA0-BCE01BF69442}" dt="2023-07-25T18:17:04.234" v="392" actId="20577"/>
          <ac:spMkLst>
            <pc:docMk/>
            <pc:sldMk cId="1164452620" sldId="265"/>
            <ac:spMk id="2" creationId="{5F64C1A9-3562-89DD-96F5-11FAA5011F4C}"/>
          </ac:spMkLst>
        </pc:spChg>
        <pc:spChg chg="mod">
          <ac:chgData name="Silviya Petkova (2131598)" userId="S::2131598@student.uwtsd.ac.uk::51bf2c52-7823-4a28-ad98-fcccf21f0c7f" providerId="AD" clId="Web-{64230072-27A4-8F10-FEA0-BCE01BF69442}" dt="2023-07-25T18:18:39.643" v="407" actId="20577"/>
          <ac:spMkLst>
            <pc:docMk/>
            <pc:sldMk cId="1164452620" sldId="265"/>
            <ac:spMk id="3" creationId="{06EC8ACC-9986-8F1D-D8E3-32679F6730D5}"/>
          </ac:spMkLst>
        </pc:spChg>
      </pc:sldChg>
      <pc:sldChg chg="new del">
        <pc:chgData name="Silviya Petkova (2131598)" userId="S::2131598@student.uwtsd.ac.uk::51bf2c52-7823-4a28-ad98-fcccf21f0c7f" providerId="AD" clId="Web-{64230072-27A4-8F10-FEA0-BCE01BF69442}" dt="2023-07-25T18:19:43.160" v="409"/>
        <pc:sldMkLst>
          <pc:docMk/>
          <pc:sldMk cId="133467542" sldId="266"/>
        </pc:sldMkLst>
      </pc:sldChg>
      <pc:sldChg chg="addSp delSp modSp new mod setBg">
        <pc:chgData name="Silviya Petkova (2131598)" userId="S::2131598@student.uwtsd.ac.uk::51bf2c52-7823-4a28-ad98-fcccf21f0c7f" providerId="AD" clId="Web-{64230072-27A4-8F10-FEA0-BCE01BF69442}" dt="2023-07-25T18:29:20.754" v="508" actId="20577"/>
        <pc:sldMkLst>
          <pc:docMk/>
          <pc:sldMk cId="1593382056" sldId="266"/>
        </pc:sldMkLst>
        <pc:spChg chg="mod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2" creationId="{6B8A989B-9B02-E948-3089-1A6293665E8B}"/>
          </ac:spMkLst>
        </pc:spChg>
        <pc:spChg chg="add del mod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3" creationId="{04AFECD7-5C9A-D6C6-63C6-D27D6B2AA75A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8" creationId="{3558DB37-9FEE-48A2-8578-ED0401573943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10" creationId="{5F7FCCA6-00E2-4F74-A105-0D769872F243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12" creationId="{359CEC61-F44B-43B3-B40F-AE38C5AF1D5F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5:46.904" v="461"/>
          <ac:spMkLst>
            <pc:docMk/>
            <pc:sldMk cId="1593382056" sldId="266"/>
            <ac:spMk id="17" creationId="{3741B58E-3B65-4A01-A276-975AB2CF8A08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6:03.358" v="463"/>
          <ac:spMkLst>
            <pc:docMk/>
            <pc:sldMk cId="1593382056" sldId="266"/>
            <ac:spMk id="18" creationId="{88F0A37D-2337-4AAF-98B0-7E4E9B98719A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5:46.904" v="461"/>
          <ac:spMkLst>
            <pc:docMk/>
            <pc:sldMk cId="1593382056" sldId="266"/>
            <ac:spMk id="19" creationId="{7AAC67C3-831B-4AB1-A259-DFB839CAFAFC}"/>
          </ac:spMkLst>
        </pc:spChg>
        <pc:spChg chg="add del">
          <ac:chgData name="Silviya Petkova (2131598)" userId="S::2131598@student.uwtsd.ac.uk::51bf2c52-7823-4a28-ad98-fcccf21f0c7f" providerId="AD" clId="Web-{64230072-27A4-8F10-FEA0-BCE01BF69442}" dt="2023-07-25T18:26:03.358" v="463"/>
          <ac:spMkLst>
            <pc:docMk/>
            <pc:sldMk cId="1593382056" sldId="266"/>
            <ac:spMk id="22" creationId="{F7234D70-FB65-4E99-985E-64D219674D45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24" creationId="{3741B58E-3B65-4A01-A276-975AB2CF8A08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26:03.358" v="464"/>
          <ac:spMkLst>
            <pc:docMk/>
            <pc:sldMk cId="1593382056" sldId="266"/>
            <ac:spMk id="25" creationId="{7AAC67C3-831B-4AB1-A259-DFB839CAFAFC}"/>
          </ac:spMkLst>
        </pc:spChg>
        <pc:spChg chg="add mod">
          <ac:chgData name="Silviya Petkova (2131598)" userId="S::2131598@student.uwtsd.ac.uk::51bf2c52-7823-4a28-ad98-fcccf21f0c7f" providerId="AD" clId="Web-{64230072-27A4-8F10-FEA0-BCE01BF69442}" dt="2023-07-25T18:29:20.754" v="508" actId="20577"/>
          <ac:spMkLst>
            <pc:docMk/>
            <pc:sldMk cId="1593382056" sldId="266"/>
            <ac:spMk id="26" creationId="{04AFECD7-5C9A-D6C6-63C6-D27D6B2AA75A}"/>
          </ac:spMkLst>
        </pc:spChg>
        <pc:graphicFrameChg chg="add del">
          <ac:chgData name="Silviya Petkova (2131598)" userId="S::2131598@student.uwtsd.ac.uk::51bf2c52-7823-4a28-ad98-fcccf21f0c7f" providerId="AD" clId="Web-{64230072-27A4-8F10-FEA0-BCE01BF69442}" dt="2023-07-25T18:26:03.358" v="463"/>
          <ac:graphicFrameMkLst>
            <pc:docMk/>
            <pc:sldMk cId="1593382056" sldId="266"/>
            <ac:graphicFrameMk id="14" creationId="{B40C0CC5-D24C-A2B9-4181-AE3EC9020916}"/>
          </ac:graphicFrameMkLst>
        </pc:graphicFrameChg>
        <pc:cxnChg chg="add del">
          <ac:chgData name="Silviya Petkova (2131598)" userId="S::2131598@student.uwtsd.ac.uk::51bf2c52-7823-4a28-ad98-fcccf21f0c7f" providerId="AD" clId="Web-{64230072-27A4-8F10-FEA0-BCE01BF69442}" dt="2023-07-25T18:26:03.358" v="463"/>
          <ac:cxnSpMkLst>
            <pc:docMk/>
            <pc:sldMk cId="1593382056" sldId="266"/>
            <ac:cxnSpMk id="20" creationId="{F15CCCF0-E573-463A-9760-1FDC0B2CFBD7}"/>
          </ac:cxnSpMkLst>
        </pc:cxnChg>
      </pc:sldChg>
      <pc:sldChg chg="addSp delSp modSp new mod setBg setClrOvrMap">
        <pc:chgData name="Silviya Petkova (2131598)" userId="S::2131598@student.uwtsd.ac.uk::51bf2c52-7823-4a28-ad98-fcccf21f0c7f" providerId="AD" clId="Web-{64230072-27A4-8F10-FEA0-BCE01BF69442}" dt="2023-07-25T18:31:49.258" v="531"/>
        <pc:sldMkLst>
          <pc:docMk/>
          <pc:sldMk cId="60216781" sldId="267"/>
        </pc:sldMkLst>
        <pc:spChg chg="mod">
          <ac:chgData name="Silviya Petkova (2131598)" userId="S::2131598@student.uwtsd.ac.uk::51bf2c52-7823-4a28-ad98-fcccf21f0c7f" providerId="AD" clId="Web-{64230072-27A4-8F10-FEA0-BCE01BF69442}" dt="2023-07-25T18:31:49.258" v="531"/>
          <ac:spMkLst>
            <pc:docMk/>
            <pc:sldMk cId="60216781" sldId="267"/>
            <ac:spMk id="2" creationId="{DC45480E-8AAB-E113-3404-3E214D03F4D5}"/>
          </ac:spMkLst>
        </pc:spChg>
        <pc:spChg chg="del mod">
          <ac:chgData name="Silviya Petkova (2131598)" userId="S::2131598@student.uwtsd.ac.uk::51bf2c52-7823-4a28-ad98-fcccf21f0c7f" providerId="AD" clId="Web-{64230072-27A4-8F10-FEA0-BCE01BF69442}" dt="2023-07-25T18:31:49.258" v="531"/>
          <ac:spMkLst>
            <pc:docMk/>
            <pc:sldMk cId="60216781" sldId="267"/>
            <ac:spMk id="3" creationId="{F2941DA8-806D-4914-FEB9-0146292FF096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31:49.258" v="531"/>
          <ac:spMkLst>
            <pc:docMk/>
            <pc:sldMk cId="60216781" sldId="267"/>
            <ac:spMk id="9" creationId="{39E3965E-AC41-4711-9D10-E25ABB132D86}"/>
          </ac:spMkLst>
        </pc:spChg>
        <pc:spChg chg="add">
          <ac:chgData name="Silviya Petkova (2131598)" userId="S::2131598@student.uwtsd.ac.uk::51bf2c52-7823-4a28-ad98-fcccf21f0c7f" providerId="AD" clId="Web-{64230072-27A4-8F10-FEA0-BCE01BF69442}" dt="2023-07-25T18:31:49.258" v="531"/>
          <ac:spMkLst>
            <pc:docMk/>
            <pc:sldMk cId="60216781" sldId="267"/>
            <ac:spMk id="13" creationId="{0B4FB531-34DA-4777-9BD5-5B885DC38198}"/>
          </ac:spMkLst>
        </pc:spChg>
        <pc:picChg chg="add">
          <ac:chgData name="Silviya Petkova (2131598)" userId="S::2131598@student.uwtsd.ac.uk::51bf2c52-7823-4a28-ad98-fcccf21f0c7f" providerId="AD" clId="Web-{64230072-27A4-8F10-FEA0-BCE01BF69442}" dt="2023-07-25T18:31:49.258" v="531"/>
          <ac:picMkLst>
            <pc:docMk/>
            <pc:sldMk cId="60216781" sldId="267"/>
            <ac:picMk id="5" creationId="{30AFADAB-7D3B-9E36-BFD1-0C40198CB9C5}"/>
          </ac:picMkLst>
        </pc:picChg>
        <pc:cxnChg chg="add">
          <ac:chgData name="Silviya Petkova (2131598)" userId="S::2131598@student.uwtsd.ac.uk::51bf2c52-7823-4a28-ad98-fcccf21f0c7f" providerId="AD" clId="Web-{64230072-27A4-8F10-FEA0-BCE01BF69442}" dt="2023-07-25T18:31:49.258" v="531"/>
          <ac:cxnSpMkLst>
            <pc:docMk/>
            <pc:sldMk cId="60216781" sldId="267"/>
            <ac:cxnSpMk id="11" creationId="{1F5DC8C3-BA5F-4EED-BB9A-A14272BD82A1}"/>
          </ac:cxnSpMkLst>
        </pc:cxnChg>
        <pc:cxnChg chg="add">
          <ac:chgData name="Silviya Petkova (2131598)" userId="S::2131598@student.uwtsd.ac.uk::51bf2c52-7823-4a28-ad98-fcccf21f0c7f" providerId="AD" clId="Web-{64230072-27A4-8F10-FEA0-BCE01BF69442}" dt="2023-07-25T18:31:49.258" v="531"/>
          <ac:cxnSpMkLst>
            <pc:docMk/>
            <pc:sldMk cId="60216781" sldId="267"/>
            <ac:cxnSpMk id="15" creationId="{D5B557D3-D7B4-404B-84A1-9BD182BE5B06}"/>
          </ac:cxnSpMkLst>
        </pc:cxnChg>
      </pc:sldChg>
      <pc:sldChg chg="addSp modSp new del">
        <pc:chgData name="Silviya Petkova (2131598)" userId="S::2131598@student.uwtsd.ac.uk::51bf2c52-7823-4a28-ad98-fcccf21f0c7f" providerId="AD" clId="Web-{64230072-27A4-8F10-FEA0-BCE01BF69442}" dt="2023-07-25T18:36:21.109" v="538"/>
        <pc:sldMkLst>
          <pc:docMk/>
          <pc:sldMk cId="2993849682" sldId="268"/>
        </pc:sldMkLst>
        <pc:spChg chg="add mod">
          <ac:chgData name="Silviya Petkova (2131598)" userId="S::2131598@student.uwtsd.ac.uk::51bf2c52-7823-4a28-ad98-fcccf21f0c7f" providerId="AD" clId="Web-{64230072-27A4-8F10-FEA0-BCE01BF69442}" dt="2023-07-25T18:36:13.109" v="537"/>
          <ac:spMkLst>
            <pc:docMk/>
            <pc:sldMk cId="2993849682" sldId="268"/>
            <ac:spMk id="4" creationId="{39F96921-A266-C93B-02C8-422D640E4DE8}"/>
          </ac:spMkLst>
        </pc:spChg>
      </pc:sldChg>
    </pc:docChg>
  </pc:docChgLst>
  <pc:docChgLst>
    <pc:chgData name="Silviya Petkova (2131598)" userId="S::2131598@student.uwtsd.ac.uk::51bf2c52-7823-4a28-ad98-fcccf21f0c7f" providerId="AD" clId="Web-{4427F129-EDFC-0531-48C1-E3BFF2CD9D9E}"/>
    <pc:docChg chg="addSld delSld modSld">
      <pc:chgData name="Silviya Petkova (2131598)" userId="S::2131598@student.uwtsd.ac.uk::51bf2c52-7823-4a28-ad98-fcccf21f0c7f" providerId="AD" clId="Web-{4427F129-EDFC-0531-48C1-E3BFF2CD9D9E}" dt="2023-07-24T15:22:06.352" v="313" actId="20577"/>
      <pc:docMkLst>
        <pc:docMk/>
      </pc:docMkLst>
      <pc:sldChg chg="delSp del">
        <pc:chgData name="Silviya Petkova (2131598)" userId="S::2131598@student.uwtsd.ac.uk::51bf2c52-7823-4a28-ad98-fcccf21f0c7f" providerId="AD" clId="Web-{4427F129-EDFC-0531-48C1-E3BFF2CD9D9E}" dt="2023-07-24T13:50:10.625" v="5"/>
        <pc:sldMkLst>
          <pc:docMk/>
          <pc:sldMk cId="3879346322" sldId="256"/>
        </pc:sldMkLst>
        <pc:picChg chg="del">
          <ac:chgData name="Silviya Petkova (2131598)" userId="S::2131598@student.uwtsd.ac.uk::51bf2c52-7823-4a28-ad98-fcccf21f0c7f" providerId="AD" clId="Web-{4427F129-EDFC-0531-48C1-E3BFF2CD9D9E}" dt="2023-07-24T13:49:42.671" v="4"/>
          <ac:picMkLst>
            <pc:docMk/>
            <pc:sldMk cId="3879346322" sldId="256"/>
            <ac:picMk id="26" creationId="{65F55D41-B673-8DE1-CE8A-5795445B4BB5}"/>
          </ac:picMkLst>
        </pc:picChg>
      </pc:sldChg>
      <pc:sldChg chg="modSp">
        <pc:chgData name="Silviya Petkova (2131598)" userId="S::2131598@student.uwtsd.ac.uk::51bf2c52-7823-4a28-ad98-fcccf21f0c7f" providerId="AD" clId="Web-{4427F129-EDFC-0531-48C1-E3BFF2CD9D9E}" dt="2023-07-24T15:16:05.923" v="289" actId="20577"/>
        <pc:sldMkLst>
          <pc:docMk/>
          <pc:sldMk cId="2518345906" sldId="257"/>
        </pc:sldMkLst>
        <pc:spChg chg="mod">
          <ac:chgData name="Silviya Petkova (2131598)" userId="S::2131598@student.uwtsd.ac.uk::51bf2c52-7823-4a28-ad98-fcccf21f0c7f" providerId="AD" clId="Web-{4427F129-EDFC-0531-48C1-E3BFF2CD9D9E}" dt="2023-07-24T15:14:54.481" v="283" actId="20577"/>
          <ac:spMkLst>
            <pc:docMk/>
            <pc:sldMk cId="2518345906" sldId="257"/>
            <ac:spMk id="2" creationId="{0DC6A2EA-29D5-D2CD-F8A4-F02244AE685D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16:05.923" v="289" actId="20577"/>
          <ac:spMkLst>
            <pc:docMk/>
            <pc:sldMk cId="2518345906" sldId="257"/>
            <ac:spMk id="3" creationId="{4C40EEB8-7692-CF25-E53A-C06A9AAC9FDD}"/>
          </ac:spMkLst>
        </pc:spChg>
      </pc:sldChg>
      <pc:sldChg chg="modSp">
        <pc:chgData name="Silviya Petkova (2131598)" userId="S::2131598@student.uwtsd.ac.uk::51bf2c52-7823-4a28-ad98-fcccf21f0c7f" providerId="AD" clId="Web-{4427F129-EDFC-0531-48C1-E3BFF2CD9D9E}" dt="2023-07-24T15:22:06.352" v="313" actId="20577"/>
        <pc:sldMkLst>
          <pc:docMk/>
          <pc:sldMk cId="340395142" sldId="258"/>
        </pc:sldMkLst>
        <pc:spChg chg="mod">
          <ac:chgData name="Silviya Petkova (2131598)" userId="S::2131598@student.uwtsd.ac.uk::51bf2c52-7823-4a28-ad98-fcccf21f0c7f" providerId="AD" clId="Web-{4427F129-EDFC-0531-48C1-E3BFF2CD9D9E}" dt="2023-07-24T15:21:36.381" v="308" actId="20577"/>
          <ac:spMkLst>
            <pc:docMk/>
            <pc:sldMk cId="340395142" sldId="258"/>
            <ac:spMk id="2" creationId="{74BB2DE9-0D25-202C-303F-D4BB86D351C5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22:06.352" v="313" actId="20577"/>
          <ac:spMkLst>
            <pc:docMk/>
            <pc:sldMk cId="340395142" sldId="258"/>
            <ac:spMk id="3" creationId="{CA7F977F-E9B4-9B2D-5308-B7884424999F}"/>
          </ac:spMkLst>
        </pc:spChg>
      </pc:sldChg>
      <pc:sldChg chg="addSp delSp modSp mod setBg">
        <pc:chgData name="Silviya Petkova (2131598)" userId="S::2131598@student.uwtsd.ac.uk::51bf2c52-7823-4a28-ad98-fcccf21f0c7f" providerId="AD" clId="Web-{4427F129-EDFC-0531-48C1-E3BFF2CD9D9E}" dt="2023-07-24T15:20:19.970" v="305"/>
        <pc:sldMkLst>
          <pc:docMk/>
          <pc:sldMk cId="3203221690" sldId="259"/>
        </pc:sldMkLst>
        <pc:spChg chg="mod">
          <ac:chgData name="Silviya Petkova (2131598)" userId="S::2131598@student.uwtsd.ac.uk::51bf2c52-7823-4a28-ad98-fcccf21f0c7f" providerId="AD" clId="Web-{4427F129-EDFC-0531-48C1-E3BFF2CD9D9E}" dt="2023-07-24T15:20:19.970" v="305"/>
          <ac:spMkLst>
            <pc:docMk/>
            <pc:sldMk cId="3203221690" sldId="259"/>
            <ac:spMk id="2" creationId="{A27ED672-6C31-6861-7CB9-21744A8C29DA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20:19.970" v="305"/>
          <ac:spMkLst>
            <pc:docMk/>
            <pc:sldMk cId="3203221690" sldId="259"/>
            <ac:spMk id="3" creationId="{EE14D2B4-DC04-D49E-A38A-019D71DB2503}"/>
          </ac:spMkLst>
        </pc:spChg>
        <pc:spChg chg="add del">
          <ac:chgData name="Silviya Petkova (2131598)" userId="S::2131598@student.uwtsd.ac.uk::51bf2c52-7823-4a28-ad98-fcccf21f0c7f" providerId="AD" clId="Web-{4427F129-EDFC-0531-48C1-E3BFF2CD9D9E}" dt="2023-07-24T15:20:19.970" v="305"/>
          <ac:spMkLst>
            <pc:docMk/>
            <pc:sldMk cId="3203221690" sldId="259"/>
            <ac:spMk id="8" creationId="{3558DB37-9FEE-48A2-8578-ED0401573943}"/>
          </ac:spMkLst>
        </pc:spChg>
        <pc:spChg chg="add del">
          <ac:chgData name="Silviya Petkova (2131598)" userId="S::2131598@student.uwtsd.ac.uk::51bf2c52-7823-4a28-ad98-fcccf21f0c7f" providerId="AD" clId="Web-{4427F129-EDFC-0531-48C1-E3BFF2CD9D9E}" dt="2023-07-24T15:20:19.970" v="305"/>
          <ac:spMkLst>
            <pc:docMk/>
            <pc:sldMk cId="3203221690" sldId="259"/>
            <ac:spMk id="10" creationId="{5F7FCCA6-00E2-4F74-A105-0D769872F243}"/>
          </ac:spMkLst>
        </pc:spChg>
        <pc:spChg chg="add del">
          <ac:chgData name="Silviya Petkova (2131598)" userId="S::2131598@student.uwtsd.ac.uk::51bf2c52-7823-4a28-ad98-fcccf21f0c7f" providerId="AD" clId="Web-{4427F129-EDFC-0531-48C1-E3BFF2CD9D9E}" dt="2023-07-24T15:20:19.970" v="305"/>
          <ac:spMkLst>
            <pc:docMk/>
            <pc:sldMk cId="3203221690" sldId="259"/>
            <ac:spMk id="12" creationId="{9B834327-03F1-4931-8261-971373A5A694}"/>
          </ac:spMkLst>
        </pc:spChg>
      </pc:sldChg>
      <pc:sldChg chg="modSp">
        <pc:chgData name="Silviya Petkova (2131598)" userId="S::2131598@student.uwtsd.ac.uk::51bf2c52-7823-4a28-ad98-fcccf21f0c7f" providerId="AD" clId="Web-{4427F129-EDFC-0531-48C1-E3BFF2CD9D9E}" dt="2023-07-24T15:18:59.902" v="303" actId="20577"/>
        <pc:sldMkLst>
          <pc:docMk/>
          <pc:sldMk cId="3250656449" sldId="260"/>
        </pc:sldMkLst>
        <pc:spChg chg="mod">
          <ac:chgData name="Silviya Petkova (2131598)" userId="S::2131598@student.uwtsd.ac.uk::51bf2c52-7823-4a28-ad98-fcccf21f0c7f" providerId="AD" clId="Web-{4427F129-EDFC-0531-48C1-E3BFF2CD9D9E}" dt="2023-07-24T15:18:59.902" v="303" actId="20577"/>
          <ac:spMkLst>
            <pc:docMk/>
            <pc:sldMk cId="3250656449" sldId="260"/>
            <ac:spMk id="2" creationId="{6CA965DA-AFE1-9783-95EF-3D5E571F96B9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10:25.448" v="241" actId="20577"/>
          <ac:spMkLst>
            <pc:docMk/>
            <pc:sldMk cId="3250656449" sldId="260"/>
            <ac:spMk id="3" creationId="{5067E855-6D7E-9909-17D1-7E78271927B4}"/>
          </ac:spMkLst>
        </pc:spChg>
      </pc:sldChg>
      <pc:sldChg chg="modSp">
        <pc:chgData name="Silviya Petkova (2131598)" userId="S::2131598@student.uwtsd.ac.uk::51bf2c52-7823-4a28-ad98-fcccf21f0c7f" providerId="AD" clId="Web-{4427F129-EDFC-0531-48C1-E3BFF2CD9D9E}" dt="2023-07-24T15:18:38.948" v="301" actId="20577"/>
        <pc:sldMkLst>
          <pc:docMk/>
          <pc:sldMk cId="3718533917" sldId="261"/>
        </pc:sldMkLst>
        <pc:spChg chg="mod">
          <ac:chgData name="Silviya Petkova (2131598)" userId="S::2131598@student.uwtsd.ac.uk::51bf2c52-7823-4a28-ad98-fcccf21f0c7f" providerId="AD" clId="Web-{4427F129-EDFC-0531-48C1-E3BFF2CD9D9E}" dt="2023-07-24T15:17:51.820" v="296" actId="20577"/>
          <ac:spMkLst>
            <pc:docMk/>
            <pc:sldMk cId="3718533917" sldId="261"/>
            <ac:spMk id="2" creationId="{63CF2FE8-8D19-8666-70E9-66B5300B18E6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18:38.948" v="301" actId="20577"/>
          <ac:spMkLst>
            <pc:docMk/>
            <pc:sldMk cId="3718533917" sldId="261"/>
            <ac:spMk id="3" creationId="{2754A8B5-AF60-85B9-C8D2-816F649B6A11}"/>
          </ac:spMkLst>
        </pc:spChg>
      </pc:sldChg>
      <pc:sldChg chg="modSp new">
        <pc:chgData name="Silviya Petkova (2131598)" userId="S::2131598@student.uwtsd.ac.uk::51bf2c52-7823-4a28-ad98-fcccf21f0c7f" providerId="AD" clId="Web-{4427F129-EDFC-0531-48C1-E3BFF2CD9D9E}" dt="2023-07-24T15:15:27.967" v="288" actId="20577"/>
        <pc:sldMkLst>
          <pc:docMk/>
          <pc:sldMk cId="6994568" sldId="262"/>
        </pc:sldMkLst>
        <pc:spChg chg="mod">
          <ac:chgData name="Silviya Petkova (2131598)" userId="S::2131598@student.uwtsd.ac.uk::51bf2c52-7823-4a28-ad98-fcccf21f0c7f" providerId="AD" clId="Web-{4427F129-EDFC-0531-48C1-E3BFF2CD9D9E}" dt="2023-07-24T15:15:27.967" v="288" actId="20577"/>
          <ac:spMkLst>
            <pc:docMk/>
            <pc:sldMk cId="6994568" sldId="262"/>
            <ac:spMk id="2" creationId="{4DF4DB1E-8071-CAD1-439C-F558A96404CE}"/>
          </ac:spMkLst>
        </pc:spChg>
        <pc:spChg chg="mod">
          <ac:chgData name="Silviya Petkova (2131598)" userId="S::2131598@student.uwtsd.ac.uk::51bf2c52-7823-4a28-ad98-fcccf21f0c7f" providerId="AD" clId="Web-{4427F129-EDFC-0531-48C1-E3BFF2CD9D9E}" dt="2023-07-24T15:13:39.726" v="280" actId="20577"/>
          <ac:spMkLst>
            <pc:docMk/>
            <pc:sldMk cId="6994568" sldId="262"/>
            <ac:spMk id="3" creationId="{BF9365F7-2E71-3B1C-9AED-4EC96FF14847}"/>
          </ac:spMkLst>
        </pc:spChg>
      </pc:sldChg>
    </pc:docChg>
  </pc:docChgLst>
  <pc:docChgLst>
    <pc:chgData name="Silviya Petkova (2131598)" userId="S::2131598@student.uwtsd.ac.uk::51bf2c52-7823-4a28-ad98-fcccf21f0c7f" providerId="AD" clId="Web-{4BACFFC7-195E-5131-9145-D0006308815E}"/>
    <pc:docChg chg="modSld sldOrd">
      <pc:chgData name="Silviya Petkova (2131598)" userId="S::2131598@student.uwtsd.ac.uk::51bf2c52-7823-4a28-ad98-fcccf21f0c7f" providerId="AD" clId="Web-{4BACFFC7-195E-5131-9145-D0006308815E}" dt="2023-07-25T19:21:32.184" v="29" actId="20577"/>
      <pc:docMkLst>
        <pc:docMk/>
      </pc:docMkLst>
      <pc:sldChg chg="modSp">
        <pc:chgData name="Silviya Petkova (2131598)" userId="S::2131598@student.uwtsd.ac.uk::51bf2c52-7823-4a28-ad98-fcccf21f0c7f" providerId="AD" clId="Web-{4BACFFC7-195E-5131-9145-D0006308815E}" dt="2023-07-25T19:21:03.605" v="27" actId="1076"/>
        <pc:sldMkLst>
          <pc:docMk/>
          <pc:sldMk cId="3250656449" sldId="260"/>
        </pc:sldMkLst>
        <pc:spChg chg="mod">
          <ac:chgData name="Silviya Petkova (2131598)" userId="S::2131598@student.uwtsd.ac.uk::51bf2c52-7823-4a28-ad98-fcccf21f0c7f" providerId="AD" clId="Web-{4BACFFC7-195E-5131-9145-D0006308815E}" dt="2023-07-25T19:20:58.121" v="26" actId="20577"/>
          <ac:spMkLst>
            <pc:docMk/>
            <pc:sldMk cId="3250656449" sldId="260"/>
            <ac:spMk id="3" creationId="{5067E855-6D7E-9909-17D1-7E78271927B4}"/>
          </ac:spMkLst>
        </pc:spChg>
        <pc:spChg chg="mod">
          <ac:chgData name="Silviya Petkova (2131598)" userId="S::2131598@student.uwtsd.ac.uk::51bf2c52-7823-4a28-ad98-fcccf21f0c7f" providerId="AD" clId="Web-{4BACFFC7-195E-5131-9145-D0006308815E}" dt="2023-07-25T19:21:03.605" v="27" actId="1076"/>
          <ac:spMkLst>
            <pc:docMk/>
            <pc:sldMk cId="3250656449" sldId="260"/>
            <ac:spMk id="4" creationId="{83FE2C5D-AB70-FBA4-7A2D-BD0529BDBDFA}"/>
          </ac:spMkLst>
        </pc:spChg>
      </pc:sldChg>
      <pc:sldChg chg="modSp">
        <pc:chgData name="Silviya Petkova (2131598)" userId="S::2131598@student.uwtsd.ac.uk::51bf2c52-7823-4a28-ad98-fcccf21f0c7f" providerId="AD" clId="Web-{4BACFFC7-195E-5131-9145-D0006308815E}" dt="2023-07-25T19:21:32.184" v="29" actId="20577"/>
        <pc:sldMkLst>
          <pc:docMk/>
          <pc:sldMk cId="689578835" sldId="263"/>
        </pc:sldMkLst>
        <pc:spChg chg="mod">
          <ac:chgData name="Silviya Petkova (2131598)" userId="S::2131598@student.uwtsd.ac.uk::51bf2c52-7823-4a28-ad98-fcccf21f0c7f" providerId="AD" clId="Web-{4BACFFC7-195E-5131-9145-D0006308815E}" dt="2023-07-25T19:21:32.184" v="29" actId="20577"/>
          <ac:spMkLst>
            <pc:docMk/>
            <pc:sldMk cId="689578835" sldId="263"/>
            <ac:spMk id="3" creationId="{E72A149F-BA8A-DA71-20FF-F51DF22CCA70}"/>
          </ac:spMkLst>
        </pc:spChg>
      </pc:sldChg>
      <pc:sldChg chg="ord">
        <pc:chgData name="Silviya Petkova (2131598)" userId="S::2131598@student.uwtsd.ac.uk::51bf2c52-7823-4a28-ad98-fcccf21f0c7f" providerId="AD" clId="Web-{4BACFFC7-195E-5131-9145-D0006308815E}" dt="2023-07-25T19:19:59.260" v="1"/>
        <pc:sldMkLst>
          <pc:docMk/>
          <pc:sldMk cId="1593382056" sldId="266"/>
        </pc:sldMkLst>
      </pc:sldChg>
      <pc:sldChg chg="ord">
        <pc:chgData name="Silviya Petkova (2131598)" userId="S::2131598@student.uwtsd.ac.uk::51bf2c52-7823-4a28-ad98-fcccf21f0c7f" providerId="AD" clId="Web-{4BACFFC7-195E-5131-9145-D0006308815E}" dt="2023-07-25T19:19:53.822" v="0"/>
        <pc:sldMkLst>
          <pc:docMk/>
          <pc:sldMk cId="60216781" sldId="267"/>
        </pc:sldMkLst>
      </pc:sldChg>
    </pc:docChg>
  </pc:docChgLst>
  <pc:docChgLst>
    <pc:chgData name="Silviya Petkova (2131598)" userId="S::2131598@student.uwtsd.ac.uk::51bf2c52-7823-4a28-ad98-fcccf21f0c7f" providerId="AD" clId="Web-{4B893121-8422-759C-B671-9AA36C0DC8B5}"/>
    <pc:docChg chg="addSld modSld">
      <pc:chgData name="Silviya Petkova (2131598)" userId="S::2131598@student.uwtsd.ac.uk::51bf2c52-7823-4a28-ad98-fcccf21f0c7f" providerId="AD" clId="Web-{4B893121-8422-759C-B671-9AA36C0DC8B5}" dt="2023-07-22T11:25:44.297" v="278" actId="14100"/>
      <pc:docMkLst>
        <pc:docMk/>
      </pc:docMkLst>
      <pc:sldChg chg="modSp new">
        <pc:chgData name="Silviya Petkova (2131598)" userId="S::2131598@student.uwtsd.ac.uk::51bf2c52-7823-4a28-ad98-fcccf21f0c7f" providerId="AD" clId="Web-{4B893121-8422-759C-B671-9AA36C0DC8B5}" dt="2023-07-22T10:55:53.604" v="135" actId="20577"/>
        <pc:sldMkLst>
          <pc:docMk/>
          <pc:sldMk cId="2518345906" sldId="257"/>
        </pc:sldMkLst>
        <pc:spChg chg="mod">
          <ac:chgData name="Silviya Petkova (2131598)" userId="S::2131598@student.uwtsd.ac.uk::51bf2c52-7823-4a28-ad98-fcccf21f0c7f" providerId="AD" clId="Web-{4B893121-8422-759C-B671-9AA36C0DC8B5}" dt="2023-07-22T10:55:45.056" v="131" actId="20577"/>
          <ac:spMkLst>
            <pc:docMk/>
            <pc:sldMk cId="2518345906" sldId="257"/>
            <ac:spMk id="2" creationId="{0DC6A2EA-29D5-D2CD-F8A4-F02244AE685D}"/>
          </ac:spMkLst>
        </pc:spChg>
        <pc:spChg chg="mod">
          <ac:chgData name="Silviya Petkova (2131598)" userId="S::2131598@student.uwtsd.ac.uk::51bf2c52-7823-4a28-ad98-fcccf21f0c7f" providerId="AD" clId="Web-{4B893121-8422-759C-B671-9AA36C0DC8B5}" dt="2023-07-22T10:55:53.604" v="135" actId="20577"/>
          <ac:spMkLst>
            <pc:docMk/>
            <pc:sldMk cId="2518345906" sldId="257"/>
            <ac:spMk id="3" creationId="{4C40EEB8-7692-CF25-E53A-C06A9AAC9FDD}"/>
          </ac:spMkLst>
        </pc:spChg>
      </pc:sldChg>
      <pc:sldChg chg="modSp new">
        <pc:chgData name="Silviya Petkova (2131598)" userId="S::2131598@student.uwtsd.ac.uk::51bf2c52-7823-4a28-ad98-fcccf21f0c7f" providerId="AD" clId="Web-{4B893121-8422-759C-B671-9AA36C0DC8B5}" dt="2023-07-22T11:25:44.297" v="278" actId="14100"/>
        <pc:sldMkLst>
          <pc:docMk/>
          <pc:sldMk cId="340395142" sldId="258"/>
        </pc:sldMkLst>
        <pc:spChg chg="mod">
          <ac:chgData name="Silviya Petkova (2131598)" userId="S::2131598@student.uwtsd.ac.uk::51bf2c52-7823-4a28-ad98-fcccf21f0c7f" providerId="AD" clId="Web-{4B893121-8422-759C-B671-9AA36C0DC8B5}" dt="2023-07-22T11:06:37.296" v="157" actId="20577"/>
          <ac:spMkLst>
            <pc:docMk/>
            <pc:sldMk cId="340395142" sldId="258"/>
            <ac:spMk id="2" creationId="{74BB2DE9-0D25-202C-303F-D4BB86D351C5}"/>
          </ac:spMkLst>
        </pc:spChg>
        <pc:spChg chg="mod">
          <ac:chgData name="Silviya Petkova (2131598)" userId="S::2131598@student.uwtsd.ac.uk::51bf2c52-7823-4a28-ad98-fcccf21f0c7f" providerId="AD" clId="Web-{4B893121-8422-759C-B671-9AA36C0DC8B5}" dt="2023-07-22T11:25:44.297" v="278" actId="14100"/>
          <ac:spMkLst>
            <pc:docMk/>
            <pc:sldMk cId="340395142" sldId="258"/>
            <ac:spMk id="3" creationId="{CA7F977F-E9B4-9B2D-5308-B7884424999F}"/>
          </ac:spMkLst>
        </pc:spChg>
      </pc:sldChg>
    </pc:docChg>
  </pc:docChgLst>
  <pc:docChgLst>
    <pc:chgData name="Silviya Petkova (2131598)" userId="S::2131598@student.uwtsd.ac.uk::51bf2c52-7823-4a28-ad98-fcccf21f0c7f" providerId="AD" clId="Web-{FADB30FE-01A4-DDC6-3BAD-1FF2D3569E1B}"/>
    <pc:docChg chg="addSld modSld">
      <pc:chgData name="Silviya Petkova (2131598)" userId="S::2131598@student.uwtsd.ac.uk::51bf2c52-7823-4a28-ad98-fcccf21f0c7f" providerId="AD" clId="Web-{FADB30FE-01A4-DDC6-3BAD-1FF2D3569E1B}" dt="2023-07-22T12:02:45.674" v="123"/>
      <pc:docMkLst>
        <pc:docMk/>
      </pc:docMkLst>
      <pc:sldChg chg="modSp">
        <pc:chgData name="Silviya Petkova (2131598)" userId="S::2131598@student.uwtsd.ac.uk::51bf2c52-7823-4a28-ad98-fcccf21f0c7f" providerId="AD" clId="Web-{FADB30FE-01A4-DDC6-3BAD-1FF2D3569E1B}" dt="2023-07-22T11:36:36.881" v="28" actId="20577"/>
        <pc:sldMkLst>
          <pc:docMk/>
          <pc:sldMk cId="2518345906" sldId="257"/>
        </pc:sldMkLst>
        <pc:spChg chg="mod">
          <ac:chgData name="Silviya Petkova (2131598)" userId="S::2131598@student.uwtsd.ac.uk::51bf2c52-7823-4a28-ad98-fcccf21f0c7f" providerId="AD" clId="Web-{FADB30FE-01A4-DDC6-3BAD-1FF2D3569E1B}" dt="2023-07-22T11:36:36.881" v="28" actId="20577"/>
          <ac:spMkLst>
            <pc:docMk/>
            <pc:sldMk cId="2518345906" sldId="257"/>
            <ac:spMk id="2" creationId="{0DC6A2EA-29D5-D2CD-F8A4-F02244AE685D}"/>
          </ac:spMkLst>
        </pc:spChg>
      </pc:sldChg>
      <pc:sldChg chg="modSp">
        <pc:chgData name="Silviya Petkova (2131598)" userId="S::2131598@student.uwtsd.ac.uk::51bf2c52-7823-4a28-ad98-fcccf21f0c7f" providerId="AD" clId="Web-{FADB30FE-01A4-DDC6-3BAD-1FF2D3569E1B}" dt="2023-07-22T11:30:01.168" v="2" actId="20577"/>
        <pc:sldMkLst>
          <pc:docMk/>
          <pc:sldMk cId="340395142" sldId="258"/>
        </pc:sldMkLst>
        <pc:spChg chg="mod">
          <ac:chgData name="Silviya Petkova (2131598)" userId="S::2131598@student.uwtsd.ac.uk::51bf2c52-7823-4a28-ad98-fcccf21f0c7f" providerId="AD" clId="Web-{FADB30FE-01A4-DDC6-3BAD-1FF2D3569E1B}" dt="2023-07-22T11:30:01.168" v="2" actId="20577"/>
          <ac:spMkLst>
            <pc:docMk/>
            <pc:sldMk cId="340395142" sldId="258"/>
            <ac:spMk id="2" creationId="{74BB2DE9-0D25-202C-303F-D4BB86D351C5}"/>
          </ac:spMkLst>
        </pc:spChg>
      </pc:sldChg>
      <pc:sldChg chg="modSp new">
        <pc:chgData name="Silviya Petkova (2131598)" userId="S::2131598@student.uwtsd.ac.uk::51bf2c52-7823-4a28-ad98-fcccf21f0c7f" providerId="AD" clId="Web-{FADB30FE-01A4-DDC6-3BAD-1FF2D3569E1B}" dt="2023-07-22T11:35:55.269" v="26"/>
        <pc:sldMkLst>
          <pc:docMk/>
          <pc:sldMk cId="3203221690" sldId="259"/>
        </pc:sldMkLst>
        <pc:spChg chg="mod">
          <ac:chgData name="Silviya Petkova (2131598)" userId="S::2131598@student.uwtsd.ac.uk::51bf2c52-7823-4a28-ad98-fcccf21f0c7f" providerId="AD" clId="Web-{FADB30FE-01A4-DDC6-3BAD-1FF2D3569E1B}" dt="2023-07-22T11:35:55.269" v="26"/>
          <ac:spMkLst>
            <pc:docMk/>
            <pc:sldMk cId="3203221690" sldId="259"/>
            <ac:spMk id="2" creationId="{A27ED672-6C31-6861-7CB9-21744A8C29DA}"/>
          </ac:spMkLst>
        </pc:spChg>
      </pc:sldChg>
      <pc:sldChg chg="modSp new">
        <pc:chgData name="Silviya Petkova (2131598)" userId="S::2131598@student.uwtsd.ac.uk::51bf2c52-7823-4a28-ad98-fcccf21f0c7f" providerId="AD" clId="Web-{FADB30FE-01A4-DDC6-3BAD-1FF2D3569E1B}" dt="2023-07-22T12:02:07" v="122" actId="20577"/>
        <pc:sldMkLst>
          <pc:docMk/>
          <pc:sldMk cId="3250656449" sldId="260"/>
        </pc:sldMkLst>
        <pc:spChg chg="mod">
          <ac:chgData name="Silviya Petkova (2131598)" userId="S::2131598@student.uwtsd.ac.uk::51bf2c52-7823-4a28-ad98-fcccf21f0c7f" providerId="AD" clId="Web-{FADB30FE-01A4-DDC6-3BAD-1FF2D3569E1B}" dt="2023-07-22T11:38:45.483" v="34" actId="20577"/>
          <ac:spMkLst>
            <pc:docMk/>
            <pc:sldMk cId="3250656449" sldId="260"/>
            <ac:spMk id="2" creationId="{6CA965DA-AFE1-9783-95EF-3D5E571F96B9}"/>
          </ac:spMkLst>
        </pc:spChg>
        <pc:spChg chg="mod">
          <ac:chgData name="Silviya Petkova (2131598)" userId="S::2131598@student.uwtsd.ac.uk::51bf2c52-7823-4a28-ad98-fcccf21f0c7f" providerId="AD" clId="Web-{FADB30FE-01A4-DDC6-3BAD-1FF2D3569E1B}" dt="2023-07-22T12:02:07" v="122" actId="20577"/>
          <ac:spMkLst>
            <pc:docMk/>
            <pc:sldMk cId="3250656449" sldId="260"/>
            <ac:spMk id="3" creationId="{5067E855-6D7E-9909-17D1-7E78271927B4}"/>
          </ac:spMkLst>
        </pc:spChg>
      </pc:sldChg>
      <pc:sldChg chg="new">
        <pc:chgData name="Silviya Petkova (2131598)" userId="S::2131598@student.uwtsd.ac.uk::51bf2c52-7823-4a28-ad98-fcccf21f0c7f" providerId="AD" clId="Web-{FADB30FE-01A4-DDC6-3BAD-1FF2D3569E1B}" dt="2023-07-22T12:02:45.674" v="123"/>
        <pc:sldMkLst>
          <pc:docMk/>
          <pc:sldMk cId="3718533917" sldId="261"/>
        </pc:sldMkLst>
      </pc:sldChg>
    </pc:docChg>
  </pc:docChgLst>
  <pc:docChgLst>
    <pc:chgData name="Silviya Petkova (2131598)" userId="S::2131598@student.uwtsd.ac.uk::51bf2c52-7823-4a28-ad98-fcccf21f0c7f" providerId="AD" clId="Web-{491EF8D7-8F52-546A-3AFD-42CAE90F2B71}"/>
    <pc:docChg chg="modSld">
      <pc:chgData name="Silviya Petkova (2131598)" userId="S::2131598@student.uwtsd.ac.uk::51bf2c52-7823-4a28-ad98-fcccf21f0c7f" providerId="AD" clId="Web-{491EF8D7-8F52-546A-3AFD-42CAE90F2B71}" dt="2023-07-28T07:41:31.575" v="5" actId="20577"/>
      <pc:docMkLst>
        <pc:docMk/>
      </pc:docMkLst>
      <pc:sldChg chg="modSp">
        <pc:chgData name="Silviya Petkova (2131598)" userId="S::2131598@student.uwtsd.ac.uk::51bf2c52-7823-4a28-ad98-fcccf21f0c7f" providerId="AD" clId="Web-{491EF8D7-8F52-546A-3AFD-42CAE90F2B71}" dt="2023-07-28T07:41:12.497" v="3" actId="20577"/>
        <pc:sldMkLst>
          <pc:docMk/>
          <pc:sldMk cId="689578835" sldId="263"/>
        </pc:sldMkLst>
        <pc:spChg chg="mod">
          <ac:chgData name="Silviya Petkova (2131598)" userId="S::2131598@student.uwtsd.ac.uk::51bf2c52-7823-4a28-ad98-fcccf21f0c7f" providerId="AD" clId="Web-{491EF8D7-8F52-546A-3AFD-42CAE90F2B71}" dt="2023-07-28T07:40:42.511" v="0" actId="20577"/>
          <ac:spMkLst>
            <pc:docMk/>
            <pc:sldMk cId="689578835" sldId="263"/>
            <ac:spMk id="2" creationId="{5EF14ED5-554C-D410-0E74-38ECADDE7AE7}"/>
          </ac:spMkLst>
        </pc:spChg>
        <pc:spChg chg="mod">
          <ac:chgData name="Silviya Petkova (2131598)" userId="S::2131598@student.uwtsd.ac.uk::51bf2c52-7823-4a28-ad98-fcccf21f0c7f" providerId="AD" clId="Web-{491EF8D7-8F52-546A-3AFD-42CAE90F2B71}" dt="2023-07-28T07:41:12.497" v="3" actId="20577"/>
          <ac:spMkLst>
            <pc:docMk/>
            <pc:sldMk cId="689578835" sldId="263"/>
            <ac:spMk id="3" creationId="{E72A149F-BA8A-DA71-20FF-F51DF22CCA70}"/>
          </ac:spMkLst>
        </pc:spChg>
      </pc:sldChg>
      <pc:sldChg chg="modSp">
        <pc:chgData name="Silviya Petkova (2131598)" userId="S::2131598@student.uwtsd.ac.uk::51bf2c52-7823-4a28-ad98-fcccf21f0c7f" providerId="AD" clId="Web-{491EF8D7-8F52-546A-3AFD-42CAE90F2B71}" dt="2023-07-28T07:41:31.575" v="5" actId="20577"/>
        <pc:sldMkLst>
          <pc:docMk/>
          <pc:sldMk cId="1164452620" sldId="265"/>
        </pc:sldMkLst>
        <pc:spChg chg="mod">
          <ac:chgData name="Silviya Petkova (2131598)" userId="S::2131598@student.uwtsd.ac.uk::51bf2c52-7823-4a28-ad98-fcccf21f0c7f" providerId="AD" clId="Web-{491EF8D7-8F52-546A-3AFD-42CAE90F2B71}" dt="2023-07-28T07:41:23.497" v="4" actId="20577"/>
          <ac:spMkLst>
            <pc:docMk/>
            <pc:sldMk cId="1164452620" sldId="265"/>
            <ac:spMk id="2" creationId="{5F64C1A9-3562-89DD-96F5-11FAA5011F4C}"/>
          </ac:spMkLst>
        </pc:spChg>
        <pc:spChg chg="mod">
          <ac:chgData name="Silviya Petkova (2131598)" userId="S::2131598@student.uwtsd.ac.uk::51bf2c52-7823-4a28-ad98-fcccf21f0c7f" providerId="AD" clId="Web-{491EF8D7-8F52-546A-3AFD-42CAE90F2B71}" dt="2023-07-28T07:41:31.575" v="5" actId="20577"/>
          <ac:spMkLst>
            <pc:docMk/>
            <pc:sldMk cId="1164452620" sldId="265"/>
            <ac:spMk id="3" creationId="{06EC8ACC-9986-8F1D-D8E3-32679F6730D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2C2E953-B8C5-4E93-925A-6982BDCA1C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DAF8E-D5F9-4DF2-8C8A-033031341D1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C3AD3-A696-4BAE-8A8B-AB8BA5017DFC}" type="datetime1">
              <a:rPr lang="en-GB" smtClean="0"/>
              <a:t>28/07/2023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2962D-718B-4683-B60B-78C0FB18BB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A7A6A-4FB7-4F9F-B7E8-B7E124C797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077B8-B87F-4F12-B9AE-C10D8C20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48615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9EDEC-F7C2-4173-9984-61BD005D96A3}" type="datetime1">
              <a:rPr lang="en-GB" smtClean="0"/>
              <a:pPr/>
              <a:t>28/07/2023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091EA-579B-497F-BE44-DB67AFC69E5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63655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749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65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613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41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917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30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43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1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395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824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205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3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23" r:id="rId6"/>
    <p:sldLayoutId id="2147483919" r:id="rId7"/>
    <p:sldLayoutId id="2147483920" r:id="rId8"/>
    <p:sldLayoutId id="2147483921" r:id="rId9"/>
    <p:sldLayoutId id="2147483922" r:id="rId10"/>
    <p:sldLayoutId id="21474839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sist.com/restaurant-times/restro-gyaan/restaurant-staff-incentive-ideas.html" TargetMode="External"/><Relationship Id="rId2" Type="http://schemas.openxmlformats.org/officeDocument/2006/relationships/hyperlink" Target="https://www.lsretail.com/resources/ideas-to-keep-your-restaurant-staff-happy-and-motiv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4DB1E-8071-CAD1-439C-F558A9640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2582"/>
            <a:ext cx="5921921" cy="5126203"/>
          </a:xfrm>
        </p:spPr>
        <p:txBody>
          <a:bodyPr anchor="ctr">
            <a:normAutofit/>
          </a:bodyPr>
          <a:lstStyle/>
          <a:p>
            <a:pPr algn="r"/>
            <a:r>
              <a:rPr lang="en-GB" sz="6800" b="1">
                <a:latin typeface="Arial Nova"/>
                <a:cs typeface="Calibri Light"/>
              </a:rPr>
              <a:t>  Presentation on People Management</a:t>
            </a:r>
            <a:endParaRPr lang="en-US" sz="6800" b="1">
              <a:latin typeface="Arial Nova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50021" y="1595483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365F7-2E71-3B1C-9AED-4EC96FF14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4" y="621697"/>
            <a:ext cx="3621025" cy="5147973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GB">
                <a:latin typeface="Arial Nova"/>
                <a:cs typeface="Calibri"/>
              </a:rPr>
              <a:t>Module: Managing People</a:t>
            </a:r>
            <a:br>
              <a:rPr lang="en-GB">
                <a:latin typeface="Arial Nova"/>
                <a:cs typeface="Calibri"/>
              </a:rPr>
            </a:br>
            <a:r>
              <a:rPr lang="en-GB">
                <a:latin typeface="Arial Nova"/>
                <a:cs typeface="Calibri"/>
              </a:rPr>
              <a:t>Module code: LCBB5004</a:t>
            </a:r>
            <a:br>
              <a:rPr lang="en-GB">
                <a:latin typeface="Arial Nova"/>
                <a:cs typeface="Calibri"/>
              </a:rPr>
            </a:br>
            <a:r>
              <a:rPr lang="en-GB">
                <a:latin typeface="Arial Nova"/>
                <a:cs typeface="Calibri"/>
              </a:rPr>
              <a:t>Lecturer: Afzal Munna</a:t>
            </a:r>
            <a:br>
              <a:rPr lang="en-GB">
                <a:latin typeface="Arial Nova"/>
                <a:cs typeface="Calibri"/>
              </a:rPr>
            </a:br>
            <a:r>
              <a:rPr lang="en-GB">
                <a:latin typeface="Arial Nova"/>
                <a:cs typeface="Calibri"/>
              </a:rPr>
              <a:t>Student: Silviya Petkova 2131598</a:t>
            </a:r>
            <a:br>
              <a:rPr lang="en-GB">
                <a:latin typeface="Arial Nova"/>
                <a:cs typeface="Calibri"/>
              </a:rPr>
            </a:br>
            <a:r>
              <a:rPr lang="en-GB">
                <a:latin typeface="Arial Nova"/>
                <a:cs typeface="Calibri"/>
              </a:rPr>
              <a:t>Programme: BA Business Management level 5</a:t>
            </a:r>
            <a:endParaRPr lang="en-GB">
              <a:latin typeface="Arial Nova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E907E6-DC1F-49A9-A946-CEB2CB330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994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6A2EA-29D5-D2CD-F8A4-F02244AE6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922" y="286603"/>
            <a:ext cx="9828361" cy="717513"/>
          </a:xfrm>
        </p:spPr>
        <p:txBody>
          <a:bodyPr>
            <a:noAutofit/>
          </a:bodyPr>
          <a:lstStyle/>
          <a:p>
            <a:r>
              <a:rPr lang="en-GB" dirty="0">
                <a:cs typeface="Calibri Light"/>
              </a:rPr>
              <a:t>       </a:t>
            </a:r>
            <a:r>
              <a:rPr lang="en-GB" b="1" dirty="0">
                <a:latin typeface="Arial Nova"/>
                <a:cs typeface="Calibri Light"/>
              </a:rPr>
              <a:t>What is Talent management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0EEB8-7692-CF25-E53A-C06A9AAC9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cs typeface="Calibri"/>
              </a:rPr>
              <a:t> </a:t>
            </a:r>
            <a:r>
              <a:rPr lang="en-GB" sz="4000" dirty="0">
                <a:latin typeface="Arial Nova"/>
                <a:cs typeface="Calibri"/>
              </a:rPr>
              <a:t>Talent spotter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 Career conversation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 Help and Development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 Individual career opportunities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Torrington(2017)p.400</a:t>
            </a:r>
          </a:p>
        </p:txBody>
      </p:sp>
    </p:spTree>
    <p:extLst>
      <p:ext uri="{BB962C8B-B14F-4D97-AF65-F5344CB8AC3E}">
        <p14:creationId xmlns:p14="http://schemas.microsoft.com/office/powerpoint/2010/main" val="2518345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B2DE9-0D25-202C-303F-D4BB86D35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688757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 Nova"/>
                <a:cs typeface="Calibri Light"/>
              </a:rPr>
              <a:t>     Hospitality Industry update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F977F-E9B4-9B2D-5308-B78844249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355" y="1346201"/>
            <a:ext cx="9598325" cy="4522891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C00000"/>
                </a:solidFill>
                <a:latin typeface="Arial Nova"/>
                <a:cs typeface="Calibri" panose="020F0502020204030204"/>
              </a:rPr>
              <a:t>        RECORD STAFF SHORTAGES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200" dirty="0">
                <a:latin typeface="Arial Nova"/>
                <a:cs typeface="Calibri" panose="020F0502020204030204"/>
              </a:rPr>
              <a:t>£21bn loss in revenue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200" dirty="0">
                <a:latin typeface="Arial Nova"/>
                <a:cs typeface="Calibri" panose="020F0502020204030204"/>
              </a:rPr>
              <a:t>83% more vacancies compared to March-May 2019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200" dirty="0">
                <a:latin typeface="Arial Nova"/>
                <a:cs typeface="Calibri" panose="020F0502020204030204"/>
              </a:rPr>
              <a:t>81% front of house roles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Ukhospitality.org.uk(2023)</a:t>
            </a:r>
          </a:p>
        </p:txBody>
      </p:sp>
    </p:spTree>
    <p:extLst>
      <p:ext uri="{BB962C8B-B14F-4D97-AF65-F5344CB8AC3E}">
        <p14:creationId xmlns:p14="http://schemas.microsoft.com/office/powerpoint/2010/main" val="340395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ED672-6C31-6861-7CB9-21744A8C2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67" y="286603"/>
            <a:ext cx="9224513" cy="76064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Calibri"/>
                <a:cs typeface="Calibri Light"/>
              </a:rPr>
              <a:t>  </a:t>
            </a:r>
            <a:r>
              <a:rPr lang="en-GB" sz="5400" b="1" dirty="0">
                <a:latin typeface="Arial Nova"/>
                <a:cs typeface="Calibri Light"/>
              </a:rPr>
              <a:t> Talent acquisition strategies</a:t>
            </a:r>
            <a:endParaRPr lang="en-GB" sz="5400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4D2B4-DC04-D49E-A38A-019D71DB2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>
                <a:cs typeface="Calibri" panose="020F0502020204030204"/>
              </a:rPr>
              <a:t>                          </a:t>
            </a:r>
            <a:r>
              <a:rPr lang="en-GB" sz="4400" b="1" dirty="0">
                <a:latin typeface="Arial Nova"/>
                <a:cs typeface="Calibri" panose="020F0502020204030204"/>
              </a:rPr>
              <a:t> </a:t>
            </a:r>
            <a:r>
              <a:rPr lang="en-GB" sz="4800" b="1" dirty="0">
                <a:latin typeface="Arial Nova"/>
                <a:cs typeface="Calibri" panose="020F0502020204030204"/>
              </a:rPr>
              <a:t>Short term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 panose="020F0502020204030204"/>
              </a:rPr>
              <a:t>Advertising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 panose="020F0502020204030204"/>
              </a:rPr>
              <a:t>Job centre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 panose="020F0502020204030204"/>
              </a:rPr>
              <a:t>Flexible hours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Hughes(2008)</a:t>
            </a:r>
            <a:endParaRPr lang="en-GB" sz="4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0322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F2FE8-8D19-8666-70E9-66B5300B1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173472"/>
            <a:ext cx="10058400" cy="1148833"/>
          </a:xfrm>
        </p:spPr>
        <p:txBody>
          <a:bodyPr/>
          <a:lstStyle/>
          <a:p>
            <a:r>
              <a:rPr lang="en-GB" b="1" dirty="0">
                <a:cs typeface="Calibri Light"/>
              </a:rPr>
              <a:t>       </a:t>
            </a:r>
            <a:r>
              <a:rPr lang="en-GB" b="1" dirty="0">
                <a:latin typeface="Arial Nova"/>
                <a:cs typeface="Calibri Light"/>
              </a:rPr>
              <a:t>Talent acquisition strategies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4A8B5-AF60-85B9-C8D2-816F649B6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21295"/>
            <a:ext cx="10058400" cy="3947797"/>
          </a:xfrm>
        </p:spPr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sz="4800" dirty="0">
                <a:cs typeface="Calibri"/>
              </a:rPr>
              <a:t>                         </a:t>
            </a:r>
            <a:r>
              <a:rPr lang="en-GB" sz="4800" b="1" dirty="0">
                <a:latin typeface="Arial Nova"/>
                <a:cs typeface="Calibri"/>
              </a:rPr>
              <a:t>Long term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Training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Performance appraising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000" dirty="0">
                <a:latin typeface="Arial Nova"/>
                <a:cs typeface="Calibri"/>
              </a:rPr>
              <a:t>Healthy working environment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Hughes(2008)</a:t>
            </a:r>
          </a:p>
          <a:p>
            <a:pPr marL="0" indent="0">
              <a:buNone/>
            </a:pPr>
            <a:r>
              <a:rPr lang="en-GB" dirty="0" err="1">
                <a:cs typeface="Calibri"/>
              </a:rPr>
              <a:t>Daoanis</a:t>
            </a:r>
            <a:r>
              <a:rPr lang="en-GB" dirty="0">
                <a:cs typeface="Calibri"/>
              </a:rPr>
              <a:t>(2012) p. 4</a:t>
            </a:r>
          </a:p>
        </p:txBody>
      </p:sp>
    </p:spTree>
    <p:extLst>
      <p:ext uri="{BB962C8B-B14F-4D97-AF65-F5344CB8AC3E}">
        <p14:creationId xmlns:p14="http://schemas.microsoft.com/office/powerpoint/2010/main" val="3718533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14ED5-554C-D410-0E74-38ECADDE7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350116"/>
          </a:xfrm>
        </p:spPr>
        <p:txBody>
          <a:bodyPr>
            <a:normAutofit/>
          </a:bodyPr>
          <a:lstStyle/>
          <a:p>
            <a:r>
              <a:rPr lang="en-GB" b="1" dirty="0">
                <a:cs typeface="Calibri Light"/>
              </a:rPr>
              <a:t>             </a:t>
            </a:r>
            <a:r>
              <a:rPr lang="en-GB" sz="6000" b="1" dirty="0">
                <a:latin typeface="Arial Nova"/>
                <a:cs typeface="Calibri Light"/>
              </a:rPr>
              <a:t>Incentive</a:t>
            </a:r>
            <a:r>
              <a:rPr lang="en-GB" sz="6000" dirty="0">
                <a:latin typeface="Arial Nova"/>
                <a:cs typeface="Calibri Light"/>
              </a:rPr>
              <a:t> </a:t>
            </a:r>
            <a:r>
              <a:rPr lang="en-GB" sz="6000" b="1" dirty="0">
                <a:latin typeface="Arial Nova"/>
                <a:cs typeface="Calibri Light"/>
              </a:rPr>
              <a:t>Methods</a:t>
            </a:r>
            <a:r>
              <a:rPr lang="en-GB" b="1" dirty="0">
                <a:latin typeface="Arial Nova"/>
                <a:cs typeface="Calibri Light"/>
              </a:rPr>
              <a:t> 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A149F-BA8A-DA71-20FF-F51DF22CC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6000" b="1" dirty="0">
                <a:solidFill>
                  <a:schemeClr val="accent3"/>
                </a:solidFill>
                <a:latin typeface="Arial Nova"/>
                <a:cs typeface="Calibri"/>
              </a:rPr>
              <a:t>Non-monetary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800" dirty="0">
                <a:latin typeface="Arial Nova"/>
                <a:cs typeface="Calibri"/>
              </a:rPr>
              <a:t>Building team spirit ( activities)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800" dirty="0">
                <a:latin typeface="Arial Nova"/>
                <a:cs typeface="Calibri"/>
              </a:rPr>
              <a:t>Appreciation for job well done</a:t>
            </a:r>
          </a:p>
          <a:p>
            <a:pPr marL="0" indent="0">
              <a:buNone/>
            </a:pPr>
            <a:r>
              <a:rPr lang="en-GB" sz="2800" dirty="0" err="1">
                <a:cs typeface="Calibri"/>
              </a:rPr>
              <a:t>LSretail</a:t>
            </a:r>
            <a:r>
              <a:rPr lang="en-GB" sz="2800" dirty="0">
                <a:cs typeface="Calibri"/>
              </a:rPr>
              <a:t> (2023)</a:t>
            </a:r>
            <a:endParaRPr lang="en-GB" sz="4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89578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C1A9-3562-89DD-96F5-11FAA501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               </a:t>
            </a:r>
            <a:r>
              <a:rPr lang="en-GB" sz="6000" b="1" dirty="0">
                <a:latin typeface="Arial Nova"/>
                <a:cs typeface="Calibri Light"/>
              </a:rPr>
              <a:t>Incentive Methods</a:t>
            </a:r>
            <a:endParaRPr lang="en-GB" b="1" dirty="0">
              <a:latin typeface="Arial Nova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C8ACC-9986-8F1D-D8E3-32679F67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6000" b="1" dirty="0">
                <a:solidFill>
                  <a:schemeClr val="accent3"/>
                </a:solidFill>
                <a:latin typeface="Arial Nova"/>
                <a:cs typeface="Calibri"/>
              </a:rPr>
              <a:t>Monetary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800" dirty="0">
                <a:solidFill>
                  <a:schemeClr val="tx1"/>
                </a:solidFill>
                <a:latin typeface="Arial Nova"/>
                <a:cs typeface="Calibri"/>
              </a:rPr>
              <a:t>Gifts and Vouchers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4800" dirty="0">
                <a:solidFill>
                  <a:schemeClr val="tx1"/>
                </a:solidFill>
                <a:latin typeface="Arial Nova"/>
                <a:cs typeface="Calibri"/>
              </a:rPr>
              <a:t>Longevity Bonus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 Nova"/>
                <a:cs typeface="Calibri"/>
              </a:rPr>
              <a:t>The restaurant times (2023)</a:t>
            </a:r>
          </a:p>
          <a:p>
            <a:pPr>
              <a:buFont typeface="Arial" panose="020F0502020204030204" pitchFamily="34" charset="0"/>
              <a:buChar char="•"/>
            </a:pPr>
            <a:endParaRPr lang="en-GB" sz="4800" b="1" dirty="0">
              <a:solidFill>
                <a:srgbClr val="FFFFFF"/>
              </a:solidFill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endParaRPr lang="en-GB" sz="4000" b="1" dirty="0">
              <a:solidFill>
                <a:schemeClr val="tx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452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6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A989B-9B02-E948-3089-1A6293665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 Nova"/>
                <a:cs typeface="Calibri Light"/>
              </a:rPr>
              <a:t>Conclusions</a:t>
            </a:r>
            <a:endParaRPr lang="en-GB" dirty="0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4AFECD7-5C9A-D6C6-63C6-D27D6B2AA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sz="3600" dirty="0">
                <a:latin typeface="Arial Nova"/>
                <a:cs typeface="Calibri" panose="020F0502020204030204"/>
              </a:rPr>
              <a:t>Strong team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600" dirty="0">
                <a:latin typeface="Arial Nova"/>
                <a:cs typeface="Calibri" panose="020F0502020204030204"/>
              </a:rPr>
              <a:t>Engagement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600" dirty="0">
                <a:latin typeface="Arial Nova"/>
                <a:cs typeface="Calibri" panose="020F0502020204030204"/>
              </a:rPr>
              <a:t>Feedback 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600" dirty="0">
                <a:latin typeface="Arial Nova"/>
                <a:cs typeface="Calibri" panose="020F0502020204030204"/>
              </a:rPr>
              <a:t>Understanding 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sz="3600" dirty="0">
                <a:latin typeface="Arial Nova"/>
                <a:cs typeface="Calibri" panose="020F0502020204030204"/>
              </a:rPr>
              <a:t>Exit Interviews</a:t>
            </a:r>
            <a:endParaRPr lang="en-GB" sz="3600">
              <a:latin typeface="Arial Nova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93382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30AFADAB-7D3B-9E36-BFD1-0C40198CB9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02" r="1" b="1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5480E-8AAB-E113-3404-3E214D03F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                     </a:t>
            </a:r>
            <a:r>
              <a:rPr lang="en-US" b="1" dirty="0">
                <a:solidFill>
                  <a:srgbClr val="FFFFFF"/>
                </a:solidFill>
                <a:latin typeface="Arial Nova"/>
              </a:rPr>
              <a:t>Questions 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216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965DA-AFE1-9783-95EF-3D5E571F9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  <a:cs typeface="Calibri Light"/>
              </a:rPr>
              <a:t>References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7E855-6D7E-9909-17D1-7E7827192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>
                <a:cs typeface="Calibri"/>
              </a:rPr>
              <a:t>  https://www.ukhospitality.org.uk/   Accessed on 23rd of July(2023)</a:t>
            </a:r>
            <a:endParaRPr lang="en-US" dirty="0">
              <a:cs typeface="Calibri" panose="020F0502020204030204"/>
            </a:endParaRPr>
          </a:p>
          <a:p>
            <a:r>
              <a:rPr lang="en-GB" sz="1900" dirty="0" err="1">
                <a:solidFill>
                  <a:srgbClr val="222222"/>
                </a:solidFill>
                <a:latin typeface="Arial"/>
                <a:cs typeface="Arial"/>
              </a:rPr>
              <a:t>Daoanis</a:t>
            </a:r>
            <a:r>
              <a:rPr lang="en-GB" sz="1900" dirty="0">
                <a:solidFill>
                  <a:srgbClr val="222222"/>
                </a:solidFill>
                <a:latin typeface="Arial"/>
                <a:cs typeface="Arial"/>
              </a:rPr>
              <a:t>, L.E., 2012. Performance Appraisal System: It’s Implication to Employee Performance. </a:t>
            </a:r>
            <a:r>
              <a:rPr lang="en-GB" sz="1900" i="1" dirty="0">
                <a:solidFill>
                  <a:srgbClr val="222222"/>
                </a:solidFill>
                <a:latin typeface="Arial"/>
                <a:cs typeface="Arial"/>
              </a:rPr>
              <a:t>International journal of economics and management sciences</a:t>
            </a:r>
            <a:r>
              <a:rPr lang="en-GB" sz="19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900" i="1" dirty="0">
                <a:solidFill>
                  <a:srgbClr val="222222"/>
                </a:solidFill>
                <a:latin typeface="Arial"/>
                <a:cs typeface="Arial"/>
              </a:rPr>
              <a:t>2</a:t>
            </a:r>
            <a:r>
              <a:rPr lang="en-GB" sz="1900" dirty="0">
                <a:solidFill>
                  <a:srgbClr val="222222"/>
                </a:solidFill>
                <a:latin typeface="Arial"/>
                <a:cs typeface="Arial"/>
              </a:rPr>
              <a:t>(3), pp.55-62.</a:t>
            </a:r>
            <a:endParaRPr lang="en-GB" sz="18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Hughes, J.C. and Rog, E., 2008. Talent management: A strategy for improving employee recruitment, retention and engagement within hospitality organizations. 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International journal of contemporary hospitality management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800" i="1" dirty="0">
                <a:solidFill>
                  <a:srgbClr val="222222"/>
                </a:solidFill>
                <a:latin typeface="Arial"/>
                <a:cs typeface="Arial"/>
              </a:rPr>
              <a:t>20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(7), pp.743-757</a:t>
            </a:r>
            <a:endParaRPr lang="en-GB" sz="1800">
              <a:cs typeface="Calibri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Torrington, D. </a:t>
            </a:r>
            <a:r>
              <a:rPr lang="en-GB" i="1" dirty="0">
                <a:ea typeface="+mn-lt"/>
                <a:cs typeface="+mn-lt"/>
              </a:rPr>
              <a:t>et al.</a:t>
            </a:r>
            <a:r>
              <a:rPr lang="en-GB" dirty="0">
                <a:ea typeface="+mn-lt"/>
                <a:cs typeface="+mn-lt"/>
              </a:rPr>
              <a:t> (2017) </a:t>
            </a:r>
            <a:r>
              <a:rPr lang="en-GB" i="1" dirty="0">
                <a:ea typeface="+mn-lt"/>
                <a:cs typeface="+mn-lt"/>
              </a:rPr>
              <a:t>Managing people: Selected chapters from: Human Resource Management, Tenth Edition, Derek Torrington, Laura Hall, Carol Atkinson and Stephen Taylor</a:t>
            </a:r>
            <a:r>
              <a:rPr lang="en-GB" dirty="0">
                <a:ea typeface="+mn-lt"/>
                <a:cs typeface="+mn-lt"/>
              </a:rPr>
              <a:t>. Harlow, England: Pearson. 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FE2C5D-AB70-FBA4-7A2D-BD0529BDBDFA}"/>
              </a:ext>
            </a:extLst>
          </p:cNvPr>
          <p:cNvSpPr txBox="1"/>
          <p:nvPr/>
        </p:nvSpPr>
        <p:spPr>
          <a:xfrm>
            <a:off x="1093141" y="4206993"/>
            <a:ext cx="7315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Restro</a:t>
            </a:r>
            <a:r>
              <a:rPr lang="en-US" dirty="0"/>
              <a:t> Gyaan (</a:t>
            </a:r>
            <a:r>
              <a:rPr lang="en-US" dirty="0" err="1"/>
              <a:t>Resturant</a:t>
            </a:r>
            <a:r>
              <a:rPr lang="en-US" dirty="0"/>
              <a:t> Staff) - https://www.posist.com/restaurant-times/restro-gyaan/restaurant-staff-incentive-ideas.html</a:t>
            </a:r>
          </a:p>
        </p:txBody>
      </p:sp>
    </p:spTree>
    <p:extLst>
      <p:ext uri="{BB962C8B-B14F-4D97-AF65-F5344CB8AC3E}">
        <p14:creationId xmlns:p14="http://schemas.microsoft.com/office/powerpoint/2010/main" val="3250656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F98B9-184A-B30C-2FBD-012DFCF19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  <a:cs typeface="Calibri Light"/>
              </a:rPr>
              <a:t>References</a:t>
            </a:r>
            <a:endParaRPr lang="en-GB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FE0BB-D874-68FE-EC0A-B4681041E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2"/>
              </a:rPr>
              <a:t>https://www.lsretail.com/resources/ideas-to-keep-your-restaurant-staff-happy-and-motivated</a:t>
            </a:r>
            <a:r>
              <a:rPr lang="en-GB" sz="1800" dirty="0">
                <a:ea typeface="+mn-lt"/>
                <a:cs typeface="+mn-lt"/>
              </a:rPr>
              <a:t> Accessed on 25ft of July 2023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3"/>
              </a:rPr>
              <a:t>https://www.posist.com/restaurant-times/restro-gyaan/restaurant-staff-incentive-ideas.html</a:t>
            </a:r>
            <a:r>
              <a:rPr lang="en-GB" sz="1800" dirty="0">
                <a:ea typeface="+mn-lt"/>
                <a:cs typeface="+mn-lt"/>
              </a:rPr>
              <a:t> Accessed on 25th of July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64242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2E5E8"/>
      </a:lt2>
      <a:accent1>
        <a:srgbClr val="BB9D7E"/>
      </a:accent1>
      <a:accent2>
        <a:srgbClr val="C59791"/>
      </a:accent2>
      <a:accent3>
        <a:srgbClr val="A5A27B"/>
      </a:accent3>
      <a:accent4>
        <a:srgbClr val="74ADA7"/>
      </a:accent4>
      <a:accent5>
        <a:srgbClr val="7EA7BB"/>
      </a:accent5>
      <a:accent6>
        <a:srgbClr val="7E8DBB"/>
      </a:accent6>
      <a:hlink>
        <a:srgbClr val="6184A9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</Words>
  <Application>Microsoft Office PowerPoint</Application>
  <PresentationFormat>Widescreen</PresentationFormat>
  <Paragraphs>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RetrospectVTI</vt:lpstr>
      <vt:lpstr>  Presentation on People Management</vt:lpstr>
      <vt:lpstr>       What is Talent management ?</vt:lpstr>
      <vt:lpstr>     Hospitality Industry update</vt:lpstr>
      <vt:lpstr>   Talent acquisition strategies</vt:lpstr>
      <vt:lpstr>       Talent acquisition strategies</vt:lpstr>
      <vt:lpstr>             Incentive Methods </vt:lpstr>
      <vt:lpstr>               Incentive Methods</vt:lpstr>
      <vt:lpstr>Conclusions</vt:lpstr>
      <vt:lpstr>                     Questions 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618</cp:revision>
  <dcterms:created xsi:type="dcterms:W3CDTF">2023-07-21T19:26:51Z</dcterms:created>
  <dcterms:modified xsi:type="dcterms:W3CDTF">2023-07-28T07:41:53Z</dcterms:modified>
</cp:coreProperties>
</file>