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2.xml" ContentType="application/vnd.openxmlformats-officedocument.theme+xml"/>
  <Override PartName="/ppt/slideLayouts/slideLayout8.xml" ContentType="application/vnd.openxmlformats-officedocument.presentationml.slideLayout+xml"/>
  <Override PartName="/ppt/theme/theme3.xml" ContentType="application/vnd.openxmlformats-officedocument.theme+xml"/>
  <Override PartName="/ppt/slideLayouts/slideLayout9.xml" ContentType="application/vnd.openxmlformats-officedocument.presentationml.slideLayout+xml"/>
  <Override PartName="/ppt/theme/theme4.xml" ContentType="application/vnd.openxmlformats-officedocument.theme+xml"/>
  <Override PartName="/ppt/slideLayouts/slideLayout10.xml" ContentType="application/vnd.openxmlformats-officedocument.presentationml.slideLayout+xml"/>
  <Override PartName="/ppt/theme/theme5.xml" ContentType="application/vnd.openxmlformats-officedocument.theme+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6.xml" ContentType="application/vnd.openxmlformats-officedocument.theme+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7.xml" ContentType="application/vnd.openxmlformats-officedocument.theme+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8.xml" ContentType="application/vnd.openxmlformats-officedocument.theme+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theme/theme9.xml" ContentType="application/vnd.openxmlformats-officedocument.theme+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theme/theme10.xml" ContentType="application/vnd.openxmlformats-officedocument.theme+xml"/>
  <Override PartName="/ppt/slideLayouts/slideLayout30.xml" ContentType="application/vnd.openxmlformats-officedocument.presentationml.slideLayout+xml"/>
  <Override PartName="/ppt/theme/theme11.xml" ContentType="application/vnd.openxmlformats-officedocument.theme+xml"/>
  <Override PartName="/ppt/slideLayouts/slideLayout31.xml" ContentType="application/vnd.openxmlformats-officedocument.presentationml.slideLayout+xml"/>
  <Override PartName="/ppt/theme/theme12.xml" ContentType="application/vnd.openxmlformats-officedocument.theme+xml"/>
  <Override PartName="/ppt/slideLayouts/slideLayout32.xml" ContentType="application/vnd.openxmlformats-officedocument.presentationml.slideLayout+xml"/>
  <Override PartName="/ppt/theme/theme13.xml" ContentType="application/vnd.openxmlformats-officedocument.theme+xml"/>
  <Override PartName="/ppt/slideLayouts/slideLayout33.xml" ContentType="application/vnd.openxmlformats-officedocument.presentationml.slideLayout+xml"/>
  <Override PartName="/ppt/theme/theme14.xml" ContentType="application/vnd.openxmlformats-officedocument.theme+xml"/>
  <Override PartName="/ppt/slideLayouts/slideLayout34.xml" ContentType="application/vnd.openxmlformats-officedocument.presentationml.slideLayout+xml"/>
  <Override PartName="/ppt/theme/theme15.xml" ContentType="application/vnd.openxmlformats-officedocument.theme+xml"/>
  <Override PartName="/ppt/slideLayouts/slideLayout35.xml" ContentType="application/vnd.openxmlformats-officedocument.presentationml.slideLayout+xml"/>
  <Override PartName="/ppt/theme/theme16.xml" ContentType="application/vnd.openxmlformats-officedocument.theme+xml"/>
  <Override PartName="/ppt/slideLayouts/slideLayout36.xml" ContentType="application/vnd.openxmlformats-officedocument.presentationml.slideLayout+xml"/>
  <Override PartName="/ppt/theme/theme17.xml" ContentType="application/vnd.openxmlformats-officedocument.theme+xml"/>
  <Override PartName="/ppt/slideLayouts/slideLayout37.xml" ContentType="application/vnd.openxmlformats-officedocument.presentationml.slideLayout+xml"/>
  <Override PartName="/ppt/theme/theme18.xml" ContentType="application/vnd.openxmlformats-officedocument.theme+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theme/theme19.xml" ContentType="application/vnd.openxmlformats-officedocument.theme+xml"/>
  <Override PartName="/ppt/theme/theme20.xml" ContentType="application/vnd.openxmlformats-officedocument.theme+xml"/>
  <Override PartName="/ppt/theme/theme21.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4394" r:id="rId4"/>
    <p:sldMasterId id="2147484401" r:id="rId5"/>
    <p:sldMasterId id="2147484403" r:id="rId6"/>
    <p:sldMasterId id="2147484405" r:id="rId7"/>
    <p:sldMasterId id="2147484407" r:id="rId8"/>
    <p:sldMasterId id="2147484409" r:id="rId9"/>
    <p:sldMasterId id="2147484412" r:id="rId10"/>
    <p:sldMasterId id="2147484415" r:id="rId11"/>
    <p:sldMasterId id="2147484422" r:id="rId12"/>
    <p:sldMasterId id="2147484428" r:id="rId13"/>
    <p:sldMasterId id="2147484433" r:id="rId14"/>
    <p:sldMasterId id="2147484435" r:id="rId15"/>
    <p:sldMasterId id="2147484437" r:id="rId16"/>
    <p:sldMasterId id="2147484439" r:id="rId17"/>
    <p:sldMasterId id="2147484441" r:id="rId18"/>
    <p:sldMasterId id="2147484443" r:id="rId19"/>
    <p:sldMasterId id="2147484445" r:id="rId20"/>
    <p:sldMasterId id="2147484447" r:id="rId21"/>
    <p:sldMasterId id="2147484449" r:id="rId22"/>
  </p:sldMasterIdLst>
  <p:notesMasterIdLst>
    <p:notesMasterId r:id="rId53"/>
  </p:notesMasterIdLst>
  <p:handoutMasterIdLst>
    <p:handoutMasterId r:id="rId54"/>
  </p:handoutMasterIdLst>
  <p:sldIdLst>
    <p:sldId id="353" r:id="rId23"/>
    <p:sldId id="313" r:id="rId24"/>
    <p:sldId id="329" r:id="rId25"/>
    <p:sldId id="336" r:id="rId26"/>
    <p:sldId id="330" r:id="rId27"/>
    <p:sldId id="314" r:id="rId28"/>
    <p:sldId id="340" r:id="rId29"/>
    <p:sldId id="326" r:id="rId30"/>
    <p:sldId id="337" r:id="rId31"/>
    <p:sldId id="348" r:id="rId32"/>
    <p:sldId id="349" r:id="rId33"/>
    <p:sldId id="315" r:id="rId34"/>
    <p:sldId id="343" r:id="rId35"/>
    <p:sldId id="327" r:id="rId36"/>
    <p:sldId id="316" r:id="rId37"/>
    <p:sldId id="317" r:id="rId38"/>
    <p:sldId id="318" r:id="rId39"/>
    <p:sldId id="319" r:id="rId40"/>
    <p:sldId id="320" r:id="rId41"/>
    <p:sldId id="321" r:id="rId42"/>
    <p:sldId id="324" r:id="rId43"/>
    <p:sldId id="345" r:id="rId44"/>
    <p:sldId id="323" r:id="rId45"/>
    <p:sldId id="344" r:id="rId46"/>
    <p:sldId id="346" r:id="rId47"/>
    <p:sldId id="351" r:id="rId48"/>
    <p:sldId id="338" r:id="rId49"/>
    <p:sldId id="347" r:id="rId50"/>
    <p:sldId id="328" r:id="rId51"/>
    <p:sldId id="352" r:id="rId52"/>
  </p:sldIdLst>
  <p:sldSz cx="9144000" cy="6858000" type="screen4x3"/>
  <p:notesSz cx="6669088" cy="97536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FF"/>
    <a:srgbClr val="CC0066"/>
    <a:srgbClr val="FF0066"/>
    <a:srgbClr val="B30068"/>
    <a:srgbClr val="FF00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08DFCF7-5BCC-AA54-283B-8B2F048B9DD3}" v="238" dt="2023-09-20T10:46:20.25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176" autoAdjust="0"/>
    <p:restoredTop sz="71064" autoAdjust="0"/>
  </p:normalViewPr>
  <p:slideViewPr>
    <p:cSldViewPr>
      <p:cViewPr>
        <p:scale>
          <a:sx n="66" d="100"/>
          <a:sy n="66" d="100"/>
        </p:scale>
        <p:origin x="1575" y="45"/>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200" d="100"/>
        <a:sy n="200" d="100"/>
      </p:scale>
      <p:origin x="0" y="0"/>
    </p:cViewPr>
  </p:sorterViewPr>
  <p:notesViewPr>
    <p:cSldViewPr>
      <p:cViewPr varScale="1">
        <p:scale>
          <a:sx n="56" d="100"/>
          <a:sy n="56" d="100"/>
        </p:scale>
        <p:origin x="-1854" y="-90"/>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0.xml"/><Relationship Id="rId18" Type="http://schemas.openxmlformats.org/officeDocument/2006/relationships/slideMaster" Target="slideMasters/slideMaster15.xml"/><Relationship Id="rId26" Type="http://schemas.openxmlformats.org/officeDocument/2006/relationships/slide" Target="slides/slide4.xml"/><Relationship Id="rId39" Type="http://schemas.openxmlformats.org/officeDocument/2006/relationships/slide" Target="slides/slide17.xml"/><Relationship Id="rId21" Type="http://schemas.openxmlformats.org/officeDocument/2006/relationships/slideMaster" Target="slideMasters/slideMaster18.xml"/><Relationship Id="rId34" Type="http://schemas.openxmlformats.org/officeDocument/2006/relationships/slide" Target="slides/slide12.xml"/><Relationship Id="rId42" Type="http://schemas.openxmlformats.org/officeDocument/2006/relationships/slide" Target="slides/slide20.xml"/><Relationship Id="rId47" Type="http://schemas.openxmlformats.org/officeDocument/2006/relationships/slide" Target="slides/slide25.xml"/><Relationship Id="rId50" Type="http://schemas.openxmlformats.org/officeDocument/2006/relationships/slide" Target="slides/slide28.xml"/><Relationship Id="rId55" Type="http://schemas.openxmlformats.org/officeDocument/2006/relationships/presProps" Target="presProps.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Master" Target="slideMasters/slideMaster13.xml"/><Relationship Id="rId29" Type="http://schemas.openxmlformats.org/officeDocument/2006/relationships/slide" Target="slides/slide7.xml"/><Relationship Id="rId11" Type="http://schemas.openxmlformats.org/officeDocument/2006/relationships/slideMaster" Target="slideMasters/slideMaster8.xml"/><Relationship Id="rId24" Type="http://schemas.openxmlformats.org/officeDocument/2006/relationships/slide" Target="slides/slide2.xml"/><Relationship Id="rId32" Type="http://schemas.openxmlformats.org/officeDocument/2006/relationships/slide" Target="slides/slide10.xml"/><Relationship Id="rId37" Type="http://schemas.openxmlformats.org/officeDocument/2006/relationships/slide" Target="slides/slide15.xml"/><Relationship Id="rId40" Type="http://schemas.openxmlformats.org/officeDocument/2006/relationships/slide" Target="slides/slide18.xml"/><Relationship Id="rId45" Type="http://schemas.openxmlformats.org/officeDocument/2006/relationships/slide" Target="slides/slide23.xml"/><Relationship Id="rId53" Type="http://schemas.openxmlformats.org/officeDocument/2006/relationships/notesMaster" Target="notesMasters/notesMaster1.xml"/><Relationship Id="rId58" Type="http://schemas.openxmlformats.org/officeDocument/2006/relationships/tableStyles" Target="tableStyles.xml"/><Relationship Id="rId5" Type="http://schemas.openxmlformats.org/officeDocument/2006/relationships/slideMaster" Target="slideMasters/slideMaster2.xml"/><Relationship Id="rId19" Type="http://schemas.openxmlformats.org/officeDocument/2006/relationships/slideMaster" Target="slideMasters/slideMaster16.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Master" Target="slideMasters/slideMaster11.xml"/><Relationship Id="rId22" Type="http://schemas.openxmlformats.org/officeDocument/2006/relationships/slideMaster" Target="slideMasters/slideMaster19.xml"/><Relationship Id="rId27" Type="http://schemas.openxmlformats.org/officeDocument/2006/relationships/slide" Target="slides/slide5.xml"/><Relationship Id="rId30" Type="http://schemas.openxmlformats.org/officeDocument/2006/relationships/slide" Target="slides/slide8.xml"/><Relationship Id="rId35" Type="http://schemas.openxmlformats.org/officeDocument/2006/relationships/slide" Target="slides/slide13.xml"/><Relationship Id="rId43" Type="http://schemas.openxmlformats.org/officeDocument/2006/relationships/slide" Target="slides/slide21.xml"/><Relationship Id="rId48" Type="http://schemas.openxmlformats.org/officeDocument/2006/relationships/slide" Target="slides/slide26.xml"/><Relationship Id="rId56" Type="http://schemas.openxmlformats.org/officeDocument/2006/relationships/viewProps" Target="viewProps.xml"/><Relationship Id="rId8" Type="http://schemas.openxmlformats.org/officeDocument/2006/relationships/slideMaster" Target="slideMasters/slideMaster5.xml"/><Relationship Id="rId51" Type="http://schemas.openxmlformats.org/officeDocument/2006/relationships/slide" Target="slides/slide29.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 Target="slides/slide3.xml"/><Relationship Id="rId33" Type="http://schemas.openxmlformats.org/officeDocument/2006/relationships/slide" Target="slides/slide11.xml"/><Relationship Id="rId38" Type="http://schemas.openxmlformats.org/officeDocument/2006/relationships/slide" Target="slides/slide16.xml"/><Relationship Id="rId46" Type="http://schemas.openxmlformats.org/officeDocument/2006/relationships/slide" Target="slides/slide24.xml"/><Relationship Id="rId59" Type="http://schemas.microsoft.com/office/2016/11/relationships/changesInfo" Target="changesInfos/changesInfo1.xml"/><Relationship Id="rId20" Type="http://schemas.openxmlformats.org/officeDocument/2006/relationships/slideMaster" Target="slideMasters/slideMaster17.xml"/><Relationship Id="rId41" Type="http://schemas.openxmlformats.org/officeDocument/2006/relationships/slide" Target="slides/slide19.xml"/><Relationship Id="rId54" Type="http://schemas.openxmlformats.org/officeDocument/2006/relationships/handoutMaster" Target="handoutMasters/handoutMaster1.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Master" Target="slideMasters/slideMaster12.xml"/><Relationship Id="rId23" Type="http://schemas.openxmlformats.org/officeDocument/2006/relationships/slide" Target="slides/slide1.xml"/><Relationship Id="rId28" Type="http://schemas.openxmlformats.org/officeDocument/2006/relationships/slide" Target="slides/slide6.xml"/><Relationship Id="rId36" Type="http://schemas.openxmlformats.org/officeDocument/2006/relationships/slide" Target="slides/slide14.xml"/><Relationship Id="rId49" Type="http://schemas.openxmlformats.org/officeDocument/2006/relationships/slide" Target="slides/slide27.xml"/><Relationship Id="rId57" Type="http://schemas.openxmlformats.org/officeDocument/2006/relationships/theme" Target="theme/theme1.xml"/><Relationship Id="rId10" Type="http://schemas.openxmlformats.org/officeDocument/2006/relationships/slideMaster" Target="slideMasters/slideMaster7.xml"/><Relationship Id="rId31" Type="http://schemas.openxmlformats.org/officeDocument/2006/relationships/slide" Target="slides/slide9.xml"/><Relationship Id="rId44" Type="http://schemas.openxmlformats.org/officeDocument/2006/relationships/slide" Target="slides/slide22.xml"/><Relationship Id="rId52" Type="http://schemas.openxmlformats.org/officeDocument/2006/relationships/slide" Target="slides/slide30.xml"/><Relationship Id="rId60"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tasha Young" userId="S::n.young@uwtsd.ac.uk::450ac887-d51d-4f28-b5bb-9aa773a39bcf" providerId="AD" clId="Web-{808DFCF7-5BCC-AA54-283B-8B2F048B9DD3}"/>
    <pc:docChg chg="modSld">
      <pc:chgData name="Natasha Young" userId="S::n.young@uwtsd.ac.uk::450ac887-d51d-4f28-b5bb-9aa773a39bcf" providerId="AD" clId="Web-{808DFCF7-5BCC-AA54-283B-8B2F048B9DD3}" dt="2023-09-20T10:46:16.978" v="214" actId="20577"/>
      <pc:docMkLst>
        <pc:docMk/>
      </pc:docMkLst>
      <pc:sldChg chg="modSp">
        <pc:chgData name="Natasha Young" userId="S::n.young@uwtsd.ac.uk::450ac887-d51d-4f28-b5bb-9aa773a39bcf" providerId="AD" clId="Web-{808DFCF7-5BCC-AA54-283B-8B2F048B9DD3}" dt="2023-09-20T10:38:35.505" v="20" actId="20577"/>
        <pc:sldMkLst>
          <pc:docMk/>
          <pc:sldMk cId="0" sldId="313"/>
        </pc:sldMkLst>
        <pc:spChg chg="mod">
          <ac:chgData name="Natasha Young" userId="S::n.young@uwtsd.ac.uk::450ac887-d51d-4f28-b5bb-9aa773a39bcf" providerId="AD" clId="Web-{808DFCF7-5BCC-AA54-283B-8B2F048B9DD3}" dt="2023-09-20T10:38:35.505" v="20" actId="20577"/>
          <ac:spMkLst>
            <pc:docMk/>
            <pc:sldMk cId="0" sldId="313"/>
            <ac:spMk id="16386" creationId="{D208DE86-ECF2-4022-A697-68B88E307B34}"/>
          </ac:spMkLst>
        </pc:spChg>
      </pc:sldChg>
      <pc:sldChg chg="modSp">
        <pc:chgData name="Natasha Young" userId="S::n.young@uwtsd.ac.uk::450ac887-d51d-4f28-b5bb-9aa773a39bcf" providerId="AD" clId="Web-{808DFCF7-5BCC-AA54-283B-8B2F048B9DD3}" dt="2023-09-20T10:39:19.101" v="34" actId="20577"/>
        <pc:sldMkLst>
          <pc:docMk/>
          <pc:sldMk cId="0" sldId="314"/>
        </pc:sldMkLst>
        <pc:spChg chg="mod">
          <ac:chgData name="Natasha Young" userId="S::n.young@uwtsd.ac.uk::450ac887-d51d-4f28-b5bb-9aa773a39bcf" providerId="AD" clId="Web-{808DFCF7-5BCC-AA54-283B-8B2F048B9DD3}" dt="2023-09-20T10:39:19.101" v="34" actId="20577"/>
          <ac:spMkLst>
            <pc:docMk/>
            <pc:sldMk cId="0" sldId="314"/>
            <ac:spMk id="17411" creationId="{DF198A6A-33E9-468B-9407-E05864C85C9B}"/>
          </ac:spMkLst>
        </pc:spChg>
      </pc:sldChg>
      <pc:sldChg chg="delSp modSp">
        <pc:chgData name="Natasha Young" userId="S::n.young@uwtsd.ac.uk::450ac887-d51d-4f28-b5bb-9aa773a39bcf" providerId="AD" clId="Web-{808DFCF7-5BCC-AA54-283B-8B2F048B9DD3}" dt="2023-09-20T10:40:32.870" v="52" actId="14100"/>
        <pc:sldMkLst>
          <pc:docMk/>
          <pc:sldMk cId="0" sldId="315"/>
        </pc:sldMkLst>
        <pc:spChg chg="mod">
          <ac:chgData name="Natasha Young" userId="S::n.young@uwtsd.ac.uk::450ac887-d51d-4f28-b5bb-9aa773a39bcf" providerId="AD" clId="Web-{808DFCF7-5BCC-AA54-283B-8B2F048B9DD3}" dt="2023-09-20T10:40:25.729" v="50" actId="20577"/>
          <ac:spMkLst>
            <pc:docMk/>
            <pc:sldMk cId="0" sldId="315"/>
            <ac:spMk id="24578" creationId="{DB6A012A-C40B-4415-B368-F1A80F6B6BB5}"/>
          </ac:spMkLst>
        </pc:spChg>
        <pc:spChg chg="del">
          <ac:chgData name="Natasha Young" userId="S::n.young@uwtsd.ac.uk::450ac887-d51d-4f28-b5bb-9aa773a39bcf" providerId="AD" clId="Web-{808DFCF7-5BCC-AA54-283B-8B2F048B9DD3}" dt="2023-09-20T10:40:27.494" v="51"/>
          <ac:spMkLst>
            <pc:docMk/>
            <pc:sldMk cId="0" sldId="315"/>
            <ac:spMk id="24579" creationId="{1977A573-7C7F-48D8-A507-A428307690DD}"/>
          </ac:spMkLst>
        </pc:spChg>
        <pc:spChg chg="mod">
          <ac:chgData name="Natasha Young" userId="S::n.young@uwtsd.ac.uk::450ac887-d51d-4f28-b5bb-9aa773a39bcf" providerId="AD" clId="Web-{808DFCF7-5BCC-AA54-283B-8B2F048B9DD3}" dt="2023-09-20T10:40:32.870" v="52" actId="14100"/>
          <ac:spMkLst>
            <pc:docMk/>
            <pc:sldMk cId="0" sldId="315"/>
            <ac:spMk id="24580" creationId="{FE8FB3A7-291D-4B04-A8AB-113D8B46A971}"/>
          </ac:spMkLst>
        </pc:spChg>
      </pc:sldChg>
      <pc:sldChg chg="modSp">
        <pc:chgData name="Natasha Young" userId="S::n.young@uwtsd.ac.uk::450ac887-d51d-4f28-b5bb-9aa773a39bcf" providerId="AD" clId="Web-{808DFCF7-5BCC-AA54-283B-8B2F048B9DD3}" dt="2023-09-20T10:41:26.169" v="69" actId="20577"/>
        <pc:sldMkLst>
          <pc:docMk/>
          <pc:sldMk cId="0" sldId="316"/>
        </pc:sldMkLst>
        <pc:spChg chg="mod">
          <ac:chgData name="Natasha Young" userId="S::n.young@uwtsd.ac.uk::450ac887-d51d-4f28-b5bb-9aa773a39bcf" providerId="AD" clId="Web-{808DFCF7-5BCC-AA54-283B-8B2F048B9DD3}" dt="2023-09-20T10:41:26.169" v="69" actId="20577"/>
          <ac:spMkLst>
            <pc:docMk/>
            <pc:sldMk cId="0" sldId="316"/>
            <ac:spMk id="30724" creationId="{DE2FD58F-55B9-4171-A02D-AC8B8288B7D4}"/>
          </ac:spMkLst>
        </pc:spChg>
      </pc:sldChg>
      <pc:sldChg chg="delSp modSp">
        <pc:chgData name="Natasha Young" userId="S::n.young@uwtsd.ac.uk::450ac887-d51d-4f28-b5bb-9aa773a39bcf" providerId="AD" clId="Web-{808DFCF7-5BCC-AA54-283B-8B2F048B9DD3}" dt="2023-09-20T10:41:48.592" v="75" actId="20577"/>
        <pc:sldMkLst>
          <pc:docMk/>
          <pc:sldMk cId="0" sldId="317"/>
        </pc:sldMkLst>
        <pc:spChg chg="mod">
          <ac:chgData name="Natasha Young" userId="S::n.young@uwtsd.ac.uk::450ac887-d51d-4f28-b5bb-9aa773a39bcf" providerId="AD" clId="Web-{808DFCF7-5BCC-AA54-283B-8B2F048B9DD3}" dt="2023-09-20T10:41:30.403" v="71" actId="20577"/>
          <ac:spMkLst>
            <pc:docMk/>
            <pc:sldMk cId="0" sldId="317"/>
            <ac:spMk id="32770" creationId="{A3FA43C8-7804-4F20-B70C-F8101CC6ACA3}"/>
          </ac:spMkLst>
        </pc:spChg>
        <pc:spChg chg="del">
          <ac:chgData name="Natasha Young" userId="S::n.young@uwtsd.ac.uk::450ac887-d51d-4f28-b5bb-9aa773a39bcf" providerId="AD" clId="Web-{808DFCF7-5BCC-AA54-283B-8B2F048B9DD3}" dt="2023-09-20T10:41:32.450" v="72"/>
          <ac:spMkLst>
            <pc:docMk/>
            <pc:sldMk cId="0" sldId="317"/>
            <ac:spMk id="32771" creationId="{330AC5FA-0062-4949-AEF7-10AE103AD64D}"/>
          </ac:spMkLst>
        </pc:spChg>
        <pc:spChg chg="mod">
          <ac:chgData name="Natasha Young" userId="S::n.young@uwtsd.ac.uk::450ac887-d51d-4f28-b5bb-9aa773a39bcf" providerId="AD" clId="Web-{808DFCF7-5BCC-AA54-283B-8B2F048B9DD3}" dt="2023-09-20T10:41:48.592" v="75" actId="20577"/>
          <ac:spMkLst>
            <pc:docMk/>
            <pc:sldMk cId="0" sldId="317"/>
            <ac:spMk id="32772" creationId="{D226397F-4163-463C-8B04-50638D7B22B9}"/>
          </ac:spMkLst>
        </pc:spChg>
      </pc:sldChg>
      <pc:sldChg chg="modSp">
        <pc:chgData name="Natasha Young" userId="S::n.young@uwtsd.ac.uk::450ac887-d51d-4f28-b5bb-9aa773a39bcf" providerId="AD" clId="Web-{808DFCF7-5BCC-AA54-283B-8B2F048B9DD3}" dt="2023-09-20T10:42:22.343" v="119" actId="1076"/>
        <pc:sldMkLst>
          <pc:docMk/>
          <pc:sldMk cId="0" sldId="318"/>
        </pc:sldMkLst>
        <pc:spChg chg="mod">
          <ac:chgData name="Natasha Young" userId="S::n.young@uwtsd.ac.uk::450ac887-d51d-4f28-b5bb-9aa773a39bcf" providerId="AD" clId="Web-{808DFCF7-5BCC-AA54-283B-8B2F048B9DD3}" dt="2023-09-20T10:42:22.343" v="119" actId="1076"/>
          <ac:spMkLst>
            <pc:docMk/>
            <pc:sldMk cId="0" sldId="318"/>
            <ac:spMk id="34819" creationId="{F0E456D8-BD02-4ACF-9FAE-6EB1DDD32131}"/>
          </ac:spMkLst>
        </pc:spChg>
      </pc:sldChg>
      <pc:sldChg chg="delSp modSp">
        <pc:chgData name="Natasha Young" userId="S::n.young@uwtsd.ac.uk::450ac887-d51d-4f28-b5bb-9aa773a39bcf" providerId="AD" clId="Web-{808DFCF7-5BCC-AA54-283B-8B2F048B9DD3}" dt="2023-09-20T10:42:44.031" v="125" actId="20577"/>
        <pc:sldMkLst>
          <pc:docMk/>
          <pc:sldMk cId="0" sldId="319"/>
        </pc:sldMkLst>
        <pc:spChg chg="mod">
          <ac:chgData name="Natasha Young" userId="S::n.young@uwtsd.ac.uk::450ac887-d51d-4f28-b5bb-9aa773a39bcf" providerId="AD" clId="Web-{808DFCF7-5BCC-AA54-283B-8B2F048B9DD3}" dt="2023-09-20T10:42:26.234" v="120" actId="20577"/>
          <ac:spMkLst>
            <pc:docMk/>
            <pc:sldMk cId="0" sldId="319"/>
            <ac:spMk id="36866" creationId="{B64638B8-E122-4E29-8098-EBE7D5A3587D}"/>
          </ac:spMkLst>
        </pc:spChg>
        <pc:spChg chg="del">
          <ac:chgData name="Natasha Young" userId="S::n.young@uwtsd.ac.uk::450ac887-d51d-4f28-b5bb-9aa773a39bcf" providerId="AD" clId="Web-{808DFCF7-5BCC-AA54-283B-8B2F048B9DD3}" dt="2023-09-20T10:42:29.015" v="121"/>
          <ac:spMkLst>
            <pc:docMk/>
            <pc:sldMk cId="0" sldId="319"/>
            <ac:spMk id="46083" creationId="{370032CE-553C-4883-B6C6-B3834E9A9BA5}"/>
          </ac:spMkLst>
        </pc:spChg>
        <pc:spChg chg="mod">
          <ac:chgData name="Natasha Young" userId="S::n.young@uwtsd.ac.uk::450ac887-d51d-4f28-b5bb-9aa773a39bcf" providerId="AD" clId="Web-{808DFCF7-5BCC-AA54-283B-8B2F048B9DD3}" dt="2023-09-20T10:42:44.031" v="125" actId="20577"/>
          <ac:spMkLst>
            <pc:docMk/>
            <pc:sldMk cId="0" sldId="319"/>
            <ac:spMk id="46084" creationId="{58FEABF5-8815-4E99-9E28-D27C56A347E9}"/>
          </ac:spMkLst>
        </pc:spChg>
      </pc:sldChg>
      <pc:sldChg chg="delSp modSp">
        <pc:chgData name="Natasha Young" userId="S::n.young@uwtsd.ac.uk::450ac887-d51d-4f28-b5bb-9aa773a39bcf" providerId="AD" clId="Web-{808DFCF7-5BCC-AA54-283B-8B2F048B9DD3}" dt="2023-09-20T10:43:11.470" v="132" actId="20577"/>
        <pc:sldMkLst>
          <pc:docMk/>
          <pc:sldMk cId="0" sldId="320"/>
        </pc:sldMkLst>
        <pc:spChg chg="mod">
          <ac:chgData name="Natasha Young" userId="S::n.young@uwtsd.ac.uk::450ac887-d51d-4f28-b5bb-9aa773a39bcf" providerId="AD" clId="Web-{808DFCF7-5BCC-AA54-283B-8B2F048B9DD3}" dt="2023-09-20T10:43:11.470" v="132" actId="20577"/>
          <ac:spMkLst>
            <pc:docMk/>
            <pc:sldMk cId="0" sldId="320"/>
            <ac:spMk id="38914" creationId="{91DD94C6-F7E1-454A-9A22-4DECC4C81469}"/>
          </ac:spMkLst>
        </pc:spChg>
        <pc:spChg chg="del">
          <ac:chgData name="Natasha Young" userId="S::n.young@uwtsd.ac.uk::450ac887-d51d-4f28-b5bb-9aa773a39bcf" providerId="AD" clId="Web-{808DFCF7-5BCC-AA54-283B-8B2F048B9DD3}" dt="2023-09-20T10:42:52.610" v="129"/>
          <ac:spMkLst>
            <pc:docMk/>
            <pc:sldMk cId="0" sldId="320"/>
            <ac:spMk id="38915" creationId="{12AFFE7A-1230-4F64-B322-E0CF965BB1C1}"/>
          </ac:spMkLst>
        </pc:spChg>
        <pc:spChg chg="mod">
          <ac:chgData name="Natasha Young" userId="S::n.young@uwtsd.ac.uk::450ac887-d51d-4f28-b5bb-9aa773a39bcf" providerId="AD" clId="Web-{808DFCF7-5BCC-AA54-283B-8B2F048B9DD3}" dt="2023-09-20T10:42:59.688" v="130" actId="14100"/>
          <ac:spMkLst>
            <pc:docMk/>
            <pc:sldMk cId="0" sldId="320"/>
            <ac:spMk id="38916" creationId="{795D4BFF-02A6-4AC0-B1FD-AE4EE6E59938}"/>
          </ac:spMkLst>
        </pc:spChg>
      </pc:sldChg>
      <pc:sldChg chg="delSp modSp">
        <pc:chgData name="Natasha Young" userId="S::n.young@uwtsd.ac.uk::450ac887-d51d-4f28-b5bb-9aa773a39bcf" providerId="AD" clId="Web-{808DFCF7-5BCC-AA54-283B-8B2F048B9DD3}" dt="2023-09-20T10:43:41.112" v="139" actId="20577"/>
        <pc:sldMkLst>
          <pc:docMk/>
          <pc:sldMk cId="0" sldId="321"/>
        </pc:sldMkLst>
        <pc:spChg chg="mod">
          <ac:chgData name="Natasha Young" userId="S::n.young@uwtsd.ac.uk::450ac887-d51d-4f28-b5bb-9aa773a39bcf" providerId="AD" clId="Web-{808DFCF7-5BCC-AA54-283B-8B2F048B9DD3}" dt="2023-09-20T10:43:19.220" v="134" actId="20577"/>
          <ac:spMkLst>
            <pc:docMk/>
            <pc:sldMk cId="0" sldId="321"/>
            <ac:spMk id="40962" creationId="{BD053FCE-C712-43C0-9FF6-B9AAE5AA8CBD}"/>
          </ac:spMkLst>
        </pc:spChg>
        <pc:spChg chg="del">
          <ac:chgData name="Natasha Young" userId="S::n.young@uwtsd.ac.uk::450ac887-d51d-4f28-b5bb-9aa773a39bcf" providerId="AD" clId="Web-{808DFCF7-5BCC-AA54-283B-8B2F048B9DD3}" dt="2023-09-20T10:43:21.658" v="135"/>
          <ac:spMkLst>
            <pc:docMk/>
            <pc:sldMk cId="0" sldId="321"/>
            <ac:spMk id="50179" creationId="{0416649D-846C-44F7-A629-ABDF3166A0D0}"/>
          </ac:spMkLst>
        </pc:spChg>
        <pc:spChg chg="mod">
          <ac:chgData name="Natasha Young" userId="S::n.young@uwtsd.ac.uk::450ac887-d51d-4f28-b5bb-9aa773a39bcf" providerId="AD" clId="Web-{808DFCF7-5BCC-AA54-283B-8B2F048B9DD3}" dt="2023-09-20T10:43:41.112" v="139" actId="20577"/>
          <ac:spMkLst>
            <pc:docMk/>
            <pc:sldMk cId="0" sldId="321"/>
            <ac:spMk id="50180" creationId="{69D41DC4-09F1-419B-959C-7A32DC451377}"/>
          </ac:spMkLst>
        </pc:spChg>
      </pc:sldChg>
      <pc:sldChg chg="delSp modSp">
        <pc:chgData name="Natasha Young" userId="S::n.young@uwtsd.ac.uk::450ac887-d51d-4f28-b5bb-9aa773a39bcf" providerId="AD" clId="Web-{808DFCF7-5BCC-AA54-283B-8B2F048B9DD3}" dt="2023-09-20T10:45:02.006" v="194" actId="20577"/>
        <pc:sldMkLst>
          <pc:docMk/>
          <pc:sldMk cId="0" sldId="323"/>
        </pc:sldMkLst>
        <pc:spChg chg="mod">
          <ac:chgData name="Natasha Young" userId="S::n.young@uwtsd.ac.uk::450ac887-d51d-4f28-b5bb-9aa773a39bcf" providerId="AD" clId="Web-{808DFCF7-5BCC-AA54-283B-8B2F048B9DD3}" dt="2023-09-20T10:44:46.537" v="190" actId="20577"/>
          <ac:spMkLst>
            <pc:docMk/>
            <pc:sldMk cId="0" sldId="323"/>
            <ac:spMk id="47106" creationId="{21589ECC-10BE-4172-93F6-3E5FADD28C35}"/>
          </ac:spMkLst>
        </pc:spChg>
        <pc:spChg chg="del">
          <ac:chgData name="Natasha Young" userId="S::n.young@uwtsd.ac.uk::450ac887-d51d-4f28-b5bb-9aa773a39bcf" providerId="AD" clId="Web-{808DFCF7-5BCC-AA54-283B-8B2F048B9DD3}" dt="2023-09-20T10:44:49.052" v="191"/>
          <ac:spMkLst>
            <pc:docMk/>
            <pc:sldMk cId="0" sldId="323"/>
            <ac:spMk id="47107" creationId="{323A3DD9-F2C8-416F-BFDB-456C2A03C301}"/>
          </ac:spMkLst>
        </pc:spChg>
        <pc:spChg chg="mod">
          <ac:chgData name="Natasha Young" userId="S::n.young@uwtsd.ac.uk::450ac887-d51d-4f28-b5bb-9aa773a39bcf" providerId="AD" clId="Web-{808DFCF7-5BCC-AA54-283B-8B2F048B9DD3}" dt="2023-09-20T10:45:02.006" v="194" actId="20577"/>
          <ac:spMkLst>
            <pc:docMk/>
            <pc:sldMk cId="0" sldId="323"/>
            <ac:spMk id="47108" creationId="{EBDE3EDC-4650-4923-BEFF-BAA4342D14A2}"/>
          </ac:spMkLst>
        </pc:spChg>
      </pc:sldChg>
      <pc:sldChg chg="modSp">
        <pc:chgData name="Natasha Young" userId="S::n.young@uwtsd.ac.uk::450ac887-d51d-4f28-b5bb-9aa773a39bcf" providerId="AD" clId="Web-{808DFCF7-5BCC-AA54-283B-8B2F048B9DD3}" dt="2023-09-20T10:44:28.927" v="180" actId="20577"/>
        <pc:sldMkLst>
          <pc:docMk/>
          <pc:sldMk cId="0" sldId="324"/>
        </pc:sldMkLst>
        <pc:spChg chg="mod">
          <ac:chgData name="Natasha Young" userId="S::n.young@uwtsd.ac.uk::450ac887-d51d-4f28-b5bb-9aa773a39bcf" providerId="AD" clId="Web-{808DFCF7-5BCC-AA54-283B-8B2F048B9DD3}" dt="2023-09-20T10:44:28.927" v="180" actId="20577"/>
          <ac:spMkLst>
            <pc:docMk/>
            <pc:sldMk cId="0" sldId="324"/>
            <ac:spMk id="52227" creationId="{E4728A2A-3804-47DE-BEB9-00F89352652E}"/>
          </ac:spMkLst>
        </pc:spChg>
      </pc:sldChg>
      <pc:sldChg chg="delSp modSp">
        <pc:chgData name="Natasha Young" userId="S::n.young@uwtsd.ac.uk::450ac887-d51d-4f28-b5bb-9aa773a39bcf" providerId="AD" clId="Web-{808DFCF7-5BCC-AA54-283B-8B2F048B9DD3}" dt="2023-09-20T10:39:46.821" v="40" actId="14100"/>
        <pc:sldMkLst>
          <pc:docMk/>
          <pc:sldMk cId="0" sldId="326"/>
        </pc:sldMkLst>
        <pc:spChg chg="del">
          <ac:chgData name="Natasha Young" userId="S::n.young@uwtsd.ac.uk::450ac887-d51d-4f28-b5bb-9aa773a39bcf" providerId="AD" clId="Web-{808DFCF7-5BCC-AA54-283B-8B2F048B9DD3}" dt="2023-09-20T10:39:40.680" v="39"/>
          <ac:spMkLst>
            <pc:docMk/>
            <pc:sldMk cId="0" sldId="326"/>
            <ac:spMk id="20483" creationId="{9F4A7103-509F-4B73-B4DF-91AB90408E2F}"/>
          </ac:spMkLst>
        </pc:spChg>
        <pc:spChg chg="mod">
          <ac:chgData name="Natasha Young" userId="S::n.young@uwtsd.ac.uk::450ac887-d51d-4f28-b5bb-9aa773a39bcf" providerId="AD" clId="Web-{808DFCF7-5BCC-AA54-283B-8B2F048B9DD3}" dt="2023-09-20T10:39:46.821" v="40" actId="14100"/>
          <ac:spMkLst>
            <pc:docMk/>
            <pc:sldMk cId="0" sldId="326"/>
            <ac:spMk id="20484" creationId="{16AC7BF5-7493-4325-9001-0A1190DA34A3}"/>
          </ac:spMkLst>
        </pc:spChg>
      </pc:sldChg>
      <pc:sldChg chg="delSp modSp">
        <pc:chgData name="Natasha Young" userId="S::n.young@uwtsd.ac.uk::450ac887-d51d-4f28-b5bb-9aa773a39bcf" providerId="AD" clId="Web-{808DFCF7-5BCC-AA54-283B-8B2F048B9DD3}" dt="2023-09-20T10:41:00.027" v="59" actId="14100"/>
        <pc:sldMkLst>
          <pc:docMk/>
          <pc:sldMk cId="0" sldId="327"/>
        </pc:sldMkLst>
        <pc:spChg chg="mod">
          <ac:chgData name="Natasha Young" userId="S::n.young@uwtsd.ac.uk::450ac887-d51d-4f28-b5bb-9aa773a39bcf" providerId="AD" clId="Web-{808DFCF7-5BCC-AA54-283B-8B2F048B9DD3}" dt="2023-09-20T10:40:50.355" v="57" actId="20577"/>
          <ac:spMkLst>
            <pc:docMk/>
            <pc:sldMk cId="0" sldId="327"/>
            <ac:spMk id="28674" creationId="{FF28D3B2-E18D-4D20-ABE5-CBB6718F0434}"/>
          </ac:spMkLst>
        </pc:spChg>
        <pc:spChg chg="mod">
          <ac:chgData name="Natasha Young" userId="S::n.young@uwtsd.ac.uk::450ac887-d51d-4f28-b5bb-9aa773a39bcf" providerId="AD" clId="Web-{808DFCF7-5BCC-AA54-283B-8B2F048B9DD3}" dt="2023-09-20T10:41:00.027" v="59" actId="14100"/>
          <ac:spMkLst>
            <pc:docMk/>
            <pc:sldMk cId="0" sldId="327"/>
            <ac:spMk id="28676" creationId="{8D2B8AA2-8F26-43C5-8191-B183CC89AC13}"/>
          </ac:spMkLst>
        </pc:spChg>
        <pc:spChg chg="del">
          <ac:chgData name="Natasha Young" userId="S::n.young@uwtsd.ac.uk::450ac887-d51d-4f28-b5bb-9aa773a39bcf" providerId="AD" clId="Web-{808DFCF7-5BCC-AA54-283B-8B2F048B9DD3}" dt="2023-09-20T10:40:55.339" v="58"/>
          <ac:spMkLst>
            <pc:docMk/>
            <pc:sldMk cId="0" sldId="327"/>
            <ac:spMk id="37891" creationId="{5A00211F-9ECE-4DC0-8394-0A576A337680}"/>
          </ac:spMkLst>
        </pc:spChg>
      </pc:sldChg>
      <pc:sldChg chg="modSp">
        <pc:chgData name="Natasha Young" userId="S::n.young@uwtsd.ac.uk::450ac887-d51d-4f28-b5bb-9aa773a39bcf" providerId="AD" clId="Web-{808DFCF7-5BCC-AA54-283B-8B2F048B9DD3}" dt="2023-09-20T10:46:08.056" v="212" actId="20577"/>
        <pc:sldMkLst>
          <pc:docMk/>
          <pc:sldMk cId="0" sldId="328"/>
        </pc:sldMkLst>
        <pc:spChg chg="mod">
          <ac:chgData name="Natasha Young" userId="S::n.young@uwtsd.ac.uk::450ac887-d51d-4f28-b5bb-9aa773a39bcf" providerId="AD" clId="Web-{808DFCF7-5BCC-AA54-283B-8B2F048B9DD3}" dt="2023-09-20T10:46:08.056" v="212" actId="20577"/>
          <ac:spMkLst>
            <pc:docMk/>
            <pc:sldMk cId="0" sldId="328"/>
            <ac:spMk id="57346" creationId="{60B571B0-34F6-4853-9BAE-74A7D5596E2D}"/>
          </ac:spMkLst>
        </pc:spChg>
      </pc:sldChg>
      <pc:sldChg chg="addSp delSp modSp">
        <pc:chgData name="Natasha Young" userId="S::n.young@uwtsd.ac.uk::450ac887-d51d-4f28-b5bb-9aa773a39bcf" providerId="AD" clId="Web-{808DFCF7-5BCC-AA54-283B-8B2F048B9DD3}" dt="2023-09-20T10:38:47.506" v="24" actId="1076"/>
        <pc:sldMkLst>
          <pc:docMk/>
          <pc:sldMk cId="0" sldId="329"/>
        </pc:sldMkLst>
        <pc:spChg chg="mod">
          <ac:chgData name="Natasha Young" userId="S::n.young@uwtsd.ac.uk::450ac887-d51d-4f28-b5bb-9aa773a39bcf" providerId="AD" clId="Web-{808DFCF7-5BCC-AA54-283B-8B2F048B9DD3}" dt="2023-09-20T10:38:38.271" v="21" actId="20577"/>
          <ac:spMkLst>
            <pc:docMk/>
            <pc:sldMk cId="0" sldId="329"/>
            <ac:spMk id="2" creationId="{C8F0DCD7-2CC2-457D-ACBD-91C1415B9F2D}"/>
          </ac:spMkLst>
        </pc:spChg>
        <pc:spChg chg="add del mod">
          <ac:chgData name="Natasha Young" userId="S::n.young@uwtsd.ac.uk::450ac887-d51d-4f28-b5bb-9aa773a39bcf" providerId="AD" clId="Web-{808DFCF7-5BCC-AA54-283B-8B2F048B9DD3}" dt="2023-09-20T10:38:44.396" v="23"/>
          <ac:spMkLst>
            <pc:docMk/>
            <pc:sldMk cId="0" sldId="329"/>
            <ac:spMk id="4" creationId="{D87F8350-89EE-A1C2-D811-3A09EE8AF098}"/>
          </ac:spMkLst>
        </pc:spChg>
        <pc:spChg chg="del">
          <ac:chgData name="Natasha Young" userId="S::n.young@uwtsd.ac.uk::450ac887-d51d-4f28-b5bb-9aa773a39bcf" providerId="AD" clId="Web-{808DFCF7-5BCC-AA54-283B-8B2F048B9DD3}" dt="2023-09-20T10:38:40.802" v="22"/>
          <ac:spMkLst>
            <pc:docMk/>
            <pc:sldMk cId="0" sldId="329"/>
            <ac:spMk id="11267" creationId="{3A96C35A-27CD-492B-B869-A5C3EDECCB76}"/>
          </ac:spMkLst>
        </pc:spChg>
        <pc:spChg chg="mod">
          <ac:chgData name="Natasha Young" userId="S::n.young@uwtsd.ac.uk::450ac887-d51d-4f28-b5bb-9aa773a39bcf" providerId="AD" clId="Web-{808DFCF7-5BCC-AA54-283B-8B2F048B9DD3}" dt="2023-09-20T10:38:47.506" v="24" actId="1076"/>
          <ac:spMkLst>
            <pc:docMk/>
            <pc:sldMk cId="0" sldId="329"/>
            <ac:spMk id="11268" creationId="{C24BB3BB-977F-4AE0-B6FD-63EC5AA034C1}"/>
          </ac:spMkLst>
        </pc:spChg>
      </pc:sldChg>
      <pc:sldChg chg="addSp delSp modSp">
        <pc:chgData name="Natasha Young" userId="S::n.young@uwtsd.ac.uk::450ac887-d51d-4f28-b5bb-9aa773a39bcf" providerId="AD" clId="Web-{808DFCF7-5BCC-AA54-283B-8B2F048B9DD3}" dt="2023-09-20T10:39:15.726" v="33" actId="14100"/>
        <pc:sldMkLst>
          <pc:docMk/>
          <pc:sldMk cId="0" sldId="330"/>
        </pc:sldMkLst>
        <pc:spChg chg="mod">
          <ac:chgData name="Natasha Young" userId="S::n.young@uwtsd.ac.uk::450ac887-d51d-4f28-b5bb-9aa773a39bcf" providerId="AD" clId="Web-{808DFCF7-5BCC-AA54-283B-8B2F048B9DD3}" dt="2023-09-20T10:39:05.303" v="30" actId="20577"/>
          <ac:spMkLst>
            <pc:docMk/>
            <pc:sldMk cId="0" sldId="330"/>
            <ac:spMk id="2" creationId="{68296BD1-C3CA-4F2D-9DC4-3D553F6D354A}"/>
          </ac:spMkLst>
        </pc:spChg>
        <pc:spChg chg="add del mod">
          <ac:chgData name="Natasha Young" userId="S::n.young@uwtsd.ac.uk::450ac887-d51d-4f28-b5bb-9aa773a39bcf" providerId="AD" clId="Web-{808DFCF7-5BCC-AA54-283B-8B2F048B9DD3}" dt="2023-09-20T10:39:12.163" v="32"/>
          <ac:spMkLst>
            <pc:docMk/>
            <pc:sldMk cId="0" sldId="330"/>
            <ac:spMk id="4" creationId="{4FA94B59-76A0-AAE9-06FE-C829CFD6A4B0}"/>
          </ac:spMkLst>
        </pc:spChg>
        <pc:spChg chg="del">
          <ac:chgData name="Natasha Young" userId="S::n.young@uwtsd.ac.uk::450ac887-d51d-4f28-b5bb-9aa773a39bcf" providerId="AD" clId="Web-{808DFCF7-5BCC-AA54-283B-8B2F048B9DD3}" dt="2023-09-20T10:39:08.304" v="31"/>
          <ac:spMkLst>
            <pc:docMk/>
            <pc:sldMk cId="0" sldId="330"/>
            <ac:spMk id="15363" creationId="{22BAD873-01EF-47B9-8411-7046AAA1207F}"/>
          </ac:spMkLst>
        </pc:spChg>
        <pc:spChg chg="mod">
          <ac:chgData name="Natasha Young" userId="S::n.young@uwtsd.ac.uk::450ac887-d51d-4f28-b5bb-9aa773a39bcf" providerId="AD" clId="Web-{808DFCF7-5BCC-AA54-283B-8B2F048B9DD3}" dt="2023-09-20T10:39:15.726" v="33" actId="14100"/>
          <ac:spMkLst>
            <pc:docMk/>
            <pc:sldMk cId="0" sldId="330"/>
            <ac:spMk id="15364" creationId="{89D00BEF-1B7B-47A4-B889-041CABFE7653}"/>
          </ac:spMkLst>
        </pc:spChg>
      </pc:sldChg>
      <pc:sldChg chg="addSp delSp modSp">
        <pc:chgData name="Natasha Young" userId="S::n.young@uwtsd.ac.uk::450ac887-d51d-4f28-b5bb-9aa773a39bcf" providerId="AD" clId="Web-{808DFCF7-5BCC-AA54-283B-8B2F048B9DD3}" dt="2023-09-20T10:39:00.350" v="29" actId="14100"/>
        <pc:sldMkLst>
          <pc:docMk/>
          <pc:sldMk cId="0" sldId="336"/>
        </pc:sldMkLst>
        <pc:spChg chg="add del mod">
          <ac:chgData name="Natasha Young" userId="S::n.young@uwtsd.ac.uk::450ac887-d51d-4f28-b5bb-9aa773a39bcf" providerId="AD" clId="Web-{808DFCF7-5BCC-AA54-283B-8B2F048B9DD3}" dt="2023-09-20T10:38:55.662" v="28"/>
          <ac:spMkLst>
            <pc:docMk/>
            <pc:sldMk cId="0" sldId="336"/>
            <ac:spMk id="3" creationId="{9B5162DB-8578-B898-33AA-CF4DE0CC6573}"/>
          </ac:spMkLst>
        </pc:spChg>
        <pc:spChg chg="mod">
          <ac:chgData name="Natasha Young" userId="S::n.young@uwtsd.ac.uk::450ac887-d51d-4f28-b5bb-9aa773a39bcf" providerId="AD" clId="Web-{808DFCF7-5BCC-AA54-283B-8B2F048B9DD3}" dt="2023-09-20T10:38:52.568" v="26" actId="20577"/>
          <ac:spMkLst>
            <pc:docMk/>
            <pc:sldMk cId="0" sldId="336"/>
            <ac:spMk id="13314" creationId="{0AD3AF2C-6BF0-4403-8F1B-2AE235FBCF97}"/>
          </ac:spMkLst>
        </pc:spChg>
        <pc:spChg chg="del">
          <ac:chgData name="Natasha Young" userId="S::n.young@uwtsd.ac.uk::450ac887-d51d-4f28-b5bb-9aa773a39bcf" providerId="AD" clId="Web-{808DFCF7-5BCC-AA54-283B-8B2F048B9DD3}" dt="2023-09-20T10:38:54.147" v="27"/>
          <ac:spMkLst>
            <pc:docMk/>
            <pc:sldMk cId="0" sldId="336"/>
            <ac:spMk id="13315" creationId="{12ACF1C8-719C-4DDB-BA83-C59A1A64A103}"/>
          </ac:spMkLst>
        </pc:spChg>
        <pc:spChg chg="mod">
          <ac:chgData name="Natasha Young" userId="S::n.young@uwtsd.ac.uk::450ac887-d51d-4f28-b5bb-9aa773a39bcf" providerId="AD" clId="Web-{808DFCF7-5BCC-AA54-283B-8B2F048B9DD3}" dt="2023-09-20T10:39:00.350" v="29" actId="14100"/>
          <ac:spMkLst>
            <pc:docMk/>
            <pc:sldMk cId="0" sldId="336"/>
            <ac:spMk id="13316" creationId="{D0CB2B16-9B1C-479F-951C-C26F0F3D5E39}"/>
          </ac:spMkLst>
        </pc:spChg>
      </pc:sldChg>
      <pc:sldChg chg="modSp">
        <pc:chgData name="Natasha Young" userId="S::n.young@uwtsd.ac.uk::450ac887-d51d-4f28-b5bb-9aa773a39bcf" providerId="AD" clId="Web-{808DFCF7-5BCC-AA54-283B-8B2F048B9DD3}" dt="2023-09-20T10:39:32.398" v="38" actId="20577"/>
        <pc:sldMkLst>
          <pc:docMk/>
          <pc:sldMk cId="0" sldId="340"/>
        </pc:sldMkLst>
        <pc:spChg chg="mod">
          <ac:chgData name="Natasha Young" userId="S::n.young@uwtsd.ac.uk::450ac887-d51d-4f28-b5bb-9aa773a39bcf" providerId="AD" clId="Web-{808DFCF7-5BCC-AA54-283B-8B2F048B9DD3}" dt="2023-09-20T10:39:29.273" v="36" actId="20577"/>
          <ac:spMkLst>
            <pc:docMk/>
            <pc:sldMk cId="0" sldId="340"/>
            <ac:spMk id="3" creationId="{15D03F24-7EFB-44A5-9CCB-206A792F83B8}"/>
          </ac:spMkLst>
        </pc:spChg>
        <pc:spChg chg="mod">
          <ac:chgData name="Natasha Young" userId="S::n.young@uwtsd.ac.uk::450ac887-d51d-4f28-b5bb-9aa773a39bcf" providerId="AD" clId="Web-{808DFCF7-5BCC-AA54-283B-8B2F048B9DD3}" dt="2023-09-20T10:39:32.398" v="38" actId="20577"/>
          <ac:spMkLst>
            <pc:docMk/>
            <pc:sldMk cId="0" sldId="340"/>
            <ac:spMk id="19458" creationId="{D70BE50E-339C-41BA-B293-20599278029B}"/>
          </ac:spMkLst>
        </pc:spChg>
      </pc:sldChg>
      <pc:sldChg chg="addSp delSp modSp">
        <pc:chgData name="Natasha Young" userId="S::n.young@uwtsd.ac.uk::450ac887-d51d-4f28-b5bb-9aa773a39bcf" providerId="AD" clId="Web-{808DFCF7-5BCC-AA54-283B-8B2F048B9DD3}" dt="2023-09-20T10:40:45.495" v="55" actId="1076"/>
        <pc:sldMkLst>
          <pc:docMk/>
          <pc:sldMk cId="0" sldId="343"/>
        </pc:sldMkLst>
        <pc:spChg chg="add del mod">
          <ac:chgData name="Natasha Young" userId="S::n.young@uwtsd.ac.uk::450ac887-d51d-4f28-b5bb-9aa773a39bcf" providerId="AD" clId="Web-{808DFCF7-5BCC-AA54-283B-8B2F048B9DD3}" dt="2023-09-20T10:40:41.432" v="54"/>
          <ac:spMkLst>
            <pc:docMk/>
            <pc:sldMk cId="0" sldId="343"/>
            <ac:spMk id="3" creationId="{0C457C51-AFA8-DEC0-6C23-2259CB370BF5}"/>
          </ac:spMkLst>
        </pc:spChg>
        <pc:spChg chg="del">
          <ac:chgData name="Natasha Young" userId="S::n.young@uwtsd.ac.uk::450ac887-d51d-4f28-b5bb-9aa773a39bcf" providerId="AD" clId="Web-{808DFCF7-5BCC-AA54-283B-8B2F048B9DD3}" dt="2023-09-20T10:40:39.182" v="53"/>
          <ac:spMkLst>
            <pc:docMk/>
            <pc:sldMk cId="0" sldId="343"/>
            <ac:spMk id="26627" creationId="{8DD5B794-1DFA-4B3C-9E11-1AC5A8DFD9CA}"/>
          </ac:spMkLst>
        </pc:spChg>
        <pc:spChg chg="mod">
          <ac:chgData name="Natasha Young" userId="S::n.young@uwtsd.ac.uk::450ac887-d51d-4f28-b5bb-9aa773a39bcf" providerId="AD" clId="Web-{808DFCF7-5BCC-AA54-283B-8B2F048B9DD3}" dt="2023-09-20T10:40:45.495" v="55" actId="1076"/>
          <ac:spMkLst>
            <pc:docMk/>
            <pc:sldMk cId="0" sldId="343"/>
            <ac:spMk id="26628" creationId="{4B571E96-E3A2-4D09-93B9-6D2C3DFBC034}"/>
          </ac:spMkLst>
        </pc:spChg>
      </pc:sldChg>
      <pc:sldChg chg="addSp delSp modSp">
        <pc:chgData name="Natasha Young" userId="S::n.young@uwtsd.ac.uk::450ac887-d51d-4f28-b5bb-9aa773a39bcf" providerId="AD" clId="Web-{808DFCF7-5BCC-AA54-283B-8B2F048B9DD3}" dt="2023-09-20T10:45:19.960" v="198" actId="14100"/>
        <pc:sldMkLst>
          <pc:docMk/>
          <pc:sldMk cId="0" sldId="344"/>
        </pc:sldMkLst>
        <pc:spChg chg="mod">
          <ac:chgData name="Natasha Young" userId="S::n.young@uwtsd.ac.uk::450ac887-d51d-4f28-b5bb-9aa773a39bcf" providerId="AD" clId="Web-{808DFCF7-5BCC-AA54-283B-8B2F048B9DD3}" dt="2023-09-20T10:45:05.287" v="195" actId="20577"/>
          <ac:spMkLst>
            <pc:docMk/>
            <pc:sldMk cId="0" sldId="344"/>
            <ac:spMk id="2" creationId="{7C779B89-4565-4B09-902D-CC1A8A836D05}"/>
          </ac:spMkLst>
        </pc:spChg>
        <pc:spChg chg="add del mod">
          <ac:chgData name="Natasha Young" userId="S::n.young@uwtsd.ac.uk::450ac887-d51d-4f28-b5bb-9aa773a39bcf" providerId="AD" clId="Web-{808DFCF7-5BCC-AA54-283B-8B2F048B9DD3}" dt="2023-09-20T10:45:16.225" v="197"/>
          <ac:spMkLst>
            <pc:docMk/>
            <pc:sldMk cId="0" sldId="344"/>
            <ac:spMk id="4" creationId="{DCE12730-DAFC-6AF3-9F10-2765BD79A5F3}"/>
          </ac:spMkLst>
        </pc:spChg>
        <pc:spChg chg="del">
          <ac:chgData name="Natasha Young" userId="S::n.young@uwtsd.ac.uk::450ac887-d51d-4f28-b5bb-9aa773a39bcf" providerId="AD" clId="Web-{808DFCF7-5BCC-AA54-283B-8B2F048B9DD3}" dt="2023-09-20T10:45:13.303" v="196"/>
          <ac:spMkLst>
            <pc:docMk/>
            <pc:sldMk cId="0" sldId="344"/>
            <ac:spMk id="49155" creationId="{90CB2853-229C-4A1C-8887-8C5032E3FD05}"/>
          </ac:spMkLst>
        </pc:spChg>
        <pc:spChg chg="mod">
          <ac:chgData name="Natasha Young" userId="S::n.young@uwtsd.ac.uk::450ac887-d51d-4f28-b5bb-9aa773a39bcf" providerId="AD" clId="Web-{808DFCF7-5BCC-AA54-283B-8B2F048B9DD3}" dt="2023-09-20T10:45:19.960" v="198" actId="14100"/>
          <ac:spMkLst>
            <pc:docMk/>
            <pc:sldMk cId="0" sldId="344"/>
            <ac:spMk id="49156" creationId="{BD335E35-EBAC-4C3B-9CE0-6AD755F4EEB9}"/>
          </ac:spMkLst>
        </pc:spChg>
      </pc:sldChg>
      <pc:sldChg chg="modSp">
        <pc:chgData name="Natasha Young" userId="S::n.young@uwtsd.ac.uk::450ac887-d51d-4f28-b5bb-9aa773a39bcf" providerId="AD" clId="Web-{808DFCF7-5BCC-AA54-283B-8B2F048B9DD3}" dt="2023-09-20T10:44:40.802" v="188" actId="20577"/>
        <pc:sldMkLst>
          <pc:docMk/>
          <pc:sldMk cId="0" sldId="345"/>
        </pc:sldMkLst>
        <pc:spChg chg="mod">
          <ac:chgData name="Natasha Young" userId="S::n.young@uwtsd.ac.uk::450ac887-d51d-4f28-b5bb-9aa773a39bcf" providerId="AD" clId="Web-{808DFCF7-5BCC-AA54-283B-8B2F048B9DD3}" dt="2023-09-20T10:44:40.802" v="188" actId="20577"/>
          <ac:spMkLst>
            <pc:docMk/>
            <pc:sldMk cId="0" sldId="345"/>
            <ac:spMk id="45059" creationId="{42C3865A-26EA-45D3-B489-F48217DA5D51}"/>
          </ac:spMkLst>
        </pc:spChg>
      </pc:sldChg>
      <pc:sldChg chg="addSp delSp modSp">
        <pc:chgData name="Natasha Young" userId="S::n.young@uwtsd.ac.uk::450ac887-d51d-4f28-b5bb-9aa773a39bcf" providerId="AD" clId="Web-{808DFCF7-5BCC-AA54-283B-8B2F048B9DD3}" dt="2023-09-20T10:45:38.726" v="203" actId="14100"/>
        <pc:sldMkLst>
          <pc:docMk/>
          <pc:sldMk cId="0" sldId="346"/>
        </pc:sldMkLst>
        <pc:spChg chg="add del mod">
          <ac:chgData name="Natasha Young" userId="S::n.young@uwtsd.ac.uk::450ac887-d51d-4f28-b5bb-9aa773a39bcf" providerId="AD" clId="Web-{808DFCF7-5BCC-AA54-283B-8B2F048B9DD3}" dt="2023-09-20T10:45:35.523" v="202"/>
          <ac:spMkLst>
            <pc:docMk/>
            <pc:sldMk cId="0" sldId="346"/>
            <ac:spMk id="3" creationId="{B572D8FC-AF44-D879-34A9-DEB51C67878A}"/>
          </ac:spMkLst>
        </pc:spChg>
        <pc:spChg chg="mod">
          <ac:chgData name="Natasha Young" userId="S::n.young@uwtsd.ac.uk::450ac887-d51d-4f28-b5bb-9aa773a39bcf" providerId="AD" clId="Web-{808DFCF7-5BCC-AA54-283B-8B2F048B9DD3}" dt="2023-09-20T10:45:29.507" v="200" actId="20577"/>
          <ac:spMkLst>
            <pc:docMk/>
            <pc:sldMk cId="0" sldId="346"/>
            <ac:spMk id="51202" creationId="{814C8F74-E14A-4CEE-8E3C-C069B917C9D2}"/>
          </ac:spMkLst>
        </pc:spChg>
        <pc:spChg chg="del">
          <ac:chgData name="Natasha Young" userId="S::n.young@uwtsd.ac.uk::450ac887-d51d-4f28-b5bb-9aa773a39bcf" providerId="AD" clId="Web-{808DFCF7-5BCC-AA54-283B-8B2F048B9DD3}" dt="2023-09-20T10:45:31.898" v="201"/>
          <ac:spMkLst>
            <pc:docMk/>
            <pc:sldMk cId="0" sldId="346"/>
            <ac:spMk id="51203" creationId="{4F8F06E5-81EA-4122-B5AE-65A1261F3CE7}"/>
          </ac:spMkLst>
        </pc:spChg>
        <pc:spChg chg="mod">
          <ac:chgData name="Natasha Young" userId="S::n.young@uwtsd.ac.uk::450ac887-d51d-4f28-b5bb-9aa773a39bcf" providerId="AD" clId="Web-{808DFCF7-5BCC-AA54-283B-8B2F048B9DD3}" dt="2023-09-20T10:45:38.726" v="203" actId="14100"/>
          <ac:spMkLst>
            <pc:docMk/>
            <pc:sldMk cId="0" sldId="346"/>
            <ac:spMk id="51204" creationId="{C3DBB1E2-7FB3-4AF8-9E28-35C501C94694}"/>
          </ac:spMkLst>
        </pc:spChg>
      </pc:sldChg>
      <pc:sldChg chg="modSp">
        <pc:chgData name="Natasha Young" userId="S::n.young@uwtsd.ac.uk::450ac887-d51d-4f28-b5bb-9aa773a39bcf" providerId="AD" clId="Web-{808DFCF7-5BCC-AA54-283B-8B2F048B9DD3}" dt="2023-09-20T10:46:00.649" v="210" actId="20577"/>
        <pc:sldMkLst>
          <pc:docMk/>
          <pc:sldMk cId="0" sldId="347"/>
        </pc:sldMkLst>
        <pc:spChg chg="mod">
          <ac:chgData name="Natasha Young" userId="S::n.young@uwtsd.ac.uk::450ac887-d51d-4f28-b5bb-9aa773a39bcf" providerId="AD" clId="Web-{808DFCF7-5BCC-AA54-283B-8B2F048B9DD3}" dt="2023-09-20T10:46:00.649" v="210" actId="20577"/>
          <ac:spMkLst>
            <pc:docMk/>
            <pc:sldMk cId="0" sldId="347"/>
            <ac:spMk id="55298" creationId="{CA5CC1C3-3242-4542-95AB-B3D8929A8946}"/>
          </ac:spMkLst>
        </pc:spChg>
      </pc:sldChg>
      <pc:sldChg chg="delSp modSp">
        <pc:chgData name="Natasha Young" userId="S::n.young@uwtsd.ac.uk::450ac887-d51d-4f28-b5bb-9aa773a39bcf" providerId="AD" clId="Web-{808DFCF7-5BCC-AA54-283B-8B2F048B9DD3}" dt="2023-09-20T10:40:05.212" v="44" actId="14100"/>
        <pc:sldMkLst>
          <pc:docMk/>
          <pc:sldMk cId="3377973975" sldId="348"/>
        </pc:sldMkLst>
        <pc:spChg chg="mod">
          <ac:chgData name="Natasha Young" userId="S::n.young@uwtsd.ac.uk::450ac887-d51d-4f28-b5bb-9aa773a39bcf" providerId="AD" clId="Web-{808DFCF7-5BCC-AA54-283B-8B2F048B9DD3}" dt="2023-09-20T10:39:59.290" v="42" actId="20577"/>
          <ac:spMkLst>
            <pc:docMk/>
            <pc:sldMk cId="3377973975" sldId="348"/>
            <ac:spMk id="18434" creationId="{7829B2B3-CD6C-62AF-CF31-52025CD193D3}"/>
          </ac:spMkLst>
        </pc:spChg>
        <pc:spChg chg="del">
          <ac:chgData name="Natasha Young" userId="S::n.young@uwtsd.ac.uk::450ac887-d51d-4f28-b5bb-9aa773a39bcf" providerId="AD" clId="Web-{808DFCF7-5BCC-AA54-283B-8B2F048B9DD3}" dt="2023-09-20T10:40:00.868" v="43"/>
          <ac:spMkLst>
            <pc:docMk/>
            <pc:sldMk cId="3377973975" sldId="348"/>
            <ac:spMk id="18435" creationId="{F94A6CB6-093E-E1CB-AE20-3B95A6AC0397}"/>
          </ac:spMkLst>
        </pc:spChg>
        <pc:spChg chg="mod">
          <ac:chgData name="Natasha Young" userId="S::n.young@uwtsd.ac.uk::450ac887-d51d-4f28-b5bb-9aa773a39bcf" providerId="AD" clId="Web-{808DFCF7-5BCC-AA54-283B-8B2F048B9DD3}" dt="2023-09-20T10:40:05.212" v="44" actId="14100"/>
          <ac:spMkLst>
            <pc:docMk/>
            <pc:sldMk cId="3377973975" sldId="348"/>
            <ac:spMk id="18436" creationId="{2E56DA4C-2807-9638-AA65-7C818B6C6873}"/>
          </ac:spMkLst>
        </pc:spChg>
      </pc:sldChg>
      <pc:sldChg chg="delSp modSp">
        <pc:chgData name="Natasha Young" userId="S::n.young@uwtsd.ac.uk::450ac887-d51d-4f28-b5bb-9aa773a39bcf" providerId="AD" clId="Web-{808DFCF7-5BCC-AA54-283B-8B2F048B9DD3}" dt="2023-09-20T10:40:18.807" v="48" actId="14100"/>
        <pc:sldMkLst>
          <pc:docMk/>
          <pc:sldMk cId="2847901539" sldId="349"/>
        </pc:sldMkLst>
        <pc:spChg chg="mod">
          <ac:chgData name="Natasha Young" userId="S::n.young@uwtsd.ac.uk::450ac887-d51d-4f28-b5bb-9aa773a39bcf" providerId="AD" clId="Web-{808DFCF7-5BCC-AA54-283B-8B2F048B9DD3}" dt="2023-09-20T10:40:12.275" v="46" actId="20577"/>
          <ac:spMkLst>
            <pc:docMk/>
            <pc:sldMk cId="2847901539" sldId="349"/>
            <ac:spMk id="20482" creationId="{7C5DED92-DB7F-0C32-F423-A1E07F65D589}"/>
          </ac:spMkLst>
        </pc:spChg>
        <pc:spChg chg="del">
          <ac:chgData name="Natasha Young" userId="S::n.young@uwtsd.ac.uk::450ac887-d51d-4f28-b5bb-9aa773a39bcf" providerId="AD" clId="Web-{808DFCF7-5BCC-AA54-283B-8B2F048B9DD3}" dt="2023-09-20T10:40:14.103" v="47"/>
          <ac:spMkLst>
            <pc:docMk/>
            <pc:sldMk cId="2847901539" sldId="349"/>
            <ac:spMk id="20483" creationId="{5EAE2C1A-903D-11DD-C699-AECFD6F677FA}"/>
          </ac:spMkLst>
        </pc:spChg>
        <pc:spChg chg="mod">
          <ac:chgData name="Natasha Young" userId="S::n.young@uwtsd.ac.uk::450ac887-d51d-4f28-b5bb-9aa773a39bcf" providerId="AD" clId="Web-{808DFCF7-5BCC-AA54-283B-8B2F048B9DD3}" dt="2023-09-20T10:40:18.807" v="48" actId="14100"/>
          <ac:spMkLst>
            <pc:docMk/>
            <pc:sldMk cId="2847901539" sldId="349"/>
            <ac:spMk id="20484" creationId="{1130F7DD-2CA0-B0F7-FCF1-E5A078106271}"/>
          </ac:spMkLst>
        </pc:spChg>
      </pc:sldChg>
      <pc:sldChg chg="addSp delSp modSp">
        <pc:chgData name="Natasha Young" userId="S::n.young@uwtsd.ac.uk::450ac887-d51d-4f28-b5bb-9aa773a39bcf" providerId="AD" clId="Web-{808DFCF7-5BCC-AA54-283B-8B2F048B9DD3}" dt="2023-09-20T10:45:54.899" v="209" actId="14100"/>
        <pc:sldMkLst>
          <pc:docMk/>
          <pc:sldMk cId="502010045" sldId="351"/>
        </pc:sldMkLst>
        <pc:spChg chg="mod">
          <ac:chgData name="Natasha Young" userId="S::n.young@uwtsd.ac.uk::450ac887-d51d-4f28-b5bb-9aa773a39bcf" providerId="AD" clId="Web-{808DFCF7-5BCC-AA54-283B-8B2F048B9DD3}" dt="2023-09-20T10:45:44.680" v="206" actId="20577"/>
          <ac:spMkLst>
            <pc:docMk/>
            <pc:sldMk cId="502010045" sldId="351"/>
            <ac:spMk id="2" creationId="{9F36DBF7-F9CD-A363-BDA8-08B257A1934E}"/>
          </ac:spMkLst>
        </pc:spChg>
        <pc:spChg chg="del">
          <ac:chgData name="Natasha Young" userId="S::n.young@uwtsd.ac.uk::450ac887-d51d-4f28-b5bb-9aa773a39bcf" providerId="AD" clId="Web-{808DFCF7-5BCC-AA54-283B-8B2F048B9DD3}" dt="2023-09-20T10:45:48.133" v="207"/>
          <ac:spMkLst>
            <pc:docMk/>
            <pc:sldMk cId="502010045" sldId="351"/>
            <ac:spMk id="3" creationId="{AF42C440-2079-DABC-A641-D022A87FDDB7}"/>
          </ac:spMkLst>
        </pc:spChg>
        <pc:spChg chg="mod">
          <ac:chgData name="Natasha Young" userId="S::n.young@uwtsd.ac.uk::450ac887-d51d-4f28-b5bb-9aa773a39bcf" providerId="AD" clId="Web-{808DFCF7-5BCC-AA54-283B-8B2F048B9DD3}" dt="2023-09-20T10:45:54.899" v="209" actId="14100"/>
          <ac:spMkLst>
            <pc:docMk/>
            <pc:sldMk cId="502010045" sldId="351"/>
            <ac:spMk id="4" creationId="{188D3109-FE96-2405-2D97-84944355E83E}"/>
          </ac:spMkLst>
        </pc:spChg>
        <pc:spChg chg="add del mod">
          <ac:chgData name="Natasha Young" userId="S::n.young@uwtsd.ac.uk::450ac887-d51d-4f28-b5bb-9aa773a39bcf" providerId="AD" clId="Web-{808DFCF7-5BCC-AA54-283B-8B2F048B9DD3}" dt="2023-09-20T10:45:51.633" v="208"/>
          <ac:spMkLst>
            <pc:docMk/>
            <pc:sldMk cId="502010045" sldId="351"/>
            <ac:spMk id="6" creationId="{05ACDC8D-BA82-CD87-98ED-A642A872402B}"/>
          </ac:spMkLst>
        </pc:spChg>
      </pc:sldChg>
      <pc:sldChg chg="modSp">
        <pc:chgData name="Natasha Young" userId="S::n.young@uwtsd.ac.uk::450ac887-d51d-4f28-b5bb-9aa773a39bcf" providerId="AD" clId="Web-{808DFCF7-5BCC-AA54-283B-8B2F048B9DD3}" dt="2023-09-20T10:46:16.978" v="214" actId="20577"/>
        <pc:sldMkLst>
          <pc:docMk/>
          <pc:sldMk cId="3993411016" sldId="352"/>
        </pc:sldMkLst>
        <pc:spChg chg="mod">
          <ac:chgData name="Natasha Young" userId="S::n.young@uwtsd.ac.uk::450ac887-d51d-4f28-b5bb-9aa773a39bcf" providerId="AD" clId="Web-{808DFCF7-5BCC-AA54-283B-8B2F048B9DD3}" dt="2023-09-20T10:46:16.978" v="214" actId="20577"/>
          <ac:spMkLst>
            <pc:docMk/>
            <pc:sldMk cId="3993411016" sldId="352"/>
            <ac:spMk id="2" creationId="{09F23267-B7B1-F753-D16A-55077593DF1C}"/>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21.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362" name="Rectangle 2">
            <a:extLst>
              <a:ext uri="{FF2B5EF4-FFF2-40B4-BE49-F238E27FC236}">
                <a16:creationId xmlns:a16="http://schemas.microsoft.com/office/drawing/2014/main" id="{DDEFE403-E668-420F-8C43-4BF196CCC95C}"/>
              </a:ext>
            </a:extLst>
          </p:cNvPr>
          <p:cNvSpPr>
            <a:spLocks noGrp="1" noChangeArrowheads="1"/>
          </p:cNvSpPr>
          <p:nvPr>
            <p:ph type="hdr" sz="quarter"/>
          </p:nvPr>
        </p:nvSpPr>
        <p:spPr bwMode="auto">
          <a:xfrm>
            <a:off x="0" y="0"/>
            <a:ext cx="2890838" cy="488950"/>
          </a:xfrm>
          <a:prstGeom prst="rect">
            <a:avLst/>
          </a:prstGeom>
          <a:noFill/>
          <a:ln w="9525">
            <a:noFill/>
            <a:miter lim="800000"/>
            <a:headEnd/>
            <a:tailEnd/>
          </a:ln>
          <a:effectLst/>
        </p:spPr>
        <p:txBody>
          <a:bodyPr vert="horz" wrap="square" lIns="89785" tIns="44892" rIns="89785" bIns="44892" numCol="1" anchor="t" anchorCtr="0" compatLnSpc="1">
            <a:prstTxWarp prst="textNoShape">
              <a:avLst/>
            </a:prstTxWarp>
          </a:bodyPr>
          <a:lstStyle>
            <a:lvl1pPr>
              <a:defRPr sz="1200">
                <a:latin typeface="Arial" charset="0"/>
                <a:ea typeface="ＭＳ Ｐゴシック" charset="0"/>
                <a:cs typeface="ＭＳ Ｐゴシック" charset="0"/>
              </a:defRPr>
            </a:lvl1pPr>
          </a:lstStyle>
          <a:p>
            <a:pPr>
              <a:defRPr/>
            </a:pPr>
            <a:endParaRPr lang="cy-GB"/>
          </a:p>
        </p:txBody>
      </p:sp>
      <p:sp>
        <p:nvSpPr>
          <p:cNvPr id="15363" name="Rectangle 3">
            <a:extLst>
              <a:ext uri="{FF2B5EF4-FFF2-40B4-BE49-F238E27FC236}">
                <a16:creationId xmlns:a16="http://schemas.microsoft.com/office/drawing/2014/main" id="{161D17CF-D5E7-4501-B8F5-78E78A498CA7}"/>
              </a:ext>
            </a:extLst>
          </p:cNvPr>
          <p:cNvSpPr>
            <a:spLocks noGrp="1" noChangeArrowheads="1"/>
          </p:cNvSpPr>
          <p:nvPr>
            <p:ph type="dt" sz="quarter" idx="1"/>
          </p:nvPr>
        </p:nvSpPr>
        <p:spPr bwMode="auto">
          <a:xfrm>
            <a:off x="3776663" y="0"/>
            <a:ext cx="2890837" cy="488950"/>
          </a:xfrm>
          <a:prstGeom prst="rect">
            <a:avLst/>
          </a:prstGeom>
          <a:noFill/>
          <a:ln w="9525">
            <a:noFill/>
            <a:miter lim="800000"/>
            <a:headEnd/>
            <a:tailEnd/>
          </a:ln>
          <a:effectLst/>
        </p:spPr>
        <p:txBody>
          <a:bodyPr vert="horz" wrap="square" lIns="89785" tIns="44892" rIns="89785" bIns="44892" numCol="1" anchor="t" anchorCtr="0" compatLnSpc="1">
            <a:prstTxWarp prst="textNoShape">
              <a:avLst/>
            </a:prstTxWarp>
          </a:bodyPr>
          <a:lstStyle>
            <a:lvl1pPr algn="r">
              <a:defRPr sz="1200">
                <a:latin typeface="Arial" charset="0"/>
                <a:ea typeface="ＭＳ Ｐゴシック" charset="0"/>
                <a:cs typeface="ＭＳ Ｐゴシック" charset="0"/>
              </a:defRPr>
            </a:lvl1pPr>
          </a:lstStyle>
          <a:p>
            <a:pPr>
              <a:defRPr/>
            </a:pPr>
            <a:endParaRPr lang="cy-GB"/>
          </a:p>
        </p:txBody>
      </p:sp>
      <p:sp>
        <p:nvSpPr>
          <p:cNvPr id="15364" name="Rectangle 4">
            <a:extLst>
              <a:ext uri="{FF2B5EF4-FFF2-40B4-BE49-F238E27FC236}">
                <a16:creationId xmlns:a16="http://schemas.microsoft.com/office/drawing/2014/main" id="{5450BB3F-410E-4A81-BF5F-472CCCAF9E94}"/>
              </a:ext>
            </a:extLst>
          </p:cNvPr>
          <p:cNvSpPr>
            <a:spLocks noGrp="1" noChangeArrowheads="1"/>
          </p:cNvSpPr>
          <p:nvPr>
            <p:ph type="ftr" sz="quarter" idx="2"/>
          </p:nvPr>
        </p:nvSpPr>
        <p:spPr bwMode="auto">
          <a:xfrm>
            <a:off x="0" y="9263063"/>
            <a:ext cx="2890838" cy="488950"/>
          </a:xfrm>
          <a:prstGeom prst="rect">
            <a:avLst/>
          </a:prstGeom>
          <a:noFill/>
          <a:ln w="9525">
            <a:noFill/>
            <a:miter lim="800000"/>
            <a:headEnd/>
            <a:tailEnd/>
          </a:ln>
          <a:effectLst/>
        </p:spPr>
        <p:txBody>
          <a:bodyPr vert="horz" wrap="square" lIns="89785" tIns="44892" rIns="89785" bIns="44892" numCol="1" anchor="b" anchorCtr="0" compatLnSpc="1">
            <a:prstTxWarp prst="textNoShape">
              <a:avLst/>
            </a:prstTxWarp>
          </a:bodyPr>
          <a:lstStyle>
            <a:lvl1pPr>
              <a:defRPr sz="1200">
                <a:latin typeface="Arial" charset="0"/>
                <a:ea typeface="ＭＳ Ｐゴシック" charset="0"/>
                <a:cs typeface="ＭＳ Ｐゴシック" charset="0"/>
              </a:defRPr>
            </a:lvl1pPr>
          </a:lstStyle>
          <a:p>
            <a:pPr>
              <a:defRPr/>
            </a:pPr>
            <a:endParaRPr lang="cy-GB"/>
          </a:p>
        </p:txBody>
      </p:sp>
      <p:sp>
        <p:nvSpPr>
          <p:cNvPr id="15365" name="Rectangle 5">
            <a:extLst>
              <a:ext uri="{FF2B5EF4-FFF2-40B4-BE49-F238E27FC236}">
                <a16:creationId xmlns:a16="http://schemas.microsoft.com/office/drawing/2014/main" id="{5FF23FE3-F1F0-49BC-A837-DF632B2E3B1F}"/>
              </a:ext>
            </a:extLst>
          </p:cNvPr>
          <p:cNvSpPr>
            <a:spLocks noGrp="1" noChangeArrowheads="1"/>
          </p:cNvSpPr>
          <p:nvPr>
            <p:ph type="sldNum" sz="quarter" idx="3"/>
          </p:nvPr>
        </p:nvSpPr>
        <p:spPr bwMode="auto">
          <a:xfrm>
            <a:off x="3776663" y="9263063"/>
            <a:ext cx="2890837" cy="488950"/>
          </a:xfrm>
          <a:prstGeom prst="rect">
            <a:avLst/>
          </a:prstGeom>
          <a:noFill/>
          <a:ln w="9525">
            <a:noFill/>
            <a:miter lim="800000"/>
            <a:headEnd/>
            <a:tailEnd/>
          </a:ln>
          <a:effectLst/>
        </p:spPr>
        <p:txBody>
          <a:bodyPr vert="horz" wrap="square" lIns="89785" tIns="44892" rIns="89785" bIns="44892" numCol="1" anchor="b" anchorCtr="0" compatLnSpc="1">
            <a:prstTxWarp prst="textNoShape">
              <a:avLst/>
            </a:prstTxWarp>
          </a:bodyPr>
          <a:lstStyle>
            <a:lvl1pPr algn="r">
              <a:defRPr sz="1200">
                <a:latin typeface="Arial" panose="020B0604020202020204" pitchFamily="34" charset="0"/>
                <a:ea typeface="ＭＳ Ｐゴシック" panose="020B0600070205080204" pitchFamily="34" charset="-128"/>
              </a:defRPr>
            </a:lvl1pPr>
          </a:lstStyle>
          <a:p>
            <a:pPr>
              <a:defRPr/>
            </a:pPr>
            <a:fld id="{B65B5047-DD6F-461F-8A3D-ED2612B57DA8}" type="slidenum">
              <a:rPr lang="cy-GB" altLang="en-US"/>
              <a:pPr>
                <a:defRPr/>
              </a:pPr>
              <a:t>‹#›</a:t>
            </a:fld>
            <a:endParaRPr lang="cy-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0.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410" name="Rectangle 2">
            <a:extLst>
              <a:ext uri="{FF2B5EF4-FFF2-40B4-BE49-F238E27FC236}">
                <a16:creationId xmlns:a16="http://schemas.microsoft.com/office/drawing/2014/main" id="{993BCB10-625F-439E-8A26-99A2A60A2763}"/>
              </a:ext>
            </a:extLst>
          </p:cNvPr>
          <p:cNvSpPr>
            <a:spLocks noGrp="1" noChangeArrowheads="1"/>
          </p:cNvSpPr>
          <p:nvPr>
            <p:ph type="hdr" sz="quarter"/>
          </p:nvPr>
        </p:nvSpPr>
        <p:spPr bwMode="auto">
          <a:xfrm>
            <a:off x="0" y="0"/>
            <a:ext cx="2890838" cy="488950"/>
          </a:xfrm>
          <a:prstGeom prst="rect">
            <a:avLst/>
          </a:prstGeom>
          <a:noFill/>
          <a:ln w="9525">
            <a:noFill/>
            <a:miter lim="800000"/>
            <a:headEnd/>
            <a:tailEnd/>
          </a:ln>
          <a:effectLst/>
        </p:spPr>
        <p:txBody>
          <a:bodyPr vert="horz" wrap="square" lIns="89785" tIns="44892" rIns="89785" bIns="44892" numCol="1" anchor="t" anchorCtr="0" compatLnSpc="1">
            <a:prstTxWarp prst="textNoShape">
              <a:avLst/>
            </a:prstTxWarp>
          </a:bodyPr>
          <a:lstStyle>
            <a:lvl1pPr>
              <a:defRPr sz="1200">
                <a:latin typeface="Arial" charset="0"/>
                <a:ea typeface="ＭＳ Ｐゴシック" charset="0"/>
                <a:cs typeface="ＭＳ Ｐゴシック" charset="0"/>
              </a:defRPr>
            </a:lvl1pPr>
          </a:lstStyle>
          <a:p>
            <a:pPr>
              <a:defRPr/>
            </a:pPr>
            <a:endParaRPr lang="cy-GB"/>
          </a:p>
        </p:txBody>
      </p:sp>
      <p:sp>
        <p:nvSpPr>
          <p:cNvPr id="17411" name="Rectangle 3">
            <a:extLst>
              <a:ext uri="{FF2B5EF4-FFF2-40B4-BE49-F238E27FC236}">
                <a16:creationId xmlns:a16="http://schemas.microsoft.com/office/drawing/2014/main" id="{1EAF830B-CF93-4E58-9694-A222D5F4C814}"/>
              </a:ext>
            </a:extLst>
          </p:cNvPr>
          <p:cNvSpPr>
            <a:spLocks noGrp="1" noChangeArrowheads="1"/>
          </p:cNvSpPr>
          <p:nvPr>
            <p:ph type="dt" idx="1"/>
          </p:nvPr>
        </p:nvSpPr>
        <p:spPr bwMode="auto">
          <a:xfrm>
            <a:off x="3776663" y="0"/>
            <a:ext cx="2890837" cy="488950"/>
          </a:xfrm>
          <a:prstGeom prst="rect">
            <a:avLst/>
          </a:prstGeom>
          <a:noFill/>
          <a:ln w="9525">
            <a:noFill/>
            <a:miter lim="800000"/>
            <a:headEnd/>
            <a:tailEnd/>
          </a:ln>
          <a:effectLst/>
        </p:spPr>
        <p:txBody>
          <a:bodyPr vert="horz" wrap="square" lIns="89785" tIns="44892" rIns="89785" bIns="44892" numCol="1" anchor="t" anchorCtr="0" compatLnSpc="1">
            <a:prstTxWarp prst="textNoShape">
              <a:avLst/>
            </a:prstTxWarp>
          </a:bodyPr>
          <a:lstStyle>
            <a:lvl1pPr algn="r">
              <a:defRPr sz="1200">
                <a:latin typeface="Arial" charset="0"/>
                <a:ea typeface="ＭＳ Ｐゴシック" charset="0"/>
                <a:cs typeface="ＭＳ Ｐゴシック" charset="0"/>
              </a:defRPr>
            </a:lvl1pPr>
          </a:lstStyle>
          <a:p>
            <a:pPr>
              <a:defRPr/>
            </a:pPr>
            <a:endParaRPr lang="cy-GB"/>
          </a:p>
        </p:txBody>
      </p:sp>
      <p:sp>
        <p:nvSpPr>
          <p:cNvPr id="7172" name="Rectangle 4">
            <a:extLst>
              <a:ext uri="{FF2B5EF4-FFF2-40B4-BE49-F238E27FC236}">
                <a16:creationId xmlns:a16="http://schemas.microsoft.com/office/drawing/2014/main" id="{FCBBD138-7A5A-460C-9725-8EC2293DA95C}"/>
              </a:ext>
            </a:extLst>
          </p:cNvPr>
          <p:cNvSpPr>
            <a:spLocks noGrp="1" noRot="1" noChangeAspect="1" noChangeArrowheads="1" noTextEdit="1"/>
          </p:cNvSpPr>
          <p:nvPr>
            <p:ph type="sldImg" idx="2"/>
          </p:nvPr>
        </p:nvSpPr>
        <p:spPr bwMode="auto">
          <a:xfrm>
            <a:off x="896938" y="731838"/>
            <a:ext cx="4875212" cy="365760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3" name="Rectangle 5">
            <a:extLst>
              <a:ext uri="{FF2B5EF4-FFF2-40B4-BE49-F238E27FC236}">
                <a16:creationId xmlns:a16="http://schemas.microsoft.com/office/drawing/2014/main" id="{13F1F6CF-7A21-4D51-9DA5-35629D6E6DD4}"/>
              </a:ext>
            </a:extLst>
          </p:cNvPr>
          <p:cNvSpPr>
            <a:spLocks noGrp="1" noChangeArrowheads="1"/>
          </p:cNvSpPr>
          <p:nvPr>
            <p:ph type="body" sz="quarter" idx="3"/>
          </p:nvPr>
        </p:nvSpPr>
        <p:spPr bwMode="auto">
          <a:xfrm>
            <a:off x="666750" y="4632325"/>
            <a:ext cx="5335588" cy="4389438"/>
          </a:xfrm>
          <a:prstGeom prst="rect">
            <a:avLst/>
          </a:prstGeom>
          <a:noFill/>
          <a:ln w="9525">
            <a:noFill/>
            <a:miter lim="800000"/>
            <a:headEnd/>
            <a:tailEnd/>
          </a:ln>
          <a:effectLst/>
        </p:spPr>
        <p:txBody>
          <a:bodyPr vert="horz" wrap="square" lIns="89785" tIns="44892" rIns="89785" bIns="44892" numCol="1" anchor="t" anchorCtr="0" compatLnSpc="1">
            <a:prstTxWarp prst="textNoShape">
              <a:avLst/>
            </a:prstTxWarp>
          </a:bodyPr>
          <a:lstStyle/>
          <a:p>
            <a:pPr lvl="0"/>
            <a:r>
              <a:rPr lang="cy-GB" noProof="0"/>
              <a:t>Cliciwch i olygu arddulliau'r Meistr testun</a:t>
            </a:r>
          </a:p>
          <a:p>
            <a:pPr lvl="1"/>
            <a:r>
              <a:rPr lang="cy-GB" noProof="0"/>
              <a:t>Ail lefel</a:t>
            </a:r>
          </a:p>
          <a:p>
            <a:pPr lvl="2"/>
            <a:r>
              <a:rPr lang="cy-GB" noProof="0"/>
              <a:t>Trydydd lefel</a:t>
            </a:r>
          </a:p>
          <a:p>
            <a:pPr lvl="3"/>
            <a:r>
              <a:rPr lang="cy-GB" noProof="0"/>
              <a:t>Pedwerydd lefel</a:t>
            </a:r>
          </a:p>
          <a:p>
            <a:pPr lvl="4"/>
            <a:r>
              <a:rPr lang="cy-GB" noProof="0"/>
              <a:t>Pumed lefel</a:t>
            </a:r>
          </a:p>
        </p:txBody>
      </p:sp>
      <p:sp>
        <p:nvSpPr>
          <p:cNvPr id="17414" name="Rectangle 6">
            <a:extLst>
              <a:ext uri="{FF2B5EF4-FFF2-40B4-BE49-F238E27FC236}">
                <a16:creationId xmlns:a16="http://schemas.microsoft.com/office/drawing/2014/main" id="{12D1FA62-B374-47D7-81A3-C70091FF8AB7}"/>
              </a:ext>
            </a:extLst>
          </p:cNvPr>
          <p:cNvSpPr>
            <a:spLocks noGrp="1" noChangeArrowheads="1"/>
          </p:cNvSpPr>
          <p:nvPr>
            <p:ph type="ftr" sz="quarter" idx="4"/>
          </p:nvPr>
        </p:nvSpPr>
        <p:spPr bwMode="auto">
          <a:xfrm>
            <a:off x="0" y="9263063"/>
            <a:ext cx="2890838" cy="488950"/>
          </a:xfrm>
          <a:prstGeom prst="rect">
            <a:avLst/>
          </a:prstGeom>
          <a:noFill/>
          <a:ln w="9525">
            <a:noFill/>
            <a:miter lim="800000"/>
            <a:headEnd/>
            <a:tailEnd/>
          </a:ln>
          <a:effectLst/>
        </p:spPr>
        <p:txBody>
          <a:bodyPr vert="horz" wrap="square" lIns="89785" tIns="44892" rIns="89785" bIns="44892" numCol="1" anchor="b" anchorCtr="0" compatLnSpc="1">
            <a:prstTxWarp prst="textNoShape">
              <a:avLst/>
            </a:prstTxWarp>
          </a:bodyPr>
          <a:lstStyle>
            <a:lvl1pPr>
              <a:defRPr sz="1200">
                <a:latin typeface="Arial" charset="0"/>
                <a:ea typeface="ＭＳ Ｐゴシック" charset="0"/>
                <a:cs typeface="ＭＳ Ｐゴシック" charset="0"/>
              </a:defRPr>
            </a:lvl1pPr>
          </a:lstStyle>
          <a:p>
            <a:pPr>
              <a:defRPr/>
            </a:pPr>
            <a:endParaRPr lang="cy-GB"/>
          </a:p>
        </p:txBody>
      </p:sp>
      <p:sp>
        <p:nvSpPr>
          <p:cNvPr id="17415" name="Rectangle 7">
            <a:extLst>
              <a:ext uri="{FF2B5EF4-FFF2-40B4-BE49-F238E27FC236}">
                <a16:creationId xmlns:a16="http://schemas.microsoft.com/office/drawing/2014/main" id="{A19B0389-2C13-4E8B-A034-6A463DE59AB2}"/>
              </a:ext>
            </a:extLst>
          </p:cNvPr>
          <p:cNvSpPr>
            <a:spLocks noGrp="1" noChangeArrowheads="1"/>
          </p:cNvSpPr>
          <p:nvPr>
            <p:ph type="sldNum" sz="quarter" idx="5"/>
          </p:nvPr>
        </p:nvSpPr>
        <p:spPr bwMode="auto">
          <a:xfrm>
            <a:off x="3776663" y="9263063"/>
            <a:ext cx="2890837" cy="488950"/>
          </a:xfrm>
          <a:prstGeom prst="rect">
            <a:avLst/>
          </a:prstGeom>
          <a:noFill/>
          <a:ln w="9525">
            <a:noFill/>
            <a:miter lim="800000"/>
            <a:headEnd/>
            <a:tailEnd/>
          </a:ln>
          <a:effectLst/>
        </p:spPr>
        <p:txBody>
          <a:bodyPr vert="horz" wrap="square" lIns="89785" tIns="44892" rIns="89785" bIns="44892" numCol="1" anchor="b" anchorCtr="0" compatLnSpc="1">
            <a:prstTxWarp prst="textNoShape">
              <a:avLst/>
            </a:prstTxWarp>
          </a:bodyPr>
          <a:lstStyle>
            <a:lvl1pPr algn="r">
              <a:defRPr sz="1200">
                <a:latin typeface="Arial" panose="020B0604020202020204" pitchFamily="34" charset="0"/>
                <a:ea typeface="ＭＳ Ｐゴシック" panose="020B0600070205080204" pitchFamily="34" charset="-128"/>
              </a:defRPr>
            </a:lvl1pPr>
          </a:lstStyle>
          <a:p>
            <a:pPr>
              <a:defRPr/>
            </a:pPr>
            <a:fld id="{E3BC9985-B68B-48F2-8D21-4034C6435DA7}" type="slidenum">
              <a:rPr lang="cy-GB" altLang="en-US"/>
              <a:pPr>
                <a:defRPr/>
              </a:pPr>
              <a:t>‹#›</a:t>
            </a:fld>
            <a:endParaRPr lang="cy-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MS PGothic" panose="020B0600070205080204" pitchFamily="34" charset="-128"/>
        <a:cs typeface="ＭＳ Ｐゴシック" charset="0"/>
      </a:defRPr>
    </a:lvl1pPr>
    <a:lvl2pPr marL="457200" algn="l" rtl="0" eaLnBrk="0" fontAlgn="base" hangingPunct="0">
      <a:spcBef>
        <a:spcPct val="30000"/>
      </a:spcBef>
      <a:spcAft>
        <a:spcPct val="0"/>
      </a:spcAft>
      <a:defRPr sz="1200" kern="1200">
        <a:solidFill>
          <a:schemeClr val="tx1"/>
        </a:solidFill>
        <a:latin typeface="Arial" charset="0"/>
        <a:ea typeface="MS PGothic" panose="020B0600070205080204" pitchFamily="34" charset="-128"/>
        <a:cs typeface="+mn-cs"/>
      </a:defRPr>
    </a:lvl2pPr>
    <a:lvl3pPr marL="914400" algn="l" rtl="0" eaLnBrk="0" fontAlgn="base" hangingPunct="0">
      <a:spcBef>
        <a:spcPct val="30000"/>
      </a:spcBef>
      <a:spcAft>
        <a:spcPct val="0"/>
      </a:spcAft>
      <a:defRPr sz="1200" kern="1200">
        <a:solidFill>
          <a:schemeClr val="tx1"/>
        </a:solidFill>
        <a:latin typeface="Arial" charset="0"/>
        <a:ea typeface="MS PGothic" panose="020B0600070205080204" pitchFamily="34" charset="-128"/>
        <a:cs typeface="+mn-cs"/>
      </a:defRPr>
    </a:lvl3pPr>
    <a:lvl4pPr marL="1371600" algn="l" rtl="0" eaLnBrk="0" fontAlgn="base" hangingPunct="0">
      <a:spcBef>
        <a:spcPct val="30000"/>
      </a:spcBef>
      <a:spcAft>
        <a:spcPct val="0"/>
      </a:spcAft>
      <a:defRPr sz="1200" kern="1200">
        <a:solidFill>
          <a:schemeClr val="tx1"/>
        </a:solidFill>
        <a:latin typeface="Arial" charset="0"/>
        <a:ea typeface="MS PGothic" panose="020B0600070205080204" pitchFamily="34" charset="-128"/>
        <a:cs typeface="+mn-cs"/>
      </a:defRPr>
    </a:lvl4pPr>
    <a:lvl5pPr marL="1828800" algn="l" rtl="0" eaLnBrk="0" fontAlgn="base" hangingPunct="0">
      <a:spcBef>
        <a:spcPct val="30000"/>
      </a:spcBef>
      <a:spcAft>
        <a:spcPct val="0"/>
      </a:spcAft>
      <a:defRPr sz="1200" kern="1200">
        <a:solidFill>
          <a:schemeClr val="tx1"/>
        </a:solidFill>
        <a:latin typeface="Arial" charset="0"/>
        <a:ea typeface="MS PGothic" panose="020B0600070205080204" pitchFamily="34" charset="-128"/>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8" Type="http://schemas.openxmlformats.org/officeDocument/2006/relationships/hyperlink" Target="https://en.wikipedia.org/wiki/Australia" TargetMode="External"/><Relationship Id="rId13" Type="http://schemas.openxmlformats.org/officeDocument/2006/relationships/hyperlink" Target="https://en.wikipedia.org/wiki/Shilling" TargetMode="External"/><Relationship Id="rId3" Type="http://schemas.openxmlformats.org/officeDocument/2006/relationships/hyperlink" Target="https://en.wikipedia.org/wiki/Nottingham" TargetMode="External"/><Relationship Id="rId7" Type="http://schemas.openxmlformats.org/officeDocument/2006/relationships/hyperlink" Target="https://en.wikipedia.org/wiki/Home_Children" TargetMode="External"/><Relationship Id="rId12" Type="http://schemas.openxmlformats.org/officeDocument/2006/relationships/hyperlink" Target="https://en.wikipedia.org/wiki/Commonwealth_of_Nations" TargetMode="External"/><Relationship Id="rId2" Type="http://schemas.openxmlformats.org/officeDocument/2006/relationships/slide" Target="../slides/slide9.xml"/><Relationship Id="rId1" Type="http://schemas.openxmlformats.org/officeDocument/2006/relationships/notesMaster" Target="../notesMasters/notesMaster1.xml"/><Relationship Id="rId6" Type="http://schemas.openxmlformats.org/officeDocument/2006/relationships/hyperlink" Target="https://en.wikipedia.org/wiki/Hyson_Green" TargetMode="External"/><Relationship Id="rId11" Type="http://schemas.openxmlformats.org/officeDocument/2006/relationships/hyperlink" Target="https://en.wikipedia.org/wiki/Rhodesia" TargetMode="External"/><Relationship Id="rId5" Type="http://schemas.openxmlformats.org/officeDocument/2006/relationships/hyperlink" Target="https://en.wikipedia.org/wiki/Radford,_Nottingham" TargetMode="External"/><Relationship Id="rId10" Type="http://schemas.openxmlformats.org/officeDocument/2006/relationships/hyperlink" Target="https://en.wikipedia.org/wiki/New_Zealand" TargetMode="External"/><Relationship Id="rId4" Type="http://schemas.openxmlformats.org/officeDocument/2006/relationships/hyperlink" Target="https://en.wikipedia.org/wiki/Nottinghamshire_County_Council" TargetMode="External"/><Relationship Id="rId9" Type="http://schemas.openxmlformats.org/officeDocument/2006/relationships/hyperlink" Target="https://en.wikipedia.org/wiki/Canada" TargetMode="Externa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Slide Image Placeholder 1">
            <a:extLst>
              <a:ext uri="{FF2B5EF4-FFF2-40B4-BE49-F238E27FC236}">
                <a16:creationId xmlns:a16="http://schemas.microsoft.com/office/drawing/2014/main" id="{F813EC39-1171-4F48-9BD6-B7D81639765F}"/>
              </a:ext>
            </a:extLst>
          </p:cNvPr>
          <p:cNvSpPr>
            <a:spLocks noGrp="1" noRot="1" noChangeAspect="1" noChangeArrowheads="1" noTextEdit="1"/>
          </p:cNvSpPr>
          <p:nvPr>
            <p:ph type="sldImg"/>
          </p:nvPr>
        </p:nvSpPr>
        <p:spPr>
          <a:ln/>
        </p:spPr>
      </p:sp>
      <p:sp>
        <p:nvSpPr>
          <p:cNvPr id="10243" name="Notes Placeholder 2">
            <a:extLst>
              <a:ext uri="{FF2B5EF4-FFF2-40B4-BE49-F238E27FC236}">
                <a16:creationId xmlns:a16="http://schemas.microsoft.com/office/drawing/2014/main" id="{D577ABBF-1F87-4FEB-BCF8-D88AE36FD8AC}"/>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10244" name="Slide Number Placeholder 3">
            <a:extLst>
              <a:ext uri="{FF2B5EF4-FFF2-40B4-BE49-F238E27FC236}">
                <a16:creationId xmlns:a16="http://schemas.microsoft.com/office/drawing/2014/main" id="{DBE97AB1-77FF-4418-BDC4-DD6377A8BA93}"/>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5916AC1D-4AEB-46F6-9305-5DE8216B545B}" type="slidenum">
              <a:rPr lang="en-GB" altLang="en-US" sz="1200" smtClean="0">
                <a:solidFill>
                  <a:srgbClr val="000000"/>
                </a:solidFill>
                <a:latin typeface="Arial" panose="020B0604020202020204" pitchFamily="34" charset="0"/>
              </a:rPr>
              <a:pPr/>
              <a:t>2</a:t>
            </a:fld>
            <a:endParaRPr lang="en-GB" altLang="en-US" sz="1200">
              <a:solidFill>
                <a:srgbClr val="000000"/>
              </a:solidFill>
              <a:latin typeface="Arial" panose="020B060402020202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Image Placeholder 1">
            <a:extLst>
              <a:ext uri="{FF2B5EF4-FFF2-40B4-BE49-F238E27FC236}">
                <a16:creationId xmlns:a16="http://schemas.microsoft.com/office/drawing/2014/main" id="{B92E6285-6A9F-42C4-B03F-0E581C1A59ED}"/>
              </a:ext>
            </a:extLst>
          </p:cNvPr>
          <p:cNvSpPr>
            <a:spLocks noGrp="1" noRot="1" noChangeAspect="1" noChangeArrowheads="1" noTextEdit="1"/>
          </p:cNvSpPr>
          <p:nvPr>
            <p:ph type="sldImg"/>
          </p:nvPr>
        </p:nvSpPr>
        <p:spPr>
          <a:ln/>
        </p:spPr>
      </p:sp>
      <p:sp>
        <p:nvSpPr>
          <p:cNvPr id="12291" name="Notes Placeholder 2">
            <a:extLst>
              <a:ext uri="{FF2B5EF4-FFF2-40B4-BE49-F238E27FC236}">
                <a16:creationId xmlns:a16="http://schemas.microsoft.com/office/drawing/2014/main" id="{6F8EA0CD-33B4-49B0-B9F9-68A785F86C74}"/>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
        <p:nvSpPr>
          <p:cNvPr id="12292" name="Slide Number Placeholder 3">
            <a:extLst>
              <a:ext uri="{FF2B5EF4-FFF2-40B4-BE49-F238E27FC236}">
                <a16:creationId xmlns:a16="http://schemas.microsoft.com/office/drawing/2014/main" id="{A0E5D45E-565F-4F9B-ACCE-936B7D63DD77}"/>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EE74A423-0BCE-4BE2-BF5C-4927A87F857C}" type="slidenum">
              <a:rPr lang="en-GB" altLang="en-US" sz="1200" smtClean="0">
                <a:latin typeface="Arial" panose="020B0604020202020204" pitchFamily="34" charset="0"/>
              </a:rPr>
              <a:pPr/>
              <a:t>3</a:t>
            </a:fld>
            <a:endParaRPr lang="en-GB" altLang="en-US" sz="1200">
              <a:latin typeface="Arial" panose="020B0604020202020204"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Slide Image Placeholder 1">
            <a:extLst>
              <a:ext uri="{FF2B5EF4-FFF2-40B4-BE49-F238E27FC236}">
                <a16:creationId xmlns:a16="http://schemas.microsoft.com/office/drawing/2014/main" id="{2E0BDCDA-9C58-4C76-A467-D06F0CDE530F}"/>
              </a:ext>
            </a:extLst>
          </p:cNvPr>
          <p:cNvSpPr>
            <a:spLocks noGrp="1" noRot="1" noChangeAspect="1" noChangeArrowheads="1" noTextEdit="1"/>
          </p:cNvSpPr>
          <p:nvPr>
            <p:ph type="sldImg"/>
          </p:nvPr>
        </p:nvSpPr>
        <p:spPr>
          <a:xfrm>
            <a:off x="917575" y="744538"/>
            <a:ext cx="4962525" cy="3722687"/>
          </a:xfrm>
          <a:ln/>
        </p:spPr>
      </p:sp>
      <p:sp>
        <p:nvSpPr>
          <p:cNvPr id="14339" name="Notes Placeholder 2">
            <a:extLst>
              <a:ext uri="{FF2B5EF4-FFF2-40B4-BE49-F238E27FC236}">
                <a16:creationId xmlns:a16="http://schemas.microsoft.com/office/drawing/2014/main" id="{EBAF5736-31AB-4110-B448-75050F326ACF}"/>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14340" name="Slide Number Placeholder 3">
            <a:extLst>
              <a:ext uri="{FF2B5EF4-FFF2-40B4-BE49-F238E27FC236}">
                <a16:creationId xmlns:a16="http://schemas.microsoft.com/office/drawing/2014/main" id="{0168F0ED-0010-4B0D-A525-CB1EF2F29D6D}"/>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AF5A7CB3-EC13-41CD-AB3E-0FEB15B778B9}" type="slidenum">
              <a:rPr lang="cy-GB" altLang="en-US" sz="1200" smtClean="0">
                <a:latin typeface="Arial" panose="020B0604020202020204" pitchFamily="34" charset="0"/>
              </a:rPr>
              <a:pPr/>
              <a:t>4</a:t>
            </a:fld>
            <a:endParaRPr lang="cy-GB" altLang="en-US" sz="1200">
              <a:latin typeface="Arial" panose="020B0604020202020204" pitchFamily="34"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Image Placeholder 1">
            <a:extLst>
              <a:ext uri="{FF2B5EF4-FFF2-40B4-BE49-F238E27FC236}">
                <a16:creationId xmlns:a16="http://schemas.microsoft.com/office/drawing/2014/main" id="{BAAE5BA9-3DB9-4AE2-8B7A-773728D70EFD}"/>
              </a:ext>
            </a:extLst>
          </p:cNvPr>
          <p:cNvSpPr>
            <a:spLocks noGrp="1" noRot="1" noChangeAspect="1" noChangeArrowheads="1" noTextEdit="1"/>
          </p:cNvSpPr>
          <p:nvPr>
            <p:ph type="sldImg"/>
          </p:nvPr>
        </p:nvSpPr>
        <p:spPr>
          <a:ln/>
        </p:spPr>
      </p:sp>
      <p:sp>
        <p:nvSpPr>
          <p:cNvPr id="16387" name="Notes Placeholder 2">
            <a:extLst>
              <a:ext uri="{FF2B5EF4-FFF2-40B4-BE49-F238E27FC236}">
                <a16:creationId xmlns:a16="http://schemas.microsoft.com/office/drawing/2014/main" id="{A68B99CE-F8A3-4EEB-A7FF-B9D310720C47}"/>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
        <p:nvSpPr>
          <p:cNvPr id="16388" name="Slide Number Placeholder 3">
            <a:extLst>
              <a:ext uri="{FF2B5EF4-FFF2-40B4-BE49-F238E27FC236}">
                <a16:creationId xmlns:a16="http://schemas.microsoft.com/office/drawing/2014/main" id="{4F1EC283-DFF5-4A0B-9CCF-12CF5629E139}"/>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C7C1850B-EB8D-478B-B356-46B5529979A1}" type="slidenum">
              <a:rPr lang="en-GB" altLang="en-US" sz="1200" smtClean="0">
                <a:latin typeface="Arial" panose="020B0604020202020204" pitchFamily="34" charset="0"/>
              </a:rPr>
              <a:pPr/>
              <a:t>5</a:t>
            </a:fld>
            <a:endParaRPr lang="en-GB" altLang="en-US" sz="1200">
              <a:latin typeface="Arial" panose="020B0604020202020204" pitchFamily="34"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a:extLst>
              <a:ext uri="{FF2B5EF4-FFF2-40B4-BE49-F238E27FC236}">
                <a16:creationId xmlns:a16="http://schemas.microsoft.com/office/drawing/2014/main" id="{880D2D9B-7095-4C95-B538-DA451E278046}"/>
              </a:ext>
            </a:extLst>
          </p:cNvPr>
          <p:cNvSpPr>
            <a:spLocks noGrp="1" noRot="1" noChangeAspect="1" noChangeArrowheads="1" noTextEdit="1"/>
          </p:cNvSpPr>
          <p:nvPr>
            <p:ph type="sldImg"/>
          </p:nvPr>
        </p:nvSpPr>
        <p:spPr>
          <a:ln/>
        </p:spPr>
      </p:sp>
      <p:sp>
        <p:nvSpPr>
          <p:cNvPr id="18435" name="Notes Placeholder 2">
            <a:extLst>
              <a:ext uri="{FF2B5EF4-FFF2-40B4-BE49-F238E27FC236}">
                <a16:creationId xmlns:a16="http://schemas.microsoft.com/office/drawing/2014/main" id="{BD788613-960A-4CF8-8F69-311FC0C4BFD9}"/>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b="0" i="0" dirty="0">
                <a:solidFill>
                  <a:srgbClr val="000000"/>
                </a:solidFill>
                <a:effectLst/>
                <a:latin typeface="Arial" panose="020B0604020202020204" pitchFamily="34" charset="0"/>
              </a:rPr>
              <a:t>In this lecture we are going to look at these case studies which directly influenced legislation which governs the way that we undertake safeguarding with the children in our care today.</a:t>
            </a:r>
            <a:endParaRPr lang="en-US" altLang="en-US" b="1" i="1" dirty="0">
              <a:latin typeface="Arial" panose="020B0604020202020204" pitchFamily="34" charset="0"/>
            </a:endParaRPr>
          </a:p>
        </p:txBody>
      </p:sp>
      <p:sp>
        <p:nvSpPr>
          <p:cNvPr id="18436" name="Slide Number Placeholder 3">
            <a:extLst>
              <a:ext uri="{FF2B5EF4-FFF2-40B4-BE49-F238E27FC236}">
                <a16:creationId xmlns:a16="http://schemas.microsoft.com/office/drawing/2014/main" id="{DDE65D7C-F544-4BEA-B656-56F05EF63766}"/>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B1C6778E-45B9-4CC4-9B80-22E8D48B4137}" type="slidenum">
              <a:rPr lang="cy-GB" altLang="en-US" sz="1200" smtClean="0">
                <a:latin typeface="Arial" panose="020B0604020202020204" pitchFamily="34" charset="0"/>
              </a:rPr>
              <a:pPr/>
              <a:t>6</a:t>
            </a:fld>
            <a:endParaRPr lang="cy-GB" altLang="en-US" sz="1200">
              <a:latin typeface="Arial" panose="020B0604020202020204" pitchFamily="34" charset="0"/>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rtl="0" fontAlgn="base"/>
            <a:r>
              <a:rPr lang="en-US" sz="1800" b="0" i="0" u="none" strike="noStrike" dirty="0">
                <a:solidFill>
                  <a:srgbClr val="000000"/>
                </a:solidFill>
                <a:effectLst/>
                <a:latin typeface="Calibri" panose="020F0502020204030204" pitchFamily="34" charset="0"/>
              </a:rPr>
              <a:t>Contraception – historically contraception was unavailable meaning that families were bigger, more pressures etc. </a:t>
            </a:r>
            <a:r>
              <a:rPr lang="en-US" sz="1800" b="0" i="0" dirty="0">
                <a:solidFill>
                  <a:srgbClr val="444444"/>
                </a:solidFill>
                <a:effectLst/>
                <a:latin typeface="Calibri" panose="020F0502020204030204" pitchFamily="34" charset="0"/>
              </a:rPr>
              <a:t>​</a:t>
            </a:r>
            <a:endParaRPr lang="en-US" b="0" i="0" dirty="0">
              <a:solidFill>
                <a:srgbClr val="444444"/>
              </a:solidFill>
              <a:effectLst/>
              <a:latin typeface="Calibri" panose="020F0502020204030204" pitchFamily="34" charset="0"/>
            </a:endParaRPr>
          </a:p>
          <a:p>
            <a:pPr algn="l" rtl="0" fontAlgn="base"/>
            <a:r>
              <a:rPr lang="en-US" sz="1800" b="0" i="0" u="none" strike="noStrike" dirty="0">
                <a:solidFill>
                  <a:srgbClr val="000000"/>
                </a:solidFill>
                <a:effectLst/>
                <a:latin typeface="Calibri" panose="020F0502020204030204" pitchFamily="34" charset="0"/>
              </a:rPr>
              <a:t>Stay at home mums – dad traditionally went out to work, mum stayed home.</a:t>
            </a:r>
            <a:r>
              <a:rPr lang="en-US" sz="1800" b="0" i="0" dirty="0">
                <a:solidFill>
                  <a:srgbClr val="444444"/>
                </a:solidFill>
                <a:effectLst/>
                <a:latin typeface="Calibri" panose="020F0502020204030204" pitchFamily="34" charset="0"/>
              </a:rPr>
              <a:t>​</a:t>
            </a:r>
            <a:endParaRPr lang="en-US" b="0" i="0" dirty="0">
              <a:solidFill>
                <a:srgbClr val="444444"/>
              </a:solidFill>
              <a:effectLst/>
              <a:latin typeface="Calibri" panose="020F0502020204030204" pitchFamily="34" charset="0"/>
            </a:endParaRPr>
          </a:p>
          <a:p>
            <a:pPr algn="l" rtl="0" fontAlgn="base"/>
            <a:r>
              <a:rPr lang="en-GB" sz="1800" b="0" i="0" u="none" strike="noStrike" dirty="0">
                <a:solidFill>
                  <a:srgbClr val="000000"/>
                </a:solidFill>
                <a:effectLst/>
                <a:latin typeface="Arial" panose="020B0604020202020204" pitchFamily="34" charset="0"/>
              </a:rPr>
              <a:t>Consider women's rights, suffragettes, women couldn't vote. </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US" sz="1800" b="0" i="0" u="none" strike="noStrike" dirty="0">
                <a:solidFill>
                  <a:srgbClr val="000000"/>
                </a:solidFill>
                <a:effectLst/>
                <a:latin typeface="Calibri" panose="020F0502020204030204" pitchFamily="34" charset="0"/>
              </a:rPr>
              <a:t>1948 – NHS was launched, before this people had to pay for healthcare, social injustice, less opportunities for healthcare professionals to intervene or see children.</a:t>
            </a:r>
            <a:r>
              <a:rPr lang="en-US" sz="1800" b="0" i="0" dirty="0">
                <a:solidFill>
                  <a:srgbClr val="444444"/>
                </a:solidFill>
                <a:effectLst/>
                <a:latin typeface="Calibri" panose="020F0502020204030204" pitchFamily="34" charset="0"/>
              </a:rPr>
              <a:t>​</a:t>
            </a:r>
            <a:endParaRPr lang="en-US" b="0" i="0" dirty="0">
              <a:solidFill>
                <a:srgbClr val="444444"/>
              </a:solidFill>
              <a:effectLst/>
              <a:latin typeface="Calibri" panose="020F0502020204030204" pitchFamily="34" charset="0"/>
            </a:endParaRPr>
          </a:p>
          <a:p>
            <a:pPr algn="l" rtl="0" fontAlgn="base"/>
            <a:r>
              <a:rPr lang="en-US" sz="1800" b="0" i="0" u="none" strike="noStrike" dirty="0">
                <a:solidFill>
                  <a:srgbClr val="000000"/>
                </a:solidFill>
                <a:effectLst/>
                <a:latin typeface="Calibri" panose="020F0502020204030204" pitchFamily="34" charset="0"/>
              </a:rPr>
              <a:t>Education – Did all children go to school? Again a social injustice – A century ago, children as young as 3 were being sent up chimneys, children of 6  were being sent down the coal mines. Some children who were in education left at 12 or 13 to go to work.</a:t>
            </a:r>
            <a:r>
              <a:rPr lang="en-US" sz="1800" b="0" i="0" dirty="0">
                <a:solidFill>
                  <a:srgbClr val="444444"/>
                </a:solidFill>
                <a:effectLst/>
                <a:latin typeface="Calibri" panose="020F0502020204030204" pitchFamily="34" charset="0"/>
              </a:rPr>
              <a:t>​</a:t>
            </a:r>
            <a:endParaRPr lang="en-US" b="0" i="0" dirty="0">
              <a:solidFill>
                <a:srgbClr val="444444"/>
              </a:solidFill>
              <a:effectLst/>
              <a:latin typeface="Calibri" panose="020F0502020204030204" pitchFamily="34" charset="0"/>
            </a:endParaRPr>
          </a:p>
          <a:p>
            <a:pPr algn="l" rtl="0" fontAlgn="base"/>
            <a:r>
              <a:rPr lang="en-US" sz="1800" b="0" i="0" u="none" strike="noStrike" dirty="0">
                <a:solidFill>
                  <a:srgbClr val="000000"/>
                </a:solidFill>
                <a:effectLst/>
                <a:latin typeface="Calibri" panose="020F0502020204030204" pitchFamily="34" charset="0"/>
              </a:rPr>
              <a:t>NSPCC was established in 1884. In 1889, Children's Bill was introduced which looked at protecting children but the emphasis was on police and government, nothing about children's rights or voice of the child.</a:t>
            </a:r>
            <a:r>
              <a:rPr lang="en-US" sz="1800" b="0" i="0" dirty="0">
                <a:solidFill>
                  <a:srgbClr val="444444"/>
                </a:solidFill>
                <a:effectLst/>
                <a:latin typeface="Calibri" panose="020F0502020204030204" pitchFamily="34" charset="0"/>
              </a:rPr>
              <a:t>​</a:t>
            </a:r>
            <a:endParaRPr lang="en-US" b="0" i="0" dirty="0">
              <a:solidFill>
                <a:srgbClr val="444444"/>
              </a:solidFill>
              <a:effectLst/>
              <a:latin typeface="Calibri" panose="020F0502020204030204" pitchFamily="34" charset="0"/>
            </a:endParaRPr>
          </a:p>
          <a:p>
            <a:pPr algn="l" rtl="0" fontAlgn="base"/>
            <a:r>
              <a:rPr lang="en-US" sz="1800" b="0" i="0" u="none" strike="noStrike" dirty="0">
                <a:solidFill>
                  <a:srgbClr val="000000"/>
                </a:solidFill>
                <a:effectLst/>
                <a:latin typeface="Calibri" panose="020F0502020204030204" pitchFamily="34" charset="0"/>
              </a:rPr>
              <a:t>Evacuees – consider how you would have felt as a parent, your child being sent off to an unfamiliar place with unfamiliar people. Many moved into Wales from London.  During that period, no consideration was given to whether the places they were being sent to were safe or appropriate. People were paid money to take evacuees in so there was a financial incentive to take children in.</a:t>
            </a:r>
            <a:r>
              <a:rPr lang="en-US" sz="1800" b="0" i="0" dirty="0">
                <a:solidFill>
                  <a:srgbClr val="444444"/>
                </a:solidFill>
                <a:effectLst/>
                <a:latin typeface="Calibri" panose="020F0502020204030204" pitchFamily="34" charset="0"/>
              </a:rPr>
              <a:t>​</a:t>
            </a:r>
            <a:endParaRPr lang="en-US" b="0" i="0" dirty="0">
              <a:solidFill>
                <a:srgbClr val="444444"/>
              </a:solidFill>
              <a:effectLst/>
              <a:latin typeface="Calibri" panose="020F0502020204030204" pitchFamily="34" charset="0"/>
            </a:endParaRPr>
          </a:p>
          <a:p>
            <a:pPr algn="l" rtl="0" fontAlgn="base"/>
            <a:r>
              <a:rPr lang="en-US" sz="1800" b="0" i="0" u="none" strike="noStrike" dirty="0">
                <a:solidFill>
                  <a:srgbClr val="000000"/>
                </a:solidFill>
                <a:effectLst/>
                <a:latin typeface="Calibri" panose="020F0502020204030204" pitchFamily="34" charset="0"/>
              </a:rPr>
              <a:t>After the second world war, there were significant changes to society. The second world war empowered women, while the men were off fighting, the women were working in factories and in the fields, they played a key role and began to see their worth. When the men returned, women no longer wanted to stay at home and play the dutiful wife. As a result, if they were unhappy, whereas before women might have stayed in an unhappy relationship, now they would leave. Divorce became more common, this resulted in changes in family dynamics. The traditional 'nuclear' family being replaced by this 'extended' </a:t>
            </a:r>
            <a:r>
              <a:rPr lang="en-US" sz="1800" b="0" i="0" u="none" strike="noStrike" dirty="0" err="1">
                <a:solidFill>
                  <a:srgbClr val="000000"/>
                </a:solidFill>
                <a:effectLst/>
                <a:latin typeface="Calibri" panose="020F0502020204030204" pitchFamily="34" charset="0"/>
              </a:rPr>
              <a:t>family.Complex</a:t>
            </a:r>
            <a:r>
              <a:rPr lang="en-US" sz="1800" b="0" i="0" u="none" strike="noStrike" dirty="0">
                <a:solidFill>
                  <a:srgbClr val="000000"/>
                </a:solidFill>
                <a:effectLst/>
                <a:latin typeface="Calibri" panose="020F0502020204030204" pitchFamily="34" charset="0"/>
              </a:rPr>
              <a:t> family make ups, step families, extended families, more people involved in the lives of children.</a:t>
            </a:r>
            <a:r>
              <a:rPr lang="en-US" sz="1800" b="0" i="0" dirty="0">
                <a:solidFill>
                  <a:srgbClr val="444444"/>
                </a:solidFill>
                <a:effectLst/>
                <a:latin typeface="Calibri" panose="020F0502020204030204" pitchFamily="34" charset="0"/>
              </a:rPr>
              <a:t>​</a:t>
            </a:r>
            <a:endParaRPr lang="en-US" b="0" i="0" dirty="0">
              <a:solidFill>
                <a:srgbClr val="444444"/>
              </a:solidFill>
              <a:effectLst/>
              <a:latin typeface="Calibri" panose="020F0502020204030204" pitchFamily="34" charset="0"/>
            </a:endParaRPr>
          </a:p>
          <a:p>
            <a:pPr algn="l" rtl="0" fontAlgn="base"/>
            <a:r>
              <a:rPr lang="en-US" sz="1800" b="0" i="0" u="none" strike="noStrike" dirty="0">
                <a:solidFill>
                  <a:srgbClr val="000000"/>
                </a:solidFill>
                <a:effectLst/>
                <a:latin typeface="Calibri" panose="020F0502020204030204" pitchFamily="34" charset="0"/>
              </a:rPr>
              <a:t>By the 1960's children's homes began to multiply, however the first </a:t>
            </a:r>
            <a:r>
              <a:rPr lang="en-US" sz="1800" b="0" i="0" u="none" strike="noStrike" dirty="0" err="1">
                <a:solidFill>
                  <a:srgbClr val="000000"/>
                </a:solidFill>
                <a:effectLst/>
                <a:latin typeface="Calibri" panose="020F0502020204030204" pitchFamily="34" charset="0"/>
              </a:rPr>
              <a:t>childrens</a:t>
            </a:r>
            <a:r>
              <a:rPr lang="en-US" sz="1800" b="0" i="0" u="none" strike="noStrike" dirty="0">
                <a:solidFill>
                  <a:srgbClr val="000000"/>
                </a:solidFill>
                <a:effectLst/>
                <a:latin typeface="Calibri" panose="020F0502020204030204" pitchFamily="34" charset="0"/>
              </a:rPr>
              <a:t> home was opened in London 1553.</a:t>
            </a:r>
            <a:r>
              <a:rPr lang="en-US" sz="1800" b="0" i="0" dirty="0">
                <a:solidFill>
                  <a:srgbClr val="444444"/>
                </a:solidFill>
                <a:effectLst/>
                <a:latin typeface="Calibri" panose="020F0502020204030204" pitchFamily="34" charset="0"/>
              </a:rPr>
              <a:t>​</a:t>
            </a:r>
            <a:endParaRPr lang="en-US" b="0" i="0" dirty="0">
              <a:solidFill>
                <a:srgbClr val="444444"/>
              </a:solidFill>
              <a:effectLst/>
              <a:latin typeface="Calibri" panose="020F0502020204030204" pitchFamily="34" charset="0"/>
            </a:endParaRPr>
          </a:p>
          <a:p>
            <a:pPr algn="l" rtl="0" fontAlgn="base"/>
            <a:r>
              <a:rPr lang="en-US" sz="1800" b="0" i="0" u="none" strike="noStrike" dirty="0">
                <a:solidFill>
                  <a:srgbClr val="000000"/>
                </a:solidFill>
                <a:effectLst/>
                <a:latin typeface="Calibri" panose="020F0502020204030204" pitchFamily="34" charset="0"/>
              </a:rPr>
              <a:t>Thomas Coram – founded the Foundling hospital </a:t>
            </a:r>
            <a:r>
              <a:rPr lang="en-US" sz="1800" b="0" i="0" dirty="0">
                <a:solidFill>
                  <a:srgbClr val="444444"/>
                </a:solidFill>
                <a:effectLst/>
                <a:latin typeface="Calibri" panose="020F0502020204030204" pitchFamily="34" charset="0"/>
              </a:rPr>
              <a:t>​</a:t>
            </a:r>
            <a:endParaRPr lang="en-US" b="0" i="0" dirty="0">
              <a:solidFill>
                <a:srgbClr val="444444"/>
              </a:solidFill>
              <a:effectLst/>
              <a:latin typeface="Calibri" panose="020F0502020204030204" pitchFamily="34" charset="0"/>
            </a:endParaRPr>
          </a:p>
          <a:p>
            <a:pPr algn="l" rtl="0" fontAlgn="base"/>
            <a:r>
              <a:rPr lang="en-US" sz="1800" b="0" i="0" u="none" strike="noStrike" dirty="0" err="1">
                <a:solidFill>
                  <a:srgbClr val="000000"/>
                </a:solidFill>
                <a:effectLst/>
                <a:latin typeface="Calibri" panose="020F0502020204030204" pitchFamily="34" charset="0"/>
              </a:rPr>
              <a:t>Barnados</a:t>
            </a:r>
            <a:r>
              <a:rPr lang="en-US" sz="1800" b="0" i="0" u="none" strike="noStrike" dirty="0">
                <a:solidFill>
                  <a:srgbClr val="000000"/>
                </a:solidFill>
                <a:effectLst/>
                <a:latin typeface="Calibri" panose="020F0502020204030204" pitchFamily="34" charset="0"/>
              </a:rPr>
              <a:t> - first home 1873</a:t>
            </a:r>
            <a:endParaRPr lang="en-US" b="0" i="0" dirty="0">
              <a:solidFill>
                <a:srgbClr val="444444"/>
              </a:solidFill>
              <a:effectLst/>
              <a:latin typeface="Calibri" panose="020F0502020204030204" pitchFamily="34" charset="0"/>
            </a:endParaRPr>
          </a:p>
          <a:p>
            <a:endParaRPr lang="en-GB" dirty="0"/>
          </a:p>
        </p:txBody>
      </p:sp>
      <p:sp>
        <p:nvSpPr>
          <p:cNvPr id="4" name="Slide Number Placeholder 3"/>
          <p:cNvSpPr>
            <a:spLocks noGrp="1"/>
          </p:cNvSpPr>
          <p:nvPr>
            <p:ph type="sldNum" sz="quarter" idx="5"/>
          </p:nvPr>
        </p:nvSpPr>
        <p:spPr/>
        <p:txBody>
          <a:bodyPr/>
          <a:lstStyle/>
          <a:p>
            <a:pPr>
              <a:defRPr/>
            </a:pPr>
            <a:fld id="{E3BC9985-B68B-48F2-8D21-4034C6435DA7}" type="slidenum">
              <a:rPr lang="cy-GB" altLang="en-US" smtClean="0"/>
              <a:pPr>
                <a:defRPr/>
              </a:pPr>
              <a:t>7</a:t>
            </a:fld>
            <a:endParaRPr lang="cy-GB" altLang="en-US"/>
          </a:p>
        </p:txBody>
      </p:sp>
    </p:spTree>
    <p:extLst>
      <p:ext uri="{BB962C8B-B14F-4D97-AF65-F5344CB8AC3E}">
        <p14:creationId xmlns:p14="http://schemas.microsoft.com/office/powerpoint/2010/main" val="7541453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Slide Image Placeholder 1">
            <a:extLst>
              <a:ext uri="{FF2B5EF4-FFF2-40B4-BE49-F238E27FC236}">
                <a16:creationId xmlns:a16="http://schemas.microsoft.com/office/drawing/2014/main" id="{D496FE46-E498-4AA1-A622-C24640F8DE45}"/>
              </a:ext>
            </a:extLst>
          </p:cNvPr>
          <p:cNvSpPr>
            <a:spLocks noGrp="1" noRot="1" noChangeAspect="1" noChangeArrowheads="1" noTextEdit="1"/>
          </p:cNvSpPr>
          <p:nvPr>
            <p:ph type="sldImg"/>
          </p:nvPr>
        </p:nvSpPr>
        <p:spPr>
          <a:ln/>
        </p:spPr>
      </p:sp>
      <p:sp>
        <p:nvSpPr>
          <p:cNvPr id="21507" name="Notes Placeholder 2">
            <a:extLst>
              <a:ext uri="{FF2B5EF4-FFF2-40B4-BE49-F238E27FC236}">
                <a16:creationId xmlns:a16="http://schemas.microsoft.com/office/drawing/2014/main" id="{30A398BC-857D-46B5-AD3D-E6A5E717A599}"/>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tabLst>
                <a:tab pos="0" algn="l"/>
                <a:tab pos="896829" algn="l"/>
                <a:tab pos="1795245" algn="l"/>
                <a:tab pos="2692073" algn="l"/>
                <a:tab pos="3590488" algn="l"/>
                <a:tab pos="4487317" algn="l"/>
                <a:tab pos="5385733" algn="l"/>
                <a:tab pos="6284149" algn="l"/>
                <a:tab pos="7180977" algn="l"/>
                <a:tab pos="8079393" algn="l"/>
                <a:tab pos="8976222" algn="l"/>
                <a:tab pos="9874637" algn="l"/>
              </a:tabLst>
            </a:pPr>
            <a:r>
              <a:rPr lang="en-GB" altLang="en-US" dirty="0">
                <a:latin typeface="Arial"/>
                <a:ea typeface="MS PGothic"/>
                <a:cs typeface="Arial"/>
              </a:rPr>
              <a:t>Lorraine Fox Harding – Key Author</a:t>
            </a:r>
          </a:p>
          <a:p>
            <a:pPr>
              <a:tabLst>
                <a:tab pos="0" algn="l"/>
                <a:tab pos="896829" algn="l"/>
                <a:tab pos="1795245" algn="l"/>
                <a:tab pos="2692073" algn="l"/>
                <a:tab pos="3590488" algn="l"/>
                <a:tab pos="4487317" algn="l"/>
                <a:tab pos="5385733" algn="l"/>
                <a:tab pos="6284149" algn="l"/>
                <a:tab pos="7180977" algn="l"/>
                <a:tab pos="8079393" algn="l"/>
                <a:tab pos="8976222" algn="l"/>
                <a:tab pos="9874637" algn="l"/>
              </a:tabLst>
            </a:pPr>
            <a:r>
              <a:rPr lang="en-GB" altLang="en-US" dirty="0">
                <a:latin typeface="Arial"/>
                <a:ea typeface="MS PGothic"/>
                <a:cs typeface="Arial"/>
              </a:rPr>
              <a:t>Looked at the childcare law and policy, and generated new perceptions. Considering how and when it was appropriate to intervene. </a:t>
            </a:r>
            <a:r>
              <a:rPr lang="en-GB" altLang="en-US">
                <a:latin typeface="Arial"/>
                <a:ea typeface="MS PGothic"/>
                <a:cs typeface="Arial"/>
              </a:rPr>
              <a:t>She looked at historical perspectives and influences.</a:t>
            </a:r>
          </a:p>
          <a:p>
            <a:pPr>
              <a:tabLst>
                <a:tab pos="0" algn="l"/>
                <a:tab pos="896938" algn="l"/>
                <a:tab pos="1795463" algn="l"/>
                <a:tab pos="2692400" algn="l"/>
                <a:tab pos="3590925" algn="l"/>
                <a:tab pos="4487863" algn="l"/>
                <a:tab pos="5386388" algn="l"/>
                <a:tab pos="6284913" algn="l"/>
                <a:tab pos="7181850" algn="l"/>
                <a:tab pos="8080375" algn="l"/>
                <a:tab pos="8977313" algn="l"/>
                <a:tab pos="9875838" algn="l"/>
              </a:tabLst>
            </a:pPr>
            <a:endParaRPr lang="en-GB" altLang="en-US">
              <a:latin typeface="Arial" panose="020B0604020202020204" pitchFamily="34" charset="0"/>
            </a:endParaRPr>
          </a:p>
        </p:txBody>
      </p:sp>
      <p:sp>
        <p:nvSpPr>
          <p:cNvPr id="21508" name="Slide Number Placeholder 3">
            <a:extLst>
              <a:ext uri="{FF2B5EF4-FFF2-40B4-BE49-F238E27FC236}">
                <a16:creationId xmlns:a16="http://schemas.microsoft.com/office/drawing/2014/main" id="{33DB5075-7375-4788-B431-ED1F628F8D37}"/>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EC539338-2413-4BF6-987C-76DF57C69269}" type="slidenum">
              <a:rPr lang="cy-GB" altLang="en-US" sz="1200" smtClean="0">
                <a:latin typeface="Arial" panose="020B0604020202020204" pitchFamily="34" charset="0"/>
              </a:rPr>
              <a:pPr/>
              <a:t>8</a:t>
            </a:fld>
            <a:endParaRPr lang="cy-GB" altLang="en-US" sz="1200">
              <a:latin typeface="Arial" panose="020B0604020202020204" pitchFamily="34" charset="0"/>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Slide Image Placeholder 1">
            <a:extLst>
              <a:ext uri="{FF2B5EF4-FFF2-40B4-BE49-F238E27FC236}">
                <a16:creationId xmlns:a16="http://schemas.microsoft.com/office/drawing/2014/main" id="{302D2E4F-DF8D-45C1-A713-81886DF053AC}"/>
              </a:ext>
            </a:extLst>
          </p:cNvPr>
          <p:cNvSpPr>
            <a:spLocks noGrp="1" noRot="1" noChangeAspect="1" noChangeArrowheads="1" noTextEdit="1"/>
          </p:cNvSpPr>
          <p:nvPr>
            <p:ph type="sldImg"/>
          </p:nvPr>
        </p:nvSpPr>
        <p:spPr>
          <a:ln/>
        </p:spPr>
      </p:sp>
      <p:sp>
        <p:nvSpPr>
          <p:cNvPr id="23555" name="Notes Placeholder 2">
            <a:extLst>
              <a:ext uri="{FF2B5EF4-FFF2-40B4-BE49-F238E27FC236}">
                <a16:creationId xmlns:a16="http://schemas.microsoft.com/office/drawing/2014/main" id="{8A9EEF9C-F871-42BB-87B3-E8F8D469844F}"/>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gn="l"/>
            <a:r>
              <a:rPr lang="en-GB" b="1" i="0" dirty="0">
                <a:solidFill>
                  <a:srgbClr val="202122"/>
                </a:solidFill>
                <a:effectLst/>
                <a:latin typeface="Arial" panose="020B0604020202020204" pitchFamily="34" charset="0"/>
              </a:rPr>
              <a:t>Margaret Humphreys</a:t>
            </a:r>
            <a:r>
              <a:rPr lang="en-GB" b="0" i="0" dirty="0">
                <a:solidFill>
                  <a:srgbClr val="202122"/>
                </a:solidFill>
                <a:effectLst/>
                <a:latin typeface="Arial" panose="020B0604020202020204" pitchFamily="34" charset="0"/>
              </a:rPr>
              <a:t>, is a British social worker and author from </a:t>
            </a:r>
            <a:r>
              <a:rPr lang="en-GB" b="0" i="0" u="none" strike="noStrike" dirty="0">
                <a:solidFill>
                  <a:srgbClr val="0645AD"/>
                </a:solidFill>
                <a:effectLst/>
                <a:latin typeface="Arial" panose="020B0604020202020204" pitchFamily="34" charset="0"/>
                <a:hlinkClick r:id="rId3" tooltip="Nottingham"/>
              </a:rPr>
              <a:t>Nottingham</a:t>
            </a:r>
            <a:r>
              <a:rPr lang="en-GB" b="0" i="0" dirty="0">
                <a:solidFill>
                  <a:srgbClr val="202122"/>
                </a:solidFill>
                <a:effectLst/>
                <a:latin typeface="Arial" panose="020B0604020202020204" pitchFamily="34" charset="0"/>
              </a:rPr>
              <a:t>, England. She worked for </a:t>
            </a:r>
            <a:r>
              <a:rPr lang="en-GB" b="0" i="0" u="sng" dirty="0">
                <a:solidFill>
                  <a:srgbClr val="FAA700"/>
                </a:solidFill>
                <a:effectLst/>
                <a:latin typeface="Arial" panose="020B0604020202020204" pitchFamily="34" charset="0"/>
                <a:hlinkClick r:id="rId4"/>
              </a:rPr>
              <a:t>Nottinghamshire County Council</a:t>
            </a:r>
            <a:r>
              <a:rPr lang="en-GB" b="0" i="0" dirty="0">
                <a:solidFill>
                  <a:srgbClr val="202122"/>
                </a:solidFill>
                <a:effectLst/>
                <a:latin typeface="Arial" panose="020B0604020202020204" pitchFamily="34" charset="0"/>
              </a:rPr>
              <a:t> operating around </a:t>
            </a:r>
            <a:r>
              <a:rPr lang="en-GB" b="0" i="0" u="none" strike="noStrike" dirty="0">
                <a:solidFill>
                  <a:srgbClr val="0645AD"/>
                </a:solidFill>
                <a:effectLst/>
                <a:latin typeface="Arial" panose="020B0604020202020204" pitchFamily="34" charset="0"/>
                <a:hlinkClick r:id="rId5" tooltip="Radford, Nottingham"/>
              </a:rPr>
              <a:t>Radford, Nottingham</a:t>
            </a:r>
            <a:r>
              <a:rPr lang="en-GB" b="0" i="0" dirty="0">
                <a:solidFill>
                  <a:srgbClr val="202122"/>
                </a:solidFill>
                <a:effectLst/>
                <a:latin typeface="Arial" panose="020B0604020202020204" pitchFamily="34" charset="0"/>
              </a:rPr>
              <a:t> and </a:t>
            </a:r>
            <a:r>
              <a:rPr lang="en-GB" b="0" i="0" u="none" strike="noStrike" dirty="0">
                <a:solidFill>
                  <a:srgbClr val="0645AD"/>
                </a:solidFill>
                <a:effectLst/>
                <a:latin typeface="Arial" panose="020B0604020202020204" pitchFamily="34" charset="0"/>
                <a:hlinkClick r:id="rId6" tooltip="Hyson Green"/>
              </a:rPr>
              <a:t>Hyson Green</a:t>
            </a:r>
            <a:r>
              <a:rPr lang="en-GB" b="0" i="0" dirty="0">
                <a:solidFill>
                  <a:srgbClr val="202122"/>
                </a:solidFill>
                <a:effectLst/>
                <a:latin typeface="Arial" panose="020B0604020202020204" pitchFamily="34" charset="0"/>
              </a:rPr>
              <a:t> in child protection and adoption services. In 1986 she received a letter from a woman in Australia who, believing she was an orphan, was looking to locate her birth certificate so she could get married.</a:t>
            </a:r>
          </a:p>
          <a:p>
            <a:pPr algn="l"/>
            <a:r>
              <a:rPr lang="en-GB" b="0" i="0" dirty="0">
                <a:solidFill>
                  <a:srgbClr val="202122"/>
                </a:solidFill>
                <a:effectLst/>
                <a:latin typeface="Arial" panose="020B0604020202020204" pitchFamily="34" charset="0"/>
              </a:rPr>
              <a:t>In 1987, she investigated and brought to public attention the British government programme of </a:t>
            </a:r>
            <a:r>
              <a:rPr lang="en-GB" b="0" i="0" u="none" strike="noStrike" dirty="0">
                <a:solidFill>
                  <a:srgbClr val="0645AD"/>
                </a:solidFill>
                <a:effectLst/>
                <a:latin typeface="Arial" panose="020B0604020202020204" pitchFamily="34" charset="0"/>
                <a:hlinkClick r:id="rId7" tooltip="Home Children"/>
              </a:rPr>
              <a:t>Home Children</a:t>
            </a:r>
            <a:r>
              <a:rPr lang="en-GB" b="0" i="0" dirty="0">
                <a:solidFill>
                  <a:srgbClr val="202122"/>
                </a:solidFill>
                <a:effectLst/>
                <a:latin typeface="Arial" panose="020B0604020202020204" pitchFamily="34" charset="0"/>
              </a:rPr>
              <a:t>. This involved forcibly relocating poor British children to </a:t>
            </a:r>
            <a:r>
              <a:rPr lang="en-GB" b="0" i="0" u="none" strike="noStrike" dirty="0">
                <a:solidFill>
                  <a:srgbClr val="0645AD"/>
                </a:solidFill>
                <a:effectLst/>
                <a:latin typeface="Arial" panose="020B0604020202020204" pitchFamily="34" charset="0"/>
                <a:hlinkClick r:id="rId8" tooltip="Australia"/>
              </a:rPr>
              <a:t>Australia</a:t>
            </a:r>
            <a:r>
              <a:rPr lang="en-GB" b="0" i="0" dirty="0">
                <a:solidFill>
                  <a:srgbClr val="202122"/>
                </a:solidFill>
                <a:effectLst/>
                <a:latin typeface="Arial" panose="020B0604020202020204" pitchFamily="34" charset="0"/>
              </a:rPr>
              <a:t>, </a:t>
            </a:r>
            <a:r>
              <a:rPr lang="en-GB" b="0" i="0" u="none" strike="noStrike" dirty="0">
                <a:solidFill>
                  <a:srgbClr val="0645AD"/>
                </a:solidFill>
                <a:effectLst/>
                <a:latin typeface="Arial" panose="020B0604020202020204" pitchFamily="34" charset="0"/>
                <a:hlinkClick r:id="rId9" tooltip="Canada"/>
              </a:rPr>
              <a:t>Canada</a:t>
            </a:r>
            <a:r>
              <a:rPr lang="en-GB" b="0" i="0" dirty="0">
                <a:solidFill>
                  <a:srgbClr val="202122"/>
                </a:solidFill>
                <a:effectLst/>
                <a:latin typeface="Arial" panose="020B0604020202020204" pitchFamily="34" charset="0"/>
              </a:rPr>
              <a:t>, </a:t>
            </a:r>
            <a:r>
              <a:rPr lang="en-GB" b="0" i="0" u="none" strike="noStrike" dirty="0">
                <a:solidFill>
                  <a:srgbClr val="0645AD"/>
                </a:solidFill>
                <a:effectLst/>
                <a:latin typeface="Arial" panose="020B0604020202020204" pitchFamily="34" charset="0"/>
                <a:hlinkClick r:id="rId10" tooltip="New Zealand"/>
              </a:rPr>
              <a:t>New Zealand</a:t>
            </a:r>
            <a:r>
              <a:rPr lang="en-GB" b="0" i="0" dirty="0">
                <a:solidFill>
                  <a:srgbClr val="202122"/>
                </a:solidFill>
                <a:effectLst/>
                <a:latin typeface="Arial" panose="020B0604020202020204" pitchFamily="34" charset="0"/>
              </a:rPr>
              <a:t>, the former </a:t>
            </a:r>
            <a:r>
              <a:rPr lang="en-GB" b="0" i="0" u="none" strike="noStrike" dirty="0">
                <a:solidFill>
                  <a:srgbClr val="0645AD"/>
                </a:solidFill>
                <a:effectLst/>
                <a:latin typeface="Arial" panose="020B0604020202020204" pitchFamily="34" charset="0"/>
                <a:hlinkClick r:id="rId11" tooltip="Rhodesia"/>
              </a:rPr>
              <a:t>Rhodesia</a:t>
            </a:r>
            <a:r>
              <a:rPr lang="en-GB" b="0" i="0" dirty="0">
                <a:solidFill>
                  <a:srgbClr val="202122"/>
                </a:solidFill>
                <a:effectLst/>
                <a:latin typeface="Arial" panose="020B0604020202020204" pitchFamily="34" charset="0"/>
              </a:rPr>
              <a:t> and other parts of the </a:t>
            </a:r>
            <a:r>
              <a:rPr lang="en-GB" b="0" i="0" u="none" strike="noStrike" dirty="0">
                <a:solidFill>
                  <a:srgbClr val="0645AD"/>
                </a:solidFill>
                <a:effectLst/>
                <a:latin typeface="Arial" panose="020B0604020202020204" pitchFamily="34" charset="0"/>
                <a:hlinkClick r:id="rId12" tooltip="Commonwealth of Nations"/>
              </a:rPr>
              <a:t>Commonwealth of Nations</a:t>
            </a:r>
            <a:r>
              <a:rPr lang="en-GB" b="0" i="0" u="none" strike="noStrike" dirty="0">
                <a:solidFill>
                  <a:srgbClr val="202122"/>
                </a:solidFill>
                <a:effectLst/>
                <a:latin typeface="Arial" panose="020B0604020202020204" pitchFamily="34" charset="0"/>
              </a:rPr>
              <a:t>, </a:t>
            </a:r>
            <a:r>
              <a:rPr lang="en-GB" b="0" i="0" dirty="0">
                <a:solidFill>
                  <a:srgbClr val="202122"/>
                </a:solidFill>
                <a:effectLst/>
                <a:latin typeface="Arial" panose="020B0604020202020204" pitchFamily="34" charset="0"/>
              </a:rPr>
              <a:t>often without their parents' knowledge. Children were often told their parents had died, and parents were told their children had been placed for adoption elsewhere in the UK. According to Humphreys, up to 150,000 children are believed to have been resettled under the scheme, some as young as three,</a:t>
            </a:r>
            <a:r>
              <a:rPr lang="en-GB" b="0" i="0" u="none" strike="noStrike" baseline="30000" dirty="0">
                <a:solidFill>
                  <a:srgbClr val="0645AD"/>
                </a:solidFill>
                <a:effectLst/>
                <a:latin typeface="Arial" panose="020B0604020202020204" pitchFamily="34" charset="0"/>
              </a:rPr>
              <a:t> </a:t>
            </a:r>
            <a:r>
              <a:rPr lang="en-GB" b="0" i="0" dirty="0">
                <a:solidFill>
                  <a:srgbClr val="202122"/>
                </a:solidFill>
                <a:effectLst/>
                <a:latin typeface="Arial" panose="020B0604020202020204" pitchFamily="34" charset="0"/>
              </a:rPr>
              <a:t>about 7,000 of whom were sent to Australia.</a:t>
            </a:r>
          </a:p>
          <a:p>
            <a:pPr algn="l"/>
            <a:r>
              <a:rPr lang="en-GB" b="0" i="0" dirty="0">
                <a:solidFill>
                  <a:srgbClr val="202122"/>
                </a:solidFill>
                <a:effectLst/>
                <a:latin typeface="Arial" panose="020B0604020202020204" pitchFamily="34" charset="0"/>
              </a:rPr>
              <a:t>Saving money was one of the motives behind this policy. The children were allegedly deported because it was cheaper to care for them overseas. It cost an estimated £5 per day to keep a child on welfare in a British institution, but only 10% of that, ten </a:t>
            </a:r>
            <a:r>
              <a:rPr lang="en-GB" b="0" i="0" u="none" strike="noStrike" dirty="0">
                <a:solidFill>
                  <a:srgbClr val="0645AD"/>
                </a:solidFill>
                <a:effectLst/>
                <a:latin typeface="Arial" panose="020B0604020202020204" pitchFamily="34" charset="0"/>
                <a:hlinkClick r:id="rId13" tooltip="Shilling"/>
              </a:rPr>
              <a:t>shillings</a:t>
            </a:r>
            <a:r>
              <a:rPr lang="en-GB" b="0" i="0" dirty="0">
                <a:solidFill>
                  <a:srgbClr val="202122"/>
                </a:solidFill>
                <a:effectLst/>
                <a:latin typeface="Arial" panose="020B0604020202020204" pitchFamily="34" charset="0"/>
              </a:rPr>
              <a:t>, in an Australian one.</a:t>
            </a:r>
          </a:p>
          <a:p>
            <a:endParaRPr lang="en-GB" altLang="en-US" dirty="0">
              <a:latin typeface="Arial" panose="020B0604020202020204" pitchFamily="34" charset="0"/>
              <a:cs typeface="Arial"/>
            </a:endParaRPr>
          </a:p>
        </p:txBody>
      </p:sp>
      <p:sp>
        <p:nvSpPr>
          <p:cNvPr id="23556" name="Slide Number Placeholder 3">
            <a:extLst>
              <a:ext uri="{FF2B5EF4-FFF2-40B4-BE49-F238E27FC236}">
                <a16:creationId xmlns:a16="http://schemas.microsoft.com/office/drawing/2014/main" id="{0F58D52A-5881-42F8-BAB9-9420F2486CFD}"/>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C548CE14-1B0B-490D-A7A0-1937AE1B578C}" type="slidenum">
              <a:rPr lang="cy-GB" altLang="en-US" sz="1200" smtClean="0">
                <a:latin typeface="Arial" panose="020B0604020202020204" pitchFamily="34" charset="0"/>
              </a:rPr>
              <a:pPr/>
              <a:t>9</a:t>
            </a:fld>
            <a:endParaRPr lang="cy-GB" altLang="en-US" sz="1200">
              <a:latin typeface="Arial" panose="020B0604020202020204" pitchFamily="34" charset="0"/>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Slide Image Placeholder 1">
            <a:extLst>
              <a:ext uri="{FF2B5EF4-FFF2-40B4-BE49-F238E27FC236}">
                <a16:creationId xmlns:a16="http://schemas.microsoft.com/office/drawing/2014/main" id="{C541D2EC-5700-F3DB-130A-023640EB8ACA}"/>
              </a:ext>
            </a:extLst>
          </p:cNvPr>
          <p:cNvSpPr>
            <a:spLocks noGrp="1" noRot="1" noChangeAspect="1" noChangeArrowheads="1" noTextEdit="1"/>
          </p:cNvSpPr>
          <p:nvPr>
            <p:ph type="sldImg"/>
          </p:nvPr>
        </p:nvSpPr>
        <p:spPr>
          <a:ln/>
        </p:spPr>
      </p:sp>
      <p:sp>
        <p:nvSpPr>
          <p:cNvPr id="19459" name="Notes Placeholder 2">
            <a:extLst>
              <a:ext uri="{FF2B5EF4-FFF2-40B4-BE49-F238E27FC236}">
                <a16:creationId xmlns:a16="http://schemas.microsoft.com/office/drawing/2014/main" id="{06393185-38BF-F966-F9AC-09CA469318FD}"/>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gn="l" rtl="0" fontAlgn="base"/>
            <a:r>
              <a:rPr lang="en-GB" sz="1800" b="0" i="0" u="none" strike="noStrike" dirty="0">
                <a:solidFill>
                  <a:srgbClr val="000000"/>
                </a:solidFill>
                <a:effectLst/>
                <a:latin typeface="Arial" panose="020B0604020202020204" pitchFamily="34" charset="0"/>
              </a:rPr>
              <a:t>This is the legal frameworks that underpin the structure and processes that we follow. Legislative Frameworks are made up of Legislations (Acts, Statutory requirements (NMS) and Policy requirements.</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GB" sz="1800" b="0" i="0" u="none" strike="noStrike" dirty="0">
                <a:solidFill>
                  <a:srgbClr val="000000"/>
                </a:solidFill>
                <a:effectLst/>
                <a:latin typeface="Arial" panose="020B0604020202020204" pitchFamily="34" charset="0"/>
              </a:rPr>
              <a:t>Gives accountability and places responsibilities.</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GB" sz="1800" b="0" i="0" u="none" strike="noStrike" dirty="0">
                <a:solidFill>
                  <a:srgbClr val="000000"/>
                </a:solidFill>
                <a:effectLst/>
                <a:latin typeface="Arial" panose="020B0604020202020204" pitchFamily="34" charset="0"/>
              </a:rPr>
              <a:t>An Act is change or introduction to new laws, an agreement to be followed. Usually </a:t>
            </a:r>
            <a:r>
              <a:rPr lang="en-GB" sz="1800" b="0" i="0" u="none" strike="noStrike" dirty="0" err="1">
                <a:solidFill>
                  <a:srgbClr val="000000"/>
                </a:solidFill>
                <a:effectLst/>
                <a:latin typeface="Arial" panose="020B0604020202020204" pitchFamily="34" charset="0"/>
              </a:rPr>
              <a:t>preceeded</a:t>
            </a:r>
            <a:r>
              <a:rPr lang="en-GB" sz="1800" b="0" i="0" u="none" strike="noStrike" dirty="0">
                <a:solidFill>
                  <a:srgbClr val="000000"/>
                </a:solidFill>
                <a:effectLst/>
                <a:latin typeface="Arial" panose="020B0604020202020204" pitchFamily="34" charset="0"/>
              </a:rPr>
              <a:t> by something that has failed or something that was missing. Consider the Children Acts that we will be looking at. Where there has been a death, this leads to an inquiry, this leads to recommendations. These recommendations become the basis of a Green paper which has to be passed by the House of Commons, it then becomes a White paper which needs to be passed by the House of Lords, where it becomes a Bill.</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GB" sz="1800" b="0" i="0" u="none" strike="noStrike" dirty="0">
                <a:solidFill>
                  <a:srgbClr val="000000"/>
                </a:solidFill>
                <a:effectLst/>
                <a:latin typeface="Arial" panose="020B0604020202020204" pitchFamily="34" charset="0"/>
              </a:rPr>
              <a:t>A Bill is proposal for a new Act/law, once it has been debated and gained Royal assent by the queen it becomes law.</a:t>
            </a:r>
            <a:r>
              <a:rPr lang="en-GB" sz="1800" b="0" i="0" dirty="0">
                <a:solidFill>
                  <a:srgbClr val="444444"/>
                </a:solidFill>
                <a:effectLst/>
                <a:latin typeface="Arial" panose="020B0604020202020204" pitchFamily="34" charset="0"/>
              </a:rPr>
              <a:t>​</a:t>
            </a:r>
            <a:endParaRPr lang="en-GB" b="0" i="0" dirty="0">
              <a:solidFill>
                <a:srgbClr val="444444"/>
              </a:solidFill>
              <a:effectLst/>
              <a:latin typeface="Calibri" panose="020F0502020204030204" pitchFamily="34" charset="0"/>
            </a:endParaRPr>
          </a:p>
          <a:p>
            <a:pPr algn="l" rtl="0" fontAlgn="base"/>
            <a:r>
              <a:rPr lang="en-GB" sz="1800" b="0" i="0" u="none" strike="noStrike" dirty="0">
                <a:solidFill>
                  <a:srgbClr val="000000"/>
                </a:solidFill>
                <a:effectLst/>
                <a:latin typeface="Arial" panose="020B0604020202020204" pitchFamily="34" charset="0"/>
              </a:rPr>
              <a:t>Remember the process of change is lengthy. It generally takes </a:t>
            </a:r>
            <a:r>
              <a:rPr lang="en-GB" sz="1800" b="0" i="0" u="none" strike="noStrike" dirty="0" err="1">
                <a:solidFill>
                  <a:srgbClr val="000000"/>
                </a:solidFill>
                <a:effectLst/>
                <a:latin typeface="Arial" panose="020B0604020202020204" pitchFamily="34" charset="0"/>
              </a:rPr>
              <a:t>approx</a:t>
            </a:r>
            <a:r>
              <a:rPr lang="en-GB" sz="1800" b="0" i="0" u="none" strike="noStrike" dirty="0">
                <a:solidFill>
                  <a:srgbClr val="000000"/>
                </a:solidFill>
                <a:effectLst/>
                <a:latin typeface="Arial" panose="020B0604020202020204" pitchFamily="34" charset="0"/>
              </a:rPr>
              <a:t> 2 years from inception to introduction. So when you look at the </a:t>
            </a:r>
            <a:r>
              <a:rPr lang="en-GB" sz="1800" b="0" i="0" u="none" strike="noStrike" dirty="0" err="1">
                <a:solidFill>
                  <a:srgbClr val="000000"/>
                </a:solidFill>
                <a:effectLst/>
                <a:latin typeface="Arial" panose="020B0604020202020204" pitchFamily="34" charset="0"/>
              </a:rPr>
              <a:t>Childrens</a:t>
            </a:r>
            <a:r>
              <a:rPr lang="en-GB" sz="1800" b="0" i="0" u="none" strike="noStrike" dirty="0">
                <a:solidFill>
                  <a:srgbClr val="000000"/>
                </a:solidFill>
                <a:effectLst/>
                <a:latin typeface="Arial" panose="020B0604020202020204" pitchFamily="34" charset="0"/>
              </a:rPr>
              <a:t> Act 1989 this came into force in 1991 and Children Act 2004 came into force in 2006. Usually something terrible has to happen before law changes. </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GB" sz="1800" b="0" i="0" u="none" strike="noStrike" dirty="0">
                <a:solidFill>
                  <a:srgbClr val="000000"/>
                </a:solidFill>
                <a:effectLst/>
                <a:latin typeface="Arial" panose="020B0604020202020204" pitchFamily="34" charset="0"/>
              </a:rPr>
              <a:t>For the purpose of this assignment legislative framework is everything statutory and legal that relates to children/young people and children's services.</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GB" sz="1800" b="0" i="0" u="none" strike="noStrike" dirty="0">
                <a:solidFill>
                  <a:srgbClr val="000000"/>
                </a:solidFill>
                <a:effectLst/>
                <a:latin typeface="Arial" panose="020B0604020202020204" pitchFamily="34" charset="0"/>
              </a:rPr>
              <a:t>All practitioners/ profession al that work with children have legal, moral and ethical obligations.</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GB" sz="1800" b="0" i="0" u="none" strike="noStrike" dirty="0">
                <a:solidFill>
                  <a:srgbClr val="000000"/>
                </a:solidFill>
                <a:effectLst/>
                <a:latin typeface="Arial" panose="020B0604020202020204" pitchFamily="34" charset="0"/>
              </a:rPr>
              <a:t>All settings in the non-maintained sector follow stringent laws, regulations and policies, without them, they would not be allowed to register.</a:t>
            </a:r>
            <a:endParaRPr lang="en-GB" b="0" i="0" dirty="0">
              <a:solidFill>
                <a:srgbClr val="444444"/>
              </a:solidFill>
              <a:effectLst/>
              <a:latin typeface="Calibri" panose="020F0502020204030204" pitchFamily="34" charset="0"/>
            </a:endParaRPr>
          </a:p>
          <a:p>
            <a:endParaRPr lang="en-GB" altLang="en-US" dirty="0">
              <a:latin typeface="Arial" panose="020B0604020202020204" pitchFamily="34" charset="0"/>
            </a:endParaRPr>
          </a:p>
        </p:txBody>
      </p:sp>
      <p:sp>
        <p:nvSpPr>
          <p:cNvPr id="19460" name="Slide Number Placeholder 3">
            <a:extLst>
              <a:ext uri="{FF2B5EF4-FFF2-40B4-BE49-F238E27FC236}">
                <a16:creationId xmlns:a16="http://schemas.microsoft.com/office/drawing/2014/main" id="{AECF8F5D-C482-6309-40FF-781B3116EA04}"/>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53A3262D-D339-4BFF-B0EF-67B60E1F18A2}" type="slidenum">
              <a:rPr lang="cy-GB" altLang="en-US" sz="1200" smtClean="0">
                <a:latin typeface="Arial" panose="020B0604020202020204" pitchFamily="34" charset="0"/>
              </a:rPr>
              <a:pPr/>
              <a:t>10</a:t>
            </a:fld>
            <a:endParaRPr lang="cy-GB" altLang="en-US" sz="1200">
              <a:latin typeface="Arial" panose="020B0604020202020204" pitchFamily="34" charset="0"/>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Slide Image Placeholder 1">
            <a:extLst>
              <a:ext uri="{FF2B5EF4-FFF2-40B4-BE49-F238E27FC236}">
                <a16:creationId xmlns:a16="http://schemas.microsoft.com/office/drawing/2014/main" id="{8A036206-4106-E5CB-B42F-2CC1981AD614}"/>
              </a:ext>
            </a:extLst>
          </p:cNvPr>
          <p:cNvSpPr>
            <a:spLocks noGrp="1" noRot="1" noChangeAspect="1" noChangeArrowheads="1" noTextEdit="1"/>
          </p:cNvSpPr>
          <p:nvPr>
            <p:ph type="sldImg"/>
          </p:nvPr>
        </p:nvSpPr>
        <p:spPr>
          <a:ln/>
        </p:spPr>
      </p:sp>
      <p:sp>
        <p:nvSpPr>
          <p:cNvPr id="21507" name="Notes Placeholder 2">
            <a:extLst>
              <a:ext uri="{FF2B5EF4-FFF2-40B4-BE49-F238E27FC236}">
                <a16:creationId xmlns:a16="http://schemas.microsoft.com/office/drawing/2014/main" id="{B9786639-E02B-E77C-8121-816F5D9AE3D6}"/>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gn="l" rtl="0" fontAlgn="base"/>
            <a:r>
              <a:rPr lang="en-GB" sz="1800" b="0" i="0" u="none" strike="noStrike" dirty="0">
                <a:solidFill>
                  <a:srgbClr val="000000"/>
                </a:solidFill>
                <a:effectLst/>
                <a:latin typeface="Arial" panose="020B0604020202020204" pitchFamily="34" charset="0"/>
              </a:rPr>
              <a:t>In 2019, </a:t>
            </a:r>
            <a:r>
              <a:rPr lang="en-GB" sz="1800" b="0" i="0" u="none" strike="noStrike" dirty="0" err="1">
                <a:solidFill>
                  <a:srgbClr val="000000"/>
                </a:solidFill>
                <a:effectLst/>
                <a:latin typeface="Arial" panose="020B0604020202020204" pitchFamily="34" charset="0"/>
              </a:rPr>
              <a:t>uncrc</a:t>
            </a:r>
            <a:r>
              <a:rPr lang="en-GB" sz="1800" b="0" i="0" u="none" strike="noStrike" dirty="0">
                <a:solidFill>
                  <a:srgbClr val="000000"/>
                </a:solidFill>
                <a:effectLst/>
                <a:latin typeface="Arial" panose="020B0604020202020204" pitchFamily="34" charset="0"/>
              </a:rPr>
              <a:t> celebrated 30 </a:t>
            </a:r>
            <a:r>
              <a:rPr lang="en-GB" sz="1800" b="0" i="0" u="none" strike="noStrike" dirty="0" err="1">
                <a:solidFill>
                  <a:srgbClr val="000000"/>
                </a:solidFill>
                <a:effectLst/>
                <a:latin typeface="Arial" panose="020B0604020202020204" pitchFamily="34" charset="0"/>
              </a:rPr>
              <a:t>years.The</a:t>
            </a:r>
            <a:r>
              <a:rPr lang="en-GB" sz="1800" b="0" i="0" u="none" strike="noStrike" dirty="0">
                <a:solidFill>
                  <a:srgbClr val="000000"/>
                </a:solidFill>
                <a:effectLst/>
                <a:latin typeface="Arial" panose="020B0604020202020204" pitchFamily="34" charset="0"/>
              </a:rPr>
              <a:t> United Nations Convention on the Rights of the Child is a comprehensive statement on children’s rights covering all aspects of children’s life. The convention was ratified (signed and taken on by Wales in 2004. In 2011, Welsh Government passed the Children and Young Persons (Wales) Measure 2011, which makes children’s rights part of its domestic law, the only nation in the UK to do so. This ensures that any policy, report or regulation being passed by Welsh Government considers the rights within the UNCRC. It is vital for practitioners working with children to have a good understanding of children’s rights. </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GB" sz="1800" b="0" i="0" u="none" strike="noStrike" dirty="0">
                <a:solidFill>
                  <a:srgbClr val="000000"/>
                </a:solidFill>
                <a:effectLst/>
                <a:latin typeface="Arial" panose="020B0604020202020204" pitchFamily="34" charset="0"/>
              </a:rPr>
              <a:t>Children should be aware of their rights, ask students if their settings educate children on their rights?</a:t>
            </a:r>
            <a:r>
              <a:rPr lang="en-GB" sz="1800" b="0" i="0" dirty="0">
                <a:solidFill>
                  <a:srgbClr val="444444"/>
                </a:solidFill>
                <a:effectLst/>
                <a:latin typeface="Arial" panose="020B0604020202020204" pitchFamily="34" charset="0"/>
              </a:rPr>
              <a:t>​</a:t>
            </a:r>
            <a:endParaRPr lang="en-GB" b="0" i="0" dirty="0">
              <a:solidFill>
                <a:srgbClr val="444444"/>
              </a:solidFill>
              <a:effectLst/>
              <a:latin typeface="Calibri" panose="020F0502020204030204" pitchFamily="34" charset="0"/>
            </a:endParaRPr>
          </a:p>
          <a:p>
            <a:endParaRPr lang="en-GB" dirty="0">
              <a:cs typeface="Arial"/>
            </a:endParaRPr>
          </a:p>
        </p:txBody>
      </p:sp>
      <p:sp>
        <p:nvSpPr>
          <p:cNvPr id="21508" name="Slide Number Placeholder 3">
            <a:extLst>
              <a:ext uri="{FF2B5EF4-FFF2-40B4-BE49-F238E27FC236}">
                <a16:creationId xmlns:a16="http://schemas.microsoft.com/office/drawing/2014/main" id="{504F5440-1064-AED3-0067-BAECEC606FD3}"/>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6D1D11A8-3049-4666-898A-A3AF6C047079}" type="slidenum">
              <a:rPr lang="cy-GB" altLang="en-US" sz="1200" smtClean="0">
                <a:latin typeface="Arial" panose="020B0604020202020204" pitchFamily="34" charset="0"/>
              </a:rPr>
              <a:pPr/>
              <a:t>11</a:t>
            </a:fld>
            <a:endParaRPr lang="cy-GB" altLang="en-US" sz="1200">
              <a:latin typeface="Arial" panose="020B0604020202020204" pitchFamily="34" charset="0"/>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Slide Image Placeholder 1">
            <a:extLst>
              <a:ext uri="{FF2B5EF4-FFF2-40B4-BE49-F238E27FC236}">
                <a16:creationId xmlns:a16="http://schemas.microsoft.com/office/drawing/2014/main" id="{DE5C6518-D2C3-426A-BD96-D1ACF115E927}"/>
              </a:ext>
            </a:extLst>
          </p:cNvPr>
          <p:cNvSpPr>
            <a:spLocks noGrp="1" noRot="1" noChangeAspect="1" noChangeArrowheads="1" noTextEdit="1"/>
          </p:cNvSpPr>
          <p:nvPr>
            <p:ph type="sldImg"/>
          </p:nvPr>
        </p:nvSpPr>
        <p:spPr>
          <a:ln/>
        </p:spPr>
      </p:sp>
      <p:sp>
        <p:nvSpPr>
          <p:cNvPr id="25603" name="Notes Placeholder 2">
            <a:extLst>
              <a:ext uri="{FF2B5EF4-FFF2-40B4-BE49-F238E27FC236}">
                <a16:creationId xmlns:a16="http://schemas.microsoft.com/office/drawing/2014/main" id="{699A35B5-32B3-434F-B9B4-6D4376FE4B78}"/>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tabLst>
                <a:tab pos="0" algn="l"/>
                <a:tab pos="896938" algn="l"/>
                <a:tab pos="1795463" algn="l"/>
                <a:tab pos="2692400" algn="l"/>
                <a:tab pos="3590925" algn="l"/>
                <a:tab pos="4487863" algn="l"/>
                <a:tab pos="5386388" algn="l"/>
                <a:tab pos="6284913" algn="l"/>
                <a:tab pos="7181850" algn="l"/>
                <a:tab pos="8080375" algn="l"/>
                <a:tab pos="8977313" algn="l"/>
                <a:tab pos="9875838" algn="l"/>
              </a:tabLst>
            </a:pPr>
            <a:r>
              <a:rPr lang="en-GB" altLang="en-US" dirty="0">
                <a:latin typeface="Arial" panose="020B0604020202020204" pitchFamily="34" charset="0"/>
              </a:rPr>
              <a:t>We will start by looking at the Children Acts, how they their inception came about, key factors. </a:t>
            </a:r>
          </a:p>
        </p:txBody>
      </p:sp>
      <p:sp>
        <p:nvSpPr>
          <p:cNvPr id="25604" name="Slide Number Placeholder 3">
            <a:extLst>
              <a:ext uri="{FF2B5EF4-FFF2-40B4-BE49-F238E27FC236}">
                <a16:creationId xmlns:a16="http://schemas.microsoft.com/office/drawing/2014/main" id="{12568EA1-F054-4B41-B18D-42980B3F074F}"/>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BD64124E-F8B4-4F41-8C4D-68D43453C33B}" type="slidenum">
              <a:rPr lang="cy-GB" altLang="en-US" sz="1200" smtClean="0">
                <a:latin typeface="Arial" panose="020B0604020202020204" pitchFamily="34" charset="0"/>
              </a:rPr>
              <a:pPr/>
              <a:t>12</a:t>
            </a:fld>
            <a:endParaRPr lang="cy-GB" altLang="en-US" sz="1200">
              <a:latin typeface="Arial" panose="020B0604020202020204" pitchFamily="34" charset="0"/>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a:extLst>
              <a:ext uri="{FF2B5EF4-FFF2-40B4-BE49-F238E27FC236}">
                <a16:creationId xmlns:a16="http://schemas.microsoft.com/office/drawing/2014/main" id="{C86654E8-46AA-49B2-800D-D452CF5E0186}"/>
              </a:ext>
            </a:extLst>
          </p:cNvPr>
          <p:cNvSpPr>
            <a:spLocks noGrp="1" noRot="1" noChangeAspect="1" noChangeArrowheads="1" noTextEdit="1"/>
          </p:cNvSpPr>
          <p:nvPr>
            <p:ph type="sldImg"/>
          </p:nvPr>
        </p:nvSpPr>
        <p:spPr>
          <a:ln/>
        </p:spPr>
      </p:sp>
      <p:sp>
        <p:nvSpPr>
          <p:cNvPr id="3" name="Notes Placeholder 2">
            <a:extLst>
              <a:ext uri="{FF2B5EF4-FFF2-40B4-BE49-F238E27FC236}">
                <a16:creationId xmlns:a16="http://schemas.microsoft.com/office/drawing/2014/main" id="{E119BF48-B410-4BE6-A2DE-7A2DBB090802}"/>
              </a:ext>
            </a:extLst>
          </p:cNvPr>
          <p:cNvSpPr>
            <a:spLocks noGrp="1"/>
          </p:cNvSpPr>
          <p:nvPr>
            <p:ph type="body" idx="1"/>
          </p:nvPr>
        </p:nvSpPr>
        <p:spPr/>
        <p:txBody>
          <a:bodyPr/>
          <a:lstStyle/>
          <a:p>
            <a:pPr algn="l" rtl="0" fontAlgn="base"/>
            <a:r>
              <a:rPr lang="en-GB" sz="1800" b="0" i="0" u="none" strike="noStrike" dirty="0">
                <a:solidFill>
                  <a:srgbClr val="000000"/>
                </a:solidFill>
                <a:effectLst/>
                <a:latin typeface="Calibri" panose="020F0502020204030204" pitchFamily="34" charset="0"/>
              </a:rPr>
              <a:t>Dennis O Neil</a:t>
            </a:r>
            <a:r>
              <a:rPr lang="en-GB" sz="1800" b="0" i="0" dirty="0">
                <a:solidFill>
                  <a:srgbClr val="444444"/>
                </a:solidFill>
                <a:effectLst/>
                <a:latin typeface="Calibri" panose="020F0502020204030204" pitchFamily="34" charset="0"/>
              </a:rPr>
              <a:t>​</a:t>
            </a:r>
            <a:endParaRPr lang="en-GB" b="0" i="0" dirty="0">
              <a:solidFill>
                <a:srgbClr val="444444"/>
              </a:solidFill>
              <a:effectLst/>
              <a:latin typeface="Calibri" panose="020F0502020204030204" pitchFamily="34" charset="0"/>
            </a:endParaRPr>
          </a:p>
          <a:p>
            <a:pPr algn="l" rtl="0" fontAlgn="base"/>
            <a:r>
              <a:rPr lang="en-GB" sz="1800" b="0" i="0" u="none" strike="noStrike" dirty="0">
                <a:solidFill>
                  <a:srgbClr val="000000"/>
                </a:solidFill>
                <a:effectLst/>
                <a:latin typeface="Calibri" panose="020F0502020204030204" pitchFamily="34" charset="0"/>
              </a:rPr>
              <a:t>Was a 12 year old boy from Wales, killed by his foster parents. Born in 1932, in Newport Monmouthshire. In 1944, Dennis and his 2 younger brothers were committed to the care of the local authority, on the grounds that they needed care and attention. Dennis and his middle brother were sent to live in Shropshire with Reginald Gough and his wife Esther. The younger brother was sent to another family close by. 6 months after moving to live with the Goughs, Dennis sadly lost his life. One evening Esther telephoned the village doctor to say that Dennis was having a fit, upon his arrival, he found Dennis was already dead and was in appalling condition. Upon post mortem, he was found to have been struck several times to the chest by something heavy, he had also been struck on the back, he died of cardiac arrest. At the time of his death, he was thin and wasting away, undernourished and below the average weight for child of his age. He also had septic ulcers to the bottoms of his feet and his legs were severely chapped. </a:t>
            </a:r>
            <a:r>
              <a:rPr lang="en-US" sz="1800" b="0" i="0" dirty="0">
                <a:solidFill>
                  <a:srgbClr val="444444"/>
                </a:solidFill>
                <a:effectLst/>
                <a:latin typeface="Calibri" panose="020F0502020204030204" pitchFamily="34" charset="0"/>
              </a:rPr>
              <a:t>​</a:t>
            </a:r>
            <a:endParaRPr lang="en-US" b="0" i="0" dirty="0">
              <a:solidFill>
                <a:srgbClr val="444444"/>
              </a:solidFill>
              <a:effectLst/>
              <a:latin typeface="Calibri" panose="020F0502020204030204" pitchFamily="34" charset="0"/>
            </a:endParaRPr>
          </a:p>
          <a:p>
            <a:pPr algn="l" rtl="0" fontAlgn="base"/>
            <a:r>
              <a:rPr lang="en-GB" sz="1800" b="0" i="0" u="none" strike="noStrike" dirty="0">
                <a:solidFill>
                  <a:srgbClr val="000000"/>
                </a:solidFill>
                <a:effectLst/>
                <a:latin typeface="Calibri" panose="020F0502020204030204" pitchFamily="34" charset="0"/>
              </a:rPr>
              <a:t>Shortly after Dennis’s death, Reginald Gough was charged with manslaughter, and Esther with wilful ill treatment and neglect. At their trial, Dennis brother gave evidence, which included how they were only fed bread and water and how they were thrashed or beaten every night. The events that led to Dennis’s death were Dennis failing to collect enough sticks for the fire, Dennis was dragged to the spinney by his hair and beaten. The following day he was stripped and beaten so hard with a stick that the stick broke, he continued with another stick until Dennis legs were blue and bleeding. The next day he couldn’t stand and was in a great deal of pain. Gough hit him again to stop him from crying. Dennis told Gough that his back hurt. Gough beat him again the following morning, this time using his fists, he was dead by the afternoon. Reginald Gough was sentenced to 6 years in prison for manslaughter, Esther Gough was sentenced to 6 months for neglect.</a:t>
            </a:r>
            <a:r>
              <a:rPr lang="en-US" sz="1800" b="0" i="0" dirty="0">
                <a:solidFill>
                  <a:srgbClr val="444444"/>
                </a:solidFill>
                <a:effectLst/>
                <a:latin typeface="Calibri" panose="020F0502020204030204" pitchFamily="34" charset="0"/>
              </a:rPr>
              <a:t>​</a:t>
            </a:r>
            <a:endParaRPr lang="en-US" b="0" i="0" dirty="0">
              <a:solidFill>
                <a:srgbClr val="444444"/>
              </a:solidFill>
              <a:effectLst/>
              <a:latin typeface="Calibri" panose="020F0502020204030204" pitchFamily="34" charset="0"/>
            </a:endParaRPr>
          </a:p>
          <a:p>
            <a:pPr algn="l" rtl="0" fontAlgn="base"/>
            <a:r>
              <a:rPr lang="en-GB" sz="1800" b="0" i="0" u="none" strike="noStrike" dirty="0">
                <a:solidFill>
                  <a:srgbClr val="000000"/>
                </a:solidFill>
                <a:effectLst/>
                <a:latin typeface="Calibri" panose="020F0502020204030204" pitchFamily="34" charset="0"/>
              </a:rPr>
              <a:t>Dennis’s death led to a public inquiry, there was shock that Reginald Gough was known to police and had a conviction for violence but still allowed to foster the children.</a:t>
            </a:r>
            <a:r>
              <a:rPr lang="en-US" sz="1800" b="0" i="0" dirty="0">
                <a:solidFill>
                  <a:srgbClr val="444444"/>
                </a:solidFill>
                <a:effectLst/>
                <a:latin typeface="Calibri" panose="020F0502020204030204" pitchFamily="34" charset="0"/>
              </a:rPr>
              <a:t>​</a:t>
            </a:r>
            <a:endParaRPr lang="en-US" b="0" i="0" dirty="0">
              <a:solidFill>
                <a:srgbClr val="444444"/>
              </a:solidFill>
              <a:effectLst/>
              <a:latin typeface="Calibri" panose="020F0502020204030204" pitchFamily="34" charset="0"/>
            </a:endParaRPr>
          </a:p>
          <a:p>
            <a:pPr algn="l" rtl="0" fontAlgn="base"/>
            <a:r>
              <a:rPr lang="en-GB" sz="1800" b="0" i="0" u="none" strike="noStrike" dirty="0">
                <a:solidFill>
                  <a:srgbClr val="000000"/>
                </a:solidFill>
                <a:effectLst/>
                <a:latin typeface="Calibri" panose="020F0502020204030204" pitchFamily="34" charset="0"/>
              </a:rPr>
              <a:t>This case strongly influenced the introduction of the Children Act 1948. which overhauled the way that the </a:t>
            </a:r>
            <a:r>
              <a:rPr lang="en-GB" sz="1800" b="0" i="0" u="none" strike="noStrike" dirty="0" err="1">
                <a:solidFill>
                  <a:srgbClr val="000000"/>
                </a:solidFill>
                <a:effectLst/>
                <a:latin typeface="Calibri" panose="020F0502020204030204" pitchFamily="34" charset="0"/>
              </a:rPr>
              <a:t>uk</a:t>
            </a:r>
            <a:r>
              <a:rPr lang="en-GB" sz="1800" b="0" i="0" u="none" strike="noStrike" dirty="0">
                <a:solidFill>
                  <a:srgbClr val="000000"/>
                </a:solidFill>
                <a:effectLst/>
                <a:latin typeface="Calibri" panose="020F0502020204030204" pitchFamily="34" charset="0"/>
              </a:rPr>
              <a:t> provided foster care. </a:t>
            </a:r>
            <a:r>
              <a:rPr lang="en-US" sz="1800" b="0" i="0" dirty="0">
                <a:solidFill>
                  <a:srgbClr val="444444"/>
                </a:solidFill>
                <a:effectLst/>
                <a:latin typeface="Calibri" panose="020F0502020204030204" pitchFamily="34" charset="0"/>
              </a:rPr>
              <a:t>​</a:t>
            </a:r>
            <a:endParaRPr lang="en-US" b="0" i="0" dirty="0">
              <a:solidFill>
                <a:srgbClr val="444444"/>
              </a:solidFill>
              <a:effectLst/>
              <a:latin typeface="Calibri" panose="020F0502020204030204" pitchFamily="34" charset="0"/>
            </a:endParaRPr>
          </a:p>
          <a:p>
            <a:pPr algn="l" rtl="0" fontAlgn="base"/>
            <a:r>
              <a:rPr lang="en-GB" sz="1800" b="0" i="0" dirty="0">
                <a:solidFill>
                  <a:srgbClr val="444444"/>
                </a:solidFill>
                <a:effectLst/>
                <a:latin typeface="Arial" panose="020B0604020202020204" pitchFamily="34" charset="0"/>
              </a:rPr>
              <a:t>​</a:t>
            </a:r>
            <a:endParaRPr lang="en-GB" b="0" i="0" dirty="0">
              <a:solidFill>
                <a:srgbClr val="444444"/>
              </a:solidFill>
              <a:effectLst/>
              <a:latin typeface="Calibri" panose="020F0502020204030204" pitchFamily="34" charset="0"/>
            </a:endParaRPr>
          </a:p>
          <a:p>
            <a:pPr>
              <a:defRPr/>
            </a:pPr>
            <a:endParaRPr lang="en-GB" dirty="0"/>
          </a:p>
        </p:txBody>
      </p:sp>
      <p:sp>
        <p:nvSpPr>
          <p:cNvPr id="27652" name="Slide Number Placeholder 3">
            <a:extLst>
              <a:ext uri="{FF2B5EF4-FFF2-40B4-BE49-F238E27FC236}">
                <a16:creationId xmlns:a16="http://schemas.microsoft.com/office/drawing/2014/main" id="{B45332FF-738E-4886-B06F-BFBEA7FA71CA}"/>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6D1DE0A0-0589-4CB0-89B5-13B1354B83FF}" type="slidenum">
              <a:rPr lang="cy-GB" altLang="en-US" sz="1200" smtClean="0">
                <a:latin typeface="Arial" panose="020B0604020202020204" pitchFamily="34" charset="0"/>
              </a:rPr>
              <a:pPr/>
              <a:t>13</a:t>
            </a:fld>
            <a:endParaRPr lang="cy-GB" altLang="en-US" sz="1200">
              <a:latin typeface="Arial" panose="020B0604020202020204" pitchFamily="34" charset="0"/>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E0B47C6A-F451-40A9-A491-9A9A0232E2AA}"/>
              </a:ext>
            </a:extLst>
          </p:cNvPr>
          <p:cNvSpPr>
            <a:spLocks noGrp="1" noRot="1" noChangeAspect="1" noChangeArrowheads="1" noTextEdit="1"/>
          </p:cNvSpPr>
          <p:nvPr>
            <p:ph type="sldImg"/>
          </p:nvPr>
        </p:nvSpPr>
        <p:spPr>
          <a:ln/>
        </p:spPr>
      </p:sp>
      <p:sp>
        <p:nvSpPr>
          <p:cNvPr id="38915" name="Notes Placeholder 2">
            <a:extLst>
              <a:ext uri="{FF2B5EF4-FFF2-40B4-BE49-F238E27FC236}">
                <a16:creationId xmlns:a16="http://schemas.microsoft.com/office/drawing/2014/main" id="{ADE776BA-905D-4C7D-961B-76771F90B04D}"/>
              </a:ext>
            </a:extLst>
          </p:cNvPr>
          <p:cNvSpPr>
            <a:spLocks noGrp="1"/>
          </p:cNvSpPr>
          <p:nvPr>
            <p:ph type="body" idx="1"/>
          </p:nvPr>
        </p:nvSpPr>
        <p:spPr>
          <a:ln/>
        </p:spPr>
        <p:txBody>
          <a:bodyPr/>
          <a:lstStyle/>
          <a:p>
            <a:pPr algn="l" rtl="0" fontAlgn="base"/>
            <a:r>
              <a:rPr lang="en-GB" sz="1800" b="0" i="0" u="none" strike="noStrike" dirty="0">
                <a:solidFill>
                  <a:srgbClr val="000000"/>
                </a:solidFill>
                <a:effectLst/>
                <a:latin typeface="Calibri" panose="020F0502020204030204" pitchFamily="34" charset="0"/>
              </a:rPr>
              <a:t>Children Act 1948</a:t>
            </a:r>
            <a:r>
              <a:rPr lang="en-GB" sz="1800" b="0" i="0" dirty="0">
                <a:solidFill>
                  <a:srgbClr val="444444"/>
                </a:solidFill>
                <a:effectLst/>
                <a:latin typeface="Calibri" panose="020F0502020204030204" pitchFamily="34" charset="0"/>
              </a:rPr>
              <a:t>​</a:t>
            </a:r>
            <a:endParaRPr lang="en-GB" b="0" i="0" dirty="0">
              <a:solidFill>
                <a:srgbClr val="444444"/>
              </a:solidFill>
              <a:effectLst/>
              <a:latin typeface="Calibri" panose="020F0502020204030204" pitchFamily="34" charset="0"/>
            </a:endParaRPr>
          </a:p>
          <a:p>
            <a:pPr algn="l" rtl="0" fontAlgn="base"/>
            <a:r>
              <a:rPr lang="en-GB" sz="1800" b="0" i="0" u="none" strike="noStrike" dirty="0">
                <a:solidFill>
                  <a:srgbClr val="000000"/>
                </a:solidFill>
                <a:effectLst/>
                <a:latin typeface="Calibri" panose="020F0502020204030204" pitchFamily="34" charset="0"/>
              </a:rPr>
              <a:t>This was the first official Children Act. The children Act 1948 set out new measures which would ultimately provide better support for children, in particular, children who didn’t have any parents or whose parents were unable to care for them. It stipulated that the local Authority and councils were to set up a Children’s committee and appoint a children’s Officer and that the local Authority had a duty to provide care for children whose parents were unable to (Child’s best interests). There was an overhaul of fostering provision and new approach to parent and child relations. It also emphasized the need to identify children as individual rather than an indistinct mass.</a:t>
            </a:r>
            <a:endParaRPr lang="en-GB" b="0" i="0" dirty="0">
              <a:solidFill>
                <a:srgbClr val="444444"/>
              </a:solidFill>
              <a:effectLst/>
              <a:latin typeface="Calibri" panose="020F0502020204030204" pitchFamily="34" charset="0"/>
            </a:endParaRPr>
          </a:p>
          <a:p>
            <a:pPr>
              <a:defRPr/>
            </a:pPr>
            <a:endParaRPr lang="en-GB" altLang="en-US" dirty="0">
              <a:latin typeface="Arial" panose="020B0604020202020204" pitchFamily="34" charset="0"/>
            </a:endParaRPr>
          </a:p>
        </p:txBody>
      </p:sp>
      <p:sp>
        <p:nvSpPr>
          <p:cNvPr id="29700" name="Slide Number Placeholder 3">
            <a:extLst>
              <a:ext uri="{FF2B5EF4-FFF2-40B4-BE49-F238E27FC236}">
                <a16:creationId xmlns:a16="http://schemas.microsoft.com/office/drawing/2014/main" id="{E67D6777-429D-431F-80E1-79D13823AE7C}"/>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A3B26FD2-8B2B-478D-B491-1CFB350D5816}" type="slidenum">
              <a:rPr lang="cy-GB" altLang="en-US" sz="1200" smtClean="0">
                <a:latin typeface="Arial" panose="020B0604020202020204" pitchFamily="34" charset="0"/>
              </a:rPr>
              <a:pPr/>
              <a:t>14</a:t>
            </a:fld>
            <a:endParaRPr lang="cy-GB" altLang="en-US" sz="1200">
              <a:latin typeface="Arial" panose="020B0604020202020204" pitchFamily="34" charset="0"/>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a:extLst>
              <a:ext uri="{FF2B5EF4-FFF2-40B4-BE49-F238E27FC236}">
                <a16:creationId xmlns:a16="http://schemas.microsoft.com/office/drawing/2014/main" id="{DAA01279-716F-4F33-8F84-CCE85F3CB211}"/>
              </a:ext>
            </a:extLst>
          </p:cNvPr>
          <p:cNvSpPr>
            <a:spLocks noGrp="1" noRot="1" noChangeAspect="1" noChangeArrowheads="1" noTextEdit="1"/>
          </p:cNvSpPr>
          <p:nvPr>
            <p:ph type="sldImg"/>
          </p:nvPr>
        </p:nvSpPr>
        <p:spPr>
          <a:ln/>
        </p:spPr>
      </p:sp>
      <p:sp>
        <p:nvSpPr>
          <p:cNvPr id="40963" name="Notes Placeholder 2">
            <a:extLst>
              <a:ext uri="{FF2B5EF4-FFF2-40B4-BE49-F238E27FC236}">
                <a16:creationId xmlns:a16="http://schemas.microsoft.com/office/drawing/2014/main" id="{EAFCFB65-5AC6-49D6-BB28-707AAB9BD204}"/>
              </a:ext>
            </a:extLst>
          </p:cNvPr>
          <p:cNvSpPr>
            <a:spLocks noGrp="1"/>
          </p:cNvSpPr>
          <p:nvPr>
            <p:ph type="body" idx="1"/>
          </p:nvPr>
        </p:nvSpPr>
        <p:spPr>
          <a:ln/>
        </p:spPr>
        <p:txBody>
          <a:bodyPr/>
          <a:lstStyle/>
          <a:p>
            <a:pPr algn="l" rtl="0" fontAlgn="base"/>
            <a:r>
              <a:rPr lang="en-GB" sz="1800" b="0" i="0" u="none" strike="noStrike" dirty="0">
                <a:solidFill>
                  <a:srgbClr val="000000"/>
                </a:solidFill>
                <a:effectLst/>
                <a:latin typeface="Calibri" panose="020F0502020204030204" pitchFamily="34" charset="0"/>
              </a:rPr>
              <a:t>Maria Colwell</a:t>
            </a:r>
            <a:r>
              <a:rPr lang="en-GB" sz="1800" b="0" i="0" dirty="0">
                <a:solidFill>
                  <a:srgbClr val="444444"/>
                </a:solidFill>
                <a:effectLst/>
                <a:latin typeface="Calibri" panose="020F0502020204030204" pitchFamily="34" charset="0"/>
              </a:rPr>
              <a:t>​</a:t>
            </a:r>
            <a:endParaRPr lang="en-GB" sz="2800" b="0" i="0" dirty="0">
              <a:solidFill>
                <a:srgbClr val="444444"/>
              </a:solidFill>
              <a:effectLst/>
              <a:latin typeface="Calibri" panose="020F0502020204030204" pitchFamily="34" charset="0"/>
            </a:endParaRPr>
          </a:p>
          <a:p>
            <a:pPr algn="l" rtl="0" fontAlgn="base"/>
            <a:r>
              <a:rPr lang="en-GB" sz="1800" b="0" i="0" u="none" strike="noStrike" dirty="0">
                <a:solidFill>
                  <a:srgbClr val="000000"/>
                </a:solidFill>
                <a:effectLst/>
                <a:latin typeface="Calibri" panose="020F0502020204030204" pitchFamily="34" charset="0"/>
              </a:rPr>
              <a:t>In 1973 Brighton, at the age of 7, Maria Colwell was killed by her stepfather after being returned to the family home from foster care.  Maria was born in 1965, a short time later her father died. In 1966 Maria was placed with foster parents (her aunt and uncle) where she was to be very happy and well cared for. In 1971, Maria was returned to her biological mother and William </a:t>
            </a:r>
            <a:r>
              <a:rPr lang="en-GB" sz="1800" b="0" i="0" u="none" strike="noStrike" dirty="0" err="1">
                <a:solidFill>
                  <a:srgbClr val="000000"/>
                </a:solidFill>
                <a:effectLst/>
                <a:latin typeface="Calibri" panose="020F0502020204030204" pitchFamily="34" charset="0"/>
              </a:rPr>
              <a:t>Kepple</a:t>
            </a:r>
            <a:r>
              <a:rPr lang="en-GB" sz="1800" b="0" i="0" u="none" strike="noStrike" dirty="0">
                <a:solidFill>
                  <a:srgbClr val="000000"/>
                </a:solidFill>
                <a:effectLst/>
                <a:latin typeface="Calibri" panose="020F0502020204030204" pitchFamily="34" charset="0"/>
              </a:rPr>
              <a:t> (her mothers new partner. William </a:t>
            </a:r>
            <a:r>
              <a:rPr lang="en-GB" sz="1800" b="0" i="0" u="none" strike="noStrike" dirty="0" err="1">
                <a:solidFill>
                  <a:srgbClr val="000000"/>
                </a:solidFill>
                <a:effectLst/>
                <a:latin typeface="Calibri" panose="020F0502020204030204" pitchFamily="34" charset="0"/>
              </a:rPr>
              <a:t>Kepple</a:t>
            </a:r>
            <a:r>
              <a:rPr lang="en-GB" sz="1800" b="0" i="0" u="none" strike="noStrike" dirty="0">
                <a:solidFill>
                  <a:srgbClr val="000000"/>
                </a:solidFill>
                <a:effectLst/>
                <a:latin typeface="Calibri" panose="020F0502020204030204" pitchFamily="34" charset="0"/>
              </a:rPr>
              <a:t> had children of his own and the couple favoured the other children over Maria, treating Maria poorly. Neighbours and teachers voiced their concerns to various agencies, and despite the fact that Maria was described as a ‘walking skeleton’, she was allowed to remain with the pair. One night when </a:t>
            </a:r>
            <a:r>
              <a:rPr lang="en-GB" sz="1800" b="0" i="0" u="none" strike="noStrike" dirty="0" err="1">
                <a:solidFill>
                  <a:srgbClr val="000000"/>
                </a:solidFill>
                <a:effectLst/>
                <a:latin typeface="Calibri" panose="020F0502020204030204" pitchFamily="34" charset="0"/>
              </a:rPr>
              <a:t>Kepple</a:t>
            </a:r>
            <a:r>
              <a:rPr lang="en-GB" sz="1800" b="0" i="0" u="none" strike="noStrike" dirty="0">
                <a:solidFill>
                  <a:srgbClr val="000000"/>
                </a:solidFill>
                <a:effectLst/>
                <a:latin typeface="Calibri" panose="020F0502020204030204" pitchFamily="34" charset="0"/>
              </a:rPr>
              <a:t> returned home intoxicated, to find Maria still up, he responded angrily by repeatedly kicker her, causing both internal and external injuries, he then went to bed. The following morning, he wheeled Maria to the hospital in a pram, She died shortly after arrival with a variety of injuries, including brain damage, fractured ribs and black eyes, her stomach was completely empty when she died. </a:t>
            </a:r>
            <a:r>
              <a:rPr lang="en-US" sz="1800" b="0" i="0" dirty="0">
                <a:solidFill>
                  <a:srgbClr val="444444"/>
                </a:solidFill>
                <a:effectLst/>
                <a:latin typeface="Calibri" panose="020F0502020204030204" pitchFamily="34" charset="0"/>
              </a:rPr>
              <a:t>​</a:t>
            </a:r>
            <a:endParaRPr lang="en-US" sz="2800" b="0" i="0" dirty="0">
              <a:solidFill>
                <a:srgbClr val="444444"/>
              </a:solidFill>
              <a:effectLst/>
              <a:latin typeface="Calibri" panose="020F0502020204030204" pitchFamily="34" charset="0"/>
            </a:endParaRPr>
          </a:p>
          <a:p>
            <a:pPr algn="l" rtl="0" fontAlgn="base"/>
            <a:r>
              <a:rPr lang="en-GB" sz="1800" b="0" i="0" u="none" strike="noStrike" dirty="0" err="1">
                <a:solidFill>
                  <a:srgbClr val="000000"/>
                </a:solidFill>
                <a:effectLst/>
                <a:latin typeface="Calibri" panose="020F0502020204030204" pitchFamily="34" charset="0"/>
              </a:rPr>
              <a:t>Kepple</a:t>
            </a:r>
            <a:r>
              <a:rPr lang="en-GB" sz="1800" b="0" i="0" u="none" strike="noStrike" dirty="0">
                <a:solidFill>
                  <a:srgbClr val="000000"/>
                </a:solidFill>
                <a:effectLst/>
                <a:latin typeface="Calibri" panose="020F0502020204030204" pitchFamily="34" charset="0"/>
              </a:rPr>
              <a:t> was found guilty of manslaughter, he was sentenced to 8 years in prison, but served half on appeal.</a:t>
            </a:r>
            <a:r>
              <a:rPr lang="en-US" sz="1800" b="0" i="0" dirty="0">
                <a:solidFill>
                  <a:srgbClr val="444444"/>
                </a:solidFill>
                <a:effectLst/>
                <a:latin typeface="Calibri" panose="020F0502020204030204" pitchFamily="34" charset="0"/>
              </a:rPr>
              <a:t>​</a:t>
            </a:r>
            <a:endParaRPr lang="en-US" sz="2800" b="0" i="0" dirty="0">
              <a:solidFill>
                <a:srgbClr val="444444"/>
              </a:solidFill>
              <a:effectLst/>
              <a:latin typeface="Calibri" panose="020F0502020204030204" pitchFamily="34" charset="0"/>
            </a:endParaRPr>
          </a:p>
          <a:p>
            <a:pPr algn="l" rtl="0" fontAlgn="base"/>
            <a:r>
              <a:rPr lang="en-GB" sz="1800" b="0" i="0" u="none" strike="noStrike" dirty="0">
                <a:solidFill>
                  <a:srgbClr val="000000"/>
                </a:solidFill>
                <a:effectLst/>
                <a:latin typeface="Calibri" panose="020F0502020204030204" pitchFamily="34" charset="0"/>
              </a:rPr>
              <a:t>A public inquiry was set up. 3 main contributing factors were identified in Maria’s death, lack of communication between the agencies who were involved with Maria, inadequate training for social workers charged with children at risk, and changes in the make up of society. </a:t>
            </a:r>
            <a:r>
              <a:rPr lang="en-US" sz="1800" b="0" i="0" dirty="0">
                <a:solidFill>
                  <a:srgbClr val="444444"/>
                </a:solidFill>
                <a:effectLst/>
                <a:latin typeface="Calibri" panose="020F0502020204030204" pitchFamily="34" charset="0"/>
              </a:rPr>
              <a:t>​</a:t>
            </a:r>
            <a:endParaRPr lang="en-US" sz="2800" b="0" i="0" dirty="0">
              <a:solidFill>
                <a:srgbClr val="444444"/>
              </a:solidFill>
              <a:effectLst/>
              <a:latin typeface="Calibri" panose="020F0502020204030204" pitchFamily="34" charset="0"/>
            </a:endParaRPr>
          </a:p>
          <a:p>
            <a:pPr algn="l" rtl="0" fontAlgn="base"/>
            <a:r>
              <a:rPr lang="en-GB" sz="1800" b="0" i="0" u="none" strike="noStrike" dirty="0">
                <a:solidFill>
                  <a:srgbClr val="000000"/>
                </a:solidFill>
                <a:effectLst/>
                <a:latin typeface="Calibri" panose="020F0502020204030204" pitchFamily="34" charset="0"/>
              </a:rPr>
              <a:t>Maria’s case influenced the Children Act 1975.</a:t>
            </a:r>
            <a:r>
              <a:rPr lang="en-US" sz="1800" b="0" i="0" dirty="0">
                <a:solidFill>
                  <a:srgbClr val="444444"/>
                </a:solidFill>
                <a:effectLst/>
                <a:latin typeface="Calibri" panose="020F0502020204030204" pitchFamily="34" charset="0"/>
              </a:rPr>
              <a:t>​</a:t>
            </a:r>
            <a:endParaRPr lang="en-US" sz="2800" b="0" i="0" dirty="0">
              <a:solidFill>
                <a:srgbClr val="444444"/>
              </a:solidFill>
              <a:effectLst/>
              <a:latin typeface="Calibri" panose="020F0502020204030204" pitchFamily="34" charset="0"/>
            </a:endParaRPr>
          </a:p>
          <a:p>
            <a:pPr algn="l" rtl="0" fontAlgn="base"/>
            <a:r>
              <a:rPr lang="en-GB" sz="1800" b="0" i="0" dirty="0">
                <a:solidFill>
                  <a:srgbClr val="444444"/>
                </a:solidFill>
                <a:effectLst/>
                <a:latin typeface="Arial" panose="020B0604020202020204" pitchFamily="34" charset="0"/>
              </a:rPr>
              <a:t>​</a:t>
            </a:r>
            <a:endParaRPr lang="en-GB" sz="2800" b="0" i="0" dirty="0">
              <a:solidFill>
                <a:srgbClr val="444444"/>
              </a:solidFill>
              <a:effectLst/>
              <a:latin typeface="Calibri" panose="020F0502020204030204" pitchFamily="34" charset="0"/>
            </a:endParaRPr>
          </a:p>
          <a:p>
            <a:pPr>
              <a:lnSpc>
                <a:spcPct val="107000"/>
              </a:lnSpc>
              <a:spcAft>
                <a:spcPts val="800"/>
              </a:spcAft>
              <a:defRPr/>
            </a:pPr>
            <a:endParaRPr lang="en-GB" sz="1800" dirty="0">
              <a:highlight>
                <a:srgbClr val="FFFF00"/>
              </a:highlight>
              <a:latin typeface="Calibri" panose="020F0502020204030204" pitchFamily="34" charset="0"/>
              <a:ea typeface="DengXian" panose="02010600030101010101" pitchFamily="2" charset="-122"/>
              <a:cs typeface="Calibri"/>
            </a:endParaRPr>
          </a:p>
          <a:p>
            <a:pPr>
              <a:tabLst>
                <a:tab pos="0" algn="l"/>
                <a:tab pos="896938" algn="l"/>
                <a:tab pos="1795463" algn="l"/>
                <a:tab pos="2692400" algn="l"/>
                <a:tab pos="3590925" algn="l"/>
                <a:tab pos="4487863" algn="l"/>
                <a:tab pos="5386388" algn="l"/>
                <a:tab pos="6284913" algn="l"/>
                <a:tab pos="7181850" algn="l"/>
                <a:tab pos="8080375" algn="l"/>
                <a:tab pos="8977313" algn="l"/>
                <a:tab pos="9875838" algn="l"/>
              </a:tabLst>
              <a:defRPr/>
            </a:pPr>
            <a:endParaRPr lang="en-GB" altLang="en-US" dirty="0">
              <a:latin typeface="Arial" panose="020B0604020202020204" pitchFamily="34" charset="0"/>
            </a:endParaRPr>
          </a:p>
        </p:txBody>
      </p:sp>
      <p:sp>
        <p:nvSpPr>
          <p:cNvPr id="31748" name="Slide Number Placeholder 3">
            <a:extLst>
              <a:ext uri="{FF2B5EF4-FFF2-40B4-BE49-F238E27FC236}">
                <a16:creationId xmlns:a16="http://schemas.microsoft.com/office/drawing/2014/main" id="{92AD5368-775E-4A6F-A243-48AB77C92600}"/>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FD003BBB-CCAF-43C2-BB31-F90D39CA7CF6}" type="slidenum">
              <a:rPr lang="cy-GB" altLang="en-US" sz="1200" smtClean="0">
                <a:latin typeface="Arial" panose="020B0604020202020204" pitchFamily="34" charset="0"/>
              </a:rPr>
              <a:pPr/>
              <a:t>15</a:t>
            </a:fld>
            <a:endParaRPr lang="cy-GB" altLang="en-US" sz="1200">
              <a:latin typeface="Arial" panose="020B0604020202020204" pitchFamily="34" charset="0"/>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a:extLst>
              <a:ext uri="{FF2B5EF4-FFF2-40B4-BE49-F238E27FC236}">
                <a16:creationId xmlns:a16="http://schemas.microsoft.com/office/drawing/2014/main" id="{8B611008-DB32-4AF5-976F-B016C9A5F8FE}"/>
              </a:ext>
            </a:extLst>
          </p:cNvPr>
          <p:cNvSpPr>
            <a:spLocks noGrp="1" noRot="1" noChangeAspect="1" noChangeArrowheads="1" noTextEdit="1"/>
          </p:cNvSpPr>
          <p:nvPr>
            <p:ph type="sldImg"/>
          </p:nvPr>
        </p:nvSpPr>
        <p:spPr>
          <a:ln/>
        </p:spPr>
      </p:sp>
      <p:sp>
        <p:nvSpPr>
          <p:cNvPr id="43011" name="Notes Placeholder 2">
            <a:extLst>
              <a:ext uri="{FF2B5EF4-FFF2-40B4-BE49-F238E27FC236}">
                <a16:creationId xmlns:a16="http://schemas.microsoft.com/office/drawing/2014/main" id="{8DACE6FA-B683-4EC3-A6F8-18E7938E20A5}"/>
              </a:ext>
            </a:extLst>
          </p:cNvPr>
          <p:cNvSpPr>
            <a:spLocks noGrp="1"/>
          </p:cNvSpPr>
          <p:nvPr>
            <p:ph type="body" idx="1"/>
          </p:nvPr>
        </p:nvSpPr>
        <p:spPr>
          <a:ln/>
        </p:spPr>
        <p:txBody>
          <a:bodyPr/>
          <a:lstStyle/>
          <a:p>
            <a:pPr algn="l" rtl="0" fontAlgn="base"/>
            <a:r>
              <a:rPr lang="en-GB" sz="1800" b="0" i="0" u="none" strike="noStrike" dirty="0">
                <a:solidFill>
                  <a:srgbClr val="000000"/>
                </a:solidFill>
                <a:effectLst/>
                <a:latin typeface="Calibri" panose="020F0502020204030204" pitchFamily="34" charset="0"/>
              </a:rPr>
              <a:t>Children Act 1975</a:t>
            </a:r>
            <a:r>
              <a:rPr lang="en-GB" sz="1800" b="0" i="0" dirty="0">
                <a:solidFill>
                  <a:srgbClr val="444444"/>
                </a:solidFill>
                <a:effectLst/>
                <a:latin typeface="Calibri" panose="020F0502020204030204" pitchFamily="34" charset="0"/>
              </a:rPr>
              <a:t>​</a:t>
            </a:r>
            <a:endParaRPr lang="en-GB" sz="2800" b="0" i="0" dirty="0">
              <a:solidFill>
                <a:srgbClr val="444444"/>
              </a:solidFill>
              <a:effectLst/>
              <a:latin typeface="Calibri" panose="020F0502020204030204" pitchFamily="34" charset="0"/>
            </a:endParaRPr>
          </a:p>
          <a:p>
            <a:pPr algn="l" rtl="0" fontAlgn="base"/>
            <a:r>
              <a:rPr lang="en-US" sz="1800" b="0" i="0" u="none" strike="noStrike" dirty="0">
                <a:solidFill>
                  <a:srgbClr val="000000"/>
                </a:solidFill>
                <a:effectLst/>
                <a:latin typeface="Calibri" panose="020F0502020204030204" pitchFamily="34" charset="0"/>
              </a:rPr>
              <a:t>Some of the main points to come from this legislation was the setting up of the Area Child Protection Committees (ACPC’s) – which are a multi-agency group to re-write policies and procedures.</a:t>
            </a:r>
            <a:r>
              <a:rPr lang="en-GB" sz="1800" b="0" i="0" u="none" strike="noStrike" dirty="0">
                <a:solidFill>
                  <a:srgbClr val="0000FF"/>
                </a:solidFill>
                <a:effectLst/>
                <a:latin typeface="Calibri" panose="020F0502020204030204" pitchFamily="34" charset="0"/>
              </a:rPr>
              <a:t> These were later replaced by Local Safeguarding Children Boards (</a:t>
            </a:r>
            <a:r>
              <a:rPr lang="en-US" sz="1800" b="0" i="0" u="none" strike="noStrike" dirty="0">
                <a:solidFill>
                  <a:srgbClr val="000000"/>
                </a:solidFill>
                <a:effectLst/>
                <a:latin typeface="Calibri" panose="020F0502020204030204" pitchFamily="34" charset="0"/>
              </a:rPr>
              <a:t>LSCB’s). It also introduced the concept of inter agency child protection conferences for very specific cases.</a:t>
            </a:r>
            <a:r>
              <a:rPr lang="en-GB" sz="1800" b="0" i="0" dirty="0">
                <a:solidFill>
                  <a:srgbClr val="444444"/>
                </a:solidFill>
                <a:effectLst/>
                <a:latin typeface="Calibri" panose="020F0502020204030204" pitchFamily="34" charset="0"/>
              </a:rPr>
              <a:t>​</a:t>
            </a:r>
            <a:endParaRPr lang="en-GB" sz="2800" b="0" i="0" dirty="0">
              <a:solidFill>
                <a:srgbClr val="444444"/>
              </a:solidFill>
              <a:effectLst/>
              <a:latin typeface="Calibri" panose="020F0502020204030204" pitchFamily="34" charset="0"/>
            </a:endParaRPr>
          </a:p>
          <a:p>
            <a:pPr>
              <a:lnSpc>
                <a:spcPct val="107000"/>
              </a:lnSpc>
              <a:spcAft>
                <a:spcPts val="800"/>
              </a:spcAft>
              <a:defRPr/>
            </a:pPr>
            <a:endParaRPr lang="en-GB" sz="1800" dirty="0">
              <a:highlight>
                <a:srgbClr val="FFFF00"/>
              </a:highlight>
              <a:latin typeface="Calibri" panose="020F0502020204030204" pitchFamily="34" charset="0"/>
              <a:ea typeface="DengXian" panose="02010600030101010101" pitchFamily="2" charset="-122"/>
              <a:cs typeface="Calibri"/>
            </a:endParaRPr>
          </a:p>
          <a:p>
            <a:pPr>
              <a:defRPr/>
            </a:pPr>
            <a:endParaRPr lang="en-GB" altLang="en-US" dirty="0">
              <a:latin typeface="Arial" panose="020B0604020202020204" pitchFamily="34" charset="0"/>
            </a:endParaRPr>
          </a:p>
        </p:txBody>
      </p:sp>
      <p:sp>
        <p:nvSpPr>
          <p:cNvPr id="33796" name="Slide Number Placeholder 3">
            <a:extLst>
              <a:ext uri="{FF2B5EF4-FFF2-40B4-BE49-F238E27FC236}">
                <a16:creationId xmlns:a16="http://schemas.microsoft.com/office/drawing/2014/main" id="{B33FAED2-4DDC-4DB6-856A-FF2BC7192B9F}"/>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A3449C44-C6DF-4268-A389-F0C243188D2E}" type="slidenum">
              <a:rPr lang="cy-GB" altLang="en-US" sz="1200" smtClean="0">
                <a:latin typeface="Arial" panose="020B0604020202020204" pitchFamily="34" charset="0"/>
              </a:rPr>
              <a:pPr/>
              <a:t>16</a:t>
            </a:fld>
            <a:endParaRPr lang="cy-GB" altLang="en-US" sz="1200">
              <a:latin typeface="Arial" panose="020B0604020202020204" pitchFamily="34" charset="0"/>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Image Placeholder 1">
            <a:extLst>
              <a:ext uri="{FF2B5EF4-FFF2-40B4-BE49-F238E27FC236}">
                <a16:creationId xmlns:a16="http://schemas.microsoft.com/office/drawing/2014/main" id="{E238C07E-050F-48A7-A053-5AF367D1CE00}"/>
              </a:ext>
            </a:extLst>
          </p:cNvPr>
          <p:cNvSpPr>
            <a:spLocks noGrp="1" noRot="1" noChangeAspect="1" noChangeArrowheads="1" noTextEdit="1"/>
          </p:cNvSpPr>
          <p:nvPr>
            <p:ph type="sldImg"/>
          </p:nvPr>
        </p:nvSpPr>
        <p:spPr>
          <a:ln/>
        </p:spPr>
      </p:sp>
      <p:sp>
        <p:nvSpPr>
          <p:cNvPr id="45059" name="Notes Placeholder 2">
            <a:extLst>
              <a:ext uri="{FF2B5EF4-FFF2-40B4-BE49-F238E27FC236}">
                <a16:creationId xmlns:a16="http://schemas.microsoft.com/office/drawing/2014/main" id="{C310A0CD-E5DE-4225-AA62-70A43D4C4A77}"/>
              </a:ext>
            </a:extLst>
          </p:cNvPr>
          <p:cNvSpPr>
            <a:spLocks noGrp="1"/>
          </p:cNvSpPr>
          <p:nvPr>
            <p:ph type="body" idx="1"/>
          </p:nvPr>
        </p:nvSpPr>
        <p:spPr>
          <a:ln/>
        </p:spPr>
        <p:txBody>
          <a:bodyPr/>
          <a:lstStyle/>
          <a:p>
            <a:pPr>
              <a:lnSpc>
                <a:spcPct val="107000"/>
              </a:lnSpc>
              <a:spcAft>
                <a:spcPts val="800"/>
              </a:spcAft>
              <a:defRPr/>
            </a:pPr>
            <a:endParaRPr lang="en-GB" sz="1800" dirty="0">
              <a:highlight>
                <a:srgbClr val="FFFF00"/>
              </a:highlight>
              <a:latin typeface="Calibri" panose="020F0502020204030204" pitchFamily="34" charset="0"/>
              <a:ea typeface="DengXian" panose="02010600030101010101" pitchFamily="2" charset="-122"/>
              <a:cs typeface="Calibri"/>
            </a:endParaRPr>
          </a:p>
          <a:p>
            <a:pPr algn="l" rtl="0" fontAlgn="base"/>
            <a:r>
              <a:rPr lang="en-GB" sz="1800" b="0" i="0" u="none" strike="noStrike" dirty="0">
                <a:solidFill>
                  <a:srgbClr val="000000"/>
                </a:solidFill>
                <a:effectLst/>
                <a:latin typeface="Calibri" panose="020F0502020204030204" pitchFamily="34" charset="0"/>
              </a:rPr>
              <a:t>Jasmine Beckford</a:t>
            </a:r>
            <a:r>
              <a:rPr lang="en-GB" sz="1800" b="0" i="0" dirty="0">
                <a:solidFill>
                  <a:srgbClr val="444444"/>
                </a:solidFill>
                <a:effectLst/>
                <a:latin typeface="Calibri" panose="020F0502020204030204" pitchFamily="34" charset="0"/>
              </a:rPr>
              <a:t>​</a:t>
            </a:r>
            <a:endParaRPr lang="en-GB" b="0" i="0" dirty="0">
              <a:solidFill>
                <a:srgbClr val="444444"/>
              </a:solidFill>
              <a:effectLst/>
              <a:latin typeface="Calibri" panose="020F0502020204030204" pitchFamily="34" charset="0"/>
            </a:endParaRPr>
          </a:p>
          <a:p>
            <a:pPr algn="l" rtl="0" fontAlgn="base"/>
            <a:r>
              <a:rPr lang="en-GB" sz="1800" b="0" i="0" u="none" strike="noStrike" dirty="0">
                <a:solidFill>
                  <a:srgbClr val="000000"/>
                </a:solidFill>
                <a:effectLst/>
                <a:latin typeface="Calibri" panose="020F0502020204030204" pitchFamily="34" charset="0"/>
              </a:rPr>
              <a:t>Jasmine Beckford was born in London in 1979. She was beaten to death by her stepfather, Maurice Beckford, a boxer in July 1984, aged just 4, after being returned to the family home from care. In the year leading to her death, she was tortured and beaten o several occasions. Jasmine had been under the care of Social Services and it was reported that she had been visited 78 times but only seen by professionals once. It was noted that staff were intimidated by Maurice Beckford and therefore accepted any excuses given by him for Jasmine not being available. Maurice was sentenced to 10 years in prison for manslaughter and Jasmine’s mother was sentenced to 18 months for neglect.</a:t>
            </a:r>
            <a:endParaRPr lang="en-US" b="0" i="0" dirty="0">
              <a:solidFill>
                <a:srgbClr val="444444"/>
              </a:solidFill>
              <a:effectLst/>
              <a:latin typeface="Calibri" panose="020F0502020204030204" pitchFamily="34" charset="0"/>
            </a:endParaRPr>
          </a:p>
          <a:p>
            <a:pPr>
              <a:tabLst>
                <a:tab pos="0" algn="l"/>
                <a:tab pos="896938" algn="l"/>
                <a:tab pos="1795463" algn="l"/>
                <a:tab pos="2692400" algn="l"/>
                <a:tab pos="3590925" algn="l"/>
                <a:tab pos="4487863" algn="l"/>
                <a:tab pos="5386388" algn="l"/>
                <a:tab pos="6284913" algn="l"/>
                <a:tab pos="7181850" algn="l"/>
                <a:tab pos="8080375" algn="l"/>
                <a:tab pos="8977313" algn="l"/>
                <a:tab pos="9875838" algn="l"/>
              </a:tabLst>
              <a:defRPr/>
            </a:pPr>
            <a:endParaRPr lang="en-GB" altLang="en-US" dirty="0">
              <a:latin typeface="Arial" panose="020B0604020202020204" pitchFamily="34" charset="0"/>
            </a:endParaRPr>
          </a:p>
        </p:txBody>
      </p:sp>
      <p:sp>
        <p:nvSpPr>
          <p:cNvPr id="35844" name="Slide Number Placeholder 3">
            <a:extLst>
              <a:ext uri="{FF2B5EF4-FFF2-40B4-BE49-F238E27FC236}">
                <a16:creationId xmlns:a16="http://schemas.microsoft.com/office/drawing/2014/main" id="{DE2228B7-AF08-4ACC-95AC-E21AFDA8EBA7}"/>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929D5ABB-CC17-4F91-A14B-A86A7192FE18}" type="slidenum">
              <a:rPr lang="cy-GB" altLang="en-US" sz="1200" smtClean="0">
                <a:latin typeface="Arial" panose="020B0604020202020204" pitchFamily="34" charset="0"/>
              </a:rPr>
              <a:pPr/>
              <a:t>17</a:t>
            </a:fld>
            <a:endParaRPr lang="cy-GB" altLang="en-US" sz="1200">
              <a:latin typeface="Arial" panose="020B0604020202020204" pitchFamily="34" charset="0"/>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E751271D-11A8-4AAD-8606-5DF10F23E2BE}"/>
              </a:ext>
            </a:extLst>
          </p:cNvPr>
          <p:cNvSpPr>
            <a:spLocks noGrp="1" noRot="1" noChangeAspect="1" noChangeArrowheads="1" noTextEdit="1"/>
          </p:cNvSpPr>
          <p:nvPr>
            <p:ph type="sldImg"/>
          </p:nvPr>
        </p:nvSpPr>
        <p:spPr>
          <a:ln/>
        </p:spPr>
      </p:sp>
      <p:sp>
        <p:nvSpPr>
          <p:cNvPr id="47107" name="Notes Placeholder 2">
            <a:extLst>
              <a:ext uri="{FF2B5EF4-FFF2-40B4-BE49-F238E27FC236}">
                <a16:creationId xmlns:a16="http://schemas.microsoft.com/office/drawing/2014/main" id="{4613040B-E24A-47CD-8FA3-43DC4133F80A}"/>
              </a:ext>
            </a:extLst>
          </p:cNvPr>
          <p:cNvSpPr>
            <a:spLocks noGrp="1"/>
          </p:cNvSpPr>
          <p:nvPr>
            <p:ph type="body" idx="1"/>
          </p:nvPr>
        </p:nvSpPr>
        <p:spPr>
          <a:ln/>
        </p:spPr>
        <p:txBody>
          <a:bodyPr/>
          <a:lstStyle/>
          <a:p>
            <a:pPr algn="l" rtl="0" fontAlgn="base"/>
            <a:r>
              <a:rPr lang="en-GB" sz="1800" b="0" i="0" u="none" strike="noStrike" dirty="0">
                <a:solidFill>
                  <a:srgbClr val="000000"/>
                </a:solidFill>
                <a:effectLst/>
                <a:latin typeface="Calibri" panose="020F0502020204030204" pitchFamily="34" charset="0"/>
              </a:rPr>
              <a:t>Children Act 1989</a:t>
            </a:r>
            <a:r>
              <a:rPr lang="en-GB" sz="1800" b="0" i="0" dirty="0">
                <a:solidFill>
                  <a:srgbClr val="444444"/>
                </a:solidFill>
                <a:effectLst/>
                <a:latin typeface="Calibri" panose="020F0502020204030204" pitchFamily="34" charset="0"/>
              </a:rPr>
              <a:t>​</a:t>
            </a:r>
            <a:endParaRPr lang="en-GB" sz="2800" b="0" i="0" dirty="0">
              <a:solidFill>
                <a:srgbClr val="444444"/>
              </a:solidFill>
              <a:effectLst/>
              <a:latin typeface="Calibri" panose="020F0502020204030204" pitchFamily="34" charset="0"/>
            </a:endParaRPr>
          </a:p>
          <a:p>
            <a:pPr algn="l" rtl="0" fontAlgn="base"/>
            <a:r>
              <a:rPr lang="en-GB" sz="1800" b="0" i="0" u="none" strike="noStrike" dirty="0">
                <a:solidFill>
                  <a:srgbClr val="000000"/>
                </a:solidFill>
                <a:effectLst/>
                <a:latin typeface="Calibri" panose="020F0502020204030204" pitchFamily="34" charset="0"/>
              </a:rPr>
              <a:t>The Children Act 1989 supersedes the Children Act 1975. This Act was influenced heavily by the deaths of Jasmine Beckford, Tyra Henry, Heidi </a:t>
            </a:r>
            <a:r>
              <a:rPr lang="en-GB" sz="1800" b="0" i="0" u="none" strike="noStrike" dirty="0" err="1">
                <a:solidFill>
                  <a:srgbClr val="000000"/>
                </a:solidFill>
                <a:effectLst/>
                <a:latin typeface="Calibri" panose="020F0502020204030204" pitchFamily="34" charset="0"/>
              </a:rPr>
              <a:t>Koseda</a:t>
            </a:r>
            <a:r>
              <a:rPr lang="en-GB" sz="1800" b="0" i="0" u="none" strike="noStrike" dirty="0">
                <a:solidFill>
                  <a:srgbClr val="000000"/>
                </a:solidFill>
                <a:effectLst/>
                <a:latin typeface="Calibri" panose="020F0502020204030204" pitchFamily="34" charset="0"/>
              </a:rPr>
              <a:t> and others in the </a:t>
            </a:r>
            <a:r>
              <a:rPr lang="en-GB" sz="1800" b="0" i="0" u="none" strike="noStrike" dirty="0" err="1">
                <a:solidFill>
                  <a:srgbClr val="000000"/>
                </a:solidFill>
                <a:effectLst/>
                <a:latin typeface="Calibri" panose="020F0502020204030204" pitchFamily="34" charset="0"/>
              </a:rPr>
              <a:t>preceeding</a:t>
            </a:r>
            <a:r>
              <a:rPr lang="en-GB" sz="1800" b="0" i="0" u="none" strike="noStrike" dirty="0">
                <a:solidFill>
                  <a:srgbClr val="000000"/>
                </a:solidFill>
                <a:effectLst/>
                <a:latin typeface="Calibri" panose="020F0502020204030204" pitchFamily="34" charset="0"/>
              </a:rPr>
              <a:t> years. Amongst other duties, this legislation placed a specific duty – section 17 on local authorities to provide services to children in need in their area, and section 47 – to undertake enquiries if they believe a child has suffered or is likely to suffer significant harm. It was under this legislation that the term significant harm was first used. For the first time, the child’s voice was identified as important in an issues surrounding their care. This Act states that there is a duty for local authorities to provide care for children and families in need. The Act identified a need for </a:t>
            </a:r>
            <a:r>
              <a:rPr lang="en-GB" sz="1800" b="0" i="0" u="none" strike="noStrike" dirty="0" err="1">
                <a:solidFill>
                  <a:srgbClr val="000000"/>
                </a:solidFill>
                <a:effectLst/>
                <a:latin typeface="Calibri" panose="020F0502020204030204" pitchFamily="34" charset="0"/>
              </a:rPr>
              <a:t>chidldren’s</a:t>
            </a:r>
            <a:r>
              <a:rPr lang="en-GB" sz="1800" b="0" i="0" u="none" strike="noStrike" dirty="0">
                <a:solidFill>
                  <a:srgbClr val="000000"/>
                </a:solidFill>
                <a:effectLst/>
                <a:latin typeface="Calibri" panose="020F0502020204030204" pitchFamily="34" charset="0"/>
              </a:rPr>
              <a:t> services to provide policies and procedures specific to the needs of children. The welfare of the child is of paramount consideration under this Act. It stated that the welfare of the child should be promoted by working in partnership between the family and local authorities. </a:t>
            </a:r>
            <a:r>
              <a:rPr lang="en-GB" sz="1800" b="0" i="0" dirty="0">
                <a:solidFill>
                  <a:srgbClr val="444444"/>
                </a:solidFill>
                <a:effectLst/>
                <a:latin typeface="Calibri" panose="020F0502020204030204" pitchFamily="34" charset="0"/>
              </a:rPr>
              <a:t>​</a:t>
            </a:r>
            <a:endParaRPr lang="en-GB" sz="2800" b="0" i="0" dirty="0">
              <a:solidFill>
                <a:srgbClr val="444444"/>
              </a:solidFill>
              <a:effectLst/>
              <a:latin typeface="Calibri" panose="020F0502020204030204" pitchFamily="34" charset="0"/>
            </a:endParaRPr>
          </a:p>
          <a:p>
            <a:pPr>
              <a:lnSpc>
                <a:spcPct val="107000"/>
              </a:lnSpc>
              <a:spcAft>
                <a:spcPts val="800"/>
              </a:spcAft>
              <a:defRPr/>
            </a:pPr>
            <a:endParaRPr lang="en-GB" sz="1800" dirty="0">
              <a:highlight>
                <a:srgbClr val="FFFF00"/>
              </a:highlight>
              <a:latin typeface="Calibri"/>
              <a:ea typeface="DengXian"/>
              <a:cs typeface="Calibri"/>
            </a:endParaRPr>
          </a:p>
        </p:txBody>
      </p:sp>
      <p:sp>
        <p:nvSpPr>
          <p:cNvPr id="37892" name="Slide Number Placeholder 3">
            <a:extLst>
              <a:ext uri="{FF2B5EF4-FFF2-40B4-BE49-F238E27FC236}">
                <a16:creationId xmlns:a16="http://schemas.microsoft.com/office/drawing/2014/main" id="{B86492A0-8221-42EE-9642-41F164962BEF}"/>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EC5B2441-90C1-4781-A076-275D897D94D2}" type="slidenum">
              <a:rPr lang="cy-GB" altLang="en-US" sz="1200" smtClean="0">
                <a:latin typeface="Arial" panose="020B0604020202020204" pitchFamily="34" charset="0"/>
              </a:rPr>
              <a:pPr/>
              <a:t>18</a:t>
            </a:fld>
            <a:endParaRPr lang="cy-GB" altLang="en-US" sz="1200">
              <a:latin typeface="Arial" panose="020B0604020202020204" pitchFamily="34" charset="0"/>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Slide Image Placeholder 1">
            <a:extLst>
              <a:ext uri="{FF2B5EF4-FFF2-40B4-BE49-F238E27FC236}">
                <a16:creationId xmlns:a16="http://schemas.microsoft.com/office/drawing/2014/main" id="{21236EC7-4F78-4641-B5A2-D8945EE7CEF4}"/>
              </a:ext>
            </a:extLst>
          </p:cNvPr>
          <p:cNvSpPr>
            <a:spLocks noGrp="1" noRot="1" noChangeAspect="1" noChangeArrowheads="1" noTextEdit="1"/>
          </p:cNvSpPr>
          <p:nvPr>
            <p:ph type="sldImg"/>
          </p:nvPr>
        </p:nvSpPr>
        <p:spPr>
          <a:ln/>
        </p:spPr>
      </p:sp>
      <p:sp>
        <p:nvSpPr>
          <p:cNvPr id="49155" name="Notes Placeholder 2">
            <a:extLst>
              <a:ext uri="{FF2B5EF4-FFF2-40B4-BE49-F238E27FC236}">
                <a16:creationId xmlns:a16="http://schemas.microsoft.com/office/drawing/2014/main" id="{B7204CF6-680F-4D6D-AE78-30C59291A432}"/>
              </a:ext>
            </a:extLst>
          </p:cNvPr>
          <p:cNvSpPr>
            <a:spLocks noGrp="1"/>
          </p:cNvSpPr>
          <p:nvPr>
            <p:ph type="body" idx="1"/>
          </p:nvPr>
        </p:nvSpPr>
        <p:spPr>
          <a:ln/>
        </p:spPr>
        <p:txBody>
          <a:bodyPr/>
          <a:lstStyle/>
          <a:p>
            <a:pPr marL="0" indent="0">
              <a:buNone/>
              <a:defRPr/>
            </a:pPr>
            <a:r>
              <a:rPr lang="en-GB" b="0" i="0" dirty="0">
                <a:solidFill>
                  <a:srgbClr val="000000"/>
                </a:solidFill>
                <a:effectLst/>
                <a:latin typeface="Calibri" panose="020F0502020204030204" pitchFamily="34" charset="0"/>
              </a:rPr>
              <a:t>Working together under the Children Act 1989 was developed to improve working together. The Act identified that it was best for children to be cared for within their own homes by their families, where this wasn’t possible, parents should continue to be involved with matters concerning their children. The term ‘Children in Need’ first used within this legislation. For the first time an emphasis and a consideration was placed on race, culture, religion and language as a result of this legislation This Act introduced the concept of ‘parental responsibility, defined as ‘the rights, duties, powers and responsibilities which by law a parent of a child has in relation to the child’. This term replaced the concept of ‘parental custody. </a:t>
            </a:r>
            <a:endParaRPr lang="en-GB" altLang="en-US" dirty="0">
              <a:latin typeface="Arial" panose="020B0604020202020204" pitchFamily="34" charset="0"/>
            </a:endParaRPr>
          </a:p>
        </p:txBody>
      </p:sp>
      <p:sp>
        <p:nvSpPr>
          <p:cNvPr id="39940" name="Slide Number Placeholder 3">
            <a:extLst>
              <a:ext uri="{FF2B5EF4-FFF2-40B4-BE49-F238E27FC236}">
                <a16:creationId xmlns:a16="http://schemas.microsoft.com/office/drawing/2014/main" id="{27A457E3-61D1-44F0-8E12-2EA591F68753}"/>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D3C7C803-FDB0-4998-83F3-4A07BFADC49B}" type="slidenum">
              <a:rPr lang="cy-GB" altLang="en-US" sz="1200" smtClean="0">
                <a:latin typeface="Arial" panose="020B0604020202020204" pitchFamily="34" charset="0"/>
              </a:rPr>
              <a:pPr/>
              <a:t>19</a:t>
            </a:fld>
            <a:endParaRPr lang="cy-GB" altLang="en-US" sz="1200">
              <a:latin typeface="Arial" panose="020B0604020202020204" pitchFamily="34" charset="0"/>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Slide Image Placeholder 1">
            <a:extLst>
              <a:ext uri="{FF2B5EF4-FFF2-40B4-BE49-F238E27FC236}">
                <a16:creationId xmlns:a16="http://schemas.microsoft.com/office/drawing/2014/main" id="{5B3B82A3-8765-4727-8371-8DBCFBD32765}"/>
              </a:ext>
            </a:extLst>
          </p:cNvPr>
          <p:cNvSpPr>
            <a:spLocks noGrp="1" noRot="1" noChangeAspect="1" noChangeArrowheads="1" noTextEdit="1"/>
          </p:cNvSpPr>
          <p:nvPr>
            <p:ph type="sldImg"/>
          </p:nvPr>
        </p:nvSpPr>
        <p:spPr>
          <a:ln/>
        </p:spPr>
      </p:sp>
      <p:sp>
        <p:nvSpPr>
          <p:cNvPr id="41987" name="Notes Placeholder 2">
            <a:extLst>
              <a:ext uri="{FF2B5EF4-FFF2-40B4-BE49-F238E27FC236}">
                <a16:creationId xmlns:a16="http://schemas.microsoft.com/office/drawing/2014/main" id="{8A1B0E42-0E94-4575-A464-E07809478C36}"/>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gn="l" rtl="0" fontAlgn="base"/>
            <a:r>
              <a:rPr lang="en-GB" sz="1800" b="0" i="0" u="none" strike="noStrike" dirty="0">
                <a:solidFill>
                  <a:srgbClr val="000000"/>
                </a:solidFill>
                <a:effectLst/>
                <a:latin typeface="Arial" panose="020B0604020202020204" pitchFamily="34" charset="0"/>
              </a:rPr>
              <a:t>First time that a legal responsibility was put on Social Services with regards to safeguarding children – information sharing and effective communication.</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GB" sz="1800" b="0" i="0" u="none" strike="noStrike" dirty="0">
                <a:solidFill>
                  <a:srgbClr val="000000"/>
                </a:solidFill>
                <a:effectLst/>
                <a:latin typeface="Arial" panose="020B0604020202020204" pitchFamily="34" charset="0"/>
              </a:rPr>
              <a:t>We know this document as Working Together to Safeguard Children 2018.</a:t>
            </a:r>
            <a:endParaRPr lang="en-GB" b="0" i="0" dirty="0">
              <a:solidFill>
                <a:srgbClr val="444444"/>
              </a:solidFill>
              <a:effectLst/>
              <a:latin typeface="Calibri" panose="020F0502020204030204" pitchFamily="34" charset="0"/>
            </a:endParaRPr>
          </a:p>
          <a:p>
            <a:endParaRPr lang="en-GB" altLang="en-US" dirty="0">
              <a:latin typeface="Arial" panose="020B0604020202020204" pitchFamily="34" charset="0"/>
            </a:endParaRPr>
          </a:p>
        </p:txBody>
      </p:sp>
      <p:sp>
        <p:nvSpPr>
          <p:cNvPr id="41988" name="Slide Number Placeholder 3">
            <a:extLst>
              <a:ext uri="{FF2B5EF4-FFF2-40B4-BE49-F238E27FC236}">
                <a16:creationId xmlns:a16="http://schemas.microsoft.com/office/drawing/2014/main" id="{969E4DA1-27EC-444B-9515-2F08FD7934CC}"/>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DEC95D86-9E5E-4EA1-8579-D45D22961806}" type="slidenum">
              <a:rPr lang="cy-GB" altLang="en-US" sz="1200" smtClean="0">
                <a:latin typeface="Arial" panose="020B0604020202020204" pitchFamily="34" charset="0"/>
              </a:rPr>
              <a:pPr/>
              <a:t>20</a:t>
            </a:fld>
            <a:endParaRPr lang="cy-GB" altLang="en-US" sz="1200">
              <a:latin typeface="Arial" panose="020B0604020202020204" pitchFamily="34" charset="0"/>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Image Placeholder 1">
            <a:extLst>
              <a:ext uri="{FF2B5EF4-FFF2-40B4-BE49-F238E27FC236}">
                <a16:creationId xmlns:a16="http://schemas.microsoft.com/office/drawing/2014/main" id="{60F9A294-3127-4DD8-938F-7E8727AB4648}"/>
              </a:ext>
            </a:extLst>
          </p:cNvPr>
          <p:cNvSpPr>
            <a:spLocks noGrp="1" noRot="1" noChangeAspect="1" noChangeArrowheads="1" noTextEdit="1"/>
          </p:cNvSpPr>
          <p:nvPr>
            <p:ph type="sldImg"/>
          </p:nvPr>
        </p:nvSpPr>
        <p:spPr>
          <a:ln/>
        </p:spPr>
      </p:sp>
      <p:sp>
        <p:nvSpPr>
          <p:cNvPr id="53251" name="Notes Placeholder 2">
            <a:extLst>
              <a:ext uri="{FF2B5EF4-FFF2-40B4-BE49-F238E27FC236}">
                <a16:creationId xmlns:a16="http://schemas.microsoft.com/office/drawing/2014/main" id="{4E586553-75FE-438B-B3AF-E9B1FCFA1066}"/>
              </a:ext>
            </a:extLst>
          </p:cNvPr>
          <p:cNvSpPr>
            <a:spLocks noGrp="1"/>
          </p:cNvSpPr>
          <p:nvPr>
            <p:ph type="body" idx="1"/>
          </p:nvPr>
        </p:nvSpPr>
        <p:spPr>
          <a:ln/>
        </p:spPr>
        <p:txBody>
          <a:bodyPr/>
          <a:lstStyle/>
          <a:p>
            <a:pPr>
              <a:lnSpc>
                <a:spcPct val="107000"/>
              </a:lnSpc>
              <a:spcAft>
                <a:spcPts val="800"/>
              </a:spcAft>
              <a:defRPr/>
            </a:pPr>
            <a:endParaRPr lang="en-GB" sz="1800" dirty="0">
              <a:latin typeface="Calibri" panose="020F0502020204030204" pitchFamily="34" charset="0"/>
              <a:ea typeface="DengXian" panose="02010600030101010101" pitchFamily="2" charset="-122"/>
              <a:cs typeface="Calibri"/>
            </a:endParaRPr>
          </a:p>
          <a:p>
            <a:pPr algn="l" rtl="0" fontAlgn="base"/>
            <a:r>
              <a:rPr lang="en-GB" sz="1800" b="0" i="0" u="none" strike="noStrike" dirty="0">
                <a:solidFill>
                  <a:srgbClr val="000000"/>
                </a:solidFill>
                <a:effectLst/>
                <a:latin typeface="Calibri" panose="020F0502020204030204" pitchFamily="34" charset="0"/>
              </a:rPr>
              <a:t>Victoria Climbie</a:t>
            </a:r>
            <a:r>
              <a:rPr lang="en-GB" sz="1800" b="0" i="0" dirty="0">
                <a:solidFill>
                  <a:srgbClr val="444444"/>
                </a:solidFill>
                <a:effectLst/>
                <a:latin typeface="Calibri" panose="020F0502020204030204" pitchFamily="34" charset="0"/>
              </a:rPr>
              <a:t>​</a:t>
            </a:r>
            <a:endParaRPr lang="en-GB" b="0" i="0" dirty="0">
              <a:solidFill>
                <a:srgbClr val="444444"/>
              </a:solidFill>
              <a:effectLst/>
              <a:latin typeface="Calibri" panose="020F0502020204030204" pitchFamily="34" charset="0"/>
            </a:endParaRPr>
          </a:p>
          <a:p>
            <a:pPr algn="l" rtl="0" fontAlgn="base"/>
            <a:r>
              <a:rPr lang="en-GB" sz="1800" b="0" i="0" u="none" strike="noStrike" dirty="0" err="1">
                <a:solidFill>
                  <a:srgbClr val="000000"/>
                </a:solidFill>
                <a:effectLst/>
                <a:latin typeface="Calibri" panose="020F0502020204030204" pitchFamily="34" charset="0"/>
              </a:rPr>
              <a:t>Vicotria</a:t>
            </a:r>
            <a:r>
              <a:rPr lang="en-GB" sz="1800" b="0" i="0" u="none" strike="noStrike" dirty="0">
                <a:solidFill>
                  <a:srgbClr val="000000"/>
                </a:solidFill>
                <a:effectLst/>
                <a:latin typeface="Calibri" panose="020F0502020204030204" pitchFamily="34" charset="0"/>
              </a:rPr>
              <a:t> Climbie was born on the Ivory Coast in 1991. She left the Ivory coast with her great aunt, Marie Therese </a:t>
            </a:r>
            <a:r>
              <a:rPr lang="en-GB" sz="1800" b="0" i="0" u="none" strike="noStrike" dirty="0" err="1">
                <a:solidFill>
                  <a:srgbClr val="000000"/>
                </a:solidFill>
                <a:effectLst/>
                <a:latin typeface="Calibri" panose="020F0502020204030204" pitchFamily="34" charset="0"/>
              </a:rPr>
              <a:t>Kauou</a:t>
            </a:r>
            <a:r>
              <a:rPr lang="en-GB" sz="1800" b="0" i="0" u="none" strike="noStrike" dirty="0">
                <a:solidFill>
                  <a:srgbClr val="000000"/>
                </a:solidFill>
                <a:effectLst/>
                <a:latin typeface="Calibri" panose="020F0502020204030204" pitchFamily="34" charset="0"/>
              </a:rPr>
              <a:t> for an education in France, before moving on to London in 1999. Once in London, Victoria’s great aunt met and moved in with Carl Manning. It is thought that Victoria had been subjected to abuse prior to meeting Manning but this escalated to torture after moving in together. </a:t>
            </a:r>
            <a:r>
              <a:rPr lang="en-GB" sz="1800" b="0" i="0" u="none" strike="noStrike" dirty="0" err="1">
                <a:solidFill>
                  <a:srgbClr val="000000"/>
                </a:solidFill>
                <a:effectLst/>
                <a:latin typeface="Calibri" panose="020F0502020204030204" pitchFamily="34" charset="0"/>
              </a:rPr>
              <a:t>Vicotoria</a:t>
            </a:r>
            <a:r>
              <a:rPr lang="en-GB" sz="1800" b="0" i="0" u="none" strike="noStrike" dirty="0">
                <a:solidFill>
                  <a:srgbClr val="000000"/>
                </a:solidFill>
                <a:effectLst/>
                <a:latin typeface="Calibri" panose="020F0502020204030204" pitchFamily="34" charset="0"/>
              </a:rPr>
              <a:t> was bound and forced to sleep in a black bin liner filled with her own excrement in a freezing cold bathroom. The pair burned Victoria with cigarettes, scalded her, tied her up, and hit her with a variety of implements such as bike chains, hammers, shoes, belt buckles, coat hangers, wooden spoons and their own hands. It was reported that she was forced to eat like a dog. </a:t>
            </a:r>
            <a:r>
              <a:rPr lang="en-US" sz="1800" b="0" i="0" dirty="0">
                <a:solidFill>
                  <a:srgbClr val="444444"/>
                </a:solidFill>
                <a:effectLst/>
                <a:latin typeface="Calibri" panose="020F0502020204030204" pitchFamily="34" charset="0"/>
              </a:rPr>
              <a:t>​</a:t>
            </a:r>
            <a:endParaRPr lang="en-US" b="0" i="0" dirty="0">
              <a:solidFill>
                <a:srgbClr val="444444"/>
              </a:solidFill>
              <a:effectLst/>
              <a:latin typeface="Calibri" panose="020F0502020204030204" pitchFamily="34" charset="0"/>
            </a:endParaRPr>
          </a:p>
          <a:p>
            <a:pPr algn="l" rtl="0" fontAlgn="base"/>
            <a:r>
              <a:rPr lang="en-GB" sz="1800" b="0" i="0" u="none" strike="noStrike" dirty="0">
                <a:solidFill>
                  <a:srgbClr val="000000"/>
                </a:solidFill>
                <a:effectLst/>
                <a:latin typeface="Calibri" panose="020F0502020204030204" pitchFamily="34" charset="0"/>
              </a:rPr>
              <a:t>Leading up to her death, the police, social services at 4 different local authorities, the NHS, local churches and other agencies had all had contact with Victoria and noted concerns and signs of abuse. Not one of these agencies investigated effectively. After Victoria’s death, both Kouao and Manning were sentenced to life imprisonment for murder. A public inquiry was launched to investigate. Headed by Lord Laming, the report stated that there were 12 missed opportunities to save </a:t>
            </a:r>
            <a:r>
              <a:rPr lang="en-GB" sz="1800" b="0" i="0" u="none" strike="noStrike" dirty="0" err="1">
                <a:solidFill>
                  <a:srgbClr val="000000"/>
                </a:solidFill>
                <a:effectLst/>
                <a:latin typeface="Calibri" panose="020F0502020204030204" pitchFamily="34" charset="0"/>
              </a:rPr>
              <a:t>Victorias</a:t>
            </a:r>
            <a:r>
              <a:rPr lang="en-GB" sz="1800" b="0" i="0" u="none" strike="noStrike" dirty="0">
                <a:solidFill>
                  <a:srgbClr val="000000"/>
                </a:solidFill>
                <a:effectLst/>
                <a:latin typeface="Calibri" panose="020F0502020204030204" pitchFamily="34" charset="0"/>
              </a:rPr>
              <a:t> life. Lord Laming’s damming report, which had identified failings, resulted in numerous recommendations related to safeguarding children. Including a radical reform of services looking after children and better joined up working and information sharing – multiagency working. </a:t>
            </a:r>
            <a:r>
              <a:rPr lang="en-GB" sz="1800" b="0" i="0" u="none" strike="noStrike" dirty="0" err="1">
                <a:solidFill>
                  <a:srgbClr val="000000"/>
                </a:solidFill>
                <a:effectLst/>
                <a:latin typeface="Calibri" panose="020F0502020204030204" pitchFamily="34" charset="0"/>
              </a:rPr>
              <a:t>Victorias</a:t>
            </a:r>
            <a:r>
              <a:rPr lang="en-GB" sz="1800" b="0" i="0" u="none" strike="noStrike" dirty="0">
                <a:solidFill>
                  <a:srgbClr val="000000"/>
                </a:solidFill>
                <a:effectLst/>
                <a:latin typeface="Calibri" panose="020F0502020204030204" pitchFamily="34" charset="0"/>
              </a:rPr>
              <a:t> case largely influenced in the Green paper Every Child Matters and the children Act 2004. </a:t>
            </a:r>
            <a:endParaRPr lang="en-GB" b="0" i="0" dirty="0">
              <a:solidFill>
                <a:srgbClr val="444444"/>
              </a:solidFill>
              <a:effectLst/>
              <a:latin typeface="Calibri" panose="020F0502020204030204" pitchFamily="34" charset="0"/>
            </a:endParaRPr>
          </a:p>
          <a:p>
            <a:pPr>
              <a:spcBef>
                <a:spcPts val="438"/>
              </a:spcBef>
              <a:tabLst>
                <a:tab pos="0" algn="l"/>
                <a:tab pos="896938" algn="l"/>
                <a:tab pos="1795463" algn="l"/>
                <a:tab pos="2692400" algn="l"/>
                <a:tab pos="3590925" algn="l"/>
                <a:tab pos="4487863" algn="l"/>
                <a:tab pos="5386388" algn="l"/>
                <a:tab pos="6284913" algn="l"/>
                <a:tab pos="7181850" algn="l"/>
                <a:tab pos="8080375" algn="l"/>
                <a:tab pos="8977313" algn="l"/>
                <a:tab pos="9875838" algn="l"/>
              </a:tabLst>
              <a:defRPr/>
            </a:pPr>
            <a:endParaRPr lang="en-GB" altLang="en-US" dirty="0">
              <a:latin typeface="Arial" panose="020B0604020202020204" pitchFamily="34" charset="0"/>
            </a:endParaRPr>
          </a:p>
        </p:txBody>
      </p:sp>
      <p:sp>
        <p:nvSpPr>
          <p:cNvPr id="44036" name="Slide Number Placeholder 3">
            <a:extLst>
              <a:ext uri="{FF2B5EF4-FFF2-40B4-BE49-F238E27FC236}">
                <a16:creationId xmlns:a16="http://schemas.microsoft.com/office/drawing/2014/main" id="{A88A4248-F379-4D86-A91C-87659D5FC1EC}"/>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5BF6FAF1-FDE4-47BB-BC24-077C3F78D798}" type="slidenum">
              <a:rPr lang="cy-GB" altLang="en-US" sz="1200" smtClean="0">
                <a:latin typeface="Arial" panose="020B0604020202020204" pitchFamily="34" charset="0"/>
              </a:rPr>
              <a:pPr/>
              <a:t>21</a:t>
            </a:fld>
            <a:endParaRPr lang="cy-GB" altLang="en-US" sz="1200">
              <a:latin typeface="Arial" panose="020B0604020202020204" pitchFamily="34" charset="0"/>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Slide Image Placeholder 1">
            <a:extLst>
              <a:ext uri="{FF2B5EF4-FFF2-40B4-BE49-F238E27FC236}">
                <a16:creationId xmlns:a16="http://schemas.microsoft.com/office/drawing/2014/main" id="{8C4786E4-8A20-4F60-9F52-7D6172806AAB}"/>
              </a:ext>
            </a:extLst>
          </p:cNvPr>
          <p:cNvSpPr>
            <a:spLocks noGrp="1" noRot="1" noChangeAspect="1" noChangeArrowheads="1" noTextEdit="1"/>
          </p:cNvSpPr>
          <p:nvPr>
            <p:ph type="sldImg"/>
          </p:nvPr>
        </p:nvSpPr>
        <p:spPr>
          <a:ln/>
        </p:spPr>
      </p:sp>
      <p:sp>
        <p:nvSpPr>
          <p:cNvPr id="46083" name="Notes Placeholder 2">
            <a:extLst>
              <a:ext uri="{FF2B5EF4-FFF2-40B4-BE49-F238E27FC236}">
                <a16:creationId xmlns:a16="http://schemas.microsoft.com/office/drawing/2014/main" id="{C5C53625-10FF-42DD-AAB7-133868A58F9C}"/>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gn="l" rtl="0" fontAlgn="base"/>
            <a:r>
              <a:rPr lang="en-GB" sz="1800" b="0" i="0" u="none" strike="noStrike" dirty="0">
                <a:solidFill>
                  <a:srgbClr val="000000"/>
                </a:solidFill>
                <a:effectLst/>
                <a:latin typeface="Calibri" panose="020F0502020204030204" pitchFamily="34" charset="0"/>
              </a:rPr>
              <a:t>No longer in use.</a:t>
            </a:r>
          </a:p>
          <a:p>
            <a:pPr algn="l" rtl="0" fontAlgn="base"/>
            <a:r>
              <a:rPr lang="en-GB" sz="1800" b="0" i="0" u="none" strike="noStrike" dirty="0">
                <a:solidFill>
                  <a:srgbClr val="000000"/>
                </a:solidFill>
                <a:effectLst/>
                <a:latin typeface="Calibri" panose="020F0502020204030204" pitchFamily="34" charset="0"/>
              </a:rPr>
              <a:t>However was transformative.</a:t>
            </a:r>
          </a:p>
          <a:p>
            <a:pPr algn="l" rtl="0" fontAlgn="base"/>
            <a:r>
              <a:rPr lang="en-GB" sz="1800" b="0" i="0" u="none" strike="noStrike" dirty="0">
                <a:solidFill>
                  <a:srgbClr val="000000"/>
                </a:solidFill>
                <a:effectLst/>
                <a:latin typeface="Calibri" panose="020F0502020204030204" pitchFamily="34" charset="0"/>
              </a:rPr>
              <a:t>The Green paper, every child matters outlined the reforms necessary to better safeguard children and to prevent repeated failings as those seen in Victoria Climbie’s case. The Green paper led to the Children ACT 2004</a:t>
            </a:r>
            <a:r>
              <a:rPr lang="en-US" sz="1800" b="0" i="0" dirty="0">
                <a:solidFill>
                  <a:srgbClr val="444444"/>
                </a:solidFill>
                <a:effectLst/>
                <a:latin typeface="Calibri" panose="020F0502020204030204" pitchFamily="34" charset="0"/>
              </a:rPr>
              <a:t>​</a:t>
            </a:r>
          </a:p>
          <a:p>
            <a:pPr algn="l" rtl="0" fontAlgn="base"/>
            <a:r>
              <a:rPr lang="en-US" sz="1800" b="0" i="0" dirty="0">
                <a:solidFill>
                  <a:srgbClr val="444444"/>
                </a:solidFill>
                <a:effectLst/>
                <a:latin typeface="Calibri" panose="020F0502020204030204" pitchFamily="34" charset="0"/>
              </a:rPr>
              <a:t>5 areas </a:t>
            </a:r>
          </a:p>
          <a:p>
            <a:pPr marL="342900" indent="-342900" algn="l" rtl="0" fontAlgn="base">
              <a:buAutoNum type="arabicPeriod"/>
            </a:pPr>
            <a:r>
              <a:rPr lang="en-US" sz="1800" b="0" i="0" dirty="0">
                <a:solidFill>
                  <a:srgbClr val="444444"/>
                </a:solidFill>
                <a:effectLst/>
                <a:latin typeface="Calibri" panose="020F0502020204030204" pitchFamily="34" charset="0"/>
              </a:rPr>
              <a:t>Achieving economic well-being</a:t>
            </a:r>
          </a:p>
          <a:p>
            <a:pPr marL="514350" indent="-514350" algn="l" rtl="0" fontAlgn="base">
              <a:buAutoNum type="arabicPeriod"/>
            </a:pPr>
            <a:r>
              <a:rPr lang="en-US" sz="1800" b="0" i="0" dirty="0">
                <a:solidFill>
                  <a:srgbClr val="444444"/>
                </a:solidFill>
                <a:effectLst/>
                <a:latin typeface="Calibri" panose="020F0502020204030204" pitchFamily="34" charset="0"/>
              </a:rPr>
              <a:t>Be Healthy</a:t>
            </a:r>
          </a:p>
          <a:p>
            <a:pPr marL="514350" indent="-514350" algn="l" rtl="0" fontAlgn="base">
              <a:buAutoNum type="arabicPeriod"/>
            </a:pPr>
            <a:r>
              <a:rPr lang="en-US" sz="1800" b="0" i="0" dirty="0">
                <a:solidFill>
                  <a:srgbClr val="444444"/>
                </a:solidFill>
                <a:effectLst/>
                <a:latin typeface="Calibri" panose="020F0502020204030204" pitchFamily="34" charset="0"/>
              </a:rPr>
              <a:t>Stay safe</a:t>
            </a:r>
          </a:p>
          <a:p>
            <a:pPr marL="514350" indent="-514350" algn="l" rtl="0" fontAlgn="base">
              <a:buAutoNum type="arabicPeriod"/>
            </a:pPr>
            <a:r>
              <a:rPr lang="en-US" sz="1800" b="0" i="0" dirty="0">
                <a:solidFill>
                  <a:srgbClr val="444444"/>
                </a:solidFill>
                <a:effectLst/>
                <a:latin typeface="Calibri" panose="020F0502020204030204" pitchFamily="34" charset="0"/>
              </a:rPr>
              <a:t>Enjoy and achieve</a:t>
            </a:r>
          </a:p>
          <a:p>
            <a:pPr marL="514350" indent="-514350" algn="l" rtl="0" fontAlgn="base">
              <a:buAutoNum type="arabicPeriod"/>
            </a:pPr>
            <a:r>
              <a:rPr lang="en-US" sz="1800" b="0" i="0" dirty="0">
                <a:solidFill>
                  <a:srgbClr val="444444"/>
                </a:solidFill>
                <a:effectLst/>
                <a:latin typeface="Calibri" panose="020F0502020204030204" pitchFamily="34" charset="0"/>
              </a:rPr>
              <a:t>Make a </a:t>
            </a:r>
            <a:r>
              <a:rPr lang="en-US" sz="1800" b="0" i="0">
                <a:solidFill>
                  <a:srgbClr val="444444"/>
                </a:solidFill>
                <a:effectLst/>
                <a:latin typeface="Calibri" panose="020F0502020204030204" pitchFamily="34" charset="0"/>
              </a:rPr>
              <a:t>positive contribution</a:t>
            </a:r>
          </a:p>
          <a:p>
            <a:pPr marL="0" indent="0" algn="l" rtl="0" fontAlgn="base">
              <a:buNone/>
            </a:pPr>
            <a:endParaRPr lang="en-US" sz="2800" b="0" i="0" dirty="0">
              <a:solidFill>
                <a:srgbClr val="444444"/>
              </a:solidFill>
              <a:effectLst/>
              <a:latin typeface="Calibri" panose="020F0502020204030204" pitchFamily="34" charset="0"/>
            </a:endParaRPr>
          </a:p>
          <a:p>
            <a:pPr algn="l" rtl="0" fontAlgn="base"/>
            <a:r>
              <a:rPr lang="en-GB" sz="1800" b="0" i="0" dirty="0">
                <a:solidFill>
                  <a:srgbClr val="444444"/>
                </a:solidFill>
                <a:effectLst/>
                <a:latin typeface="Arial" panose="020B0604020202020204" pitchFamily="34" charset="0"/>
              </a:rPr>
              <a:t>​</a:t>
            </a:r>
            <a:endParaRPr lang="en-GB" sz="2800" b="0" i="0" dirty="0">
              <a:solidFill>
                <a:srgbClr val="444444"/>
              </a:solidFill>
              <a:effectLst/>
              <a:latin typeface="Calibri" panose="020F0502020204030204" pitchFamily="34" charset="0"/>
            </a:endParaRPr>
          </a:p>
          <a:p>
            <a:endParaRPr lang="en-GB" altLang="en-US" sz="1800" dirty="0">
              <a:latin typeface="Calibri"/>
              <a:ea typeface="DengXian"/>
              <a:cs typeface="Calibri"/>
            </a:endParaRPr>
          </a:p>
        </p:txBody>
      </p:sp>
      <p:sp>
        <p:nvSpPr>
          <p:cNvPr id="46084" name="Slide Number Placeholder 3">
            <a:extLst>
              <a:ext uri="{FF2B5EF4-FFF2-40B4-BE49-F238E27FC236}">
                <a16:creationId xmlns:a16="http://schemas.microsoft.com/office/drawing/2014/main" id="{99CC9A75-E88D-4676-8405-29C638FF2755}"/>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D60F14C6-71B8-45B9-A5E2-D7680BC24CA3}" type="slidenum">
              <a:rPr lang="cy-GB" altLang="en-US" sz="1200" smtClean="0">
                <a:latin typeface="Arial" panose="020B0604020202020204" pitchFamily="34" charset="0"/>
              </a:rPr>
              <a:pPr/>
              <a:t>22</a:t>
            </a:fld>
            <a:endParaRPr lang="cy-GB" altLang="en-US" sz="1200">
              <a:latin typeface="Arial" panose="020B0604020202020204" pitchFamily="34" charset="0"/>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Slide Image Placeholder 1">
            <a:extLst>
              <a:ext uri="{FF2B5EF4-FFF2-40B4-BE49-F238E27FC236}">
                <a16:creationId xmlns:a16="http://schemas.microsoft.com/office/drawing/2014/main" id="{86BDEBE7-FB8A-452B-AF26-AB50A47767EF}"/>
              </a:ext>
            </a:extLst>
          </p:cNvPr>
          <p:cNvSpPr>
            <a:spLocks noGrp="1" noRot="1" noChangeAspect="1" noChangeArrowheads="1" noTextEdit="1"/>
          </p:cNvSpPr>
          <p:nvPr>
            <p:ph type="sldImg"/>
          </p:nvPr>
        </p:nvSpPr>
        <p:spPr>
          <a:ln/>
        </p:spPr>
      </p:sp>
      <p:sp>
        <p:nvSpPr>
          <p:cNvPr id="48131" name="Notes Placeholder 2">
            <a:extLst>
              <a:ext uri="{FF2B5EF4-FFF2-40B4-BE49-F238E27FC236}">
                <a16:creationId xmlns:a16="http://schemas.microsoft.com/office/drawing/2014/main" id="{18B42AA8-B820-41F8-9194-445B4F470295}"/>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sz="2800" b="0" i="0" dirty="0">
                <a:solidFill>
                  <a:srgbClr val="000000"/>
                </a:solidFill>
                <a:effectLst/>
                <a:latin typeface="Calibri" panose="020F0502020204030204" pitchFamily="34" charset="0"/>
              </a:rPr>
              <a:t>The Children Act 2004 does not replace the Children Act 1989, rather it works alongside it. The Children Act 2004 set out the processes for integrating children’s services, and creating the post pf Children’s commissioner for England. The post of Children’s commissioner here in Wales had been introduced several year earlier in response to Sir Ronald Waterhouse’s report into abuse in care homes across North Wales. This Act ensures a child centred approach is taken with regards to </a:t>
            </a:r>
            <a:r>
              <a:rPr lang="en-GB" sz="2800" b="0" i="0" dirty="0" err="1">
                <a:solidFill>
                  <a:srgbClr val="000000"/>
                </a:solidFill>
                <a:effectLst/>
                <a:latin typeface="Calibri" panose="020F0502020204030204" pitchFamily="34" charset="0"/>
              </a:rPr>
              <a:t>childrens</a:t>
            </a:r>
            <a:r>
              <a:rPr lang="en-GB" sz="2800" b="0" i="0" dirty="0">
                <a:solidFill>
                  <a:srgbClr val="000000"/>
                </a:solidFill>
                <a:effectLst/>
                <a:latin typeface="Calibri" panose="020F0502020204030204" pitchFamily="34" charset="0"/>
              </a:rPr>
              <a:t> services. Statutory Local safeguarding </a:t>
            </a:r>
            <a:r>
              <a:rPr lang="en-GB" sz="2800" b="0" i="0" dirty="0" err="1">
                <a:solidFill>
                  <a:srgbClr val="000000"/>
                </a:solidFill>
                <a:effectLst/>
                <a:latin typeface="Calibri" panose="020F0502020204030204" pitchFamily="34" charset="0"/>
              </a:rPr>
              <a:t>childrens</a:t>
            </a:r>
            <a:r>
              <a:rPr lang="en-GB" sz="2800" b="0" i="0" dirty="0">
                <a:solidFill>
                  <a:srgbClr val="000000"/>
                </a:solidFill>
                <a:effectLst/>
                <a:latin typeface="Calibri" panose="020F0502020204030204" pitchFamily="34" charset="0"/>
              </a:rPr>
              <a:t> boards were introduced, to replace the non statutory Area Child Protection Committees. For the first time, there was a legislative basis for effective sharing of information to ensure a cohesive and comprehensive approach to safeguarding children. </a:t>
            </a:r>
            <a:endParaRPr lang="en-GB" altLang="en-US" sz="1800" dirty="0">
              <a:latin typeface="Calibri"/>
              <a:ea typeface="DengXian"/>
              <a:cs typeface="Calibri"/>
            </a:endParaRPr>
          </a:p>
        </p:txBody>
      </p:sp>
      <p:sp>
        <p:nvSpPr>
          <p:cNvPr id="48132" name="Slide Number Placeholder 3">
            <a:extLst>
              <a:ext uri="{FF2B5EF4-FFF2-40B4-BE49-F238E27FC236}">
                <a16:creationId xmlns:a16="http://schemas.microsoft.com/office/drawing/2014/main" id="{5254FEFE-27D7-4F4C-B067-C736B55EFA29}"/>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CEE1070A-C752-4639-B14A-603C61E713FB}" type="slidenum">
              <a:rPr lang="cy-GB" altLang="en-US" sz="1200" smtClean="0">
                <a:latin typeface="Arial" panose="020B0604020202020204" pitchFamily="34" charset="0"/>
              </a:rPr>
              <a:pPr/>
              <a:t>23</a:t>
            </a:fld>
            <a:endParaRPr lang="cy-GB" altLang="en-US" sz="1200">
              <a:latin typeface="Arial" panose="020B0604020202020204" pitchFamily="34" charset="0"/>
            </a:endParaRPr>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Slide Image Placeholder 1">
            <a:extLst>
              <a:ext uri="{FF2B5EF4-FFF2-40B4-BE49-F238E27FC236}">
                <a16:creationId xmlns:a16="http://schemas.microsoft.com/office/drawing/2014/main" id="{74A438C1-20CB-479F-82DF-79E2430F2C33}"/>
              </a:ext>
            </a:extLst>
          </p:cNvPr>
          <p:cNvSpPr>
            <a:spLocks noGrp="1" noRot="1" noChangeAspect="1" noChangeArrowheads="1" noTextEdit="1"/>
          </p:cNvSpPr>
          <p:nvPr>
            <p:ph type="sldImg"/>
          </p:nvPr>
        </p:nvSpPr>
        <p:spPr>
          <a:ln/>
        </p:spPr>
      </p:sp>
      <p:sp>
        <p:nvSpPr>
          <p:cNvPr id="50179" name="Notes Placeholder 2">
            <a:extLst>
              <a:ext uri="{FF2B5EF4-FFF2-40B4-BE49-F238E27FC236}">
                <a16:creationId xmlns:a16="http://schemas.microsoft.com/office/drawing/2014/main" id="{086207E7-87C9-41EB-BE57-33FD101AE690}"/>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sz="2800" b="0" i="0" dirty="0">
                <a:solidFill>
                  <a:srgbClr val="000000"/>
                </a:solidFill>
                <a:effectLst/>
                <a:latin typeface="Calibri" panose="020F0502020204030204" pitchFamily="34" charset="0"/>
              </a:rPr>
              <a:t>This Act ensures that there is a clearer accountability for individuals and agencies involved with safeguarding children. Serious Case Reviews (SCR’s) were established under the Children Act 2004. Children Act 2004 also influenced the introduction of Wales Safeguarding procedures here in Wales. As a result of the Lord Laming report there were a total of </a:t>
            </a:r>
            <a:r>
              <a:rPr lang="en-GB" sz="2800" b="0" i="0" dirty="0" err="1">
                <a:solidFill>
                  <a:srgbClr val="000000"/>
                </a:solidFill>
                <a:effectLst/>
                <a:latin typeface="Calibri" panose="020F0502020204030204" pitchFamily="34" charset="0"/>
              </a:rPr>
              <a:t>kflskl</a:t>
            </a:r>
            <a:r>
              <a:rPr lang="en-GB" sz="2800" b="0" i="0" dirty="0">
                <a:solidFill>
                  <a:srgbClr val="000000"/>
                </a:solidFill>
                <a:effectLst/>
                <a:latin typeface="Calibri" panose="020F0502020204030204" pitchFamily="34" charset="0"/>
              </a:rPr>
              <a:t>; recommendations made, lessons to be learned.</a:t>
            </a:r>
            <a:endParaRPr lang="en-GB" altLang="en-US" sz="1800" dirty="0">
              <a:latin typeface="Calibri"/>
              <a:ea typeface="DengXian"/>
              <a:cs typeface="Calibri"/>
            </a:endParaRPr>
          </a:p>
        </p:txBody>
      </p:sp>
      <p:sp>
        <p:nvSpPr>
          <p:cNvPr id="50180" name="Slide Number Placeholder 3">
            <a:extLst>
              <a:ext uri="{FF2B5EF4-FFF2-40B4-BE49-F238E27FC236}">
                <a16:creationId xmlns:a16="http://schemas.microsoft.com/office/drawing/2014/main" id="{C0BD4D04-409B-4178-994C-728BA2740DF7}"/>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38DFB27E-6D53-458B-A454-EAF2D8F47C94}" type="slidenum">
              <a:rPr lang="cy-GB" altLang="en-US" sz="1200" smtClean="0">
                <a:latin typeface="Arial" panose="020B0604020202020204" pitchFamily="34" charset="0"/>
              </a:rPr>
              <a:pPr/>
              <a:t>24</a:t>
            </a:fld>
            <a:endParaRPr lang="cy-GB" altLang="en-US" sz="1200">
              <a:latin typeface="Arial" panose="020B0604020202020204" pitchFamily="34" charset="0"/>
            </a:endParaRPr>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Slide Image Placeholder 1">
            <a:extLst>
              <a:ext uri="{FF2B5EF4-FFF2-40B4-BE49-F238E27FC236}">
                <a16:creationId xmlns:a16="http://schemas.microsoft.com/office/drawing/2014/main" id="{127F1DE1-1B60-4F1E-BF9D-3BB98A9F696D}"/>
              </a:ext>
            </a:extLst>
          </p:cNvPr>
          <p:cNvSpPr>
            <a:spLocks noGrp="1" noRot="1" noChangeAspect="1" noChangeArrowheads="1" noTextEdit="1"/>
          </p:cNvSpPr>
          <p:nvPr>
            <p:ph type="sldImg"/>
          </p:nvPr>
        </p:nvSpPr>
        <p:spPr>
          <a:ln/>
        </p:spPr>
      </p:sp>
      <p:sp>
        <p:nvSpPr>
          <p:cNvPr id="52227" name="Notes Placeholder 2">
            <a:extLst>
              <a:ext uri="{FF2B5EF4-FFF2-40B4-BE49-F238E27FC236}">
                <a16:creationId xmlns:a16="http://schemas.microsoft.com/office/drawing/2014/main" id="{17DCA7AD-3038-41A0-922B-58D727028E42}"/>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sz="2800" b="0" i="0" dirty="0">
                <a:solidFill>
                  <a:srgbClr val="000000"/>
                </a:solidFill>
                <a:effectLst/>
                <a:latin typeface="Calibri" panose="020F0502020204030204" pitchFamily="34" charset="0"/>
              </a:rPr>
              <a:t>A serious Case Review is called when a child has died where neglect or abuse is known or suspected. An SCR can also be called if a child has been injured or seriously harmed as a result of neglect or abuse. The purpose of these reviews is to identify opportunities for learning for agencies and professionals involved with children’s services and also to identify opportunities to improve multiagency working. Any of Local Safeguarding Children’s Boards can commission a review if they feel there is any opportunity for learning.</a:t>
            </a:r>
            <a:endParaRPr lang="en-GB" altLang="en-US" sz="1800" dirty="0">
              <a:latin typeface="Calibri" panose="020F0502020204030204" pitchFamily="34" charset="0"/>
              <a:ea typeface="DengXian" panose="02010600030101010101" pitchFamily="2" charset="-122"/>
              <a:cs typeface="Calibri"/>
            </a:endParaRPr>
          </a:p>
          <a:p>
            <a:endParaRPr lang="en-GB" altLang="en-US" dirty="0">
              <a:latin typeface="Arial" panose="020B0604020202020204" pitchFamily="34" charset="0"/>
              <a:cs typeface="Arial" panose="020B0604020202020204" pitchFamily="34" charset="0"/>
            </a:endParaRPr>
          </a:p>
        </p:txBody>
      </p:sp>
      <p:sp>
        <p:nvSpPr>
          <p:cNvPr id="52228" name="Slide Number Placeholder 3">
            <a:extLst>
              <a:ext uri="{FF2B5EF4-FFF2-40B4-BE49-F238E27FC236}">
                <a16:creationId xmlns:a16="http://schemas.microsoft.com/office/drawing/2014/main" id="{29A609AF-91D4-48EB-9FD2-DCDD55E23842}"/>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72D347A0-27DD-461B-9890-99ADCAD748A4}" type="slidenum">
              <a:rPr lang="cy-GB" altLang="en-US" sz="1200" smtClean="0">
                <a:latin typeface="Arial" panose="020B0604020202020204" pitchFamily="34" charset="0"/>
              </a:rPr>
              <a:pPr/>
              <a:t>25</a:t>
            </a:fld>
            <a:endParaRPr lang="cy-GB" altLang="en-US" sz="1200">
              <a:latin typeface="Arial" panose="020B0604020202020204" pitchFamily="34" charset="0"/>
            </a:endParaRPr>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Child Practice Review (CPR) are t</a:t>
            </a:r>
            <a:r>
              <a:rPr lang="en-GB" b="1" i="0" dirty="0">
                <a:solidFill>
                  <a:srgbClr val="202124"/>
                </a:solidFill>
                <a:effectLst/>
                <a:latin typeface="arial" panose="020B0604020202020204" pitchFamily="34" charset="0"/>
              </a:rPr>
              <a:t>he new arrangements in Wales for undertaking multi-agency reviews involving a significant incident where abuse or neglect of a child is known or suspected. </a:t>
            </a:r>
            <a:r>
              <a:rPr lang="en-GB" b="0" i="0" dirty="0">
                <a:solidFill>
                  <a:srgbClr val="202124"/>
                </a:solidFill>
                <a:effectLst/>
                <a:latin typeface="arial" panose="020B0604020202020204" pitchFamily="34" charset="0"/>
              </a:rPr>
              <a:t>There are 2 different types of Child Practice Review – a concise review, where the child was not on the child protection register or in care in the 6 months prior to the incident, and an extended review, where the child has been on the child protection register or in care during the 6 months leading up to the incident.</a:t>
            </a:r>
            <a:endParaRPr lang="en-GB" b="1" i="0" dirty="0">
              <a:solidFill>
                <a:srgbClr val="202124"/>
              </a:solidFill>
              <a:effectLst/>
              <a:latin typeface="arial" panose="020B0604020202020204" pitchFamily="34" charset="0"/>
            </a:endParaRPr>
          </a:p>
          <a:p>
            <a:r>
              <a:rPr lang="en-GB" dirty="0"/>
              <a:t>The purpose of Child-centred review is to identify where practitioners have failed to take a child-centred approach to safeguarding. Failing to do this can result in children’s experiences, wishes and feelings not being considered and children feeling marginalised. </a:t>
            </a:r>
          </a:p>
          <a:p>
            <a:pPr marL="171450" indent="-171450">
              <a:buFont typeface="Arial" panose="020B0604020202020204" pitchFamily="34" charset="0"/>
              <a:buChar char="•"/>
            </a:pPr>
            <a:r>
              <a:rPr lang="en-GB" dirty="0"/>
              <a:t>Child practice reviews can positively impact practice by improving the participation of children in their own outcomes, this approach needs it be specific and unique to each child using a variety of approaches depending on the needs of the child. This could be done through play for younger children or perhaps through advocacy support for older children, however, individual needs must be considered and provided for.</a:t>
            </a:r>
          </a:p>
          <a:p>
            <a:pPr marL="171450" indent="-171450">
              <a:buFont typeface="Arial" panose="020B0604020202020204" pitchFamily="34" charset="0"/>
              <a:buChar char="•"/>
            </a:pPr>
            <a:r>
              <a:rPr lang="en-GB" dirty="0"/>
              <a:t>Child practice reviews can also allow us, by improving participation, to gain an insight into children’s lived experiences, identifying the risks and meeting the needs of a child is easier when there is an improved understanding of what that child’s lived experience is like. It is only by gaining this insight can practitioners understand how abuse, in whatever form identifying what the child wants to change about their life. </a:t>
            </a:r>
          </a:p>
          <a:p>
            <a:pPr marL="171450" indent="-171450">
              <a:buFont typeface="Arial" panose="020B0604020202020204" pitchFamily="34" charset="0"/>
              <a:buChar char="•"/>
            </a:pPr>
            <a:r>
              <a:rPr lang="en-GB" dirty="0"/>
              <a:t>It is important to understand what change children desire for themselves,  this can provide practitioners with an opportunity to understand how a child perceives what is happening to them, and what they want to change, identifying desired outcomes, child practice reviews can help do this. </a:t>
            </a:r>
          </a:p>
          <a:p>
            <a:pPr marL="171450" indent="-171450">
              <a:buFont typeface="Arial" panose="020B0604020202020204" pitchFamily="34" charset="0"/>
              <a:buChar char="•"/>
            </a:pPr>
            <a:r>
              <a:rPr lang="en-GB" dirty="0"/>
              <a:t>Whilst the child’s rights need to be central to any and all approaches, best interests should be paramount – a child practice review can help determine where that boundary lies.</a:t>
            </a:r>
          </a:p>
          <a:p>
            <a:endParaRPr lang="en-GB" dirty="0"/>
          </a:p>
        </p:txBody>
      </p:sp>
      <p:sp>
        <p:nvSpPr>
          <p:cNvPr id="4" name="Slide Number Placeholder 3"/>
          <p:cNvSpPr>
            <a:spLocks noGrp="1"/>
          </p:cNvSpPr>
          <p:nvPr>
            <p:ph type="sldNum" sz="quarter" idx="5"/>
          </p:nvPr>
        </p:nvSpPr>
        <p:spPr/>
        <p:txBody>
          <a:bodyPr/>
          <a:lstStyle/>
          <a:p>
            <a:pPr>
              <a:defRPr/>
            </a:pPr>
            <a:fld id="{E3BC9985-B68B-48F2-8D21-4034C6435DA7}" type="slidenum">
              <a:rPr lang="cy-GB" altLang="en-US" smtClean="0"/>
              <a:pPr>
                <a:defRPr/>
              </a:pPr>
              <a:t>26</a:t>
            </a:fld>
            <a:endParaRPr lang="cy-GB" altLang="en-US"/>
          </a:p>
        </p:txBody>
      </p:sp>
    </p:spTree>
    <p:extLst>
      <p:ext uri="{BB962C8B-B14F-4D97-AF65-F5344CB8AC3E}">
        <p14:creationId xmlns:p14="http://schemas.microsoft.com/office/powerpoint/2010/main" val="3079258348"/>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54274" name="Rectangle 8">
            <a:extLst>
              <a:ext uri="{FF2B5EF4-FFF2-40B4-BE49-F238E27FC236}">
                <a16:creationId xmlns:a16="http://schemas.microsoft.com/office/drawing/2014/main" id="{B0CD5315-E977-4A41-B5F6-1C9192E0FE18}"/>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tabLst>
                <a:tab pos="0" algn="l"/>
                <a:tab pos="438150" algn="l"/>
                <a:tab pos="879475" algn="l"/>
                <a:tab pos="1320800" algn="l"/>
                <a:tab pos="1762125" algn="l"/>
                <a:tab pos="2203450" algn="l"/>
                <a:tab pos="2644775" algn="l"/>
                <a:tab pos="3086100" algn="l"/>
                <a:tab pos="3527425" algn="l"/>
                <a:tab pos="3967163" algn="l"/>
                <a:tab pos="4408488" algn="l"/>
                <a:tab pos="4849813" algn="l"/>
                <a:tab pos="5291138" algn="l"/>
                <a:tab pos="5732463" algn="l"/>
                <a:tab pos="6173788" algn="l"/>
                <a:tab pos="6615113" algn="l"/>
                <a:tab pos="7056438" algn="l"/>
                <a:tab pos="7496175" algn="l"/>
                <a:tab pos="7937500" algn="l"/>
                <a:tab pos="8378825" algn="l"/>
                <a:tab pos="8820150" algn="l"/>
              </a:tabLst>
              <a:defRPr sz="1200">
                <a:solidFill>
                  <a:schemeClr val="tx1"/>
                </a:solidFill>
                <a:latin typeface="Arial" panose="020B0604020202020204" pitchFamily="34" charset="0"/>
                <a:ea typeface="MS PGothic" panose="020B0600070205080204" pitchFamily="34" charset="-128"/>
              </a:defRPr>
            </a:lvl1pPr>
            <a:lvl2pPr marL="742950" indent="-285750">
              <a:spcBef>
                <a:spcPct val="30000"/>
              </a:spcBef>
              <a:tabLst>
                <a:tab pos="0" algn="l"/>
                <a:tab pos="438150" algn="l"/>
                <a:tab pos="879475" algn="l"/>
                <a:tab pos="1320800" algn="l"/>
                <a:tab pos="1762125" algn="l"/>
                <a:tab pos="2203450" algn="l"/>
                <a:tab pos="2644775" algn="l"/>
                <a:tab pos="3086100" algn="l"/>
                <a:tab pos="3527425" algn="l"/>
                <a:tab pos="3967163" algn="l"/>
                <a:tab pos="4408488" algn="l"/>
                <a:tab pos="4849813" algn="l"/>
                <a:tab pos="5291138" algn="l"/>
                <a:tab pos="5732463" algn="l"/>
                <a:tab pos="6173788" algn="l"/>
                <a:tab pos="6615113" algn="l"/>
                <a:tab pos="7056438" algn="l"/>
                <a:tab pos="7496175" algn="l"/>
                <a:tab pos="7937500" algn="l"/>
                <a:tab pos="8378825" algn="l"/>
                <a:tab pos="8820150" algn="l"/>
              </a:tabLst>
              <a:defRPr sz="1200">
                <a:solidFill>
                  <a:schemeClr val="tx1"/>
                </a:solidFill>
                <a:latin typeface="Arial" panose="020B0604020202020204" pitchFamily="34" charset="0"/>
                <a:ea typeface="MS PGothic" panose="020B0600070205080204" pitchFamily="34" charset="-128"/>
              </a:defRPr>
            </a:lvl2pPr>
            <a:lvl3pPr marL="1143000" indent="-228600">
              <a:spcBef>
                <a:spcPct val="30000"/>
              </a:spcBef>
              <a:tabLst>
                <a:tab pos="0" algn="l"/>
                <a:tab pos="438150" algn="l"/>
                <a:tab pos="879475" algn="l"/>
                <a:tab pos="1320800" algn="l"/>
                <a:tab pos="1762125" algn="l"/>
                <a:tab pos="2203450" algn="l"/>
                <a:tab pos="2644775" algn="l"/>
                <a:tab pos="3086100" algn="l"/>
                <a:tab pos="3527425" algn="l"/>
                <a:tab pos="3967163" algn="l"/>
                <a:tab pos="4408488" algn="l"/>
                <a:tab pos="4849813" algn="l"/>
                <a:tab pos="5291138" algn="l"/>
                <a:tab pos="5732463" algn="l"/>
                <a:tab pos="6173788" algn="l"/>
                <a:tab pos="6615113" algn="l"/>
                <a:tab pos="7056438" algn="l"/>
                <a:tab pos="7496175" algn="l"/>
                <a:tab pos="7937500" algn="l"/>
                <a:tab pos="8378825" algn="l"/>
                <a:tab pos="8820150" algn="l"/>
              </a:tabLst>
              <a:defRPr sz="1200">
                <a:solidFill>
                  <a:schemeClr val="tx1"/>
                </a:solidFill>
                <a:latin typeface="Arial" panose="020B0604020202020204" pitchFamily="34" charset="0"/>
                <a:ea typeface="MS PGothic" panose="020B0600070205080204" pitchFamily="34" charset="-128"/>
              </a:defRPr>
            </a:lvl3pPr>
            <a:lvl4pPr marL="1600200" indent="-228600">
              <a:spcBef>
                <a:spcPct val="30000"/>
              </a:spcBef>
              <a:tabLst>
                <a:tab pos="0" algn="l"/>
                <a:tab pos="438150" algn="l"/>
                <a:tab pos="879475" algn="l"/>
                <a:tab pos="1320800" algn="l"/>
                <a:tab pos="1762125" algn="l"/>
                <a:tab pos="2203450" algn="l"/>
                <a:tab pos="2644775" algn="l"/>
                <a:tab pos="3086100" algn="l"/>
                <a:tab pos="3527425" algn="l"/>
                <a:tab pos="3967163" algn="l"/>
                <a:tab pos="4408488" algn="l"/>
                <a:tab pos="4849813" algn="l"/>
                <a:tab pos="5291138" algn="l"/>
                <a:tab pos="5732463" algn="l"/>
                <a:tab pos="6173788" algn="l"/>
                <a:tab pos="6615113" algn="l"/>
                <a:tab pos="7056438" algn="l"/>
                <a:tab pos="7496175" algn="l"/>
                <a:tab pos="7937500" algn="l"/>
                <a:tab pos="8378825" algn="l"/>
                <a:tab pos="8820150" algn="l"/>
              </a:tabLst>
              <a:defRPr sz="1200">
                <a:solidFill>
                  <a:schemeClr val="tx1"/>
                </a:solidFill>
                <a:latin typeface="Arial" panose="020B0604020202020204" pitchFamily="34" charset="0"/>
                <a:ea typeface="MS PGothic" panose="020B0600070205080204" pitchFamily="34" charset="-128"/>
              </a:defRPr>
            </a:lvl4pPr>
            <a:lvl5pPr marL="2057400" indent="-228600">
              <a:spcBef>
                <a:spcPct val="30000"/>
              </a:spcBef>
              <a:tabLst>
                <a:tab pos="0" algn="l"/>
                <a:tab pos="438150" algn="l"/>
                <a:tab pos="879475" algn="l"/>
                <a:tab pos="1320800" algn="l"/>
                <a:tab pos="1762125" algn="l"/>
                <a:tab pos="2203450" algn="l"/>
                <a:tab pos="2644775" algn="l"/>
                <a:tab pos="3086100" algn="l"/>
                <a:tab pos="3527425" algn="l"/>
                <a:tab pos="3967163" algn="l"/>
                <a:tab pos="4408488" algn="l"/>
                <a:tab pos="4849813" algn="l"/>
                <a:tab pos="5291138" algn="l"/>
                <a:tab pos="5732463" algn="l"/>
                <a:tab pos="6173788" algn="l"/>
                <a:tab pos="6615113" algn="l"/>
                <a:tab pos="7056438" algn="l"/>
                <a:tab pos="7496175" algn="l"/>
                <a:tab pos="7937500" algn="l"/>
                <a:tab pos="8378825" algn="l"/>
                <a:tab pos="8820150" algn="l"/>
              </a:tabLst>
              <a:defRPr sz="12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30000"/>
              </a:spcBef>
              <a:spcAft>
                <a:spcPct val="0"/>
              </a:spcAft>
              <a:tabLst>
                <a:tab pos="0" algn="l"/>
                <a:tab pos="438150" algn="l"/>
                <a:tab pos="879475" algn="l"/>
                <a:tab pos="1320800" algn="l"/>
                <a:tab pos="1762125" algn="l"/>
                <a:tab pos="2203450" algn="l"/>
                <a:tab pos="2644775" algn="l"/>
                <a:tab pos="3086100" algn="l"/>
                <a:tab pos="3527425" algn="l"/>
                <a:tab pos="3967163" algn="l"/>
                <a:tab pos="4408488" algn="l"/>
                <a:tab pos="4849813" algn="l"/>
                <a:tab pos="5291138" algn="l"/>
                <a:tab pos="5732463" algn="l"/>
                <a:tab pos="6173788" algn="l"/>
                <a:tab pos="6615113" algn="l"/>
                <a:tab pos="7056438" algn="l"/>
                <a:tab pos="7496175" algn="l"/>
                <a:tab pos="7937500" algn="l"/>
                <a:tab pos="8378825" algn="l"/>
                <a:tab pos="8820150" algn="l"/>
              </a:tabLst>
              <a:defRPr sz="12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30000"/>
              </a:spcBef>
              <a:spcAft>
                <a:spcPct val="0"/>
              </a:spcAft>
              <a:tabLst>
                <a:tab pos="0" algn="l"/>
                <a:tab pos="438150" algn="l"/>
                <a:tab pos="879475" algn="l"/>
                <a:tab pos="1320800" algn="l"/>
                <a:tab pos="1762125" algn="l"/>
                <a:tab pos="2203450" algn="l"/>
                <a:tab pos="2644775" algn="l"/>
                <a:tab pos="3086100" algn="l"/>
                <a:tab pos="3527425" algn="l"/>
                <a:tab pos="3967163" algn="l"/>
                <a:tab pos="4408488" algn="l"/>
                <a:tab pos="4849813" algn="l"/>
                <a:tab pos="5291138" algn="l"/>
                <a:tab pos="5732463" algn="l"/>
                <a:tab pos="6173788" algn="l"/>
                <a:tab pos="6615113" algn="l"/>
                <a:tab pos="7056438" algn="l"/>
                <a:tab pos="7496175" algn="l"/>
                <a:tab pos="7937500" algn="l"/>
                <a:tab pos="8378825" algn="l"/>
                <a:tab pos="8820150" algn="l"/>
              </a:tabLst>
              <a:defRPr sz="12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30000"/>
              </a:spcBef>
              <a:spcAft>
                <a:spcPct val="0"/>
              </a:spcAft>
              <a:tabLst>
                <a:tab pos="0" algn="l"/>
                <a:tab pos="438150" algn="l"/>
                <a:tab pos="879475" algn="l"/>
                <a:tab pos="1320800" algn="l"/>
                <a:tab pos="1762125" algn="l"/>
                <a:tab pos="2203450" algn="l"/>
                <a:tab pos="2644775" algn="l"/>
                <a:tab pos="3086100" algn="l"/>
                <a:tab pos="3527425" algn="l"/>
                <a:tab pos="3967163" algn="l"/>
                <a:tab pos="4408488" algn="l"/>
                <a:tab pos="4849813" algn="l"/>
                <a:tab pos="5291138" algn="l"/>
                <a:tab pos="5732463" algn="l"/>
                <a:tab pos="6173788" algn="l"/>
                <a:tab pos="6615113" algn="l"/>
                <a:tab pos="7056438" algn="l"/>
                <a:tab pos="7496175" algn="l"/>
                <a:tab pos="7937500" algn="l"/>
                <a:tab pos="8378825" algn="l"/>
                <a:tab pos="8820150" algn="l"/>
              </a:tabLst>
              <a:defRPr sz="12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30000"/>
              </a:spcBef>
              <a:spcAft>
                <a:spcPct val="0"/>
              </a:spcAft>
              <a:tabLst>
                <a:tab pos="0" algn="l"/>
                <a:tab pos="438150" algn="l"/>
                <a:tab pos="879475" algn="l"/>
                <a:tab pos="1320800" algn="l"/>
                <a:tab pos="1762125" algn="l"/>
                <a:tab pos="2203450" algn="l"/>
                <a:tab pos="2644775" algn="l"/>
                <a:tab pos="3086100" algn="l"/>
                <a:tab pos="3527425" algn="l"/>
                <a:tab pos="3967163" algn="l"/>
                <a:tab pos="4408488" algn="l"/>
                <a:tab pos="4849813" algn="l"/>
                <a:tab pos="5291138" algn="l"/>
                <a:tab pos="5732463" algn="l"/>
                <a:tab pos="6173788" algn="l"/>
                <a:tab pos="6615113" algn="l"/>
                <a:tab pos="7056438" algn="l"/>
                <a:tab pos="7496175" algn="l"/>
                <a:tab pos="7937500" algn="l"/>
                <a:tab pos="8378825" algn="l"/>
                <a:tab pos="8820150" algn="l"/>
              </a:tabLst>
              <a:defRPr sz="1200">
                <a:solidFill>
                  <a:schemeClr val="tx1"/>
                </a:solidFill>
                <a:latin typeface="Arial" panose="020B0604020202020204" pitchFamily="34" charset="0"/>
                <a:ea typeface="MS PGothic" panose="020B0600070205080204" pitchFamily="34" charset="-128"/>
              </a:defRPr>
            </a:lvl9pPr>
          </a:lstStyle>
          <a:p>
            <a:pPr>
              <a:spcBef>
                <a:spcPct val="0"/>
              </a:spcBef>
            </a:pPr>
            <a:fld id="{FF75A092-651E-45D1-AB9A-5E848B7089BC}" type="slidenum">
              <a:rPr lang="cy-GB" altLang="en-US" smtClean="0">
                <a:solidFill>
                  <a:srgbClr val="000000"/>
                </a:solidFill>
              </a:rPr>
              <a:pPr>
                <a:spcBef>
                  <a:spcPct val="0"/>
                </a:spcBef>
              </a:pPr>
              <a:t>27</a:t>
            </a:fld>
            <a:endParaRPr lang="cy-GB" altLang="en-US">
              <a:solidFill>
                <a:srgbClr val="000000"/>
              </a:solidFill>
            </a:endParaRPr>
          </a:p>
        </p:txBody>
      </p:sp>
      <p:sp>
        <p:nvSpPr>
          <p:cNvPr id="54275" name="Rectangle 1">
            <a:extLst>
              <a:ext uri="{FF2B5EF4-FFF2-40B4-BE49-F238E27FC236}">
                <a16:creationId xmlns:a16="http://schemas.microsoft.com/office/drawing/2014/main" id="{721A5FB7-73B2-4B99-8BAD-E66827D2F63C}"/>
              </a:ext>
            </a:extLst>
          </p:cNvPr>
          <p:cNvSpPr>
            <a:spLocks noGrp="1" noRot="1" noChangeAspect="1" noChangeArrowheads="1" noTextEdit="1"/>
          </p:cNvSpPr>
          <p:nvPr>
            <p:ph type="sldImg"/>
          </p:nvPr>
        </p:nvSpPr>
        <p:spPr>
          <a:xfrm>
            <a:off x="896938" y="731838"/>
            <a:ext cx="4876800" cy="3657600"/>
          </a:xfrm>
          <a:solidFill>
            <a:srgbClr val="FFFFFF"/>
          </a:solidFill>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54276" name="Rectangle 2">
            <a:extLst>
              <a:ext uri="{FF2B5EF4-FFF2-40B4-BE49-F238E27FC236}">
                <a16:creationId xmlns:a16="http://schemas.microsoft.com/office/drawing/2014/main" id="{0BD8636D-C7CE-45B9-912C-7DDD048474CF}"/>
              </a:ext>
            </a:extLst>
          </p:cNvPr>
          <p:cNvSpPr>
            <a:spLocks noGrp="1" noChangeArrowheads="1"/>
          </p:cNvSpPr>
          <p:nvPr>
            <p:ph type="body" idx="1"/>
          </p:nvPr>
        </p:nvSpPr>
        <p:spPr>
          <a:xfrm>
            <a:off x="666750" y="4632325"/>
            <a:ext cx="5337175" cy="4391025"/>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algn="l" rtl="0" fontAlgn="base"/>
            <a:r>
              <a:rPr lang="en-GB" sz="1800" b="0" i="0" u="none" strike="noStrike" dirty="0">
                <a:solidFill>
                  <a:srgbClr val="000000"/>
                </a:solidFill>
                <a:effectLst/>
                <a:latin typeface="Calibri" panose="020F0502020204030204" pitchFamily="34" charset="0"/>
              </a:rPr>
              <a:t>I have talked today about some of the cases that have shaped the legislation that we follow in terms of safeguarding the children in our care. It has been distressing listening to some of the facts. There are many other cases, which although may not have directly influenced new legislation, have resulted in lessons being learned.</a:t>
            </a:r>
            <a:r>
              <a:rPr lang="en-US" sz="1800" b="0" i="0" dirty="0">
                <a:solidFill>
                  <a:srgbClr val="444444"/>
                </a:solidFill>
                <a:effectLst/>
                <a:latin typeface="Calibri" panose="020F0502020204030204" pitchFamily="34" charset="0"/>
              </a:rPr>
              <a:t>​</a:t>
            </a:r>
            <a:endParaRPr lang="en-US" sz="2800" b="0" i="0" dirty="0">
              <a:solidFill>
                <a:srgbClr val="444444"/>
              </a:solidFill>
              <a:effectLst/>
              <a:latin typeface="Calibri" panose="020F0502020204030204" pitchFamily="34" charset="0"/>
            </a:endParaRPr>
          </a:p>
          <a:p>
            <a:pPr algn="l" rtl="0" fontAlgn="base"/>
            <a:r>
              <a:rPr lang="en-GB" sz="1800" b="0" i="0" u="none" strike="noStrike" dirty="0">
                <a:solidFill>
                  <a:srgbClr val="000000"/>
                </a:solidFill>
                <a:effectLst/>
                <a:latin typeface="Calibri" panose="020F0502020204030204" pitchFamily="34" charset="0"/>
              </a:rPr>
              <a:t>Tia Sharp – murdered by her grandmothers boyfriend, after he is suspected of making sexual advances towards her and she denied him.</a:t>
            </a:r>
            <a:r>
              <a:rPr lang="en-US" sz="1800" b="0" i="0" dirty="0">
                <a:solidFill>
                  <a:srgbClr val="444444"/>
                </a:solidFill>
                <a:effectLst/>
                <a:latin typeface="Calibri" panose="020F0502020204030204" pitchFamily="34" charset="0"/>
              </a:rPr>
              <a:t>​</a:t>
            </a:r>
            <a:endParaRPr lang="en-US" sz="2800" b="0" i="0" dirty="0">
              <a:solidFill>
                <a:srgbClr val="444444"/>
              </a:solidFill>
              <a:effectLst/>
              <a:latin typeface="Calibri" panose="020F0502020204030204" pitchFamily="34" charset="0"/>
            </a:endParaRPr>
          </a:p>
          <a:p>
            <a:pPr algn="l" rtl="0" fontAlgn="base"/>
            <a:r>
              <a:rPr lang="en-GB" sz="1800" b="0" i="0" u="none" strike="noStrike" dirty="0">
                <a:solidFill>
                  <a:srgbClr val="000000"/>
                </a:solidFill>
                <a:effectLst/>
                <a:latin typeface="Calibri" panose="020F0502020204030204" pitchFamily="34" charset="0"/>
              </a:rPr>
              <a:t>Blake Fowler – murdered by his stepfather, after suffering long term physical, sexual and emotional abuse and neglect. SCR identified many missed opportunities and failings on the part of authorities.</a:t>
            </a:r>
            <a:r>
              <a:rPr lang="en-US" sz="1800" b="0" i="0" dirty="0">
                <a:solidFill>
                  <a:srgbClr val="444444"/>
                </a:solidFill>
                <a:effectLst/>
                <a:latin typeface="Calibri" panose="020F0502020204030204" pitchFamily="34" charset="0"/>
              </a:rPr>
              <a:t>​</a:t>
            </a:r>
            <a:endParaRPr lang="en-US" sz="2800" b="0" i="0" dirty="0">
              <a:solidFill>
                <a:srgbClr val="444444"/>
              </a:solidFill>
              <a:effectLst/>
              <a:latin typeface="Calibri" panose="020F0502020204030204" pitchFamily="34" charset="0"/>
            </a:endParaRPr>
          </a:p>
          <a:p>
            <a:pPr algn="l" rtl="0" fontAlgn="base"/>
            <a:r>
              <a:rPr lang="en-GB" sz="1800" b="0" i="0" u="none" strike="noStrike" dirty="0">
                <a:solidFill>
                  <a:srgbClr val="000000"/>
                </a:solidFill>
                <a:effectLst/>
                <a:latin typeface="Calibri" panose="020F0502020204030204" pitchFamily="34" charset="0"/>
              </a:rPr>
              <a:t>Daniel Pelka – murdered by mother and her partner after suffering severe abuse. Missed opportunities and failings identified in this case too</a:t>
            </a:r>
            <a:r>
              <a:rPr lang="en-US" sz="1800" b="0" i="0" dirty="0">
                <a:solidFill>
                  <a:srgbClr val="444444"/>
                </a:solidFill>
                <a:effectLst/>
                <a:latin typeface="Calibri" panose="020F0502020204030204" pitchFamily="34" charset="0"/>
              </a:rPr>
              <a:t>​</a:t>
            </a:r>
            <a:endParaRPr lang="en-US" sz="2800" b="0" i="0" dirty="0">
              <a:solidFill>
                <a:srgbClr val="444444"/>
              </a:solidFill>
              <a:effectLst/>
              <a:latin typeface="Calibri" panose="020F0502020204030204" pitchFamily="34" charset="0"/>
            </a:endParaRPr>
          </a:p>
          <a:p>
            <a:pPr algn="l" rtl="0" fontAlgn="base"/>
            <a:r>
              <a:rPr lang="en-GB" sz="1800" b="0" i="0" u="none" strike="noStrike" dirty="0">
                <a:solidFill>
                  <a:srgbClr val="000000"/>
                </a:solidFill>
                <a:effectLst/>
                <a:latin typeface="Calibri" panose="020F0502020204030204" pitchFamily="34" charset="0"/>
              </a:rPr>
              <a:t>Shannon Matthews – was reported kidnapped for reward money in a plot by her mother, mothers partner and family friend. Was found alive, hidden in the underneath of a divan bed.</a:t>
            </a:r>
            <a:r>
              <a:rPr lang="en-US" sz="1800" b="0" i="0" dirty="0">
                <a:solidFill>
                  <a:srgbClr val="444444"/>
                </a:solidFill>
                <a:effectLst/>
                <a:latin typeface="Calibri" panose="020F0502020204030204" pitchFamily="34" charset="0"/>
              </a:rPr>
              <a:t>​</a:t>
            </a:r>
            <a:endParaRPr lang="en-US" sz="2800" b="0" i="0" dirty="0">
              <a:solidFill>
                <a:srgbClr val="444444"/>
              </a:solidFill>
              <a:effectLst/>
              <a:latin typeface="Calibri" panose="020F0502020204030204" pitchFamily="34" charset="0"/>
            </a:endParaRPr>
          </a:p>
          <a:p>
            <a:pPr algn="l" rtl="0" fontAlgn="base"/>
            <a:r>
              <a:rPr lang="en-GB" sz="1800" b="0" i="0" u="none" strike="noStrike" dirty="0">
                <a:solidFill>
                  <a:srgbClr val="000000"/>
                </a:solidFill>
                <a:effectLst/>
                <a:latin typeface="Calibri" panose="020F0502020204030204" pitchFamily="34" charset="0"/>
              </a:rPr>
              <a:t>Lauren Wright – murdered by stepmother after months of abuse. Step mother worked at the school and was able to hoodwink authorities. Missed opportunities, social worker, police, 2 doctors had all seen Lauren in her last 3 months, school saw her everyday.</a:t>
            </a:r>
            <a:r>
              <a:rPr lang="en-GB" sz="1800" b="0" i="0" dirty="0">
                <a:solidFill>
                  <a:srgbClr val="444444"/>
                </a:solidFill>
                <a:effectLst/>
                <a:latin typeface="Calibri" panose="020F0502020204030204" pitchFamily="34" charset="0"/>
              </a:rPr>
              <a:t>​</a:t>
            </a:r>
            <a:endParaRPr lang="en-GB" sz="2800" b="0" i="0" dirty="0">
              <a:solidFill>
                <a:srgbClr val="444444"/>
              </a:solidFill>
              <a:effectLst/>
              <a:latin typeface="Calibri" panose="020F0502020204030204" pitchFamily="34" charset="0"/>
            </a:endParaRPr>
          </a:p>
          <a:p>
            <a:pPr algn="l" rtl="0" fontAlgn="base"/>
            <a:r>
              <a:rPr lang="en-GB" sz="1800" b="0" i="0" u="none" strike="noStrike" dirty="0">
                <a:solidFill>
                  <a:srgbClr val="000000"/>
                </a:solidFill>
                <a:effectLst/>
                <a:latin typeface="Calibri" panose="020F0502020204030204" pitchFamily="34" charset="0"/>
              </a:rPr>
              <a:t>Baby P- Peter Connelly, murdered by his mother, step father and step fathers brother. Suffered over 50 injuries in an 8 month period. Same borough of London that had failed Victoria Climbie. Failed by several agencies including children services and NHS. Lord Laming who carried out the inquiry into Victoria </a:t>
            </a:r>
            <a:r>
              <a:rPr lang="en-GB" sz="1800" b="0" i="0" u="none" strike="noStrike" dirty="0" err="1">
                <a:solidFill>
                  <a:srgbClr val="000000"/>
                </a:solidFill>
                <a:effectLst/>
                <a:latin typeface="Calibri" panose="020F0502020204030204" pitchFamily="34" charset="0"/>
              </a:rPr>
              <a:t>Climbies</a:t>
            </a:r>
            <a:r>
              <a:rPr lang="en-GB" sz="1800" b="0" i="0" u="none" strike="noStrike" dirty="0">
                <a:solidFill>
                  <a:srgbClr val="000000"/>
                </a:solidFill>
                <a:effectLst/>
                <a:latin typeface="Calibri" panose="020F0502020204030204" pitchFamily="34" charset="0"/>
              </a:rPr>
              <a:t> death, carried out another inquiry into reviewing his own recommendations. He found that not enough agencies had taken on board recommendation made in his report following </a:t>
            </a:r>
            <a:r>
              <a:rPr lang="en-GB" sz="1800" b="0" i="0" u="none" strike="noStrike" dirty="0" err="1">
                <a:solidFill>
                  <a:srgbClr val="000000"/>
                </a:solidFill>
                <a:effectLst/>
                <a:latin typeface="Calibri" panose="020F0502020204030204" pitchFamily="34" charset="0"/>
              </a:rPr>
              <a:t>Victorias</a:t>
            </a:r>
            <a:r>
              <a:rPr lang="en-GB" sz="1800" b="0" i="0" u="none" strike="noStrike" dirty="0">
                <a:solidFill>
                  <a:srgbClr val="000000"/>
                </a:solidFill>
                <a:effectLst/>
                <a:latin typeface="Calibri" panose="020F0502020204030204" pitchFamily="34" charset="0"/>
              </a:rPr>
              <a:t> death. </a:t>
            </a:r>
            <a:r>
              <a:rPr lang="en-US" sz="1800" b="0" i="0" dirty="0">
                <a:solidFill>
                  <a:srgbClr val="444444"/>
                </a:solidFill>
                <a:effectLst/>
                <a:latin typeface="Calibri" panose="020F0502020204030204" pitchFamily="34" charset="0"/>
              </a:rPr>
              <a:t>​</a:t>
            </a:r>
            <a:endParaRPr lang="en-US" sz="2800" b="0" i="0" dirty="0">
              <a:solidFill>
                <a:srgbClr val="444444"/>
              </a:solidFill>
              <a:effectLst/>
              <a:latin typeface="Calibri" panose="020F0502020204030204" pitchFamily="34" charset="0"/>
            </a:endParaRPr>
          </a:p>
          <a:p>
            <a:pPr algn="l" rtl="0" fontAlgn="base"/>
            <a:r>
              <a:rPr lang="en-GB" sz="1800" b="0" i="0" u="none" strike="noStrike" dirty="0" err="1">
                <a:solidFill>
                  <a:srgbClr val="000000"/>
                </a:solidFill>
                <a:effectLst/>
                <a:latin typeface="Calibri" panose="020F0502020204030204" pitchFamily="34" charset="0"/>
              </a:rPr>
              <a:t>Ainlee</a:t>
            </a:r>
            <a:r>
              <a:rPr lang="en-GB" sz="1800" b="0" i="0" u="none" strike="noStrike" dirty="0">
                <a:solidFill>
                  <a:srgbClr val="000000"/>
                </a:solidFill>
                <a:effectLst/>
                <a:latin typeface="Calibri" panose="020F0502020204030204" pitchFamily="34" charset="0"/>
              </a:rPr>
              <a:t> </a:t>
            </a:r>
            <a:r>
              <a:rPr lang="en-GB" sz="1800" b="0" i="0" u="none" strike="noStrike" dirty="0" err="1">
                <a:solidFill>
                  <a:srgbClr val="000000"/>
                </a:solidFill>
                <a:effectLst/>
                <a:latin typeface="Calibri" panose="020F0502020204030204" pitchFamily="34" charset="0"/>
              </a:rPr>
              <a:t>Labonte</a:t>
            </a:r>
            <a:r>
              <a:rPr lang="en-GB" sz="1800" b="0" i="0" u="none" strike="noStrike" dirty="0">
                <a:solidFill>
                  <a:srgbClr val="000000"/>
                </a:solidFill>
                <a:effectLst/>
                <a:latin typeface="Calibri" panose="020F0502020204030204" pitchFamily="34" charset="0"/>
              </a:rPr>
              <a:t> – killed by her parents after being pinching, hitting, scalding, </a:t>
            </a:r>
            <a:r>
              <a:rPr lang="en-GB" sz="1800" b="0" i="0" u="none" strike="noStrike" dirty="0" err="1">
                <a:solidFill>
                  <a:srgbClr val="000000"/>
                </a:solidFill>
                <a:effectLst/>
                <a:latin typeface="Calibri" panose="020F0502020204030204" pitchFamily="34" charset="0"/>
              </a:rPr>
              <a:t>burining</a:t>
            </a:r>
            <a:r>
              <a:rPr lang="en-GB" sz="1800" b="0" i="0" u="none" strike="noStrike" dirty="0">
                <a:solidFill>
                  <a:srgbClr val="000000"/>
                </a:solidFill>
                <a:effectLst/>
                <a:latin typeface="Calibri" panose="020F0502020204030204" pitchFamily="34" charset="0"/>
              </a:rPr>
              <a:t> and starving her. Failings by </a:t>
            </a:r>
            <a:r>
              <a:rPr lang="en-GB" sz="1800" b="0" i="0" u="none" strike="noStrike" dirty="0" err="1">
                <a:solidFill>
                  <a:srgbClr val="000000"/>
                </a:solidFill>
                <a:effectLst/>
                <a:latin typeface="Calibri" panose="020F0502020204030204" pitchFamily="34" charset="0"/>
              </a:rPr>
              <a:t>childrens</a:t>
            </a:r>
            <a:r>
              <a:rPr lang="en-GB" sz="1800" b="0" i="0" u="none" strike="noStrike" dirty="0">
                <a:solidFill>
                  <a:srgbClr val="000000"/>
                </a:solidFill>
                <a:effectLst/>
                <a:latin typeface="Calibri" panose="020F0502020204030204" pitchFamily="34" charset="0"/>
              </a:rPr>
              <a:t> services</a:t>
            </a:r>
            <a:endParaRPr lang="en-US" sz="2800" b="0" i="0" dirty="0">
              <a:solidFill>
                <a:srgbClr val="444444"/>
              </a:solidFill>
              <a:effectLst/>
              <a:latin typeface="Calibri" panose="020F0502020204030204" pitchFamily="34" charset="0"/>
            </a:endParaRPr>
          </a:p>
          <a:p>
            <a:pPr>
              <a:lnSpc>
                <a:spcPct val="107000"/>
              </a:lnSpc>
              <a:spcAft>
                <a:spcPts val="800"/>
              </a:spcAft>
            </a:pPr>
            <a:endParaRPr lang="en-US" altLang="en-US" sz="1800" dirty="0">
              <a:latin typeface="Times New Roman" panose="02020603050405020304" pitchFamily="18" charset="0"/>
              <a:ea typeface="DengXian" panose="02010600030101010101" pitchFamily="2" charset="-122"/>
              <a:cs typeface="Arial" panose="020B0604020202020204" pitchFamily="34" charset="0"/>
            </a:endParaRPr>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Slide Image Placeholder 1">
            <a:extLst>
              <a:ext uri="{FF2B5EF4-FFF2-40B4-BE49-F238E27FC236}">
                <a16:creationId xmlns:a16="http://schemas.microsoft.com/office/drawing/2014/main" id="{7948ADEC-1890-45FB-8433-ED9DFFD05475}"/>
              </a:ext>
            </a:extLst>
          </p:cNvPr>
          <p:cNvSpPr>
            <a:spLocks noGrp="1" noRot="1" noChangeAspect="1" noChangeArrowheads="1" noTextEdit="1"/>
          </p:cNvSpPr>
          <p:nvPr>
            <p:ph type="sldImg"/>
          </p:nvPr>
        </p:nvSpPr>
        <p:spPr>
          <a:ln/>
        </p:spPr>
      </p:sp>
      <p:sp>
        <p:nvSpPr>
          <p:cNvPr id="56323" name="Notes Placeholder 2">
            <a:extLst>
              <a:ext uri="{FF2B5EF4-FFF2-40B4-BE49-F238E27FC236}">
                <a16:creationId xmlns:a16="http://schemas.microsoft.com/office/drawing/2014/main" id="{1D37CF33-A249-4398-9F19-EA60F21DB5E7}"/>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gn="l" rtl="0" fontAlgn="base"/>
            <a:r>
              <a:rPr lang="en-GB" sz="1800" b="0" i="0" u="none" strike="noStrike" dirty="0">
                <a:solidFill>
                  <a:srgbClr val="000000"/>
                </a:solidFill>
                <a:effectLst/>
                <a:latin typeface="Calibri" panose="020F0502020204030204" pitchFamily="34" charset="0"/>
              </a:rPr>
              <a:t>Arthur </a:t>
            </a:r>
            <a:r>
              <a:rPr lang="en-GB" sz="1800" b="0" i="0" u="none" strike="noStrike" dirty="0" err="1">
                <a:solidFill>
                  <a:srgbClr val="000000"/>
                </a:solidFill>
                <a:effectLst/>
                <a:latin typeface="Calibri" panose="020F0502020204030204" pitchFamily="34" charset="0"/>
              </a:rPr>
              <a:t>Labinjo</a:t>
            </a:r>
            <a:r>
              <a:rPr lang="en-GB" sz="1800" b="0" i="0" u="none" strike="noStrike" dirty="0">
                <a:solidFill>
                  <a:srgbClr val="000000"/>
                </a:solidFill>
                <a:effectLst/>
                <a:latin typeface="Calibri" panose="020F0502020204030204" pitchFamily="34" charset="0"/>
              </a:rPr>
              <a:t> Hughes – step mother convicted of murder, Father convicted of manslaughter. Died of an </a:t>
            </a:r>
            <a:r>
              <a:rPr lang="en-GB" sz="1800" b="0" i="0" u="none" strike="noStrike" dirty="0" err="1">
                <a:solidFill>
                  <a:srgbClr val="000000"/>
                </a:solidFill>
                <a:effectLst/>
                <a:latin typeface="Calibri" panose="020F0502020204030204" pitchFamily="34" charset="0"/>
              </a:rPr>
              <a:t>unsurvivable</a:t>
            </a:r>
            <a:r>
              <a:rPr lang="en-GB" sz="1800" b="0" i="0" u="none" strike="noStrike" dirty="0">
                <a:solidFill>
                  <a:srgbClr val="000000"/>
                </a:solidFill>
                <a:effectLst/>
                <a:latin typeface="Calibri" panose="020F0502020204030204" pitchFamily="34" charset="0"/>
              </a:rPr>
              <a:t> brain injury caused by his step mother. Suffered months of abuse and neglect prior to death. Social services involved. </a:t>
            </a:r>
            <a:r>
              <a:rPr lang="en-US" sz="1800" b="0" i="0" dirty="0">
                <a:solidFill>
                  <a:srgbClr val="444444"/>
                </a:solidFill>
                <a:effectLst/>
                <a:latin typeface="Calibri" panose="020F0502020204030204" pitchFamily="34" charset="0"/>
              </a:rPr>
              <a:t>​</a:t>
            </a:r>
            <a:endParaRPr lang="en-US" b="0" i="0" dirty="0">
              <a:solidFill>
                <a:srgbClr val="444444"/>
              </a:solidFill>
              <a:effectLst/>
              <a:latin typeface="Calibri" panose="020F0502020204030204" pitchFamily="34" charset="0"/>
            </a:endParaRPr>
          </a:p>
          <a:p>
            <a:pPr algn="l" rtl="0" fontAlgn="base"/>
            <a:r>
              <a:rPr lang="en-GB" sz="1800" b="0" i="0" u="none" strike="noStrike" dirty="0">
                <a:solidFill>
                  <a:srgbClr val="000000"/>
                </a:solidFill>
                <a:effectLst/>
                <a:latin typeface="Calibri" panose="020F0502020204030204" pitchFamily="34" charset="0"/>
              </a:rPr>
              <a:t>Star Hobson – murdered by mothers partner fatally kicked or punched after months of mistreatment. Stars mother found guilty of allowing her death.</a:t>
            </a:r>
            <a:r>
              <a:rPr lang="en-US" sz="1800" b="0" i="0" dirty="0">
                <a:solidFill>
                  <a:srgbClr val="444444"/>
                </a:solidFill>
                <a:effectLst/>
                <a:latin typeface="Calibri" panose="020F0502020204030204" pitchFamily="34" charset="0"/>
              </a:rPr>
              <a:t>​</a:t>
            </a:r>
            <a:endParaRPr lang="en-US" b="0" i="0" dirty="0">
              <a:solidFill>
                <a:srgbClr val="444444"/>
              </a:solidFill>
              <a:effectLst/>
              <a:latin typeface="Calibri" panose="020F0502020204030204" pitchFamily="34" charset="0"/>
            </a:endParaRPr>
          </a:p>
          <a:p>
            <a:pPr algn="l" rtl="0" fontAlgn="base"/>
            <a:r>
              <a:rPr lang="en-GB" sz="1800" b="0" i="0" u="none" strike="noStrike" dirty="0">
                <a:solidFill>
                  <a:srgbClr val="000000"/>
                </a:solidFill>
                <a:effectLst/>
                <a:latin typeface="Calibri" panose="020F0502020204030204" pitchFamily="34" charset="0"/>
              </a:rPr>
              <a:t>Logan Mwangi – killed by his mother, stepfather and 14 year old after months of abuse.</a:t>
            </a:r>
            <a:r>
              <a:rPr lang="en-US" sz="1800" b="0" i="0" dirty="0">
                <a:solidFill>
                  <a:srgbClr val="444444"/>
                </a:solidFill>
                <a:effectLst/>
                <a:latin typeface="Calibri" panose="020F0502020204030204" pitchFamily="34" charset="0"/>
              </a:rPr>
              <a:t>​</a:t>
            </a:r>
            <a:endParaRPr lang="en-US" b="0" i="0" dirty="0">
              <a:solidFill>
                <a:srgbClr val="444444"/>
              </a:solidFill>
              <a:effectLst/>
              <a:latin typeface="Calibri" panose="020F0502020204030204" pitchFamily="34" charset="0"/>
            </a:endParaRPr>
          </a:p>
          <a:p>
            <a:pPr algn="l" rtl="0" fontAlgn="base"/>
            <a:r>
              <a:rPr lang="en-GB" sz="1800" b="0" i="0" u="none" strike="noStrike" dirty="0">
                <a:solidFill>
                  <a:srgbClr val="000000"/>
                </a:solidFill>
                <a:effectLst/>
                <a:latin typeface="Arial" panose="020B0604020202020204" pitchFamily="34" charset="0"/>
              </a:rPr>
              <a:t>Local Authority and social services involved with all of these families</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nSpc>
                <a:spcPct val="107000"/>
              </a:lnSpc>
              <a:spcAft>
                <a:spcPts val="800"/>
              </a:spcAft>
            </a:pPr>
            <a:endParaRPr lang="en-GB" altLang="en-US" dirty="0">
              <a:latin typeface="Calibri"/>
              <a:ea typeface="DengXian"/>
              <a:cs typeface="Calibri"/>
            </a:endParaRPr>
          </a:p>
        </p:txBody>
      </p:sp>
      <p:sp>
        <p:nvSpPr>
          <p:cNvPr id="56324" name="Slide Number Placeholder 3">
            <a:extLst>
              <a:ext uri="{FF2B5EF4-FFF2-40B4-BE49-F238E27FC236}">
                <a16:creationId xmlns:a16="http://schemas.microsoft.com/office/drawing/2014/main" id="{EAF2A70D-55EF-4F61-A666-A935892D7B6D}"/>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958382CD-B9DF-4418-80C7-775254AA5FA5}" type="slidenum">
              <a:rPr lang="cy-GB" altLang="en-US" sz="1200" smtClean="0">
                <a:latin typeface="Arial" panose="020B0604020202020204" pitchFamily="34" charset="0"/>
              </a:rPr>
              <a:pPr/>
              <a:t>28</a:t>
            </a:fld>
            <a:endParaRPr lang="cy-GB" altLang="en-US" sz="1200">
              <a:latin typeface="Arial" panose="020B0604020202020204" pitchFamily="34" charset="0"/>
            </a:endParaRPr>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Slide Image Placeholder 1">
            <a:extLst>
              <a:ext uri="{FF2B5EF4-FFF2-40B4-BE49-F238E27FC236}">
                <a16:creationId xmlns:a16="http://schemas.microsoft.com/office/drawing/2014/main" id="{8A7FD252-E54F-4161-A80B-B70554921DEB}"/>
              </a:ext>
            </a:extLst>
          </p:cNvPr>
          <p:cNvSpPr>
            <a:spLocks noGrp="1" noRot="1" noChangeAspect="1" noChangeArrowheads="1" noTextEdit="1"/>
          </p:cNvSpPr>
          <p:nvPr>
            <p:ph type="sldImg"/>
          </p:nvPr>
        </p:nvSpPr>
        <p:spPr>
          <a:ln/>
        </p:spPr>
      </p:sp>
      <p:sp>
        <p:nvSpPr>
          <p:cNvPr id="58371" name="Notes Placeholder 2">
            <a:extLst>
              <a:ext uri="{FF2B5EF4-FFF2-40B4-BE49-F238E27FC236}">
                <a16:creationId xmlns:a16="http://schemas.microsoft.com/office/drawing/2014/main" id="{108D97FD-CB1B-4014-911F-A209BB835D2E}"/>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58372" name="Slide Number Placeholder 3">
            <a:extLst>
              <a:ext uri="{FF2B5EF4-FFF2-40B4-BE49-F238E27FC236}">
                <a16:creationId xmlns:a16="http://schemas.microsoft.com/office/drawing/2014/main" id="{F1493D92-60E0-4C47-8FD6-D7BF1FE10A8A}"/>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CABEB80B-2936-48AD-8E0C-A33A9E4A631D}" type="slidenum">
              <a:rPr lang="cy-GB" altLang="en-US" sz="1200" smtClean="0">
                <a:latin typeface="Arial" panose="020B0604020202020204" pitchFamily="34" charset="0"/>
              </a:rPr>
              <a:pPr/>
              <a:t>29</a:t>
            </a:fld>
            <a:endParaRPr lang="cy-GB" altLang="en-US" sz="1200">
              <a:latin typeface="Arial" panose="020B060402020202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38.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9.xml"/></Relationships>
</file>

<file path=ppt/slideLayouts/_rels/slideLayout39.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9.xml"/></Relationships>
</file>

<file path=ppt/slideLayouts/_rels/slideLayout40.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9.xml"/></Relationships>
</file>

<file path=ppt/slideLayouts/_rels/slideLayout41.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9.xml"/></Relationships>
</file>

<file path=ppt/slideLayouts/_rels/slideLayout42.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9.xml"/></Relationships>
</file>

<file path=ppt/slideLayouts/_rels/slideLayout43.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9.xml"/></Relationships>
</file>

<file path=ppt/slideLayouts/_rels/slideLayout44.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9.xml"/></Relationships>
</file>

<file path=ppt/slideLayouts/_rels/slideLayout45.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19.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41300086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4838E-6E10-1719-EC05-EF30183F7ED6}"/>
              </a:ext>
            </a:extLst>
          </p:cNvPr>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GB"/>
          </a:p>
        </p:txBody>
      </p:sp>
      <p:sp>
        <p:nvSpPr>
          <p:cNvPr id="3" name="Subtitle 2">
            <a:extLst>
              <a:ext uri="{FF2B5EF4-FFF2-40B4-BE49-F238E27FC236}">
                <a16:creationId xmlns:a16="http://schemas.microsoft.com/office/drawing/2014/main" id="{050D2C32-8C89-575C-A536-E8F7C97D0088}"/>
              </a:ext>
            </a:extLst>
          </p:cNvPr>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FBC094B-B791-269B-7C7E-98267CF1E79A}"/>
              </a:ext>
            </a:extLst>
          </p:cNvPr>
          <p:cNvSpPr>
            <a:spLocks noGrp="1"/>
          </p:cNvSpPr>
          <p:nvPr>
            <p:ph type="dt" sz="half" idx="10"/>
          </p:nvPr>
        </p:nvSpPr>
        <p:spPr/>
        <p:txBody>
          <a:bodyPr/>
          <a:lstStyle/>
          <a:p>
            <a:pPr>
              <a:defRPr/>
            </a:pPr>
            <a:fld id="{34B2B4E2-AC84-4436-9DB3-C351A836B77F}" type="datetimeFigureOut">
              <a:rPr lang="en-GB" smtClean="0"/>
              <a:pPr>
                <a:defRPr/>
              </a:pPr>
              <a:t>20/09/2023</a:t>
            </a:fld>
            <a:endParaRPr lang="en-GB" dirty="0"/>
          </a:p>
        </p:txBody>
      </p:sp>
      <p:sp>
        <p:nvSpPr>
          <p:cNvPr id="5" name="Footer Placeholder 4">
            <a:extLst>
              <a:ext uri="{FF2B5EF4-FFF2-40B4-BE49-F238E27FC236}">
                <a16:creationId xmlns:a16="http://schemas.microsoft.com/office/drawing/2014/main" id="{CCBE3457-6CF6-2E44-867B-776F37E6FF83}"/>
              </a:ext>
            </a:extLst>
          </p:cNvPr>
          <p:cNvSpPr>
            <a:spLocks noGrp="1"/>
          </p:cNvSpPr>
          <p:nvPr>
            <p:ph type="ftr" sz="quarter" idx="11"/>
          </p:nvPr>
        </p:nvSpPr>
        <p:spPr/>
        <p:txBody>
          <a:bodyPr/>
          <a:lstStyle/>
          <a:p>
            <a:pPr>
              <a:defRPr/>
            </a:pPr>
            <a:endParaRPr lang="en-US"/>
          </a:p>
        </p:txBody>
      </p:sp>
      <p:sp>
        <p:nvSpPr>
          <p:cNvPr id="6" name="Slide Number Placeholder 5">
            <a:extLst>
              <a:ext uri="{FF2B5EF4-FFF2-40B4-BE49-F238E27FC236}">
                <a16:creationId xmlns:a16="http://schemas.microsoft.com/office/drawing/2014/main" id="{4C939E1A-FECC-0A59-4EF0-D76D0B77442D}"/>
              </a:ext>
            </a:extLst>
          </p:cNvPr>
          <p:cNvSpPr>
            <a:spLocks noGrp="1"/>
          </p:cNvSpPr>
          <p:nvPr>
            <p:ph type="sldNum" sz="quarter" idx="12"/>
          </p:nvPr>
        </p:nvSpPr>
        <p:spPr/>
        <p:txBody>
          <a:bodyPr/>
          <a:lstStyle/>
          <a:p>
            <a:pPr>
              <a:defRPr/>
            </a:pPr>
            <a:fld id="{EFFC47F3-AE6A-4EE8-8900-106F64EB3833}" type="slidenum">
              <a:rPr lang="en-GB" altLang="en-US" smtClean="0"/>
              <a:pPr>
                <a:defRPr/>
              </a:pPr>
              <a:t>‹#›</a:t>
            </a:fld>
            <a:endParaRPr lang="en-GB" altLang="en-US"/>
          </a:p>
        </p:txBody>
      </p:sp>
    </p:spTree>
    <p:extLst>
      <p:ext uri="{BB962C8B-B14F-4D97-AF65-F5344CB8AC3E}">
        <p14:creationId xmlns:p14="http://schemas.microsoft.com/office/powerpoint/2010/main" val="40854621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E3192-90E1-27FC-C25C-C89A87F6B3B6}"/>
              </a:ext>
            </a:extLst>
          </p:cNvPr>
          <p:cNvSpPr>
            <a:spLocks noGrp="1"/>
          </p:cNvSpPr>
          <p:nvPr>
            <p:ph type="title"/>
          </p:nvPr>
        </p:nvSpPr>
        <p:spPr/>
        <p:txBody>
          <a:bodyPr/>
          <a:lstStyle>
            <a:lvl1pPr>
              <a:defRPr>
                <a:solidFill>
                  <a:schemeClr val="tx1"/>
                </a:solidFill>
              </a:defRPr>
            </a:lvl1pPr>
          </a:lstStyle>
          <a:p>
            <a:r>
              <a:rPr lang="en-US"/>
              <a:t>Click to edit Master title style</a:t>
            </a:r>
            <a:endParaRPr lang="en-GB" dirty="0"/>
          </a:p>
        </p:txBody>
      </p:sp>
      <p:sp>
        <p:nvSpPr>
          <p:cNvPr id="3" name="Content Placeholder 2">
            <a:extLst>
              <a:ext uri="{FF2B5EF4-FFF2-40B4-BE49-F238E27FC236}">
                <a16:creationId xmlns:a16="http://schemas.microsoft.com/office/drawing/2014/main" id="{4F7E5DBF-A778-577B-1BD2-1AA3DBF0BABE}"/>
              </a:ext>
            </a:extLst>
          </p:cNvPr>
          <p:cNvSpPr>
            <a:spLocks noGrp="1"/>
          </p:cNvSpPr>
          <p:nvPr>
            <p:ph sz="half" idx="1"/>
          </p:nvPr>
        </p:nvSpPr>
        <p:spPr>
          <a:xfrm>
            <a:off x="628650" y="1825625"/>
            <a:ext cx="3886200" cy="4351338"/>
          </a:xfrm>
        </p:spPr>
        <p:txBody>
          <a:bodyPr/>
          <a:lstStyle>
            <a:lvl4pPr>
              <a:defRPr>
                <a:solidFill>
                  <a:srgbClr val="0B148B"/>
                </a:solidFill>
              </a:defRPr>
            </a:lvl4pPr>
            <a:lvl5pPr>
              <a:defRPr>
                <a:solidFill>
                  <a:srgbClr val="0B148B"/>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Content Placeholder 3">
            <a:extLst>
              <a:ext uri="{FF2B5EF4-FFF2-40B4-BE49-F238E27FC236}">
                <a16:creationId xmlns:a16="http://schemas.microsoft.com/office/drawing/2014/main" id="{375641AD-105D-9F34-37D8-9A10CDC21E8A}"/>
              </a:ext>
            </a:extLst>
          </p:cNvPr>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94E0AE3-F4E2-ED81-A463-E606F79BB4E5}"/>
              </a:ext>
            </a:extLst>
          </p:cNvPr>
          <p:cNvSpPr>
            <a:spLocks noGrp="1"/>
          </p:cNvSpPr>
          <p:nvPr>
            <p:ph type="dt" sz="half" idx="10"/>
          </p:nvPr>
        </p:nvSpPr>
        <p:spPr/>
        <p:txBody>
          <a:bodyPr/>
          <a:lstStyle/>
          <a:p>
            <a:pPr>
              <a:defRPr/>
            </a:pPr>
            <a:fld id="{EEA2E6FF-2210-4761-8001-8D4386B5D665}" type="datetimeFigureOut">
              <a:rPr lang="en-GB" smtClean="0"/>
              <a:pPr>
                <a:defRPr/>
              </a:pPr>
              <a:t>20/09/2023</a:t>
            </a:fld>
            <a:endParaRPr lang="en-GB" dirty="0"/>
          </a:p>
        </p:txBody>
      </p:sp>
      <p:sp>
        <p:nvSpPr>
          <p:cNvPr id="6" name="Footer Placeholder 5">
            <a:extLst>
              <a:ext uri="{FF2B5EF4-FFF2-40B4-BE49-F238E27FC236}">
                <a16:creationId xmlns:a16="http://schemas.microsoft.com/office/drawing/2014/main" id="{492B5224-9C61-911F-0A5E-3367004FB9DB}"/>
              </a:ext>
            </a:extLst>
          </p:cNvPr>
          <p:cNvSpPr>
            <a:spLocks noGrp="1"/>
          </p:cNvSpPr>
          <p:nvPr>
            <p:ph type="ftr" sz="quarter" idx="11"/>
          </p:nvPr>
        </p:nvSpPr>
        <p:spPr/>
        <p:txBody>
          <a:bodyPr/>
          <a:lstStyle/>
          <a:p>
            <a:pPr>
              <a:defRPr/>
            </a:pPr>
            <a:endParaRPr lang="en-US"/>
          </a:p>
        </p:txBody>
      </p:sp>
      <p:sp>
        <p:nvSpPr>
          <p:cNvPr id="7" name="Slide Number Placeholder 6">
            <a:extLst>
              <a:ext uri="{FF2B5EF4-FFF2-40B4-BE49-F238E27FC236}">
                <a16:creationId xmlns:a16="http://schemas.microsoft.com/office/drawing/2014/main" id="{B06B68F9-14C5-5057-0C53-8D2888D6C65B}"/>
              </a:ext>
            </a:extLst>
          </p:cNvPr>
          <p:cNvSpPr>
            <a:spLocks noGrp="1"/>
          </p:cNvSpPr>
          <p:nvPr>
            <p:ph type="sldNum" sz="quarter" idx="12"/>
          </p:nvPr>
        </p:nvSpPr>
        <p:spPr/>
        <p:txBody>
          <a:bodyPr/>
          <a:lstStyle/>
          <a:p>
            <a:pPr>
              <a:defRPr/>
            </a:pPr>
            <a:fld id="{85F105C9-C50E-4232-BEE8-FE46C48E7897}" type="slidenum">
              <a:rPr lang="en-GB" altLang="en-US" smtClean="0"/>
              <a:pPr>
                <a:defRPr/>
              </a:pPr>
              <a:t>‹#›</a:t>
            </a:fld>
            <a:endParaRPr lang="en-GB" altLang="en-US"/>
          </a:p>
        </p:txBody>
      </p:sp>
    </p:spTree>
    <p:extLst>
      <p:ext uri="{BB962C8B-B14F-4D97-AF65-F5344CB8AC3E}">
        <p14:creationId xmlns:p14="http://schemas.microsoft.com/office/powerpoint/2010/main" val="63114451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45EB-EFE0-30D7-0E67-6C76905F907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DD2B245-0227-51D7-1EBB-846299BB0A3C}"/>
              </a:ext>
            </a:extLst>
          </p:cNvPr>
          <p:cNvSpPr>
            <a:spLocks noGrp="1"/>
          </p:cNvSpPr>
          <p:nvPr>
            <p:ph type="dt" sz="half" idx="10"/>
          </p:nvPr>
        </p:nvSpPr>
        <p:spPr/>
        <p:txBody>
          <a:bodyPr/>
          <a:lstStyle/>
          <a:p>
            <a:pPr>
              <a:defRPr/>
            </a:pPr>
            <a:fld id="{81F42A91-2986-4A03-9BEF-CA3E6BB068AD}" type="datetimeFigureOut">
              <a:rPr lang="en-GB" smtClean="0"/>
              <a:pPr>
                <a:defRPr/>
              </a:pPr>
              <a:t>20/09/2023</a:t>
            </a:fld>
            <a:endParaRPr lang="en-GB" dirty="0"/>
          </a:p>
        </p:txBody>
      </p:sp>
      <p:sp>
        <p:nvSpPr>
          <p:cNvPr id="4" name="Footer Placeholder 3">
            <a:extLst>
              <a:ext uri="{FF2B5EF4-FFF2-40B4-BE49-F238E27FC236}">
                <a16:creationId xmlns:a16="http://schemas.microsoft.com/office/drawing/2014/main" id="{3583351B-CEA3-677C-4B19-EFDE61CE607E}"/>
              </a:ext>
            </a:extLst>
          </p:cNvPr>
          <p:cNvSpPr>
            <a:spLocks noGrp="1"/>
          </p:cNvSpPr>
          <p:nvPr>
            <p:ph type="ftr" sz="quarter" idx="11"/>
          </p:nvPr>
        </p:nvSpPr>
        <p:spPr/>
        <p:txBody>
          <a:bodyPr/>
          <a:lstStyle/>
          <a:p>
            <a:pPr>
              <a:defRPr/>
            </a:pPr>
            <a:endParaRPr lang="en-US"/>
          </a:p>
        </p:txBody>
      </p:sp>
      <p:sp>
        <p:nvSpPr>
          <p:cNvPr id="5" name="Slide Number Placeholder 4">
            <a:extLst>
              <a:ext uri="{FF2B5EF4-FFF2-40B4-BE49-F238E27FC236}">
                <a16:creationId xmlns:a16="http://schemas.microsoft.com/office/drawing/2014/main" id="{589C6770-6E5B-0453-9F84-3259461F9C31}"/>
              </a:ext>
            </a:extLst>
          </p:cNvPr>
          <p:cNvSpPr>
            <a:spLocks noGrp="1"/>
          </p:cNvSpPr>
          <p:nvPr>
            <p:ph type="sldNum" sz="quarter" idx="12"/>
          </p:nvPr>
        </p:nvSpPr>
        <p:spPr/>
        <p:txBody>
          <a:bodyPr/>
          <a:lstStyle/>
          <a:p>
            <a:pPr>
              <a:defRPr/>
            </a:pPr>
            <a:fld id="{D00AB77F-993F-43C6-B2ED-33688888AE54}" type="slidenum">
              <a:rPr lang="en-GB" altLang="en-US" smtClean="0"/>
              <a:pPr>
                <a:defRPr/>
              </a:pPr>
              <a:t>‹#›</a:t>
            </a:fld>
            <a:endParaRPr lang="en-GB" altLang="en-US"/>
          </a:p>
        </p:txBody>
      </p:sp>
    </p:spTree>
    <p:extLst>
      <p:ext uri="{BB962C8B-B14F-4D97-AF65-F5344CB8AC3E}">
        <p14:creationId xmlns:p14="http://schemas.microsoft.com/office/powerpoint/2010/main" val="8018978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BA526-4704-11FC-D243-53754FC73355}"/>
              </a:ext>
            </a:extLst>
          </p:cNvPr>
          <p:cNvSpPr>
            <a:spLocks noGrp="1"/>
          </p:cNvSpPr>
          <p:nvPr>
            <p:ph type="title"/>
          </p:nvPr>
        </p:nvSpPr>
        <p:spPr/>
        <p:txBody>
          <a:bodyPr/>
          <a:lstStyle/>
          <a:p>
            <a:r>
              <a:rPr lang="en-US"/>
              <a:t>Click to edit Master title style</a:t>
            </a:r>
            <a:endParaRPr lang="en-GB" dirty="0"/>
          </a:p>
        </p:txBody>
      </p:sp>
      <p:sp>
        <p:nvSpPr>
          <p:cNvPr id="3" name="Content Placeholder 2">
            <a:extLst>
              <a:ext uri="{FF2B5EF4-FFF2-40B4-BE49-F238E27FC236}">
                <a16:creationId xmlns:a16="http://schemas.microsoft.com/office/drawing/2014/main" id="{AEADC08A-95D5-1E62-B5B3-ECE6AE44EFC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B4915D-7391-2A6E-B874-056826CEC7D7}"/>
              </a:ext>
            </a:extLst>
          </p:cNvPr>
          <p:cNvSpPr>
            <a:spLocks noGrp="1"/>
          </p:cNvSpPr>
          <p:nvPr>
            <p:ph type="dt" sz="half" idx="10"/>
          </p:nvPr>
        </p:nvSpPr>
        <p:spPr/>
        <p:txBody>
          <a:bodyPr/>
          <a:lstStyle/>
          <a:p>
            <a:pPr>
              <a:defRPr/>
            </a:pPr>
            <a:fld id="{34B2B4E2-AC84-4436-9DB3-C351A836B77F}" type="datetimeFigureOut">
              <a:rPr lang="en-GB" smtClean="0"/>
              <a:pPr>
                <a:defRPr/>
              </a:pPr>
              <a:t>20/09/2023</a:t>
            </a:fld>
            <a:endParaRPr lang="en-GB" dirty="0"/>
          </a:p>
        </p:txBody>
      </p:sp>
      <p:sp>
        <p:nvSpPr>
          <p:cNvPr id="5" name="Footer Placeholder 4">
            <a:extLst>
              <a:ext uri="{FF2B5EF4-FFF2-40B4-BE49-F238E27FC236}">
                <a16:creationId xmlns:a16="http://schemas.microsoft.com/office/drawing/2014/main" id="{3CAE5F9D-27BC-AF43-9829-4357E2162986}"/>
              </a:ext>
            </a:extLst>
          </p:cNvPr>
          <p:cNvSpPr>
            <a:spLocks noGrp="1"/>
          </p:cNvSpPr>
          <p:nvPr>
            <p:ph type="ftr" sz="quarter" idx="11"/>
          </p:nvPr>
        </p:nvSpPr>
        <p:spPr/>
        <p:txBody>
          <a:bodyPr/>
          <a:lstStyle/>
          <a:p>
            <a:pPr>
              <a:defRPr/>
            </a:pPr>
            <a:endParaRPr lang="en-US"/>
          </a:p>
        </p:txBody>
      </p:sp>
      <p:sp>
        <p:nvSpPr>
          <p:cNvPr id="6" name="Slide Number Placeholder 5">
            <a:extLst>
              <a:ext uri="{FF2B5EF4-FFF2-40B4-BE49-F238E27FC236}">
                <a16:creationId xmlns:a16="http://schemas.microsoft.com/office/drawing/2014/main" id="{776149F3-C8F5-5B40-4385-3B873ED6F48F}"/>
              </a:ext>
            </a:extLst>
          </p:cNvPr>
          <p:cNvSpPr>
            <a:spLocks noGrp="1"/>
          </p:cNvSpPr>
          <p:nvPr>
            <p:ph type="sldNum" sz="quarter" idx="12"/>
          </p:nvPr>
        </p:nvSpPr>
        <p:spPr/>
        <p:txBody>
          <a:bodyPr/>
          <a:lstStyle/>
          <a:p>
            <a:pPr>
              <a:defRPr/>
            </a:pPr>
            <a:fld id="{EFFC47F3-AE6A-4EE8-8900-106F64EB3833}" type="slidenum">
              <a:rPr lang="en-GB" altLang="en-US" smtClean="0"/>
              <a:pPr>
                <a:defRPr/>
              </a:pPr>
              <a:t>‹#›</a:t>
            </a:fld>
            <a:endParaRPr lang="en-GB" altLang="en-US"/>
          </a:p>
        </p:txBody>
      </p:sp>
    </p:spTree>
    <p:extLst>
      <p:ext uri="{BB962C8B-B14F-4D97-AF65-F5344CB8AC3E}">
        <p14:creationId xmlns:p14="http://schemas.microsoft.com/office/powerpoint/2010/main" val="14710619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fourObj">
  <p:cSld name="Title and 4 Content">
    <p:spTree>
      <p:nvGrpSpPr>
        <p:cNvPr id="1" name=""/>
        <p:cNvGrpSpPr/>
        <p:nvPr/>
      </p:nvGrpSpPr>
      <p:grpSpPr>
        <a:xfrm>
          <a:off x="0" y="0"/>
          <a:ext cx="0" cy="0"/>
          <a:chOff x="0" y="0"/>
          <a:chExt cx="0" cy="0"/>
        </a:xfrm>
      </p:grpSpPr>
      <p:sp>
        <p:nvSpPr>
          <p:cNvPr id="2" name="Title 1"/>
          <p:cNvSpPr>
            <a:spLocks noGrp="1"/>
          </p:cNvSpPr>
          <p:nvPr>
            <p:ph type="title" sz="quarter"/>
          </p:nvPr>
        </p:nvSpPr>
        <p:spPr>
          <a:xfrm>
            <a:off x="457200" y="274638"/>
            <a:ext cx="8224838" cy="1138237"/>
          </a:xfrm>
        </p:spPr>
        <p:txBody>
          <a:bodyPr/>
          <a:lstStyle/>
          <a:p>
            <a:r>
              <a:rPr lang="en-US"/>
              <a:t>Click to edit Master title style</a:t>
            </a:r>
            <a:endParaRPr lang="en-GB"/>
          </a:p>
        </p:txBody>
      </p:sp>
      <p:sp>
        <p:nvSpPr>
          <p:cNvPr id="3" name="Content Placeholder 2"/>
          <p:cNvSpPr>
            <a:spLocks noGrp="1"/>
          </p:cNvSpPr>
          <p:nvPr>
            <p:ph sz="quarter" idx="1"/>
          </p:nvPr>
        </p:nvSpPr>
        <p:spPr>
          <a:xfrm>
            <a:off x="457200" y="1600200"/>
            <a:ext cx="4035425" cy="21844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quarter" idx="2"/>
          </p:nvPr>
        </p:nvSpPr>
        <p:spPr>
          <a:xfrm>
            <a:off x="4645025" y="1600200"/>
            <a:ext cx="4037013" cy="21844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Content Placeholder 4"/>
          <p:cNvSpPr>
            <a:spLocks noGrp="1"/>
          </p:cNvSpPr>
          <p:nvPr>
            <p:ph sz="quarter" idx="3"/>
          </p:nvPr>
        </p:nvSpPr>
        <p:spPr>
          <a:xfrm>
            <a:off x="457200" y="3937000"/>
            <a:ext cx="4035425" cy="21844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Content Placeholder 5"/>
          <p:cNvSpPr>
            <a:spLocks noGrp="1"/>
          </p:cNvSpPr>
          <p:nvPr>
            <p:ph sz="quarter" idx="4"/>
          </p:nvPr>
        </p:nvSpPr>
        <p:spPr>
          <a:xfrm>
            <a:off x="4645025" y="3937000"/>
            <a:ext cx="4037013" cy="21844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Slide Number Placeholder 6">
            <a:extLst>
              <a:ext uri="{FF2B5EF4-FFF2-40B4-BE49-F238E27FC236}">
                <a16:creationId xmlns:a16="http://schemas.microsoft.com/office/drawing/2014/main" id="{10D2C0CC-6BAC-4673-9230-777E293FCC92}"/>
              </a:ext>
            </a:extLst>
          </p:cNvPr>
          <p:cNvSpPr>
            <a:spLocks noGrp="1"/>
          </p:cNvSpPr>
          <p:nvPr>
            <p:ph type="sldNum" idx="10"/>
          </p:nvPr>
        </p:nvSpPr>
        <p:spPr>
          <a:xfrm>
            <a:off x="6553200" y="6245225"/>
            <a:ext cx="2128838" cy="471488"/>
          </a:xfrm>
        </p:spPr>
        <p:txBody>
          <a:bodyPr/>
          <a:lstStyle>
            <a:lvl1pPr>
              <a:defRPr/>
            </a:lvl1pPr>
          </a:lstStyle>
          <a:p>
            <a:pPr>
              <a:defRPr/>
            </a:pPr>
            <a:fld id="{6102A5A9-BF08-48C6-A359-D55CDBC926EB}" type="slidenum">
              <a:rPr lang="cy-GB" altLang="en-US"/>
              <a:pPr>
                <a:defRPr/>
              </a:pPr>
              <a:t>‹#›</a:t>
            </a:fld>
            <a:endParaRPr lang="cy-GB" altLang="en-US"/>
          </a:p>
        </p:txBody>
      </p:sp>
    </p:spTree>
    <p:extLst>
      <p:ext uri="{BB962C8B-B14F-4D97-AF65-F5344CB8AC3E}">
        <p14:creationId xmlns:p14="http://schemas.microsoft.com/office/powerpoint/2010/main" val="11017394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335507880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ECF3CB-6D6B-28BD-BF9D-A4F1DDCCC97A}"/>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8D229A9-3F25-0F1B-EB57-447D2D383EA1}"/>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Tree>
    <p:extLst>
      <p:ext uri="{BB962C8B-B14F-4D97-AF65-F5344CB8AC3E}">
        <p14:creationId xmlns:p14="http://schemas.microsoft.com/office/powerpoint/2010/main" val="213279106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C98C58F-EF67-CB44-8825-0F046CAF7261}"/>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a:t>Click to edit Master title style</a:t>
            </a:r>
            <a:endParaRPr lang="en-US" dirty="0"/>
          </a:p>
        </p:txBody>
      </p:sp>
    </p:spTree>
    <p:extLst>
      <p:ext uri="{BB962C8B-B14F-4D97-AF65-F5344CB8AC3E}">
        <p14:creationId xmlns:p14="http://schemas.microsoft.com/office/powerpoint/2010/main" val="149928961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F53565-4508-B6FE-FE26-E09D59313A42}"/>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920F684-8334-EFD3-BCD7-FD98A58915C2}"/>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Tree>
    <p:extLst>
      <p:ext uri="{BB962C8B-B14F-4D97-AF65-F5344CB8AC3E}">
        <p14:creationId xmlns:p14="http://schemas.microsoft.com/office/powerpoint/2010/main" val="118397533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354735806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4729163" y="1516008"/>
            <a:ext cx="3870325"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226388248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DBEA70-4940-D592-AC62-AB810A6EF5D2}"/>
              </a:ext>
            </a:extLst>
          </p:cNvPr>
          <p:cNvSpPr>
            <a:spLocks noGrp="1"/>
          </p:cNvSpPr>
          <p:nvPr>
            <p:ph type="title"/>
          </p:nvPr>
        </p:nvSpPr>
        <p:spPr>
          <a:xfrm>
            <a:off x="630238" y="1561270"/>
            <a:ext cx="2949575" cy="665922"/>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C828AF0D-A05B-AF88-5915-E69F8BEE1755}"/>
              </a:ext>
            </a:extLst>
          </p:cNvPr>
          <p:cNvSpPr>
            <a:spLocks noGrp="1"/>
          </p:cNvSpPr>
          <p:nvPr>
            <p:ph idx="1"/>
          </p:nvPr>
        </p:nvSpPr>
        <p:spPr>
          <a:xfrm>
            <a:off x="4969564" y="457201"/>
            <a:ext cx="3547373" cy="602311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879CAC06-0927-A9C8-09BD-9B592740833B}"/>
              </a:ext>
            </a:extLst>
          </p:cNvPr>
          <p:cNvSpPr>
            <a:spLocks noGrp="1"/>
          </p:cNvSpPr>
          <p:nvPr>
            <p:ph type="body" sz="half" idx="2"/>
          </p:nvPr>
        </p:nvSpPr>
        <p:spPr>
          <a:xfrm>
            <a:off x="630238" y="2474842"/>
            <a:ext cx="2949575" cy="339414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412716332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335CEC-3B3B-56F9-12BB-7A487E023686}"/>
              </a:ext>
            </a:extLst>
          </p:cNvPr>
          <p:cNvSpPr>
            <a:spLocks noGrp="1"/>
          </p:cNvSpPr>
          <p:nvPr>
            <p:ph type="title"/>
          </p:nvPr>
        </p:nvSpPr>
        <p:spPr>
          <a:xfrm>
            <a:off x="630238" y="1351722"/>
            <a:ext cx="3405049" cy="1232452"/>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C2EC170B-1B58-644E-EBE8-4856263925D4}"/>
              </a:ext>
            </a:extLst>
          </p:cNvPr>
          <p:cNvSpPr>
            <a:spLocks noGrp="1"/>
          </p:cNvSpPr>
          <p:nvPr>
            <p:ph type="pic" idx="1"/>
          </p:nvPr>
        </p:nvSpPr>
        <p:spPr>
          <a:xfrm>
            <a:off x="4572000" y="0"/>
            <a:ext cx="4572000" cy="6857999"/>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7E0EA9FE-49DA-4A15-4518-937208E579ED}"/>
              </a:ext>
            </a:extLst>
          </p:cNvPr>
          <p:cNvSpPr>
            <a:spLocks noGrp="1"/>
          </p:cNvSpPr>
          <p:nvPr>
            <p:ph type="body" sz="half" idx="2"/>
          </p:nvPr>
        </p:nvSpPr>
        <p:spPr>
          <a:xfrm>
            <a:off x="630238" y="2584174"/>
            <a:ext cx="3405049" cy="32848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12819221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406790830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628650" y="1825625"/>
            <a:ext cx="7886700" cy="36408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50666988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628650" y="1825625"/>
            <a:ext cx="386715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4648200" y="1825625"/>
            <a:ext cx="386715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87562459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630238" y="365125"/>
            <a:ext cx="78867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630238" y="2505075"/>
            <a:ext cx="3868737"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4629150" y="2505075"/>
            <a:ext cx="3887788"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87225994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630238" y="457200"/>
            <a:ext cx="2949575"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3887788" y="457201"/>
            <a:ext cx="462915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332686285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630238" y="457200"/>
            <a:ext cx="2949575"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3887788" y="457199"/>
            <a:ext cx="462915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146359701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31FF9F-02F8-A5B3-C51A-D6FE51BFA5E3}"/>
              </a:ext>
            </a:extLst>
          </p:cNvPr>
          <p:cNvSpPr>
            <a:spLocks noGrp="1"/>
          </p:cNvSpPr>
          <p:nvPr>
            <p:ph type="title"/>
          </p:nvPr>
        </p:nvSpPr>
        <p:spPr>
          <a:xfrm>
            <a:off x="628650" y="1053548"/>
            <a:ext cx="7886700" cy="955192"/>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7457CD38-2C06-5866-E1FF-C383D60132F7}"/>
              </a:ext>
            </a:extLst>
          </p:cNvPr>
          <p:cNvSpPr>
            <a:spLocks noGrp="1"/>
          </p:cNvSpPr>
          <p:nvPr>
            <p:ph idx="1"/>
          </p:nvPr>
        </p:nvSpPr>
        <p:spPr>
          <a:xfrm>
            <a:off x="628650" y="2156791"/>
            <a:ext cx="7886700" cy="433822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59591435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D8558C-5292-4EC4-8238-428E383FBBFE}"/>
              </a:ext>
            </a:extLst>
          </p:cNvPr>
          <p:cNvSpPr>
            <a:spLocks noGrp="1"/>
          </p:cNvSpPr>
          <p:nvPr>
            <p:ph type="title"/>
          </p:nvPr>
        </p:nvSpPr>
        <p:spPr>
          <a:xfrm>
            <a:off x="623888" y="1709738"/>
            <a:ext cx="78867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5B021A43-5FF3-60FF-D71B-3EAFF0C12463}"/>
              </a:ext>
            </a:extLst>
          </p:cNvPr>
          <p:cNvSpPr>
            <a:spLocks noGrp="1"/>
          </p:cNvSpPr>
          <p:nvPr>
            <p:ph type="body" idx="1"/>
          </p:nvPr>
        </p:nvSpPr>
        <p:spPr>
          <a:xfrm>
            <a:off x="623888" y="4589463"/>
            <a:ext cx="78867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Tree>
    <p:extLst>
      <p:ext uri="{BB962C8B-B14F-4D97-AF65-F5344CB8AC3E}">
        <p14:creationId xmlns:p14="http://schemas.microsoft.com/office/powerpoint/2010/main" val="278103749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A1C5F8-CC69-1188-F22A-7B08BE829CCB}"/>
              </a:ext>
            </a:extLst>
          </p:cNvPr>
          <p:cNvSpPr>
            <a:spLocks noGrp="1"/>
          </p:cNvSpPr>
          <p:nvPr>
            <p:ph type="title"/>
          </p:nvPr>
        </p:nvSpPr>
        <p:spPr>
          <a:xfrm>
            <a:off x="628650" y="1200012"/>
            <a:ext cx="7886700" cy="1325563"/>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D785991C-DACC-A4A3-9A47-33BB91F2A800}"/>
              </a:ext>
            </a:extLst>
          </p:cNvPr>
          <p:cNvSpPr>
            <a:spLocks noGrp="1"/>
          </p:cNvSpPr>
          <p:nvPr>
            <p:ph sz="half" idx="1"/>
          </p:nvPr>
        </p:nvSpPr>
        <p:spPr>
          <a:xfrm>
            <a:off x="628650" y="2660512"/>
            <a:ext cx="3867150" cy="375022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98C733C-D5AF-DB75-B88B-527D81FDFCEE}"/>
              </a:ext>
            </a:extLst>
          </p:cNvPr>
          <p:cNvSpPr>
            <a:spLocks noGrp="1"/>
          </p:cNvSpPr>
          <p:nvPr>
            <p:ph sz="half" idx="2"/>
          </p:nvPr>
        </p:nvSpPr>
        <p:spPr>
          <a:xfrm>
            <a:off x="4648200" y="2660512"/>
            <a:ext cx="3867150" cy="375022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848486307"/>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A9B0E4-06F1-30A2-F336-67F04330C131}"/>
              </a:ext>
            </a:extLst>
          </p:cNvPr>
          <p:cNvSpPr>
            <a:spLocks noGrp="1"/>
          </p:cNvSpPr>
          <p:nvPr>
            <p:ph type="title"/>
          </p:nvPr>
        </p:nvSpPr>
        <p:spPr>
          <a:xfrm>
            <a:off x="630238" y="1331843"/>
            <a:ext cx="2949575" cy="126227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19817EDC-F9C3-6323-F2D9-230ADB8974A1}"/>
              </a:ext>
            </a:extLst>
          </p:cNvPr>
          <p:cNvSpPr>
            <a:spLocks noGrp="1"/>
          </p:cNvSpPr>
          <p:nvPr>
            <p:ph idx="1"/>
          </p:nvPr>
        </p:nvSpPr>
        <p:spPr>
          <a:xfrm>
            <a:off x="3887788" y="1331844"/>
            <a:ext cx="4629150" cy="506592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31F34F67-4827-868C-FD0E-CC547C7A04CB}"/>
              </a:ext>
            </a:extLst>
          </p:cNvPr>
          <p:cNvSpPr>
            <a:spLocks noGrp="1"/>
          </p:cNvSpPr>
          <p:nvPr>
            <p:ph type="body" sz="half" idx="2"/>
          </p:nvPr>
        </p:nvSpPr>
        <p:spPr>
          <a:xfrm>
            <a:off x="630238" y="2594113"/>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243308417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90D953-C340-6F8D-2603-5DF05DF3CD29}"/>
              </a:ext>
            </a:extLst>
          </p:cNvPr>
          <p:cNvSpPr>
            <a:spLocks noGrp="1"/>
          </p:cNvSpPr>
          <p:nvPr>
            <p:ph type="title"/>
          </p:nvPr>
        </p:nvSpPr>
        <p:spPr>
          <a:xfrm>
            <a:off x="630238" y="1272208"/>
            <a:ext cx="2949575" cy="1302025"/>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1BE0AB81-55FA-8360-C31A-9BD4AAEE1BFE}"/>
              </a:ext>
            </a:extLst>
          </p:cNvPr>
          <p:cNvSpPr>
            <a:spLocks noGrp="1"/>
          </p:cNvSpPr>
          <p:nvPr>
            <p:ph type="pic" idx="1"/>
          </p:nvPr>
        </p:nvSpPr>
        <p:spPr>
          <a:xfrm>
            <a:off x="3887788" y="1272209"/>
            <a:ext cx="4629150" cy="510567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0EF85040-948B-2347-8006-513AEAE65FD5}"/>
              </a:ext>
            </a:extLst>
          </p:cNvPr>
          <p:cNvSpPr>
            <a:spLocks noGrp="1"/>
          </p:cNvSpPr>
          <p:nvPr>
            <p:ph type="body" sz="half" idx="2"/>
          </p:nvPr>
        </p:nvSpPr>
        <p:spPr>
          <a:xfrm>
            <a:off x="630238" y="2574234"/>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223998191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65B7B2-79C3-BE94-DB53-55C0B2DBEF7F}"/>
              </a:ext>
            </a:extLst>
          </p:cNvPr>
          <p:cNvSpPr>
            <a:spLocks noGrp="1"/>
          </p:cNvSpPr>
          <p:nvPr>
            <p:ph type="ctrTitle"/>
          </p:nvPr>
        </p:nvSpPr>
        <p:spPr>
          <a:xfrm>
            <a:off x="3028949" y="1122363"/>
            <a:ext cx="5618093"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9F7F4753-F2B4-8D0E-578A-48E28E45C093}"/>
              </a:ext>
            </a:extLst>
          </p:cNvPr>
          <p:cNvSpPr>
            <a:spLocks noGrp="1"/>
          </p:cNvSpPr>
          <p:nvPr>
            <p:ph type="subTitle" idx="1"/>
          </p:nvPr>
        </p:nvSpPr>
        <p:spPr>
          <a:xfrm>
            <a:off x="3028949" y="3602038"/>
            <a:ext cx="5618093"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1910750449"/>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FD2342-C5C3-FED9-FC5D-DCF89A2329D9}"/>
              </a:ext>
            </a:extLst>
          </p:cNvPr>
          <p:cNvSpPr>
            <a:spLocks noGrp="1"/>
          </p:cNvSpPr>
          <p:nvPr>
            <p:ph type="title"/>
          </p:nvPr>
        </p:nvSpPr>
        <p:spPr>
          <a:xfrm>
            <a:off x="3180522" y="365125"/>
            <a:ext cx="5334828" cy="1325563"/>
          </a:xfrm>
        </p:spPr>
        <p:txBody>
          <a:bodyPr/>
          <a:lstStyle/>
          <a:p>
            <a:r>
              <a:rPr lang="en-US"/>
              <a:t>Click to edit Master title style</a:t>
            </a:r>
          </a:p>
        </p:txBody>
      </p:sp>
      <p:sp>
        <p:nvSpPr>
          <p:cNvPr id="4" name="Content Placeholder 3">
            <a:extLst>
              <a:ext uri="{FF2B5EF4-FFF2-40B4-BE49-F238E27FC236}">
                <a16:creationId xmlns:a16="http://schemas.microsoft.com/office/drawing/2014/main" id="{40303191-5F18-D7CF-355E-5FA52C478EAB}"/>
              </a:ext>
            </a:extLst>
          </p:cNvPr>
          <p:cNvSpPr>
            <a:spLocks noGrp="1"/>
          </p:cNvSpPr>
          <p:nvPr>
            <p:ph sz="half" idx="2"/>
          </p:nvPr>
        </p:nvSpPr>
        <p:spPr>
          <a:xfrm>
            <a:off x="3180522" y="1825625"/>
            <a:ext cx="5334828"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243979654"/>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9BB470-188C-C82C-3226-3671EDD2F757}"/>
              </a:ext>
            </a:extLst>
          </p:cNvPr>
          <p:cNvSpPr>
            <a:spLocks noGrp="1"/>
          </p:cNvSpPr>
          <p:nvPr>
            <p:ph type="title"/>
          </p:nvPr>
        </p:nvSpPr>
        <p:spPr>
          <a:xfrm>
            <a:off x="381761" y="1152938"/>
            <a:ext cx="1834666" cy="1401419"/>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BDEF96F8-EB8E-0F61-17F0-E834D089503B}"/>
              </a:ext>
            </a:extLst>
          </p:cNvPr>
          <p:cNvSpPr>
            <a:spLocks noGrp="1"/>
          </p:cNvSpPr>
          <p:nvPr>
            <p:ph idx="1"/>
          </p:nvPr>
        </p:nvSpPr>
        <p:spPr>
          <a:xfrm>
            <a:off x="3120887" y="795131"/>
            <a:ext cx="5396051" cy="506592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D749AA5D-6CB5-83EC-2DA1-BBBD3679A029}"/>
              </a:ext>
            </a:extLst>
          </p:cNvPr>
          <p:cNvSpPr>
            <a:spLocks noGrp="1"/>
          </p:cNvSpPr>
          <p:nvPr>
            <p:ph type="body" sz="half" idx="2"/>
          </p:nvPr>
        </p:nvSpPr>
        <p:spPr>
          <a:xfrm>
            <a:off x="381759" y="2771425"/>
            <a:ext cx="1834667" cy="213546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2228813141"/>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1_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9BB470-188C-C82C-3226-3671EDD2F757}"/>
              </a:ext>
            </a:extLst>
          </p:cNvPr>
          <p:cNvSpPr>
            <a:spLocks noGrp="1"/>
          </p:cNvSpPr>
          <p:nvPr>
            <p:ph type="title"/>
          </p:nvPr>
        </p:nvSpPr>
        <p:spPr>
          <a:xfrm>
            <a:off x="381761" y="1152938"/>
            <a:ext cx="1834666" cy="1401419"/>
          </a:xfrm>
        </p:spPr>
        <p:txBody>
          <a:bodyPr anchor="b"/>
          <a:lstStyle>
            <a:lvl1pPr>
              <a:defRPr sz="3200"/>
            </a:lvl1pPr>
          </a:lstStyle>
          <a:p>
            <a:r>
              <a:rPr lang="en-US"/>
              <a:t>Click to edit Master title style</a:t>
            </a:r>
            <a:endParaRPr lang="en-US" dirty="0"/>
          </a:p>
        </p:txBody>
      </p:sp>
      <p:sp>
        <p:nvSpPr>
          <p:cNvPr id="4" name="Text Placeholder 3">
            <a:extLst>
              <a:ext uri="{FF2B5EF4-FFF2-40B4-BE49-F238E27FC236}">
                <a16:creationId xmlns:a16="http://schemas.microsoft.com/office/drawing/2014/main" id="{D749AA5D-6CB5-83EC-2DA1-BBBD3679A029}"/>
              </a:ext>
            </a:extLst>
          </p:cNvPr>
          <p:cNvSpPr>
            <a:spLocks noGrp="1"/>
          </p:cNvSpPr>
          <p:nvPr>
            <p:ph type="body" sz="half" idx="2"/>
          </p:nvPr>
        </p:nvSpPr>
        <p:spPr>
          <a:xfrm>
            <a:off x="381759" y="2771425"/>
            <a:ext cx="1834667" cy="213546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Picture Placeholder 2">
            <a:extLst>
              <a:ext uri="{FF2B5EF4-FFF2-40B4-BE49-F238E27FC236}">
                <a16:creationId xmlns:a16="http://schemas.microsoft.com/office/drawing/2014/main" id="{CE01CBC5-5195-B11F-E379-13B055950D46}"/>
              </a:ext>
            </a:extLst>
          </p:cNvPr>
          <p:cNvSpPr>
            <a:spLocks noGrp="1"/>
          </p:cNvSpPr>
          <p:nvPr>
            <p:ph type="pic" idx="10"/>
          </p:nvPr>
        </p:nvSpPr>
        <p:spPr>
          <a:xfrm>
            <a:off x="3120886" y="896040"/>
            <a:ext cx="5396052" cy="506592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Tree>
    <p:extLst>
      <p:ext uri="{BB962C8B-B14F-4D97-AF65-F5344CB8AC3E}">
        <p14:creationId xmlns:p14="http://schemas.microsoft.com/office/powerpoint/2010/main" val="1005073375"/>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3084049731"/>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3000478664"/>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2848382205"/>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621662016"/>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3013547343"/>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4043873090"/>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3049372805"/>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4017844697"/>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Logo white text 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3" name="Picture 2" descr="A picture containing screenshot&#10;&#10;Description automatically generated">
            <a:extLst>
              <a:ext uri="{FF2B5EF4-FFF2-40B4-BE49-F238E27FC236}">
                <a16:creationId xmlns:a16="http://schemas.microsoft.com/office/drawing/2014/main" id="{CB666C83-FBE5-ACA6-584C-F45D604FACE1}"/>
              </a:ext>
            </a:extLst>
          </p:cNvPr>
          <p:cNvPicPr>
            <a:picLocks noChangeAspect="1"/>
          </p:cNvPicPr>
          <p:nvPr userDrawn="1"/>
        </p:nvPicPr>
        <p:blipFill>
          <a:blip r:embed="rId2"/>
          <a:stretch>
            <a:fillRect/>
          </a:stretch>
        </p:blipFill>
        <p:spPr>
          <a:xfrm>
            <a:off x="-1" y="-1"/>
            <a:ext cx="9223513" cy="6917635"/>
          </a:xfrm>
          <a:prstGeom prst="rect">
            <a:avLst/>
          </a:prstGeom>
        </p:spPr>
      </p:pic>
    </p:spTree>
    <p:extLst>
      <p:ext uri="{BB962C8B-B14F-4D97-AF65-F5344CB8AC3E}">
        <p14:creationId xmlns:p14="http://schemas.microsoft.com/office/powerpoint/2010/main" val="3274429206"/>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Logo only white text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4" name="Picture 3" descr="A picture containing screenshot&#10;&#10;Description automatically generated">
            <a:extLst>
              <a:ext uri="{FF2B5EF4-FFF2-40B4-BE49-F238E27FC236}">
                <a16:creationId xmlns:a16="http://schemas.microsoft.com/office/drawing/2014/main" id="{6323031A-1941-C4FF-D8B7-1CEC9639BEF8}"/>
              </a:ext>
            </a:extLst>
          </p:cNvPr>
          <p:cNvPicPr>
            <a:picLocks noChangeAspect="1"/>
          </p:cNvPicPr>
          <p:nvPr userDrawn="1"/>
        </p:nvPicPr>
        <p:blipFill>
          <a:blip r:embed="rId2"/>
          <a:stretch>
            <a:fillRect/>
          </a:stretch>
        </p:blipFill>
        <p:spPr>
          <a:xfrm>
            <a:off x="-1" y="-1"/>
            <a:ext cx="9143999" cy="6857999"/>
          </a:xfrm>
          <a:prstGeom prst="rect">
            <a:avLst/>
          </a:prstGeom>
        </p:spPr>
      </p:pic>
    </p:spTree>
    <p:extLst>
      <p:ext uri="{BB962C8B-B14F-4D97-AF65-F5344CB8AC3E}">
        <p14:creationId xmlns:p14="http://schemas.microsoft.com/office/powerpoint/2010/main" val="131895502"/>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Logo mono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4" name="Picture 3" descr="A picture containing white, design&#10;&#10;Description automatically generated">
            <a:extLst>
              <a:ext uri="{FF2B5EF4-FFF2-40B4-BE49-F238E27FC236}">
                <a16:creationId xmlns:a16="http://schemas.microsoft.com/office/drawing/2014/main" id="{62833C6B-FB99-2353-061A-3B753BE63B67}"/>
              </a:ext>
            </a:extLst>
          </p:cNvPr>
          <p:cNvPicPr>
            <a:picLocks noChangeAspect="1"/>
          </p:cNvPicPr>
          <p:nvPr userDrawn="1"/>
        </p:nvPicPr>
        <p:blipFill>
          <a:blip r:embed="rId2"/>
          <a:stretch>
            <a:fillRect/>
          </a:stretch>
        </p:blipFill>
        <p:spPr>
          <a:xfrm>
            <a:off x="-1" y="-1"/>
            <a:ext cx="9143999" cy="6857999"/>
          </a:xfrm>
          <a:prstGeom prst="rect">
            <a:avLst/>
          </a:prstGeom>
        </p:spPr>
      </p:pic>
    </p:spTree>
    <p:extLst>
      <p:ext uri="{BB962C8B-B14F-4D97-AF65-F5344CB8AC3E}">
        <p14:creationId xmlns:p14="http://schemas.microsoft.com/office/powerpoint/2010/main" val="568334628"/>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Logo Mono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3" name="Picture 2" descr="A picture containing white, design&#10;&#10;Description automatically generated">
            <a:extLst>
              <a:ext uri="{FF2B5EF4-FFF2-40B4-BE49-F238E27FC236}">
                <a16:creationId xmlns:a16="http://schemas.microsoft.com/office/drawing/2014/main" id="{A6653FF1-05A1-088B-DD83-29E688DDE40C}"/>
              </a:ext>
            </a:extLst>
          </p:cNvPr>
          <p:cNvPicPr>
            <a:picLocks noChangeAspect="1"/>
          </p:cNvPicPr>
          <p:nvPr userDrawn="1"/>
        </p:nvPicPr>
        <p:blipFill>
          <a:blip r:embed="rId2"/>
          <a:stretch>
            <a:fillRect/>
          </a:stretch>
        </p:blipFill>
        <p:spPr>
          <a:xfrm>
            <a:off x="-1" y="-1"/>
            <a:ext cx="9143999" cy="6857999"/>
          </a:xfrm>
          <a:prstGeom prst="rect">
            <a:avLst/>
          </a:prstGeom>
        </p:spPr>
      </p:pic>
    </p:spTree>
    <p:extLst>
      <p:ext uri="{BB962C8B-B14F-4D97-AF65-F5344CB8AC3E}">
        <p14:creationId xmlns:p14="http://schemas.microsoft.com/office/powerpoint/2010/main" val="2618232305"/>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Logo Mono White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3" name="Picture 2">
            <a:extLst>
              <a:ext uri="{FF2B5EF4-FFF2-40B4-BE49-F238E27FC236}">
                <a16:creationId xmlns:a16="http://schemas.microsoft.com/office/drawing/2014/main" id="{A818634A-2EDC-FB89-083F-8502AE59A3D9}"/>
              </a:ext>
            </a:extLst>
          </p:cNvPr>
          <p:cNvPicPr>
            <a:picLocks noChangeAspect="1"/>
          </p:cNvPicPr>
          <p:nvPr userDrawn="1"/>
        </p:nvPicPr>
        <p:blipFill>
          <a:blip r:embed="rId2"/>
          <a:stretch>
            <a:fillRect/>
          </a:stretch>
        </p:blipFill>
        <p:spPr>
          <a:xfrm>
            <a:off x="-1" y="-1"/>
            <a:ext cx="9143999" cy="6857999"/>
          </a:xfrm>
          <a:prstGeom prst="rect">
            <a:avLst/>
          </a:prstGeom>
        </p:spPr>
      </p:pic>
    </p:spTree>
    <p:extLst>
      <p:ext uri="{BB962C8B-B14F-4D97-AF65-F5344CB8AC3E}">
        <p14:creationId xmlns:p14="http://schemas.microsoft.com/office/powerpoint/2010/main" val="2628896737"/>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Logo Mono White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4" name="Picture 3" descr="A white background with black text&#10;&#10;Description automatically generated with low confidence">
            <a:extLst>
              <a:ext uri="{FF2B5EF4-FFF2-40B4-BE49-F238E27FC236}">
                <a16:creationId xmlns:a16="http://schemas.microsoft.com/office/drawing/2014/main" id="{B0D9AD90-1BAB-85D1-E23A-8B07C4815913}"/>
              </a:ext>
            </a:extLst>
          </p:cNvPr>
          <p:cNvPicPr>
            <a:picLocks noChangeAspect="1"/>
          </p:cNvPicPr>
          <p:nvPr userDrawn="1"/>
        </p:nvPicPr>
        <p:blipFill>
          <a:blip r:embed="rId2"/>
          <a:stretch>
            <a:fillRect/>
          </a:stretch>
        </p:blipFill>
        <p:spPr>
          <a:xfrm>
            <a:off x="-1" y="-1"/>
            <a:ext cx="9143999" cy="6857999"/>
          </a:xfrm>
          <a:prstGeom prst="rect">
            <a:avLst/>
          </a:prstGeom>
        </p:spPr>
      </p:pic>
    </p:spTree>
    <p:extLst>
      <p:ext uri="{BB962C8B-B14F-4D97-AF65-F5344CB8AC3E}">
        <p14:creationId xmlns:p14="http://schemas.microsoft.com/office/powerpoint/2010/main" val="565590624"/>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userDrawn="1">
  <p:cSld name="Logo Full Colour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4" name="Picture 3" descr="A white background with black text&#10;&#10;Description automatically generated with low confidence">
            <a:extLst>
              <a:ext uri="{FF2B5EF4-FFF2-40B4-BE49-F238E27FC236}">
                <a16:creationId xmlns:a16="http://schemas.microsoft.com/office/drawing/2014/main" id="{EDC8067F-B93D-833B-C01E-F66BFEA8722C}"/>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568978985"/>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userDrawn="1">
  <p:cSld name="Logo Full colour_C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3" name="Picture 2" descr="A white background with black text&#10;&#10;Description automatically generated with low confidence">
            <a:extLst>
              <a:ext uri="{FF2B5EF4-FFF2-40B4-BE49-F238E27FC236}">
                <a16:creationId xmlns:a16="http://schemas.microsoft.com/office/drawing/2014/main" id="{4BB500ED-8749-05C0-69FF-9116AAF45AB1}"/>
              </a:ext>
            </a:extLst>
          </p:cNvPr>
          <p:cNvPicPr>
            <a:picLocks noChangeAspect="1"/>
          </p:cNvPicPr>
          <p:nvPr userDrawn="1"/>
        </p:nvPicPr>
        <p:blipFill>
          <a:blip r:embed="rId2"/>
          <a:stretch>
            <a:fillRect/>
          </a:stretch>
        </p:blipFill>
        <p:spPr>
          <a:xfrm>
            <a:off x="-1" y="-1"/>
            <a:ext cx="9143999" cy="6857999"/>
          </a:xfrm>
          <a:prstGeom prst="rect">
            <a:avLst/>
          </a:prstGeom>
        </p:spPr>
      </p:pic>
    </p:spTree>
    <p:extLst>
      <p:ext uri="{BB962C8B-B14F-4D97-AF65-F5344CB8AC3E}">
        <p14:creationId xmlns:p14="http://schemas.microsoft.com/office/powerpoint/2010/main" val="38716413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7.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8.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9.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10.xml"/></Relationships>
</file>

<file path=ppt/slideMasters/_rels/slideMaster6.xml.rels><?xml version="1.0" encoding="UTF-8" standalone="yes"?>
<Relationships xmlns="http://schemas.openxmlformats.org/package/2006/relationships"><Relationship Id="rId3" Type="http://schemas.openxmlformats.org/officeDocument/2006/relationships/theme" Target="../theme/theme6.xml"/><Relationship Id="rId2" Type="http://schemas.openxmlformats.org/officeDocument/2006/relationships/slideLayout" Target="../slideLayouts/slideLayout12.xml"/><Relationship Id="rId1" Type="http://schemas.openxmlformats.org/officeDocument/2006/relationships/slideLayout" Target="../slideLayouts/slideLayout11.xml"/><Relationship Id="rId4" Type="http://schemas.openxmlformats.org/officeDocument/2006/relationships/image" Target="../media/image6.png"/></Relationships>
</file>

<file path=ppt/slideMasters/_rels/slideMaster7.xml.rels><?xml version="1.0" encoding="UTF-8" standalone="yes"?>
<Relationships xmlns="http://schemas.openxmlformats.org/package/2006/relationships"><Relationship Id="rId3" Type="http://schemas.openxmlformats.org/officeDocument/2006/relationships/theme" Target="../theme/theme7.xml"/><Relationship Id="rId2" Type="http://schemas.openxmlformats.org/officeDocument/2006/relationships/slideLayout" Target="../slideLayouts/slideLayout14.xml"/><Relationship Id="rId1" Type="http://schemas.openxmlformats.org/officeDocument/2006/relationships/slideLayout" Target="../slideLayouts/slideLayout13.xml"/><Relationship Id="rId4" Type="http://schemas.openxmlformats.org/officeDocument/2006/relationships/image" Target="../media/image7.png"/></Relationships>
</file>

<file path=ppt/slideMasters/_rels/slideMaster8.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slideLayout" Target="../slideLayouts/slideLayout17.xml"/><Relationship Id="rId7" Type="http://schemas.openxmlformats.org/officeDocument/2006/relationships/theme" Target="../theme/theme8.xml"/><Relationship Id="rId2" Type="http://schemas.openxmlformats.org/officeDocument/2006/relationships/slideLayout" Target="../slideLayouts/slideLayout16.xml"/><Relationship Id="rId1" Type="http://schemas.openxmlformats.org/officeDocument/2006/relationships/slideLayout" Target="../slideLayouts/slideLayout15.xml"/><Relationship Id="rId6" Type="http://schemas.openxmlformats.org/officeDocument/2006/relationships/slideLayout" Target="../slideLayouts/slideLayout20.xml"/><Relationship Id="rId5" Type="http://schemas.openxmlformats.org/officeDocument/2006/relationships/slideLayout" Target="../slideLayouts/slideLayout19.xml"/><Relationship Id="rId4" Type="http://schemas.openxmlformats.org/officeDocument/2006/relationships/slideLayout" Target="../slideLayouts/slideLayout18.xml"/></Relationships>
</file>

<file path=ppt/slideMasters/_rels/slideMaster9.xml.rels><?xml version="1.0" encoding="UTF-8" standalone="yes"?>
<Relationships xmlns="http://schemas.openxmlformats.org/package/2006/relationships"><Relationship Id="rId3" Type="http://schemas.openxmlformats.org/officeDocument/2006/relationships/slideLayout" Target="../slideLayouts/slideLayout23.xml"/><Relationship Id="rId7" Type="http://schemas.openxmlformats.org/officeDocument/2006/relationships/image" Target="../media/image9.png"/><Relationship Id="rId2" Type="http://schemas.openxmlformats.org/officeDocument/2006/relationships/slideLayout" Target="../slideLayouts/slideLayout22.xml"/><Relationship Id="rId1" Type="http://schemas.openxmlformats.org/officeDocument/2006/relationships/slideLayout" Target="../slideLayouts/slideLayout21.xml"/><Relationship Id="rId6" Type="http://schemas.openxmlformats.org/officeDocument/2006/relationships/theme" Target="../theme/theme9.xml"/><Relationship Id="rId5" Type="http://schemas.openxmlformats.org/officeDocument/2006/relationships/slideLayout" Target="../slideLayouts/slideLayout25.xml"/><Relationship Id="rId4" Type="http://schemas.openxmlformats.org/officeDocument/2006/relationships/slideLayout" Target="../slideLayouts/slideLayout24.xml"/></Relationships>
</file>

<file path=ppt/slideMasters/_rels/slideMaster10.xml.rels><?xml version="1.0" encoding="UTF-8" standalone="yes"?>
<Relationships xmlns="http://schemas.openxmlformats.org/package/2006/relationships"><Relationship Id="rId3" Type="http://schemas.openxmlformats.org/officeDocument/2006/relationships/slideLayout" Target="../slideLayouts/slideLayout28.xml"/><Relationship Id="rId2" Type="http://schemas.openxmlformats.org/officeDocument/2006/relationships/slideLayout" Target="../slideLayouts/slideLayout27.xml"/><Relationship Id="rId1" Type="http://schemas.openxmlformats.org/officeDocument/2006/relationships/slideLayout" Target="../slideLayouts/slideLayout26.xml"/><Relationship Id="rId6" Type="http://schemas.openxmlformats.org/officeDocument/2006/relationships/image" Target="../media/image10.png"/><Relationship Id="rId5" Type="http://schemas.openxmlformats.org/officeDocument/2006/relationships/theme" Target="../theme/theme10.xml"/><Relationship Id="rId4" Type="http://schemas.openxmlformats.org/officeDocument/2006/relationships/slideLayout" Target="../slideLayouts/slideLayout29.xml"/></Relationships>
</file>

<file path=ppt/slideMasters/_rels/slideMaster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theme" Target="../theme/theme11.xml"/><Relationship Id="rId1" Type="http://schemas.openxmlformats.org/officeDocument/2006/relationships/slideLayout" Target="../slideLayouts/slideLayout30.xml"/></Relationships>
</file>

<file path=ppt/slideMasters/_rels/slideMaster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theme" Target="../theme/theme12.xml"/><Relationship Id="rId1" Type="http://schemas.openxmlformats.org/officeDocument/2006/relationships/slideLayout" Target="../slideLayouts/slideLayout31.xml"/></Relationships>
</file>

<file path=ppt/slideMasters/_rels/slideMaster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theme" Target="../theme/theme13.xml"/><Relationship Id="rId1" Type="http://schemas.openxmlformats.org/officeDocument/2006/relationships/slideLayout" Target="../slideLayouts/slideLayout32.xml"/></Relationships>
</file>

<file path=ppt/slideMasters/_rels/slideMaster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theme" Target="../theme/theme14.xml"/><Relationship Id="rId1" Type="http://schemas.openxmlformats.org/officeDocument/2006/relationships/slideLayout" Target="../slideLayouts/slideLayout33.xml"/></Relationships>
</file>

<file path=ppt/slideMasters/_rels/slideMaster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theme" Target="../theme/theme15.xml"/><Relationship Id="rId1" Type="http://schemas.openxmlformats.org/officeDocument/2006/relationships/slideLayout" Target="../slideLayouts/slideLayout34.xml"/></Relationships>
</file>

<file path=ppt/slideMasters/_rels/slideMaster1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theme" Target="../theme/theme16.xml"/><Relationship Id="rId1" Type="http://schemas.openxmlformats.org/officeDocument/2006/relationships/slideLayout" Target="../slideLayouts/slideLayout35.xml"/></Relationships>
</file>

<file path=ppt/slideMasters/_rels/slideMaster1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theme" Target="../theme/theme17.xml"/><Relationship Id="rId1" Type="http://schemas.openxmlformats.org/officeDocument/2006/relationships/slideLayout" Target="../slideLayouts/slideLayout36.xml"/></Relationships>
</file>

<file path=ppt/slideMasters/_rels/slideMaster1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theme" Target="../theme/theme18.xml"/><Relationship Id="rId1" Type="http://schemas.openxmlformats.org/officeDocument/2006/relationships/slideLayout" Target="../slideLayouts/slideLayout37.xml"/></Relationships>
</file>

<file path=ppt/slideMasters/_rels/slideMaster19.xml.rels><?xml version="1.0" encoding="UTF-8" standalone="yes"?>
<Relationships xmlns="http://schemas.openxmlformats.org/package/2006/relationships"><Relationship Id="rId8" Type="http://schemas.openxmlformats.org/officeDocument/2006/relationships/slideLayout" Target="../slideLayouts/slideLayout45.xml"/><Relationship Id="rId3" Type="http://schemas.openxmlformats.org/officeDocument/2006/relationships/slideLayout" Target="../slideLayouts/slideLayout40.xml"/><Relationship Id="rId7" Type="http://schemas.openxmlformats.org/officeDocument/2006/relationships/slideLayout" Target="../slideLayouts/slideLayout44.xml"/><Relationship Id="rId2" Type="http://schemas.openxmlformats.org/officeDocument/2006/relationships/slideLayout" Target="../slideLayouts/slideLayout39.xml"/><Relationship Id="rId1" Type="http://schemas.openxmlformats.org/officeDocument/2006/relationships/slideLayout" Target="../slideLayouts/slideLayout38.xml"/><Relationship Id="rId6" Type="http://schemas.openxmlformats.org/officeDocument/2006/relationships/slideLayout" Target="../slideLayouts/slideLayout43.xml"/><Relationship Id="rId5" Type="http://schemas.openxmlformats.org/officeDocument/2006/relationships/slideLayout" Target="../slideLayouts/slideLayout42.xml"/><Relationship Id="rId4" Type="http://schemas.openxmlformats.org/officeDocument/2006/relationships/slideLayout" Target="../slideLayouts/slideLayout41.xml"/><Relationship Id="rId9" Type="http://schemas.openxmlformats.org/officeDocument/2006/relationships/theme" Target="../theme/theme1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low confidence">
            <a:extLst>
              <a:ext uri="{FF2B5EF4-FFF2-40B4-BE49-F238E27FC236}">
                <a16:creationId xmlns:a16="http://schemas.microsoft.com/office/drawing/2014/main" id="{54B31FAD-A0B3-FC30-DEA7-D7A295A647D4}"/>
              </a:ext>
            </a:extLst>
          </p:cNvPr>
          <p:cNvPicPr>
            <a:picLocks noChangeAspect="1"/>
          </p:cNvPicPr>
          <p:nvPr/>
        </p:nvPicPr>
        <p:blipFill>
          <a:blip r:embed="rId8"/>
          <a:stretch>
            <a:fillRect/>
          </a:stretch>
        </p:blipFill>
        <p:spPr>
          <a:xfrm>
            <a:off x="0" y="0"/>
            <a:ext cx="9144000" cy="6858000"/>
          </a:xfrm>
          <a:prstGeom prst="rect">
            <a:avLst/>
          </a:prstGeom>
        </p:spPr>
      </p:pic>
    </p:spTree>
    <p:extLst>
      <p:ext uri="{BB962C8B-B14F-4D97-AF65-F5344CB8AC3E}">
        <p14:creationId xmlns:p14="http://schemas.microsoft.com/office/powerpoint/2010/main" val="3393988950"/>
      </p:ext>
    </p:extLst>
  </p:cSld>
  <p:clrMap bg1="lt1" tx1="dk1" bg2="lt2" tx2="dk2" accent1="accent1" accent2="accent2" accent3="accent3" accent4="accent4" accent5="accent5" accent6="accent6" hlink="hlink" folHlink="folHlink"/>
  <p:sldLayoutIdLst>
    <p:sldLayoutId id="2147484395" r:id="rId1"/>
    <p:sldLayoutId id="2147484396" r:id="rId2"/>
    <p:sldLayoutId id="2147484397" r:id="rId3"/>
    <p:sldLayoutId id="2147484398" r:id="rId4"/>
    <p:sldLayoutId id="2147484399" r:id="rId5"/>
    <p:sldLayoutId id="2147484400"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adge&#10;&#10;Description automatically generated with low confidence">
            <a:extLst>
              <a:ext uri="{FF2B5EF4-FFF2-40B4-BE49-F238E27FC236}">
                <a16:creationId xmlns:a16="http://schemas.microsoft.com/office/drawing/2014/main" id="{321E63E8-38CD-D033-DCAF-C35E9D595166}"/>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46386237"/>
      </p:ext>
    </p:extLst>
  </p:cSld>
  <p:clrMap bg1="lt1" tx1="dk1" bg2="lt2" tx2="dk2" accent1="accent1" accent2="accent2" accent3="accent3" accent4="accent4" accent5="accent5" accent6="accent6" hlink="hlink" folHlink="folHlink"/>
  <p:sldLayoutIdLst>
    <p:sldLayoutId id="2147484402"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rochure&#10;&#10;Description automatically generated with low confidence">
            <a:extLst>
              <a:ext uri="{FF2B5EF4-FFF2-40B4-BE49-F238E27FC236}">
                <a16:creationId xmlns:a16="http://schemas.microsoft.com/office/drawing/2014/main" id="{70687FFB-C9C8-95F0-A402-046B0732843F}"/>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066163264"/>
      </p:ext>
    </p:extLst>
  </p:cSld>
  <p:clrMap bg1="lt1" tx1="dk1" bg2="lt2" tx2="dk2" accent1="accent1" accent2="accent2" accent3="accent3" accent4="accent4" accent5="accent5" accent6="accent6" hlink="hlink" folHlink="folHlink"/>
  <p:sldLayoutIdLst>
    <p:sldLayoutId id="214748440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creenshot, graphic design, design&#10;&#10;Description automatically generated">
            <a:extLst>
              <a:ext uri="{FF2B5EF4-FFF2-40B4-BE49-F238E27FC236}">
                <a16:creationId xmlns:a16="http://schemas.microsoft.com/office/drawing/2014/main" id="{551FA688-2EBA-93E0-797B-8D53F6900817}"/>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881239013"/>
      </p:ext>
    </p:extLst>
  </p:cSld>
  <p:clrMap bg1="lt1" tx1="dk1" bg2="lt2" tx2="dk2" accent1="accent1" accent2="accent2" accent3="accent3" accent4="accent4" accent5="accent5" accent6="accent6" hlink="hlink" folHlink="folHlink"/>
  <p:sldLayoutIdLst>
    <p:sldLayoutId id="214748440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creenshot, graphic design, font&#10;&#10;Description automatically generated">
            <a:extLst>
              <a:ext uri="{FF2B5EF4-FFF2-40B4-BE49-F238E27FC236}">
                <a16:creationId xmlns:a16="http://schemas.microsoft.com/office/drawing/2014/main" id="{D259B7C1-A8D7-F339-5012-17BB3E13611E}"/>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664444848"/>
      </p:ext>
    </p:extLst>
  </p:cSld>
  <p:clrMap bg1="lt1" tx1="dk1" bg2="lt2" tx2="dk2" accent1="accent1" accent2="accent2" accent3="accent3" accent4="accent4" accent5="accent5" accent6="accent6" hlink="hlink" folHlink="folHlink"/>
  <p:sldLayoutIdLst>
    <p:sldLayoutId id="214748440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medium confidence">
            <a:extLst>
              <a:ext uri="{FF2B5EF4-FFF2-40B4-BE49-F238E27FC236}">
                <a16:creationId xmlns:a16="http://schemas.microsoft.com/office/drawing/2014/main" id="{94D6A193-B301-6B6C-B400-4D5D66BB3411}"/>
              </a:ext>
            </a:extLst>
          </p:cNvPr>
          <p:cNvPicPr>
            <a:picLocks noChangeAspect="1"/>
          </p:cNvPicPr>
          <p:nvPr/>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2271129749"/>
      </p:ext>
    </p:extLst>
  </p:cSld>
  <p:clrMap bg1="lt1" tx1="dk1" bg2="lt2" tx2="dk2" accent1="accent1" accent2="accent2" accent3="accent3" accent4="accent4" accent5="accent5" accent6="accent6" hlink="hlink" folHlink="folHlink"/>
  <p:sldLayoutIdLst>
    <p:sldLayoutId id="2147484410" r:id="rId1"/>
    <p:sldLayoutId id="2147484411"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2072882-04A7-81FA-9B72-31A75EA69DB2}"/>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71052F98-7DF4-A192-B728-147244B3300A}"/>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0284395-6374-AB31-AF9D-382FDE7013AB}"/>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8A36118-7BF1-CF45-BFA8-FA276C99FDDF}" type="datetimeFigureOut">
              <a:rPr lang="en-US" smtClean="0"/>
              <a:t>9/20/2023</a:t>
            </a:fld>
            <a:endParaRPr lang="en-US"/>
          </a:p>
        </p:txBody>
      </p:sp>
      <p:sp>
        <p:nvSpPr>
          <p:cNvPr id="5" name="Footer Placeholder 4">
            <a:extLst>
              <a:ext uri="{FF2B5EF4-FFF2-40B4-BE49-F238E27FC236}">
                <a16:creationId xmlns:a16="http://schemas.microsoft.com/office/drawing/2014/main" id="{FF9C0C8A-902B-C63B-7952-A955B0F082F0}"/>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DBCCDC71-5CEA-F845-8B51-C43F200EB479}"/>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1D35AB9-6D5B-AC45-9E33-55949C484B0D}" type="slidenum">
              <a:rPr lang="en-US" smtClean="0"/>
              <a:t>‹#›</a:t>
            </a:fld>
            <a:endParaRPr lang="en-US"/>
          </a:p>
        </p:txBody>
      </p:sp>
      <p:pic>
        <p:nvPicPr>
          <p:cNvPr id="8" name="Picture 7" descr="A blue and white rectangle with text&#10;&#10;Description automatically generated with low confidence">
            <a:extLst>
              <a:ext uri="{FF2B5EF4-FFF2-40B4-BE49-F238E27FC236}">
                <a16:creationId xmlns:a16="http://schemas.microsoft.com/office/drawing/2014/main" id="{9B1CDA6B-D961-FD74-502A-BF4908F23BA1}"/>
              </a:ext>
            </a:extLst>
          </p:cNvPr>
          <p:cNvPicPr>
            <a:picLocks noChangeAspect="1"/>
          </p:cNvPicPr>
          <p:nvPr/>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1217528979"/>
      </p:ext>
    </p:extLst>
  </p:cSld>
  <p:clrMap bg1="lt1" tx1="dk1" bg2="lt2" tx2="dk2" accent1="accent1" accent2="accent2" accent3="accent3" accent4="accent4" accent5="accent5" accent6="accent6" hlink="hlink" folHlink="folHlink"/>
  <p:sldLayoutIdLst>
    <p:sldLayoutId id="2147484413" r:id="rId1"/>
    <p:sldLayoutId id="2147484414"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9/20/2023</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p:nvPicPr>
        <p:blipFill>
          <a:blip r:embed="rId8"/>
          <a:stretch>
            <a:fillRect/>
          </a:stretch>
        </p:blipFill>
        <p:spPr>
          <a:xfrm>
            <a:off x="0" y="0"/>
            <a:ext cx="9144000" cy="6858000"/>
          </a:xfrm>
          <a:prstGeom prst="rect">
            <a:avLst/>
          </a:prstGeom>
        </p:spPr>
      </p:pic>
    </p:spTree>
    <p:extLst>
      <p:ext uri="{BB962C8B-B14F-4D97-AF65-F5344CB8AC3E}">
        <p14:creationId xmlns:p14="http://schemas.microsoft.com/office/powerpoint/2010/main" val="1674914550"/>
      </p:ext>
    </p:extLst>
  </p:cSld>
  <p:clrMap bg1="lt1" tx1="dk1" bg2="lt2" tx2="dk2" accent1="accent1" accent2="accent2" accent3="accent3" accent4="accent4" accent5="accent5" accent6="accent6" hlink="hlink" folHlink="folHlink"/>
  <p:sldLayoutIdLst>
    <p:sldLayoutId id="2147484416" r:id="rId1"/>
    <p:sldLayoutId id="2147484417" r:id="rId2"/>
    <p:sldLayoutId id="2147484418" r:id="rId3"/>
    <p:sldLayoutId id="2147484419" r:id="rId4"/>
    <p:sldLayoutId id="2147484420" r:id="rId5"/>
    <p:sldLayoutId id="2147484421"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0C8ADDB-4CD2-D6E8-2B92-98BD8128D3C7}"/>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7F0402FC-D2C5-ADEC-598D-65F067C8CE19}"/>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66ABB4C-E960-19FF-F31F-15F5AC22F3BD}"/>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9B1BE68-91E7-DA4C-83CE-33EC89C398B1}" type="datetimeFigureOut">
              <a:rPr lang="en-US" smtClean="0"/>
              <a:t>9/20/2023</a:t>
            </a:fld>
            <a:endParaRPr lang="en-US"/>
          </a:p>
        </p:txBody>
      </p:sp>
      <p:sp>
        <p:nvSpPr>
          <p:cNvPr id="5" name="Footer Placeholder 4">
            <a:extLst>
              <a:ext uri="{FF2B5EF4-FFF2-40B4-BE49-F238E27FC236}">
                <a16:creationId xmlns:a16="http://schemas.microsoft.com/office/drawing/2014/main" id="{5785A56C-A0F2-BE11-34C4-E5FD71605AF1}"/>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3CD82E0D-BA34-08F9-BDA8-709E34BB7EA5}"/>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06B3232-9A32-EF49-9B20-B096A72524DB}" type="slidenum">
              <a:rPr lang="en-US" smtClean="0"/>
              <a:t>‹#›</a:t>
            </a:fld>
            <a:endParaRPr lang="en-US"/>
          </a:p>
        </p:txBody>
      </p:sp>
      <p:pic>
        <p:nvPicPr>
          <p:cNvPr id="8" name="Picture 7" descr="A screenshot of a computer&#10;&#10;Description automatically generated with medium confidence">
            <a:extLst>
              <a:ext uri="{FF2B5EF4-FFF2-40B4-BE49-F238E27FC236}">
                <a16:creationId xmlns:a16="http://schemas.microsoft.com/office/drawing/2014/main" id="{F9A22DF0-EDE3-A1A0-00A9-D55CE3CAAF5A}"/>
              </a:ext>
            </a:extLst>
          </p:cNvPr>
          <p:cNvPicPr>
            <a:picLocks noChangeAspect="1"/>
          </p:cNvPicPr>
          <p:nvPr/>
        </p:nvPicPr>
        <p:blipFill>
          <a:blip r:embed="rId7"/>
          <a:stretch>
            <a:fillRect/>
          </a:stretch>
        </p:blipFill>
        <p:spPr>
          <a:xfrm>
            <a:off x="0" y="0"/>
            <a:ext cx="9144000" cy="6858000"/>
          </a:xfrm>
          <a:prstGeom prst="rect">
            <a:avLst/>
          </a:prstGeom>
        </p:spPr>
      </p:pic>
    </p:spTree>
    <p:extLst>
      <p:ext uri="{BB962C8B-B14F-4D97-AF65-F5344CB8AC3E}">
        <p14:creationId xmlns:p14="http://schemas.microsoft.com/office/powerpoint/2010/main" val="2123813164"/>
      </p:ext>
    </p:extLst>
  </p:cSld>
  <p:clrMap bg1="lt1" tx1="dk1" bg2="lt2" tx2="dk2" accent1="accent1" accent2="accent2" accent3="accent3" accent4="accent4" accent5="accent5" accent6="accent6" hlink="hlink" folHlink="folHlink"/>
  <p:sldLayoutIdLst>
    <p:sldLayoutId id="2147484423" r:id="rId1"/>
    <p:sldLayoutId id="2147484424" r:id="rId2"/>
    <p:sldLayoutId id="2147484425" r:id="rId3"/>
    <p:sldLayoutId id="2147484426" r:id="rId4"/>
    <p:sldLayoutId id="2147484427"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CB11D39-7B6E-11D7-36E6-0D0E70121B7D}"/>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F9423326-8B27-E4CB-710F-2B855F8FF55B}"/>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BB7A764-EAEB-1C25-26BE-3DA3A32367F7}"/>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47BD182-C8A7-6A47-A0EA-95C60C4E7E9A}" type="datetimeFigureOut">
              <a:rPr lang="en-US" smtClean="0"/>
              <a:t>9/20/2023</a:t>
            </a:fld>
            <a:endParaRPr lang="en-US"/>
          </a:p>
        </p:txBody>
      </p:sp>
      <p:sp>
        <p:nvSpPr>
          <p:cNvPr id="5" name="Footer Placeholder 4">
            <a:extLst>
              <a:ext uri="{FF2B5EF4-FFF2-40B4-BE49-F238E27FC236}">
                <a16:creationId xmlns:a16="http://schemas.microsoft.com/office/drawing/2014/main" id="{45455734-81B6-EAA4-CC09-3A53A8478ADF}"/>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C76ED48-6C24-3E31-F8DA-C315C5FC9BB6}"/>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467DBB9-009E-8E41-8A89-2FE77F41EB92}" type="slidenum">
              <a:rPr lang="en-US" smtClean="0"/>
              <a:t>‹#›</a:t>
            </a:fld>
            <a:endParaRPr lang="en-US"/>
          </a:p>
        </p:txBody>
      </p:sp>
      <p:pic>
        <p:nvPicPr>
          <p:cNvPr id="8" name="Picture 7" descr="A picture containing text, screenshot, design&#10;&#10;Description automatically generated">
            <a:extLst>
              <a:ext uri="{FF2B5EF4-FFF2-40B4-BE49-F238E27FC236}">
                <a16:creationId xmlns:a16="http://schemas.microsoft.com/office/drawing/2014/main" id="{D630895B-A68E-8D65-8264-EDF2522426F9}"/>
              </a:ext>
            </a:extLst>
          </p:cNvPr>
          <p:cNvPicPr>
            <a:picLocks noChangeAspect="1"/>
          </p:cNvPicPr>
          <p:nvPr/>
        </p:nvPicPr>
        <p:blipFill>
          <a:blip r:embed="rId6"/>
          <a:stretch>
            <a:fillRect/>
          </a:stretch>
        </p:blipFill>
        <p:spPr>
          <a:xfrm>
            <a:off x="0" y="0"/>
            <a:ext cx="9144000" cy="6858000"/>
          </a:xfrm>
          <a:prstGeom prst="rect">
            <a:avLst/>
          </a:prstGeom>
        </p:spPr>
      </p:pic>
    </p:spTree>
    <p:extLst>
      <p:ext uri="{BB962C8B-B14F-4D97-AF65-F5344CB8AC3E}">
        <p14:creationId xmlns:p14="http://schemas.microsoft.com/office/powerpoint/2010/main" val="527114938"/>
      </p:ext>
    </p:extLst>
  </p:cSld>
  <p:clrMap bg1="lt1" tx1="dk1" bg2="lt2" tx2="dk2" accent1="accent1" accent2="accent2" accent3="accent3" accent4="accent4" accent5="accent5" accent6="accent6" hlink="hlink" folHlink="folHlink"/>
  <p:sldLayoutIdLst>
    <p:sldLayoutId id="2147484429" r:id="rId1"/>
    <p:sldLayoutId id="2147484430" r:id="rId2"/>
    <p:sldLayoutId id="2147484431" r:id="rId3"/>
    <p:sldLayoutId id="2147484432"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picture containing tree, cloud, house, sky&#10;&#10;Description automatically generated">
            <a:extLst>
              <a:ext uri="{FF2B5EF4-FFF2-40B4-BE49-F238E27FC236}">
                <a16:creationId xmlns:a16="http://schemas.microsoft.com/office/drawing/2014/main" id="{7D3A0B8D-8F1B-BBD7-763E-306A1918458B}"/>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924956070"/>
      </p:ext>
    </p:extLst>
  </p:cSld>
  <p:clrMap bg1="lt1" tx1="dk1" bg2="lt2" tx2="dk2" accent1="accent1" accent2="accent2" accent3="accent3" accent4="accent4" accent5="accent5" accent6="accent6" hlink="hlink" folHlink="folHlink"/>
  <p:sldLayoutIdLst>
    <p:sldLayoutId id="214748443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sky, cloud, grass, text&#10;&#10;Description automatically generated">
            <a:extLst>
              <a:ext uri="{FF2B5EF4-FFF2-40B4-BE49-F238E27FC236}">
                <a16:creationId xmlns:a16="http://schemas.microsoft.com/office/drawing/2014/main" id="{FD64A1D8-C4BB-C68E-DD4E-12E4B52E658B}"/>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52654094"/>
      </p:ext>
    </p:extLst>
  </p:cSld>
  <p:clrMap bg1="lt1" tx1="dk1" bg2="lt2" tx2="dk2" accent1="accent1" accent2="accent2" accent3="accent3" accent4="accent4" accent5="accent5" accent6="accent6" hlink="hlink" folHlink="folHlink"/>
  <p:sldLayoutIdLst>
    <p:sldLayoutId id="214748443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picture containing sky, tree, outdoor, cloud&#10;&#10;Description automatically generated">
            <a:extLst>
              <a:ext uri="{FF2B5EF4-FFF2-40B4-BE49-F238E27FC236}">
                <a16:creationId xmlns:a16="http://schemas.microsoft.com/office/drawing/2014/main" id="{B6E7C2A9-67AF-B453-A32C-8398FDC30646}"/>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004019930"/>
      </p:ext>
    </p:extLst>
  </p:cSld>
  <p:clrMap bg1="lt1" tx1="dk1" bg2="lt2" tx2="dk2" accent1="accent1" accent2="accent2" accent3="accent3" accent4="accent4" accent5="accent5" accent6="accent6" hlink="hlink" folHlink="folHlink"/>
  <p:sldLayoutIdLst>
    <p:sldLayoutId id="214748443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uilding&#10;&#10;Description automatically generated with low confidence">
            <a:extLst>
              <a:ext uri="{FF2B5EF4-FFF2-40B4-BE49-F238E27FC236}">
                <a16:creationId xmlns:a16="http://schemas.microsoft.com/office/drawing/2014/main" id="{EC565704-B489-D021-F781-93D2D4B3EEFE}"/>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252697161"/>
      </p:ext>
    </p:extLst>
  </p:cSld>
  <p:clrMap bg1="lt1" tx1="dk1" bg2="lt2" tx2="dk2" accent1="accent1" accent2="accent2" accent3="accent3" accent4="accent4" accent5="accent5" accent6="accent6" hlink="hlink" folHlink="folHlink"/>
  <p:sldLayoutIdLst>
    <p:sldLayoutId id="2147484440"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picture containing sky, tree, outdoor, screenshot&#10;&#10;Description automatically generated">
            <a:extLst>
              <a:ext uri="{FF2B5EF4-FFF2-40B4-BE49-F238E27FC236}">
                <a16:creationId xmlns:a16="http://schemas.microsoft.com/office/drawing/2014/main" id="{8C16B6D9-FB9C-49F3-2582-C99E877F12B9}"/>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299177751"/>
      </p:ext>
    </p:extLst>
  </p:cSld>
  <p:clrMap bg1="lt1" tx1="dk1" bg2="lt2" tx2="dk2" accent1="accent1" accent2="accent2" accent3="accent3" accent4="accent4" accent5="accent5" accent6="accent6" hlink="hlink" folHlink="folHlink"/>
  <p:sldLayoutIdLst>
    <p:sldLayoutId id="2147484442"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sky, text, screenshot, building&#10;&#10;Description automatically generated">
            <a:extLst>
              <a:ext uri="{FF2B5EF4-FFF2-40B4-BE49-F238E27FC236}">
                <a16:creationId xmlns:a16="http://schemas.microsoft.com/office/drawing/2014/main" id="{42885A91-394F-610C-FB99-7E0485978FE1}"/>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819108924"/>
      </p:ext>
    </p:extLst>
  </p:cSld>
  <p:clrMap bg1="lt1" tx1="dk1" bg2="lt2" tx2="dk2" accent1="accent1" accent2="accent2" accent3="accent3" accent4="accent4" accent5="accent5" accent6="accent6" hlink="hlink" folHlink="folHlink"/>
  <p:sldLayoutIdLst>
    <p:sldLayoutId id="214748444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close-up of a building&#10;&#10;Description automatically generated with low confidence">
            <a:extLst>
              <a:ext uri="{FF2B5EF4-FFF2-40B4-BE49-F238E27FC236}">
                <a16:creationId xmlns:a16="http://schemas.microsoft.com/office/drawing/2014/main" id="{80BB21EE-854B-4A5D-4B38-92F4066580F7}"/>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805612830"/>
      </p:ext>
    </p:extLst>
  </p:cSld>
  <p:clrMap bg1="lt1" tx1="dk1" bg2="lt2" tx2="dk2" accent1="accent1" accent2="accent2" accent3="accent3" accent4="accent4" accent5="accent5" accent6="accent6" hlink="hlink" folHlink="folHlink"/>
  <p:sldLayoutIdLst>
    <p:sldLayoutId id="214748444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ky, tree, plant&#10;&#10;Description automatically generated">
            <a:extLst>
              <a:ext uri="{FF2B5EF4-FFF2-40B4-BE49-F238E27FC236}">
                <a16:creationId xmlns:a16="http://schemas.microsoft.com/office/drawing/2014/main" id="{A6CE6DCC-5EFF-0C9E-9F78-1881B15D3240}"/>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415161347"/>
      </p:ext>
    </p:extLst>
  </p:cSld>
  <p:clrMap bg1="lt1" tx1="dk1" bg2="lt2" tx2="dk2" accent1="accent1" accent2="accent2" accent3="accent3" accent4="accent4" accent5="accent5" accent6="accent6" hlink="hlink" folHlink="folHlink"/>
  <p:sldLayoutIdLst>
    <p:sldLayoutId id="214748444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214526443"/>
      </p:ext>
    </p:extLst>
  </p:cSld>
  <p:clrMap bg1="lt1" tx1="dk1" bg2="lt2" tx2="dk2" accent1="accent1" accent2="accent2" accent3="accent3" accent4="accent4" accent5="accent5" accent6="accent6" hlink="hlink" folHlink="folHlink"/>
  <p:sldLayoutIdLst>
    <p:sldLayoutId id="2147484450" r:id="rId1"/>
    <p:sldLayoutId id="2147484451" r:id="rId2"/>
    <p:sldLayoutId id="2147484452" r:id="rId3"/>
    <p:sldLayoutId id="2147484453" r:id="rId4"/>
    <p:sldLayoutId id="2147484454" r:id="rId5"/>
    <p:sldLayoutId id="2147484455" r:id="rId6"/>
    <p:sldLayoutId id="2147484456" r:id="rId7"/>
    <p:sldLayoutId id="2147484457"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6.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7.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7.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7.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6.xml"/></Relationships>
</file>

<file path=ppt/slides/_rels/slide7.xml.rels><?xml version="1.0" encoding="UTF-8" standalone="yes"?>
<Relationships xmlns="http://schemas.openxmlformats.org/package/2006/relationships"><Relationship Id="rId3" Type="http://schemas.openxmlformats.org/officeDocument/2006/relationships/hyperlink" Target="https://learning.nspcc.org.uk/child-protection-system/history-of-child-protection-in-the-uk" TargetMode="External"/><Relationship Id="rId2" Type="http://schemas.openxmlformats.org/officeDocument/2006/relationships/notesSlide" Target="../notesSlides/notesSlide6.xml"/><Relationship Id="rId1" Type="http://schemas.openxmlformats.org/officeDocument/2006/relationships/slideLayout" Target="../slideLayouts/slideLayout16.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7.xml"/></Relationships>
</file>

<file path=ppt/slides/_rels/slide9.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8.xml"/><Relationship Id="rId1" Type="http://schemas.openxmlformats.org/officeDocument/2006/relationships/slideLayout" Target="../slideLayouts/slideLayout16.xml"/><Relationship Id="rId4" Type="http://schemas.openxmlformats.org/officeDocument/2006/relationships/image" Target="../media/image27.jpeg"/></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7.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7.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7.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7.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7.xml"/></Relationships>
</file>

<file path=ppt/slides/_rels/slide15.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14.xml"/><Relationship Id="rId1" Type="http://schemas.openxmlformats.org/officeDocument/2006/relationships/slideLayout" Target="../slideLayouts/slideLayout16.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7.xml"/></Relationships>
</file>

<file path=ppt/slides/_rels/slide17.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16.xml"/><Relationship Id="rId1" Type="http://schemas.openxmlformats.org/officeDocument/2006/relationships/slideLayout" Target="../slideLayouts/slideLayout16.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7.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7.xml"/></Relationships>
</file>

<file path=ppt/slides/_rels/slide20.xml.rels><?xml version="1.0" encoding="UTF-8" standalone="yes"?>
<Relationships xmlns="http://schemas.openxmlformats.org/package/2006/relationships"><Relationship Id="rId3" Type="http://schemas.openxmlformats.org/officeDocument/2006/relationships/hyperlink" Target="https://assets.publishing.service.gov.uk/government/uploads/system/uploads/attachment_data/file/942454/Working_together_to_safeguard_children_inter_agency_guidance.pdf" TargetMode="External"/><Relationship Id="rId2" Type="http://schemas.openxmlformats.org/officeDocument/2006/relationships/notesSlide" Target="../notesSlides/notesSlide19.xml"/><Relationship Id="rId1" Type="http://schemas.openxmlformats.org/officeDocument/2006/relationships/slideLayout" Target="../slideLayouts/slideLayout17.xml"/></Relationships>
</file>

<file path=ppt/slides/_rels/slide21.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20.xml"/><Relationship Id="rId1" Type="http://schemas.openxmlformats.org/officeDocument/2006/relationships/slideLayout" Target="../slideLayouts/slideLayout16.xml"/></Relationships>
</file>

<file path=ppt/slides/_rels/slide22.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21.xml"/><Relationship Id="rId1" Type="http://schemas.openxmlformats.org/officeDocument/2006/relationships/slideLayout" Target="../slideLayouts/slideLayout16.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17.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7.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17.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17.xml"/></Relationships>
</file>

<file path=ppt/slides/_rels/slide27.xml.rels><?xml version="1.0" encoding="UTF-8" standalone="yes"?>
<Relationships xmlns="http://schemas.openxmlformats.org/package/2006/relationships"><Relationship Id="rId8" Type="http://schemas.openxmlformats.org/officeDocument/2006/relationships/image" Target="../media/image37.jpeg"/><Relationship Id="rId3" Type="http://schemas.openxmlformats.org/officeDocument/2006/relationships/image" Target="../media/image32.jpeg"/><Relationship Id="rId7" Type="http://schemas.openxmlformats.org/officeDocument/2006/relationships/image" Target="../media/image36.jpeg"/><Relationship Id="rId2" Type="http://schemas.openxmlformats.org/officeDocument/2006/relationships/notesSlide" Target="../notesSlides/notesSlide26.xml"/><Relationship Id="rId1" Type="http://schemas.openxmlformats.org/officeDocument/2006/relationships/slideLayout" Target="../slideLayouts/slideLayout6.xml"/><Relationship Id="rId6" Type="http://schemas.openxmlformats.org/officeDocument/2006/relationships/image" Target="../media/image35.jpeg"/><Relationship Id="rId11" Type="http://schemas.openxmlformats.org/officeDocument/2006/relationships/image" Target="../media/image40.jpeg"/><Relationship Id="rId5" Type="http://schemas.openxmlformats.org/officeDocument/2006/relationships/image" Target="../media/image34.jpeg"/><Relationship Id="rId10" Type="http://schemas.openxmlformats.org/officeDocument/2006/relationships/image" Target="../media/image39.jpeg"/><Relationship Id="rId4" Type="http://schemas.openxmlformats.org/officeDocument/2006/relationships/image" Target="../media/image33.jpeg"/><Relationship Id="rId9" Type="http://schemas.openxmlformats.org/officeDocument/2006/relationships/image" Target="../media/image38.jpeg"/></Relationships>
</file>

<file path=ppt/slides/_rels/slide28.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notesSlide" Target="../notesSlides/notesSlide27.xml"/><Relationship Id="rId1" Type="http://schemas.openxmlformats.org/officeDocument/2006/relationships/slideLayout" Target="../slideLayouts/slideLayout17.xml"/><Relationship Id="rId5" Type="http://schemas.openxmlformats.org/officeDocument/2006/relationships/image" Target="../media/image43.jpeg"/><Relationship Id="rId4" Type="http://schemas.openxmlformats.org/officeDocument/2006/relationships/image" Target="../media/image42.jpeg"/></Relationships>
</file>

<file path=ppt/slides/_rels/slide29.xml.rels><?xml version="1.0" encoding="UTF-8" standalone="yes"?>
<Relationships xmlns="http://schemas.openxmlformats.org/package/2006/relationships"><Relationship Id="rId3" Type="http://schemas.openxmlformats.org/officeDocument/2006/relationships/hyperlink" Target="http://www.childrensrightswales.org.uk/childrens-act-1989" TargetMode="External"/><Relationship Id="rId2" Type="http://schemas.openxmlformats.org/officeDocument/2006/relationships/notesSlide" Target="../notesSlides/notesSlide28.xml"/><Relationship Id="rId1" Type="http://schemas.openxmlformats.org/officeDocument/2006/relationships/slideLayout" Target="../slideLayouts/slideLayout16.xml"/><Relationship Id="rId5" Type="http://schemas.openxmlformats.org/officeDocument/2006/relationships/hyperlink" Target="http://www.education.gov.uk/" TargetMode="External"/><Relationship Id="rId4" Type="http://schemas.openxmlformats.org/officeDocument/2006/relationships/hyperlink" Target="http://www.legislation.gov.uk/" TargetMode="External"/></Relationships>
</file>

<file path=ppt/slides/_rels/slide30.xml.rels><?xml version="1.0" encoding="UTF-8" standalone="yes"?>
<Relationships xmlns="http://schemas.openxmlformats.org/package/2006/relationships"><Relationship Id="rId3" Type="http://schemas.openxmlformats.org/officeDocument/2006/relationships/hyperlink" Target="https://learning.nspcc.org.uk/case-reviews/process-in-each-uk-nation" TargetMode="External"/><Relationship Id="rId2" Type="http://schemas.openxmlformats.org/officeDocument/2006/relationships/hyperlink" Target="https://learning.nspcc.org.uk/child-protection-system/history-of-child-protection-in-the-uk" TargetMode="External"/><Relationship Id="rId1" Type="http://schemas.openxmlformats.org/officeDocument/2006/relationships/slideLayout" Target="../slideLayouts/slideLayout1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86663875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ext Box 2">
            <a:extLst>
              <a:ext uri="{FF2B5EF4-FFF2-40B4-BE49-F238E27FC236}">
                <a16:creationId xmlns:a16="http://schemas.microsoft.com/office/drawing/2014/main" id="{D208DE86-ECF2-4022-A697-68B88E307B34}"/>
              </a:ext>
            </a:extLst>
          </p:cNvPr>
          <p:cNvSpPr>
            <a:spLocks noGrp="1" noChangeArrowheads="1"/>
          </p:cNvSpPr>
          <p:nvPr>
            <p:ph type="title"/>
          </p:nvPr>
        </p:nvSpPr>
        <p:spPr>
          <a:xfrm>
            <a:off x="-612576" y="2708920"/>
            <a:ext cx="9865096" cy="1325563"/>
          </a:xfrm>
        </p:spPr>
        <p:txBody>
          <a:bodyPr rtlCol="0">
            <a:noAutofit/>
          </a:bodyPr>
          <a:lstStyle/>
          <a:p>
            <a:pPr marL="342900" indent="-340995" algn="ctr">
              <a:spcBef>
                <a:spcPts val="1000"/>
              </a:spcBef>
              <a:tabLst>
                <a:tab pos="912813" algn="l"/>
                <a:tab pos="1827213" algn="l"/>
                <a:tab pos="2741613" algn="l"/>
                <a:tab pos="3656013" algn="l"/>
                <a:tab pos="4570413" algn="l"/>
                <a:tab pos="5484813" algn="l"/>
                <a:tab pos="6399213" algn="l"/>
                <a:tab pos="7313613" algn="l"/>
                <a:tab pos="8228013" algn="l"/>
                <a:tab pos="9142413" algn="l"/>
                <a:tab pos="10056813" algn="l"/>
              </a:tabLst>
              <a:defRPr/>
            </a:pPr>
            <a:r>
              <a:rPr lang="cy-GB" altLang="en-US" sz="4200" b="1" dirty="0">
                <a:latin typeface="Arial"/>
                <a:cs typeface="Arial"/>
              </a:rPr>
              <a:t>      </a:t>
            </a:r>
            <a:r>
              <a:rPr lang="cy-GB" altLang="en-US" sz="4200" b="1" dirty="0" err="1">
                <a:solidFill>
                  <a:schemeClr val="accent1">
                    <a:lumMod val="75000"/>
                  </a:schemeClr>
                </a:solidFill>
                <a:latin typeface="Arial"/>
                <a:cs typeface="Arial"/>
              </a:rPr>
              <a:t>Safeguarding</a:t>
            </a:r>
            <a:r>
              <a:rPr lang="cy-GB" altLang="en-US" sz="4200" b="1" dirty="0">
                <a:solidFill>
                  <a:schemeClr val="accent1">
                    <a:lumMod val="75000"/>
                  </a:schemeClr>
                </a:solidFill>
                <a:latin typeface="Arial"/>
                <a:cs typeface="Arial"/>
              </a:rPr>
              <a:t>: </a:t>
            </a:r>
            <a:r>
              <a:rPr lang="cy-GB" altLang="en-US" sz="4200" b="1" dirty="0" err="1">
                <a:solidFill>
                  <a:schemeClr val="accent1">
                    <a:lumMod val="75000"/>
                  </a:schemeClr>
                </a:solidFill>
                <a:latin typeface="Arial"/>
                <a:cs typeface="Arial"/>
              </a:rPr>
              <a:t>practice</a:t>
            </a:r>
            <a:r>
              <a:rPr lang="cy-GB" altLang="en-US" sz="4200" b="1" dirty="0">
                <a:solidFill>
                  <a:schemeClr val="accent1">
                    <a:lumMod val="75000"/>
                  </a:schemeClr>
                </a:solidFill>
                <a:latin typeface="Arial"/>
                <a:cs typeface="Arial"/>
              </a:rPr>
              <a:t>, </a:t>
            </a:r>
            <a:r>
              <a:rPr lang="cy-GB" altLang="en-US" sz="4200" b="1" dirty="0" err="1">
                <a:solidFill>
                  <a:schemeClr val="accent1">
                    <a:lumMod val="75000"/>
                  </a:schemeClr>
                </a:solidFill>
                <a:latin typeface="Arial"/>
                <a:cs typeface="Arial"/>
              </a:rPr>
              <a:t>legislation</a:t>
            </a:r>
            <a:r>
              <a:rPr lang="cy-GB" altLang="en-US" sz="4200" b="1" dirty="0">
                <a:solidFill>
                  <a:schemeClr val="accent1">
                    <a:lumMod val="75000"/>
                  </a:schemeClr>
                </a:solidFill>
                <a:latin typeface="Arial"/>
                <a:cs typeface="Arial"/>
              </a:rPr>
              <a:t> </a:t>
            </a:r>
            <a:r>
              <a:rPr lang="cy-GB" altLang="en-US" sz="4200" b="1" dirty="0" err="1">
                <a:solidFill>
                  <a:schemeClr val="accent1">
                    <a:lumMod val="75000"/>
                  </a:schemeClr>
                </a:solidFill>
                <a:latin typeface="Arial"/>
                <a:cs typeface="Arial"/>
              </a:rPr>
              <a:t>and</a:t>
            </a:r>
            <a:r>
              <a:rPr lang="cy-GB" altLang="en-US" sz="4200" b="1" dirty="0">
                <a:solidFill>
                  <a:schemeClr val="accent1">
                    <a:lumMod val="75000"/>
                  </a:schemeClr>
                </a:solidFill>
                <a:latin typeface="Arial"/>
                <a:cs typeface="Arial"/>
              </a:rPr>
              <a:t> the </a:t>
            </a:r>
            <a:r>
              <a:rPr lang="cy-GB" altLang="en-US" sz="4200" b="1" dirty="0" err="1">
                <a:solidFill>
                  <a:schemeClr val="accent1">
                    <a:lumMod val="75000"/>
                  </a:schemeClr>
                </a:solidFill>
                <a:latin typeface="Arial"/>
                <a:cs typeface="Arial"/>
              </a:rPr>
              <a:t>multi-disciplinary</a:t>
            </a:r>
            <a:r>
              <a:rPr lang="cy-GB" altLang="en-US" sz="4200" b="1" dirty="0">
                <a:solidFill>
                  <a:schemeClr val="accent1">
                    <a:lumMod val="75000"/>
                  </a:schemeClr>
                </a:solidFill>
                <a:latin typeface="Arial"/>
                <a:cs typeface="Arial"/>
              </a:rPr>
              <a:t> </a:t>
            </a:r>
            <a:r>
              <a:rPr lang="cy-GB" altLang="en-US" sz="4200" b="1" dirty="0" err="1">
                <a:solidFill>
                  <a:schemeClr val="accent1">
                    <a:lumMod val="75000"/>
                  </a:schemeClr>
                </a:solidFill>
                <a:latin typeface="Arial"/>
                <a:cs typeface="Arial"/>
              </a:rPr>
              <a:t>team</a:t>
            </a:r>
            <a:r>
              <a:rPr lang="cy-GB" altLang="en-US" sz="4200" b="1" dirty="0">
                <a:solidFill>
                  <a:schemeClr val="accent1">
                    <a:lumMod val="75000"/>
                  </a:schemeClr>
                </a:solidFill>
                <a:latin typeface="Arial"/>
                <a:cs typeface="Arial"/>
              </a:rPr>
              <a:t> </a:t>
            </a:r>
            <a:br>
              <a:rPr lang="cy-GB" altLang="en-US" sz="4200" b="1" dirty="0">
                <a:latin typeface="Arial" panose="020B0604020202020204" pitchFamily="34" charset="0"/>
                <a:cs typeface="Arial" panose="020B0604020202020204" pitchFamily="34" charset="0"/>
              </a:rPr>
            </a:br>
            <a:br>
              <a:rPr lang="cy-GB" altLang="en-US" sz="4200" b="1" dirty="0">
                <a:latin typeface="Arial" panose="020B0604020202020204" pitchFamily="34" charset="0"/>
                <a:cs typeface="Arial" panose="020B0604020202020204" pitchFamily="34" charset="0"/>
              </a:rPr>
            </a:br>
            <a:r>
              <a:rPr lang="cy-GB" altLang="en-US" sz="4200" b="1" dirty="0" err="1">
                <a:solidFill>
                  <a:schemeClr val="accent1">
                    <a:lumMod val="75000"/>
                  </a:schemeClr>
                </a:solidFill>
                <a:latin typeface="Arial"/>
                <a:cs typeface="Arial"/>
              </a:rPr>
              <a:t>Case</a:t>
            </a:r>
            <a:r>
              <a:rPr lang="cy-GB" altLang="en-US" sz="4200" b="1" dirty="0">
                <a:solidFill>
                  <a:schemeClr val="accent1">
                    <a:lumMod val="75000"/>
                  </a:schemeClr>
                </a:solidFill>
                <a:latin typeface="Arial"/>
                <a:cs typeface="Arial"/>
              </a:rPr>
              <a:t> </a:t>
            </a:r>
            <a:r>
              <a:rPr lang="cy-GB" altLang="en-US" sz="4200" b="1" dirty="0" err="1">
                <a:solidFill>
                  <a:schemeClr val="accent1">
                    <a:lumMod val="75000"/>
                  </a:schemeClr>
                </a:solidFill>
                <a:latin typeface="Arial"/>
                <a:cs typeface="Arial"/>
              </a:rPr>
              <a:t>Studies</a:t>
            </a:r>
            <a:r>
              <a:rPr lang="cy-GB" altLang="en-US" sz="4200" b="1" dirty="0">
                <a:latin typeface="Lucida Sans"/>
                <a:cs typeface="Lucida Sans Unicode"/>
              </a:rPr>
              <a:t> </a:t>
            </a:r>
            <a:br>
              <a:rPr lang="cy-GB" altLang="en-US" sz="4200" b="1" dirty="0">
                <a:latin typeface="Lucida Sans" panose="020B0602030504020204" pitchFamily="34" charset="0"/>
                <a:cs typeface="Lucida Sans Unicode" panose="020B0602030504020204" pitchFamily="34" charset="0"/>
              </a:rPr>
            </a:br>
            <a:br>
              <a:rPr lang="cy-GB" altLang="en-US" sz="4200" b="1" dirty="0">
                <a:latin typeface="Lucida Sans"/>
                <a:cs typeface="Lucida Sans Unicode"/>
              </a:rPr>
            </a:br>
            <a:r>
              <a:rPr lang="cy-GB" altLang="en-US" sz="4200" b="1" dirty="0" err="1">
                <a:solidFill>
                  <a:schemeClr val="accent1">
                    <a:lumMod val="75000"/>
                  </a:schemeClr>
                </a:solidFill>
                <a:latin typeface="Lucida Sans"/>
                <a:cs typeface="Lucida Sans Unicode"/>
              </a:rPr>
              <a:t>Lecture</a:t>
            </a:r>
            <a:r>
              <a:rPr lang="cy-GB" altLang="en-US" sz="4200" b="1" dirty="0">
                <a:solidFill>
                  <a:schemeClr val="accent1">
                    <a:lumMod val="75000"/>
                  </a:schemeClr>
                </a:solidFill>
                <a:latin typeface="Lucida Sans"/>
                <a:cs typeface="Lucida Sans Unicode"/>
              </a:rPr>
              <a:t> 2</a:t>
            </a:r>
            <a:endParaRPr lang="en-US">
              <a:solidFill>
                <a:schemeClr val="accent1">
                  <a:lumMod val="75000"/>
                </a:schemeClr>
              </a:solidFill>
              <a:latin typeface="Lucida Sans"/>
              <a:cs typeface="Lucida Sans Unicode"/>
            </a:endParaRPr>
          </a:p>
        </p:txBody>
      </p:sp>
    </p:spTree>
  </p:cSld>
  <p:clrMapOvr>
    <a:masterClrMapping/>
  </p:clrMapOvr>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F0DCD7-2CC2-457D-ACBD-91C1415B9F2D}"/>
              </a:ext>
            </a:extLst>
          </p:cNvPr>
          <p:cNvSpPr>
            <a:spLocks noGrp="1"/>
          </p:cNvSpPr>
          <p:nvPr>
            <p:ph type="title"/>
          </p:nvPr>
        </p:nvSpPr>
        <p:spPr>
          <a:xfrm>
            <a:off x="628650" y="1124744"/>
            <a:ext cx="7886700" cy="1325563"/>
          </a:xfrm>
        </p:spPr>
        <p:txBody>
          <a:bodyPr rtlCol="0">
            <a:noAutofit/>
          </a:bodyPr>
          <a:lstStyle/>
          <a:p>
            <a:pPr algn="ctr" fontAlgn="auto">
              <a:spcAft>
                <a:spcPts val="0"/>
              </a:spcAft>
              <a:defRPr/>
            </a:pPr>
            <a:br>
              <a:rPr lang="en-GB" sz="4400" b="1" dirty="0">
                <a:latin typeface="Arial" panose="020B0604020202020204" pitchFamily="34" charset="0"/>
                <a:cs typeface="Arial" panose="020B0604020202020204" pitchFamily="34" charset="0"/>
              </a:rPr>
            </a:br>
            <a:r>
              <a:rPr lang="en-GB" sz="4400" b="1" dirty="0">
                <a:solidFill>
                  <a:schemeClr val="accent1">
                    <a:lumMod val="75000"/>
                  </a:schemeClr>
                </a:solidFill>
                <a:latin typeface="Arial"/>
                <a:cs typeface="Arial"/>
              </a:rPr>
              <a:t>Employability/Transferable Skills</a:t>
            </a:r>
            <a:endParaRPr lang="en-US" sz="4400" b="1" dirty="0">
              <a:solidFill>
                <a:schemeClr val="accent1">
                  <a:lumMod val="75000"/>
                </a:schemeClr>
              </a:solidFill>
              <a:latin typeface="Arial"/>
              <a:cs typeface="Arial"/>
            </a:endParaRPr>
          </a:p>
        </p:txBody>
      </p:sp>
      <p:sp>
        <p:nvSpPr>
          <p:cNvPr id="11268" name="Content Placeholder 3">
            <a:extLst>
              <a:ext uri="{FF2B5EF4-FFF2-40B4-BE49-F238E27FC236}">
                <a16:creationId xmlns:a16="http://schemas.microsoft.com/office/drawing/2014/main" id="{C24BB3BB-977F-4AE0-B6FD-63EC5AA034C1}"/>
              </a:ext>
            </a:extLst>
          </p:cNvPr>
          <p:cNvSpPr>
            <a:spLocks noGrp="1" noChangeArrowheads="1"/>
          </p:cNvSpPr>
          <p:nvPr>
            <p:ph sz="half" idx="2"/>
          </p:nvPr>
        </p:nvSpPr>
        <p:spPr bwMode="auto">
          <a:xfrm>
            <a:off x="2638509" y="2848708"/>
            <a:ext cx="3867150" cy="3809862"/>
          </a:xfrm>
        </p:spPr>
        <p:txBody>
          <a:bodyPr wrap="square" numCol="1" anchor="t" anchorCtr="0" compatLnSpc="1">
            <a:prstTxWarp prst="textNoShape">
              <a:avLst/>
            </a:prstTxWarp>
          </a:bodyPr>
          <a:lstStyle/>
          <a:p>
            <a:endParaRPr lang="en-GB" altLang="en-US" dirty="0">
              <a:solidFill>
                <a:srgbClr val="0000FF"/>
              </a:solidFill>
              <a:latin typeface="Arial" panose="020B0604020202020204" pitchFamily="34" charset="0"/>
              <a:cs typeface="Arial" panose="020B0604020202020204" pitchFamily="34" charset="0"/>
            </a:endParaRPr>
          </a:p>
          <a:p>
            <a:r>
              <a:rPr lang="en-GB" altLang="en-US" dirty="0">
                <a:solidFill>
                  <a:schemeClr val="accent1">
                    <a:lumMod val="75000"/>
                  </a:schemeClr>
                </a:solidFill>
                <a:latin typeface="Arial" panose="020B0604020202020204" pitchFamily="34" charset="0"/>
                <a:cs typeface="Arial" panose="020B0604020202020204" pitchFamily="34" charset="0"/>
              </a:rPr>
              <a:t>Organisation</a:t>
            </a:r>
          </a:p>
          <a:p>
            <a:r>
              <a:rPr lang="en-GB" altLang="en-US" dirty="0">
                <a:solidFill>
                  <a:schemeClr val="accent1">
                    <a:lumMod val="75000"/>
                  </a:schemeClr>
                </a:solidFill>
                <a:latin typeface="Arial" panose="020B0604020202020204" pitchFamily="34" charset="0"/>
                <a:cs typeface="Arial" panose="020B0604020202020204" pitchFamily="34" charset="0"/>
              </a:rPr>
              <a:t>Ability to evaluate</a:t>
            </a:r>
          </a:p>
          <a:p>
            <a:r>
              <a:rPr lang="en-GB" altLang="en-US" dirty="0">
                <a:solidFill>
                  <a:schemeClr val="accent1">
                    <a:lumMod val="75000"/>
                  </a:schemeClr>
                </a:solidFill>
                <a:latin typeface="Arial" panose="020B0604020202020204" pitchFamily="34" charset="0"/>
                <a:cs typeface="Arial" panose="020B0604020202020204" pitchFamily="34" charset="0"/>
              </a:rPr>
              <a:t>Personal awareness</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a:extLst>
              <a:ext uri="{FF2B5EF4-FFF2-40B4-BE49-F238E27FC236}">
                <a16:creationId xmlns:a16="http://schemas.microsoft.com/office/drawing/2014/main" id="{0AD3AF2C-6BF0-4403-8F1B-2AE235FBCF97}"/>
              </a:ext>
            </a:extLst>
          </p:cNvPr>
          <p:cNvSpPr>
            <a:spLocks noGrp="1" noChangeArrowheads="1"/>
          </p:cNvSpPr>
          <p:nvPr>
            <p:ph type="title"/>
          </p:nvPr>
        </p:nvSpPr>
        <p:spPr/>
        <p:txBody>
          <a:bodyPr>
            <a:normAutofit/>
          </a:bodyPr>
          <a:lstStyle/>
          <a:p>
            <a:pPr algn="ctr"/>
            <a:r>
              <a:rPr lang="en-GB" altLang="en-US" sz="4400" b="1" dirty="0">
                <a:solidFill>
                  <a:schemeClr val="accent1">
                    <a:lumMod val="75000"/>
                  </a:schemeClr>
                </a:solidFill>
                <a:latin typeface="Arial"/>
                <a:cs typeface="Arial"/>
              </a:rPr>
              <a:t> Resources</a:t>
            </a:r>
          </a:p>
        </p:txBody>
      </p:sp>
      <p:sp>
        <p:nvSpPr>
          <p:cNvPr id="13316" name="Content Placeholder 3">
            <a:extLst>
              <a:ext uri="{FF2B5EF4-FFF2-40B4-BE49-F238E27FC236}">
                <a16:creationId xmlns:a16="http://schemas.microsoft.com/office/drawing/2014/main" id="{D0CB2B16-9B1C-479F-951C-C26F0F3D5E39}"/>
              </a:ext>
            </a:extLst>
          </p:cNvPr>
          <p:cNvSpPr>
            <a:spLocks noGrp="1" noChangeArrowheads="1"/>
          </p:cNvSpPr>
          <p:nvPr>
            <p:ph sz="half" idx="2"/>
          </p:nvPr>
        </p:nvSpPr>
        <p:spPr bwMode="auto">
          <a:xfrm>
            <a:off x="2280139" y="1825625"/>
            <a:ext cx="6235211" cy="3809862"/>
          </a:xfrm>
        </p:spPr>
        <p:txBody>
          <a:bodyPr wrap="square" numCol="1" anchor="t" anchorCtr="0" compatLnSpc="1">
            <a:prstTxWarp prst="textNoShape">
              <a:avLst/>
            </a:prstTxWarp>
          </a:bodyPr>
          <a:lstStyle/>
          <a:p>
            <a:r>
              <a:rPr lang="en-GB" altLang="en-US" dirty="0">
                <a:solidFill>
                  <a:schemeClr val="accent1">
                    <a:lumMod val="75000"/>
                  </a:schemeClr>
                </a:solidFill>
                <a:latin typeface="Arial" panose="020B0604020202020204" pitchFamily="34" charset="0"/>
                <a:cs typeface="Arial" panose="020B0604020202020204" pitchFamily="34" charset="0"/>
              </a:rPr>
              <a:t>Accredited NSPCC trainer</a:t>
            </a:r>
          </a:p>
          <a:p>
            <a:r>
              <a:rPr lang="en-GB" altLang="en-US" dirty="0">
                <a:solidFill>
                  <a:schemeClr val="accent1">
                    <a:lumMod val="75000"/>
                  </a:schemeClr>
                </a:solidFill>
                <a:latin typeface="Arial" panose="020B0604020202020204" pitchFamily="34" charset="0"/>
                <a:cs typeface="Arial" panose="020B0604020202020204" pitchFamily="34" charset="0"/>
              </a:rPr>
              <a:t>Case Studies</a:t>
            </a:r>
          </a:p>
          <a:p>
            <a:r>
              <a:rPr lang="en-GB" altLang="en-US" dirty="0">
                <a:solidFill>
                  <a:schemeClr val="accent1">
                    <a:lumMod val="75000"/>
                  </a:schemeClr>
                </a:solidFill>
                <a:latin typeface="Arial" panose="020B0604020202020204" pitchFamily="34" charset="0"/>
                <a:cs typeface="Arial" panose="020B0604020202020204" pitchFamily="34" charset="0"/>
              </a:rPr>
              <a:t>Reading</a:t>
            </a:r>
          </a:p>
          <a:p>
            <a:r>
              <a:rPr lang="en-GB" altLang="en-US" dirty="0">
                <a:solidFill>
                  <a:schemeClr val="accent1">
                    <a:lumMod val="75000"/>
                  </a:schemeClr>
                </a:solidFill>
                <a:latin typeface="Arial" panose="020B0604020202020204" pitchFamily="34" charset="0"/>
                <a:cs typeface="Arial" panose="020B0604020202020204" pitchFamily="34" charset="0"/>
              </a:rPr>
              <a:t>Group discussions</a:t>
            </a:r>
          </a:p>
          <a:p>
            <a:r>
              <a:rPr lang="en-GB" altLang="en-US" dirty="0">
                <a:solidFill>
                  <a:schemeClr val="accent1">
                    <a:lumMod val="75000"/>
                  </a:schemeClr>
                </a:solidFill>
                <a:latin typeface="Arial" panose="020B0604020202020204" pitchFamily="34" charset="0"/>
                <a:cs typeface="Arial" panose="020B0604020202020204" pitchFamily="34" charset="0"/>
              </a:rPr>
              <a:t>Further research details on final slide</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296BD1-C3CA-4F2D-9DC4-3D553F6D354A}"/>
              </a:ext>
            </a:extLst>
          </p:cNvPr>
          <p:cNvSpPr>
            <a:spLocks noGrp="1"/>
          </p:cNvSpPr>
          <p:nvPr>
            <p:ph type="title"/>
          </p:nvPr>
        </p:nvSpPr>
        <p:spPr>
          <a:xfrm>
            <a:off x="628650" y="514899"/>
            <a:ext cx="7886700" cy="1325563"/>
          </a:xfrm>
        </p:spPr>
        <p:txBody>
          <a:bodyPr rtlCol="0">
            <a:noAutofit/>
          </a:bodyPr>
          <a:lstStyle/>
          <a:p>
            <a:pPr algn="ctr" fontAlgn="auto">
              <a:spcAft>
                <a:spcPts val="0"/>
              </a:spcAft>
              <a:defRPr/>
            </a:pPr>
            <a:br>
              <a:rPr lang="en-GB" dirty="0">
                <a:latin typeface="Arial" panose="020B0604020202020204" pitchFamily="34" charset="0"/>
                <a:cs typeface="Arial" panose="020B0604020202020204" pitchFamily="34" charset="0"/>
              </a:rPr>
            </a:br>
            <a:r>
              <a:rPr lang="en-GB" b="1" dirty="0">
                <a:solidFill>
                  <a:schemeClr val="accent1">
                    <a:lumMod val="75000"/>
                  </a:schemeClr>
                </a:solidFill>
                <a:latin typeface="Arial"/>
                <a:cs typeface="Arial"/>
              </a:rPr>
              <a:t>Early Years Practitioner </a:t>
            </a:r>
            <a:r>
              <a:rPr lang="en-GB" dirty="0">
                <a:solidFill>
                  <a:schemeClr val="accent1">
                    <a:lumMod val="75000"/>
                  </a:schemeClr>
                </a:solidFill>
                <a:latin typeface="Arial"/>
                <a:cs typeface="Arial"/>
              </a:rPr>
              <a:t>programme</a:t>
            </a:r>
            <a:endParaRPr lang="en-US" dirty="0">
              <a:solidFill>
                <a:schemeClr val="accent1">
                  <a:lumMod val="75000"/>
                </a:schemeClr>
              </a:solidFill>
              <a:latin typeface="Arial"/>
              <a:cs typeface="Arial"/>
            </a:endParaRPr>
          </a:p>
        </p:txBody>
      </p:sp>
      <p:sp>
        <p:nvSpPr>
          <p:cNvPr id="15364" name="Content Placeholder 3">
            <a:extLst>
              <a:ext uri="{FF2B5EF4-FFF2-40B4-BE49-F238E27FC236}">
                <a16:creationId xmlns:a16="http://schemas.microsoft.com/office/drawing/2014/main" id="{89D00BEF-1B7B-47A4-B889-041CABFE7653}"/>
              </a:ext>
            </a:extLst>
          </p:cNvPr>
          <p:cNvSpPr>
            <a:spLocks noGrp="1" noChangeArrowheads="1"/>
          </p:cNvSpPr>
          <p:nvPr>
            <p:ph sz="half" idx="2"/>
          </p:nvPr>
        </p:nvSpPr>
        <p:spPr bwMode="auto">
          <a:xfrm>
            <a:off x="1632811" y="2564904"/>
            <a:ext cx="7454411" cy="3809862"/>
          </a:xfrm>
        </p:spPr>
        <p:txBody>
          <a:bodyPr wrap="square" numCol="1" anchor="t" anchorCtr="0" compatLnSpc="1">
            <a:prstTxWarp prst="textNoShape">
              <a:avLst/>
            </a:prstTxWarp>
            <a:normAutofit/>
          </a:bodyPr>
          <a:lstStyle/>
          <a:p>
            <a:pPr marL="0" indent="0">
              <a:buFont typeface="Arial" panose="020B0604020202020204" pitchFamily="34" charset="0"/>
              <a:buNone/>
            </a:pPr>
            <a:r>
              <a:rPr lang="en-GB" altLang="en-US" dirty="0">
                <a:solidFill>
                  <a:schemeClr val="accent1">
                    <a:lumMod val="75000"/>
                  </a:schemeClr>
                </a:solidFill>
                <a:latin typeface="Arial" panose="020B0604020202020204" pitchFamily="34" charset="0"/>
                <a:cs typeface="Arial" panose="020B0604020202020204" pitchFamily="34" charset="0"/>
              </a:rPr>
              <a:t>The NOS criteria met in this lecture:</a:t>
            </a:r>
          </a:p>
          <a:p>
            <a:pPr marL="0" indent="0">
              <a:buFont typeface="Arial" panose="020B0604020202020204" pitchFamily="34" charset="0"/>
              <a:buNone/>
            </a:pPr>
            <a:r>
              <a:rPr lang="en-GB" altLang="en-US" dirty="0">
                <a:solidFill>
                  <a:schemeClr val="accent1">
                    <a:lumMod val="75000"/>
                  </a:schemeClr>
                </a:solidFill>
                <a:latin typeface="Arial" panose="020B0604020202020204" pitchFamily="34" charset="0"/>
                <a:cs typeface="Arial" panose="020B0604020202020204" pitchFamily="34" charset="0"/>
              </a:rPr>
              <a:t>Core – K34, K39</a:t>
            </a:r>
          </a:p>
          <a:p>
            <a:pPr marL="0" indent="0">
              <a:buFont typeface="Arial" panose="020B0604020202020204" pitchFamily="34" charset="0"/>
              <a:buNone/>
            </a:pPr>
            <a:r>
              <a:rPr lang="en-GB" altLang="en-US" dirty="0">
                <a:solidFill>
                  <a:schemeClr val="accent1">
                    <a:lumMod val="75000"/>
                  </a:schemeClr>
                </a:solidFill>
                <a:latin typeface="Arial" panose="020B0604020202020204" pitchFamily="34" charset="0"/>
                <a:cs typeface="Arial" panose="020B0604020202020204" pitchFamily="34" charset="0"/>
              </a:rPr>
              <a:t>SCD CCLD 0417 </a:t>
            </a:r>
          </a:p>
          <a:p>
            <a:pPr marL="0" indent="0">
              <a:buFont typeface="Arial" panose="020B0604020202020204" pitchFamily="34" charset="0"/>
              <a:buNone/>
            </a:pPr>
            <a:r>
              <a:rPr lang="en-GB" altLang="en-US" dirty="0">
                <a:solidFill>
                  <a:schemeClr val="accent1">
                    <a:lumMod val="75000"/>
                  </a:schemeClr>
                </a:solidFill>
                <a:latin typeface="Arial" panose="020B0604020202020204" pitchFamily="34" charset="0"/>
                <a:cs typeface="Arial" panose="020B0604020202020204" pitchFamily="34" charset="0"/>
              </a:rPr>
              <a:t>K63</a:t>
            </a:r>
          </a:p>
          <a:p>
            <a:pPr marL="0" indent="0">
              <a:buFont typeface="Arial" panose="020B0604020202020204" pitchFamily="34" charset="0"/>
              <a:buNone/>
            </a:pPr>
            <a:r>
              <a:rPr lang="en-GB" altLang="en-US" dirty="0">
                <a:solidFill>
                  <a:schemeClr val="accent1">
                    <a:lumMod val="75000"/>
                  </a:schemeClr>
                </a:solidFill>
                <a:latin typeface="Arial" panose="020B0604020202020204" pitchFamily="34" charset="0"/>
                <a:cs typeface="Arial" panose="020B0604020202020204" pitchFamily="34" charset="0"/>
              </a:rPr>
              <a:t>SCD HSC 0044</a:t>
            </a:r>
          </a:p>
          <a:p>
            <a:pPr marL="0" indent="0">
              <a:buFont typeface="Arial" panose="020B0604020202020204" pitchFamily="34" charset="0"/>
              <a:buNone/>
            </a:pPr>
            <a:r>
              <a:rPr lang="en-GB" altLang="en-US" dirty="0">
                <a:solidFill>
                  <a:schemeClr val="accent1">
                    <a:lumMod val="75000"/>
                  </a:schemeClr>
                </a:solidFill>
                <a:latin typeface="Arial" panose="020B0604020202020204" pitchFamily="34" charset="0"/>
                <a:cs typeface="Arial" panose="020B0604020202020204" pitchFamily="34" charset="0"/>
              </a:rPr>
              <a:t>K56 </a:t>
            </a:r>
            <a:endParaRPr lang="en-US" altLang="en-US" dirty="0">
              <a:solidFill>
                <a:schemeClr val="accent1">
                  <a:lumMod val="75000"/>
                </a:schemeClr>
              </a:solidFill>
              <a:latin typeface="Arial" panose="020B0604020202020204" pitchFamily="34" charset="0"/>
              <a:cs typeface="Arial" panose="020B0604020202020204" pitchFamily="34" charset="0"/>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6">
            <a:extLst>
              <a:ext uri="{FF2B5EF4-FFF2-40B4-BE49-F238E27FC236}">
                <a16:creationId xmlns:a16="http://schemas.microsoft.com/office/drawing/2014/main" id="{1D96BA6A-21C9-4CBE-BC68-55B10F0340A1}"/>
              </a:ext>
            </a:extLst>
          </p:cNvPr>
          <p:cNvSpPr txBox="1">
            <a:spLocks noChangeArrowheads="1"/>
          </p:cNvSpPr>
          <p:nvPr/>
        </p:nvSpPr>
        <p:spPr bwMode="auto">
          <a:xfrm>
            <a:off x="1115616" y="3401414"/>
            <a:ext cx="6705600" cy="4524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lnSpc>
                <a:spcPct val="90000"/>
              </a:lnSpc>
              <a:spcBef>
                <a:spcPts val="750"/>
              </a:spcBef>
              <a:buFont typeface="Arial" panose="020B0604020202020204" pitchFamily="34" charset="0"/>
              <a:buChar char="•"/>
              <a:defRPr sz="21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buChar char="•"/>
              <a:defRPr>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buChar char="•"/>
              <a:defRPr sz="15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5pPr>
            <a:lvl6pPr marL="2514600" indent="-2286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6pPr>
            <a:lvl7pPr marL="2971800" indent="-2286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7pPr>
            <a:lvl8pPr marL="3429000" indent="-2286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8pPr>
            <a:lvl9pPr marL="3886200" indent="-2286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9pPr>
          </a:lstStyle>
          <a:p>
            <a:pPr algn="ctr">
              <a:lnSpc>
                <a:spcPct val="100000"/>
              </a:lnSpc>
              <a:spcBef>
                <a:spcPct val="20000"/>
              </a:spcBef>
            </a:pPr>
            <a:r>
              <a:rPr lang="cy-GB" altLang="en-US" sz="2800" dirty="0">
                <a:latin typeface="Arial" panose="020B0604020202020204" pitchFamily="34" charset="0"/>
                <a:cs typeface="Arial" panose="020B0604020202020204" pitchFamily="34" charset="0"/>
              </a:rPr>
              <a:t>Dennis </a:t>
            </a:r>
            <a:r>
              <a:rPr lang="cy-GB" altLang="en-US" sz="2800" dirty="0" err="1">
                <a:latin typeface="Arial" panose="020B0604020202020204" pitchFamily="34" charset="0"/>
                <a:cs typeface="Arial" panose="020B0604020202020204" pitchFamily="34" charset="0"/>
              </a:rPr>
              <a:t>O’Neill</a:t>
            </a:r>
            <a:endParaRPr lang="cy-GB" altLang="en-US" sz="2800" dirty="0">
              <a:latin typeface="Arial" panose="020B0604020202020204" pitchFamily="34" charset="0"/>
              <a:cs typeface="Arial" panose="020B0604020202020204" pitchFamily="34" charset="0"/>
            </a:endParaRPr>
          </a:p>
          <a:p>
            <a:pPr algn="ctr">
              <a:lnSpc>
                <a:spcPct val="100000"/>
              </a:lnSpc>
              <a:spcBef>
                <a:spcPct val="20000"/>
              </a:spcBef>
            </a:pPr>
            <a:r>
              <a:rPr lang="cy-GB" altLang="en-US" sz="2800" dirty="0">
                <a:latin typeface="Arial" panose="020B0604020202020204" pitchFamily="34" charset="0"/>
                <a:cs typeface="Arial" panose="020B0604020202020204" pitchFamily="34" charset="0"/>
              </a:rPr>
              <a:t>Maria </a:t>
            </a:r>
            <a:r>
              <a:rPr lang="cy-GB" altLang="en-US" sz="2800" dirty="0" err="1">
                <a:latin typeface="Arial" panose="020B0604020202020204" pitchFamily="34" charset="0"/>
                <a:cs typeface="Arial" panose="020B0604020202020204" pitchFamily="34" charset="0"/>
              </a:rPr>
              <a:t>Colwell</a:t>
            </a:r>
            <a:endParaRPr lang="cy-GB" altLang="en-US" sz="2800" dirty="0">
              <a:latin typeface="Arial" panose="020B0604020202020204" pitchFamily="34" charset="0"/>
              <a:cs typeface="Arial" panose="020B0604020202020204" pitchFamily="34" charset="0"/>
            </a:endParaRPr>
          </a:p>
          <a:p>
            <a:pPr algn="ctr">
              <a:lnSpc>
                <a:spcPct val="100000"/>
              </a:lnSpc>
              <a:spcBef>
                <a:spcPct val="20000"/>
              </a:spcBef>
            </a:pPr>
            <a:r>
              <a:rPr lang="cy-GB" altLang="en-US" sz="2800" dirty="0">
                <a:latin typeface="Arial" panose="020B0604020202020204" pitchFamily="34" charset="0"/>
                <a:cs typeface="Arial" panose="020B0604020202020204" pitchFamily="34" charset="0"/>
              </a:rPr>
              <a:t>Jasmine </a:t>
            </a:r>
            <a:r>
              <a:rPr lang="cy-GB" altLang="en-US" sz="2800" dirty="0" err="1">
                <a:latin typeface="Arial" panose="020B0604020202020204" pitchFamily="34" charset="0"/>
                <a:cs typeface="Arial" panose="020B0604020202020204" pitchFamily="34" charset="0"/>
              </a:rPr>
              <a:t>Beckford</a:t>
            </a:r>
            <a:endParaRPr lang="cy-GB" altLang="en-US" sz="2800" dirty="0">
              <a:latin typeface="Arial" panose="020B0604020202020204" pitchFamily="34" charset="0"/>
              <a:cs typeface="Arial" panose="020B0604020202020204" pitchFamily="34" charset="0"/>
            </a:endParaRPr>
          </a:p>
          <a:p>
            <a:pPr algn="ctr">
              <a:lnSpc>
                <a:spcPct val="100000"/>
              </a:lnSpc>
              <a:spcBef>
                <a:spcPct val="20000"/>
              </a:spcBef>
            </a:pPr>
            <a:r>
              <a:rPr lang="cy-GB" altLang="en-US" sz="2800" dirty="0">
                <a:latin typeface="Arial" panose="020B0604020202020204" pitchFamily="34" charset="0"/>
                <a:cs typeface="Arial" panose="020B0604020202020204" pitchFamily="34" charset="0"/>
              </a:rPr>
              <a:t>Victoria </a:t>
            </a:r>
            <a:r>
              <a:rPr lang="cy-GB" altLang="en-US" sz="2800" dirty="0" err="1">
                <a:latin typeface="Arial" panose="020B0604020202020204" pitchFamily="34" charset="0"/>
                <a:cs typeface="Arial" panose="020B0604020202020204" pitchFamily="34" charset="0"/>
              </a:rPr>
              <a:t>Climbie</a:t>
            </a:r>
            <a:endParaRPr lang="cy-GB" altLang="en-US" sz="2800" dirty="0">
              <a:latin typeface="Arial" panose="020B0604020202020204" pitchFamily="34" charset="0"/>
              <a:cs typeface="Arial" panose="020B0604020202020204" pitchFamily="34" charset="0"/>
            </a:endParaRPr>
          </a:p>
          <a:p>
            <a:pPr algn="ctr">
              <a:lnSpc>
                <a:spcPct val="100000"/>
              </a:lnSpc>
              <a:spcBef>
                <a:spcPct val="20000"/>
              </a:spcBef>
            </a:pPr>
            <a:endParaRPr lang="cy-GB" altLang="en-US" sz="2800" dirty="0">
              <a:latin typeface="Arial" panose="020B0604020202020204" pitchFamily="34" charset="0"/>
              <a:cs typeface="Arial" panose="020B0604020202020204" pitchFamily="34" charset="0"/>
            </a:endParaRPr>
          </a:p>
          <a:p>
            <a:pPr>
              <a:lnSpc>
                <a:spcPct val="100000"/>
              </a:lnSpc>
              <a:spcBef>
                <a:spcPct val="20000"/>
              </a:spcBef>
            </a:pPr>
            <a:endParaRPr lang="en-GB" altLang="en-US" sz="2800" dirty="0">
              <a:latin typeface="Myriad Pro" pitchFamily="34" charset="0"/>
              <a:cs typeface="Arial" panose="020B0604020202020204" pitchFamily="34" charset="0"/>
            </a:endParaRPr>
          </a:p>
        </p:txBody>
      </p:sp>
      <p:sp>
        <p:nvSpPr>
          <p:cNvPr id="17411" name="Text Box 1">
            <a:extLst>
              <a:ext uri="{FF2B5EF4-FFF2-40B4-BE49-F238E27FC236}">
                <a16:creationId xmlns:a16="http://schemas.microsoft.com/office/drawing/2014/main" id="{DF198A6A-33E9-468B-9407-E05864C85C9B}"/>
              </a:ext>
            </a:extLst>
          </p:cNvPr>
          <p:cNvSpPr>
            <a:spLocks noGrp="1" noChangeArrowheads="1"/>
          </p:cNvSpPr>
          <p:nvPr>
            <p:ph type="title"/>
          </p:nvPr>
        </p:nvSpPr>
        <p:spPr>
          <a:xfrm>
            <a:off x="628650" y="836712"/>
            <a:ext cx="7886700" cy="1325563"/>
          </a:xfrm>
          <a:noFill/>
          <a:extLs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noAutofit/>
          </a:bodyPr>
          <a:lstStyle/>
          <a:p>
            <a:pPr algn="ctr">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br>
              <a:rPr lang="cy-GB" altLang="en-US" sz="4400" b="1" dirty="0">
                <a:latin typeface="Arial" panose="020B0604020202020204" pitchFamily="34" charset="0"/>
                <a:cs typeface="Arial" panose="020B0604020202020204" pitchFamily="34" charset="0"/>
              </a:rPr>
            </a:br>
            <a:r>
              <a:rPr lang="cy-GB" altLang="en-US" sz="4400" b="1" dirty="0" err="1">
                <a:solidFill>
                  <a:schemeClr val="accent1">
                    <a:lumMod val="75000"/>
                  </a:schemeClr>
                </a:solidFill>
                <a:latin typeface="Arial"/>
                <a:cs typeface="Arial"/>
              </a:rPr>
              <a:t>Content</a:t>
            </a:r>
            <a:r>
              <a:rPr lang="cy-GB" altLang="en-US" sz="4400" b="1" dirty="0">
                <a:solidFill>
                  <a:schemeClr val="accent1">
                    <a:lumMod val="75000"/>
                  </a:schemeClr>
                </a:solidFill>
                <a:latin typeface="Arial"/>
                <a:cs typeface="Arial"/>
              </a:rPr>
              <a:t> of </a:t>
            </a:r>
            <a:r>
              <a:rPr lang="cy-GB" altLang="en-US" sz="4400" b="1" dirty="0" err="1">
                <a:solidFill>
                  <a:schemeClr val="accent1">
                    <a:lumMod val="75000"/>
                  </a:schemeClr>
                </a:solidFill>
                <a:latin typeface="Arial"/>
                <a:cs typeface="Arial"/>
              </a:rPr>
              <a:t>Lecture</a:t>
            </a:r>
            <a:r>
              <a:rPr lang="cy-GB" altLang="en-US" sz="4400" b="1" dirty="0">
                <a:solidFill>
                  <a:schemeClr val="accent1">
                    <a:lumMod val="75000"/>
                  </a:schemeClr>
                </a:solidFill>
                <a:latin typeface="Arial"/>
                <a:cs typeface="Arial"/>
              </a:rPr>
              <a:t> </a:t>
            </a:r>
            <a:r>
              <a:rPr lang="cy-GB" altLang="en-US" sz="4400" b="1" dirty="0" err="1">
                <a:solidFill>
                  <a:schemeClr val="accent1">
                    <a:lumMod val="75000"/>
                  </a:schemeClr>
                </a:solidFill>
                <a:latin typeface="Arial"/>
                <a:cs typeface="Arial"/>
              </a:rPr>
              <a:t>Case</a:t>
            </a:r>
            <a:r>
              <a:rPr lang="cy-GB" altLang="en-US" sz="4400" b="1" dirty="0">
                <a:solidFill>
                  <a:schemeClr val="accent1">
                    <a:lumMod val="75000"/>
                  </a:schemeClr>
                </a:solidFill>
                <a:latin typeface="Arial"/>
                <a:cs typeface="Arial"/>
              </a:rPr>
              <a:t> </a:t>
            </a:r>
            <a:r>
              <a:rPr lang="cy-GB" altLang="en-US" sz="4400" b="1" dirty="0" err="1">
                <a:solidFill>
                  <a:schemeClr val="accent1">
                    <a:lumMod val="75000"/>
                  </a:schemeClr>
                </a:solidFill>
                <a:latin typeface="Arial"/>
                <a:cs typeface="Arial"/>
              </a:rPr>
              <a:t>Studies</a:t>
            </a:r>
            <a:endParaRPr lang="cy-GB" altLang="en-US" sz="4400" b="1" dirty="0">
              <a:solidFill>
                <a:schemeClr val="accent1">
                  <a:lumMod val="75000"/>
                </a:schemeClr>
              </a:solidFill>
              <a:latin typeface="Arial"/>
              <a:cs typeface="Arial"/>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a:extLst>
              <a:ext uri="{FF2B5EF4-FFF2-40B4-BE49-F238E27FC236}">
                <a16:creationId xmlns:a16="http://schemas.microsoft.com/office/drawing/2014/main" id="{D70BE50E-339C-41BA-B293-20599278029B}"/>
              </a:ext>
            </a:extLst>
          </p:cNvPr>
          <p:cNvSpPr>
            <a:spLocks noGrp="1" noChangeArrowheads="1"/>
          </p:cNvSpPr>
          <p:nvPr>
            <p:ph type="title"/>
          </p:nvPr>
        </p:nvSpPr>
        <p:spPr/>
        <p:txBody>
          <a:bodyPr/>
          <a:lstStyle/>
          <a:p>
            <a:pPr algn="ctr"/>
            <a:br>
              <a:rPr lang="en-GB" altLang="en-US" b="1" dirty="0">
                <a:latin typeface="Arial" panose="020B0604020202020204" pitchFamily="34" charset="0"/>
                <a:cs typeface="Arial" panose="020B0604020202020204" pitchFamily="34" charset="0"/>
              </a:rPr>
            </a:br>
            <a:r>
              <a:rPr lang="en-GB" altLang="en-US" b="1" dirty="0">
                <a:solidFill>
                  <a:schemeClr val="accent1">
                    <a:lumMod val="75000"/>
                  </a:schemeClr>
                </a:solidFill>
                <a:latin typeface="Arial"/>
                <a:cs typeface="Arial"/>
              </a:rPr>
              <a:t>To begin…</a:t>
            </a:r>
          </a:p>
        </p:txBody>
      </p:sp>
      <p:sp>
        <p:nvSpPr>
          <p:cNvPr id="3" name="Content Placeholder 2">
            <a:extLst>
              <a:ext uri="{FF2B5EF4-FFF2-40B4-BE49-F238E27FC236}">
                <a16:creationId xmlns:a16="http://schemas.microsoft.com/office/drawing/2014/main" id="{15D03F24-7EFB-44A5-9CCB-206A792F83B8}"/>
              </a:ext>
            </a:extLst>
          </p:cNvPr>
          <p:cNvSpPr>
            <a:spLocks noGrp="1"/>
          </p:cNvSpPr>
          <p:nvPr>
            <p:ph idx="1"/>
          </p:nvPr>
        </p:nvSpPr>
        <p:spPr/>
        <p:txBody>
          <a:bodyPr vert="horz" lIns="91440" tIns="45720" rIns="91440" bIns="45720" rtlCol="0" anchor="t">
            <a:normAutofit/>
          </a:bodyPr>
          <a:lstStyle/>
          <a:p>
            <a:pPr fontAlgn="auto">
              <a:spcAft>
                <a:spcPts val="0"/>
              </a:spcAft>
              <a:defRPr/>
            </a:pPr>
            <a:endParaRPr lang="en-GB" dirty="0"/>
          </a:p>
          <a:p>
            <a:pPr marL="0" indent="0" algn="ctr" fontAlgn="auto">
              <a:spcAft>
                <a:spcPts val="0"/>
              </a:spcAft>
              <a:buFont typeface="Arial" panose="020B0604020202020204" pitchFamily="34" charset="0"/>
              <a:buNone/>
              <a:defRPr/>
            </a:pPr>
            <a:endParaRPr lang="en-GB" sz="4800" b="1" dirty="0"/>
          </a:p>
          <a:p>
            <a:pPr marL="0" indent="0" algn="ctr" fontAlgn="auto">
              <a:spcAft>
                <a:spcPts val="0"/>
              </a:spcAft>
              <a:buFont typeface="Arial" panose="020B0604020202020204" pitchFamily="34" charset="0"/>
              <a:buNone/>
              <a:defRPr/>
            </a:pPr>
            <a:r>
              <a:rPr lang="en-GB" sz="2400" b="1" dirty="0">
                <a:hlinkClick r:id="rId3"/>
              </a:rPr>
              <a:t>https://learning.nspcc.org.uk/child-protection-system/history-of-child-protection-in-the-uk</a:t>
            </a:r>
            <a:endParaRPr lang="en-GB" sz="2400" b="1" dirty="0"/>
          </a:p>
          <a:p>
            <a:pPr marL="0" indent="0" algn="ctr" fontAlgn="auto">
              <a:spcAft>
                <a:spcPts val="0"/>
              </a:spcAft>
              <a:buFont typeface="Arial" panose="020B0604020202020204" pitchFamily="34" charset="0"/>
              <a:buNone/>
              <a:defRPr/>
            </a:pPr>
            <a:r>
              <a:rPr lang="en-GB" sz="4800" b="1" dirty="0">
                <a:solidFill>
                  <a:schemeClr val="accent1">
                    <a:lumMod val="75000"/>
                  </a:schemeClr>
                </a:solidFill>
              </a:rPr>
              <a:t>The historical perspective</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ext Box 1">
            <a:extLst>
              <a:ext uri="{FF2B5EF4-FFF2-40B4-BE49-F238E27FC236}">
                <a16:creationId xmlns:a16="http://schemas.microsoft.com/office/drawing/2014/main" id="{A7FBDED5-A634-4D7E-9EC5-F1670288F470}"/>
              </a:ext>
            </a:extLst>
          </p:cNvPr>
          <p:cNvSpPr txBox="1">
            <a:spLocks noChangeArrowheads="1"/>
          </p:cNvSpPr>
          <p:nvPr/>
        </p:nvSpPr>
        <p:spPr bwMode="auto">
          <a:xfrm>
            <a:off x="476250" y="476672"/>
            <a:ext cx="8229600" cy="11430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lstStyle>
            <a:lvl1pPr>
              <a:lnSpc>
                <a:spcPct val="90000"/>
              </a:lnSpc>
              <a:spcBef>
                <a:spcPts val="750"/>
              </a:spcBef>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1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5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5pPr>
            <a:lvl6pPr marL="2514600" indent="-228600" fontAlgn="base">
              <a:lnSpc>
                <a:spcPct val="90000"/>
              </a:lnSpc>
              <a:spcBef>
                <a:spcPts val="375"/>
              </a:spcBef>
              <a:spcAft>
                <a:spcPct val="0"/>
              </a:spcAft>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6pPr>
            <a:lvl7pPr marL="2971800" indent="-228600" fontAlgn="base">
              <a:lnSpc>
                <a:spcPct val="90000"/>
              </a:lnSpc>
              <a:spcBef>
                <a:spcPts val="375"/>
              </a:spcBef>
              <a:spcAft>
                <a:spcPct val="0"/>
              </a:spcAft>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7pPr>
            <a:lvl8pPr marL="3429000" indent="-228600" fontAlgn="base">
              <a:lnSpc>
                <a:spcPct val="90000"/>
              </a:lnSpc>
              <a:spcBef>
                <a:spcPts val="375"/>
              </a:spcBef>
              <a:spcAft>
                <a:spcPct val="0"/>
              </a:spcAft>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8pPr>
            <a:lvl9pPr marL="3886200" indent="-228600" fontAlgn="base">
              <a:lnSpc>
                <a:spcPct val="90000"/>
              </a:lnSpc>
              <a:spcBef>
                <a:spcPts val="375"/>
              </a:spcBef>
              <a:spcAft>
                <a:spcPct val="0"/>
              </a:spcAft>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9pPr>
          </a:lstStyle>
          <a:p>
            <a:pPr algn="ctr" eaLnBrk="1" hangingPunct="1">
              <a:lnSpc>
                <a:spcPct val="100000"/>
              </a:lnSpc>
              <a:spcBef>
                <a:spcPct val="0"/>
              </a:spcBef>
              <a:buFontTx/>
              <a:buNone/>
            </a:pPr>
            <a:r>
              <a:rPr lang="en-US" altLang="en-US" sz="4400" b="1" dirty="0">
                <a:solidFill>
                  <a:srgbClr val="000000"/>
                </a:solidFill>
                <a:latin typeface="Arial" panose="020B0604020202020204" pitchFamily="34" charset="0"/>
                <a:cs typeface="Lucida Sans Unicode" panose="020B0602030504020204" pitchFamily="34" charset="0"/>
              </a:rPr>
              <a:t>Lorraine Fox Harding</a:t>
            </a:r>
          </a:p>
        </p:txBody>
      </p:sp>
      <p:sp>
        <p:nvSpPr>
          <p:cNvPr id="20484" name="Text Box 3">
            <a:extLst>
              <a:ext uri="{FF2B5EF4-FFF2-40B4-BE49-F238E27FC236}">
                <a16:creationId xmlns:a16="http://schemas.microsoft.com/office/drawing/2014/main" id="{16AC7BF5-7493-4325-9001-0A1190DA34A3}"/>
              </a:ext>
            </a:extLst>
          </p:cNvPr>
          <p:cNvSpPr txBox="1">
            <a:spLocks noChangeArrowheads="1"/>
          </p:cNvSpPr>
          <p:nvPr/>
        </p:nvSpPr>
        <p:spPr bwMode="auto">
          <a:xfrm>
            <a:off x="915866" y="1966912"/>
            <a:ext cx="7789984" cy="452596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1440" tIns="45720" rIns="91440" bIns="45720" anchor="t"/>
          <a:lstStyle>
            <a:lvl1pPr marL="341313" indent="-341313">
              <a:lnSpc>
                <a:spcPct val="90000"/>
              </a:lnSpc>
              <a:spcBef>
                <a:spcPts val="750"/>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21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5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3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300">
                <a:solidFill>
                  <a:schemeClr val="tx1"/>
                </a:solidFill>
                <a:latin typeface="Calibri" panose="020F0502020204030204" pitchFamily="34" charset="0"/>
              </a:defRPr>
            </a:lvl5pPr>
            <a:lvl6pPr marL="2514600" indent="-228600" fontAlgn="base">
              <a:lnSpc>
                <a:spcPct val="90000"/>
              </a:lnSpc>
              <a:spcBef>
                <a:spcPts val="375"/>
              </a:spcBef>
              <a:spcAft>
                <a:spcPct val="0"/>
              </a:spcAft>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300">
                <a:solidFill>
                  <a:schemeClr val="tx1"/>
                </a:solidFill>
                <a:latin typeface="Calibri" panose="020F0502020204030204" pitchFamily="34" charset="0"/>
              </a:defRPr>
            </a:lvl6pPr>
            <a:lvl7pPr marL="2971800" indent="-228600" fontAlgn="base">
              <a:lnSpc>
                <a:spcPct val="90000"/>
              </a:lnSpc>
              <a:spcBef>
                <a:spcPts val="375"/>
              </a:spcBef>
              <a:spcAft>
                <a:spcPct val="0"/>
              </a:spcAft>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300">
                <a:solidFill>
                  <a:schemeClr val="tx1"/>
                </a:solidFill>
                <a:latin typeface="Calibri" panose="020F0502020204030204" pitchFamily="34" charset="0"/>
              </a:defRPr>
            </a:lvl7pPr>
            <a:lvl8pPr marL="3429000" indent="-228600" fontAlgn="base">
              <a:lnSpc>
                <a:spcPct val="90000"/>
              </a:lnSpc>
              <a:spcBef>
                <a:spcPts val="375"/>
              </a:spcBef>
              <a:spcAft>
                <a:spcPct val="0"/>
              </a:spcAft>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300">
                <a:solidFill>
                  <a:schemeClr val="tx1"/>
                </a:solidFill>
                <a:latin typeface="Calibri" panose="020F0502020204030204" pitchFamily="34" charset="0"/>
              </a:defRPr>
            </a:lvl8pPr>
            <a:lvl9pPr marL="3886200" indent="-228600" fontAlgn="base">
              <a:lnSpc>
                <a:spcPct val="90000"/>
              </a:lnSpc>
              <a:spcBef>
                <a:spcPts val="375"/>
              </a:spcBef>
              <a:spcAft>
                <a:spcPct val="0"/>
              </a:spcAft>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300">
                <a:solidFill>
                  <a:schemeClr val="tx1"/>
                </a:solidFill>
                <a:latin typeface="Calibri" panose="020F0502020204030204" pitchFamily="34" charset="0"/>
              </a:defRPr>
            </a:lvl9pPr>
          </a:lstStyle>
          <a:p>
            <a:pPr marL="340995" indent="-340995" eaLnBrk="1" hangingPunct="1">
              <a:lnSpc>
                <a:spcPct val="100000"/>
              </a:lnSpc>
              <a:spcBef>
                <a:spcPts val="700"/>
              </a:spcBef>
              <a:buClr>
                <a:srgbClr val="0000FF"/>
              </a:buClr>
            </a:pPr>
            <a:r>
              <a:rPr lang="en-US" altLang="en-US" sz="2800" dirty="0">
                <a:solidFill>
                  <a:schemeClr val="accent1">
                    <a:lumMod val="75000"/>
                  </a:schemeClr>
                </a:solidFill>
                <a:latin typeface="Arial"/>
                <a:ea typeface="MS PGothic"/>
                <a:cs typeface="Lucida Sans Unicode"/>
              </a:rPr>
              <a:t>Social Context</a:t>
            </a:r>
            <a:endParaRPr lang="en-US" dirty="0">
              <a:solidFill>
                <a:schemeClr val="accent1">
                  <a:lumMod val="75000"/>
                </a:schemeClr>
              </a:solidFill>
              <a:latin typeface="Arial"/>
              <a:ea typeface="MS PGothic"/>
              <a:cs typeface="Lucida Sans Unicode"/>
            </a:endParaRPr>
          </a:p>
          <a:p>
            <a:pPr marL="340995" indent="-340995" eaLnBrk="1" hangingPunct="1">
              <a:lnSpc>
                <a:spcPct val="100000"/>
              </a:lnSpc>
              <a:spcBef>
                <a:spcPts val="700"/>
              </a:spcBef>
              <a:buClr>
                <a:srgbClr val="0000FF"/>
              </a:buClr>
            </a:pPr>
            <a:r>
              <a:rPr lang="en-US" altLang="en-US" sz="2800" dirty="0">
                <a:solidFill>
                  <a:schemeClr val="accent1">
                    <a:lumMod val="75000"/>
                  </a:schemeClr>
                </a:solidFill>
                <a:latin typeface="Arial"/>
                <a:ea typeface="MS PGothic"/>
                <a:cs typeface="Lucida Sans Unicode"/>
              </a:rPr>
              <a:t>Historical perspectives</a:t>
            </a:r>
          </a:p>
          <a:p>
            <a:pPr marL="340995" indent="-340995" eaLnBrk="1" hangingPunct="1">
              <a:lnSpc>
                <a:spcPct val="100000"/>
              </a:lnSpc>
              <a:spcBef>
                <a:spcPts val="700"/>
              </a:spcBef>
              <a:buClr>
                <a:srgbClr val="0000FF"/>
              </a:buClr>
            </a:pPr>
            <a:r>
              <a:rPr lang="en-US" altLang="en-US" sz="2800" dirty="0">
                <a:solidFill>
                  <a:schemeClr val="accent1">
                    <a:lumMod val="75000"/>
                  </a:schemeClr>
                </a:solidFill>
                <a:latin typeface="Arial"/>
                <a:ea typeface="MS PGothic"/>
                <a:cs typeface="Lucida Sans Unicode"/>
              </a:rPr>
              <a:t>Events that have changed the lives of children</a:t>
            </a:r>
          </a:p>
          <a:p>
            <a:pPr marL="340995" indent="-340995">
              <a:lnSpc>
                <a:spcPct val="100000"/>
              </a:lnSpc>
              <a:spcBef>
                <a:spcPts val="700"/>
              </a:spcBef>
              <a:buClr>
                <a:srgbClr val="0000FF"/>
              </a:buClr>
            </a:pPr>
            <a:r>
              <a:rPr lang="en-US" sz="2800" dirty="0">
                <a:solidFill>
                  <a:schemeClr val="accent1">
                    <a:lumMod val="75000"/>
                  </a:schemeClr>
                </a:solidFill>
                <a:latin typeface="Arial"/>
                <a:ea typeface="MS PGothic"/>
                <a:cs typeface="Arial"/>
              </a:rPr>
              <a:t>'Perspectives in Childcare Policy'</a:t>
            </a:r>
            <a:endParaRPr lang="en-US" altLang="en-US" sz="2800" dirty="0">
              <a:solidFill>
                <a:schemeClr val="accent1">
                  <a:lumMod val="75000"/>
                </a:schemeClr>
              </a:solidFill>
              <a:latin typeface="Arial"/>
              <a:ea typeface="MS PGothic"/>
              <a:cs typeface="Lucida Sans Unicode" panose="020B0602030504020204" pitchFamily="34" charset="0"/>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a:extLst>
              <a:ext uri="{FF2B5EF4-FFF2-40B4-BE49-F238E27FC236}">
                <a16:creationId xmlns:a16="http://schemas.microsoft.com/office/drawing/2014/main" id="{45048C5F-5E5E-46BF-B72C-86A84AFCB33E}"/>
              </a:ext>
            </a:extLst>
          </p:cNvPr>
          <p:cNvSpPr>
            <a:spLocks noGrp="1" noChangeArrowheads="1"/>
          </p:cNvSpPr>
          <p:nvPr>
            <p:ph type="title"/>
          </p:nvPr>
        </p:nvSpPr>
        <p:spPr>
          <a:xfrm>
            <a:off x="2195736" y="68262"/>
            <a:ext cx="4752528" cy="1325563"/>
          </a:xfrm>
        </p:spPr>
        <p:txBody>
          <a:bodyPr/>
          <a:lstStyle/>
          <a:p>
            <a:pPr algn="ctr"/>
            <a:r>
              <a:rPr lang="en-GB" altLang="en-US" sz="3600" b="1" dirty="0">
                <a:latin typeface="Arial" panose="020B0604020202020204" pitchFamily="34" charset="0"/>
                <a:cs typeface="Arial" panose="020B0604020202020204" pitchFamily="34" charset="0"/>
              </a:rPr>
              <a:t>Margaret Humphries</a:t>
            </a:r>
          </a:p>
        </p:txBody>
      </p:sp>
      <p:pic>
        <p:nvPicPr>
          <p:cNvPr id="22531" name="Content Placeholder 3">
            <a:extLst>
              <a:ext uri="{FF2B5EF4-FFF2-40B4-BE49-F238E27FC236}">
                <a16:creationId xmlns:a16="http://schemas.microsoft.com/office/drawing/2014/main" id="{EEB7CDE6-DE8B-4EB7-8C2D-13B0F3B2ACD4}"/>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tretch>
            <a:fillRect/>
          </a:stretch>
        </p:blipFill>
        <p:spPr bwMode="auto">
          <a:xfrm>
            <a:off x="395536" y="1538862"/>
            <a:ext cx="2133600" cy="1600200"/>
          </a:xfrm>
        </p:spPr>
      </p:pic>
      <p:pic>
        <p:nvPicPr>
          <p:cNvPr id="22532" name="Content Placeholder 5">
            <a:extLst>
              <a:ext uri="{FF2B5EF4-FFF2-40B4-BE49-F238E27FC236}">
                <a16:creationId xmlns:a16="http://schemas.microsoft.com/office/drawing/2014/main" id="{D9CCD3C0-AA39-4AFD-B7FE-70D6817BFA9F}"/>
              </a:ext>
            </a:extLst>
          </p:cNvPr>
          <p:cNvPicPr>
            <a:picLocks noGrp="1" noChangeAspect="1" noChangeArrowheads="1"/>
          </p:cNvPicPr>
          <p:nvPr>
            <p:ph sz="half" idx="4294967295"/>
          </p:nvPr>
        </p:nvPicPr>
        <p:blipFill>
          <a:blip r:embed="rId4">
            <a:extLst>
              <a:ext uri="{28A0092B-C50C-407E-A947-70E740481C1C}">
                <a14:useLocalDpi xmlns:a14="http://schemas.microsoft.com/office/drawing/2010/main" val="0"/>
              </a:ext>
            </a:extLst>
          </a:blip>
          <a:srcRect/>
          <a:stretch>
            <a:fillRect/>
          </a:stretch>
        </p:blipFill>
        <p:spPr bwMode="auto">
          <a:xfrm>
            <a:off x="3924300" y="1420848"/>
            <a:ext cx="5184775" cy="4248150"/>
          </a:xfrm>
          <a:prstGeom prst="rect">
            <a:avLst/>
          </a:prstGeom>
        </p:spPr>
      </p:pic>
      <p:sp>
        <p:nvSpPr>
          <p:cNvPr id="22533" name="TextBox 9">
            <a:extLst>
              <a:ext uri="{FF2B5EF4-FFF2-40B4-BE49-F238E27FC236}">
                <a16:creationId xmlns:a16="http://schemas.microsoft.com/office/drawing/2014/main" id="{22BE5F5D-3310-461B-AE4A-23209CDFA647}"/>
              </a:ext>
            </a:extLst>
          </p:cNvPr>
          <p:cNvSpPr txBox="1">
            <a:spLocks noChangeArrowheads="1"/>
          </p:cNvSpPr>
          <p:nvPr/>
        </p:nvSpPr>
        <p:spPr bwMode="auto">
          <a:xfrm>
            <a:off x="250825" y="3025775"/>
            <a:ext cx="3673475" cy="2616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nSpc>
                <a:spcPct val="90000"/>
              </a:lnSpc>
              <a:spcBef>
                <a:spcPts val="750"/>
              </a:spcBef>
              <a:buFont typeface="Arial" panose="020B0604020202020204" pitchFamily="34" charset="0"/>
              <a:buChar char="•"/>
              <a:defRPr sz="21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buChar char="•"/>
              <a:defRPr>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buChar char="•"/>
              <a:defRPr sz="15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5pPr>
            <a:lvl6pPr marL="2514600" indent="-2286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6pPr>
            <a:lvl7pPr marL="2971800" indent="-2286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7pPr>
            <a:lvl8pPr marL="3429000" indent="-2286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8pPr>
            <a:lvl9pPr marL="3886200" indent="-2286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9pPr>
          </a:lstStyle>
          <a:p>
            <a:pPr>
              <a:lnSpc>
                <a:spcPct val="100000"/>
              </a:lnSpc>
              <a:spcBef>
                <a:spcPct val="0"/>
              </a:spcBef>
              <a:buFontTx/>
              <a:buNone/>
            </a:pPr>
            <a:endParaRPr lang="en-GB" altLang="en-US" sz="2400" dirty="0">
              <a:cs typeface="Calibri" panose="020F0502020204030204" pitchFamily="34" charset="0"/>
            </a:endParaRPr>
          </a:p>
          <a:p>
            <a:pPr>
              <a:lnSpc>
                <a:spcPct val="100000"/>
              </a:lnSpc>
              <a:spcBef>
                <a:spcPct val="0"/>
              </a:spcBef>
              <a:buFontTx/>
              <a:buNone/>
            </a:pPr>
            <a:r>
              <a:rPr lang="en-GB" altLang="en-US" sz="2000" dirty="0">
                <a:solidFill>
                  <a:schemeClr val="accent1">
                    <a:lumMod val="75000"/>
                  </a:schemeClr>
                </a:solidFill>
                <a:cs typeface="Calibri" panose="020F0502020204030204" pitchFamily="34" charset="0"/>
              </a:rPr>
              <a:t>Social Worker from Nottingham, </a:t>
            </a:r>
          </a:p>
          <a:p>
            <a:pPr>
              <a:lnSpc>
                <a:spcPct val="100000"/>
              </a:lnSpc>
              <a:spcBef>
                <a:spcPct val="0"/>
              </a:spcBef>
              <a:buFontTx/>
              <a:buNone/>
            </a:pPr>
            <a:r>
              <a:rPr lang="en-GB" altLang="en-US" sz="2000" dirty="0">
                <a:solidFill>
                  <a:schemeClr val="accent1">
                    <a:lumMod val="75000"/>
                  </a:schemeClr>
                </a:solidFill>
                <a:cs typeface="Calibri" panose="020F0502020204030204" pitchFamily="34" charset="0"/>
              </a:rPr>
              <a:t>who in 1986, uncovered the organised </a:t>
            </a:r>
            <a:r>
              <a:rPr lang="en-GB" altLang="en-US" sz="2000" b="1" dirty="0">
                <a:solidFill>
                  <a:schemeClr val="accent1">
                    <a:lumMod val="75000"/>
                  </a:schemeClr>
                </a:solidFill>
                <a:cs typeface="Calibri" panose="020F0502020204030204" pitchFamily="34" charset="0"/>
              </a:rPr>
              <a:t>deportation</a:t>
            </a:r>
            <a:r>
              <a:rPr lang="en-GB" altLang="en-US" sz="2000" dirty="0">
                <a:solidFill>
                  <a:schemeClr val="accent1">
                    <a:lumMod val="75000"/>
                  </a:schemeClr>
                </a:solidFill>
                <a:cs typeface="Calibri" panose="020F0502020204030204" pitchFamily="34" charset="0"/>
              </a:rPr>
              <a:t>, by the </a:t>
            </a:r>
            <a:r>
              <a:rPr lang="en-GB" altLang="en-US" sz="2000" b="1" dirty="0">
                <a:solidFill>
                  <a:schemeClr val="accent1">
                    <a:lumMod val="75000"/>
                  </a:schemeClr>
                </a:solidFill>
                <a:cs typeface="Calibri" panose="020F0502020204030204" pitchFamily="34" charset="0"/>
              </a:rPr>
              <a:t>British Government</a:t>
            </a:r>
          </a:p>
          <a:p>
            <a:pPr>
              <a:lnSpc>
                <a:spcPct val="100000"/>
              </a:lnSpc>
              <a:spcBef>
                <a:spcPct val="0"/>
              </a:spcBef>
              <a:buFontTx/>
              <a:buNone/>
            </a:pPr>
            <a:r>
              <a:rPr lang="en-GB" altLang="en-US" sz="2000" dirty="0">
                <a:solidFill>
                  <a:schemeClr val="accent1">
                    <a:lumMod val="75000"/>
                  </a:schemeClr>
                </a:solidFill>
                <a:cs typeface="Calibri" panose="020F0502020204030204" pitchFamily="34" charset="0"/>
              </a:rPr>
              <a:t> of </a:t>
            </a:r>
            <a:r>
              <a:rPr lang="en-GB" altLang="en-US" sz="2000" b="1" dirty="0">
                <a:solidFill>
                  <a:schemeClr val="accent1">
                    <a:lumMod val="75000"/>
                  </a:schemeClr>
                </a:solidFill>
                <a:cs typeface="Calibri" panose="020F0502020204030204" pitchFamily="34" charset="0"/>
              </a:rPr>
              <a:t>100,000 children </a:t>
            </a:r>
            <a:r>
              <a:rPr lang="en-GB" altLang="en-US" sz="2000" dirty="0">
                <a:solidFill>
                  <a:schemeClr val="accent1">
                    <a:lumMod val="75000"/>
                  </a:schemeClr>
                </a:solidFill>
                <a:cs typeface="Calibri" panose="020F0502020204030204" pitchFamily="34" charset="0"/>
              </a:rPr>
              <a:t>in care to Commonwealth countries </a:t>
            </a:r>
          </a:p>
          <a:p>
            <a:pPr>
              <a:lnSpc>
                <a:spcPct val="100000"/>
              </a:lnSpc>
              <a:spcBef>
                <a:spcPct val="0"/>
              </a:spcBef>
              <a:buFontTx/>
              <a:buNone/>
            </a:pPr>
            <a:r>
              <a:rPr lang="en-GB" altLang="en-US" sz="2000" dirty="0">
                <a:solidFill>
                  <a:schemeClr val="accent1">
                    <a:lumMod val="75000"/>
                  </a:schemeClr>
                </a:solidFill>
                <a:cs typeface="Calibri" panose="020F0502020204030204" pitchFamily="34" charset="0"/>
              </a:rPr>
              <a:t>including Australia</a:t>
            </a:r>
            <a:r>
              <a:rPr lang="en-GB" altLang="en-US" sz="2000" dirty="0">
                <a:solidFill>
                  <a:schemeClr val="accent1">
                    <a:lumMod val="75000"/>
                  </a:schemeClr>
                </a:solidFill>
                <a:latin typeface="Times" panose="02020603050405020304" pitchFamily="18" charset="0"/>
                <a:cs typeface="Calibri" panose="020F0502020204030204" pitchFamily="34" charset="0"/>
              </a:rPr>
              <a:t>. </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a:extLst>
              <a:ext uri="{FF2B5EF4-FFF2-40B4-BE49-F238E27FC236}">
                <a16:creationId xmlns:a16="http://schemas.microsoft.com/office/drawing/2014/main" id="{7829B2B3-CD6C-62AF-CF31-52025CD193D3}"/>
              </a:ext>
            </a:extLst>
          </p:cNvPr>
          <p:cNvSpPr>
            <a:spLocks noGrp="1" noChangeArrowheads="1"/>
          </p:cNvSpPr>
          <p:nvPr>
            <p:ph type="title"/>
          </p:nvPr>
        </p:nvSpPr>
        <p:spPr/>
        <p:txBody>
          <a:bodyPr>
            <a:normAutofit/>
          </a:bodyPr>
          <a:lstStyle/>
          <a:p>
            <a:pPr algn="ctr"/>
            <a:r>
              <a:rPr lang="en-GB" altLang="en-US" sz="4400" b="1" dirty="0">
                <a:solidFill>
                  <a:schemeClr val="accent1">
                    <a:lumMod val="75000"/>
                  </a:schemeClr>
                </a:solidFill>
                <a:latin typeface="Arial"/>
                <a:cs typeface="Arial"/>
              </a:rPr>
              <a:t>Legislative Framework</a:t>
            </a:r>
            <a:endParaRPr lang="en-US" sz="4400" b="1" dirty="0">
              <a:solidFill>
                <a:schemeClr val="accent1">
                  <a:lumMod val="75000"/>
                </a:schemeClr>
              </a:solidFill>
            </a:endParaRPr>
          </a:p>
        </p:txBody>
      </p:sp>
      <p:sp>
        <p:nvSpPr>
          <p:cNvPr id="18436" name="Rectangle 5">
            <a:extLst>
              <a:ext uri="{FF2B5EF4-FFF2-40B4-BE49-F238E27FC236}">
                <a16:creationId xmlns:a16="http://schemas.microsoft.com/office/drawing/2014/main" id="{2E56DA4C-2807-9638-AA65-7C818B6C6873}"/>
              </a:ext>
            </a:extLst>
          </p:cNvPr>
          <p:cNvSpPr txBox="1">
            <a:spLocks noChangeArrowheads="1"/>
          </p:cNvSpPr>
          <p:nvPr/>
        </p:nvSpPr>
        <p:spPr bwMode="auto">
          <a:xfrm>
            <a:off x="589421" y="2299507"/>
            <a:ext cx="8375069" cy="454354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lnSpc>
                <a:spcPct val="90000"/>
              </a:lnSpc>
              <a:spcBef>
                <a:spcPts val="750"/>
              </a:spcBef>
              <a:buFont typeface="Arial" panose="020B0604020202020204" pitchFamily="34" charset="0"/>
              <a:buChar char="•"/>
              <a:defRPr sz="21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buChar char="•"/>
              <a:defRPr>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buChar char="•"/>
              <a:defRPr sz="15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5pPr>
            <a:lvl6pPr marL="2514600" indent="-2286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6pPr>
            <a:lvl7pPr marL="2971800" indent="-2286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7pPr>
            <a:lvl8pPr marL="3429000" indent="-2286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8pPr>
            <a:lvl9pPr marL="3886200" indent="-2286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9pPr>
          </a:lstStyle>
          <a:p>
            <a:pPr>
              <a:lnSpc>
                <a:spcPct val="100000"/>
              </a:lnSpc>
              <a:spcBef>
                <a:spcPct val="20000"/>
              </a:spcBef>
            </a:pPr>
            <a:r>
              <a:rPr lang="en-GB" altLang="en-US" sz="2800" dirty="0">
                <a:solidFill>
                  <a:schemeClr val="accent1">
                    <a:lumMod val="75000"/>
                  </a:schemeClr>
                </a:solidFill>
                <a:latin typeface="Arial" panose="020B0604020202020204" pitchFamily="34" charset="0"/>
                <a:cs typeface="Arial" panose="020B0604020202020204" pitchFamily="34" charset="0"/>
              </a:rPr>
              <a:t>What is this?</a:t>
            </a:r>
          </a:p>
          <a:p>
            <a:pPr>
              <a:lnSpc>
                <a:spcPct val="100000"/>
              </a:lnSpc>
              <a:spcBef>
                <a:spcPct val="20000"/>
              </a:spcBef>
            </a:pPr>
            <a:r>
              <a:rPr lang="en-GB" altLang="en-US" sz="2800" dirty="0">
                <a:solidFill>
                  <a:schemeClr val="accent1">
                    <a:lumMod val="75000"/>
                  </a:schemeClr>
                </a:solidFill>
                <a:latin typeface="Arial" panose="020B0604020202020204" pitchFamily="34" charset="0"/>
                <a:cs typeface="Arial" panose="020B0604020202020204" pitchFamily="34" charset="0"/>
              </a:rPr>
              <a:t>Importance with regards to safeguarding children?</a:t>
            </a:r>
          </a:p>
          <a:p>
            <a:pPr>
              <a:lnSpc>
                <a:spcPct val="100000"/>
              </a:lnSpc>
              <a:spcBef>
                <a:spcPct val="20000"/>
              </a:spcBef>
            </a:pPr>
            <a:r>
              <a:rPr lang="en-GB" altLang="en-US" sz="2800" dirty="0">
                <a:solidFill>
                  <a:schemeClr val="accent1">
                    <a:lumMod val="75000"/>
                  </a:schemeClr>
                </a:solidFill>
                <a:latin typeface="Arial" panose="020B0604020202020204" pitchFamily="34" charset="0"/>
                <a:cs typeface="Arial" panose="020B0604020202020204" pitchFamily="34" charset="0"/>
              </a:rPr>
              <a:t>Why do we need  laws?</a:t>
            </a:r>
          </a:p>
          <a:p>
            <a:pPr>
              <a:lnSpc>
                <a:spcPct val="100000"/>
              </a:lnSpc>
              <a:spcBef>
                <a:spcPct val="20000"/>
              </a:spcBef>
            </a:pPr>
            <a:r>
              <a:rPr lang="en-GB" altLang="en-US" sz="2800" dirty="0">
                <a:solidFill>
                  <a:schemeClr val="accent1">
                    <a:lumMod val="75000"/>
                  </a:schemeClr>
                </a:solidFill>
                <a:latin typeface="Arial" panose="020B0604020202020204" pitchFamily="34" charset="0"/>
                <a:cs typeface="Arial" panose="020B0604020202020204" pitchFamily="34" charset="0"/>
              </a:rPr>
              <a:t>What is an Act?</a:t>
            </a:r>
          </a:p>
        </p:txBody>
      </p:sp>
    </p:spTree>
    <p:extLst>
      <p:ext uri="{BB962C8B-B14F-4D97-AF65-F5344CB8AC3E}">
        <p14:creationId xmlns:p14="http://schemas.microsoft.com/office/powerpoint/2010/main" val="337797397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a:extLst>
              <a:ext uri="{FF2B5EF4-FFF2-40B4-BE49-F238E27FC236}">
                <a16:creationId xmlns:a16="http://schemas.microsoft.com/office/drawing/2014/main" id="{7C5DED92-DB7F-0C32-F423-A1E07F65D589}"/>
              </a:ext>
            </a:extLst>
          </p:cNvPr>
          <p:cNvSpPr>
            <a:spLocks noGrp="1" noChangeArrowheads="1"/>
          </p:cNvSpPr>
          <p:nvPr>
            <p:ph type="title"/>
          </p:nvPr>
        </p:nvSpPr>
        <p:spPr>
          <a:xfrm>
            <a:off x="260065" y="476672"/>
            <a:ext cx="8623870" cy="1325563"/>
          </a:xfrm>
        </p:spPr>
        <p:txBody>
          <a:bodyPr>
            <a:noAutofit/>
          </a:bodyPr>
          <a:lstStyle/>
          <a:p>
            <a:pPr algn="ctr"/>
            <a:r>
              <a:rPr lang="en-GB" altLang="en-US" sz="4000" b="1" dirty="0">
                <a:solidFill>
                  <a:schemeClr val="accent1">
                    <a:lumMod val="75000"/>
                  </a:schemeClr>
                </a:solidFill>
                <a:latin typeface="Arial"/>
                <a:cs typeface="Arial"/>
              </a:rPr>
              <a:t>United Nations Convention on the Rights of the Child (UNCRC)</a:t>
            </a:r>
            <a:endParaRPr lang="en-US" sz="4000" dirty="0">
              <a:solidFill>
                <a:schemeClr val="accent1">
                  <a:lumMod val="75000"/>
                </a:schemeClr>
              </a:solidFill>
            </a:endParaRPr>
          </a:p>
        </p:txBody>
      </p:sp>
      <p:sp>
        <p:nvSpPr>
          <p:cNvPr id="20484" name="Rectangle 5">
            <a:extLst>
              <a:ext uri="{FF2B5EF4-FFF2-40B4-BE49-F238E27FC236}">
                <a16:creationId xmlns:a16="http://schemas.microsoft.com/office/drawing/2014/main" id="{1130F7DD-2CA0-B0F7-FCF1-E5A078106271}"/>
              </a:ext>
            </a:extLst>
          </p:cNvPr>
          <p:cNvSpPr txBox="1">
            <a:spLocks noChangeArrowheads="1"/>
          </p:cNvSpPr>
          <p:nvPr/>
        </p:nvSpPr>
        <p:spPr bwMode="auto">
          <a:xfrm>
            <a:off x="1153730" y="2329912"/>
            <a:ext cx="7649307"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lnSpc>
                <a:spcPct val="90000"/>
              </a:lnSpc>
              <a:spcBef>
                <a:spcPts val="750"/>
              </a:spcBef>
              <a:buFont typeface="Arial" panose="020B0604020202020204" pitchFamily="34" charset="0"/>
              <a:buChar char="•"/>
              <a:defRPr sz="21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buChar char="•"/>
              <a:defRPr>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buChar char="•"/>
              <a:defRPr sz="15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5pPr>
            <a:lvl6pPr marL="2514600" indent="-2286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6pPr>
            <a:lvl7pPr marL="2971800" indent="-2286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7pPr>
            <a:lvl8pPr marL="3429000" indent="-2286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8pPr>
            <a:lvl9pPr marL="3886200" indent="-2286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9pPr>
          </a:lstStyle>
          <a:p>
            <a:pPr>
              <a:lnSpc>
                <a:spcPct val="100000"/>
              </a:lnSpc>
              <a:spcBef>
                <a:spcPct val="20000"/>
              </a:spcBef>
            </a:pPr>
            <a:r>
              <a:rPr lang="en-GB" altLang="en-US" sz="2800" dirty="0">
                <a:solidFill>
                  <a:schemeClr val="accent1">
                    <a:lumMod val="75000"/>
                  </a:schemeClr>
                </a:solidFill>
                <a:latin typeface="Myriad Pro" pitchFamily="34" charset="0"/>
              </a:rPr>
              <a:t>1991</a:t>
            </a:r>
          </a:p>
          <a:p>
            <a:pPr>
              <a:lnSpc>
                <a:spcPct val="100000"/>
              </a:lnSpc>
              <a:spcBef>
                <a:spcPct val="20000"/>
              </a:spcBef>
            </a:pPr>
            <a:r>
              <a:rPr lang="en-GB" altLang="en-US" sz="2800" dirty="0">
                <a:solidFill>
                  <a:schemeClr val="accent1">
                    <a:lumMod val="75000"/>
                  </a:schemeClr>
                </a:solidFill>
                <a:latin typeface="Myriad Pro" pitchFamily="34" charset="0"/>
              </a:rPr>
              <a:t>54 articles (42 rights)</a:t>
            </a:r>
          </a:p>
          <a:p>
            <a:pPr>
              <a:lnSpc>
                <a:spcPct val="100000"/>
              </a:lnSpc>
              <a:spcBef>
                <a:spcPct val="20000"/>
              </a:spcBef>
            </a:pPr>
            <a:r>
              <a:rPr lang="en-GB" altLang="en-US" sz="2800" dirty="0">
                <a:solidFill>
                  <a:schemeClr val="accent1">
                    <a:lumMod val="75000"/>
                  </a:schemeClr>
                </a:solidFill>
                <a:latin typeface="Myriad Pro" pitchFamily="34" charset="0"/>
              </a:rPr>
              <a:t>Wales 2004</a:t>
            </a:r>
          </a:p>
          <a:p>
            <a:pPr>
              <a:lnSpc>
                <a:spcPct val="100000"/>
              </a:lnSpc>
              <a:spcBef>
                <a:spcPct val="20000"/>
              </a:spcBef>
            </a:pPr>
            <a:r>
              <a:rPr lang="en-GB" altLang="en-US" sz="2800" b="1" dirty="0">
                <a:solidFill>
                  <a:schemeClr val="accent1">
                    <a:lumMod val="75000"/>
                  </a:schemeClr>
                </a:solidFill>
                <a:latin typeface="Myriad Pro" pitchFamily="34" charset="0"/>
              </a:rPr>
              <a:t>The Rights of Children and Young Persons (Wales) Measure 2011</a:t>
            </a:r>
          </a:p>
          <a:p>
            <a:pPr>
              <a:lnSpc>
                <a:spcPct val="100000"/>
              </a:lnSpc>
              <a:spcBef>
                <a:spcPct val="20000"/>
              </a:spcBef>
            </a:pPr>
            <a:endParaRPr lang="en-GB" altLang="en-US" sz="2800" dirty="0">
              <a:solidFill>
                <a:srgbClr val="0000FF"/>
              </a:solidFill>
              <a:latin typeface="Myriad Pro" pitchFamily="34" charset="0"/>
            </a:endParaRPr>
          </a:p>
          <a:p>
            <a:pPr>
              <a:lnSpc>
                <a:spcPct val="100000"/>
              </a:lnSpc>
              <a:spcBef>
                <a:spcPct val="20000"/>
              </a:spcBef>
            </a:pPr>
            <a:endParaRPr lang="en-GB" altLang="en-US" sz="2800" dirty="0">
              <a:solidFill>
                <a:srgbClr val="0000FF"/>
              </a:solidFill>
              <a:latin typeface="Myriad Pro" pitchFamily="34" charset="0"/>
            </a:endParaRPr>
          </a:p>
        </p:txBody>
      </p:sp>
    </p:spTree>
    <p:extLst>
      <p:ext uri="{BB962C8B-B14F-4D97-AF65-F5344CB8AC3E}">
        <p14:creationId xmlns:p14="http://schemas.microsoft.com/office/powerpoint/2010/main" val="284790153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ext Box 1">
            <a:extLst>
              <a:ext uri="{FF2B5EF4-FFF2-40B4-BE49-F238E27FC236}">
                <a16:creationId xmlns:a16="http://schemas.microsoft.com/office/drawing/2014/main" id="{DB6A012A-C40B-4415-B368-F1A80F6B6BB5}"/>
              </a:ext>
            </a:extLst>
          </p:cNvPr>
          <p:cNvSpPr>
            <a:spLocks noGrp="1" noChangeArrowheads="1"/>
          </p:cNvSpPr>
          <p:nvPr>
            <p:ph type="title"/>
          </p:nvPr>
        </p:nvSpPr>
        <p:spPr>
          <a:noFill/>
          <a:extLs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normAutofit/>
          </a:bodyPr>
          <a:lstStyle/>
          <a:p>
            <a:pPr algn="ctr">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US" altLang="en-US" sz="4400" b="1" dirty="0">
                <a:solidFill>
                  <a:schemeClr val="accent1">
                    <a:lumMod val="75000"/>
                  </a:schemeClr>
                </a:solidFill>
                <a:latin typeface="Arial"/>
                <a:cs typeface="Lucida Sans Unicode"/>
              </a:rPr>
              <a:t>Acts</a:t>
            </a:r>
          </a:p>
        </p:txBody>
      </p:sp>
      <p:sp>
        <p:nvSpPr>
          <p:cNvPr id="24580" name="Text Box 3">
            <a:extLst>
              <a:ext uri="{FF2B5EF4-FFF2-40B4-BE49-F238E27FC236}">
                <a16:creationId xmlns:a16="http://schemas.microsoft.com/office/drawing/2014/main" id="{FE8FB3A7-291D-4B04-A8AB-113D8B46A971}"/>
              </a:ext>
            </a:extLst>
          </p:cNvPr>
          <p:cNvSpPr txBox="1">
            <a:spLocks noChangeArrowheads="1"/>
          </p:cNvSpPr>
          <p:nvPr/>
        </p:nvSpPr>
        <p:spPr bwMode="auto">
          <a:xfrm>
            <a:off x="2163725" y="1702411"/>
            <a:ext cx="6734907" cy="451424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lvl1pPr marL="341313" indent="-341313">
              <a:lnSpc>
                <a:spcPct val="90000"/>
              </a:lnSpc>
              <a:spcBef>
                <a:spcPts val="750"/>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21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5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3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300">
                <a:solidFill>
                  <a:schemeClr val="tx1"/>
                </a:solidFill>
                <a:latin typeface="Calibri" panose="020F0502020204030204" pitchFamily="34" charset="0"/>
              </a:defRPr>
            </a:lvl5pPr>
            <a:lvl6pPr marL="2514600" indent="-228600" fontAlgn="base">
              <a:lnSpc>
                <a:spcPct val="90000"/>
              </a:lnSpc>
              <a:spcBef>
                <a:spcPts val="375"/>
              </a:spcBef>
              <a:spcAft>
                <a:spcPct val="0"/>
              </a:spcAft>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300">
                <a:solidFill>
                  <a:schemeClr val="tx1"/>
                </a:solidFill>
                <a:latin typeface="Calibri" panose="020F0502020204030204" pitchFamily="34" charset="0"/>
              </a:defRPr>
            </a:lvl6pPr>
            <a:lvl7pPr marL="2971800" indent="-228600" fontAlgn="base">
              <a:lnSpc>
                <a:spcPct val="90000"/>
              </a:lnSpc>
              <a:spcBef>
                <a:spcPts val="375"/>
              </a:spcBef>
              <a:spcAft>
                <a:spcPct val="0"/>
              </a:spcAft>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300">
                <a:solidFill>
                  <a:schemeClr val="tx1"/>
                </a:solidFill>
                <a:latin typeface="Calibri" panose="020F0502020204030204" pitchFamily="34" charset="0"/>
              </a:defRPr>
            </a:lvl7pPr>
            <a:lvl8pPr marL="3429000" indent="-228600" fontAlgn="base">
              <a:lnSpc>
                <a:spcPct val="90000"/>
              </a:lnSpc>
              <a:spcBef>
                <a:spcPts val="375"/>
              </a:spcBef>
              <a:spcAft>
                <a:spcPct val="0"/>
              </a:spcAft>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300">
                <a:solidFill>
                  <a:schemeClr val="tx1"/>
                </a:solidFill>
                <a:latin typeface="Calibri" panose="020F0502020204030204" pitchFamily="34" charset="0"/>
              </a:defRPr>
            </a:lvl8pPr>
            <a:lvl9pPr marL="3886200" indent="-228600" fontAlgn="base">
              <a:lnSpc>
                <a:spcPct val="90000"/>
              </a:lnSpc>
              <a:spcBef>
                <a:spcPts val="375"/>
              </a:spcBef>
              <a:spcAft>
                <a:spcPct val="0"/>
              </a:spcAft>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300">
                <a:solidFill>
                  <a:schemeClr val="tx1"/>
                </a:solidFill>
                <a:latin typeface="Calibri" panose="020F0502020204030204" pitchFamily="34" charset="0"/>
              </a:defRPr>
            </a:lvl9pPr>
          </a:lstStyle>
          <a:p>
            <a:pPr eaLnBrk="1" hangingPunct="1">
              <a:lnSpc>
                <a:spcPct val="100000"/>
              </a:lnSpc>
              <a:spcBef>
                <a:spcPts val="700"/>
              </a:spcBef>
              <a:buClr>
                <a:srgbClr val="0000FF"/>
              </a:buClr>
            </a:pPr>
            <a:endParaRPr lang="en-US" altLang="en-US" sz="2800" b="1" dirty="0">
              <a:solidFill>
                <a:schemeClr val="accent1">
                  <a:lumMod val="75000"/>
                </a:schemeClr>
              </a:solidFill>
              <a:latin typeface="Arial" panose="020B0604020202020204" pitchFamily="34" charset="0"/>
              <a:cs typeface="Lucida Sans Unicode" panose="020B0602030504020204" pitchFamily="34" charset="0"/>
            </a:endParaRPr>
          </a:p>
          <a:p>
            <a:pPr eaLnBrk="1" hangingPunct="1">
              <a:lnSpc>
                <a:spcPct val="100000"/>
              </a:lnSpc>
              <a:spcBef>
                <a:spcPts val="700"/>
              </a:spcBef>
              <a:buClr>
                <a:srgbClr val="0000FF"/>
              </a:buClr>
            </a:pPr>
            <a:r>
              <a:rPr lang="en-US" altLang="en-US" sz="2800" b="1" dirty="0">
                <a:solidFill>
                  <a:schemeClr val="accent1">
                    <a:lumMod val="75000"/>
                  </a:schemeClr>
                </a:solidFill>
                <a:latin typeface="Arial" panose="020B0604020202020204" pitchFamily="34" charset="0"/>
                <a:cs typeface="Lucida Sans Unicode" panose="020B0602030504020204" pitchFamily="34" charset="0"/>
              </a:rPr>
              <a:t>Children Act 1948 </a:t>
            </a:r>
          </a:p>
          <a:p>
            <a:pPr eaLnBrk="1" hangingPunct="1">
              <a:lnSpc>
                <a:spcPct val="100000"/>
              </a:lnSpc>
              <a:spcBef>
                <a:spcPts val="700"/>
              </a:spcBef>
              <a:buClr>
                <a:srgbClr val="0000FF"/>
              </a:buClr>
            </a:pPr>
            <a:r>
              <a:rPr lang="en-US" altLang="en-US" sz="2800" b="1" dirty="0">
                <a:solidFill>
                  <a:schemeClr val="accent1">
                    <a:lumMod val="75000"/>
                  </a:schemeClr>
                </a:solidFill>
                <a:latin typeface="Arial" panose="020B0604020202020204" pitchFamily="34" charset="0"/>
                <a:cs typeface="Lucida Sans Unicode" panose="020B0602030504020204" pitchFamily="34" charset="0"/>
              </a:rPr>
              <a:t>Children Act 1974</a:t>
            </a:r>
          </a:p>
          <a:p>
            <a:pPr eaLnBrk="1" hangingPunct="1">
              <a:lnSpc>
                <a:spcPct val="100000"/>
              </a:lnSpc>
              <a:spcBef>
                <a:spcPts val="700"/>
              </a:spcBef>
              <a:buClr>
                <a:srgbClr val="0000FF"/>
              </a:buClr>
            </a:pPr>
            <a:r>
              <a:rPr lang="en-US" altLang="en-US" sz="3600" b="1" dirty="0">
                <a:solidFill>
                  <a:schemeClr val="accent1">
                    <a:lumMod val="75000"/>
                  </a:schemeClr>
                </a:solidFill>
                <a:latin typeface="Arial" panose="020B0604020202020204" pitchFamily="34" charset="0"/>
                <a:cs typeface="Lucida Sans Unicode" panose="020B0602030504020204" pitchFamily="34" charset="0"/>
              </a:rPr>
              <a:t>Children Act 1989</a:t>
            </a:r>
          </a:p>
          <a:p>
            <a:pPr eaLnBrk="1" hangingPunct="1">
              <a:lnSpc>
                <a:spcPct val="100000"/>
              </a:lnSpc>
              <a:spcBef>
                <a:spcPts val="700"/>
              </a:spcBef>
              <a:buClr>
                <a:srgbClr val="0000FF"/>
              </a:buClr>
            </a:pPr>
            <a:r>
              <a:rPr lang="en-US" altLang="en-US" sz="3600" b="1" dirty="0">
                <a:solidFill>
                  <a:schemeClr val="accent1">
                    <a:lumMod val="75000"/>
                  </a:schemeClr>
                </a:solidFill>
                <a:latin typeface="Arial" panose="020B0604020202020204" pitchFamily="34" charset="0"/>
                <a:cs typeface="Lucida Sans Unicode" panose="020B0602030504020204" pitchFamily="34" charset="0"/>
              </a:rPr>
              <a:t>Children Act 2004</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1">
            <a:extLst>
              <a:ext uri="{FF2B5EF4-FFF2-40B4-BE49-F238E27FC236}">
                <a16:creationId xmlns:a16="http://schemas.microsoft.com/office/drawing/2014/main" id="{0CA67C5C-1D87-4EBF-9D51-607E155E7512}"/>
              </a:ext>
            </a:extLst>
          </p:cNvPr>
          <p:cNvSpPr>
            <a:spLocks noGrp="1" noChangeArrowheads="1"/>
          </p:cNvSpPr>
          <p:nvPr>
            <p:ph type="title"/>
          </p:nvPr>
        </p:nvSpPr>
        <p:spPr/>
        <p:txBody>
          <a:bodyPr>
            <a:normAutofit/>
          </a:bodyPr>
          <a:lstStyle/>
          <a:p>
            <a:pPr algn="ctr"/>
            <a:r>
              <a:rPr lang="en-GB" altLang="en-US" sz="4800" b="1" dirty="0">
                <a:latin typeface="Arial" panose="020B0604020202020204" pitchFamily="34" charset="0"/>
                <a:cs typeface="Arial" panose="020B0604020202020204" pitchFamily="34" charset="0"/>
              </a:rPr>
              <a:t>Dennis O’Neill</a:t>
            </a:r>
          </a:p>
        </p:txBody>
      </p:sp>
      <p:sp>
        <p:nvSpPr>
          <p:cNvPr id="26628" name="Content Placeholder 3">
            <a:extLst>
              <a:ext uri="{FF2B5EF4-FFF2-40B4-BE49-F238E27FC236}">
                <a16:creationId xmlns:a16="http://schemas.microsoft.com/office/drawing/2014/main" id="{4B571E96-E3A2-4D09-93B9-6D2C3DFBC034}"/>
              </a:ext>
            </a:extLst>
          </p:cNvPr>
          <p:cNvSpPr>
            <a:spLocks noGrp="1" noChangeArrowheads="1"/>
          </p:cNvSpPr>
          <p:nvPr>
            <p:ph sz="half" idx="2"/>
          </p:nvPr>
        </p:nvSpPr>
        <p:spPr bwMode="auto">
          <a:xfrm>
            <a:off x="2866292" y="1878379"/>
            <a:ext cx="3867150" cy="3809862"/>
          </a:xfrm>
        </p:spPr>
        <p:txBody>
          <a:bodyPr wrap="square" numCol="1" anchor="t" anchorCtr="0" compatLnSpc="1">
            <a:prstTxWarp prst="textNoShape">
              <a:avLst/>
            </a:prstTxWarp>
          </a:bodyPr>
          <a:lstStyle/>
          <a:p>
            <a:r>
              <a:rPr lang="en-GB" altLang="en-US" sz="2800" dirty="0">
                <a:solidFill>
                  <a:schemeClr val="accent1">
                    <a:lumMod val="75000"/>
                  </a:schemeClr>
                </a:solidFill>
                <a:latin typeface="Arial" panose="020B0604020202020204" pitchFamily="34" charset="0"/>
                <a:cs typeface="Arial" panose="020B0604020202020204" pitchFamily="34" charset="0"/>
              </a:rPr>
              <a:t>1945</a:t>
            </a:r>
          </a:p>
          <a:p>
            <a:r>
              <a:rPr lang="en-GB" altLang="en-US" sz="2800" dirty="0">
                <a:solidFill>
                  <a:schemeClr val="accent1">
                    <a:lumMod val="75000"/>
                  </a:schemeClr>
                </a:solidFill>
                <a:latin typeface="Arial" panose="020B0604020202020204" pitchFamily="34" charset="0"/>
                <a:cs typeface="Arial" panose="020B0604020202020204" pitchFamily="34" charset="0"/>
              </a:rPr>
              <a:t>Shropshire</a:t>
            </a:r>
          </a:p>
          <a:p>
            <a:r>
              <a:rPr lang="en-GB" altLang="en-US" sz="2800" dirty="0">
                <a:solidFill>
                  <a:schemeClr val="accent1">
                    <a:lumMod val="75000"/>
                  </a:schemeClr>
                </a:solidFill>
                <a:latin typeface="Arial" panose="020B0604020202020204" pitchFamily="34" charset="0"/>
                <a:cs typeface="Arial" panose="020B0604020202020204" pitchFamily="34" charset="0"/>
              </a:rPr>
              <a:t>Foster home</a:t>
            </a:r>
          </a:p>
          <a:p>
            <a:r>
              <a:rPr lang="en-GB" altLang="en-US" sz="2800" dirty="0">
                <a:solidFill>
                  <a:schemeClr val="accent1">
                    <a:lumMod val="75000"/>
                  </a:schemeClr>
                </a:solidFill>
                <a:latin typeface="Arial" panose="020B0604020202020204" pitchFamily="34" charset="0"/>
                <a:cs typeface="Arial" panose="020B0604020202020204" pitchFamily="34" charset="0"/>
              </a:rPr>
              <a:t>Public inquiry</a:t>
            </a:r>
          </a:p>
          <a:p>
            <a:r>
              <a:rPr lang="en-GB" altLang="en-US" sz="2800" dirty="0">
                <a:solidFill>
                  <a:schemeClr val="accent1">
                    <a:lumMod val="75000"/>
                  </a:schemeClr>
                </a:solidFill>
                <a:latin typeface="Arial" panose="020B0604020202020204" pitchFamily="34" charset="0"/>
                <a:cs typeface="Arial" panose="020B0604020202020204" pitchFamily="34" charset="0"/>
              </a:rPr>
              <a:t>Failings in foster services</a:t>
            </a:r>
          </a:p>
          <a:p>
            <a:endParaRPr lang="en-GB" altLang="en-US"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ext Box 1">
            <a:extLst>
              <a:ext uri="{FF2B5EF4-FFF2-40B4-BE49-F238E27FC236}">
                <a16:creationId xmlns:a16="http://schemas.microsoft.com/office/drawing/2014/main" id="{FF28D3B2-E18D-4D20-ABE5-CBB6718F0434}"/>
              </a:ext>
            </a:extLst>
          </p:cNvPr>
          <p:cNvSpPr txBox="1">
            <a:spLocks noChangeArrowheads="1"/>
          </p:cNvSpPr>
          <p:nvPr/>
        </p:nvSpPr>
        <p:spPr bwMode="auto">
          <a:xfrm>
            <a:off x="457200" y="288925"/>
            <a:ext cx="8229600" cy="131127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1440" tIns="45720" rIns="91440" bIns="45720" anchor="ctr"/>
          <a:lstStyle>
            <a:lvl1pPr>
              <a:lnSpc>
                <a:spcPct val="90000"/>
              </a:lnSpc>
              <a:spcBef>
                <a:spcPts val="750"/>
              </a:spcBef>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1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5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5pPr>
            <a:lvl6pPr marL="2514600" indent="-228600" fontAlgn="base">
              <a:lnSpc>
                <a:spcPct val="90000"/>
              </a:lnSpc>
              <a:spcBef>
                <a:spcPts val="375"/>
              </a:spcBef>
              <a:spcAft>
                <a:spcPct val="0"/>
              </a:spcAft>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6pPr>
            <a:lvl7pPr marL="2971800" indent="-228600" fontAlgn="base">
              <a:lnSpc>
                <a:spcPct val="90000"/>
              </a:lnSpc>
              <a:spcBef>
                <a:spcPts val="375"/>
              </a:spcBef>
              <a:spcAft>
                <a:spcPct val="0"/>
              </a:spcAft>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7pPr>
            <a:lvl8pPr marL="3429000" indent="-228600" fontAlgn="base">
              <a:lnSpc>
                <a:spcPct val="90000"/>
              </a:lnSpc>
              <a:spcBef>
                <a:spcPts val="375"/>
              </a:spcBef>
              <a:spcAft>
                <a:spcPct val="0"/>
              </a:spcAft>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8pPr>
            <a:lvl9pPr marL="3886200" indent="-228600" fontAlgn="base">
              <a:lnSpc>
                <a:spcPct val="90000"/>
              </a:lnSpc>
              <a:spcBef>
                <a:spcPts val="375"/>
              </a:spcBef>
              <a:spcAft>
                <a:spcPct val="0"/>
              </a:spcAft>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9pPr>
          </a:lstStyle>
          <a:p>
            <a:pPr algn="ctr" eaLnBrk="1" hangingPunct="1">
              <a:lnSpc>
                <a:spcPct val="100000"/>
              </a:lnSpc>
              <a:spcBef>
                <a:spcPct val="0"/>
              </a:spcBef>
              <a:buFontTx/>
              <a:buNone/>
            </a:pPr>
            <a:r>
              <a:rPr lang="en-US" altLang="en-US" sz="4400" b="1" dirty="0">
                <a:solidFill>
                  <a:schemeClr val="accent1">
                    <a:lumMod val="75000"/>
                  </a:schemeClr>
                </a:solidFill>
                <a:latin typeface="Arial"/>
                <a:cs typeface="Lucida Sans Unicode"/>
              </a:rPr>
              <a:t>Children Act 1948</a:t>
            </a:r>
          </a:p>
        </p:txBody>
      </p:sp>
      <p:sp>
        <p:nvSpPr>
          <p:cNvPr id="28676" name="Text Box 3">
            <a:extLst>
              <a:ext uri="{FF2B5EF4-FFF2-40B4-BE49-F238E27FC236}">
                <a16:creationId xmlns:a16="http://schemas.microsoft.com/office/drawing/2014/main" id="{8D2B8AA2-8F26-43C5-8191-B183CC89AC13}"/>
              </a:ext>
            </a:extLst>
          </p:cNvPr>
          <p:cNvSpPr txBox="1">
            <a:spLocks noChangeArrowheads="1"/>
          </p:cNvSpPr>
          <p:nvPr/>
        </p:nvSpPr>
        <p:spPr bwMode="auto">
          <a:xfrm>
            <a:off x="1207477" y="1600200"/>
            <a:ext cx="7612673"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1313" indent="-341313">
              <a:lnSpc>
                <a:spcPct val="90000"/>
              </a:lnSpc>
              <a:spcBef>
                <a:spcPts val="750"/>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21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5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3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300">
                <a:solidFill>
                  <a:schemeClr val="tx1"/>
                </a:solidFill>
                <a:latin typeface="Calibri" panose="020F0502020204030204" pitchFamily="34" charset="0"/>
              </a:defRPr>
            </a:lvl5pPr>
            <a:lvl6pPr marL="2514600" indent="-228600" fontAlgn="base">
              <a:lnSpc>
                <a:spcPct val="90000"/>
              </a:lnSpc>
              <a:spcBef>
                <a:spcPts val="375"/>
              </a:spcBef>
              <a:spcAft>
                <a:spcPct val="0"/>
              </a:spcAft>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300">
                <a:solidFill>
                  <a:schemeClr val="tx1"/>
                </a:solidFill>
                <a:latin typeface="Calibri" panose="020F0502020204030204" pitchFamily="34" charset="0"/>
              </a:defRPr>
            </a:lvl6pPr>
            <a:lvl7pPr marL="2971800" indent="-228600" fontAlgn="base">
              <a:lnSpc>
                <a:spcPct val="90000"/>
              </a:lnSpc>
              <a:spcBef>
                <a:spcPts val="375"/>
              </a:spcBef>
              <a:spcAft>
                <a:spcPct val="0"/>
              </a:spcAft>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300">
                <a:solidFill>
                  <a:schemeClr val="tx1"/>
                </a:solidFill>
                <a:latin typeface="Calibri" panose="020F0502020204030204" pitchFamily="34" charset="0"/>
              </a:defRPr>
            </a:lvl7pPr>
            <a:lvl8pPr marL="3429000" indent="-228600" fontAlgn="base">
              <a:lnSpc>
                <a:spcPct val="90000"/>
              </a:lnSpc>
              <a:spcBef>
                <a:spcPts val="375"/>
              </a:spcBef>
              <a:spcAft>
                <a:spcPct val="0"/>
              </a:spcAft>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300">
                <a:solidFill>
                  <a:schemeClr val="tx1"/>
                </a:solidFill>
                <a:latin typeface="Calibri" panose="020F0502020204030204" pitchFamily="34" charset="0"/>
              </a:defRPr>
            </a:lvl8pPr>
            <a:lvl9pPr marL="3886200" indent="-228600" fontAlgn="base">
              <a:lnSpc>
                <a:spcPct val="90000"/>
              </a:lnSpc>
              <a:spcBef>
                <a:spcPts val="375"/>
              </a:spcBef>
              <a:spcAft>
                <a:spcPct val="0"/>
              </a:spcAft>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300">
                <a:solidFill>
                  <a:schemeClr val="tx1"/>
                </a:solidFill>
                <a:latin typeface="Calibri" panose="020F0502020204030204" pitchFamily="34" charset="0"/>
              </a:defRPr>
            </a:lvl9pPr>
          </a:lstStyle>
          <a:p>
            <a:pPr eaLnBrk="1" hangingPunct="1">
              <a:lnSpc>
                <a:spcPct val="100000"/>
              </a:lnSpc>
              <a:spcBef>
                <a:spcPts val="700"/>
              </a:spcBef>
              <a:buClr>
                <a:srgbClr val="0000FF"/>
              </a:buClr>
              <a:buFont typeface="Arial" panose="020B0604020202020204" pitchFamily="34" charset="0"/>
              <a:buNone/>
            </a:pPr>
            <a:endParaRPr lang="en-US" altLang="en-US" sz="2800" dirty="0">
              <a:solidFill>
                <a:srgbClr val="0000FF"/>
              </a:solidFill>
              <a:latin typeface="Arial" panose="020B0604020202020204" pitchFamily="34" charset="0"/>
              <a:cs typeface="Lucida Sans Unicode" panose="020B0602030504020204" pitchFamily="34" charset="0"/>
            </a:endParaRPr>
          </a:p>
          <a:p>
            <a:pPr eaLnBrk="1" hangingPunct="1">
              <a:lnSpc>
                <a:spcPct val="100000"/>
              </a:lnSpc>
              <a:spcBef>
                <a:spcPts val="700"/>
              </a:spcBef>
              <a:buFontTx/>
              <a:buNone/>
            </a:pPr>
            <a:r>
              <a:rPr lang="en-US" altLang="en-US" sz="2800" dirty="0">
                <a:solidFill>
                  <a:schemeClr val="accent1">
                    <a:lumMod val="75000"/>
                  </a:schemeClr>
                </a:solidFill>
                <a:latin typeface="Arial" panose="020B0604020202020204" pitchFamily="34" charset="0"/>
                <a:cs typeface="Lucida Sans Unicode" panose="020B0602030504020204" pitchFamily="34" charset="0"/>
              </a:rPr>
              <a:t>Key Points:</a:t>
            </a:r>
          </a:p>
          <a:p>
            <a:pPr eaLnBrk="1" hangingPunct="1">
              <a:lnSpc>
                <a:spcPct val="100000"/>
              </a:lnSpc>
              <a:spcBef>
                <a:spcPts val="700"/>
              </a:spcBef>
            </a:pPr>
            <a:r>
              <a:rPr lang="en-US" altLang="en-US" sz="2800" dirty="0">
                <a:solidFill>
                  <a:schemeClr val="accent1">
                    <a:lumMod val="75000"/>
                  </a:schemeClr>
                </a:solidFill>
                <a:latin typeface="Arial" panose="020B0604020202020204" pitchFamily="34" charset="0"/>
                <a:cs typeface="Lucida Sans Unicode" panose="020B0602030504020204" pitchFamily="34" charset="0"/>
              </a:rPr>
              <a:t>Every local authority and council to set up a Children’s Committee and appoint a Children’s Officer</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CB24A54F-AFFA-4733-B4E5-7413BF3BACDF}"/>
              </a:ext>
            </a:extLst>
          </p:cNvPr>
          <p:cNvSpPr/>
          <p:nvPr/>
        </p:nvSpPr>
        <p:spPr>
          <a:xfrm>
            <a:off x="395288" y="1052513"/>
            <a:ext cx="8424862" cy="584200"/>
          </a:xfrm>
          <a:prstGeom prst="rect">
            <a:avLst/>
          </a:prstGeom>
        </p:spPr>
        <p:txBody>
          <a:bodyPr>
            <a:spAutoFit/>
          </a:bodyPr>
          <a:lstStyle/>
          <a:p>
            <a:pPr marL="342900" indent="-342900">
              <a:lnSpc>
                <a:spcPct val="80000"/>
              </a:lnSpc>
              <a:buFont typeface="Arial" panose="020B0604020202020204" pitchFamily="34" charset="0"/>
              <a:buChar char="•"/>
              <a:defRPr/>
            </a:pPr>
            <a:endParaRPr lang="en-GB" altLang="en-US" sz="2000" dirty="0">
              <a:latin typeface="+mj-lt"/>
              <a:ea typeface="ＭＳ Ｐゴシック" panose="020B0600070205080204" pitchFamily="34" charset="-128"/>
            </a:endParaRPr>
          </a:p>
          <a:p>
            <a:pPr marL="342900" indent="-342900">
              <a:lnSpc>
                <a:spcPct val="80000"/>
              </a:lnSpc>
              <a:buFont typeface="Arial" panose="020B0604020202020204" pitchFamily="34" charset="0"/>
              <a:buChar char="•"/>
              <a:defRPr/>
            </a:pPr>
            <a:endParaRPr lang="en-GB" altLang="en-US" sz="2000" dirty="0">
              <a:latin typeface="+mj-lt"/>
              <a:ea typeface="ＭＳ Ｐゴシック" panose="020B0600070205080204" pitchFamily="34" charset="-128"/>
            </a:endParaRPr>
          </a:p>
        </p:txBody>
      </p:sp>
      <p:sp>
        <p:nvSpPr>
          <p:cNvPr id="30723" name="Text Box 1">
            <a:extLst>
              <a:ext uri="{FF2B5EF4-FFF2-40B4-BE49-F238E27FC236}">
                <a16:creationId xmlns:a16="http://schemas.microsoft.com/office/drawing/2014/main" id="{7BA2F234-F083-4891-9B73-CB41B32931A6}"/>
              </a:ext>
            </a:extLst>
          </p:cNvPr>
          <p:cNvSpPr txBox="1">
            <a:spLocks noChangeArrowheads="1"/>
          </p:cNvSpPr>
          <p:nvPr/>
        </p:nvSpPr>
        <p:spPr bwMode="auto">
          <a:xfrm>
            <a:off x="457200" y="274638"/>
            <a:ext cx="8229600" cy="11430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lstStyle>
            <a:lvl1pPr>
              <a:lnSpc>
                <a:spcPct val="90000"/>
              </a:lnSpc>
              <a:spcBef>
                <a:spcPts val="750"/>
              </a:spcBef>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1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5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5pPr>
            <a:lvl6pPr marL="2514600" indent="-228600" fontAlgn="base">
              <a:lnSpc>
                <a:spcPct val="90000"/>
              </a:lnSpc>
              <a:spcBef>
                <a:spcPts val="375"/>
              </a:spcBef>
              <a:spcAft>
                <a:spcPct val="0"/>
              </a:spcAft>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6pPr>
            <a:lvl7pPr marL="2971800" indent="-228600" fontAlgn="base">
              <a:lnSpc>
                <a:spcPct val="90000"/>
              </a:lnSpc>
              <a:spcBef>
                <a:spcPts val="375"/>
              </a:spcBef>
              <a:spcAft>
                <a:spcPct val="0"/>
              </a:spcAft>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7pPr>
            <a:lvl8pPr marL="3429000" indent="-228600" fontAlgn="base">
              <a:lnSpc>
                <a:spcPct val="90000"/>
              </a:lnSpc>
              <a:spcBef>
                <a:spcPts val="375"/>
              </a:spcBef>
              <a:spcAft>
                <a:spcPct val="0"/>
              </a:spcAft>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8pPr>
            <a:lvl9pPr marL="3886200" indent="-228600" fontAlgn="base">
              <a:lnSpc>
                <a:spcPct val="90000"/>
              </a:lnSpc>
              <a:spcBef>
                <a:spcPts val="375"/>
              </a:spcBef>
              <a:spcAft>
                <a:spcPct val="0"/>
              </a:spcAft>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9pPr>
          </a:lstStyle>
          <a:p>
            <a:pPr algn="ctr" eaLnBrk="1" hangingPunct="1">
              <a:lnSpc>
                <a:spcPct val="100000"/>
              </a:lnSpc>
              <a:spcBef>
                <a:spcPct val="0"/>
              </a:spcBef>
              <a:buFontTx/>
              <a:buNone/>
            </a:pPr>
            <a:r>
              <a:rPr lang="en-US" altLang="en-US" sz="4400" dirty="0">
                <a:solidFill>
                  <a:srgbClr val="000000"/>
                </a:solidFill>
                <a:latin typeface="Arial" panose="020B0604020202020204" pitchFamily="34" charset="0"/>
                <a:cs typeface="Lucida Sans Unicode" panose="020B0602030504020204" pitchFamily="34" charset="0"/>
              </a:rPr>
              <a:t>                     </a:t>
            </a:r>
            <a:r>
              <a:rPr lang="en-US" altLang="en-US" sz="4800" b="1" dirty="0">
                <a:solidFill>
                  <a:srgbClr val="000000"/>
                </a:solidFill>
                <a:latin typeface="Arial" panose="020B0604020202020204" pitchFamily="34" charset="0"/>
                <a:cs typeface="Lucida Sans Unicode" panose="020B0602030504020204" pitchFamily="34" charset="0"/>
              </a:rPr>
              <a:t>Maria Colwell</a:t>
            </a:r>
          </a:p>
        </p:txBody>
      </p:sp>
      <p:sp>
        <p:nvSpPr>
          <p:cNvPr id="30724" name="Text Box 3">
            <a:extLst>
              <a:ext uri="{FF2B5EF4-FFF2-40B4-BE49-F238E27FC236}">
                <a16:creationId xmlns:a16="http://schemas.microsoft.com/office/drawing/2014/main" id="{DE2FD58F-55B9-4171-A02D-AC8B8288B7D4}"/>
              </a:ext>
            </a:extLst>
          </p:cNvPr>
          <p:cNvSpPr txBox="1">
            <a:spLocks noChangeArrowheads="1"/>
          </p:cNvSpPr>
          <p:nvPr/>
        </p:nvSpPr>
        <p:spPr bwMode="auto">
          <a:xfrm>
            <a:off x="3779838" y="1344613"/>
            <a:ext cx="4906962" cy="48006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1440" tIns="45720" rIns="91440" bIns="45720" anchor="t"/>
          <a:lstStyle>
            <a:lvl1pPr marL="341313" indent="-341313">
              <a:lnSpc>
                <a:spcPct val="90000"/>
              </a:lnSpc>
              <a:spcBef>
                <a:spcPts val="750"/>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21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5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3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300">
                <a:solidFill>
                  <a:schemeClr val="tx1"/>
                </a:solidFill>
                <a:latin typeface="Calibri" panose="020F0502020204030204" pitchFamily="34" charset="0"/>
              </a:defRPr>
            </a:lvl5pPr>
            <a:lvl6pPr marL="2514600" indent="-228600" fontAlgn="base">
              <a:lnSpc>
                <a:spcPct val="90000"/>
              </a:lnSpc>
              <a:spcBef>
                <a:spcPts val="375"/>
              </a:spcBef>
              <a:spcAft>
                <a:spcPct val="0"/>
              </a:spcAft>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300">
                <a:solidFill>
                  <a:schemeClr val="tx1"/>
                </a:solidFill>
                <a:latin typeface="Calibri" panose="020F0502020204030204" pitchFamily="34" charset="0"/>
              </a:defRPr>
            </a:lvl6pPr>
            <a:lvl7pPr marL="2971800" indent="-228600" fontAlgn="base">
              <a:lnSpc>
                <a:spcPct val="90000"/>
              </a:lnSpc>
              <a:spcBef>
                <a:spcPts val="375"/>
              </a:spcBef>
              <a:spcAft>
                <a:spcPct val="0"/>
              </a:spcAft>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300">
                <a:solidFill>
                  <a:schemeClr val="tx1"/>
                </a:solidFill>
                <a:latin typeface="Calibri" panose="020F0502020204030204" pitchFamily="34" charset="0"/>
              </a:defRPr>
            </a:lvl7pPr>
            <a:lvl8pPr marL="3429000" indent="-228600" fontAlgn="base">
              <a:lnSpc>
                <a:spcPct val="90000"/>
              </a:lnSpc>
              <a:spcBef>
                <a:spcPts val="375"/>
              </a:spcBef>
              <a:spcAft>
                <a:spcPct val="0"/>
              </a:spcAft>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300">
                <a:solidFill>
                  <a:schemeClr val="tx1"/>
                </a:solidFill>
                <a:latin typeface="Calibri" panose="020F0502020204030204" pitchFamily="34" charset="0"/>
              </a:defRPr>
            </a:lvl8pPr>
            <a:lvl9pPr marL="3886200" indent="-228600" fontAlgn="base">
              <a:lnSpc>
                <a:spcPct val="90000"/>
              </a:lnSpc>
              <a:spcBef>
                <a:spcPts val="375"/>
              </a:spcBef>
              <a:spcAft>
                <a:spcPct val="0"/>
              </a:spcAft>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300">
                <a:solidFill>
                  <a:schemeClr val="tx1"/>
                </a:solidFill>
                <a:latin typeface="Calibri" panose="020F0502020204030204" pitchFamily="34" charset="0"/>
              </a:defRPr>
            </a:lvl9pPr>
          </a:lstStyle>
          <a:p>
            <a:pPr marL="340995" indent="-340995" eaLnBrk="1" hangingPunct="1">
              <a:lnSpc>
                <a:spcPct val="100000"/>
              </a:lnSpc>
              <a:spcBef>
                <a:spcPts val="700"/>
              </a:spcBef>
            </a:pPr>
            <a:r>
              <a:rPr lang="en-US" altLang="en-US" sz="2800" dirty="0">
                <a:solidFill>
                  <a:schemeClr val="accent1">
                    <a:lumMod val="75000"/>
                  </a:schemeClr>
                </a:solidFill>
                <a:latin typeface="Arial"/>
                <a:cs typeface="Lucida Sans Unicode"/>
              </a:rPr>
              <a:t>1973</a:t>
            </a:r>
          </a:p>
          <a:p>
            <a:pPr marL="340995" indent="-340995" eaLnBrk="1" hangingPunct="1">
              <a:lnSpc>
                <a:spcPct val="100000"/>
              </a:lnSpc>
              <a:spcBef>
                <a:spcPts val="700"/>
              </a:spcBef>
            </a:pPr>
            <a:r>
              <a:rPr lang="en-US" altLang="en-US" sz="2800" dirty="0">
                <a:solidFill>
                  <a:schemeClr val="accent1">
                    <a:lumMod val="75000"/>
                  </a:schemeClr>
                </a:solidFill>
                <a:latin typeface="Arial"/>
                <a:cs typeface="Lucida Sans Unicode"/>
              </a:rPr>
              <a:t>Brighton</a:t>
            </a:r>
          </a:p>
          <a:p>
            <a:pPr marL="340995" indent="-340995" eaLnBrk="1" hangingPunct="1">
              <a:lnSpc>
                <a:spcPct val="100000"/>
              </a:lnSpc>
              <a:spcBef>
                <a:spcPts val="700"/>
              </a:spcBef>
            </a:pPr>
            <a:r>
              <a:rPr lang="en-US" altLang="en-US" sz="2800" dirty="0">
                <a:solidFill>
                  <a:schemeClr val="accent1">
                    <a:lumMod val="75000"/>
                  </a:schemeClr>
                </a:solidFill>
                <a:latin typeface="Arial"/>
                <a:cs typeface="Lucida Sans Unicode"/>
              </a:rPr>
              <a:t>Complex case</a:t>
            </a:r>
          </a:p>
          <a:p>
            <a:pPr marL="340995" indent="-340995" eaLnBrk="1" hangingPunct="1">
              <a:lnSpc>
                <a:spcPct val="100000"/>
              </a:lnSpc>
              <a:spcBef>
                <a:spcPts val="700"/>
              </a:spcBef>
            </a:pPr>
            <a:r>
              <a:rPr lang="en-US" altLang="en-US" sz="2800" dirty="0">
                <a:solidFill>
                  <a:schemeClr val="accent1">
                    <a:lumMod val="75000"/>
                  </a:schemeClr>
                </a:solidFill>
                <a:latin typeface="Arial"/>
                <a:cs typeface="Lucida Sans Unicode"/>
              </a:rPr>
              <a:t>Evidence that systems were failing</a:t>
            </a:r>
          </a:p>
          <a:p>
            <a:pPr marL="340995" indent="-340995" eaLnBrk="1" hangingPunct="1">
              <a:lnSpc>
                <a:spcPct val="100000"/>
              </a:lnSpc>
              <a:spcBef>
                <a:spcPts val="700"/>
              </a:spcBef>
            </a:pPr>
            <a:r>
              <a:rPr lang="en-US" altLang="en-US" sz="2800" dirty="0">
                <a:solidFill>
                  <a:schemeClr val="accent1">
                    <a:lumMod val="75000"/>
                  </a:schemeClr>
                </a:solidFill>
                <a:latin typeface="Arial"/>
                <a:cs typeface="Lucida Sans Unicode"/>
              </a:rPr>
              <a:t>Stepfather</a:t>
            </a:r>
          </a:p>
          <a:p>
            <a:pPr marL="340995" indent="-340995" eaLnBrk="1" hangingPunct="1">
              <a:lnSpc>
                <a:spcPct val="100000"/>
              </a:lnSpc>
              <a:spcBef>
                <a:spcPts val="700"/>
              </a:spcBef>
              <a:buFont typeface="Arial" panose="020B0604020202020204" pitchFamily="34" charset="0"/>
              <a:buNone/>
            </a:pPr>
            <a:endParaRPr lang="en-US" altLang="en-US" sz="2800" dirty="0">
              <a:solidFill>
                <a:srgbClr val="000000"/>
              </a:solidFill>
              <a:latin typeface="Arial" panose="020B0604020202020204" pitchFamily="34" charset="0"/>
              <a:cs typeface="Lucida Sans Unicode" panose="020B0602030504020204" pitchFamily="34" charset="0"/>
            </a:endParaRPr>
          </a:p>
        </p:txBody>
      </p:sp>
      <p:grpSp>
        <p:nvGrpSpPr>
          <p:cNvPr id="30725" name="Group 4">
            <a:extLst>
              <a:ext uri="{FF2B5EF4-FFF2-40B4-BE49-F238E27FC236}">
                <a16:creationId xmlns:a16="http://schemas.microsoft.com/office/drawing/2014/main" id="{3470B4A6-4BC6-447C-9485-27EA6924AEC5}"/>
              </a:ext>
            </a:extLst>
          </p:cNvPr>
          <p:cNvGrpSpPr>
            <a:grpSpLocks/>
          </p:cNvGrpSpPr>
          <p:nvPr/>
        </p:nvGrpSpPr>
        <p:grpSpPr bwMode="auto">
          <a:xfrm>
            <a:off x="323850" y="620713"/>
            <a:ext cx="3240088" cy="4813300"/>
            <a:chOff x="703" y="935"/>
            <a:chExt cx="1496" cy="3032"/>
          </a:xfrm>
        </p:grpSpPr>
        <p:pic>
          <p:nvPicPr>
            <p:cNvPr id="30726" name="Picture 5">
              <a:extLst>
                <a:ext uri="{FF2B5EF4-FFF2-40B4-BE49-F238E27FC236}">
                  <a16:creationId xmlns:a16="http://schemas.microsoft.com/office/drawing/2014/main" id="{40081856-489B-4791-AF2B-72A230D3938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3" y="935"/>
              <a:ext cx="1496" cy="3032"/>
            </a:xfrm>
            <a:prstGeom prst="rect">
              <a:avLst/>
            </a:prstGeom>
            <a:noFill/>
            <a:ln>
              <a:noFill/>
            </a:ln>
            <a:effectLst/>
            <a:extLst>
              <a:ext uri="{909E8E84-426E-40DD-AFC4-6F175D3DCCD1}">
                <a14:hiddenFill xmlns:a14="http://schemas.microsoft.com/office/drawing/2010/main">
                  <a:blipFill dpi="0" rotWithShape="0">
                    <a:blip/>
                    <a:srcRect/>
                    <a:stretch>
                      <a:fillRect/>
                    </a:stretch>
                  </a:blip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30727" name="Text Box 6">
              <a:extLst>
                <a:ext uri="{FF2B5EF4-FFF2-40B4-BE49-F238E27FC236}">
                  <a16:creationId xmlns:a16="http://schemas.microsoft.com/office/drawing/2014/main" id="{0D98E6D3-F6A6-43B2-9DD3-EB4F103E94F5}"/>
                </a:ext>
              </a:extLst>
            </p:cNvPr>
            <p:cNvSpPr txBox="1">
              <a:spLocks noChangeArrowheads="1"/>
            </p:cNvSpPr>
            <p:nvPr/>
          </p:nvSpPr>
          <p:spPr bwMode="auto">
            <a:xfrm>
              <a:off x="703" y="935"/>
              <a:ext cx="1496" cy="303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lnSpc>
                  <a:spcPct val="90000"/>
                </a:lnSpc>
                <a:spcBef>
                  <a:spcPts val="750"/>
                </a:spcBef>
                <a:buFont typeface="Arial" panose="020B0604020202020204" pitchFamily="34" charset="0"/>
                <a:buChar char="•"/>
                <a:defRPr sz="21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buChar char="•"/>
                <a:defRPr>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buChar char="•"/>
                <a:defRPr sz="15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5pPr>
              <a:lvl6pPr marL="2514600" indent="-2286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6pPr>
              <a:lvl7pPr marL="2971800" indent="-2286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7pPr>
              <a:lvl8pPr marL="3429000" indent="-2286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8pPr>
              <a:lvl9pPr marL="3886200" indent="-2286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9pPr>
            </a:lstStyle>
            <a:p>
              <a:pPr>
                <a:lnSpc>
                  <a:spcPct val="100000"/>
                </a:lnSpc>
                <a:spcBef>
                  <a:spcPct val="0"/>
                </a:spcBef>
                <a:buFontTx/>
                <a:buNone/>
              </a:pPr>
              <a:endParaRPr lang="en-US" altLang="en-US" sz="2400">
                <a:latin typeface="Times" panose="02020603050405020304" pitchFamily="18" charset="0"/>
              </a:endParaRPr>
            </a:p>
          </p:txBody>
        </p:sp>
      </p:gr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ext Box 1">
            <a:extLst>
              <a:ext uri="{FF2B5EF4-FFF2-40B4-BE49-F238E27FC236}">
                <a16:creationId xmlns:a16="http://schemas.microsoft.com/office/drawing/2014/main" id="{A3FA43C8-7804-4F20-B70C-F8101CC6ACA3}"/>
              </a:ext>
            </a:extLst>
          </p:cNvPr>
          <p:cNvSpPr txBox="1">
            <a:spLocks noChangeArrowheads="1"/>
          </p:cNvSpPr>
          <p:nvPr/>
        </p:nvSpPr>
        <p:spPr bwMode="auto">
          <a:xfrm>
            <a:off x="457200" y="190500"/>
            <a:ext cx="8229600" cy="131127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1440" tIns="45720" rIns="91440" bIns="45720" anchor="ctr"/>
          <a:lstStyle>
            <a:lvl1pPr>
              <a:lnSpc>
                <a:spcPct val="90000"/>
              </a:lnSpc>
              <a:spcBef>
                <a:spcPts val="750"/>
              </a:spcBef>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1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5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5pPr>
            <a:lvl6pPr marL="2514600" indent="-228600" fontAlgn="base">
              <a:lnSpc>
                <a:spcPct val="90000"/>
              </a:lnSpc>
              <a:spcBef>
                <a:spcPts val="375"/>
              </a:spcBef>
              <a:spcAft>
                <a:spcPct val="0"/>
              </a:spcAft>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6pPr>
            <a:lvl7pPr marL="2971800" indent="-228600" fontAlgn="base">
              <a:lnSpc>
                <a:spcPct val="90000"/>
              </a:lnSpc>
              <a:spcBef>
                <a:spcPts val="375"/>
              </a:spcBef>
              <a:spcAft>
                <a:spcPct val="0"/>
              </a:spcAft>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7pPr>
            <a:lvl8pPr marL="3429000" indent="-228600" fontAlgn="base">
              <a:lnSpc>
                <a:spcPct val="90000"/>
              </a:lnSpc>
              <a:spcBef>
                <a:spcPts val="375"/>
              </a:spcBef>
              <a:spcAft>
                <a:spcPct val="0"/>
              </a:spcAft>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8pPr>
            <a:lvl9pPr marL="3886200" indent="-228600" fontAlgn="base">
              <a:lnSpc>
                <a:spcPct val="90000"/>
              </a:lnSpc>
              <a:spcBef>
                <a:spcPts val="375"/>
              </a:spcBef>
              <a:spcAft>
                <a:spcPct val="0"/>
              </a:spcAft>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9pPr>
          </a:lstStyle>
          <a:p>
            <a:pPr algn="ctr" eaLnBrk="1" hangingPunct="1">
              <a:lnSpc>
                <a:spcPct val="100000"/>
              </a:lnSpc>
              <a:spcBef>
                <a:spcPct val="0"/>
              </a:spcBef>
              <a:buFontTx/>
              <a:buNone/>
            </a:pPr>
            <a:r>
              <a:rPr lang="en-US" altLang="en-US" sz="4400" b="1" dirty="0">
                <a:solidFill>
                  <a:schemeClr val="accent1">
                    <a:lumMod val="75000"/>
                  </a:schemeClr>
                </a:solidFill>
                <a:latin typeface="Arial"/>
                <a:cs typeface="Lucida Sans Unicode"/>
              </a:rPr>
              <a:t>Children Act 1975</a:t>
            </a:r>
          </a:p>
        </p:txBody>
      </p:sp>
      <p:sp>
        <p:nvSpPr>
          <p:cNvPr id="32772" name="Text Box 3">
            <a:extLst>
              <a:ext uri="{FF2B5EF4-FFF2-40B4-BE49-F238E27FC236}">
                <a16:creationId xmlns:a16="http://schemas.microsoft.com/office/drawing/2014/main" id="{D226397F-4163-463C-8B04-50638D7B22B9}"/>
              </a:ext>
            </a:extLst>
          </p:cNvPr>
          <p:cNvSpPr txBox="1">
            <a:spLocks noChangeArrowheads="1"/>
          </p:cNvSpPr>
          <p:nvPr/>
        </p:nvSpPr>
        <p:spPr bwMode="auto">
          <a:xfrm>
            <a:off x="631905" y="1706669"/>
            <a:ext cx="8188569" cy="452010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1440" tIns="45720" rIns="91440" bIns="45720" anchor="t"/>
          <a:lstStyle>
            <a:lvl1pPr marL="342900" indent="-341313">
              <a:lnSpc>
                <a:spcPct val="90000"/>
              </a:lnSpc>
              <a:spcBef>
                <a:spcPts val="750"/>
              </a:spcBef>
              <a:buFont typeface="Arial" panose="020B0604020202020204" pitchFamily="34" charset="0"/>
              <a:buChar char="•"/>
              <a:tabLst>
                <a:tab pos="912813" algn="l"/>
                <a:tab pos="1827213" algn="l"/>
                <a:tab pos="2741613" algn="l"/>
                <a:tab pos="3656013" algn="l"/>
                <a:tab pos="4570413" algn="l"/>
                <a:tab pos="5484813" algn="l"/>
                <a:tab pos="6399213" algn="l"/>
                <a:tab pos="7313613" algn="l"/>
                <a:tab pos="8228013" algn="l"/>
                <a:tab pos="9142413" algn="l"/>
                <a:tab pos="10056813" algn="l"/>
              </a:tabLst>
              <a:defRPr sz="21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buChar char="•"/>
              <a:tabLst>
                <a:tab pos="912813" algn="l"/>
                <a:tab pos="1827213" algn="l"/>
                <a:tab pos="2741613" algn="l"/>
                <a:tab pos="3656013" algn="l"/>
                <a:tab pos="4570413" algn="l"/>
                <a:tab pos="5484813" algn="l"/>
                <a:tab pos="6399213" algn="l"/>
                <a:tab pos="7313613" algn="l"/>
                <a:tab pos="8228013" algn="l"/>
                <a:tab pos="9142413" algn="l"/>
                <a:tab pos="10056813" algn="l"/>
              </a:tabLst>
              <a:defRPr>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buChar char="•"/>
              <a:tabLst>
                <a:tab pos="912813" algn="l"/>
                <a:tab pos="1827213" algn="l"/>
                <a:tab pos="2741613" algn="l"/>
                <a:tab pos="3656013" algn="l"/>
                <a:tab pos="4570413" algn="l"/>
                <a:tab pos="5484813" algn="l"/>
                <a:tab pos="6399213" algn="l"/>
                <a:tab pos="7313613" algn="l"/>
                <a:tab pos="8228013" algn="l"/>
                <a:tab pos="9142413" algn="l"/>
                <a:tab pos="10056813" algn="l"/>
              </a:tabLst>
              <a:defRPr sz="15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buChar char="•"/>
              <a:tabLst>
                <a:tab pos="912813" algn="l"/>
                <a:tab pos="1827213" algn="l"/>
                <a:tab pos="2741613" algn="l"/>
                <a:tab pos="3656013" algn="l"/>
                <a:tab pos="4570413" algn="l"/>
                <a:tab pos="5484813" algn="l"/>
                <a:tab pos="6399213" algn="l"/>
                <a:tab pos="7313613" algn="l"/>
                <a:tab pos="8228013" algn="l"/>
                <a:tab pos="9142413" algn="l"/>
                <a:tab pos="10056813" algn="l"/>
              </a:tabLst>
              <a:defRPr sz="13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buChar char="•"/>
              <a:tabLst>
                <a:tab pos="912813" algn="l"/>
                <a:tab pos="1827213" algn="l"/>
                <a:tab pos="2741613" algn="l"/>
                <a:tab pos="3656013" algn="l"/>
                <a:tab pos="4570413" algn="l"/>
                <a:tab pos="5484813" algn="l"/>
                <a:tab pos="6399213" algn="l"/>
                <a:tab pos="7313613" algn="l"/>
                <a:tab pos="8228013" algn="l"/>
                <a:tab pos="9142413" algn="l"/>
                <a:tab pos="10056813" algn="l"/>
              </a:tabLst>
              <a:defRPr sz="1300">
                <a:solidFill>
                  <a:schemeClr val="tx1"/>
                </a:solidFill>
                <a:latin typeface="Calibri" panose="020F0502020204030204" pitchFamily="34" charset="0"/>
              </a:defRPr>
            </a:lvl5pPr>
            <a:lvl6pPr marL="2514600" indent="-228600" fontAlgn="base">
              <a:lnSpc>
                <a:spcPct val="90000"/>
              </a:lnSpc>
              <a:spcBef>
                <a:spcPts val="375"/>
              </a:spcBef>
              <a:spcAft>
                <a:spcPct val="0"/>
              </a:spcAft>
              <a:buFont typeface="Arial" panose="020B0604020202020204" pitchFamily="34" charset="0"/>
              <a:buChar char="•"/>
              <a:tabLst>
                <a:tab pos="912813" algn="l"/>
                <a:tab pos="1827213" algn="l"/>
                <a:tab pos="2741613" algn="l"/>
                <a:tab pos="3656013" algn="l"/>
                <a:tab pos="4570413" algn="l"/>
                <a:tab pos="5484813" algn="l"/>
                <a:tab pos="6399213" algn="l"/>
                <a:tab pos="7313613" algn="l"/>
                <a:tab pos="8228013" algn="l"/>
                <a:tab pos="9142413" algn="l"/>
                <a:tab pos="10056813" algn="l"/>
              </a:tabLst>
              <a:defRPr sz="1300">
                <a:solidFill>
                  <a:schemeClr val="tx1"/>
                </a:solidFill>
                <a:latin typeface="Calibri" panose="020F0502020204030204" pitchFamily="34" charset="0"/>
              </a:defRPr>
            </a:lvl6pPr>
            <a:lvl7pPr marL="2971800" indent="-228600" fontAlgn="base">
              <a:lnSpc>
                <a:spcPct val="90000"/>
              </a:lnSpc>
              <a:spcBef>
                <a:spcPts val="375"/>
              </a:spcBef>
              <a:spcAft>
                <a:spcPct val="0"/>
              </a:spcAft>
              <a:buFont typeface="Arial" panose="020B0604020202020204" pitchFamily="34" charset="0"/>
              <a:buChar char="•"/>
              <a:tabLst>
                <a:tab pos="912813" algn="l"/>
                <a:tab pos="1827213" algn="l"/>
                <a:tab pos="2741613" algn="l"/>
                <a:tab pos="3656013" algn="l"/>
                <a:tab pos="4570413" algn="l"/>
                <a:tab pos="5484813" algn="l"/>
                <a:tab pos="6399213" algn="l"/>
                <a:tab pos="7313613" algn="l"/>
                <a:tab pos="8228013" algn="l"/>
                <a:tab pos="9142413" algn="l"/>
                <a:tab pos="10056813" algn="l"/>
              </a:tabLst>
              <a:defRPr sz="1300">
                <a:solidFill>
                  <a:schemeClr val="tx1"/>
                </a:solidFill>
                <a:latin typeface="Calibri" panose="020F0502020204030204" pitchFamily="34" charset="0"/>
              </a:defRPr>
            </a:lvl7pPr>
            <a:lvl8pPr marL="3429000" indent="-228600" fontAlgn="base">
              <a:lnSpc>
                <a:spcPct val="90000"/>
              </a:lnSpc>
              <a:spcBef>
                <a:spcPts val="375"/>
              </a:spcBef>
              <a:spcAft>
                <a:spcPct val="0"/>
              </a:spcAft>
              <a:buFont typeface="Arial" panose="020B0604020202020204" pitchFamily="34" charset="0"/>
              <a:buChar char="•"/>
              <a:tabLst>
                <a:tab pos="912813" algn="l"/>
                <a:tab pos="1827213" algn="l"/>
                <a:tab pos="2741613" algn="l"/>
                <a:tab pos="3656013" algn="l"/>
                <a:tab pos="4570413" algn="l"/>
                <a:tab pos="5484813" algn="l"/>
                <a:tab pos="6399213" algn="l"/>
                <a:tab pos="7313613" algn="l"/>
                <a:tab pos="8228013" algn="l"/>
                <a:tab pos="9142413" algn="l"/>
                <a:tab pos="10056813" algn="l"/>
              </a:tabLst>
              <a:defRPr sz="1300">
                <a:solidFill>
                  <a:schemeClr val="tx1"/>
                </a:solidFill>
                <a:latin typeface="Calibri" panose="020F0502020204030204" pitchFamily="34" charset="0"/>
              </a:defRPr>
            </a:lvl8pPr>
            <a:lvl9pPr marL="3886200" indent="-228600" fontAlgn="base">
              <a:lnSpc>
                <a:spcPct val="90000"/>
              </a:lnSpc>
              <a:spcBef>
                <a:spcPts val="375"/>
              </a:spcBef>
              <a:spcAft>
                <a:spcPct val="0"/>
              </a:spcAft>
              <a:buFont typeface="Arial" panose="020B0604020202020204" pitchFamily="34" charset="0"/>
              <a:buChar char="•"/>
              <a:tabLst>
                <a:tab pos="912813" algn="l"/>
                <a:tab pos="1827213" algn="l"/>
                <a:tab pos="2741613" algn="l"/>
                <a:tab pos="3656013" algn="l"/>
                <a:tab pos="4570413" algn="l"/>
                <a:tab pos="5484813" algn="l"/>
                <a:tab pos="6399213" algn="l"/>
                <a:tab pos="7313613" algn="l"/>
                <a:tab pos="8228013" algn="l"/>
                <a:tab pos="9142413" algn="l"/>
                <a:tab pos="10056813" algn="l"/>
              </a:tabLst>
              <a:defRPr sz="1300">
                <a:solidFill>
                  <a:schemeClr val="tx1"/>
                </a:solidFill>
                <a:latin typeface="Calibri" panose="020F0502020204030204" pitchFamily="34" charset="0"/>
              </a:defRPr>
            </a:lvl9pPr>
          </a:lstStyle>
          <a:p>
            <a:pPr indent="-340995" eaLnBrk="1" hangingPunct="1">
              <a:lnSpc>
                <a:spcPct val="100000"/>
              </a:lnSpc>
              <a:spcBef>
                <a:spcPts val="600"/>
              </a:spcBef>
              <a:buFontTx/>
              <a:buNone/>
            </a:pPr>
            <a:r>
              <a:rPr lang="en-US" altLang="en-US" sz="2400" dirty="0">
                <a:solidFill>
                  <a:schemeClr val="accent1">
                    <a:lumMod val="75000"/>
                  </a:schemeClr>
                </a:solidFill>
                <a:latin typeface="Arial"/>
                <a:cs typeface="Arial"/>
              </a:rPr>
              <a:t>Key Points:</a:t>
            </a:r>
          </a:p>
          <a:p>
            <a:pPr indent="-340995" eaLnBrk="1" hangingPunct="1">
              <a:lnSpc>
                <a:spcPct val="100000"/>
              </a:lnSpc>
              <a:spcBef>
                <a:spcPts val="600"/>
              </a:spcBef>
              <a:buClr>
                <a:srgbClr val="0000FF"/>
              </a:buClr>
            </a:pPr>
            <a:r>
              <a:rPr lang="en-US" altLang="en-US" sz="2400" dirty="0">
                <a:solidFill>
                  <a:schemeClr val="accent1">
                    <a:lumMod val="75000"/>
                  </a:schemeClr>
                </a:solidFill>
                <a:latin typeface="Arial"/>
                <a:cs typeface="Arial"/>
              </a:rPr>
              <a:t>Supersedes the 1948 Children Act</a:t>
            </a:r>
          </a:p>
          <a:p>
            <a:pPr indent="-340995" eaLnBrk="1" hangingPunct="1">
              <a:lnSpc>
                <a:spcPct val="100000"/>
              </a:lnSpc>
              <a:spcBef>
                <a:spcPts val="600"/>
              </a:spcBef>
              <a:buClr>
                <a:srgbClr val="0000FF"/>
              </a:buClr>
            </a:pPr>
            <a:r>
              <a:rPr lang="en-US" altLang="en-US" sz="2400" dirty="0">
                <a:solidFill>
                  <a:schemeClr val="accent1">
                    <a:lumMod val="75000"/>
                  </a:schemeClr>
                </a:solidFill>
                <a:latin typeface="Arial"/>
                <a:cs typeface="Arial"/>
              </a:rPr>
              <a:t>The setting up of the ACPC’s (Area Child Protection Committees) – multi-agency group to re-write policies and procedures.</a:t>
            </a:r>
          </a:p>
          <a:p>
            <a:pPr indent="-340995" eaLnBrk="1" hangingPunct="1">
              <a:lnSpc>
                <a:spcPct val="100000"/>
              </a:lnSpc>
              <a:spcBef>
                <a:spcPts val="600"/>
              </a:spcBef>
              <a:buClr>
                <a:srgbClr val="0000FF"/>
              </a:buClr>
            </a:pPr>
            <a:r>
              <a:rPr lang="en-US" altLang="en-US" sz="2400" dirty="0">
                <a:solidFill>
                  <a:schemeClr val="accent1">
                    <a:lumMod val="75000"/>
                  </a:schemeClr>
                </a:solidFill>
                <a:latin typeface="Arial"/>
                <a:cs typeface="Arial"/>
              </a:rPr>
              <a:t>Now replaced by LSCB (Local Safeguarding Children Boards)</a:t>
            </a:r>
          </a:p>
          <a:p>
            <a:pPr indent="-340995" eaLnBrk="1" hangingPunct="1">
              <a:lnSpc>
                <a:spcPct val="100000"/>
              </a:lnSpc>
              <a:spcBef>
                <a:spcPts val="600"/>
              </a:spcBef>
              <a:buClr>
                <a:srgbClr val="0000FF"/>
              </a:buClr>
            </a:pPr>
            <a:r>
              <a:rPr lang="en-US" altLang="en-US" sz="2400" dirty="0">
                <a:solidFill>
                  <a:schemeClr val="accent1">
                    <a:lumMod val="75000"/>
                  </a:schemeClr>
                </a:solidFill>
                <a:latin typeface="Arial"/>
                <a:cs typeface="Arial"/>
              </a:rPr>
              <a:t>Inter-agencies child protection conferences (specific cases)</a:t>
            </a:r>
          </a:p>
          <a:p>
            <a:pPr indent="-340995" eaLnBrk="1" hangingPunct="1">
              <a:lnSpc>
                <a:spcPct val="100000"/>
              </a:lnSpc>
              <a:spcBef>
                <a:spcPts val="600"/>
              </a:spcBef>
              <a:buClr>
                <a:srgbClr val="0000FF"/>
              </a:buClr>
            </a:pPr>
            <a:endParaRPr lang="en-US" altLang="en-US" sz="2400" dirty="0">
              <a:solidFill>
                <a:srgbClr val="0000FF"/>
              </a:solidFill>
              <a:latin typeface="Arial" panose="020B0604020202020204" pitchFamily="34" charset="0"/>
              <a:cs typeface="Lucida Sans Unicode" panose="020B0602030504020204" pitchFamily="34" charset="0"/>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Text Box 1">
            <a:extLst>
              <a:ext uri="{FF2B5EF4-FFF2-40B4-BE49-F238E27FC236}">
                <a16:creationId xmlns:a16="http://schemas.microsoft.com/office/drawing/2014/main" id="{01A71CB2-1560-4E8F-908D-435A4E6A73EC}"/>
              </a:ext>
            </a:extLst>
          </p:cNvPr>
          <p:cNvSpPr txBox="1">
            <a:spLocks noChangeArrowheads="1"/>
          </p:cNvSpPr>
          <p:nvPr/>
        </p:nvSpPr>
        <p:spPr bwMode="auto">
          <a:xfrm>
            <a:off x="827088" y="333375"/>
            <a:ext cx="6723062" cy="81756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lstStyle>
            <a:lvl1pPr>
              <a:lnSpc>
                <a:spcPct val="90000"/>
              </a:lnSpc>
              <a:spcBef>
                <a:spcPts val="750"/>
              </a:spcBef>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1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5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5pPr>
            <a:lvl6pPr marL="2514600" indent="-228600" fontAlgn="base">
              <a:lnSpc>
                <a:spcPct val="90000"/>
              </a:lnSpc>
              <a:spcBef>
                <a:spcPts val="375"/>
              </a:spcBef>
              <a:spcAft>
                <a:spcPct val="0"/>
              </a:spcAft>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6pPr>
            <a:lvl7pPr marL="2971800" indent="-228600" fontAlgn="base">
              <a:lnSpc>
                <a:spcPct val="90000"/>
              </a:lnSpc>
              <a:spcBef>
                <a:spcPts val="375"/>
              </a:spcBef>
              <a:spcAft>
                <a:spcPct val="0"/>
              </a:spcAft>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7pPr>
            <a:lvl8pPr marL="3429000" indent="-228600" fontAlgn="base">
              <a:lnSpc>
                <a:spcPct val="90000"/>
              </a:lnSpc>
              <a:spcBef>
                <a:spcPts val="375"/>
              </a:spcBef>
              <a:spcAft>
                <a:spcPct val="0"/>
              </a:spcAft>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8pPr>
            <a:lvl9pPr marL="3886200" indent="-228600" fontAlgn="base">
              <a:lnSpc>
                <a:spcPct val="90000"/>
              </a:lnSpc>
              <a:spcBef>
                <a:spcPts val="375"/>
              </a:spcBef>
              <a:spcAft>
                <a:spcPct val="0"/>
              </a:spcAft>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9pPr>
          </a:lstStyle>
          <a:p>
            <a:pPr algn="ctr" eaLnBrk="1" hangingPunct="1">
              <a:lnSpc>
                <a:spcPct val="100000"/>
              </a:lnSpc>
              <a:spcBef>
                <a:spcPct val="0"/>
              </a:spcBef>
              <a:buFontTx/>
              <a:buNone/>
            </a:pPr>
            <a:r>
              <a:rPr lang="en-US" altLang="en-US" sz="4400" dirty="0">
                <a:solidFill>
                  <a:srgbClr val="000000"/>
                </a:solidFill>
                <a:latin typeface="Arial" panose="020B0604020202020204" pitchFamily="34" charset="0"/>
                <a:cs typeface="Lucida Sans Unicode" panose="020B0602030504020204" pitchFamily="34" charset="0"/>
              </a:rPr>
              <a:t>     </a:t>
            </a:r>
            <a:r>
              <a:rPr lang="en-US" altLang="en-US" sz="4800" b="1" dirty="0">
                <a:solidFill>
                  <a:srgbClr val="000000"/>
                </a:solidFill>
                <a:latin typeface="Arial" panose="020B0604020202020204" pitchFamily="34" charset="0"/>
                <a:cs typeface="Lucida Sans Unicode" panose="020B0602030504020204" pitchFamily="34" charset="0"/>
              </a:rPr>
              <a:t>Jasmine Beckford</a:t>
            </a:r>
          </a:p>
        </p:txBody>
      </p:sp>
      <p:sp>
        <p:nvSpPr>
          <p:cNvPr id="34819" name="Text Box 3">
            <a:extLst>
              <a:ext uri="{FF2B5EF4-FFF2-40B4-BE49-F238E27FC236}">
                <a16:creationId xmlns:a16="http://schemas.microsoft.com/office/drawing/2014/main" id="{F0E456D8-BD02-4ACF-9FAE-6EB1DDD32131}"/>
              </a:ext>
            </a:extLst>
          </p:cNvPr>
          <p:cNvSpPr txBox="1">
            <a:spLocks noChangeArrowheads="1"/>
          </p:cNvSpPr>
          <p:nvPr/>
        </p:nvSpPr>
        <p:spPr bwMode="auto">
          <a:xfrm>
            <a:off x="4871061" y="1712913"/>
            <a:ext cx="3298825" cy="324008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1440" tIns="45720" rIns="91440" bIns="45720" anchor="t"/>
          <a:lstStyle>
            <a:lvl1pPr marL="341313" indent="-341313">
              <a:lnSpc>
                <a:spcPct val="90000"/>
              </a:lnSpc>
              <a:spcBef>
                <a:spcPts val="750"/>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21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5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3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300">
                <a:solidFill>
                  <a:schemeClr val="tx1"/>
                </a:solidFill>
                <a:latin typeface="Calibri" panose="020F0502020204030204" pitchFamily="34" charset="0"/>
              </a:defRPr>
            </a:lvl5pPr>
            <a:lvl6pPr marL="2514600" indent="-228600" fontAlgn="base">
              <a:lnSpc>
                <a:spcPct val="90000"/>
              </a:lnSpc>
              <a:spcBef>
                <a:spcPts val="375"/>
              </a:spcBef>
              <a:spcAft>
                <a:spcPct val="0"/>
              </a:spcAft>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300">
                <a:solidFill>
                  <a:schemeClr val="tx1"/>
                </a:solidFill>
                <a:latin typeface="Calibri" panose="020F0502020204030204" pitchFamily="34" charset="0"/>
              </a:defRPr>
            </a:lvl6pPr>
            <a:lvl7pPr marL="2971800" indent="-228600" fontAlgn="base">
              <a:lnSpc>
                <a:spcPct val="90000"/>
              </a:lnSpc>
              <a:spcBef>
                <a:spcPts val="375"/>
              </a:spcBef>
              <a:spcAft>
                <a:spcPct val="0"/>
              </a:spcAft>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300">
                <a:solidFill>
                  <a:schemeClr val="tx1"/>
                </a:solidFill>
                <a:latin typeface="Calibri" panose="020F0502020204030204" pitchFamily="34" charset="0"/>
              </a:defRPr>
            </a:lvl7pPr>
            <a:lvl8pPr marL="3429000" indent="-228600" fontAlgn="base">
              <a:lnSpc>
                <a:spcPct val="90000"/>
              </a:lnSpc>
              <a:spcBef>
                <a:spcPts val="375"/>
              </a:spcBef>
              <a:spcAft>
                <a:spcPct val="0"/>
              </a:spcAft>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300">
                <a:solidFill>
                  <a:schemeClr val="tx1"/>
                </a:solidFill>
                <a:latin typeface="Calibri" panose="020F0502020204030204" pitchFamily="34" charset="0"/>
              </a:defRPr>
            </a:lvl8pPr>
            <a:lvl9pPr marL="3886200" indent="-228600" fontAlgn="base">
              <a:lnSpc>
                <a:spcPct val="90000"/>
              </a:lnSpc>
              <a:spcBef>
                <a:spcPts val="375"/>
              </a:spcBef>
              <a:spcAft>
                <a:spcPct val="0"/>
              </a:spcAft>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300">
                <a:solidFill>
                  <a:schemeClr val="tx1"/>
                </a:solidFill>
                <a:latin typeface="Calibri" panose="020F0502020204030204" pitchFamily="34" charset="0"/>
              </a:defRPr>
            </a:lvl9pPr>
          </a:lstStyle>
          <a:p>
            <a:pPr marL="340995" indent="-340995" eaLnBrk="1" hangingPunct="1">
              <a:lnSpc>
                <a:spcPct val="100000"/>
              </a:lnSpc>
              <a:spcBef>
                <a:spcPts val="700"/>
              </a:spcBef>
            </a:pPr>
            <a:r>
              <a:rPr lang="en-US" altLang="en-US" sz="2400" dirty="0">
                <a:solidFill>
                  <a:schemeClr val="accent1">
                    <a:lumMod val="75000"/>
                  </a:schemeClr>
                </a:solidFill>
                <a:latin typeface="Arial"/>
                <a:cs typeface="Lucida Sans Unicode"/>
              </a:rPr>
              <a:t>1984</a:t>
            </a:r>
          </a:p>
          <a:p>
            <a:pPr marL="340995" indent="-340995" eaLnBrk="1" hangingPunct="1">
              <a:lnSpc>
                <a:spcPct val="100000"/>
              </a:lnSpc>
              <a:spcBef>
                <a:spcPts val="700"/>
              </a:spcBef>
            </a:pPr>
            <a:r>
              <a:rPr lang="en-US" altLang="en-US" sz="2400" dirty="0">
                <a:solidFill>
                  <a:schemeClr val="accent1">
                    <a:lumMod val="75000"/>
                  </a:schemeClr>
                </a:solidFill>
                <a:latin typeface="Arial"/>
                <a:cs typeface="Lucida Sans Unicode"/>
              </a:rPr>
              <a:t>4 years</a:t>
            </a:r>
            <a:endParaRPr lang="en-US" altLang="en-US" sz="2400" dirty="0">
              <a:solidFill>
                <a:schemeClr val="accent1">
                  <a:lumMod val="75000"/>
                </a:schemeClr>
              </a:solidFill>
              <a:latin typeface="Arial" panose="020B0604020202020204" pitchFamily="34" charset="0"/>
              <a:cs typeface="Lucida Sans Unicode" panose="020B0602030504020204" pitchFamily="34" charset="0"/>
            </a:endParaRPr>
          </a:p>
          <a:p>
            <a:pPr marL="340995" indent="-340995" eaLnBrk="1" hangingPunct="1">
              <a:lnSpc>
                <a:spcPct val="100000"/>
              </a:lnSpc>
              <a:spcBef>
                <a:spcPts val="700"/>
              </a:spcBef>
            </a:pPr>
            <a:r>
              <a:rPr lang="en-US" altLang="en-US" sz="2400" dirty="0">
                <a:solidFill>
                  <a:schemeClr val="accent1">
                    <a:lumMod val="75000"/>
                  </a:schemeClr>
                </a:solidFill>
                <a:latin typeface="Arial"/>
                <a:cs typeface="Lucida Sans Unicode"/>
              </a:rPr>
              <a:t>London</a:t>
            </a:r>
            <a:endParaRPr lang="en-US" altLang="en-US" sz="2400" dirty="0">
              <a:solidFill>
                <a:schemeClr val="accent1">
                  <a:lumMod val="75000"/>
                </a:schemeClr>
              </a:solidFill>
              <a:latin typeface="Arial" panose="020B0604020202020204" pitchFamily="34" charset="0"/>
              <a:cs typeface="Lucida Sans Unicode" panose="020B0602030504020204" pitchFamily="34" charset="0"/>
            </a:endParaRPr>
          </a:p>
          <a:p>
            <a:pPr marL="340995" indent="-340995" eaLnBrk="1" hangingPunct="1">
              <a:lnSpc>
                <a:spcPct val="100000"/>
              </a:lnSpc>
              <a:spcBef>
                <a:spcPts val="700"/>
              </a:spcBef>
            </a:pPr>
            <a:r>
              <a:rPr lang="en-US" altLang="en-US" sz="2400" dirty="0">
                <a:solidFill>
                  <a:schemeClr val="accent1">
                    <a:lumMod val="75000"/>
                  </a:schemeClr>
                </a:solidFill>
                <a:latin typeface="Arial"/>
                <a:cs typeface="Lucida Sans Unicode"/>
              </a:rPr>
              <a:t>Stepfather</a:t>
            </a:r>
            <a:endParaRPr lang="en-US" altLang="en-US" sz="2400" dirty="0">
              <a:solidFill>
                <a:schemeClr val="accent1">
                  <a:lumMod val="75000"/>
                </a:schemeClr>
              </a:solidFill>
              <a:latin typeface="Arial" panose="020B0604020202020204" pitchFamily="34" charset="0"/>
              <a:cs typeface="Lucida Sans Unicode" panose="020B0602030504020204" pitchFamily="34" charset="0"/>
            </a:endParaRPr>
          </a:p>
          <a:p>
            <a:pPr marL="340995" indent="-340995" eaLnBrk="1" hangingPunct="1">
              <a:lnSpc>
                <a:spcPct val="100000"/>
              </a:lnSpc>
              <a:spcBef>
                <a:spcPts val="700"/>
              </a:spcBef>
            </a:pPr>
            <a:r>
              <a:rPr lang="en-US" altLang="en-US" sz="2400" dirty="0">
                <a:solidFill>
                  <a:schemeClr val="accent1">
                    <a:lumMod val="75000"/>
                  </a:schemeClr>
                </a:solidFill>
                <a:latin typeface="Arial"/>
                <a:cs typeface="Lucida Sans Unicode"/>
              </a:rPr>
              <a:t>Under care of Social Services at the time</a:t>
            </a:r>
          </a:p>
          <a:p>
            <a:pPr marL="340995" indent="-340995">
              <a:lnSpc>
                <a:spcPct val="100000"/>
              </a:lnSpc>
              <a:spcBef>
                <a:spcPts val="700"/>
              </a:spcBef>
            </a:pPr>
            <a:r>
              <a:rPr lang="en-US" altLang="en-US" sz="2400" dirty="0">
                <a:solidFill>
                  <a:schemeClr val="accent1">
                    <a:lumMod val="75000"/>
                  </a:schemeClr>
                </a:solidFill>
                <a:latin typeface="Arial"/>
                <a:cs typeface="Lucida Sans Unicode"/>
              </a:rPr>
              <a:t>Visited 78 times </a:t>
            </a:r>
            <a:endParaRPr lang="en-US" altLang="en-US" sz="2400" dirty="0">
              <a:solidFill>
                <a:schemeClr val="accent1">
                  <a:lumMod val="75000"/>
                </a:schemeClr>
              </a:solidFill>
              <a:latin typeface="Arial" panose="020B0604020202020204" pitchFamily="34" charset="0"/>
              <a:cs typeface="Lucida Sans Unicode" panose="020B0602030504020204" pitchFamily="34" charset="0"/>
            </a:endParaRPr>
          </a:p>
          <a:p>
            <a:pPr marL="340995" indent="-340995" eaLnBrk="1" hangingPunct="1">
              <a:lnSpc>
                <a:spcPct val="100000"/>
              </a:lnSpc>
              <a:spcBef>
                <a:spcPts val="700"/>
              </a:spcBef>
              <a:buFont typeface="Arial" panose="020B0604020202020204" pitchFamily="34" charset="0"/>
              <a:buNone/>
            </a:pPr>
            <a:endParaRPr lang="en-US" altLang="en-US" sz="2800" dirty="0">
              <a:solidFill>
                <a:srgbClr val="000000"/>
              </a:solidFill>
              <a:latin typeface="Arial" panose="020B0604020202020204" pitchFamily="34" charset="0"/>
              <a:cs typeface="Lucida Sans Unicode" panose="020B0602030504020204" pitchFamily="34" charset="0"/>
            </a:endParaRPr>
          </a:p>
        </p:txBody>
      </p:sp>
      <p:grpSp>
        <p:nvGrpSpPr>
          <p:cNvPr id="34820" name="Group 4">
            <a:extLst>
              <a:ext uri="{FF2B5EF4-FFF2-40B4-BE49-F238E27FC236}">
                <a16:creationId xmlns:a16="http://schemas.microsoft.com/office/drawing/2014/main" id="{4F06AB6C-4ADC-4AA1-BB5F-348F5D10F39D}"/>
              </a:ext>
            </a:extLst>
          </p:cNvPr>
          <p:cNvGrpSpPr>
            <a:grpSpLocks/>
          </p:cNvGrpSpPr>
          <p:nvPr/>
        </p:nvGrpSpPr>
        <p:grpSpPr bwMode="auto">
          <a:xfrm>
            <a:off x="549275" y="1255713"/>
            <a:ext cx="3529013" cy="3887787"/>
            <a:chOff x="-48" y="754"/>
            <a:chExt cx="2882" cy="3420"/>
          </a:xfrm>
        </p:grpSpPr>
        <p:pic>
          <p:nvPicPr>
            <p:cNvPr id="34821" name="Picture 5">
              <a:extLst>
                <a:ext uri="{FF2B5EF4-FFF2-40B4-BE49-F238E27FC236}">
                  <a16:creationId xmlns:a16="http://schemas.microsoft.com/office/drawing/2014/main" id="{4E56945D-24BB-4709-B7DE-AA09F6A0269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754"/>
              <a:ext cx="2834" cy="3420"/>
            </a:xfrm>
            <a:prstGeom prst="rect">
              <a:avLst/>
            </a:prstGeom>
            <a:noFill/>
            <a:ln>
              <a:noFill/>
            </a:ln>
            <a:effectLst/>
            <a:extLst>
              <a:ext uri="{909E8E84-426E-40DD-AFC4-6F175D3DCCD1}">
                <a14:hiddenFill xmlns:a14="http://schemas.microsoft.com/office/drawing/2010/main">
                  <a:blipFill dpi="0" rotWithShape="0">
                    <a:blip/>
                    <a:srcRect/>
                    <a:stretch>
                      <a:fillRect/>
                    </a:stretch>
                  </a:blip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34822" name="Text Box 6">
              <a:extLst>
                <a:ext uri="{FF2B5EF4-FFF2-40B4-BE49-F238E27FC236}">
                  <a16:creationId xmlns:a16="http://schemas.microsoft.com/office/drawing/2014/main" id="{FA7294C3-D293-4BE2-B2D8-3D8AE8ADE2D5}"/>
                </a:ext>
              </a:extLst>
            </p:cNvPr>
            <p:cNvSpPr txBox="1">
              <a:spLocks noChangeArrowheads="1"/>
            </p:cNvSpPr>
            <p:nvPr/>
          </p:nvSpPr>
          <p:spPr bwMode="auto">
            <a:xfrm>
              <a:off x="-48" y="754"/>
              <a:ext cx="2882" cy="342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lnSpc>
                  <a:spcPct val="90000"/>
                </a:lnSpc>
                <a:spcBef>
                  <a:spcPts val="750"/>
                </a:spcBef>
                <a:buFont typeface="Arial" panose="020B0604020202020204" pitchFamily="34" charset="0"/>
                <a:buChar char="•"/>
                <a:defRPr sz="21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buChar char="•"/>
                <a:defRPr>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buChar char="•"/>
                <a:defRPr sz="15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5pPr>
              <a:lvl6pPr marL="2514600" indent="-2286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6pPr>
              <a:lvl7pPr marL="2971800" indent="-2286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7pPr>
              <a:lvl8pPr marL="3429000" indent="-2286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8pPr>
              <a:lvl9pPr marL="3886200" indent="-2286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9pPr>
            </a:lstStyle>
            <a:p>
              <a:pPr>
                <a:lnSpc>
                  <a:spcPct val="100000"/>
                </a:lnSpc>
                <a:spcBef>
                  <a:spcPct val="0"/>
                </a:spcBef>
                <a:buFontTx/>
                <a:buNone/>
              </a:pPr>
              <a:endParaRPr lang="en-US" altLang="en-US" sz="2400">
                <a:latin typeface="Times" panose="02020603050405020304" pitchFamily="18" charset="0"/>
              </a:endParaRPr>
            </a:p>
          </p:txBody>
        </p:sp>
      </p:gr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Text Box 1">
            <a:extLst>
              <a:ext uri="{FF2B5EF4-FFF2-40B4-BE49-F238E27FC236}">
                <a16:creationId xmlns:a16="http://schemas.microsoft.com/office/drawing/2014/main" id="{B64638B8-E122-4E29-8098-EBE7D5A3587D}"/>
              </a:ext>
            </a:extLst>
          </p:cNvPr>
          <p:cNvSpPr txBox="1">
            <a:spLocks noChangeArrowheads="1"/>
          </p:cNvSpPr>
          <p:nvPr/>
        </p:nvSpPr>
        <p:spPr bwMode="auto">
          <a:xfrm>
            <a:off x="376238" y="-655638"/>
            <a:ext cx="8229600" cy="277336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1440" tIns="45720" rIns="91440" bIns="45720" anchor="ctr"/>
          <a:lstStyle>
            <a:lvl1pPr>
              <a:lnSpc>
                <a:spcPct val="90000"/>
              </a:lnSpc>
              <a:spcBef>
                <a:spcPts val="750"/>
              </a:spcBef>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1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5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5pPr>
            <a:lvl6pPr marL="2514600" indent="-228600" fontAlgn="base">
              <a:lnSpc>
                <a:spcPct val="90000"/>
              </a:lnSpc>
              <a:spcBef>
                <a:spcPts val="375"/>
              </a:spcBef>
              <a:spcAft>
                <a:spcPct val="0"/>
              </a:spcAft>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6pPr>
            <a:lvl7pPr marL="2971800" indent="-228600" fontAlgn="base">
              <a:lnSpc>
                <a:spcPct val="90000"/>
              </a:lnSpc>
              <a:spcBef>
                <a:spcPts val="375"/>
              </a:spcBef>
              <a:spcAft>
                <a:spcPct val="0"/>
              </a:spcAft>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7pPr>
            <a:lvl8pPr marL="3429000" indent="-228600" fontAlgn="base">
              <a:lnSpc>
                <a:spcPct val="90000"/>
              </a:lnSpc>
              <a:spcBef>
                <a:spcPts val="375"/>
              </a:spcBef>
              <a:spcAft>
                <a:spcPct val="0"/>
              </a:spcAft>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8pPr>
            <a:lvl9pPr marL="3886200" indent="-228600" fontAlgn="base">
              <a:lnSpc>
                <a:spcPct val="90000"/>
              </a:lnSpc>
              <a:spcBef>
                <a:spcPts val="375"/>
              </a:spcBef>
              <a:spcAft>
                <a:spcPct val="0"/>
              </a:spcAft>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9pPr>
          </a:lstStyle>
          <a:p>
            <a:pPr algn="ctr" eaLnBrk="1" hangingPunct="1">
              <a:lnSpc>
                <a:spcPct val="100000"/>
              </a:lnSpc>
              <a:spcBef>
                <a:spcPct val="0"/>
              </a:spcBef>
              <a:buFontTx/>
              <a:buNone/>
            </a:pPr>
            <a:br>
              <a:rPr lang="en-US" altLang="en-US" sz="4400" dirty="0">
                <a:latin typeface="Arial Unicode MS" pitchFamily="34" charset="-128"/>
                <a:cs typeface="Lucida Sans Unicode" panose="020B0602030504020204" pitchFamily="34" charset="0"/>
              </a:rPr>
            </a:br>
            <a:r>
              <a:rPr lang="en-US" altLang="en-US" sz="4400" dirty="0">
                <a:solidFill>
                  <a:srgbClr val="000000"/>
                </a:solidFill>
                <a:latin typeface="Arial Unicode MS"/>
                <a:ea typeface="Arial Unicode MS"/>
                <a:cs typeface="Lucida Sans Unicode"/>
              </a:rPr>
              <a:t> </a:t>
            </a:r>
            <a:br>
              <a:rPr lang="en-US" altLang="en-US" sz="4800" b="1" dirty="0">
                <a:latin typeface="Arial" panose="020B0604020202020204" pitchFamily="34" charset="0"/>
                <a:cs typeface="Arial" panose="020B0604020202020204" pitchFamily="34" charset="0"/>
              </a:rPr>
            </a:br>
            <a:r>
              <a:rPr lang="en-US" altLang="en-US" sz="4800" b="1" dirty="0">
                <a:solidFill>
                  <a:schemeClr val="accent1">
                    <a:lumMod val="75000"/>
                  </a:schemeClr>
                </a:solidFill>
                <a:latin typeface="Arial"/>
                <a:cs typeface="Arial"/>
              </a:rPr>
              <a:t>The Children Act 1989</a:t>
            </a:r>
            <a:br>
              <a:rPr lang="en-US" altLang="en-US" sz="4400" dirty="0">
                <a:latin typeface="Arial Unicode MS" pitchFamily="34" charset="-128"/>
                <a:cs typeface="Lucida Sans Unicode" panose="020B0602030504020204" pitchFamily="34" charset="0"/>
              </a:rPr>
            </a:br>
            <a:endParaRPr lang="en-US" altLang="en-US" sz="4400" dirty="0">
              <a:solidFill>
                <a:srgbClr val="0000FF"/>
              </a:solidFill>
              <a:latin typeface="Arial Unicode MS" pitchFamily="34" charset="-128"/>
              <a:cs typeface="Lucida Sans Unicode" panose="020B0602030504020204" pitchFamily="34" charset="0"/>
            </a:endParaRPr>
          </a:p>
        </p:txBody>
      </p:sp>
      <p:sp>
        <p:nvSpPr>
          <p:cNvPr id="46084" name="Text Box 3">
            <a:extLst>
              <a:ext uri="{FF2B5EF4-FFF2-40B4-BE49-F238E27FC236}">
                <a16:creationId xmlns:a16="http://schemas.microsoft.com/office/drawing/2014/main" id="{58FEABF5-8815-4E99-9E28-D27C56A347E9}"/>
              </a:ext>
            </a:extLst>
          </p:cNvPr>
          <p:cNvSpPr txBox="1">
            <a:spLocks noChangeArrowheads="1"/>
          </p:cNvSpPr>
          <p:nvPr/>
        </p:nvSpPr>
        <p:spPr bwMode="auto">
          <a:xfrm>
            <a:off x="1308223" y="1557338"/>
            <a:ext cx="7565902" cy="4525962"/>
          </a:xfrm>
          <a:prstGeom prst="rect">
            <a:avLst/>
          </a:prstGeom>
          <a:noFill/>
          <a:ln>
            <a:noFill/>
          </a:ln>
          <a:effectLst/>
        </p:spPr>
        <p:txBody>
          <a:bodyPr lIns="91440" tIns="45720" rIns="91440" bIns="45720" anchor="t"/>
          <a:lstStyle>
            <a:lvl1pPr marL="341313" indent="-341313">
              <a:spcBef>
                <a:spcPct val="20000"/>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3200">
                <a:solidFill>
                  <a:schemeClr val="tx1"/>
                </a:solidFill>
                <a:latin typeface="Myriad Pro" pitchFamily="34" charset="0"/>
              </a:defRPr>
            </a:lvl1pPr>
            <a:lvl2pPr marL="742950" indent="-285750">
              <a:spcBef>
                <a:spcPct val="20000"/>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2800">
                <a:solidFill>
                  <a:schemeClr val="tx1"/>
                </a:solidFill>
                <a:latin typeface="Myriad Pro" pitchFamily="34" charset="0"/>
              </a:defRPr>
            </a:lvl2pPr>
            <a:lvl3pPr marL="1143000" indent="-228600">
              <a:spcBef>
                <a:spcPct val="20000"/>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2400">
                <a:solidFill>
                  <a:schemeClr val="tx1"/>
                </a:solidFill>
                <a:latin typeface="Myriad Pro" pitchFamily="34" charset="0"/>
              </a:defRPr>
            </a:lvl3pPr>
            <a:lvl4pPr marL="1600200" indent="-228600">
              <a:spcBef>
                <a:spcPct val="20000"/>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2000">
                <a:solidFill>
                  <a:schemeClr val="tx1"/>
                </a:solidFill>
                <a:latin typeface="Myriad Pro" pitchFamily="34" charset="0"/>
              </a:defRPr>
            </a:lvl4pPr>
            <a:lvl5pPr marL="2057400" indent="-228600">
              <a:spcBef>
                <a:spcPct val="20000"/>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2000">
                <a:solidFill>
                  <a:schemeClr val="tx1"/>
                </a:solidFill>
                <a:latin typeface="Myriad Pro" pitchFamily="34" charset="0"/>
              </a:defRPr>
            </a:lvl9pPr>
          </a:lstStyle>
          <a:p>
            <a:pPr marL="0" indent="0" eaLnBrk="1" hangingPunct="1">
              <a:spcBef>
                <a:spcPts val="700"/>
              </a:spcBef>
              <a:buClr>
                <a:srgbClr val="0000FF"/>
              </a:buClr>
              <a:buFont typeface="Arial" panose="020B0604020202020204" pitchFamily="34" charset="0"/>
              <a:buNone/>
              <a:defRPr/>
            </a:pPr>
            <a:r>
              <a:rPr lang="en-US" altLang="en-US" sz="2400" dirty="0">
                <a:solidFill>
                  <a:schemeClr val="accent1">
                    <a:lumMod val="75000"/>
                  </a:schemeClr>
                </a:solidFill>
                <a:latin typeface="Arial"/>
                <a:ea typeface="ＭＳ Ｐゴシック"/>
                <a:cs typeface="Lucida Sans Unicode"/>
              </a:rPr>
              <a:t>Key Points</a:t>
            </a:r>
          </a:p>
          <a:p>
            <a:pPr marL="340995" indent="-340995">
              <a:spcBef>
                <a:spcPts val="700"/>
              </a:spcBef>
              <a:buClr>
                <a:srgbClr val="0000FF"/>
              </a:buClr>
              <a:defRPr/>
            </a:pPr>
            <a:r>
              <a:rPr lang="en-US" altLang="en-US" sz="2400" dirty="0">
                <a:solidFill>
                  <a:schemeClr val="accent1">
                    <a:lumMod val="75000"/>
                  </a:schemeClr>
                </a:solidFill>
                <a:latin typeface="Arial"/>
                <a:ea typeface="ＭＳ Ｐゴシック"/>
                <a:cs typeface="Arial"/>
              </a:rPr>
              <a:t>Supersedes the Children Act 1948 </a:t>
            </a:r>
            <a:endParaRPr lang="en-US" altLang="en-US" sz="2400">
              <a:solidFill>
                <a:schemeClr val="accent1">
                  <a:lumMod val="75000"/>
                </a:schemeClr>
              </a:solidFill>
              <a:latin typeface="Arial" panose="020B0604020202020204" pitchFamily="34" charset="0"/>
              <a:ea typeface="ＭＳ Ｐゴシック" panose="020B0600070205080204" pitchFamily="34" charset="-128"/>
              <a:cs typeface="Arial" panose="020B0604020202020204" pitchFamily="34" charset="0"/>
            </a:endParaRPr>
          </a:p>
          <a:p>
            <a:pPr marL="340995" indent="-340995" eaLnBrk="1" hangingPunct="1">
              <a:spcBef>
                <a:spcPts val="700"/>
              </a:spcBef>
              <a:buClr>
                <a:srgbClr val="0000FF"/>
              </a:buClr>
              <a:defRPr/>
            </a:pPr>
            <a:r>
              <a:rPr lang="en-US" altLang="en-US" sz="2400" dirty="0">
                <a:solidFill>
                  <a:schemeClr val="accent1">
                    <a:lumMod val="75000"/>
                  </a:schemeClr>
                </a:solidFill>
                <a:latin typeface="Arial"/>
                <a:ea typeface="ＭＳ Ｐゴシック"/>
                <a:cs typeface="Arial"/>
              </a:rPr>
              <a:t>Influenced by Jasmine Beckford, Tyra Henry, Heidi </a:t>
            </a:r>
            <a:r>
              <a:rPr lang="en-US" altLang="en-US" sz="2400" err="1">
                <a:solidFill>
                  <a:schemeClr val="accent1">
                    <a:lumMod val="75000"/>
                  </a:schemeClr>
                </a:solidFill>
                <a:latin typeface="Arial"/>
                <a:ea typeface="ＭＳ Ｐゴシック"/>
                <a:cs typeface="Arial"/>
              </a:rPr>
              <a:t>Koseda</a:t>
            </a:r>
            <a:r>
              <a:rPr lang="en-US" altLang="en-US" sz="2400" dirty="0">
                <a:solidFill>
                  <a:schemeClr val="accent1">
                    <a:lumMod val="75000"/>
                  </a:schemeClr>
                </a:solidFill>
                <a:latin typeface="Arial"/>
                <a:ea typeface="ＭＳ Ｐゴシック"/>
                <a:cs typeface="Arial"/>
              </a:rPr>
              <a:t> and others</a:t>
            </a:r>
          </a:p>
          <a:p>
            <a:pPr marL="340995" indent="-340995" eaLnBrk="1" hangingPunct="1">
              <a:spcBef>
                <a:spcPts val="700"/>
              </a:spcBef>
              <a:buClr>
                <a:srgbClr val="0000FF"/>
              </a:buClr>
              <a:defRPr/>
            </a:pPr>
            <a:r>
              <a:rPr lang="en-US" altLang="en-US" sz="2400" dirty="0">
                <a:solidFill>
                  <a:schemeClr val="accent1">
                    <a:lumMod val="75000"/>
                  </a:schemeClr>
                </a:solidFill>
                <a:latin typeface="Arial"/>
                <a:ea typeface="ＭＳ Ｐゴシック"/>
                <a:cs typeface="Arial"/>
              </a:rPr>
              <a:t>Section 17 and 47</a:t>
            </a:r>
          </a:p>
          <a:p>
            <a:pPr marL="340995" indent="-340995" eaLnBrk="1" hangingPunct="1">
              <a:spcBef>
                <a:spcPts val="700"/>
              </a:spcBef>
              <a:buClr>
                <a:srgbClr val="0000FF"/>
              </a:buClr>
              <a:buFont typeface="Arial Unicode MS" pitchFamily="34" charset="-128"/>
              <a:buChar char="•"/>
              <a:defRPr/>
            </a:pPr>
            <a:r>
              <a:rPr lang="en-US" altLang="en-US" sz="2400" dirty="0">
                <a:solidFill>
                  <a:schemeClr val="accent1">
                    <a:lumMod val="75000"/>
                  </a:schemeClr>
                </a:solidFill>
                <a:latin typeface="Arial"/>
                <a:ea typeface="ＭＳ Ｐゴシック"/>
                <a:cs typeface="Lucida Sans Unicode"/>
              </a:rPr>
              <a:t>Significant harm</a:t>
            </a:r>
          </a:p>
          <a:p>
            <a:pPr marL="340995" indent="-340995" eaLnBrk="1" hangingPunct="1">
              <a:spcBef>
                <a:spcPts val="700"/>
              </a:spcBef>
              <a:buClr>
                <a:srgbClr val="0000FF"/>
              </a:buClr>
              <a:buFont typeface="Arial Unicode MS" pitchFamily="34" charset="-128"/>
              <a:buChar char="•"/>
              <a:defRPr/>
            </a:pPr>
            <a:r>
              <a:rPr lang="en-US" altLang="en-US" sz="2400" dirty="0">
                <a:solidFill>
                  <a:schemeClr val="accent1">
                    <a:lumMod val="75000"/>
                  </a:schemeClr>
                </a:solidFill>
                <a:latin typeface="Arial"/>
                <a:ea typeface="ＭＳ Ｐゴシック"/>
                <a:cs typeface="Lucida Sans Unicode"/>
              </a:rPr>
              <a:t>Child’s voice</a:t>
            </a:r>
          </a:p>
          <a:p>
            <a:pPr marL="340995" indent="-340995" eaLnBrk="1" hangingPunct="1">
              <a:spcBef>
                <a:spcPts val="700"/>
              </a:spcBef>
              <a:buClr>
                <a:srgbClr val="0000FF"/>
              </a:buClr>
              <a:buFont typeface="Arial Unicode MS" pitchFamily="34" charset="-128"/>
              <a:buChar char="•"/>
              <a:defRPr/>
            </a:pPr>
            <a:r>
              <a:rPr lang="en-US" altLang="en-US" sz="2400" dirty="0">
                <a:solidFill>
                  <a:schemeClr val="accent1">
                    <a:lumMod val="75000"/>
                  </a:schemeClr>
                </a:solidFill>
                <a:latin typeface="Arial"/>
                <a:ea typeface="ＭＳ Ｐゴシック"/>
                <a:cs typeface="Lucida Sans Unicode"/>
              </a:rPr>
              <a:t>Policies</a:t>
            </a:r>
          </a:p>
          <a:p>
            <a:pPr marL="340995" indent="-340995" eaLnBrk="1" hangingPunct="1">
              <a:spcBef>
                <a:spcPts val="700"/>
              </a:spcBef>
              <a:buClr>
                <a:srgbClr val="0000FF"/>
              </a:buClr>
              <a:buFont typeface="Arial Unicode MS" pitchFamily="34" charset="-128"/>
              <a:buChar char="•"/>
              <a:defRPr/>
            </a:pPr>
            <a:r>
              <a:rPr lang="en-US" altLang="en-US" sz="2400" dirty="0">
                <a:solidFill>
                  <a:schemeClr val="accent1">
                    <a:lumMod val="75000"/>
                  </a:schemeClr>
                </a:solidFill>
                <a:latin typeface="Arial"/>
                <a:ea typeface="ＭＳ Ｐゴシック"/>
                <a:cs typeface="Lucida Sans Unicode"/>
              </a:rPr>
              <a:t>Child’s welfare as paramount</a:t>
            </a:r>
          </a:p>
          <a:p>
            <a:pPr marL="340995" indent="-340995" eaLnBrk="1" hangingPunct="1">
              <a:spcBef>
                <a:spcPts val="700"/>
              </a:spcBef>
              <a:buFont typeface="Arial Unicode MS" pitchFamily="34" charset="-128"/>
              <a:buNone/>
              <a:defRPr/>
            </a:pPr>
            <a:endParaRPr lang="en-US" altLang="en-US" sz="2800" dirty="0">
              <a:solidFill>
                <a:srgbClr val="000000"/>
              </a:solidFill>
              <a:latin typeface="Arial Unicode MS" pitchFamily="34" charset="-128"/>
              <a:ea typeface="ＭＳ Ｐゴシック" panose="020B0600070205080204" pitchFamily="34" charset="-128"/>
              <a:cs typeface="Lucida Sans Unicode" panose="020B0602030504020204" pitchFamily="34" charset="0"/>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Text Box 1">
            <a:extLst>
              <a:ext uri="{FF2B5EF4-FFF2-40B4-BE49-F238E27FC236}">
                <a16:creationId xmlns:a16="http://schemas.microsoft.com/office/drawing/2014/main" id="{91DD94C6-F7E1-454A-9A22-4DECC4C81469}"/>
              </a:ext>
            </a:extLst>
          </p:cNvPr>
          <p:cNvSpPr txBox="1">
            <a:spLocks noChangeArrowheads="1"/>
          </p:cNvSpPr>
          <p:nvPr/>
        </p:nvSpPr>
        <p:spPr bwMode="auto">
          <a:xfrm>
            <a:off x="457200" y="190500"/>
            <a:ext cx="8229600" cy="107791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1440" tIns="45720" rIns="91440" bIns="45720" anchor="ctr"/>
          <a:lstStyle>
            <a:lvl1pPr>
              <a:lnSpc>
                <a:spcPct val="90000"/>
              </a:lnSpc>
              <a:spcBef>
                <a:spcPts val="750"/>
              </a:spcBef>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1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5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5pPr>
            <a:lvl6pPr marL="2514600" indent="-228600" fontAlgn="base">
              <a:lnSpc>
                <a:spcPct val="90000"/>
              </a:lnSpc>
              <a:spcBef>
                <a:spcPts val="375"/>
              </a:spcBef>
              <a:spcAft>
                <a:spcPct val="0"/>
              </a:spcAft>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6pPr>
            <a:lvl7pPr marL="2971800" indent="-228600" fontAlgn="base">
              <a:lnSpc>
                <a:spcPct val="90000"/>
              </a:lnSpc>
              <a:spcBef>
                <a:spcPts val="375"/>
              </a:spcBef>
              <a:spcAft>
                <a:spcPct val="0"/>
              </a:spcAft>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7pPr>
            <a:lvl8pPr marL="3429000" indent="-228600" fontAlgn="base">
              <a:lnSpc>
                <a:spcPct val="90000"/>
              </a:lnSpc>
              <a:spcBef>
                <a:spcPts val="375"/>
              </a:spcBef>
              <a:spcAft>
                <a:spcPct val="0"/>
              </a:spcAft>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8pPr>
            <a:lvl9pPr marL="3886200" indent="-228600" fontAlgn="base">
              <a:lnSpc>
                <a:spcPct val="90000"/>
              </a:lnSpc>
              <a:spcBef>
                <a:spcPts val="375"/>
              </a:spcBef>
              <a:spcAft>
                <a:spcPct val="0"/>
              </a:spcAft>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9pPr>
          </a:lstStyle>
          <a:p>
            <a:pPr algn="ctr">
              <a:lnSpc>
                <a:spcPct val="100000"/>
              </a:lnSpc>
              <a:spcBef>
                <a:spcPct val="0"/>
              </a:spcBef>
              <a:buNone/>
            </a:pPr>
            <a:r>
              <a:rPr lang="en-US" altLang="en-US" sz="4800" b="1" dirty="0">
                <a:solidFill>
                  <a:schemeClr val="accent1">
                    <a:lumMod val="75000"/>
                  </a:schemeClr>
                </a:solidFill>
                <a:latin typeface="Arial"/>
                <a:cs typeface="Lucida Sans Unicode"/>
              </a:rPr>
              <a:t>The Children Act 1989</a:t>
            </a:r>
          </a:p>
        </p:txBody>
      </p:sp>
      <p:sp>
        <p:nvSpPr>
          <p:cNvPr id="38916" name="Text Box 3">
            <a:extLst>
              <a:ext uri="{FF2B5EF4-FFF2-40B4-BE49-F238E27FC236}">
                <a16:creationId xmlns:a16="http://schemas.microsoft.com/office/drawing/2014/main" id="{795D4BFF-02A6-4AC0-B1FD-AE4EE6E59938}"/>
              </a:ext>
            </a:extLst>
          </p:cNvPr>
          <p:cNvSpPr txBox="1">
            <a:spLocks noChangeArrowheads="1"/>
          </p:cNvSpPr>
          <p:nvPr/>
        </p:nvSpPr>
        <p:spPr bwMode="auto">
          <a:xfrm>
            <a:off x="504215" y="1600200"/>
            <a:ext cx="8170984" cy="471328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lvl1pPr marL="341313" indent="-341313">
              <a:lnSpc>
                <a:spcPct val="90000"/>
              </a:lnSpc>
              <a:spcBef>
                <a:spcPts val="750"/>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21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5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3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300">
                <a:solidFill>
                  <a:schemeClr val="tx1"/>
                </a:solidFill>
                <a:latin typeface="Calibri" panose="020F0502020204030204" pitchFamily="34" charset="0"/>
              </a:defRPr>
            </a:lvl5pPr>
            <a:lvl6pPr marL="2514600" indent="-228600" fontAlgn="base">
              <a:lnSpc>
                <a:spcPct val="90000"/>
              </a:lnSpc>
              <a:spcBef>
                <a:spcPts val="375"/>
              </a:spcBef>
              <a:spcAft>
                <a:spcPct val="0"/>
              </a:spcAft>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300">
                <a:solidFill>
                  <a:schemeClr val="tx1"/>
                </a:solidFill>
                <a:latin typeface="Calibri" panose="020F0502020204030204" pitchFamily="34" charset="0"/>
              </a:defRPr>
            </a:lvl6pPr>
            <a:lvl7pPr marL="2971800" indent="-228600" fontAlgn="base">
              <a:lnSpc>
                <a:spcPct val="90000"/>
              </a:lnSpc>
              <a:spcBef>
                <a:spcPts val="375"/>
              </a:spcBef>
              <a:spcAft>
                <a:spcPct val="0"/>
              </a:spcAft>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300">
                <a:solidFill>
                  <a:schemeClr val="tx1"/>
                </a:solidFill>
                <a:latin typeface="Calibri" panose="020F0502020204030204" pitchFamily="34" charset="0"/>
              </a:defRPr>
            </a:lvl7pPr>
            <a:lvl8pPr marL="3429000" indent="-228600" fontAlgn="base">
              <a:lnSpc>
                <a:spcPct val="90000"/>
              </a:lnSpc>
              <a:spcBef>
                <a:spcPts val="375"/>
              </a:spcBef>
              <a:spcAft>
                <a:spcPct val="0"/>
              </a:spcAft>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300">
                <a:solidFill>
                  <a:schemeClr val="tx1"/>
                </a:solidFill>
                <a:latin typeface="Calibri" panose="020F0502020204030204" pitchFamily="34" charset="0"/>
              </a:defRPr>
            </a:lvl8pPr>
            <a:lvl9pPr marL="3886200" indent="-228600" fontAlgn="base">
              <a:lnSpc>
                <a:spcPct val="90000"/>
              </a:lnSpc>
              <a:spcBef>
                <a:spcPts val="375"/>
              </a:spcBef>
              <a:spcAft>
                <a:spcPct val="0"/>
              </a:spcAft>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300">
                <a:solidFill>
                  <a:schemeClr val="tx1"/>
                </a:solidFill>
                <a:latin typeface="Calibri" panose="020F0502020204030204" pitchFamily="34" charset="0"/>
              </a:defRPr>
            </a:lvl9pPr>
          </a:lstStyle>
          <a:p>
            <a:pPr eaLnBrk="1" hangingPunct="1">
              <a:lnSpc>
                <a:spcPct val="100000"/>
              </a:lnSpc>
              <a:spcBef>
                <a:spcPts val="700"/>
              </a:spcBef>
              <a:buClr>
                <a:srgbClr val="0000FF"/>
              </a:buClr>
            </a:pPr>
            <a:r>
              <a:rPr lang="en-US" altLang="en-US" sz="2400" dirty="0">
                <a:solidFill>
                  <a:schemeClr val="accent1">
                    <a:lumMod val="75000"/>
                  </a:schemeClr>
                </a:solidFill>
                <a:latin typeface="Arial" panose="020B0604020202020204" pitchFamily="34" charset="0"/>
                <a:cs typeface="Lucida Sans Unicode" panose="020B0602030504020204" pitchFamily="34" charset="0"/>
              </a:rPr>
              <a:t>Whenever, wherever possible: children to be cared for within their </a:t>
            </a:r>
            <a:r>
              <a:rPr lang="en-US" altLang="en-US" sz="2400" b="1" dirty="0">
                <a:solidFill>
                  <a:schemeClr val="accent1">
                    <a:lumMod val="75000"/>
                  </a:schemeClr>
                </a:solidFill>
                <a:latin typeface="Arial" panose="020B0604020202020204" pitchFamily="34" charset="0"/>
                <a:cs typeface="Lucida Sans Unicode" panose="020B0602030504020204" pitchFamily="34" charset="0"/>
              </a:rPr>
              <a:t>own families</a:t>
            </a:r>
          </a:p>
          <a:p>
            <a:pPr eaLnBrk="1" hangingPunct="1">
              <a:lnSpc>
                <a:spcPct val="100000"/>
              </a:lnSpc>
              <a:spcBef>
                <a:spcPts val="700"/>
              </a:spcBef>
              <a:buClr>
                <a:srgbClr val="0000FF"/>
              </a:buClr>
            </a:pPr>
            <a:r>
              <a:rPr lang="en-US" altLang="en-US" sz="2400" b="1" i="1" dirty="0">
                <a:solidFill>
                  <a:schemeClr val="accent1">
                    <a:lumMod val="75000"/>
                  </a:schemeClr>
                </a:solidFill>
                <a:latin typeface="Arial" panose="020B0604020202020204" pitchFamily="34" charset="0"/>
                <a:cs typeface="Lucida Sans Unicode" panose="020B0602030504020204" pitchFamily="34" charset="0"/>
              </a:rPr>
              <a:t>Children in need</a:t>
            </a:r>
          </a:p>
          <a:p>
            <a:pPr eaLnBrk="1" hangingPunct="1">
              <a:lnSpc>
                <a:spcPct val="100000"/>
              </a:lnSpc>
              <a:spcBef>
                <a:spcPts val="700"/>
              </a:spcBef>
              <a:buClr>
                <a:srgbClr val="0000FF"/>
              </a:buClr>
            </a:pPr>
            <a:r>
              <a:rPr lang="en-US" altLang="en-US" sz="2400" dirty="0">
                <a:solidFill>
                  <a:schemeClr val="accent1">
                    <a:lumMod val="75000"/>
                  </a:schemeClr>
                </a:solidFill>
                <a:latin typeface="Arial" panose="020B0604020202020204" pitchFamily="34" charset="0"/>
                <a:cs typeface="Lucida Sans Unicode" panose="020B0602030504020204" pitchFamily="34" charset="0"/>
              </a:rPr>
              <a:t>Race, culture, religion and language</a:t>
            </a:r>
          </a:p>
          <a:p>
            <a:pPr eaLnBrk="1" hangingPunct="1">
              <a:lnSpc>
                <a:spcPct val="100000"/>
              </a:lnSpc>
              <a:spcBef>
                <a:spcPts val="700"/>
              </a:spcBef>
              <a:buClr>
                <a:srgbClr val="0000FF"/>
              </a:buClr>
            </a:pPr>
            <a:r>
              <a:rPr lang="en-US" altLang="en-US" sz="2400" b="1" dirty="0">
                <a:solidFill>
                  <a:schemeClr val="accent1">
                    <a:lumMod val="75000"/>
                  </a:schemeClr>
                </a:solidFill>
                <a:latin typeface="Arial" panose="020B0604020202020204" pitchFamily="34" charset="0"/>
                <a:cs typeface="Lucida Sans Unicode" panose="020B0602030504020204" pitchFamily="34" charset="0"/>
              </a:rPr>
              <a:t>Parental </a:t>
            </a:r>
            <a:r>
              <a:rPr lang="en-US" altLang="en-US" sz="2400" dirty="0">
                <a:solidFill>
                  <a:schemeClr val="accent1">
                    <a:lumMod val="75000"/>
                  </a:schemeClr>
                </a:solidFill>
                <a:latin typeface="Arial" panose="020B0604020202020204" pitchFamily="34" charset="0"/>
                <a:cs typeface="Lucida Sans Unicode" panose="020B0602030504020204" pitchFamily="34" charset="0"/>
              </a:rPr>
              <a:t>responsibility </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Text Box 1">
            <a:extLst>
              <a:ext uri="{FF2B5EF4-FFF2-40B4-BE49-F238E27FC236}">
                <a16:creationId xmlns:a16="http://schemas.microsoft.com/office/drawing/2014/main" id="{BD053FCE-C712-43C0-9FF6-B9AAE5AA8CBD}"/>
              </a:ext>
            </a:extLst>
          </p:cNvPr>
          <p:cNvSpPr txBox="1">
            <a:spLocks noChangeArrowheads="1"/>
          </p:cNvSpPr>
          <p:nvPr/>
        </p:nvSpPr>
        <p:spPr bwMode="auto">
          <a:xfrm>
            <a:off x="53752" y="116632"/>
            <a:ext cx="9036496" cy="131127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1440" tIns="45720" rIns="91440" bIns="45720" anchor="ctr"/>
          <a:lstStyle>
            <a:lvl1pPr>
              <a:lnSpc>
                <a:spcPct val="90000"/>
              </a:lnSpc>
              <a:spcBef>
                <a:spcPts val="750"/>
              </a:spcBef>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1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5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5pPr>
            <a:lvl6pPr marL="2514600" indent="-228600" fontAlgn="base">
              <a:lnSpc>
                <a:spcPct val="90000"/>
              </a:lnSpc>
              <a:spcBef>
                <a:spcPts val="375"/>
              </a:spcBef>
              <a:spcAft>
                <a:spcPct val="0"/>
              </a:spcAft>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6pPr>
            <a:lvl7pPr marL="2971800" indent="-228600" fontAlgn="base">
              <a:lnSpc>
                <a:spcPct val="90000"/>
              </a:lnSpc>
              <a:spcBef>
                <a:spcPts val="375"/>
              </a:spcBef>
              <a:spcAft>
                <a:spcPct val="0"/>
              </a:spcAft>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7pPr>
            <a:lvl8pPr marL="3429000" indent="-228600" fontAlgn="base">
              <a:lnSpc>
                <a:spcPct val="90000"/>
              </a:lnSpc>
              <a:spcBef>
                <a:spcPts val="375"/>
              </a:spcBef>
              <a:spcAft>
                <a:spcPct val="0"/>
              </a:spcAft>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8pPr>
            <a:lvl9pPr marL="3886200" indent="-228600" fontAlgn="base">
              <a:lnSpc>
                <a:spcPct val="90000"/>
              </a:lnSpc>
              <a:spcBef>
                <a:spcPts val="375"/>
              </a:spcBef>
              <a:spcAft>
                <a:spcPct val="0"/>
              </a:spcAft>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9pPr>
          </a:lstStyle>
          <a:p>
            <a:pPr algn="ctr" eaLnBrk="1" hangingPunct="1">
              <a:lnSpc>
                <a:spcPct val="100000"/>
              </a:lnSpc>
              <a:spcBef>
                <a:spcPct val="0"/>
              </a:spcBef>
              <a:buFontTx/>
              <a:buNone/>
            </a:pPr>
            <a:r>
              <a:rPr lang="en-US" altLang="en-US" sz="4800" b="1" dirty="0">
                <a:solidFill>
                  <a:schemeClr val="accent1">
                    <a:lumMod val="75000"/>
                  </a:schemeClr>
                </a:solidFill>
                <a:latin typeface="Arial"/>
                <a:cs typeface="Lucida Sans Unicode"/>
              </a:rPr>
              <a:t>Working Together 1991</a:t>
            </a:r>
          </a:p>
        </p:txBody>
      </p:sp>
      <p:sp>
        <p:nvSpPr>
          <p:cNvPr id="50180" name="Text Box 3">
            <a:extLst>
              <a:ext uri="{FF2B5EF4-FFF2-40B4-BE49-F238E27FC236}">
                <a16:creationId xmlns:a16="http://schemas.microsoft.com/office/drawing/2014/main" id="{69D41DC4-09F1-419B-959C-7A32DC451377}"/>
              </a:ext>
            </a:extLst>
          </p:cNvPr>
          <p:cNvSpPr txBox="1">
            <a:spLocks noChangeArrowheads="1"/>
          </p:cNvSpPr>
          <p:nvPr/>
        </p:nvSpPr>
        <p:spPr bwMode="auto">
          <a:xfrm>
            <a:off x="545124" y="1600200"/>
            <a:ext cx="8141676" cy="4525963"/>
          </a:xfrm>
          <a:prstGeom prst="rect">
            <a:avLst/>
          </a:prstGeom>
          <a:noFill/>
          <a:ln>
            <a:noFill/>
          </a:ln>
          <a:effectLst/>
        </p:spPr>
        <p:txBody>
          <a:bodyPr lIns="91440" tIns="45720" rIns="91440" bIns="45720" anchor="t"/>
          <a:lstStyle>
            <a:lvl1pPr marL="341313" indent="-341313">
              <a:spcBef>
                <a:spcPct val="20000"/>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3200">
                <a:solidFill>
                  <a:schemeClr val="tx1"/>
                </a:solidFill>
                <a:latin typeface="Myriad Pro" pitchFamily="34" charset="0"/>
              </a:defRPr>
            </a:lvl1pPr>
            <a:lvl2pPr marL="742950" indent="-285750">
              <a:spcBef>
                <a:spcPct val="20000"/>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2800">
                <a:solidFill>
                  <a:schemeClr val="tx1"/>
                </a:solidFill>
                <a:latin typeface="Myriad Pro" pitchFamily="34" charset="0"/>
              </a:defRPr>
            </a:lvl2pPr>
            <a:lvl3pPr marL="1143000" indent="-228600">
              <a:spcBef>
                <a:spcPct val="20000"/>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2400">
                <a:solidFill>
                  <a:schemeClr val="tx1"/>
                </a:solidFill>
                <a:latin typeface="Myriad Pro" pitchFamily="34" charset="0"/>
              </a:defRPr>
            </a:lvl3pPr>
            <a:lvl4pPr marL="1600200" indent="-228600">
              <a:spcBef>
                <a:spcPct val="20000"/>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2000">
                <a:solidFill>
                  <a:schemeClr val="tx1"/>
                </a:solidFill>
                <a:latin typeface="Myriad Pro" pitchFamily="34" charset="0"/>
              </a:defRPr>
            </a:lvl4pPr>
            <a:lvl5pPr marL="2057400" indent="-228600">
              <a:spcBef>
                <a:spcPct val="20000"/>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2000">
                <a:solidFill>
                  <a:schemeClr val="tx1"/>
                </a:solidFill>
                <a:latin typeface="Myriad Pro" pitchFamily="34" charset="0"/>
              </a:defRPr>
            </a:lvl9pPr>
          </a:lstStyle>
          <a:p>
            <a:pPr marL="0" indent="0" eaLnBrk="1" hangingPunct="1">
              <a:lnSpc>
                <a:spcPct val="90000"/>
              </a:lnSpc>
              <a:spcBef>
                <a:spcPts val="600"/>
              </a:spcBef>
              <a:buClr>
                <a:srgbClr val="0000FF"/>
              </a:buClr>
              <a:buFont typeface="Arial" panose="020B0604020202020204" pitchFamily="34" charset="0"/>
              <a:buNone/>
              <a:defRPr/>
            </a:pPr>
            <a:r>
              <a:rPr lang="en-US" altLang="en-US" sz="2400" b="1" dirty="0">
                <a:solidFill>
                  <a:schemeClr val="accent1">
                    <a:lumMod val="75000"/>
                  </a:schemeClr>
                </a:solidFill>
                <a:latin typeface="Arial"/>
                <a:ea typeface="ＭＳ Ｐゴシック"/>
                <a:cs typeface="Lucida Sans Unicode"/>
              </a:rPr>
              <a:t>Department of Health and Social Security (DHSS)</a:t>
            </a:r>
          </a:p>
          <a:p>
            <a:pPr marL="0" indent="0" eaLnBrk="1" hangingPunct="1">
              <a:lnSpc>
                <a:spcPct val="90000"/>
              </a:lnSpc>
              <a:spcBef>
                <a:spcPts val="600"/>
              </a:spcBef>
              <a:buClr>
                <a:srgbClr val="0000FF"/>
              </a:buClr>
              <a:buFont typeface="Arial" panose="020B0604020202020204" pitchFamily="34" charset="0"/>
              <a:buNone/>
              <a:defRPr/>
            </a:pPr>
            <a:r>
              <a:rPr lang="en-US" altLang="en-US" sz="2400" b="1" dirty="0">
                <a:solidFill>
                  <a:schemeClr val="accent1">
                    <a:lumMod val="75000"/>
                  </a:schemeClr>
                </a:solidFill>
                <a:latin typeface="Arial"/>
                <a:ea typeface="ＭＳ Ｐゴシック"/>
                <a:cs typeface="Lucida Sans Unicode"/>
              </a:rPr>
              <a:t>Welsh Office</a:t>
            </a:r>
          </a:p>
          <a:p>
            <a:pPr marL="340995" indent="-340995" eaLnBrk="1" hangingPunct="1">
              <a:lnSpc>
                <a:spcPct val="90000"/>
              </a:lnSpc>
              <a:spcBef>
                <a:spcPts val="600"/>
              </a:spcBef>
              <a:buClr>
                <a:srgbClr val="0000FF"/>
              </a:buClr>
              <a:buFont typeface="Wingdings" panose="05000000000000000000" pitchFamily="2" charset="2"/>
              <a:buChar char=""/>
              <a:defRPr/>
            </a:pPr>
            <a:r>
              <a:rPr lang="en-US" altLang="en-US" sz="2400" b="1" dirty="0">
                <a:solidFill>
                  <a:schemeClr val="accent1">
                    <a:lumMod val="75000"/>
                  </a:schemeClr>
                </a:solidFill>
                <a:latin typeface="Arial"/>
                <a:ea typeface="ＭＳ Ｐゴシック"/>
                <a:cs typeface="Lucida Sans Unicode"/>
              </a:rPr>
              <a:t>Guidelines to facilitate inter agency cooperation.</a:t>
            </a:r>
          </a:p>
          <a:p>
            <a:pPr marL="340995" indent="-340995" eaLnBrk="1" hangingPunct="1">
              <a:lnSpc>
                <a:spcPct val="90000"/>
              </a:lnSpc>
              <a:spcBef>
                <a:spcPts val="600"/>
              </a:spcBef>
              <a:buClr>
                <a:srgbClr val="0000FF"/>
              </a:buClr>
              <a:buFont typeface="Wingdings" panose="05000000000000000000" pitchFamily="2" charset="2"/>
              <a:buChar char=""/>
              <a:defRPr/>
            </a:pPr>
            <a:r>
              <a:rPr lang="en-US" altLang="en-US" sz="2400" b="1" dirty="0">
                <a:solidFill>
                  <a:schemeClr val="accent1">
                    <a:lumMod val="75000"/>
                  </a:schemeClr>
                </a:solidFill>
                <a:latin typeface="Arial"/>
                <a:ea typeface="ＭＳ Ｐゴシック"/>
                <a:cs typeface="Lucida Sans Unicode"/>
              </a:rPr>
              <a:t>The need for practitioners to be aware that different forms of abuse may be suffered simultaneously by a child.</a:t>
            </a:r>
          </a:p>
          <a:p>
            <a:pPr marL="340995" indent="-340995" eaLnBrk="1" hangingPunct="1">
              <a:lnSpc>
                <a:spcPct val="90000"/>
              </a:lnSpc>
              <a:spcBef>
                <a:spcPts val="600"/>
              </a:spcBef>
              <a:buClr>
                <a:srgbClr val="0000FF"/>
              </a:buClr>
              <a:buFont typeface="Wingdings" panose="05000000000000000000" pitchFamily="2" charset="2"/>
              <a:buChar char=""/>
              <a:defRPr/>
            </a:pPr>
            <a:r>
              <a:rPr lang="en-US" altLang="en-US" sz="2400" b="1" dirty="0">
                <a:solidFill>
                  <a:schemeClr val="accent1">
                    <a:lumMod val="75000"/>
                  </a:schemeClr>
                </a:solidFill>
                <a:latin typeface="Arial"/>
                <a:ea typeface="ＭＳ Ｐゴシック"/>
                <a:cs typeface="Lucida Sans Unicode"/>
              </a:rPr>
              <a:t>Categories are not mutually exclusive</a:t>
            </a:r>
          </a:p>
          <a:p>
            <a:pPr marL="0" indent="0" eaLnBrk="1" hangingPunct="1">
              <a:lnSpc>
                <a:spcPct val="90000"/>
              </a:lnSpc>
              <a:spcBef>
                <a:spcPts val="600"/>
              </a:spcBef>
              <a:buClr>
                <a:srgbClr val="0000FF"/>
              </a:buClr>
              <a:buFont typeface="Arial" panose="020B0604020202020204" pitchFamily="34" charset="0"/>
              <a:buNone/>
              <a:defRPr/>
            </a:pPr>
            <a:r>
              <a:rPr lang="en-US" altLang="en-US" sz="2400" b="1" dirty="0">
                <a:solidFill>
                  <a:schemeClr val="accent1">
                    <a:lumMod val="75000"/>
                  </a:schemeClr>
                </a:solidFill>
                <a:latin typeface="Arial"/>
                <a:ea typeface="ＭＳ Ｐゴシック"/>
                <a:cs typeface="Lucida Sans Unicode"/>
              </a:rPr>
              <a:t>TODAY: Working Together to Safeguard Children 2018</a:t>
            </a:r>
          </a:p>
          <a:p>
            <a:pPr marL="0" indent="0" eaLnBrk="1" hangingPunct="1">
              <a:lnSpc>
                <a:spcPct val="90000"/>
              </a:lnSpc>
              <a:spcBef>
                <a:spcPts val="600"/>
              </a:spcBef>
              <a:buClr>
                <a:srgbClr val="0000FF"/>
              </a:buClr>
              <a:buFont typeface="Arial" panose="020B0604020202020204" pitchFamily="34" charset="0"/>
              <a:buNone/>
              <a:defRPr/>
            </a:pPr>
            <a:r>
              <a:rPr lang="en-GB" sz="1050" dirty="0">
                <a:ea typeface="ＭＳ Ｐゴシック" panose="020B0600070205080204" pitchFamily="34" charset="-128"/>
                <a:hlinkClick r:id="rId3"/>
              </a:rPr>
              <a:t>Working Together to Safeguard Children 2018 (publishing.service.gov.uk)</a:t>
            </a:r>
            <a:r>
              <a:rPr lang="en-GB" sz="1050" dirty="0">
                <a:ea typeface="ＭＳ Ｐゴシック" panose="020B0600070205080204" pitchFamily="34" charset="-128"/>
              </a:rPr>
              <a:t> </a:t>
            </a:r>
            <a:endParaRPr lang="en-US" altLang="en-US" sz="1600" b="1" dirty="0">
              <a:solidFill>
                <a:srgbClr val="0000FF"/>
              </a:solidFill>
              <a:latin typeface="Arial Unicode MS" pitchFamily="34" charset="-128"/>
              <a:ea typeface="ＭＳ Ｐゴシック" panose="020B0600070205080204" pitchFamily="34" charset="-128"/>
              <a:cs typeface="Lucida Sans Unicode" panose="020B0602030504020204" pitchFamily="34" charset="0"/>
            </a:endParaRPr>
          </a:p>
          <a:p>
            <a:pPr marL="340995" indent="-340995" eaLnBrk="1" hangingPunct="1">
              <a:lnSpc>
                <a:spcPct val="90000"/>
              </a:lnSpc>
              <a:spcBef>
                <a:spcPts val="600"/>
              </a:spcBef>
              <a:buClr>
                <a:srgbClr val="0000FF"/>
              </a:buClr>
              <a:buFont typeface="Arial Unicode MS" pitchFamily="34" charset="-128"/>
              <a:buNone/>
              <a:defRPr/>
            </a:pPr>
            <a:endParaRPr lang="en-US" altLang="en-US" sz="2000" b="1" dirty="0">
              <a:solidFill>
                <a:srgbClr val="0000FF"/>
              </a:solidFill>
              <a:latin typeface="Arial Unicode MS" pitchFamily="34" charset="-128"/>
              <a:ea typeface="ＭＳ Ｐゴシック" panose="020B0600070205080204" pitchFamily="34" charset="-128"/>
              <a:cs typeface="Lucida Sans Unicode" panose="020B0602030504020204" pitchFamily="34" charset="0"/>
            </a:endParaRP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Text Box 1">
            <a:extLst>
              <a:ext uri="{FF2B5EF4-FFF2-40B4-BE49-F238E27FC236}">
                <a16:creationId xmlns:a16="http://schemas.microsoft.com/office/drawing/2014/main" id="{A81B2FD9-993D-4945-8AF5-C038EEA75A9D}"/>
              </a:ext>
            </a:extLst>
          </p:cNvPr>
          <p:cNvSpPr txBox="1">
            <a:spLocks noChangeArrowheads="1"/>
          </p:cNvSpPr>
          <p:nvPr/>
        </p:nvSpPr>
        <p:spPr bwMode="auto">
          <a:xfrm>
            <a:off x="457200" y="274638"/>
            <a:ext cx="8229600" cy="9779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lstStyle>
            <a:lvl1pPr>
              <a:lnSpc>
                <a:spcPct val="90000"/>
              </a:lnSpc>
              <a:spcBef>
                <a:spcPts val="750"/>
              </a:spcBef>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1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5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5pPr>
            <a:lvl6pPr marL="2514600" indent="-228600" fontAlgn="base">
              <a:lnSpc>
                <a:spcPct val="90000"/>
              </a:lnSpc>
              <a:spcBef>
                <a:spcPts val="375"/>
              </a:spcBef>
              <a:spcAft>
                <a:spcPct val="0"/>
              </a:spcAft>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6pPr>
            <a:lvl7pPr marL="2971800" indent="-228600" fontAlgn="base">
              <a:lnSpc>
                <a:spcPct val="90000"/>
              </a:lnSpc>
              <a:spcBef>
                <a:spcPts val="375"/>
              </a:spcBef>
              <a:spcAft>
                <a:spcPct val="0"/>
              </a:spcAft>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7pPr>
            <a:lvl8pPr marL="3429000" indent="-228600" fontAlgn="base">
              <a:lnSpc>
                <a:spcPct val="90000"/>
              </a:lnSpc>
              <a:spcBef>
                <a:spcPts val="375"/>
              </a:spcBef>
              <a:spcAft>
                <a:spcPct val="0"/>
              </a:spcAft>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8pPr>
            <a:lvl9pPr marL="3886200" indent="-228600" fontAlgn="base">
              <a:lnSpc>
                <a:spcPct val="90000"/>
              </a:lnSpc>
              <a:spcBef>
                <a:spcPts val="375"/>
              </a:spcBef>
              <a:spcAft>
                <a:spcPct val="0"/>
              </a:spcAft>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9pPr>
          </a:lstStyle>
          <a:p>
            <a:pPr algn="ctr" eaLnBrk="1" hangingPunct="1">
              <a:lnSpc>
                <a:spcPct val="100000"/>
              </a:lnSpc>
              <a:spcBef>
                <a:spcPct val="0"/>
              </a:spcBef>
              <a:buFontTx/>
              <a:buNone/>
            </a:pPr>
            <a:r>
              <a:rPr lang="en-US" altLang="en-US" sz="4800" b="1" dirty="0">
                <a:solidFill>
                  <a:srgbClr val="000000"/>
                </a:solidFill>
                <a:latin typeface="Arial" panose="020B0604020202020204" pitchFamily="34" charset="0"/>
                <a:cs typeface="Lucida Sans Unicode" panose="020B0602030504020204" pitchFamily="34" charset="0"/>
              </a:rPr>
              <a:t>Victoria Climbie</a:t>
            </a:r>
          </a:p>
        </p:txBody>
      </p:sp>
      <p:sp>
        <p:nvSpPr>
          <p:cNvPr id="52227" name="Text Box 3">
            <a:extLst>
              <a:ext uri="{FF2B5EF4-FFF2-40B4-BE49-F238E27FC236}">
                <a16:creationId xmlns:a16="http://schemas.microsoft.com/office/drawing/2014/main" id="{E4728A2A-3804-47DE-BEB9-00F89352652E}"/>
              </a:ext>
            </a:extLst>
          </p:cNvPr>
          <p:cNvSpPr txBox="1">
            <a:spLocks noChangeArrowheads="1"/>
          </p:cNvSpPr>
          <p:nvPr/>
        </p:nvSpPr>
        <p:spPr bwMode="auto">
          <a:xfrm>
            <a:off x="4716463" y="1341438"/>
            <a:ext cx="4038600" cy="4565650"/>
          </a:xfrm>
          <a:prstGeom prst="rect">
            <a:avLst/>
          </a:prstGeom>
          <a:noFill/>
          <a:ln>
            <a:noFill/>
          </a:ln>
          <a:effectLst/>
        </p:spPr>
        <p:txBody>
          <a:bodyPr lIns="91440" tIns="45720" rIns="91440" bIns="45720" anchor="t"/>
          <a:lstStyle>
            <a:lvl1pPr marL="341313" indent="-341313">
              <a:spcBef>
                <a:spcPct val="20000"/>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3200">
                <a:solidFill>
                  <a:schemeClr val="tx1"/>
                </a:solidFill>
                <a:latin typeface="Myriad Pro" pitchFamily="34" charset="0"/>
              </a:defRPr>
            </a:lvl1pPr>
            <a:lvl2pPr marL="742950" indent="-285750">
              <a:spcBef>
                <a:spcPct val="20000"/>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2800">
                <a:solidFill>
                  <a:schemeClr val="tx1"/>
                </a:solidFill>
                <a:latin typeface="Myriad Pro" pitchFamily="34" charset="0"/>
              </a:defRPr>
            </a:lvl2pPr>
            <a:lvl3pPr marL="1143000" indent="-228600">
              <a:spcBef>
                <a:spcPct val="20000"/>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2400">
                <a:solidFill>
                  <a:schemeClr val="tx1"/>
                </a:solidFill>
                <a:latin typeface="Myriad Pro" pitchFamily="34" charset="0"/>
              </a:defRPr>
            </a:lvl3pPr>
            <a:lvl4pPr marL="1600200" indent="-228600">
              <a:spcBef>
                <a:spcPct val="20000"/>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2000">
                <a:solidFill>
                  <a:schemeClr val="tx1"/>
                </a:solidFill>
                <a:latin typeface="Myriad Pro" pitchFamily="34" charset="0"/>
              </a:defRPr>
            </a:lvl4pPr>
            <a:lvl5pPr marL="2057400" indent="-228600">
              <a:spcBef>
                <a:spcPct val="20000"/>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2000">
                <a:solidFill>
                  <a:schemeClr val="tx1"/>
                </a:solidFill>
                <a:latin typeface="Myriad Pro" pitchFamily="34" charset="0"/>
              </a:defRPr>
            </a:lvl9pPr>
          </a:lstStyle>
          <a:p>
            <a:pPr marL="340995" indent="-340995" eaLnBrk="1" hangingPunct="1">
              <a:lnSpc>
                <a:spcPct val="90000"/>
              </a:lnSpc>
              <a:spcBef>
                <a:spcPts val="700"/>
              </a:spcBef>
              <a:defRPr/>
            </a:pPr>
            <a:r>
              <a:rPr lang="en-US" altLang="en-US" sz="2400" dirty="0">
                <a:solidFill>
                  <a:schemeClr val="accent1">
                    <a:lumMod val="75000"/>
                  </a:schemeClr>
                </a:solidFill>
                <a:latin typeface="Arial"/>
                <a:ea typeface="ＭＳ Ｐゴシック"/>
                <a:cs typeface="Lucida Sans Unicode"/>
              </a:rPr>
              <a:t>8 years</a:t>
            </a:r>
            <a:endParaRPr lang="en-US" dirty="0">
              <a:solidFill>
                <a:schemeClr val="accent1">
                  <a:lumMod val="75000"/>
                </a:schemeClr>
              </a:solidFill>
              <a:latin typeface="Arial"/>
              <a:ea typeface="ＭＳ Ｐゴシック"/>
              <a:cs typeface="Lucida Sans Unicode"/>
            </a:endParaRPr>
          </a:p>
          <a:p>
            <a:pPr marL="340995" indent="-340995" eaLnBrk="1" hangingPunct="1">
              <a:lnSpc>
                <a:spcPct val="90000"/>
              </a:lnSpc>
              <a:spcBef>
                <a:spcPts val="700"/>
              </a:spcBef>
              <a:buClr>
                <a:srgbClr val="0000FF"/>
              </a:buClr>
              <a:defRPr/>
            </a:pPr>
            <a:r>
              <a:rPr lang="en-US" altLang="en-US" sz="2400" dirty="0">
                <a:solidFill>
                  <a:schemeClr val="accent1">
                    <a:lumMod val="75000"/>
                  </a:schemeClr>
                </a:solidFill>
                <a:latin typeface="Arial"/>
                <a:ea typeface="ＭＳ Ｐゴシック"/>
                <a:cs typeface="Lucida Sans Unicode"/>
              </a:rPr>
              <a:t>London</a:t>
            </a:r>
          </a:p>
          <a:p>
            <a:pPr marL="340995" indent="-340995">
              <a:lnSpc>
                <a:spcPct val="90000"/>
              </a:lnSpc>
              <a:spcBef>
                <a:spcPts val="700"/>
              </a:spcBef>
              <a:defRPr/>
            </a:pPr>
            <a:r>
              <a:rPr lang="en-US" altLang="en-US" sz="2400">
                <a:solidFill>
                  <a:schemeClr val="accent1">
                    <a:lumMod val="75000"/>
                  </a:schemeClr>
                </a:solidFill>
                <a:latin typeface="Arial"/>
                <a:ea typeface="ＭＳ Ｐゴシック"/>
                <a:cs typeface="Lucida Sans Unicode"/>
              </a:rPr>
              <a:t>Aunt</a:t>
            </a:r>
          </a:p>
          <a:p>
            <a:pPr marL="340995" indent="-340995">
              <a:lnSpc>
                <a:spcPct val="90000"/>
              </a:lnSpc>
              <a:spcBef>
                <a:spcPts val="700"/>
              </a:spcBef>
              <a:defRPr/>
            </a:pPr>
            <a:r>
              <a:rPr lang="en-US" altLang="en-US" sz="2400" dirty="0">
                <a:solidFill>
                  <a:schemeClr val="accent1">
                    <a:lumMod val="75000"/>
                  </a:schemeClr>
                </a:solidFill>
                <a:latin typeface="Arial"/>
                <a:ea typeface="ＭＳ Ｐゴシック"/>
                <a:cs typeface="Lucida Sans Unicode"/>
              </a:rPr>
              <a:t>Agencies</a:t>
            </a:r>
            <a:endParaRPr lang="en-US" dirty="0">
              <a:solidFill>
                <a:schemeClr val="accent1">
                  <a:lumMod val="75000"/>
                </a:schemeClr>
              </a:solidFill>
            </a:endParaRPr>
          </a:p>
          <a:p>
            <a:pPr marL="340995" indent="-340995" eaLnBrk="1" hangingPunct="1">
              <a:lnSpc>
                <a:spcPct val="90000"/>
              </a:lnSpc>
              <a:spcBef>
                <a:spcPts val="700"/>
              </a:spcBef>
              <a:defRPr/>
            </a:pPr>
            <a:r>
              <a:rPr lang="en-US" altLang="en-US" sz="2400" dirty="0">
                <a:solidFill>
                  <a:schemeClr val="accent1">
                    <a:lumMod val="75000"/>
                  </a:schemeClr>
                </a:solidFill>
                <a:latin typeface="Arial"/>
                <a:ea typeface="ＭＳ Ｐゴシック"/>
                <a:cs typeface="Lucida Sans Unicode"/>
              </a:rPr>
              <a:t>12 opportunities lost</a:t>
            </a:r>
          </a:p>
          <a:p>
            <a:pPr marL="340995" indent="-340995" eaLnBrk="1" hangingPunct="1">
              <a:lnSpc>
                <a:spcPct val="90000"/>
              </a:lnSpc>
              <a:spcBef>
                <a:spcPts val="700"/>
              </a:spcBef>
              <a:defRPr/>
            </a:pPr>
            <a:r>
              <a:rPr lang="en-US" altLang="en-US" sz="2400" dirty="0">
                <a:solidFill>
                  <a:schemeClr val="accent1">
                    <a:lumMod val="75000"/>
                  </a:schemeClr>
                </a:solidFill>
                <a:latin typeface="Arial"/>
                <a:ea typeface="ＭＳ Ｐゴシック"/>
                <a:cs typeface="Lucida Sans Unicode"/>
              </a:rPr>
              <a:t>Inquiry</a:t>
            </a:r>
            <a:endParaRPr lang="en-US" altLang="en-US" sz="2400" dirty="0">
              <a:solidFill>
                <a:schemeClr val="accent1">
                  <a:lumMod val="75000"/>
                </a:schemeClr>
              </a:solidFill>
              <a:latin typeface="Arial" panose="020B0604020202020204" pitchFamily="34" charset="0"/>
              <a:ea typeface="ＭＳ Ｐゴシック" panose="020B0600070205080204" pitchFamily="34" charset="-128"/>
              <a:cs typeface="Lucida Sans Unicode" panose="020B0602030504020204" pitchFamily="34" charset="0"/>
            </a:endParaRPr>
          </a:p>
          <a:p>
            <a:pPr marL="340995" indent="-340995">
              <a:lnSpc>
                <a:spcPct val="90000"/>
              </a:lnSpc>
              <a:spcBef>
                <a:spcPts val="700"/>
              </a:spcBef>
              <a:defRPr/>
            </a:pPr>
            <a:r>
              <a:rPr lang="en-US" altLang="en-US" sz="2400" dirty="0">
                <a:solidFill>
                  <a:schemeClr val="accent1">
                    <a:lumMod val="75000"/>
                  </a:schemeClr>
                </a:solidFill>
                <a:latin typeface="Arial"/>
                <a:ea typeface="ＭＳ Ｐゴシック"/>
                <a:cs typeface="Lucida Sans Unicode"/>
              </a:rPr>
              <a:t>Lord Laming Report</a:t>
            </a:r>
          </a:p>
          <a:p>
            <a:pPr marL="0" indent="0" eaLnBrk="1" hangingPunct="1">
              <a:lnSpc>
                <a:spcPct val="90000"/>
              </a:lnSpc>
              <a:spcBef>
                <a:spcPts val="700"/>
              </a:spcBef>
              <a:buFont typeface="Arial" panose="020B0604020202020204" pitchFamily="34" charset="0"/>
              <a:buNone/>
              <a:defRPr/>
            </a:pPr>
            <a:endParaRPr lang="en-US" altLang="en-US" sz="1600" b="1" dirty="0">
              <a:latin typeface="Arial" panose="020B0604020202020204" pitchFamily="34" charset="0"/>
              <a:ea typeface="ＭＳ Ｐゴシック" panose="020B0600070205080204" pitchFamily="34" charset="-128"/>
              <a:cs typeface="Lucida Sans Unicode" panose="020B0602030504020204" pitchFamily="34" charset="0"/>
            </a:endParaRPr>
          </a:p>
          <a:p>
            <a:pPr marL="0" indent="0" eaLnBrk="1" hangingPunct="1">
              <a:lnSpc>
                <a:spcPct val="90000"/>
              </a:lnSpc>
              <a:spcBef>
                <a:spcPts val="700"/>
              </a:spcBef>
              <a:buFont typeface="Arial" panose="020B0604020202020204" pitchFamily="34" charset="0"/>
              <a:buNone/>
              <a:defRPr/>
            </a:pPr>
            <a:r>
              <a:rPr lang="en-US" altLang="en-US" sz="1600" b="1" dirty="0">
                <a:latin typeface="Arial" panose="020B0604020202020204" pitchFamily="34" charset="0"/>
                <a:ea typeface="ＭＳ Ｐゴシック" panose="020B0600070205080204" pitchFamily="34" charset="-128"/>
                <a:cs typeface="Lucida Sans Unicode" panose="020B0602030504020204" pitchFamily="34" charset="0"/>
              </a:rPr>
              <a:t>See Report on Moodle</a:t>
            </a:r>
          </a:p>
          <a:p>
            <a:pPr marL="340995" indent="-340995" eaLnBrk="1" hangingPunct="1">
              <a:lnSpc>
                <a:spcPct val="90000"/>
              </a:lnSpc>
              <a:spcBef>
                <a:spcPts val="700"/>
              </a:spcBef>
              <a:buFont typeface="Arial" panose="020B0604020202020204" pitchFamily="34" charset="0"/>
              <a:buNone/>
              <a:defRPr/>
            </a:pPr>
            <a:endParaRPr lang="en-US" altLang="en-US" sz="2400" dirty="0">
              <a:solidFill>
                <a:srgbClr val="000000"/>
              </a:solidFill>
              <a:latin typeface="Arial" panose="020B0604020202020204" pitchFamily="34" charset="0"/>
              <a:ea typeface="ＭＳ Ｐゴシック" panose="020B0600070205080204" pitchFamily="34" charset="-128"/>
              <a:cs typeface="Lucida Sans Unicode" panose="020B0602030504020204" pitchFamily="34" charset="0"/>
            </a:endParaRPr>
          </a:p>
          <a:p>
            <a:pPr marL="340995" indent="-340995" eaLnBrk="1" hangingPunct="1">
              <a:lnSpc>
                <a:spcPct val="90000"/>
              </a:lnSpc>
              <a:spcBef>
                <a:spcPts val="700"/>
              </a:spcBef>
              <a:buFont typeface="Arial" panose="020B0604020202020204" pitchFamily="34" charset="0"/>
              <a:buNone/>
              <a:defRPr/>
            </a:pPr>
            <a:endParaRPr lang="en-US" altLang="en-US" sz="2400" dirty="0">
              <a:solidFill>
                <a:srgbClr val="000000"/>
              </a:solidFill>
              <a:latin typeface="Arial" panose="020B0604020202020204" pitchFamily="34" charset="0"/>
              <a:ea typeface="ＭＳ Ｐゴシック" panose="020B0600070205080204" pitchFamily="34" charset="-128"/>
              <a:cs typeface="Lucida Sans Unicode" panose="020B0602030504020204" pitchFamily="34" charset="0"/>
            </a:endParaRPr>
          </a:p>
        </p:txBody>
      </p:sp>
      <p:grpSp>
        <p:nvGrpSpPr>
          <p:cNvPr id="43012" name="Group 4">
            <a:extLst>
              <a:ext uri="{FF2B5EF4-FFF2-40B4-BE49-F238E27FC236}">
                <a16:creationId xmlns:a16="http://schemas.microsoft.com/office/drawing/2014/main" id="{444A0813-910A-44B5-BBE6-89D48CD4DB80}"/>
              </a:ext>
            </a:extLst>
          </p:cNvPr>
          <p:cNvGrpSpPr>
            <a:grpSpLocks/>
          </p:cNvGrpSpPr>
          <p:nvPr/>
        </p:nvGrpSpPr>
        <p:grpSpPr bwMode="auto">
          <a:xfrm>
            <a:off x="252413" y="1341438"/>
            <a:ext cx="4319587" cy="4370388"/>
            <a:chOff x="249" y="845"/>
            <a:chExt cx="2721" cy="3219"/>
          </a:xfrm>
        </p:grpSpPr>
        <p:pic>
          <p:nvPicPr>
            <p:cNvPr id="43013" name="Picture 5">
              <a:extLst>
                <a:ext uri="{FF2B5EF4-FFF2-40B4-BE49-F238E27FC236}">
                  <a16:creationId xmlns:a16="http://schemas.microsoft.com/office/drawing/2014/main" id="{5CB627BD-AE30-410C-BB9A-0996DDC7DAD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49" y="845"/>
              <a:ext cx="2721" cy="3219"/>
            </a:xfrm>
            <a:prstGeom prst="rect">
              <a:avLst/>
            </a:prstGeom>
            <a:noFill/>
            <a:ln>
              <a:noFill/>
            </a:ln>
            <a:effectLst/>
            <a:extLst>
              <a:ext uri="{909E8E84-426E-40DD-AFC4-6F175D3DCCD1}">
                <a14:hiddenFill xmlns:a14="http://schemas.microsoft.com/office/drawing/2010/main">
                  <a:blipFill dpi="0" rotWithShape="0">
                    <a:blip/>
                    <a:srcRect/>
                    <a:stretch>
                      <a:fillRect/>
                    </a:stretch>
                  </a:blip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43014" name="Text Box 6">
              <a:extLst>
                <a:ext uri="{FF2B5EF4-FFF2-40B4-BE49-F238E27FC236}">
                  <a16:creationId xmlns:a16="http://schemas.microsoft.com/office/drawing/2014/main" id="{B210B477-F89B-4927-B775-65943376F2D9}"/>
                </a:ext>
              </a:extLst>
            </p:cNvPr>
            <p:cNvSpPr txBox="1">
              <a:spLocks noChangeArrowheads="1"/>
            </p:cNvSpPr>
            <p:nvPr/>
          </p:nvSpPr>
          <p:spPr bwMode="auto">
            <a:xfrm>
              <a:off x="249" y="845"/>
              <a:ext cx="2721" cy="3219"/>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lnSpc>
                  <a:spcPct val="90000"/>
                </a:lnSpc>
                <a:spcBef>
                  <a:spcPts val="750"/>
                </a:spcBef>
                <a:buFont typeface="Arial" panose="020B0604020202020204" pitchFamily="34" charset="0"/>
                <a:buChar char="•"/>
                <a:defRPr sz="21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buChar char="•"/>
                <a:defRPr>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buChar char="•"/>
                <a:defRPr sz="15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5pPr>
              <a:lvl6pPr marL="2514600" indent="-2286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6pPr>
              <a:lvl7pPr marL="2971800" indent="-2286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7pPr>
              <a:lvl8pPr marL="3429000" indent="-2286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8pPr>
              <a:lvl9pPr marL="3886200" indent="-2286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9pPr>
            </a:lstStyle>
            <a:p>
              <a:pPr>
                <a:lnSpc>
                  <a:spcPct val="100000"/>
                </a:lnSpc>
                <a:spcBef>
                  <a:spcPct val="0"/>
                </a:spcBef>
                <a:buFontTx/>
                <a:buNone/>
              </a:pPr>
              <a:endParaRPr lang="en-US" altLang="en-US" sz="2400">
                <a:latin typeface="Times" panose="02020603050405020304" pitchFamily="18" charset="0"/>
              </a:endParaRPr>
            </a:p>
          </p:txBody>
        </p:sp>
      </p:gr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Title 1">
            <a:extLst>
              <a:ext uri="{FF2B5EF4-FFF2-40B4-BE49-F238E27FC236}">
                <a16:creationId xmlns:a16="http://schemas.microsoft.com/office/drawing/2014/main" id="{05FC9458-0DB4-4FD8-93A3-30139A10D512}"/>
              </a:ext>
            </a:extLst>
          </p:cNvPr>
          <p:cNvSpPr>
            <a:spLocks noGrp="1" noChangeArrowheads="1"/>
          </p:cNvSpPr>
          <p:nvPr>
            <p:ph type="title"/>
          </p:nvPr>
        </p:nvSpPr>
        <p:spPr/>
        <p:txBody>
          <a:bodyPr>
            <a:normAutofit/>
          </a:bodyPr>
          <a:lstStyle/>
          <a:p>
            <a:pPr algn="ctr"/>
            <a:r>
              <a:rPr lang="en-GB" altLang="en-US" sz="4800" b="1" dirty="0">
                <a:latin typeface="Arial" panose="020B0604020202020204" pitchFamily="34" charset="0"/>
                <a:cs typeface="Arial" panose="020B0604020202020204" pitchFamily="34" charset="0"/>
              </a:rPr>
              <a:t>Every Child Matters</a:t>
            </a:r>
          </a:p>
        </p:txBody>
      </p:sp>
      <p:sp>
        <p:nvSpPr>
          <p:cNvPr id="45059" name="Content Placeholder 2">
            <a:extLst>
              <a:ext uri="{FF2B5EF4-FFF2-40B4-BE49-F238E27FC236}">
                <a16:creationId xmlns:a16="http://schemas.microsoft.com/office/drawing/2014/main" id="{42C3865A-26EA-45D3-B489-F48217DA5D51}"/>
              </a:ext>
            </a:extLst>
          </p:cNvPr>
          <p:cNvSpPr>
            <a:spLocks noGrp="1" noChangeArrowheads="1"/>
          </p:cNvSpPr>
          <p:nvPr>
            <p:ph idx="1"/>
          </p:nvPr>
        </p:nvSpPr>
        <p:spPr bwMode="auto">
          <a:xfrm>
            <a:off x="628650" y="1825625"/>
            <a:ext cx="4015358" cy="3640897"/>
          </a:xfrm>
        </p:spPr>
        <p:txBody>
          <a:bodyPr wrap="square" numCol="1" anchor="t" anchorCtr="0" compatLnSpc="1">
            <a:prstTxWarp prst="textNoShape">
              <a:avLst/>
            </a:prstTxWarp>
          </a:bodyPr>
          <a:lstStyle/>
          <a:p>
            <a:r>
              <a:rPr lang="en-GB" altLang="en-US" dirty="0">
                <a:solidFill>
                  <a:schemeClr val="accent1">
                    <a:lumMod val="75000"/>
                  </a:schemeClr>
                </a:solidFill>
              </a:rPr>
              <a:t>Green Paper</a:t>
            </a:r>
          </a:p>
          <a:p>
            <a:r>
              <a:rPr lang="en-GB" altLang="en-US" dirty="0"/>
              <a:t> </a:t>
            </a:r>
            <a:r>
              <a:rPr lang="en-GB" altLang="en-US" dirty="0">
                <a:solidFill>
                  <a:schemeClr val="accent1">
                    <a:lumMod val="75000"/>
                  </a:schemeClr>
                </a:solidFill>
              </a:rPr>
              <a:t>Government outlining necessary reform</a:t>
            </a:r>
            <a:endParaRPr lang="en-GB" altLang="en-US" dirty="0">
              <a:solidFill>
                <a:schemeClr val="accent1">
                  <a:lumMod val="75000"/>
                </a:schemeClr>
              </a:solidFill>
              <a:cs typeface="Calibri"/>
            </a:endParaRPr>
          </a:p>
        </p:txBody>
      </p:sp>
      <p:pic>
        <p:nvPicPr>
          <p:cNvPr id="45060" name="Picture 4">
            <a:extLst>
              <a:ext uri="{FF2B5EF4-FFF2-40B4-BE49-F238E27FC236}">
                <a16:creationId xmlns:a16="http://schemas.microsoft.com/office/drawing/2014/main" id="{059D256F-6DA8-4129-A295-8A546240EB1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557514" y="1412776"/>
            <a:ext cx="2947988" cy="4289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Text Box 1">
            <a:extLst>
              <a:ext uri="{FF2B5EF4-FFF2-40B4-BE49-F238E27FC236}">
                <a16:creationId xmlns:a16="http://schemas.microsoft.com/office/drawing/2014/main" id="{21589ECC-10BE-4172-93F6-3E5FADD28C35}"/>
              </a:ext>
            </a:extLst>
          </p:cNvPr>
          <p:cNvSpPr txBox="1">
            <a:spLocks noChangeArrowheads="1"/>
          </p:cNvSpPr>
          <p:nvPr/>
        </p:nvSpPr>
        <p:spPr bwMode="auto">
          <a:xfrm>
            <a:off x="457200" y="190500"/>
            <a:ext cx="8229600" cy="131127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1440" tIns="45720" rIns="91440" bIns="45720" anchor="ctr"/>
          <a:lstStyle>
            <a:lvl1pPr>
              <a:lnSpc>
                <a:spcPct val="90000"/>
              </a:lnSpc>
              <a:spcBef>
                <a:spcPts val="750"/>
              </a:spcBef>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1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5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5pPr>
            <a:lvl6pPr marL="2514600" indent="-228600" fontAlgn="base">
              <a:lnSpc>
                <a:spcPct val="90000"/>
              </a:lnSpc>
              <a:spcBef>
                <a:spcPts val="375"/>
              </a:spcBef>
              <a:spcAft>
                <a:spcPct val="0"/>
              </a:spcAft>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6pPr>
            <a:lvl7pPr marL="2971800" indent="-228600" fontAlgn="base">
              <a:lnSpc>
                <a:spcPct val="90000"/>
              </a:lnSpc>
              <a:spcBef>
                <a:spcPts val="375"/>
              </a:spcBef>
              <a:spcAft>
                <a:spcPct val="0"/>
              </a:spcAft>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7pPr>
            <a:lvl8pPr marL="3429000" indent="-228600" fontAlgn="base">
              <a:lnSpc>
                <a:spcPct val="90000"/>
              </a:lnSpc>
              <a:spcBef>
                <a:spcPts val="375"/>
              </a:spcBef>
              <a:spcAft>
                <a:spcPct val="0"/>
              </a:spcAft>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8pPr>
            <a:lvl9pPr marL="3886200" indent="-228600" fontAlgn="base">
              <a:lnSpc>
                <a:spcPct val="90000"/>
              </a:lnSpc>
              <a:spcBef>
                <a:spcPts val="375"/>
              </a:spcBef>
              <a:spcAft>
                <a:spcPct val="0"/>
              </a:spcAft>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9pPr>
          </a:lstStyle>
          <a:p>
            <a:pPr algn="ctr" eaLnBrk="1" hangingPunct="1">
              <a:lnSpc>
                <a:spcPct val="100000"/>
              </a:lnSpc>
              <a:spcBef>
                <a:spcPct val="0"/>
              </a:spcBef>
              <a:buFontTx/>
              <a:buNone/>
            </a:pPr>
            <a:r>
              <a:rPr lang="en-US" altLang="en-US" sz="4800" b="1" dirty="0">
                <a:solidFill>
                  <a:schemeClr val="accent1">
                    <a:lumMod val="75000"/>
                  </a:schemeClr>
                </a:solidFill>
                <a:latin typeface="Arial"/>
                <a:cs typeface="Lucida Sans Unicode"/>
              </a:rPr>
              <a:t>Children Act 2004</a:t>
            </a:r>
          </a:p>
        </p:txBody>
      </p:sp>
      <p:sp>
        <p:nvSpPr>
          <p:cNvPr id="47108" name="Text Box 3">
            <a:extLst>
              <a:ext uri="{FF2B5EF4-FFF2-40B4-BE49-F238E27FC236}">
                <a16:creationId xmlns:a16="http://schemas.microsoft.com/office/drawing/2014/main" id="{EBDE3EDC-4650-4923-BEFF-BAA4342D14A2}"/>
              </a:ext>
            </a:extLst>
          </p:cNvPr>
          <p:cNvSpPr txBox="1">
            <a:spLocks noChangeArrowheads="1"/>
          </p:cNvSpPr>
          <p:nvPr/>
        </p:nvSpPr>
        <p:spPr bwMode="auto">
          <a:xfrm>
            <a:off x="1154724" y="1600200"/>
            <a:ext cx="7532076" cy="549275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1440" tIns="45720" rIns="91440" bIns="45720" anchor="t"/>
          <a:lstStyle>
            <a:lvl1pPr marL="341313" indent="-341313">
              <a:lnSpc>
                <a:spcPct val="90000"/>
              </a:lnSpc>
              <a:spcBef>
                <a:spcPts val="750"/>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21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5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3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300">
                <a:solidFill>
                  <a:schemeClr val="tx1"/>
                </a:solidFill>
                <a:latin typeface="Calibri" panose="020F0502020204030204" pitchFamily="34" charset="0"/>
              </a:defRPr>
            </a:lvl5pPr>
            <a:lvl6pPr marL="2514600" indent="-228600" fontAlgn="base">
              <a:lnSpc>
                <a:spcPct val="90000"/>
              </a:lnSpc>
              <a:spcBef>
                <a:spcPts val="375"/>
              </a:spcBef>
              <a:spcAft>
                <a:spcPct val="0"/>
              </a:spcAft>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300">
                <a:solidFill>
                  <a:schemeClr val="tx1"/>
                </a:solidFill>
                <a:latin typeface="Calibri" panose="020F0502020204030204" pitchFamily="34" charset="0"/>
              </a:defRPr>
            </a:lvl6pPr>
            <a:lvl7pPr marL="2971800" indent="-228600" fontAlgn="base">
              <a:lnSpc>
                <a:spcPct val="90000"/>
              </a:lnSpc>
              <a:spcBef>
                <a:spcPts val="375"/>
              </a:spcBef>
              <a:spcAft>
                <a:spcPct val="0"/>
              </a:spcAft>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300">
                <a:solidFill>
                  <a:schemeClr val="tx1"/>
                </a:solidFill>
                <a:latin typeface="Calibri" panose="020F0502020204030204" pitchFamily="34" charset="0"/>
              </a:defRPr>
            </a:lvl7pPr>
            <a:lvl8pPr marL="3429000" indent="-228600" fontAlgn="base">
              <a:lnSpc>
                <a:spcPct val="90000"/>
              </a:lnSpc>
              <a:spcBef>
                <a:spcPts val="375"/>
              </a:spcBef>
              <a:spcAft>
                <a:spcPct val="0"/>
              </a:spcAft>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300">
                <a:solidFill>
                  <a:schemeClr val="tx1"/>
                </a:solidFill>
                <a:latin typeface="Calibri" panose="020F0502020204030204" pitchFamily="34" charset="0"/>
              </a:defRPr>
            </a:lvl8pPr>
            <a:lvl9pPr marL="3886200" indent="-228600" fontAlgn="base">
              <a:lnSpc>
                <a:spcPct val="90000"/>
              </a:lnSpc>
              <a:spcBef>
                <a:spcPts val="375"/>
              </a:spcBef>
              <a:spcAft>
                <a:spcPct val="0"/>
              </a:spcAft>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300">
                <a:solidFill>
                  <a:schemeClr val="tx1"/>
                </a:solidFill>
                <a:latin typeface="Calibri" panose="020F0502020204030204" pitchFamily="34" charset="0"/>
              </a:defRPr>
            </a:lvl9pPr>
          </a:lstStyle>
          <a:p>
            <a:pPr marL="340995" indent="-340995" eaLnBrk="1" hangingPunct="1">
              <a:lnSpc>
                <a:spcPct val="100000"/>
              </a:lnSpc>
              <a:spcBef>
                <a:spcPts val="700"/>
              </a:spcBef>
            </a:pPr>
            <a:r>
              <a:rPr lang="en-US" altLang="en-US" sz="2400" dirty="0">
                <a:solidFill>
                  <a:schemeClr val="accent1">
                    <a:lumMod val="75000"/>
                  </a:schemeClr>
                </a:solidFill>
                <a:latin typeface="Arial" panose="020B0604020202020204" pitchFamily="34" charset="0"/>
                <a:cs typeface="Lucida Sans Unicode" panose="020B0602030504020204" pitchFamily="34" charset="0"/>
              </a:rPr>
              <a:t>Runs alongside the Children Act 1989</a:t>
            </a:r>
            <a:endParaRPr lang="en-US"/>
          </a:p>
          <a:p>
            <a:pPr marL="340995" indent="-340995" eaLnBrk="1" hangingPunct="1">
              <a:lnSpc>
                <a:spcPct val="100000"/>
              </a:lnSpc>
              <a:spcBef>
                <a:spcPts val="700"/>
              </a:spcBef>
            </a:pPr>
            <a:r>
              <a:rPr lang="en-US" altLang="en-US" sz="2400" dirty="0">
                <a:solidFill>
                  <a:schemeClr val="accent1">
                    <a:lumMod val="75000"/>
                  </a:schemeClr>
                </a:solidFill>
                <a:latin typeface="Arial" panose="020B0604020202020204" pitchFamily="34" charset="0"/>
                <a:cs typeface="Lucida Sans Unicode" panose="020B0602030504020204" pitchFamily="34" charset="0"/>
              </a:rPr>
              <a:t>Children’s Commissioner for England</a:t>
            </a:r>
          </a:p>
          <a:p>
            <a:pPr marL="340995" indent="-340995" eaLnBrk="1" hangingPunct="1">
              <a:lnSpc>
                <a:spcPct val="100000"/>
              </a:lnSpc>
              <a:spcBef>
                <a:spcPts val="700"/>
              </a:spcBef>
            </a:pPr>
            <a:r>
              <a:rPr lang="en-US" altLang="en-US" sz="2400" dirty="0">
                <a:solidFill>
                  <a:schemeClr val="accent1">
                    <a:lumMod val="75000"/>
                  </a:schemeClr>
                </a:solidFill>
                <a:latin typeface="Arial"/>
                <a:cs typeface="Lucida Sans Unicode"/>
              </a:rPr>
              <a:t>Child </a:t>
            </a:r>
            <a:r>
              <a:rPr lang="en-US" altLang="en-US" sz="2400">
                <a:solidFill>
                  <a:schemeClr val="accent1">
                    <a:lumMod val="75000"/>
                  </a:schemeClr>
                </a:solidFill>
                <a:latin typeface="Arial"/>
                <a:cs typeface="Lucida Sans Unicode"/>
              </a:rPr>
              <a:t>Centered</a:t>
            </a:r>
            <a:endParaRPr lang="en-US" altLang="en-US" sz="2400" dirty="0">
              <a:solidFill>
                <a:schemeClr val="accent1">
                  <a:lumMod val="75000"/>
                </a:schemeClr>
              </a:solidFill>
              <a:latin typeface="Arial" panose="020B0604020202020204" pitchFamily="34" charset="0"/>
              <a:cs typeface="Lucida Sans Unicode" panose="020B0602030504020204" pitchFamily="34" charset="0"/>
            </a:endParaRPr>
          </a:p>
          <a:p>
            <a:pPr marL="340995" indent="-340995" eaLnBrk="1" hangingPunct="1">
              <a:lnSpc>
                <a:spcPct val="100000"/>
              </a:lnSpc>
              <a:spcBef>
                <a:spcPts val="700"/>
              </a:spcBef>
            </a:pPr>
            <a:r>
              <a:rPr lang="en-US" altLang="en-US" sz="2400" dirty="0">
                <a:solidFill>
                  <a:schemeClr val="accent1">
                    <a:lumMod val="75000"/>
                  </a:schemeClr>
                </a:solidFill>
                <a:latin typeface="Arial" panose="020B0604020202020204" pitchFamily="34" charset="0"/>
                <a:cs typeface="Lucida Sans Unicode" panose="020B0602030504020204" pitchFamily="34" charset="0"/>
              </a:rPr>
              <a:t>Local Safeguarding Children’s Boards</a:t>
            </a:r>
          </a:p>
          <a:p>
            <a:pPr marL="340995" indent="-340995" eaLnBrk="1" hangingPunct="1">
              <a:lnSpc>
                <a:spcPct val="100000"/>
              </a:lnSpc>
              <a:spcBef>
                <a:spcPts val="700"/>
              </a:spcBef>
            </a:pPr>
            <a:r>
              <a:rPr lang="en-US" altLang="en-US" sz="2400" dirty="0">
                <a:solidFill>
                  <a:schemeClr val="accent1">
                    <a:lumMod val="75000"/>
                  </a:schemeClr>
                </a:solidFill>
                <a:latin typeface="Arial" panose="020B0604020202020204" pitchFamily="34" charset="0"/>
                <a:cs typeface="Lucida Sans Unicode" panose="020B0602030504020204" pitchFamily="34" charset="0"/>
              </a:rPr>
              <a:t>Legislative basis for sharing information</a:t>
            </a:r>
          </a:p>
          <a:p>
            <a:pPr marL="340995" indent="-340995" eaLnBrk="1" hangingPunct="1">
              <a:lnSpc>
                <a:spcPct val="100000"/>
              </a:lnSpc>
              <a:spcBef>
                <a:spcPts val="700"/>
              </a:spcBef>
              <a:buFont typeface="Arial" panose="020B0604020202020204" pitchFamily="34" charset="0"/>
              <a:buNone/>
            </a:pPr>
            <a:endParaRPr lang="en-US" altLang="en-US" sz="2400" dirty="0">
              <a:solidFill>
                <a:schemeClr val="accent2"/>
              </a:solidFill>
              <a:latin typeface="Arial" panose="020B0604020202020204" pitchFamily="34" charset="0"/>
              <a:cs typeface="Lucida Sans Unicode" panose="020B0602030504020204" pitchFamily="34" charset="0"/>
            </a:endParaRPr>
          </a:p>
          <a:p>
            <a:pPr marL="340995" indent="-340995" eaLnBrk="1" hangingPunct="1">
              <a:lnSpc>
                <a:spcPct val="100000"/>
              </a:lnSpc>
              <a:spcBef>
                <a:spcPts val="700"/>
              </a:spcBef>
              <a:buFont typeface="Arial" panose="020B0604020202020204" pitchFamily="34" charset="0"/>
              <a:buNone/>
            </a:pPr>
            <a:endParaRPr lang="en-US" altLang="en-US" sz="2400" dirty="0">
              <a:solidFill>
                <a:srgbClr val="000000"/>
              </a:solidFill>
              <a:latin typeface="Arial" panose="020B0604020202020204" pitchFamily="34" charset="0"/>
              <a:cs typeface="Lucida Sans Unicode" panose="020B0602030504020204" pitchFamily="34" charset="0"/>
            </a:endParaRP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779B89-4565-4B09-902D-CC1A8A836D05}"/>
              </a:ext>
            </a:extLst>
          </p:cNvPr>
          <p:cNvSpPr>
            <a:spLocks noGrp="1"/>
          </p:cNvSpPr>
          <p:nvPr>
            <p:ph type="title"/>
          </p:nvPr>
        </p:nvSpPr>
        <p:spPr/>
        <p:txBody>
          <a:bodyPr rtlCol="0">
            <a:normAutofit fontScale="90000"/>
          </a:bodyPr>
          <a:lstStyle/>
          <a:p>
            <a:pPr algn="ctr" fontAlgn="auto">
              <a:spcAft>
                <a:spcPts val="0"/>
              </a:spcAft>
              <a:defRPr/>
            </a:pPr>
            <a:br>
              <a:rPr lang="en-US" altLang="en-US" sz="5300" b="1" dirty="0">
                <a:latin typeface="Arial" panose="020B0604020202020204" pitchFamily="34" charset="0"/>
                <a:cs typeface="Lucida Sans Unicode" panose="020B0602030504020204" pitchFamily="34" charset="0"/>
              </a:rPr>
            </a:br>
            <a:r>
              <a:rPr lang="en-US" altLang="en-US" sz="5300" b="1" dirty="0">
                <a:solidFill>
                  <a:schemeClr val="accent1">
                    <a:lumMod val="75000"/>
                  </a:schemeClr>
                </a:solidFill>
                <a:latin typeface="Arial"/>
                <a:cs typeface="Lucida Sans Unicode"/>
              </a:rPr>
              <a:t>Children Act 2004</a:t>
            </a:r>
            <a:br>
              <a:rPr lang="en-US" altLang="en-US" b="1" dirty="0">
                <a:latin typeface="Arial" panose="020B0604020202020204" pitchFamily="34" charset="0"/>
                <a:cs typeface="Lucida Sans Unicode" panose="020B0602030504020204" pitchFamily="34" charset="0"/>
              </a:rPr>
            </a:br>
            <a:endParaRPr lang="en-GB" dirty="0"/>
          </a:p>
        </p:txBody>
      </p:sp>
      <p:sp>
        <p:nvSpPr>
          <p:cNvPr id="49156" name="Content Placeholder 3">
            <a:extLst>
              <a:ext uri="{FF2B5EF4-FFF2-40B4-BE49-F238E27FC236}">
                <a16:creationId xmlns:a16="http://schemas.microsoft.com/office/drawing/2014/main" id="{BD335E35-EBAC-4C3B-9CE0-6AD755F4EEB9}"/>
              </a:ext>
            </a:extLst>
          </p:cNvPr>
          <p:cNvSpPr>
            <a:spLocks noGrp="1" noChangeArrowheads="1"/>
          </p:cNvSpPr>
          <p:nvPr>
            <p:ph sz="half" idx="2"/>
          </p:nvPr>
        </p:nvSpPr>
        <p:spPr bwMode="auto">
          <a:xfrm>
            <a:off x="1271954" y="1825625"/>
            <a:ext cx="7243396" cy="3809862"/>
          </a:xfrm>
        </p:spPr>
        <p:txBody>
          <a:bodyPr wrap="square" numCol="1" anchor="t" anchorCtr="0" compatLnSpc="1">
            <a:prstTxWarp prst="textNoShape">
              <a:avLst/>
            </a:prstTxWarp>
            <a:normAutofit/>
          </a:bodyPr>
          <a:lstStyle/>
          <a:p>
            <a:r>
              <a:rPr lang="en-GB" altLang="en-US" sz="2400" dirty="0">
                <a:solidFill>
                  <a:schemeClr val="accent1">
                    <a:lumMod val="75000"/>
                  </a:schemeClr>
                </a:solidFill>
                <a:latin typeface="Arial" panose="020B0604020202020204" pitchFamily="34" charset="0"/>
                <a:cs typeface="Arial" panose="020B0604020202020204" pitchFamily="34" charset="0"/>
              </a:rPr>
              <a:t>Clearer Accountability</a:t>
            </a:r>
          </a:p>
          <a:p>
            <a:r>
              <a:rPr lang="en-GB" altLang="en-US" sz="2400" dirty="0">
                <a:solidFill>
                  <a:schemeClr val="accent1">
                    <a:lumMod val="75000"/>
                  </a:schemeClr>
                </a:solidFill>
                <a:latin typeface="Arial" panose="020B0604020202020204" pitchFamily="34" charset="0"/>
                <a:cs typeface="Arial" panose="020B0604020202020204" pitchFamily="34" charset="0"/>
              </a:rPr>
              <a:t>Serious Case Review</a:t>
            </a:r>
          </a:p>
          <a:p>
            <a:r>
              <a:rPr lang="en-GB" altLang="en-US" sz="2400" dirty="0">
                <a:solidFill>
                  <a:schemeClr val="accent1">
                    <a:lumMod val="75000"/>
                  </a:schemeClr>
                </a:solidFill>
                <a:latin typeface="Arial" panose="020B0604020202020204" pitchFamily="34" charset="0"/>
                <a:cs typeface="Arial" panose="020B0604020202020204" pitchFamily="34" charset="0"/>
              </a:rPr>
              <a:t>Influenced the Wales Safeguarding Procedures</a:t>
            </a:r>
          </a:p>
          <a:p>
            <a:pPr>
              <a:spcBef>
                <a:spcPts val="700"/>
              </a:spcBef>
            </a:pPr>
            <a:r>
              <a:rPr lang="en-US" altLang="en-US" sz="2400" dirty="0">
                <a:solidFill>
                  <a:schemeClr val="accent1">
                    <a:lumMod val="75000"/>
                  </a:schemeClr>
                </a:solidFill>
                <a:latin typeface="Arial" panose="020B0604020202020204" pitchFamily="34" charset="0"/>
                <a:cs typeface="Arial" panose="020B0604020202020204" pitchFamily="34" charset="0"/>
              </a:rPr>
              <a:t>Recommendations</a:t>
            </a:r>
          </a:p>
          <a:p>
            <a:pPr>
              <a:spcBef>
                <a:spcPts val="700"/>
              </a:spcBef>
            </a:pPr>
            <a:r>
              <a:rPr lang="en-US" altLang="en-US" sz="2400" dirty="0">
                <a:solidFill>
                  <a:schemeClr val="accent1">
                    <a:lumMod val="75000"/>
                  </a:schemeClr>
                </a:solidFill>
                <a:latin typeface="Arial" panose="020B0604020202020204" pitchFamily="34" charset="0"/>
                <a:cs typeface="Arial" panose="020B0604020202020204" pitchFamily="34" charset="0"/>
              </a:rPr>
              <a:t>Additional provision for children with ALN</a:t>
            </a:r>
          </a:p>
          <a:p>
            <a:pPr>
              <a:spcBef>
                <a:spcPts val="700"/>
              </a:spcBef>
            </a:pPr>
            <a:r>
              <a:rPr lang="en-US" altLang="en-US" sz="2400" dirty="0">
                <a:solidFill>
                  <a:schemeClr val="accent1">
                    <a:lumMod val="75000"/>
                  </a:schemeClr>
                </a:solidFill>
                <a:latin typeface="Arial" panose="020B0604020202020204" pitchFamily="34" charset="0"/>
                <a:cs typeface="Arial" panose="020B0604020202020204" pitchFamily="34" charset="0"/>
              </a:rPr>
              <a:t>The Green Paper: Every Child Matters</a:t>
            </a:r>
          </a:p>
          <a:p>
            <a:pPr>
              <a:spcBef>
                <a:spcPts val="700"/>
              </a:spcBef>
            </a:pPr>
            <a:endParaRPr lang="en-US" altLang="en-US" sz="2400" dirty="0">
              <a:solidFill>
                <a:srgbClr val="0000FF"/>
              </a:solidFill>
              <a:latin typeface="Arial" panose="020B0604020202020204" pitchFamily="34" charset="0"/>
              <a:cs typeface="Arial" panose="020B0604020202020204" pitchFamily="34" charset="0"/>
            </a:endParaRPr>
          </a:p>
          <a:p>
            <a:endParaRPr lang="en-GB" altLang="en-US" dirty="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Title 1">
            <a:extLst>
              <a:ext uri="{FF2B5EF4-FFF2-40B4-BE49-F238E27FC236}">
                <a16:creationId xmlns:a16="http://schemas.microsoft.com/office/drawing/2014/main" id="{814C8F74-E14A-4CEE-8E3C-C069B917C9D2}"/>
              </a:ext>
            </a:extLst>
          </p:cNvPr>
          <p:cNvSpPr>
            <a:spLocks noGrp="1" noChangeArrowheads="1"/>
          </p:cNvSpPr>
          <p:nvPr>
            <p:ph type="title"/>
          </p:nvPr>
        </p:nvSpPr>
        <p:spPr/>
        <p:txBody>
          <a:bodyPr>
            <a:noAutofit/>
          </a:bodyPr>
          <a:lstStyle/>
          <a:p>
            <a:pPr algn="ctr"/>
            <a:r>
              <a:rPr lang="en-GB" altLang="en-US" sz="4800" b="1" dirty="0">
                <a:solidFill>
                  <a:schemeClr val="accent1">
                    <a:lumMod val="75000"/>
                  </a:schemeClr>
                </a:solidFill>
                <a:latin typeface="Arial"/>
                <a:cs typeface="Arial"/>
              </a:rPr>
              <a:t>Serious Case Review</a:t>
            </a:r>
          </a:p>
        </p:txBody>
      </p:sp>
      <p:sp>
        <p:nvSpPr>
          <p:cNvPr id="51204" name="Content Placeholder 3">
            <a:extLst>
              <a:ext uri="{FF2B5EF4-FFF2-40B4-BE49-F238E27FC236}">
                <a16:creationId xmlns:a16="http://schemas.microsoft.com/office/drawing/2014/main" id="{C3DBB1E2-7FB3-4AF8-9E28-35C501C94694}"/>
              </a:ext>
            </a:extLst>
          </p:cNvPr>
          <p:cNvSpPr>
            <a:spLocks noGrp="1" noChangeArrowheads="1"/>
          </p:cNvSpPr>
          <p:nvPr>
            <p:ph sz="half" idx="2"/>
          </p:nvPr>
        </p:nvSpPr>
        <p:spPr bwMode="auto">
          <a:xfrm>
            <a:off x="791308" y="1825625"/>
            <a:ext cx="7724042" cy="3809862"/>
          </a:xfrm>
        </p:spPr>
        <p:txBody>
          <a:bodyPr wrap="square" numCol="1" anchor="t" anchorCtr="0" compatLnSpc="1">
            <a:prstTxWarp prst="textNoShape">
              <a:avLst/>
            </a:prstTxWarp>
            <a:normAutofit/>
          </a:bodyPr>
          <a:lstStyle/>
          <a:p>
            <a:r>
              <a:rPr lang="en-GB" altLang="en-US" sz="2200" dirty="0">
                <a:solidFill>
                  <a:schemeClr val="accent1">
                    <a:lumMod val="75000"/>
                  </a:schemeClr>
                </a:solidFill>
                <a:latin typeface="Arial" panose="020B0604020202020204" pitchFamily="34" charset="0"/>
                <a:cs typeface="Arial" panose="020B0604020202020204" pitchFamily="34" charset="0"/>
              </a:rPr>
              <a:t>Review cases of child deaths where abuse or neglect is known or suspected</a:t>
            </a:r>
          </a:p>
          <a:p>
            <a:r>
              <a:rPr lang="en-GB" altLang="en-US" sz="2200" dirty="0">
                <a:solidFill>
                  <a:schemeClr val="accent1">
                    <a:lumMod val="75000"/>
                  </a:schemeClr>
                </a:solidFill>
                <a:latin typeface="Arial" panose="020B0604020202020204" pitchFamily="34" charset="0"/>
                <a:cs typeface="Arial" panose="020B0604020202020204" pitchFamily="34" charset="0"/>
              </a:rPr>
              <a:t>Child has been seriously injured or harmed</a:t>
            </a:r>
          </a:p>
          <a:p>
            <a:r>
              <a:rPr lang="en-GB" altLang="en-US" sz="2200" dirty="0">
                <a:solidFill>
                  <a:schemeClr val="accent1">
                    <a:lumMod val="75000"/>
                  </a:schemeClr>
                </a:solidFill>
                <a:latin typeface="Arial" panose="020B0604020202020204" pitchFamily="34" charset="0"/>
                <a:cs typeface="Arial" panose="020B0604020202020204" pitchFamily="34" charset="0"/>
              </a:rPr>
              <a:t>Establish and identify learning opportunities</a:t>
            </a:r>
          </a:p>
          <a:p>
            <a:r>
              <a:rPr lang="en-GB" altLang="en-US" sz="2200" dirty="0">
                <a:solidFill>
                  <a:schemeClr val="accent1">
                    <a:lumMod val="75000"/>
                  </a:schemeClr>
                </a:solidFill>
                <a:latin typeface="Arial" panose="020B0604020202020204" pitchFamily="34" charset="0"/>
                <a:cs typeface="Arial" panose="020B0604020202020204" pitchFamily="34" charset="0"/>
              </a:rPr>
              <a:t>Improve multiagency working</a:t>
            </a:r>
          </a:p>
          <a:p>
            <a:r>
              <a:rPr lang="en-GB" altLang="en-US" sz="2200" dirty="0">
                <a:solidFill>
                  <a:schemeClr val="accent1">
                    <a:lumMod val="75000"/>
                  </a:schemeClr>
                </a:solidFill>
                <a:latin typeface="Arial" panose="020B0604020202020204" pitchFamily="34" charset="0"/>
                <a:cs typeface="Arial" panose="020B0604020202020204" pitchFamily="34" charset="0"/>
              </a:rPr>
              <a:t>LSCB can commission</a:t>
            </a:r>
          </a:p>
          <a:p>
            <a:endParaRPr lang="en-GB" altLang="en-US" dirty="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36DBF7-F9CD-A363-BDA8-08B257A1934E}"/>
              </a:ext>
            </a:extLst>
          </p:cNvPr>
          <p:cNvSpPr>
            <a:spLocks noGrp="1"/>
          </p:cNvSpPr>
          <p:nvPr>
            <p:ph type="title"/>
          </p:nvPr>
        </p:nvSpPr>
        <p:spPr/>
        <p:txBody>
          <a:bodyPr>
            <a:noAutofit/>
          </a:bodyPr>
          <a:lstStyle/>
          <a:p>
            <a:pPr algn="ctr"/>
            <a:r>
              <a:rPr lang="en-GB" sz="4800" b="1" dirty="0">
                <a:solidFill>
                  <a:schemeClr val="accent1">
                    <a:lumMod val="75000"/>
                  </a:schemeClr>
                </a:solidFill>
                <a:latin typeface="Arial"/>
                <a:cs typeface="Arial"/>
              </a:rPr>
              <a:t>Child Practice Review </a:t>
            </a:r>
            <a:endParaRPr lang="en-GB" sz="4800" b="1" dirty="0">
              <a:solidFill>
                <a:schemeClr val="accent1">
                  <a:lumMod val="75000"/>
                </a:schemeClr>
              </a:solidFill>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id="{188D3109-FE96-2405-2D97-84944355E83E}"/>
              </a:ext>
            </a:extLst>
          </p:cNvPr>
          <p:cNvSpPr>
            <a:spLocks noGrp="1"/>
          </p:cNvSpPr>
          <p:nvPr>
            <p:ph sz="half" idx="2"/>
          </p:nvPr>
        </p:nvSpPr>
        <p:spPr>
          <a:xfrm>
            <a:off x="509954" y="1825625"/>
            <a:ext cx="8005396" cy="3809862"/>
          </a:xfrm>
        </p:spPr>
        <p:txBody>
          <a:bodyPr>
            <a:normAutofit lnSpcReduction="10000"/>
          </a:bodyPr>
          <a:lstStyle/>
          <a:p>
            <a:r>
              <a:rPr lang="en-GB" dirty="0">
                <a:solidFill>
                  <a:schemeClr val="accent1">
                    <a:lumMod val="75000"/>
                  </a:schemeClr>
                </a:solidFill>
              </a:rPr>
              <a:t>Takes place where a child abuse is know or suspected if a child dies, sustains life threatening injury or serious or permanent impairment of health or development</a:t>
            </a:r>
          </a:p>
          <a:p>
            <a:r>
              <a:rPr lang="en-GB" dirty="0">
                <a:solidFill>
                  <a:schemeClr val="accent1">
                    <a:lumMod val="75000"/>
                  </a:schemeClr>
                </a:solidFill>
              </a:rPr>
              <a:t>Improves participation from child</a:t>
            </a:r>
          </a:p>
          <a:p>
            <a:r>
              <a:rPr lang="en-GB" dirty="0">
                <a:solidFill>
                  <a:schemeClr val="accent1">
                    <a:lumMod val="75000"/>
                  </a:schemeClr>
                </a:solidFill>
              </a:rPr>
              <a:t>Better understanding of lived experiences</a:t>
            </a:r>
          </a:p>
          <a:p>
            <a:r>
              <a:rPr lang="en-GB" dirty="0">
                <a:solidFill>
                  <a:schemeClr val="accent1">
                    <a:lumMod val="75000"/>
                  </a:schemeClr>
                </a:solidFill>
              </a:rPr>
              <a:t>Establish desired outcomes</a:t>
            </a:r>
          </a:p>
          <a:p>
            <a:r>
              <a:rPr lang="en-GB" dirty="0">
                <a:solidFill>
                  <a:schemeClr val="accent1">
                    <a:lumMod val="75000"/>
                  </a:schemeClr>
                </a:solidFill>
              </a:rPr>
              <a:t>Prioritise best interests over feelings and wishes of a child</a:t>
            </a:r>
          </a:p>
          <a:p>
            <a:endParaRPr lang="en-GB" dirty="0"/>
          </a:p>
        </p:txBody>
      </p:sp>
    </p:spTree>
    <p:extLst>
      <p:ext uri="{BB962C8B-B14F-4D97-AF65-F5344CB8AC3E}">
        <p14:creationId xmlns:p14="http://schemas.microsoft.com/office/powerpoint/2010/main" val="50201004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1">
            <a:extLst>
              <a:ext uri="{FF2B5EF4-FFF2-40B4-BE49-F238E27FC236}">
                <a16:creationId xmlns:a16="http://schemas.microsoft.com/office/drawing/2014/main" id="{620C3000-50D3-498B-B2FB-05312E47C8E9}"/>
              </a:ext>
            </a:extLst>
          </p:cNvPr>
          <p:cNvSpPr>
            <a:spLocks noGrp="1" noChangeArrowheads="1"/>
          </p:cNvSpPr>
          <p:nvPr>
            <p:ph type="title" sz="quarter"/>
          </p:nvPr>
        </p:nvSpPr>
        <p:spPr>
          <a:xfrm>
            <a:off x="457200" y="271463"/>
            <a:ext cx="8229600" cy="1331912"/>
          </a:xfrm>
        </p:spPr>
        <p:txBody>
          <a:bodyPr/>
          <a:lstStyle/>
          <a:p>
            <a:endParaRPr lang="en-US" altLang="en-US"/>
          </a:p>
        </p:txBody>
      </p:sp>
      <p:pic>
        <p:nvPicPr>
          <p:cNvPr id="53251" name="Picture 2">
            <a:extLst>
              <a:ext uri="{FF2B5EF4-FFF2-40B4-BE49-F238E27FC236}">
                <a16:creationId xmlns:a16="http://schemas.microsoft.com/office/drawing/2014/main" id="{87A33791-62DC-4F4D-80B6-D36BC4554FE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79613" y="-14288"/>
            <a:ext cx="3406775" cy="2400301"/>
          </a:xfrm>
          <a:prstGeom prst="rect">
            <a:avLst/>
          </a:prstGeom>
          <a:noFill/>
          <a:ln>
            <a:noFill/>
          </a:ln>
          <a:effectLst/>
          <a:extLst>
            <a:ext uri="{909E8E84-426E-40DD-AFC4-6F175D3DCCD1}">
              <a14:hiddenFill xmlns:a14="http://schemas.microsoft.com/office/drawing/2010/main">
                <a:blipFill dpi="0" rotWithShape="0">
                  <a:blip/>
                  <a:srcRect/>
                  <a:stretch>
                    <a:fillRect/>
                  </a:stretch>
                </a:blip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53252" name="Picture 3">
            <a:extLst>
              <a:ext uri="{FF2B5EF4-FFF2-40B4-BE49-F238E27FC236}">
                <a16:creationId xmlns:a16="http://schemas.microsoft.com/office/drawing/2014/main" id="{79E63EB2-5E09-4B02-86BA-59534058B52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9050" y="4471988"/>
            <a:ext cx="2968625" cy="2351087"/>
          </a:xfrm>
          <a:prstGeom prst="rect">
            <a:avLst/>
          </a:prstGeom>
          <a:noFill/>
          <a:ln>
            <a:noFill/>
          </a:ln>
          <a:effectLst/>
          <a:extLst>
            <a:ext uri="{909E8E84-426E-40DD-AFC4-6F175D3DCCD1}">
              <a14:hiddenFill xmlns:a14="http://schemas.microsoft.com/office/drawing/2010/main">
                <a:blipFill dpi="0" rotWithShape="0">
                  <a:blip/>
                  <a:srcRect/>
                  <a:stretch>
                    <a:fillRect/>
                  </a:stretch>
                </a:blip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53253" name="Picture 4">
            <a:extLst>
              <a:ext uri="{FF2B5EF4-FFF2-40B4-BE49-F238E27FC236}">
                <a16:creationId xmlns:a16="http://schemas.microsoft.com/office/drawing/2014/main" id="{25EFD818-F018-4B71-8929-B718FE94E0ED}"/>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916238" y="4381500"/>
            <a:ext cx="3097212" cy="2476500"/>
          </a:xfrm>
          <a:prstGeom prst="rect">
            <a:avLst/>
          </a:prstGeom>
          <a:noFill/>
          <a:ln>
            <a:noFill/>
          </a:ln>
          <a:effectLst/>
          <a:extLst>
            <a:ext uri="{909E8E84-426E-40DD-AFC4-6F175D3DCCD1}">
              <a14:hiddenFill xmlns:a14="http://schemas.microsoft.com/office/drawing/2010/main">
                <a:blipFill dpi="0" rotWithShape="0">
                  <a:blip/>
                  <a:srcRect/>
                  <a:stretch>
                    <a:fillRect/>
                  </a:stretch>
                </a:blip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53254" name="Picture 5">
            <a:extLst>
              <a:ext uri="{FF2B5EF4-FFF2-40B4-BE49-F238E27FC236}">
                <a16:creationId xmlns:a16="http://schemas.microsoft.com/office/drawing/2014/main" id="{DD196B2F-EB2F-4184-B97A-B692AAD6E8BE}"/>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795963" y="2181225"/>
            <a:ext cx="3348037" cy="2316163"/>
          </a:xfrm>
          <a:prstGeom prst="rect">
            <a:avLst/>
          </a:prstGeom>
          <a:noFill/>
          <a:ln>
            <a:noFill/>
          </a:ln>
          <a:effectLst/>
          <a:extLst>
            <a:ext uri="{909E8E84-426E-40DD-AFC4-6F175D3DCCD1}">
              <a14:hiddenFill xmlns:a14="http://schemas.microsoft.com/office/drawing/2010/main">
                <a:blipFill dpi="0" rotWithShape="0">
                  <a:blip/>
                  <a:srcRect/>
                  <a:stretch>
                    <a:fillRect/>
                  </a:stretch>
                </a:blip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53255" name="Picture 6">
            <a:extLst>
              <a:ext uri="{FF2B5EF4-FFF2-40B4-BE49-F238E27FC236}">
                <a16:creationId xmlns:a16="http://schemas.microsoft.com/office/drawing/2014/main" id="{E773542B-C50C-4648-A325-BF34C4E8454B}"/>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5964238" y="4487863"/>
            <a:ext cx="3216275" cy="2370137"/>
          </a:xfrm>
          <a:prstGeom prst="rect">
            <a:avLst/>
          </a:prstGeom>
          <a:noFill/>
          <a:ln>
            <a:noFill/>
          </a:ln>
          <a:effectLst/>
          <a:extLst>
            <a:ext uri="{909E8E84-426E-40DD-AFC4-6F175D3DCCD1}">
              <a14:hiddenFill xmlns:a14="http://schemas.microsoft.com/office/drawing/2010/main">
                <a:blipFill dpi="0" rotWithShape="0">
                  <a:blip/>
                  <a:srcRect/>
                  <a:stretch>
                    <a:fillRect/>
                  </a:stretch>
                </a:blip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53256" name="Picture 7">
            <a:extLst>
              <a:ext uri="{FF2B5EF4-FFF2-40B4-BE49-F238E27FC236}">
                <a16:creationId xmlns:a16="http://schemas.microsoft.com/office/drawing/2014/main" id="{B20B1CAF-041B-4231-BC46-7167C33940EB}"/>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1113" y="-14288"/>
            <a:ext cx="2016126" cy="4502151"/>
          </a:xfrm>
          <a:prstGeom prst="rect">
            <a:avLst/>
          </a:prstGeom>
          <a:noFill/>
          <a:ln>
            <a:noFill/>
          </a:ln>
          <a:effectLst/>
          <a:extLst>
            <a:ext uri="{909E8E84-426E-40DD-AFC4-6F175D3DCCD1}">
              <a14:hiddenFill xmlns:a14="http://schemas.microsoft.com/office/drawing/2010/main">
                <a:blipFill dpi="0" rotWithShape="0">
                  <a:blip/>
                  <a:srcRect/>
                  <a:stretch>
                    <a:fillRect/>
                  </a:stretch>
                </a:blip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53257" name="Picture 9">
            <a:extLst>
              <a:ext uri="{FF2B5EF4-FFF2-40B4-BE49-F238E27FC236}">
                <a16:creationId xmlns:a16="http://schemas.microsoft.com/office/drawing/2014/main" id="{EFBAE4AF-BC24-4B79-98F7-8CA3B0931BED}"/>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3748088" y="2155825"/>
            <a:ext cx="2205037" cy="2622550"/>
          </a:xfrm>
          <a:prstGeom prst="rect">
            <a:avLst/>
          </a:prstGeom>
          <a:noFill/>
          <a:ln>
            <a:noFill/>
          </a:ln>
          <a:effectLst/>
          <a:extLst>
            <a:ext uri="{909E8E84-426E-40DD-AFC4-6F175D3DCCD1}">
              <a14:hiddenFill xmlns:a14="http://schemas.microsoft.com/office/drawing/2010/main">
                <a:blipFill dpi="0" rotWithShape="0">
                  <a:blip/>
                  <a:srcRect/>
                  <a:stretch>
                    <a:fillRect/>
                  </a:stretch>
                </a:blip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53258" name="Picture 2">
            <a:extLst>
              <a:ext uri="{FF2B5EF4-FFF2-40B4-BE49-F238E27FC236}">
                <a16:creationId xmlns:a16="http://schemas.microsoft.com/office/drawing/2014/main" id="{64908C26-49B9-42A9-B639-37A56D6A9121}"/>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2005013" y="2349500"/>
            <a:ext cx="1724025" cy="2192338"/>
          </a:xfrm>
          <a:prstGeom prst="rect">
            <a:avLst/>
          </a:prstGeom>
          <a:noFill/>
          <a:ln>
            <a:noFill/>
          </a:ln>
          <a:effectLst/>
          <a:extLst>
            <a:ext uri="{909E8E84-426E-40DD-AFC4-6F175D3DCCD1}">
              <a14:hiddenFill xmlns:a14="http://schemas.microsoft.com/office/drawing/2010/main">
                <a:blipFill dpi="0" rotWithShape="0">
                  <a:blip/>
                  <a:srcRect/>
                  <a:stretch>
                    <a:fillRect/>
                  </a:stretch>
                </a:blip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53259" name="Picture 13" descr="Shannon Matthews: The unravelling of the truth - BBC News">
            <a:extLst>
              <a:ext uri="{FF2B5EF4-FFF2-40B4-BE49-F238E27FC236}">
                <a16:creationId xmlns:a16="http://schemas.microsoft.com/office/drawing/2014/main" id="{68621997-7C19-4033-98BA-EC69B8793FF6}"/>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5219700" y="39688"/>
            <a:ext cx="3924300" cy="2197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med"/>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Title 1">
            <a:extLst>
              <a:ext uri="{FF2B5EF4-FFF2-40B4-BE49-F238E27FC236}">
                <a16:creationId xmlns:a16="http://schemas.microsoft.com/office/drawing/2014/main" id="{CA5CC1C3-3242-4542-95AB-B3D8929A8946}"/>
              </a:ext>
            </a:extLst>
          </p:cNvPr>
          <p:cNvSpPr>
            <a:spLocks noGrp="1" noChangeArrowheads="1"/>
          </p:cNvSpPr>
          <p:nvPr>
            <p:ph type="title"/>
          </p:nvPr>
        </p:nvSpPr>
        <p:spPr>
          <a:xfrm>
            <a:off x="260065" y="29768"/>
            <a:ext cx="8623870" cy="1325563"/>
          </a:xfrm>
        </p:spPr>
        <p:txBody>
          <a:bodyPr/>
          <a:lstStyle/>
          <a:p>
            <a:pPr algn="ctr"/>
            <a:r>
              <a:rPr lang="en-GB" altLang="en-US" b="1" dirty="0">
                <a:solidFill>
                  <a:schemeClr val="accent1">
                    <a:lumMod val="75000"/>
                  </a:schemeClr>
                </a:solidFill>
                <a:latin typeface="Arial"/>
                <a:cs typeface="Arial"/>
              </a:rPr>
              <a:t>More Recently</a:t>
            </a:r>
          </a:p>
        </p:txBody>
      </p:sp>
      <p:pic>
        <p:nvPicPr>
          <p:cNvPr id="55299" name="Picture 2" descr="Arthur Labinjo-Hughes">
            <a:extLst>
              <a:ext uri="{FF2B5EF4-FFF2-40B4-BE49-F238E27FC236}">
                <a16:creationId xmlns:a16="http://schemas.microsoft.com/office/drawing/2014/main" id="{81F40A0F-3B42-46AE-8BD6-2AF8BD297E7F}"/>
              </a:ext>
            </a:extLst>
          </p:cNvPr>
          <p:cNvPicPr>
            <a:picLocks noGrp="1" noChangeAspect="1" noChangeArrowheads="1"/>
          </p:cNvPicPr>
          <p:nvPr>
            <p:ph sz="half" idx="1"/>
          </p:nvPr>
        </p:nvPicPr>
        <p:blipFill>
          <a:blip r:embed="rId3">
            <a:extLst>
              <a:ext uri="{28A0092B-C50C-407E-A947-70E740481C1C}">
                <a14:useLocalDpi xmlns:a14="http://schemas.microsoft.com/office/drawing/2010/main" val="0"/>
              </a:ext>
            </a:extLst>
          </a:blip>
          <a:stretch>
            <a:fillRect/>
          </a:stretch>
        </p:blipFill>
        <p:spPr bwMode="auto">
          <a:xfrm>
            <a:off x="107504" y="1537477"/>
            <a:ext cx="3867150" cy="2175271"/>
          </a:xfrm>
          <a:noFill/>
          <a:extLst>
            <a:ext uri="{909E8E84-426E-40DD-AFC4-6F175D3DCCD1}">
              <a14:hiddenFill xmlns:a14="http://schemas.microsoft.com/office/drawing/2010/main">
                <a:solidFill>
                  <a:srgbClr val="FFFFFF"/>
                </a:solidFill>
              </a14:hiddenFill>
            </a:ext>
          </a:extLst>
        </p:spPr>
      </p:pic>
      <p:pic>
        <p:nvPicPr>
          <p:cNvPr id="55300" name="Picture 4" descr="Star Hobson">
            <a:extLst>
              <a:ext uri="{FF2B5EF4-FFF2-40B4-BE49-F238E27FC236}">
                <a16:creationId xmlns:a16="http://schemas.microsoft.com/office/drawing/2014/main" id="{F92BAF09-5923-49A5-A175-A377E692F26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l="18015"/>
          <a:stretch>
            <a:fillRect/>
          </a:stretch>
        </p:blipFill>
        <p:spPr bwMode="auto">
          <a:xfrm>
            <a:off x="2699792" y="3140968"/>
            <a:ext cx="3932238" cy="2697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5301" name="Picture 6" descr="Logan Mwangi 'treated like rubbish in life and death', jury told - BBC News">
            <a:extLst>
              <a:ext uri="{FF2B5EF4-FFF2-40B4-BE49-F238E27FC236}">
                <a16:creationId xmlns:a16="http://schemas.microsoft.com/office/drawing/2014/main" id="{D85D9126-D417-4927-88F2-E27CA2710328}"/>
              </a:ext>
            </a:extLst>
          </p:cNvPr>
          <p:cNvPicPr>
            <a:picLocks noChangeAspect="1" noChangeArrowheads="1"/>
          </p:cNvPicPr>
          <p:nvPr/>
        </p:nvPicPr>
        <p:blipFill>
          <a:blip r:embed="rId5">
            <a:extLst>
              <a:ext uri="{28A0092B-C50C-407E-A947-70E740481C1C}">
                <a14:useLocalDpi xmlns:a14="http://schemas.microsoft.com/office/drawing/2010/main" val="0"/>
              </a:ext>
            </a:extLst>
          </a:blip>
          <a:srcRect l="23059" r="23735"/>
          <a:stretch>
            <a:fillRect/>
          </a:stretch>
        </p:blipFill>
        <p:spPr bwMode="auto">
          <a:xfrm>
            <a:off x="6150900" y="1585368"/>
            <a:ext cx="2878137" cy="2697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Text Box 1">
            <a:extLst>
              <a:ext uri="{FF2B5EF4-FFF2-40B4-BE49-F238E27FC236}">
                <a16:creationId xmlns:a16="http://schemas.microsoft.com/office/drawing/2014/main" id="{60B571B0-34F6-4853-9BAE-74A7D5596E2D}"/>
              </a:ext>
            </a:extLst>
          </p:cNvPr>
          <p:cNvSpPr txBox="1">
            <a:spLocks noChangeArrowheads="1"/>
          </p:cNvSpPr>
          <p:nvPr/>
        </p:nvSpPr>
        <p:spPr bwMode="auto">
          <a:xfrm>
            <a:off x="457200" y="190500"/>
            <a:ext cx="8229600" cy="131127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1440" tIns="45720" rIns="91440" bIns="45720" anchor="ctr"/>
          <a:lstStyle>
            <a:lvl1pPr>
              <a:lnSpc>
                <a:spcPct val="90000"/>
              </a:lnSpc>
              <a:spcBef>
                <a:spcPts val="750"/>
              </a:spcBef>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1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5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5pPr>
            <a:lvl6pPr marL="2514600" indent="-228600" fontAlgn="base">
              <a:lnSpc>
                <a:spcPct val="90000"/>
              </a:lnSpc>
              <a:spcBef>
                <a:spcPts val="375"/>
              </a:spcBef>
              <a:spcAft>
                <a:spcPct val="0"/>
              </a:spcAft>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6pPr>
            <a:lvl7pPr marL="2971800" indent="-228600" fontAlgn="base">
              <a:lnSpc>
                <a:spcPct val="90000"/>
              </a:lnSpc>
              <a:spcBef>
                <a:spcPts val="375"/>
              </a:spcBef>
              <a:spcAft>
                <a:spcPct val="0"/>
              </a:spcAft>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7pPr>
            <a:lvl8pPr marL="3429000" indent="-228600" fontAlgn="base">
              <a:lnSpc>
                <a:spcPct val="90000"/>
              </a:lnSpc>
              <a:spcBef>
                <a:spcPts val="375"/>
              </a:spcBef>
              <a:spcAft>
                <a:spcPct val="0"/>
              </a:spcAft>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8pPr>
            <a:lvl9pPr marL="3886200" indent="-228600" fontAlgn="base">
              <a:lnSpc>
                <a:spcPct val="90000"/>
              </a:lnSpc>
              <a:spcBef>
                <a:spcPts val="375"/>
              </a:spcBef>
              <a:spcAft>
                <a:spcPct val="0"/>
              </a:spcAft>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9pPr>
          </a:lstStyle>
          <a:p>
            <a:pPr algn="ctr" eaLnBrk="1" hangingPunct="1">
              <a:lnSpc>
                <a:spcPct val="100000"/>
              </a:lnSpc>
              <a:spcBef>
                <a:spcPct val="0"/>
              </a:spcBef>
              <a:buFontTx/>
              <a:buNone/>
            </a:pPr>
            <a:r>
              <a:rPr lang="en-US" altLang="en-US" sz="4000" b="1" dirty="0">
                <a:solidFill>
                  <a:schemeClr val="accent1">
                    <a:lumMod val="75000"/>
                  </a:schemeClr>
                </a:solidFill>
                <a:latin typeface="Arial"/>
                <a:ea typeface="MS PGothic"/>
                <a:cs typeface="Lucida Sans Unicode"/>
              </a:rPr>
              <a:t>Reading/Research</a:t>
            </a:r>
          </a:p>
        </p:txBody>
      </p:sp>
      <p:sp>
        <p:nvSpPr>
          <p:cNvPr id="57347" name="Text Box 2">
            <a:extLst>
              <a:ext uri="{FF2B5EF4-FFF2-40B4-BE49-F238E27FC236}">
                <a16:creationId xmlns:a16="http://schemas.microsoft.com/office/drawing/2014/main" id="{A59D18D5-A4B7-42E6-9FA9-29E0BD22E72E}"/>
              </a:ext>
            </a:extLst>
          </p:cNvPr>
          <p:cNvSpPr txBox="1">
            <a:spLocks noChangeArrowheads="1"/>
          </p:cNvSpPr>
          <p:nvPr/>
        </p:nvSpPr>
        <p:spPr bwMode="auto">
          <a:xfrm>
            <a:off x="457200" y="1600200"/>
            <a:ext cx="8229600" cy="452596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lvl1pPr marL="341313" indent="-341313">
              <a:lnSpc>
                <a:spcPct val="90000"/>
              </a:lnSpc>
              <a:spcBef>
                <a:spcPts val="750"/>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21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5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3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300">
                <a:solidFill>
                  <a:schemeClr val="tx1"/>
                </a:solidFill>
                <a:latin typeface="Calibri" panose="020F0502020204030204" pitchFamily="34" charset="0"/>
              </a:defRPr>
            </a:lvl5pPr>
            <a:lvl6pPr marL="2514600" indent="-228600" fontAlgn="base">
              <a:lnSpc>
                <a:spcPct val="90000"/>
              </a:lnSpc>
              <a:spcBef>
                <a:spcPts val="375"/>
              </a:spcBef>
              <a:spcAft>
                <a:spcPct val="0"/>
              </a:spcAft>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300">
                <a:solidFill>
                  <a:schemeClr val="tx1"/>
                </a:solidFill>
                <a:latin typeface="Calibri" panose="020F0502020204030204" pitchFamily="34" charset="0"/>
              </a:defRPr>
            </a:lvl6pPr>
            <a:lvl7pPr marL="2971800" indent="-228600" fontAlgn="base">
              <a:lnSpc>
                <a:spcPct val="90000"/>
              </a:lnSpc>
              <a:spcBef>
                <a:spcPts val="375"/>
              </a:spcBef>
              <a:spcAft>
                <a:spcPct val="0"/>
              </a:spcAft>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300">
                <a:solidFill>
                  <a:schemeClr val="tx1"/>
                </a:solidFill>
                <a:latin typeface="Calibri" panose="020F0502020204030204" pitchFamily="34" charset="0"/>
              </a:defRPr>
            </a:lvl7pPr>
            <a:lvl8pPr marL="3429000" indent="-228600" fontAlgn="base">
              <a:lnSpc>
                <a:spcPct val="90000"/>
              </a:lnSpc>
              <a:spcBef>
                <a:spcPts val="375"/>
              </a:spcBef>
              <a:spcAft>
                <a:spcPct val="0"/>
              </a:spcAft>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300">
                <a:solidFill>
                  <a:schemeClr val="tx1"/>
                </a:solidFill>
                <a:latin typeface="Calibri" panose="020F0502020204030204" pitchFamily="34" charset="0"/>
              </a:defRPr>
            </a:lvl8pPr>
            <a:lvl9pPr marL="3886200" indent="-228600" fontAlgn="base">
              <a:lnSpc>
                <a:spcPct val="90000"/>
              </a:lnSpc>
              <a:spcBef>
                <a:spcPts val="375"/>
              </a:spcBef>
              <a:spcAft>
                <a:spcPct val="0"/>
              </a:spcAft>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300">
                <a:solidFill>
                  <a:schemeClr val="tx1"/>
                </a:solidFill>
                <a:latin typeface="Calibri" panose="020F0502020204030204" pitchFamily="34" charset="0"/>
              </a:defRPr>
            </a:lvl9pPr>
          </a:lstStyle>
          <a:p>
            <a:pPr eaLnBrk="1" hangingPunct="1">
              <a:lnSpc>
                <a:spcPct val="100000"/>
              </a:lnSpc>
              <a:spcBef>
                <a:spcPts val="800"/>
              </a:spcBef>
              <a:buClr>
                <a:srgbClr val="0066CC"/>
              </a:buClr>
            </a:pPr>
            <a:r>
              <a:rPr lang="en-US" altLang="en-US" sz="3200" dirty="0">
                <a:solidFill>
                  <a:srgbClr val="0066CC"/>
                </a:solidFill>
                <a:latin typeface="Arial" panose="020B0604020202020204" pitchFamily="34" charset="0"/>
                <a:cs typeface="Lucida Sans Unicode" panose="020B0602030504020204" pitchFamily="34" charset="0"/>
                <a:hlinkClick r:id="rId3"/>
              </a:rPr>
              <a:t>www.childrensrightswales.org.uk/childrens-act-1989</a:t>
            </a:r>
          </a:p>
          <a:p>
            <a:pPr eaLnBrk="1" hangingPunct="1">
              <a:lnSpc>
                <a:spcPct val="100000"/>
              </a:lnSpc>
              <a:spcBef>
                <a:spcPts val="800"/>
              </a:spcBef>
              <a:buClr>
                <a:srgbClr val="0066CC"/>
              </a:buClr>
            </a:pPr>
            <a:r>
              <a:rPr lang="en-US" altLang="en-US" sz="3200" dirty="0">
                <a:solidFill>
                  <a:srgbClr val="0066CC"/>
                </a:solidFill>
                <a:latin typeface="Arial" panose="020B0604020202020204" pitchFamily="34" charset="0"/>
                <a:cs typeface="Lucida Sans Unicode" panose="020B0602030504020204" pitchFamily="34" charset="0"/>
                <a:hlinkClick r:id="rId4"/>
              </a:rPr>
              <a:t>www.legislation.gov.uk</a:t>
            </a:r>
            <a:r>
              <a:rPr lang="en-US" altLang="en-US" sz="3200" dirty="0">
                <a:solidFill>
                  <a:srgbClr val="000000"/>
                </a:solidFill>
                <a:latin typeface="Arial" panose="020B0604020202020204" pitchFamily="34" charset="0"/>
                <a:cs typeface="Lucida Sans Unicode" panose="020B0602030504020204" pitchFamily="34" charset="0"/>
              </a:rPr>
              <a:t> – Children Act 2004 - look at Part 3 – Children’s Services in Wales</a:t>
            </a:r>
          </a:p>
          <a:p>
            <a:pPr eaLnBrk="1" hangingPunct="1">
              <a:lnSpc>
                <a:spcPct val="100000"/>
              </a:lnSpc>
              <a:spcBef>
                <a:spcPts val="800"/>
              </a:spcBef>
              <a:buClr>
                <a:srgbClr val="0066CC"/>
              </a:buClr>
            </a:pPr>
            <a:r>
              <a:rPr lang="en-US" altLang="en-US" sz="3200" dirty="0">
                <a:solidFill>
                  <a:srgbClr val="0066CC"/>
                </a:solidFill>
                <a:latin typeface="Arial" panose="020B0604020202020204" pitchFamily="34" charset="0"/>
                <a:cs typeface="Lucida Sans Unicode" panose="020B0602030504020204" pitchFamily="34" charset="0"/>
                <a:hlinkClick r:id="rId5"/>
              </a:rPr>
              <a:t>www.education.gov.uk</a:t>
            </a:r>
            <a:r>
              <a:rPr lang="en-US" altLang="en-US" sz="3200" dirty="0">
                <a:solidFill>
                  <a:srgbClr val="000000"/>
                </a:solidFill>
                <a:latin typeface="Arial" panose="020B0604020202020204" pitchFamily="34" charset="0"/>
                <a:cs typeface="Lucida Sans Unicode" panose="020B0602030504020204" pitchFamily="34" charset="0"/>
              </a:rPr>
              <a:t> Every Child Matters: Change for Children – download document </a:t>
            </a: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F23267-B7B1-F753-D16A-55077593DF1C}"/>
              </a:ext>
            </a:extLst>
          </p:cNvPr>
          <p:cNvSpPr>
            <a:spLocks noGrp="1"/>
          </p:cNvSpPr>
          <p:nvPr>
            <p:ph type="title"/>
          </p:nvPr>
        </p:nvSpPr>
        <p:spPr/>
        <p:txBody>
          <a:bodyPr>
            <a:normAutofit/>
          </a:bodyPr>
          <a:lstStyle/>
          <a:p>
            <a:pPr algn="ctr"/>
            <a:r>
              <a:rPr lang="en-GB" sz="4800" b="1" dirty="0">
                <a:solidFill>
                  <a:schemeClr val="accent1">
                    <a:lumMod val="75000"/>
                  </a:schemeClr>
                </a:solidFill>
                <a:latin typeface="Arial"/>
                <a:cs typeface="Arial"/>
              </a:rPr>
              <a:t>References</a:t>
            </a:r>
            <a:endParaRPr lang="en-US" dirty="0"/>
          </a:p>
        </p:txBody>
      </p:sp>
      <p:sp>
        <p:nvSpPr>
          <p:cNvPr id="3" name="Content Placeholder 2">
            <a:extLst>
              <a:ext uri="{FF2B5EF4-FFF2-40B4-BE49-F238E27FC236}">
                <a16:creationId xmlns:a16="http://schemas.microsoft.com/office/drawing/2014/main" id="{6A27E83B-CD63-70A0-D231-EC2D0CE9363E}"/>
              </a:ext>
            </a:extLst>
          </p:cNvPr>
          <p:cNvSpPr>
            <a:spLocks noGrp="1"/>
          </p:cNvSpPr>
          <p:nvPr>
            <p:ph idx="1"/>
          </p:nvPr>
        </p:nvSpPr>
        <p:spPr/>
        <p:txBody>
          <a:bodyPr/>
          <a:lstStyle/>
          <a:p>
            <a:r>
              <a:rPr lang="en-GB" dirty="0"/>
              <a:t>NSPCC (2022) </a:t>
            </a:r>
            <a:r>
              <a:rPr lang="en-GB" i="1" dirty="0"/>
              <a:t>History of Child Protection in the UK</a:t>
            </a:r>
            <a:r>
              <a:rPr lang="en-GB" dirty="0"/>
              <a:t>. Available at: </a:t>
            </a:r>
            <a:r>
              <a:rPr lang="en-GB" dirty="0">
                <a:hlinkClick r:id="rId2"/>
              </a:rPr>
              <a:t>History of child protection in the UK | NSPCC Learning</a:t>
            </a:r>
            <a:r>
              <a:rPr lang="en-GB" dirty="0"/>
              <a:t> (Accessed: 18 October 2022).</a:t>
            </a:r>
          </a:p>
          <a:p>
            <a:r>
              <a:rPr lang="en-GB" dirty="0"/>
              <a:t>NSPCC (2022) </a:t>
            </a:r>
            <a:r>
              <a:rPr lang="en-GB" i="1" dirty="0"/>
              <a:t>Case review process in UK nations</a:t>
            </a:r>
            <a:r>
              <a:rPr lang="en-GB" dirty="0"/>
              <a:t>. Available at: </a:t>
            </a:r>
            <a:r>
              <a:rPr lang="en-GB" dirty="0">
                <a:hlinkClick r:id="rId3"/>
              </a:rPr>
              <a:t>https://learning.nspcc.org.uk/case-reviews/process-in-each-uk-nation</a:t>
            </a:r>
            <a:r>
              <a:rPr lang="en-GB" dirty="0"/>
              <a:t> (Accessed: 18 October 2022).</a:t>
            </a:r>
          </a:p>
        </p:txBody>
      </p:sp>
    </p:spTree>
    <p:extLst>
      <p:ext uri="{BB962C8B-B14F-4D97-AF65-F5344CB8AC3E}">
        <p14:creationId xmlns:p14="http://schemas.microsoft.com/office/powerpoint/2010/main" val="3993411016"/>
      </p:ext>
    </p:extLst>
  </p:cSld>
  <p:clrMapOvr>
    <a:masterClrMapping/>
  </p:clrMapOvr>
</p:sld>
</file>

<file path=ppt/theme/theme1.xml><?xml version="1.0" encoding="utf-8"?>
<a:theme xmlns:a="http://schemas.openxmlformats.org/drawingml/2006/main" name="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C542EBDA-A4F5-41A3-A105-12E1AEC83494}"/>
    </a:ext>
  </a:extLst>
</a:theme>
</file>

<file path=ppt/theme/theme2.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00B0E777-57DC-48D8-9C6D-F3057FF82AE5}"/>
    </a:ext>
  </a:extLst>
</a:theme>
</file>

<file path=ppt/theme/theme3.xml><?xml version="1.0" encoding="utf-8"?>
<a:theme xmlns:a="http://schemas.openxmlformats.org/drawingml/2006/main" name="Title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3808A5FF-D669-4B33-ADC7-5C628DEDF80E}"/>
    </a:ext>
  </a:extLst>
</a:theme>
</file>

<file path=ppt/theme/theme4.xml><?xml version="1.0" encoding="utf-8"?>
<a:theme xmlns:a="http://schemas.openxmlformats.org/drawingml/2006/main" name="Title Slid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11F0DE30-03B7-4765-AB4C-E2339937FC60}"/>
    </a:ext>
  </a:extLst>
</a:theme>
</file>

<file path=ppt/theme/theme5.xml><?xml version="1.0" encoding="utf-8"?>
<a:theme xmlns:a="http://schemas.openxmlformats.org/drawingml/2006/main" name="Title Slid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87B0980B-E976-446E-B13E-F21BD31D588F}"/>
    </a:ext>
  </a:extLst>
</a:theme>
</file>

<file path=ppt/theme/theme6.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788382AC-33A6-4EE6-9EF5-BA31FC79AD60}"/>
    </a:ext>
  </a:extLst>
</a:theme>
</file>

<file path=ppt/theme/theme7.xml><?xml version="1.0" encoding="utf-8"?>
<a:theme xmlns:a="http://schemas.openxmlformats.org/drawingml/2006/main" name="Accessib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DC81931D-F094-440C-B7A7-6B289DEBC1E4}"/>
    </a:ext>
  </a:extLst>
</a:theme>
</file>

<file path=ppt/theme/theme8.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86883F0F-287E-4407-A9BD-FB3F2413EBF2}"/>
    </a:ext>
  </a:extLst>
</a:theme>
</file>

<file path=ppt/theme/theme9.xml><?xml version="1.0" encoding="utf-8"?>
<a:theme xmlns:a="http://schemas.openxmlformats.org/drawingml/2006/main" name="Accessib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839F3580-409E-4425-AB32-4DCB1E9088C6}"/>
    </a:ext>
  </a:extLst>
</a:theme>
</file>

<file path=ppt/theme/theme10.xml><?xml version="1.0" encoding="utf-8"?>
<a:theme xmlns:a="http://schemas.openxmlformats.org/drawingml/2006/main" name="Accessib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4C3B2AE3-21F7-4AA1-BCFD-E71FCED4C1A9}"/>
    </a:ext>
  </a:extLst>
</a:theme>
</file>

<file path=ppt/theme/theme11.xml><?xml version="1.0" encoding="utf-8"?>
<a:theme xmlns:a="http://schemas.openxmlformats.org/drawingml/2006/main" name="1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E21751B9-EE4C-40D2-ABD7-AFC27242BB51}"/>
    </a:ext>
  </a:extLst>
</a:theme>
</file>

<file path=ppt/theme/theme12.xml><?xml version="1.0" encoding="utf-8"?>
<a:theme xmlns:a="http://schemas.openxmlformats.org/drawingml/2006/main" name="2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AA448B56-E705-45B4-B65C-BAA9F0D4C301}"/>
    </a:ext>
  </a:extLst>
</a:theme>
</file>

<file path=ppt/theme/theme13.xml><?xml version="1.0" encoding="utf-8"?>
<a:theme xmlns:a="http://schemas.openxmlformats.org/drawingml/2006/main" name="3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C6E61196-2B4A-4D37-BC21-3843F99E562B}"/>
    </a:ext>
  </a:extLst>
</a:theme>
</file>

<file path=ppt/theme/theme14.xml><?xml version="1.0" encoding="utf-8"?>
<a:theme xmlns:a="http://schemas.openxmlformats.org/drawingml/2006/main" name="4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0CCF61DC-21DE-4B8A-A156-C3636722E1D0}"/>
    </a:ext>
  </a:extLst>
</a:theme>
</file>

<file path=ppt/theme/theme15.xml><?xml version="1.0" encoding="utf-8"?>
<a:theme xmlns:a="http://schemas.openxmlformats.org/drawingml/2006/main" name="5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41C8B30B-6CE7-4506-891F-7EB39784B55C}"/>
    </a:ext>
  </a:extLst>
</a:theme>
</file>

<file path=ppt/theme/theme16.xml><?xml version="1.0" encoding="utf-8"?>
<a:theme xmlns:a="http://schemas.openxmlformats.org/drawingml/2006/main" name="6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302048F3-FA83-4C07-B823-9911C6E0CA2D}"/>
    </a:ext>
  </a:extLst>
</a:theme>
</file>

<file path=ppt/theme/theme17.xml><?xml version="1.0" encoding="utf-8"?>
<a:theme xmlns:a="http://schemas.openxmlformats.org/drawingml/2006/main" name="7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461C17C8-1638-466B-A60E-F0379D8CE532}"/>
    </a:ext>
  </a:extLst>
</a:theme>
</file>

<file path=ppt/theme/theme18.xml><?xml version="1.0" encoding="utf-8"?>
<a:theme xmlns:a="http://schemas.openxmlformats.org/drawingml/2006/main" name="8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134E124E-2CCF-4244-BE9F-410C1245F355}"/>
    </a:ext>
  </a:extLst>
</a:theme>
</file>

<file path=ppt/theme/theme19.xml><?xml version="1.0" encoding="utf-8"?>
<a:theme xmlns:a="http://schemas.openxmlformats.org/drawingml/2006/main" name="Place full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6EB3CABB-3B9E-4AE1-88A2-746DBB2362B0}"/>
    </a:ext>
  </a:extLst>
</a:theme>
</file>

<file path=ppt/theme/theme20.xml><?xml version="1.0" encoding="utf-8"?>
<a:theme xmlns:a="http://schemas.openxmlformats.org/drawingml/2006/main" name="Thema Offic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1.xml><?xml version="1.0" encoding="utf-8"?>
<a:theme xmlns:a="http://schemas.openxmlformats.org/drawingml/2006/main" name="Thema Offic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TaxCatchAll xmlns="16bfc89a-06a0-41d6-ae50-6ff65b36cb8b" xsi:nil="true"/>
    <lcf76f155ced4ddcb4097134ff3c332f xmlns="e4a72011-89be-41d7-bd49-565121a9e247">
      <Terms xmlns="http://schemas.microsoft.com/office/infopath/2007/PartnerControls"/>
    </lcf76f155ced4ddcb4097134ff3c332f>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B144F219396AFE458016C97602F34B7A" ma:contentTypeVersion="15" ma:contentTypeDescription="Create a new document." ma:contentTypeScope="" ma:versionID="2a80b03815e2e5e3281b97f7713277a5">
  <xsd:schema xmlns:xsd="http://www.w3.org/2001/XMLSchema" xmlns:xs="http://www.w3.org/2001/XMLSchema" xmlns:p="http://schemas.microsoft.com/office/2006/metadata/properties" xmlns:ns2="e4a72011-89be-41d7-bd49-565121a9e247" xmlns:ns3="16bfc89a-06a0-41d6-ae50-6ff65b36cb8b" targetNamespace="http://schemas.microsoft.com/office/2006/metadata/properties" ma:root="true" ma:fieldsID="4ff4b8fc08fe7a41382c493e40dd0b1f" ns2:_="" ns3:_="">
    <xsd:import namespace="e4a72011-89be-41d7-bd49-565121a9e247"/>
    <xsd:import namespace="16bfc89a-06a0-41d6-ae50-6ff65b36cb8b"/>
    <xsd:element name="properties">
      <xsd:complexType>
        <xsd:sequence>
          <xsd:element name="documentManagement">
            <xsd:complexType>
              <xsd:all>
                <xsd:element ref="ns2:MediaServiceMetadata" minOccurs="0"/>
                <xsd:element ref="ns2:MediaServiceFastMetadata" minOccurs="0"/>
                <xsd:element ref="ns2:MediaLengthInSeconds" minOccurs="0"/>
                <xsd:element ref="ns2:MediaServiceDateTaken" minOccurs="0"/>
                <xsd:element ref="ns3:SharedWithUsers" minOccurs="0"/>
                <xsd:element ref="ns3:SharedWithDetails" minOccurs="0"/>
                <xsd:element ref="ns2:MediaServiceSearchProperties" minOccurs="0"/>
                <xsd:element ref="ns2:lcf76f155ced4ddcb4097134ff3c332f" minOccurs="0"/>
                <xsd:element ref="ns3:TaxCatchAll" minOccurs="0"/>
                <xsd:element ref="ns2:MediaServiceLocation" minOccurs="0"/>
                <xsd:element ref="ns2:MediaServiceGenerationTime" minOccurs="0"/>
                <xsd:element ref="ns2:MediaServiceEventHashCode" minOccurs="0"/>
                <xsd:element ref="ns2:MediaServiceOCR"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4a72011-89be-41d7-bd49-565121a9e24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LengthInSeconds" ma:index="10" nillable="true" ma:displayName="MediaLengthInSeconds" ma:hidden="true" ma:internalName="MediaLengthInSeconds" ma:readOnly="true">
      <xsd:simpleType>
        <xsd:restriction base="dms:Unknown"/>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MediaServiceSearchProperties" ma:index="14" nillable="true" ma:displayName="MediaServiceSearchProperties" ma:hidden="true" ma:internalName="MediaServiceSearchProperties" ma:readOnly="true">
      <xsd:simpleType>
        <xsd:restriction base="dms:Note"/>
      </xsd:simpleType>
    </xsd:element>
    <xsd:element name="lcf76f155ced4ddcb4097134ff3c332f" ma:index="16"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Location" ma:index="18" nillable="true" ma:displayName="Location" ma:indexed="true" ma:internalName="MediaServiceLocation" ma:readOnly="true">
      <xsd:simpleType>
        <xsd:restriction base="dms:Text"/>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element name="MediaServiceOCR" ma:index="21" nillable="true" ma:displayName="Extracted Text" ma:internalName="MediaServiceOCR" ma:readOnly="true">
      <xsd:simpleType>
        <xsd:restriction base="dms:Note">
          <xsd:maxLength value="255"/>
        </xsd:restriction>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bfc89a-06a0-41d6-ae50-6ff65b36cb8b"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TaxCatchAll" ma:index="17" nillable="true" ma:displayName="Taxonomy Catch All Column" ma:hidden="true" ma:list="{953f2175-e71b-4bc5-bf24-4d540adc5750}" ma:internalName="TaxCatchAll" ma:showField="CatchAllData" ma:web="16bfc89a-06a0-41d6-ae50-6ff65b36cb8b">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D5DA1D58-456C-463B-B123-8BE909B24C1E}">
  <ds:schemaRefs>
    <ds:schemaRef ds:uri="http://schemas.microsoft.com/office/2006/metadata/properties"/>
    <ds:schemaRef ds:uri="http://schemas.microsoft.com/office/infopath/2007/PartnerControls"/>
    <ds:schemaRef ds:uri="16bfc89a-06a0-41d6-ae50-6ff65b36cb8b"/>
    <ds:schemaRef ds:uri="e4a72011-89be-41d7-bd49-565121a9e247"/>
  </ds:schemaRefs>
</ds:datastoreItem>
</file>

<file path=customXml/itemProps2.xml><?xml version="1.0" encoding="utf-8"?>
<ds:datastoreItem xmlns:ds="http://schemas.openxmlformats.org/officeDocument/2006/customXml" ds:itemID="{95EA489D-C60D-48B2-9FE1-84521F2FD1F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4a72011-89be-41d7-bd49-565121a9e247"/>
    <ds:schemaRef ds:uri="16bfc89a-06a0-41d6-ae50-6ff65b36cb8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B1F9DEDA-88F4-4330-82D1-8F199FBD894C}">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UWTSD_Powerpoint Template Standard_2023 Accessible</Template>
  <TotalTime>0</TotalTime>
  <Words>5509</Words>
  <Application>Microsoft Office PowerPoint</Application>
  <PresentationFormat>On-screen Show (4:3)</PresentationFormat>
  <Paragraphs>355</Paragraphs>
  <Slides>30</Slides>
  <Notes>28</Notes>
  <HiddenSlides>0</HiddenSlides>
  <MMClips>0</MMClips>
  <ScaleCrop>false</ScaleCrop>
  <HeadingPairs>
    <vt:vector size="4" baseType="variant">
      <vt:variant>
        <vt:lpstr>Theme</vt:lpstr>
      </vt:variant>
      <vt:variant>
        <vt:i4>19</vt:i4>
      </vt:variant>
      <vt:variant>
        <vt:lpstr>Slide Titles</vt:lpstr>
      </vt:variant>
      <vt:variant>
        <vt:i4>30</vt:i4>
      </vt:variant>
    </vt:vector>
  </HeadingPairs>
  <TitlesOfParts>
    <vt:vector size="49" baseType="lpstr">
      <vt:lpstr>Holding PAge</vt:lpstr>
      <vt:lpstr>Title Slide 1</vt:lpstr>
      <vt:lpstr>Title Slide 2</vt:lpstr>
      <vt:lpstr>Title Slide 3</vt:lpstr>
      <vt:lpstr>Title Slide 4</vt:lpstr>
      <vt:lpstr>Sub Title 1</vt:lpstr>
      <vt:lpstr>Accessible 1</vt:lpstr>
      <vt:lpstr>Accessible 2</vt:lpstr>
      <vt:lpstr>Accessible 3</vt:lpstr>
      <vt:lpstr>Accessible 4</vt:lpstr>
      <vt:lpstr>1_Sub Title 3</vt:lpstr>
      <vt:lpstr>2_Sub Title 3</vt:lpstr>
      <vt:lpstr>3_Sub Title 3</vt:lpstr>
      <vt:lpstr>4_Sub Title 3</vt:lpstr>
      <vt:lpstr>5_Sub Title 3</vt:lpstr>
      <vt:lpstr>6_Sub Title 3</vt:lpstr>
      <vt:lpstr>7_Sub Title 3</vt:lpstr>
      <vt:lpstr>8_Sub Title 3</vt:lpstr>
      <vt:lpstr>Place full Image in Background</vt:lpstr>
      <vt:lpstr>PowerPoint Presentation</vt:lpstr>
      <vt:lpstr>      Safeguarding: practice, legislation and the multi-disciplinary team   Case Studies   Lecture 2</vt:lpstr>
      <vt:lpstr> Employability/Transferable Skills</vt:lpstr>
      <vt:lpstr> Resources</vt:lpstr>
      <vt:lpstr> Early Years Practitioner programme</vt:lpstr>
      <vt:lpstr> Content of Lecture Case Studies</vt:lpstr>
      <vt:lpstr> To begin…</vt:lpstr>
      <vt:lpstr>PowerPoint Presentation</vt:lpstr>
      <vt:lpstr>Margaret Humphries</vt:lpstr>
      <vt:lpstr>Legislative Framework</vt:lpstr>
      <vt:lpstr>United Nations Convention on the Rights of the Child (UNCRC)</vt:lpstr>
      <vt:lpstr>Acts</vt:lpstr>
      <vt:lpstr>Dennis O’Neill</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Every Child Matters</vt:lpstr>
      <vt:lpstr>PowerPoint Presentation</vt:lpstr>
      <vt:lpstr> Children Act 2004 </vt:lpstr>
      <vt:lpstr>Serious Case Review</vt:lpstr>
      <vt:lpstr>Child Practice Review </vt:lpstr>
      <vt:lpstr>PowerPoint Presentation</vt:lpstr>
      <vt:lpstr>More Recently</vt:lpstr>
      <vt:lpstr>PowerPoint Presentation</vt:lpstr>
      <vt:lpstr>References</vt:lpstr>
    </vt:vector>
  </TitlesOfParts>
  <Company>Stills Design &amp; Advertising</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Templed PowerPoint Bwrdd yr Iaith Gymraeg</dc:title>
  <dc:creator>chris carpenter</dc:creator>
  <cp:keywords>templed, dempled, thempled, powerpoint, bwrdd, fwrdd, iaith, cymraeg, gymraeg, chymraeg, cyflwyniadau, gyflwyniadau, chyflwyniadau, delwedd, ddelwedd,</cp:keywords>
  <cp:lastModifiedBy>Natasha Young</cp:lastModifiedBy>
  <cp:revision>258</cp:revision>
  <dcterms:created xsi:type="dcterms:W3CDTF">2004-04-06T15:50:52Z</dcterms:created>
  <dcterms:modified xsi:type="dcterms:W3CDTF">2023-09-20T10:46:22Z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WLBCategory">
    <vt:lpwstr>61</vt:lpwstr>
  </property>
  <property fmtid="{D5CDD505-2E9C-101B-9397-08002B2CF9AE}" pid="3" name="Target Audiences">
    <vt:lpwstr/>
  </property>
  <property fmtid="{D5CDD505-2E9C-101B-9397-08002B2CF9AE}" pid="4" name="Description0">
    <vt:lpwstr>Dyma dempled y Bwrdd ar gyfer cyflwyniadau PowerPoint. Mae'n cynnwys gwybodaeth a fydd o gymorth i chi lunio cyflwyniadau sydd yn cyflwyno delwedd y Bwrdd yn gyson. Cofiwch lynu'n gaeth at y templed - peidiwch â'i newid o gwbl.</vt:lpwstr>
  </property>
  <property fmtid="{D5CDD505-2E9C-101B-9397-08002B2CF9AE}" pid="5" name="Sites">
    <vt:lpwstr>;#Intranet Site;#</vt:lpwstr>
  </property>
  <property fmtid="{D5CDD505-2E9C-101B-9397-08002B2CF9AE}" pid="6" name="Name">
    <vt:lpwstr>1091.PPT</vt:lpwstr>
  </property>
  <property fmtid="{D5CDD505-2E9C-101B-9397-08002B2CF9AE}" pid="7" name="Date">
    <vt:lpwstr>2007-03-12T00:00:00Z</vt:lpwstr>
  </property>
  <property fmtid="{D5CDD505-2E9C-101B-9397-08002B2CF9AE}" pid="8" name="Order">
    <vt:lpwstr>211100.000000000</vt:lpwstr>
  </property>
  <property fmtid="{D5CDD505-2E9C-101B-9397-08002B2CF9AE}" pid="9" name="Hidden">
    <vt:lpwstr>0</vt:lpwstr>
  </property>
  <property fmtid="{D5CDD505-2E9C-101B-9397-08002B2CF9AE}" pid="10" name="IsPopular">
    <vt:lpwstr>0</vt:lpwstr>
  </property>
  <property fmtid="{D5CDD505-2E9C-101B-9397-08002B2CF9AE}" pid="11" name="xd_Signature">
    <vt:lpwstr/>
  </property>
  <property fmtid="{D5CDD505-2E9C-101B-9397-08002B2CF9AE}" pid="12" name="TemplateUrl">
    <vt:lpwstr/>
  </property>
  <property fmtid="{D5CDD505-2E9C-101B-9397-08002B2CF9AE}" pid="13" name="PublishingStartDate">
    <vt:lpwstr/>
  </property>
  <property fmtid="{D5CDD505-2E9C-101B-9397-08002B2CF9AE}" pid="14" name="PublishingExpirationDate">
    <vt:lpwstr/>
  </property>
  <property fmtid="{D5CDD505-2E9C-101B-9397-08002B2CF9AE}" pid="15" name="xd_ProgID">
    <vt:lpwstr/>
  </property>
  <property fmtid="{D5CDD505-2E9C-101B-9397-08002B2CF9AE}" pid="16" name="Keywords0">
    <vt:lpwstr>templed, dempled, thempled, powerpoint, bwrdd, fwrdd, iaith, cymraeg, gymraeg, chymraeg, cyflwyniadau, gyflwyniadau, chyflwyniadau, delwedd, ddelwedd, </vt:lpwstr>
  </property>
  <property fmtid="{D5CDD505-2E9C-101B-9397-08002B2CF9AE}" pid="17" name="Language">
    <vt:lpwstr>Welsh</vt:lpwstr>
  </property>
  <property fmtid="{D5CDD505-2E9C-101B-9397-08002B2CF9AE}" pid="18" name="display_urn:schemas-microsoft-com:office:office#Editor">
    <vt:lpwstr>NTDD2413\Operator</vt:lpwstr>
  </property>
  <property fmtid="{D5CDD505-2E9C-101B-9397-08002B2CF9AE}" pid="19" name="display_urn:schemas-microsoft-com:office:office#Author">
    <vt:lpwstr>Jeremy Evas</vt:lpwstr>
  </property>
  <property fmtid="{D5CDD505-2E9C-101B-9397-08002B2CF9AE}" pid="20" name="ContentTypeId">
    <vt:lpwstr>0x010100B144F219396AFE458016C97602F34B7A</vt:lpwstr>
  </property>
  <property fmtid="{D5CDD505-2E9C-101B-9397-08002B2CF9AE}" pid="21" name="MediaServiceImageTags">
    <vt:lpwstr/>
  </property>
</Properties>
</file>