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6" r:id="rId1"/>
  </p:sldMasterIdLst>
  <p:notesMasterIdLst>
    <p:notesMasterId r:id="rId13"/>
  </p:notesMasterIdLst>
  <p:sldIdLst>
    <p:sldId id="256" r:id="rId2"/>
    <p:sldId id="258" r:id="rId3"/>
    <p:sldId id="263" r:id="rId4"/>
    <p:sldId id="260" r:id="rId5"/>
    <p:sldId id="261" r:id="rId6"/>
    <p:sldId id="259" r:id="rId7"/>
    <p:sldId id="264" r:id="rId8"/>
    <p:sldId id="265" r:id="rId9"/>
    <p:sldId id="315" r:id="rId10"/>
    <p:sldId id="294" r:id="rId11"/>
    <p:sldId id="314" r:id="rId12"/>
  </p:sldIdLst>
  <p:sldSz cx="9144000" cy="5143500" type="screen16x9"/>
  <p:notesSz cx="6858000" cy="9144000"/>
  <p:embeddedFontLst>
    <p:embeddedFont>
      <p:font typeface="Abril Fatface" panose="02000503000000020003" pitchFamily="2" charset="0"/>
      <p:regular r:id="rId14"/>
    </p:embeddedFont>
    <p:embeddedFont>
      <p:font typeface="Bebas Neue" panose="020B0606020202050201" pitchFamily="34" charset="0"/>
      <p:regular r:id="rId15"/>
    </p:embeddedFont>
    <p:embeddedFont>
      <p:font typeface="Nunito" pitchFamily="2" charset="0"/>
      <p:regular r:id="rId16"/>
      <p:bold r:id="rId17"/>
      <p:italic r:id="rId18"/>
      <p:boldItalic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8883AC9-8029-4EAF-B65B-FAA89DB8B466}">
  <a:tblStyle styleId="{68883AC9-8029-4EAF-B65B-FAA89DB8B466}"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730"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Google Shape;191;g1154601787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2" name="Google Shape;192;g1154601787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g10e2ce7d8ee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0" name="Google Shape;210;g10e2ce7d8ee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g1123b121cbd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7" name="Google Shape;307;g1123b121cbd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Here I am introducing myself as a new entrepreneur. In addition to this I am providing a self-introduction through a personal SWOT analysis: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i="1" dirty="0">
                <a:effectLst/>
                <a:latin typeface="Times New Roman" panose="02020603050405020304" pitchFamily="18" charset="0"/>
                <a:ea typeface="Times New Roman" panose="02020603050405020304" pitchFamily="18" charset="0"/>
              </a:rPr>
              <a:t>Strengths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I feel that to become a successful entrepreneur one must showcase a number of skills. These strengths will help me to run my cake business and become successful easily. My major strengths as an entrepreneur are that I am capable of effectively communicating, focusing, selling, strategizing and learning new things easily. In addition to this, I have some other skills, which must have by an entrepreneur, are adaptability, leadership and emotional intelligence. These skills will also help me to run the business easily and become more profitable. In addition to this, I also have some previous experiences within this industry as a worker of a cake shop, where I used to work in my college days as a part time job.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i="1" dirty="0">
                <a:effectLst/>
                <a:latin typeface="Times New Roman" panose="02020603050405020304" pitchFamily="18" charset="0"/>
                <a:ea typeface="Times New Roman" panose="02020603050405020304" pitchFamily="18" charset="0"/>
              </a:rPr>
              <a:t>Weaknesses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In this developing era, there are major challenges that must be faced by me in future, some of which I am aware about and some of which I am not aware about. However, I have some weaknesses or we can say some lack of skills, which might cause hindrance in becoming a successful entrepreneur. My major weakness is that I have a lack of time management skill. On the other hand, I have some lack in planning and organising skills. Due to this lack of skills, I took a lot of time while making my business plan.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i="1" dirty="0">
                <a:effectLst/>
                <a:latin typeface="Times New Roman" panose="02020603050405020304" pitchFamily="18" charset="0"/>
                <a:ea typeface="Times New Roman" panose="02020603050405020304" pitchFamily="18" charset="0"/>
              </a:rPr>
              <a:t>Opportunities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As mentioned earlier, I have some core strengths of adaptability, leadership, emotional intelligence and communication skills, which will provide me with a huge opportunity in increasing the scope of business management as an entrepreneur. In addition to this, as I have some experience as a worker within this industry, it will be beneficial for me to run my own business easily as I am aware of the pros and cons of a cake business.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i="1" dirty="0">
                <a:effectLst/>
                <a:latin typeface="Times New Roman" panose="02020603050405020304" pitchFamily="18" charset="0"/>
                <a:ea typeface="Times New Roman" panose="02020603050405020304" pitchFamily="18" charset="0"/>
              </a:rPr>
              <a:t>Threats </a:t>
            </a:r>
            <a:endParaRPr lang="en-US"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As mentioned early I have some weakness regarding lack of time management skills and lack in planning and organising skills. This will create a huge threat for me in inefficient business planning. </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5"/>
        <p:cNvGrpSpPr/>
        <p:nvPr/>
      </p:nvGrpSpPr>
      <p:grpSpPr>
        <a:xfrm>
          <a:off x="0" y="0"/>
          <a:ext cx="0" cy="0"/>
          <a:chOff x="0" y="0"/>
          <a:chExt cx="0" cy="0"/>
        </a:xfrm>
      </p:grpSpPr>
      <p:sp>
        <p:nvSpPr>
          <p:cNvPr id="256" name="Google Shape;256;g10e2ce7d8ee_0_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7" name="Google Shape;257;g10e2ce7d8ee_0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
        <p:cNvGrpSpPr/>
        <p:nvPr/>
      </p:nvGrpSpPr>
      <p:grpSpPr>
        <a:xfrm>
          <a:off x="0" y="0"/>
          <a:ext cx="0" cy="0"/>
          <a:chOff x="0" y="0"/>
          <a:chExt cx="0" cy="0"/>
        </a:xfrm>
      </p:grpSpPr>
      <p:sp>
        <p:nvSpPr>
          <p:cNvPr id="264" name="Google Shape;264;g10e2ce7d8ee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5" name="Google Shape;265;g10e2ce7d8ee_0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Times New Roman" panose="02020603050405020304" pitchFamily="18" charset="0"/>
              </a:rPr>
              <a:t>The bakers and chief-baker must have some relevant degree in baking and designing or some experience within this industry. The roles and responsibility of the bakers will be executing, designing and using decorations, fillings, glazes and icing to improve the presentation. Additionally, the role of chief-baker is to perform quality checks on ingredients and design before delivery. Moreover, the manager must have the skills related to innovation, problem solving and team management to manage the team properly without facing any hassle. Besides that, the role of CFO is to manage the finance of the business easily. </a:t>
            </a:r>
            <a:endParaRPr lang="en-US" sz="1800" dirty="0">
              <a:effectLst/>
              <a:latin typeface="Times New Roman" panose="02020603050405020304" pitchFamily="18" charset="0"/>
              <a:ea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Google Shape;232;g1145df402e8_0_4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3" name="Google Shape;233;g1145df402e8_0_4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Times New Roman" panose="02020603050405020304" pitchFamily="18" charset="0"/>
              </a:rPr>
              <a:t>In the cake industry there will be no particular target audience, as more or less all individuals like to eat sweet items (Salim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2021). For that reason, the CakeO’Muse will aim to target all the individuals as their target market along with the businesses. In addition to this, as the CakeO’Muse aims to produce vegan cake and foods without using any animal products, it will be easier for them to attract individuals consuming vegan products. This is their main marketing strategy and Unique Selling Point, as their competitors are not providing vegan cakes. In addition to this, they will also want to provide advertisements with celebrities and social media influencers, consuming vegan products and want to portray their advertisement as they are not using any animal items in the production of their products. Moreover, they will also post pictures of the cakes they will make and will also ask their customers to share their own photos of the same with using hashtags related to the cake industry to reach out to potential customers for their special occasion. Besides that, it is planned that the company will be proactive in social media and post short videos of making or decorating a cake within their pantry. The customer inquiries will also be resolved promptly (Cake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2020).</a:t>
            </a:r>
            <a:endParaRPr lang="en-US" sz="1800" dirty="0">
              <a:effectLst/>
              <a:latin typeface="Times New Roman" panose="02020603050405020304" pitchFamily="18" charset="0"/>
              <a:ea typeface="Times New Roman" panose="02020603050405020304" pitchFamily="18" charset="0"/>
            </a:endParaRPr>
          </a:p>
          <a:p>
            <a:pPr marL="0" lvl="0" indent="0" algn="l" rtl="0">
              <a:spcBef>
                <a:spcPts val="0"/>
              </a:spcBef>
              <a:spcAft>
                <a:spcPts val="0"/>
              </a:spcAft>
              <a:buNone/>
            </a:pPr>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7"/>
        <p:cNvGrpSpPr/>
        <p:nvPr/>
      </p:nvGrpSpPr>
      <p:grpSpPr>
        <a:xfrm>
          <a:off x="0" y="0"/>
          <a:ext cx="0" cy="0"/>
          <a:chOff x="0" y="0"/>
          <a:chExt cx="0" cy="0"/>
        </a:xfrm>
      </p:grpSpPr>
      <p:sp>
        <p:nvSpPr>
          <p:cNvPr id="318" name="Google Shape;318;g10e2ce7d8ee_0_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9" name="Google Shape;319;g10e2ce7d8ee_0_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0"/>
              </a:spcBef>
              <a:spcAft>
                <a:spcPts val="0"/>
              </a:spcAft>
            </a:pPr>
            <a:r>
              <a:rPr lang="en-GB" sz="1800" b="1" i="1" dirty="0">
                <a:effectLst/>
                <a:latin typeface="Times New Roman" panose="02020603050405020304" pitchFamily="18" charset="0"/>
                <a:ea typeface="Times New Roman" panose="02020603050405020304" pitchFamily="18" charset="0"/>
              </a:rPr>
              <a:t>Competitive Rivalries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In this industry there is a high number of competitors, which creates a huge threat for CakeO'Muse. The reason behind that is the aggressiveness and low switching cost of the existing firms. The major competitors of CakeO’Muse within the cake and bakery industry of the UK are, </a:t>
            </a:r>
            <a:r>
              <a:rPr lang="en-GB" sz="1800" dirty="0" err="1">
                <a:effectLst/>
                <a:latin typeface="Times New Roman" panose="02020603050405020304" pitchFamily="18" charset="0"/>
                <a:ea typeface="Times New Roman" panose="02020603050405020304" pitchFamily="18" charset="0"/>
              </a:rPr>
              <a:t>Aani</a:t>
            </a:r>
            <a:r>
              <a:rPr lang="en-GB" sz="1800" dirty="0">
                <a:effectLst/>
                <a:latin typeface="Times New Roman" panose="02020603050405020304" pitchFamily="18" charset="0"/>
                <a:ea typeface="Times New Roman" panose="02020603050405020304" pitchFamily="18" charset="0"/>
              </a:rPr>
              <a:t> &amp; Dani, </a:t>
            </a:r>
            <a:r>
              <a:rPr lang="en-GB" sz="1800" dirty="0" err="1">
                <a:effectLst/>
                <a:latin typeface="Times New Roman" panose="02020603050405020304" pitchFamily="18" charset="0"/>
                <a:ea typeface="Times New Roman" panose="02020603050405020304" pitchFamily="18" charset="0"/>
              </a:rPr>
              <a:t>Lagkagehuset</a:t>
            </a:r>
            <a:r>
              <a:rPr lang="en-GB" sz="1800" dirty="0">
                <a:effectLst/>
                <a:latin typeface="Times New Roman" panose="02020603050405020304" pitchFamily="18" charset="0"/>
                <a:ea typeface="Times New Roman" panose="02020603050405020304" pitchFamily="18" charset="0"/>
              </a:rPr>
              <a:t> and </a:t>
            </a:r>
            <a:r>
              <a:rPr lang="en-GB" sz="1800" dirty="0" err="1">
                <a:effectLst/>
                <a:latin typeface="Times New Roman" panose="02020603050405020304" pitchFamily="18" charset="0"/>
                <a:ea typeface="Times New Roman" panose="02020603050405020304" pitchFamily="18" charset="0"/>
              </a:rPr>
              <a:t>Koska</a:t>
            </a:r>
            <a:r>
              <a:rPr lang="en-GB" sz="1800" dirty="0">
                <a:effectLst/>
                <a:latin typeface="Times New Roman" panose="02020603050405020304" pitchFamily="18" charset="0"/>
                <a:ea typeface="Times New Roman" panose="02020603050405020304" pitchFamily="18" charset="0"/>
              </a:rPr>
              <a:t> (Coimbra, 2023).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i="1" dirty="0">
                <a:effectLst/>
                <a:latin typeface="Times New Roman" panose="02020603050405020304" pitchFamily="18" charset="0"/>
                <a:ea typeface="Times New Roman" panose="02020603050405020304" pitchFamily="18" charset="0"/>
              </a:rPr>
              <a:t>Threats of New Entrants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In this industry the entry barrier, uniqueness of et products, cost of entry and exit barrier is low and the competition is high (McKenzie, Bogue and </a:t>
            </a:r>
            <a:r>
              <a:rPr lang="en-GB" sz="1800" dirty="0" err="1">
                <a:effectLst/>
                <a:latin typeface="Times New Roman" panose="02020603050405020304" pitchFamily="18" charset="0"/>
                <a:ea typeface="Times New Roman" panose="02020603050405020304" pitchFamily="18" charset="0"/>
              </a:rPr>
              <a:t>Repar</a:t>
            </a:r>
            <a:r>
              <a:rPr lang="en-GB" sz="1800" dirty="0">
                <a:effectLst/>
                <a:latin typeface="Times New Roman" panose="02020603050405020304" pitchFamily="18" charset="0"/>
                <a:ea typeface="Times New Roman" panose="02020603050405020304" pitchFamily="18" charset="0"/>
              </a:rPr>
              <a:t>, 2022). Moreover, the risk to establish brand impact is high in this industry. Beside that, the Foreign brands will also be a major threat for CakeO’Muse.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i="1" dirty="0">
                <a:effectLst/>
                <a:latin typeface="Times New Roman" panose="02020603050405020304" pitchFamily="18" charset="0"/>
                <a:ea typeface="Times New Roman" panose="02020603050405020304" pitchFamily="18" charset="0"/>
              </a:rPr>
              <a:t>Bargaining Power of Suppliers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In this industry there are two types of suppliers, one is local and another one is global. The bargain power of local suppliers is low and the products are sugar and flour. On the other hand, the bargaining power of global suppliers is high and reh products are cake improver, topping materials, decoration materials, vegetable cream and many more (Zhang, </a:t>
            </a:r>
            <a:r>
              <a:rPr lang="en-GB" sz="1800" dirty="0" err="1">
                <a:effectLst/>
                <a:latin typeface="Times New Roman" panose="02020603050405020304" pitchFamily="18" charset="0"/>
                <a:ea typeface="Times New Roman" panose="02020603050405020304" pitchFamily="18" charset="0"/>
              </a:rPr>
              <a:t>Leng</a:t>
            </a:r>
            <a:r>
              <a:rPr lang="en-GB" sz="1800" dirty="0">
                <a:effectLst/>
                <a:latin typeface="Times New Roman" panose="02020603050405020304" pitchFamily="18" charset="0"/>
                <a:ea typeface="Times New Roman" panose="02020603050405020304" pitchFamily="18" charset="0"/>
              </a:rPr>
              <a:t> and Zhou, 2020).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i="1" dirty="0">
                <a:effectLst/>
                <a:latin typeface="Times New Roman" panose="02020603050405020304" pitchFamily="18" charset="0"/>
                <a:ea typeface="Times New Roman" panose="02020603050405020304" pitchFamily="18" charset="0"/>
              </a:rPr>
              <a:t>Bargaining Power of Customers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dirty="0">
                <a:effectLst/>
                <a:latin typeface="Times New Roman" panose="02020603050405020304" pitchFamily="18" charset="0"/>
                <a:ea typeface="Times New Roman" panose="02020603050405020304" pitchFamily="18" charset="0"/>
              </a:rPr>
              <a:t>There are a lot of customers switching to the low-cost products. This is a high threat for the CakeO’Muse. </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GB" sz="1800" b="1" i="1" dirty="0">
                <a:effectLst/>
                <a:latin typeface="Times New Roman" panose="02020603050405020304" pitchFamily="18" charset="0"/>
                <a:ea typeface="Times New Roman" panose="02020603050405020304" pitchFamily="18" charset="0"/>
              </a:rPr>
              <a:t>Threats of Substitutes </a:t>
            </a:r>
            <a:endParaRPr lang="en-US"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There are a lot of substitutes present within the cake industry, which will create a major threat for the CakeO’Muse. The key substitutes of cake are brownie, doughnut, pan cake, rice cake, cream roll and other sweet items (Wen, 2020). </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5"/>
        <p:cNvGrpSpPr/>
        <p:nvPr/>
      </p:nvGrpSpPr>
      <p:grpSpPr>
        <a:xfrm>
          <a:off x="0" y="0"/>
          <a:ext cx="0" cy="0"/>
          <a:chOff x="0" y="0"/>
          <a:chExt cx="0" cy="0"/>
        </a:xfrm>
      </p:grpSpPr>
      <p:sp>
        <p:nvSpPr>
          <p:cNvPr id="336" name="Google Shape;336;g114415fd47f_0_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7" name="Google Shape;337;g114415fd47f_0_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Times New Roman" panose="02020603050405020304" pitchFamily="18" charset="0"/>
              </a:rPr>
              <a:t>The allocated fund for equipment will be £1,000 to £4,000, for supplies will be £2,000 to £3,000. Additionally, the funding allocated for the licensing will be £500 to £1,000 and for marketing and human resource will be £500 to £1,000. Besides that, allocated funds for the digital technologies will be £500 to £1,000 accordingly. </a:t>
            </a:r>
            <a:endParaRPr lang="en-US" sz="1800" dirty="0">
              <a:effectLst/>
              <a:latin typeface="Times New Roman" panose="02020603050405020304" pitchFamily="18" charset="0"/>
              <a:ea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8"/>
        <p:cNvGrpSpPr/>
        <p:nvPr/>
      </p:nvGrpSpPr>
      <p:grpSpPr>
        <a:xfrm>
          <a:off x="0" y="0"/>
          <a:ext cx="0" cy="0"/>
          <a:chOff x="0" y="0"/>
          <a:chExt cx="0" cy="0"/>
        </a:xfrm>
      </p:grpSpPr>
      <p:sp>
        <p:nvSpPr>
          <p:cNvPr id="1419" name="Google Shape;1419;g1145df402e8_0_50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0" name="Google Shape;1420;g1145df402e8_0_50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707300" y="1439363"/>
            <a:ext cx="3774600" cy="1834200"/>
          </a:xfrm>
          <a:prstGeom prst="rect">
            <a:avLst/>
          </a:prstGeom>
        </p:spPr>
        <p:txBody>
          <a:bodyPr spcFirstLastPara="1" wrap="square" lIns="91425" tIns="91425" rIns="91425" bIns="91425" anchor="ctr" anchorCtr="0">
            <a:noAutofit/>
          </a:bodyPr>
          <a:lstStyle>
            <a:lvl1pPr lvl="0">
              <a:lnSpc>
                <a:spcPct val="90000"/>
              </a:lnSpc>
              <a:spcBef>
                <a:spcPts val="0"/>
              </a:spcBef>
              <a:spcAft>
                <a:spcPts val="0"/>
              </a:spcAft>
              <a:buClr>
                <a:schemeClr val="dk2"/>
              </a:buClr>
              <a:buSzPts val="5200"/>
              <a:buNone/>
              <a:defRPr sz="5800">
                <a:solidFill>
                  <a:schemeClr val="dk2"/>
                </a:solidFill>
              </a:defRPr>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726150" y="4157300"/>
            <a:ext cx="3513000" cy="451200"/>
          </a:xfrm>
          <a:prstGeom prst="rect">
            <a:avLst/>
          </a:prstGeom>
          <a:solidFill>
            <a:schemeClr val="dk1"/>
          </a:solidFill>
        </p:spPr>
        <p:txBody>
          <a:bodyPr spcFirstLastPara="1" wrap="square" lIns="91425" tIns="91425" rIns="91425" bIns="91425" anchor="ctr" anchorCtr="0">
            <a:noAutofit/>
          </a:bodyPr>
          <a:lstStyle>
            <a:lvl1pPr lvl="0">
              <a:lnSpc>
                <a:spcPct val="100000"/>
              </a:lnSpc>
              <a:spcBef>
                <a:spcPts val="0"/>
              </a:spcBef>
              <a:spcAft>
                <a:spcPts val="0"/>
              </a:spcAft>
              <a:buSzPts val="1400"/>
              <a:buNone/>
              <a:defRPr>
                <a:solidFill>
                  <a:schemeClr val="lt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1"/>
        <p:cNvGrpSpPr/>
        <p:nvPr/>
      </p:nvGrpSpPr>
      <p:grpSpPr>
        <a:xfrm>
          <a:off x="0" y="0"/>
          <a:ext cx="0" cy="0"/>
          <a:chOff x="0" y="0"/>
          <a:chExt cx="0" cy="0"/>
        </a:xfrm>
      </p:grpSpPr>
      <p:sp>
        <p:nvSpPr>
          <p:cNvPr id="12" name="Google Shape;12;p3"/>
          <p:cNvSpPr txBox="1">
            <a:spLocks noGrp="1"/>
          </p:cNvSpPr>
          <p:nvPr>
            <p:ph type="title"/>
          </p:nvPr>
        </p:nvSpPr>
        <p:spPr>
          <a:xfrm>
            <a:off x="715100" y="1901725"/>
            <a:ext cx="3505200" cy="1641600"/>
          </a:xfrm>
          <a:prstGeom prst="rect">
            <a:avLst/>
          </a:prstGeom>
        </p:spPr>
        <p:txBody>
          <a:bodyPr spcFirstLastPara="1" wrap="square" lIns="91425" tIns="91425" rIns="91425" bIns="91425" anchor="ctr" anchorCtr="0">
            <a:noAutofit/>
          </a:bodyPr>
          <a:lstStyle>
            <a:lvl1pPr lvl="0">
              <a:lnSpc>
                <a:spcPct val="90000"/>
              </a:lnSpc>
              <a:spcBef>
                <a:spcPts val="0"/>
              </a:spcBef>
              <a:spcAft>
                <a:spcPts val="0"/>
              </a:spcAft>
              <a:buSzPts val="3600"/>
              <a:buNone/>
              <a:defRPr sz="5500">
                <a:solidFill>
                  <a:schemeClr val="dk2"/>
                </a:solidFill>
              </a:defRPr>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3" name="Google Shape;13;p3"/>
          <p:cNvSpPr txBox="1">
            <a:spLocks noGrp="1"/>
          </p:cNvSpPr>
          <p:nvPr>
            <p:ph type="title" idx="2" hasCustomPrompt="1"/>
          </p:nvPr>
        </p:nvSpPr>
        <p:spPr>
          <a:xfrm>
            <a:off x="715100" y="1106500"/>
            <a:ext cx="1304400" cy="795300"/>
          </a:xfrm>
          <a:prstGeom prst="rect">
            <a:avLst/>
          </a:prstGeom>
        </p:spPr>
        <p:txBody>
          <a:bodyPr spcFirstLastPara="1" wrap="square" lIns="91425" tIns="91425" rIns="91425" bIns="91425" anchor="ctr" anchorCtr="0">
            <a:noAutofit/>
          </a:bodyPr>
          <a:lstStyle>
            <a:lvl1pPr lvl="0" rtl="0">
              <a:spcBef>
                <a:spcPts val="0"/>
              </a:spcBef>
              <a:spcAft>
                <a:spcPts val="0"/>
              </a:spcAft>
              <a:buSzPts val="6000"/>
              <a:buNone/>
              <a:defRPr sz="60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4" name="Google Shape;14;p3"/>
          <p:cNvSpPr txBox="1">
            <a:spLocks noGrp="1"/>
          </p:cNvSpPr>
          <p:nvPr>
            <p:ph type="subTitle" idx="1"/>
          </p:nvPr>
        </p:nvSpPr>
        <p:spPr>
          <a:xfrm>
            <a:off x="3979350" y="3886475"/>
            <a:ext cx="2377800" cy="5310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a:solidFill>
                  <a:schemeClr val="lt1"/>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18"/>
        <p:cNvGrpSpPr/>
        <p:nvPr/>
      </p:nvGrpSpPr>
      <p:grpSpPr>
        <a:xfrm>
          <a:off x="0" y="0"/>
          <a:ext cx="0" cy="0"/>
          <a:chOff x="0" y="0"/>
          <a:chExt cx="0" cy="0"/>
        </a:xfrm>
      </p:grpSpPr>
      <p:sp>
        <p:nvSpPr>
          <p:cNvPr id="19" name="Google Shape;19;p5"/>
          <p:cNvSpPr txBox="1">
            <a:spLocks noGrp="1"/>
          </p:cNvSpPr>
          <p:nvPr>
            <p:ph type="subTitle" idx="1"/>
          </p:nvPr>
        </p:nvSpPr>
        <p:spPr>
          <a:xfrm>
            <a:off x="944988" y="568050"/>
            <a:ext cx="3741600" cy="484500"/>
          </a:xfrm>
          <a:prstGeom prst="rect">
            <a:avLst/>
          </a:prstGeom>
        </p:spPr>
        <p:txBody>
          <a:bodyPr spcFirstLastPara="1" wrap="square" lIns="91425" tIns="91425" rIns="91425" bIns="91425" anchor="ctr" anchorCtr="0">
            <a:noAutofit/>
          </a:bodyPr>
          <a:lstStyle>
            <a:lvl1pPr lvl="0">
              <a:lnSpc>
                <a:spcPct val="90000"/>
              </a:lnSpc>
              <a:spcBef>
                <a:spcPts val="0"/>
              </a:spcBef>
              <a:spcAft>
                <a:spcPts val="0"/>
              </a:spcAft>
              <a:buSzPts val="2500"/>
              <a:buFont typeface="Bebas Neue"/>
              <a:buNone/>
              <a:defRPr sz="3500">
                <a:latin typeface="Abril Fatface"/>
                <a:ea typeface="Abril Fatface"/>
                <a:cs typeface="Abril Fatface"/>
                <a:sym typeface="Abril Fatface"/>
              </a:defRPr>
            </a:lvl1pPr>
            <a:lvl2pPr lvl="1" algn="ctr">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20" name="Google Shape;20;p5"/>
          <p:cNvSpPr txBox="1">
            <a:spLocks noGrp="1"/>
          </p:cNvSpPr>
          <p:nvPr>
            <p:ph type="subTitle" idx="2"/>
          </p:nvPr>
        </p:nvSpPr>
        <p:spPr>
          <a:xfrm>
            <a:off x="3988088" y="2727750"/>
            <a:ext cx="3741600" cy="484500"/>
          </a:xfrm>
          <a:prstGeom prst="rect">
            <a:avLst/>
          </a:prstGeom>
        </p:spPr>
        <p:txBody>
          <a:bodyPr spcFirstLastPara="1" wrap="square" lIns="91425" tIns="91425" rIns="91425" bIns="91425" anchor="ctr" anchorCtr="0">
            <a:noAutofit/>
          </a:bodyPr>
          <a:lstStyle>
            <a:lvl1pPr lvl="0" rtl="0">
              <a:lnSpc>
                <a:spcPct val="90000"/>
              </a:lnSpc>
              <a:spcBef>
                <a:spcPts val="0"/>
              </a:spcBef>
              <a:spcAft>
                <a:spcPts val="0"/>
              </a:spcAft>
              <a:buSzPts val="2500"/>
              <a:buFont typeface="Bebas Neue"/>
              <a:buNone/>
              <a:defRPr sz="3500">
                <a:latin typeface="Abril Fatface"/>
                <a:ea typeface="Abril Fatface"/>
                <a:cs typeface="Abril Fatface"/>
                <a:sym typeface="Abril Fatface"/>
              </a:defRPr>
            </a:lvl1pPr>
            <a:lvl2pPr lvl="1" algn="ctr" rtl="0">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rtl="0">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rtl="0">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rtl="0">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rtl="0">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rtl="0">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rtl="0">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rtl="0">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21" name="Google Shape;21;p5"/>
          <p:cNvSpPr txBox="1">
            <a:spLocks noGrp="1"/>
          </p:cNvSpPr>
          <p:nvPr>
            <p:ph type="subTitle" idx="3"/>
          </p:nvPr>
        </p:nvSpPr>
        <p:spPr>
          <a:xfrm>
            <a:off x="944988" y="1204950"/>
            <a:ext cx="3741600" cy="1011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2" name="Google Shape;22;p5"/>
          <p:cNvSpPr txBox="1">
            <a:spLocks noGrp="1"/>
          </p:cNvSpPr>
          <p:nvPr>
            <p:ph type="subTitle" idx="4"/>
          </p:nvPr>
        </p:nvSpPr>
        <p:spPr>
          <a:xfrm>
            <a:off x="3988088" y="3364650"/>
            <a:ext cx="3741600" cy="1011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0"/>
        <p:cNvGrpSpPr/>
        <p:nvPr/>
      </p:nvGrpSpPr>
      <p:grpSpPr>
        <a:xfrm>
          <a:off x="0" y="0"/>
          <a:ext cx="0" cy="0"/>
          <a:chOff x="0" y="0"/>
          <a:chExt cx="0" cy="0"/>
        </a:xfrm>
      </p:grpSpPr>
      <p:sp>
        <p:nvSpPr>
          <p:cNvPr id="31" name="Google Shape;31;p9"/>
          <p:cNvSpPr txBox="1">
            <a:spLocks noGrp="1"/>
          </p:cNvSpPr>
          <p:nvPr>
            <p:ph type="title"/>
          </p:nvPr>
        </p:nvSpPr>
        <p:spPr>
          <a:xfrm>
            <a:off x="1719724" y="1257900"/>
            <a:ext cx="2982000" cy="999000"/>
          </a:xfrm>
          <a:prstGeom prst="rect">
            <a:avLst/>
          </a:prstGeom>
        </p:spPr>
        <p:txBody>
          <a:bodyPr spcFirstLastPara="1" wrap="square" lIns="91425" tIns="91425" rIns="91425" bIns="91425" anchor="ctr" anchorCtr="0">
            <a:noAutofit/>
          </a:bodyPr>
          <a:lstStyle>
            <a:lvl1pPr lvl="0" rtl="0">
              <a:spcBef>
                <a:spcPts val="0"/>
              </a:spcBef>
              <a:spcAft>
                <a:spcPts val="0"/>
              </a:spcAft>
              <a:buSzPts val="3600"/>
              <a:buNone/>
              <a:defRPr>
                <a:solidFill>
                  <a:schemeClr val="dk2"/>
                </a:solidFill>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32" name="Google Shape;32;p9"/>
          <p:cNvSpPr txBox="1">
            <a:spLocks noGrp="1"/>
          </p:cNvSpPr>
          <p:nvPr>
            <p:ph type="subTitle" idx="1"/>
          </p:nvPr>
        </p:nvSpPr>
        <p:spPr>
          <a:xfrm>
            <a:off x="1948650" y="2623852"/>
            <a:ext cx="3707400" cy="948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600">
                <a:solidFill>
                  <a:schemeClr val="lt1"/>
                </a:solidFill>
              </a:defRPr>
            </a:lvl1pPr>
            <a:lvl2pPr lvl="1" algn="ctr" rtl="0">
              <a:lnSpc>
                <a:spcPct val="100000"/>
              </a:lnSpc>
              <a:spcBef>
                <a:spcPts val="160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lt1"/>
        </a:solidFill>
        <a:effectLst/>
      </p:bgPr>
    </p:bg>
    <p:spTree>
      <p:nvGrpSpPr>
        <p:cNvPr id="1" name="Shape 38"/>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able of contents">
  <p:cSld name="BLANK_1">
    <p:spTree>
      <p:nvGrpSpPr>
        <p:cNvPr id="1" name="Shape 39"/>
        <p:cNvGrpSpPr/>
        <p:nvPr/>
      </p:nvGrpSpPr>
      <p:grpSpPr>
        <a:xfrm>
          <a:off x="0" y="0"/>
          <a:ext cx="0" cy="0"/>
          <a:chOff x="0" y="0"/>
          <a:chExt cx="0" cy="0"/>
        </a:xfrm>
      </p:grpSpPr>
      <p:sp>
        <p:nvSpPr>
          <p:cNvPr id="40" name="Google Shape;40;p13"/>
          <p:cNvSpPr txBox="1">
            <a:spLocks noGrp="1"/>
          </p:cNvSpPr>
          <p:nvPr>
            <p:ph type="title"/>
          </p:nvPr>
        </p:nvSpPr>
        <p:spPr>
          <a:xfrm>
            <a:off x="776104" y="2044446"/>
            <a:ext cx="2432400" cy="3645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2400"/>
              <a:buNone/>
              <a:defRPr sz="2000" i="1"/>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41" name="Google Shape;41;p13"/>
          <p:cNvSpPr txBox="1">
            <a:spLocks noGrp="1"/>
          </p:cNvSpPr>
          <p:nvPr>
            <p:ph type="title" idx="2" hasCustomPrompt="1"/>
          </p:nvPr>
        </p:nvSpPr>
        <p:spPr>
          <a:xfrm>
            <a:off x="776104" y="1366393"/>
            <a:ext cx="789600" cy="597600"/>
          </a:xfrm>
          <a:prstGeom prst="rect">
            <a:avLst/>
          </a:prstGeom>
          <a:solidFill>
            <a:schemeClr val="dk1"/>
          </a:solidFill>
        </p:spPr>
        <p:txBody>
          <a:bodyPr spcFirstLastPara="1" wrap="square" lIns="91425" tIns="91425" rIns="91425" bIns="91425" anchor="ctr" anchorCtr="0">
            <a:noAutofit/>
          </a:bodyPr>
          <a:lstStyle>
            <a:lvl1pPr lvl="0" rtl="0">
              <a:spcBef>
                <a:spcPts val="0"/>
              </a:spcBef>
              <a:spcAft>
                <a:spcPts val="0"/>
              </a:spcAft>
              <a:buSzPts val="3000"/>
              <a:buNone/>
              <a:defRPr sz="2500">
                <a:solidFill>
                  <a:schemeClr val="l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42" name="Google Shape;42;p13"/>
          <p:cNvSpPr txBox="1">
            <a:spLocks noGrp="1"/>
          </p:cNvSpPr>
          <p:nvPr>
            <p:ph type="subTitle" idx="1"/>
          </p:nvPr>
        </p:nvSpPr>
        <p:spPr>
          <a:xfrm>
            <a:off x="776104" y="2401479"/>
            <a:ext cx="2433000" cy="484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43" name="Google Shape;43;p13"/>
          <p:cNvSpPr txBox="1">
            <a:spLocks noGrp="1"/>
          </p:cNvSpPr>
          <p:nvPr>
            <p:ph type="title" idx="3"/>
          </p:nvPr>
        </p:nvSpPr>
        <p:spPr>
          <a:xfrm>
            <a:off x="3355500" y="2044446"/>
            <a:ext cx="2432400" cy="3645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2400"/>
              <a:buNone/>
              <a:defRPr sz="2000" i="1"/>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44" name="Google Shape;44;p13"/>
          <p:cNvSpPr txBox="1">
            <a:spLocks noGrp="1"/>
          </p:cNvSpPr>
          <p:nvPr>
            <p:ph type="title" idx="4" hasCustomPrompt="1"/>
          </p:nvPr>
        </p:nvSpPr>
        <p:spPr>
          <a:xfrm>
            <a:off x="3355500" y="1366393"/>
            <a:ext cx="786300" cy="597600"/>
          </a:xfrm>
          <a:prstGeom prst="rect">
            <a:avLst/>
          </a:prstGeom>
          <a:solidFill>
            <a:schemeClr val="dk1"/>
          </a:solidFill>
        </p:spPr>
        <p:txBody>
          <a:bodyPr spcFirstLastPara="1" wrap="square" lIns="91425" tIns="91425" rIns="91425" bIns="91425" anchor="ctr" anchorCtr="0">
            <a:noAutofit/>
          </a:bodyPr>
          <a:lstStyle>
            <a:lvl1pPr lvl="0" rtl="0">
              <a:spcBef>
                <a:spcPts val="0"/>
              </a:spcBef>
              <a:spcAft>
                <a:spcPts val="0"/>
              </a:spcAft>
              <a:buSzPts val="3000"/>
              <a:buNone/>
              <a:defRPr sz="2500">
                <a:solidFill>
                  <a:schemeClr val="l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45" name="Google Shape;45;p13"/>
          <p:cNvSpPr txBox="1">
            <a:spLocks noGrp="1"/>
          </p:cNvSpPr>
          <p:nvPr>
            <p:ph type="subTitle" idx="5"/>
          </p:nvPr>
        </p:nvSpPr>
        <p:spPr>
          <a:xfrm>
            <a:off x="3355500" y="2401479"/>
            <a:ext cx="2432400" cy="484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46" name="Google Shape;46;p13"/>
          <p:cNvSpPr txBox="1">
            <a:spLocks noGrp="1"/>
          </p:cNvSpPr>
          <p:nvPr>
            <p:ph type="title" idx="6"/>
          </p:nvPr>
        </p:nvSpPr>
        <p:spPr>
          <a:xfrm>
            <a:off x="5934896" y="2044446"/>
            <a:ext cx="2432400" cy="3645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2400"/>
              <a:buNone/>
              <a:defRPr sz="2000" i="1"/>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47" name="Google Shape;47;p13"/>
          <p:cNvSpPr txBox="1">
            <a:spLocks noGrp="1"/>
          </p:cNvSpPr>
          <p:nvPr>
            <p:ph type="title" idx="7" hasCustomPrompt="1"/>
          </p:nvPr>
        </p:nvSpPr>
        <p:spPr>
          <a:xfrm>
            <a:off x="5934896" y="1366393"/>
            <a:ext cx="786300" cy="597600"/>
          </a:xfrm>
          <a:prstGeom prst="rect">
            <a:avLst/>
          </a:prstGeom>
          <a:solidFill>
            <a:schemeClr val="dk1"/>
          </a:solidFill>
        </p:spPr>
        <p:txBody>
          <a:bodyPr spcFirstLastPara="1" wrap="square" lIns="91425" tIns="91425" rIns="91425" bIns="91425" anchor="ctr" anchorCtr="0">
            <a:noAutofit/>
          </a:bodyPr>
          <a:lstStyle>
            <a:lvl1pPr lvl="0" rtl="0">
              <a:spcBef>
                <a:spcPts val="0"/>
              </a:spcBef>
              <a:spcAft>
                <a:spcPts val="0"/>
              </a:spcAft>
              <a:buSzPts val="3000"/>
              <a:buNone/>
              <a:defRPr sz="2500">
                <a:solidFill>
                  <a:schemeClr val="l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48" name="Google Shape;48;p13"/>
          <p:cNvSpPr txBox="1">
            <a:spLocks noGrp="1"/>
          </p:cNvSpPr>
          <p:nvPr>
            <p:ph type="subTitle" idx="8"/>
          </p:nvPr>
        </p:nvSpPr>
        <p:spPr>
          <a:xfrm>
            <a:off x="5934896" y="2401479"/>
            <a:ext cx="2433000" cy="484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49" name="Google Shape;49;p13"/>
          <p:cNvSpPr txBox="1">
            <a:spLocks noGrp="1"/>
          </p:cNvSpPr>
          <p:nvPr>
            <p:ph type="title" idx="9"/>
          </p:nvPr>
        </p:nvSpPr>
        <p:spPr>
          <a:xfrm>
            <a:off x="776104" y="3760775"/>
            <a:ext cx="2432400" cy="3657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2400"/>
              <a:buNone/>
              <a:defRPr sz="2000" i="1"/>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50" name="Google Shape;50;p13"/>
          <p:cNvSpPr txBox="1">
            <a:spLocks noGrp="1"/>
          </p:cNvSpPr>
          <p:nvPr>
            <p:ph type="title" idx="13" hasCustomPrompt="1"/>
          </p:nvPr>
        </p:nvSpPr>
        <p:spPr>
          <a:xfrm>
            <a:off x="776104" y="3087605"/>
            <a:ext cx="786300" cy="593400"/>
          </a:xfrm>
          <a:prstGeom prst="rect">
            <a:avLst/>
          </a:prstGeom>
          <a:solidFill>
            <a:schemeClr val="dk1"/>
          </a:solidFill>
        </p:spPr>
        <p:txBody>
          <a:bodyPr spcFirstLastPara="1" wrap="square" lIns="91425" tIns="91425" rIns="91425" bIns="91425" anchor="ctr" anchorCtr="0">
            <a:noAutofit/>
          </a:bodyPr>
          <a:lstStyle>
            <a:lvl1pPr lvl="0" rtl="0">
              <a:spcBef>
                <a:spcPts val="0"/>
              </a:spcBef>
              <a:spcAft>
                <a:spcPts val="0"/>
              </a:spcAft>
              <a:buSzPts val="3000"/>
              <a:buNone/>
              <a:defRPr sz="2500">
                <a:solidFill>
                  <a:schemeClr val="l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1" name="Google Shape;51;p13"/>
          <p:cNvSpPr txBox="1">
            <a:spLocks noGrp="1"/>
          </p:cNvSpPr>
          <p:nvPr>
            <p:ph type="subTitle" idx="14"/>
          </p:nvPr>
        </p:nvSpPr>
        <p:spPr>
          <a:xfrm>
            <a:off x="776104" y="4118700"/>
            <a:ext cx="2433000" cy="4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52" name="Google Shape;52;p13"/>
          <p:cNvSpPr txBox="1">
            <a:spLocks noGrp="1"/>
          </p:cNvSpPr>
          <p:nvPr>
            <p:ph type="title" idx="15"/>
          </p:nvPr>
        </p:nvSpPr>
        <p:spPr>
          <a:xfrm>
            <a:off x="3355500" y="3760775"/>
            <a:ext cx="2432400" cy="3657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2400"/>
              <a:buNone/>
              <a:defRPr sz="2000" i="1"/>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53" name="Google Shape;53;p13"/>
          <p:cNvSpPr txBox="1">
            <a:spLocks noGrp="1"/>
          </p:cNvSpPr>
          <p:nvPr>
            <p:ph type="title" idx="16" hasCustomPrompt="1"/>
          </p:nvPr>
        </p:nvSpPr>
        <p:spPr>
          <a:xfrm>
            <a:off x="3355500" y="3087605"/>
            <a:ext cx="786300" cy="593400"/>
          </a:xfrm>
          <a:prstGeom prst="rect">
            <a:avLst/>
          </a:prstGeom>
          <a:solidFill>
            <a:schemeClr val="dk1"/>
          </a:solidFill>
        </p:spPr>
        <p:txBody>
          <a:bodyPr spcFirstLastPara="1" wrap="square" lIns="91425" tIns="91425" rIns="91425" bIns="91425" anchor="ctr" anchorCtr="0">
            <a:noAutofit/>
          </a:bodyPr>
          <a:lstStyle>
            <a:lvl1pPr lvl="0" rtl="0">
              <a:spcBef>
                <a:spcPts val="0"/>
              </a:spcBef>
              <a:spcAft>
                <a:spcPts val="0"/>
              </a:spcAft>
              <a:buSzPts val="3000"/>
              <a:buNone/>
              <a:defRPr sz="2500">
                <a:solidFill>
                  <a:schemeClr val="l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4" name="Google Shape;54;p13"/>
          <p:cNvSpPr txBox="1">
            <a:spLocks noGrp="1"/>
          </p:cNvSpPr>
          <p:nvPr>
            <p:ph type="subTitle" idx="17"/>
          </p:nvPr>
        </p:nvSpPr>
        <p:spPr>
          <a:xfrm>
            <a:off x="3355500" y="4118700"/>
            <a:ext cx="2433000" cy="4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55" name="Google Shape;55;p13"/>
          <p:cNvSpPr txBox="1">
            <a:spLocks noGrp="1"/>
          </p:cNvSpPr>
          <p:nvPr>
            <p:ph type="title" idx="18"/>
          </p:nvPr>
        </p:nvSpPr>
        <p:spPr>
          <a:xfrm>
            <a:off x="5934896" y="3760775"/>
            <a:ext cx="2432400" cy="3657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2400"/>
              <a:buNone/>
              <a:defRPr sz="2000" i="1"/>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56" name="Google Shape;56;p13"/>
          <p:cNvSpPr txBox="1">
            <a:spLocks noGrp="1"/>
          </p:cNvSpPr>
          <p:nvPr>
            <p:ph type="title" idx="19" hasCustomPrompt="1"/>
          </p:nvPr>
        </p:nvSpPr>
        <p:spPr>
          <a:xfrm>
            <a:off x="5934896" y="3087605"/>
            <a:ext cx="786300" cy="593400"/>
          </a:xfrm>
          <a:prstGeom prst="rect">
            <a:avLst/>
          </a:prstGeom>
          <a:solidFill>
            <a:schemeClr val="dk1"/>
          </a:solidFill>
        </p:spPr>
        <p:txBody>
          <a:bodyPr spcFirstLastPara="1" wrap="square" lIns="91425" tIns="91425" rIns="91425" bIns="91425" anchor="ctr" anchorCtr="0">
            <a:noAutofit/>
          </a:bodyPr>
          <a:lstStyle>
            <a:lvl1pPr lvl="0" rtl="0">
              <a:spcBef>
                <a:spcPts val="0"/>
              </a:spcBef>
              <a:spcAft>
                <a:spcPts val="0"/>
              </a:spcAft>
              <a:buSzPts val="3000"/>
              <a:buNone/>
              <a:defRPr sz="2500">
                <a:solidFill>
                  <a:schemeClr val="l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7" name="Google Shape;57;p13"/>
          <p:cNvSpPr txBox="1">
            <a:spLocks noGrp="1"/>
          </p:cNvSpPr>
          <p:nvPr>
            <p:ph type="subTitle" idx="20"/>
          </p:nvPr>
        </p:nvSpPr>
        <p:spPr>
          <a:xfrm>
            <a:off x="5934896" y="4118700"/>
            <a:ext cx="2433000" cy="484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58" name="Google Shape;58;p13"/>
          <p:cNvSpPr txBox="1">
            <a:spLocks noGrp="1"/>
          </p:cNvSpPr>
          <p:nvPr>
            <p:ph type="title" idx="21"/>
          </p:nvPr>
        </p:nvSpPr>
        <p:spPr>
          <a:xfrm>
            <a:off x="720000" y="539496"/>
            <a:ext cx="7704000" cy="484800"/>
          </a:xfrm>
          <a:prstGeom prst="rect">
            <a:avLst/>
          </a:prstGeom>
        </p:spPr>
        <p:txBody>
          <a:bodyPr spcFirstLastPara="1" wrap="square" lIns="91425" tIns="91425" rIns="91425" bIns="91425" anchor="ctr" anchorCtr="0">
            <a:noAutofit/>
          </a:bodyPr>
          <a:lstStyle>
            <a:lvl1pPr lvl="0" algn="ctr" rtl="0">
              <a:lnSpc>
                <a:spcPct val="90000"/>
              </a:lnSpc>
              <a:spcBef>
                <a:spcPts val="0"/>
              </a:spcBef>
              <a:spcAft>
                <a:spcPts val="0"/>
              </a:spcAft>
              <a:buSzPts val="3500"/>
              <a:buNone/>
              <a:defRPr>
                <a:solidFill>
                  <a:srgbClr val="4A4A4A"/>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wo columns 1">
  <p:cSld name="TITLE_AND_TWO_COLUMNS_1">
    <p:spTree>
      <p:nvGrpSpPr>
        <p:cNvPr id="1" name="Shape 65"/>
        <p:cNvGrpSpPr/>
        <p:nvPr/>
      </p:nvGrpSpPr>
      <p:grpSpPr>
        <a:xfrm>
          <a:off x="0" y="0"/>
          <a:ext cx="0" cy="0"/>
          <a:chOff x="0" y="0"/>
          <a:chExt cx="0" cy="0"/>
        </a:xfrm>
      </p:grpSpPr>
      <p:sp>
        <p:nvSpPr>
          <p:cNvPr id="66" name="Google Shape;66;p16"/>
          <p:cNvSpPr txBox="1">
            <a:spLocks noGrp="1"/>
          </p:cNvSpPr>
          <p:nvPr>
            <p:ph type="subTitle" idx="1"/>
          </p:nvPr>
        </p:nvSpPr>
        <p:spPr>
          <a:xfrm>
            <a:off x="1137000" y="1061675"/>
            <a:ext cx="2907600" cy="484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500"/>
              <a:buFont typeface="Bebas Neue"/>
              <a:buNone/>
              <a:defRPr sz="3500">
                <a:latin typeface="Abril Fatface"/>
                <a:ea typeface="Abril Fatface"/>
                <a:cs typeface="Abril Fatface"/>
                <a:sym typeface="Abril Fatface"/>
              </a:defRPr>
            </a:lvl1pPr>
            <a:lvl2pPr lvl="1" algn="ctr" rtl="0">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rtl="0">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rtl="0">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rtl="0">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rtl="0">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rtl="0">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rtl="0">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rtl="0">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67" name="Google Shape;67;p16"/>
          <p:cNvSpPr txBox="1">
            <a:spLocks noGrp="1"/>
          </p:cNvSpPr>
          <p:nvPr>
            <p:ph type="subTitle" idx="2"/>
          </p:nvPr>
        </p:nvSpPr>
        <p:spPr>
          <a:xfrm>
            <a:off x="5099400" y="1061675"/>
            <a:ext cx="2907600" cy="484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500"/>
              <a:buFont typeface="Bebas Neue"/>
              <a:buNone/>
              <a:defRPr sz="3500">
                <a:latin typeface="Abril Fatface"/>
                <a:ea typeface="Abril Fatface"/>
                <a:cs typeface="Abril Fatface"/>
                <a:sym typeface="Abril Fatface"/>
              </a:defRPr>
            </a:lvl1pPr>
            <a:lvl2pPr lvl="1" algn="ctr" rtl="0">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rtl="0">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rtl="0">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rtl="0">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rtl="0">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rtl="0">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rtl="0">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rtl="0">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68" name="Google Shape;68;p16"/>
          <p:cNvSpPr txBox="1">
            <a:spLocks noGrp="1"/>
          </p:cNvSpPr>
          <p:nvPr>
            <p:ph type="subTitle" idx="3"/>
          </p:nvPr>
        </p:nvSpPr>
        <p:spPr>
          <a:xfrm>
            <a:off x="1137000" y="1858650"/>
            <a:ext cx="2907600" cy="1686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solidFill>
                  <a:schemeClr val="lt1"/>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9" name="Google Shape;69;p16"/>
          <p:cNvSpPr txBox="1">
            <a:spLocks noGrp="1"/>
          </p:cNvSpPr>
          <p:nvPr>
            <p:ph type="subTitle" idx="4"/>
          </p:nvPr>
        </p:nvSpPr>
        <p:spPr>
          <a:xfrm>
            <a:off x="5099400" y="1858650"/>
            <a:ext cx="2907600" cy="1686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solidFill>
                  <a:schemeClr val="lt1"/>
                </a:solidFill>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four columns">
  <p:cSld name="BLANK_1_1_1_1">
    <p:spTree>
      <p:nvGrpSpPr>
        <p:cNvPr id="1" name="Shape 94"/>
        <p:cNvGrpSpPr/>
        <p:nvPr/>
      </p:nvGrpSpPr>
      <p:grpSpPr>
        <a:xfrm>
          <a:off x="0" y="0"/>
          <a:ext cx="0" cy="0"/>
          <a:chOff x="0" y="0"/>
          <a:chExt cx="0" cy="0"/>
        </a:xfrm>
      </p:grpSpPr>
      <p:sp>
        <p:nvSpPr>
          <p:cNvPr id="95" name="Google Shape;95;p20"/>
          <p:cNvSpPr txBox="1">
            <a:spLocks noGrp="1"/>
          </p:cNvSpPr>
          <p:nvPr>
            <p:ph type="title"/>
          </p:nvPr>
        </p:nvSpPr>
        <p:spPr>
          <a:xfrm>
            <a:off x="720000" y="1696225"/>
            <a:ext cx="2420100" cy="2742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000" i="1"/>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6" name="Google Shape;96;p20"/>
          <p:cNvSpPr txBox="1">
            <a:spLocks noGrp="1"/>
          </p:cNvSpPr>
          <p:nvPr>
            <p:ph type="subTitle" idx="1"/>
          </p:nvPr>
        </p:nvSpPr>
        <p:spPr>
          <a:xfrm>
            <a:off x="720000" y="2121138"/>
            <a:ext cx="2420100" cy="48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7" name="Google Shape;97;p20"/>
          <p:cNvSpPr txBox="1">
            <a:spLocks noGrp="1"/>
          </p:cNvSpPr>
          <p:nvPr>
            <p:ph type="title" idx="2"/>
          </p:nvPr>
        </p:nvSpPr>
        <p:spPr>
          <a:xfrm>
            <a:off x="5870299" y="1696225"/>
            <a:ext cx="2553600" cy="2742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500"/>
              <a:buNone/>
              <a:defRPr sz="2000" i="1"/>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8" name="Google Shape;98;p20"/>
          <p:cNvSpPr txBox="1">
            <a:spLocks noGrp="1"/>
          </p:cNvSpPr>
          <p:nvPr>
            <p:ph type="subTitle" idx="3"/>
          </p:nvPr>
        </p:nvSpPr>
        <p:spPr>
          <a:xfrm>
            <a:off x="5870299" y="2121138"/>
            <a:ext cx="2553600" cy="4848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9" name="Google Shape;99;p20"/>
          <p:cNvSpPr txBox="1">
            <a:spLocks noGrp="1"/>
          </p:cNvSpPr>
          <p:nvPr>
            <p:ph type="title" idx="4"/>
          </p:nvPr>
        </p:nvSpPr>
        <p:spPr>
          <a:xfrm>
            <a:off x="720000" y="3152675"/>
            <a:ext cx="2420100" cy="2742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000" i="1"/>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00" name="Google Shape;100;p20"/>
          <p:cNvSpPr txBox="1">
            <a:spLocks noGrp="1"/>
          </p:cNvSpPr>
          <p:nvPr>
            <p:ph type="subTitle" idx="5"/>
          </p:nvPr>
        </p:nvSpPr>
        <p:spPr>
          <a:xfrm>
            <a:off x="720000" y="3579275"/>
            <a:ext cx="2420100" cy="484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1" name="Google Shape;101;p20"/>
          <p:cNvSpPr txBox="1">
            <a:spLocks noGrp="1"/>
          </p:cNvSpPr>
          <p:nvPr>
            <p:ph type="title" idx="6"/>
          </p:nvPr>
        </p:nvSpPr>
        <p:spPr>
          <a:xfrm>
            <a:off x="5870299" y="3152675"/>
            <a:ext cx="2553600" cy="2742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500"/>
              <a:buNone/>
              <a:defRPr sz="2000" i="1"/>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02" name="Google Shape;102;p20"/>
          <p:cNvSpPr txBox="1">
            <a:spLocks noGrp="1"/>
          </p:cNvSpPr>
          <p:nvPr>
            <p:ph type="subTitle" idx="7"/>
          </p:nvPr>
        </p:nvSpPr>
        <p:spPr>
          <a:xfrm>
            <a:off x="5870299" y="3579275"/>
            <a:ext cx="2553600" cy="4848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3" name="Google Shape;103;p20"/>
          <p:cNvSpPr txBox="1">
            <a:spLocks noGrp="1"/>
          </p:cNvSpPr>
          <p:nvPr>
            <p:ph type="title" idx="8"/>
          </p:nvPr>
        </p:nvSpPr>
        <p:spPr>
          <a:xfrm>
            <a:off x="720000" y="539496"/>
            <a:ext cx="7704000" cy="484800"/>
          </a:xfrm>
          <a:prstGeom prst="rect">
            <a:avLst/>
          </a:prstGeom>
        </p:spPr>
        <p:txBody>
          <a:bodyPr spcFirstLastPara="1" wrap="square" lIns="91425" tIns="91425" rIns="91425" bIns="91425" anchor="ctr" anchorCtr="0">
            <a:noAutofit/>
          </a:bodyPr>
          <a:lstStyle>
            <a:lvl1pPr lvl="0" algn="ctr" rtl="0">
              <a:lnSpc>
                <a:spcPct val="90000"/>
              </a:lnSpc>
              <a:spcBef>
                <a:spcPts val="0"/>
              </a:spcBef>
              <a:spcAft>
                <a:spcPts val="0"/>
              </a:spcAft>
              <a:buSzPts val="35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only 1">
  <p:cSld name="CUSTOM_2">
    <p:spTree>
      <p:nvGrpSpPr>
        <p:cNvPr id="1" name="Shape 149"/>
        <p:cNvGrpSpPr/>
        <p:nvPr/>
      </p:nvGrpSpPr>
      <p:grpSpPr>
        <a:xfrm>
          <a:off x="0" y="0"/>
          <a:ext cx="0" cy="0"/>
          <a:chOff x="0" y="0"/>
          <a:chExt cx="0" cy="0"/>
        </a:xfrm>
      </p:grpSpPr>
      <p:sp>
        <p:nvSpPr>
          <p:cNvPr id="150" name="Google Shape;150;p28"/>
          <p:cNvSpPr txBox="1">
            <a:spLocks noGrp="1"/>
          </p:cNvSpPr>
          <p:nvPr>
            <p:ph type="title"/>
          </p:nvPr>
        </p:nvSpPr>
        <p:spPr>
          <a:xfrm>
            <a:off x="715100" y="535000"/>
            <a:ext cx="7713900" cy="484500"/>
          </a:xfrm>
          <a:prstGeom prst="rect">
            <a:avLst/>
          </a:prstGeom>
        </p:spPr>
        <p:txBody>
          <a:bodyPr spcFirstLastPara="1" wrap="square" lIns="91425" tIns="91425" rIns="91425" bIns="91425" anchor="ctr" anchorCtr="0">
            <a:noAutofit/>
          </a:bodyPr>
          <a:lstStyle>
            <a:lvl1pPr lvl="0" algn="ctr" rtl="0">
              <a:lnSpc>
                <a:spcPct val="90000"/>
              </a:lnSpc>
              <a:spcBef>
                <a:spcPts val="0"/>
              </a:spcBef>
              <a:spcAft>
                <a:spcPts val="0"/>
              </a:spcAft>
              <a:buSzPts val="35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ext 1">
  <p:cSld name="CUSTOM_13">
    <p:spTree>
      <p:nvGrpSpPr>
        <p:cNvPr id="1" name="Shape 165"/>
        <p:cNvGrpSpPr/>
        <p:nvPr/>
      </p:nvGrpSpPr>
      <p:grpSpPr>
        <a:xfrm>
          <a:off x="0" y="0"/>
          <a:ext cx="0" cy="0"/>
          <a:chOff x="0" y="0"/>
          <a:chExt cx="0" cy="0"/>
        </a:xfrm>
      </p:grpSpPr>
      <p:sp>
        <p:nvSpPr>
          <p:cNvPr id="166" name="Google Shape;166;p32"/>
          <p:cNvSpPr txBox="1">
            <a:spLocks noGrp="1"/>
          </p:cNvSpPr>
          <p:nvPr>
            <p:ph type="subTitle" idx="1"/>
          </p:nvPr>
        </p:nvSpPr>
        <p:spPr>
          <a:xfrm>
            <a:off x="4805075" y="2182700"/>
            <a:ext cx="3636000" cy="1858500"/>
          </a:xfrm>
          <a:prstGeom prst="rect">
            <a:avLst/>
          </a:prstGeom>
        </p:spPr>
        <p:txBody>
          <a:bodyPr spcFirstLastPara="1" wrap="square" lIns="91425" tIns="91425" rIns="91425" bIns="91425" anchor="t" anchorCtr="0">
            <a:noAutofit/>
          </a:bodyPr>
          <a:lstStyle>
            <a:lvl1pPr lvl="0" algn="r" rtl="0">
              <a:spcBef>
                <a:spcPts val="0"/>
              </a:spcBef>
              <a:spcAft>
                <a:spcPts val="0"/>
              </a:spcAft>
              <a:buClr>
                <a:schemeClr val="dk1"/>
              </a:buClr>
              <a:buSzPts val="1400"/>
              <a:buChar char="●"/>
              <a:defRPr/>
            </a:lvl1pPr>
            <a:lvl2pPr lvl="1" algn="ctr" rtl="0">
              <a:lnSpc>
                <a:spcPct val="100000"/>
              </a:lnSpc>
              <a:spcBef>
                <a:spcPts val="1600"/>
              </a:spcBef>
              <a:spcAft>
                <a:spcPts val="0"/>
              </a:spcAft>
              <a:buSzPts val="1400"/>
              <a:buChar char="○"/>
              <a:defRPr/>
            </a:lvl2pPr>
            <a:lvl3pPr lvl="2" algn="ctr" rtl="0">
              <a:lnSpc>
                <a:spcPct val="100000"/>
              </a:lnSpc>
              <a:spcBef>
                <a:spcPts val="0"/>
              </a:spcBef>
              <a:spcAft>
                <a:spcPts val="0"/>
              </a:spcAft>
              <a:buSzPts val="1400"/>
              <a:buChar char="■"/>
              <a:defRPr/>
            </a:lvl3pPr>
            <a:lvl4pPr lvl="3" algn="ctr" rtl="0">
              <a:lnSpc>
                <a:spcPct val="100000"/>
              </a:lnSpc>
              <a:spcBef>
                <a:spcPts val="0"/>
              </a:spcBef>
              <a:spcAft>
                <a:spcPts val="0"/>
              </a:spcAft>
              <a:buSzPts val="1400"/>
              <a:buChar char="●"/>
              <a:defRPr/>
            </a:lvl4pPr>
            <a:lvl5pPr lvl="4" algn="ctr" rtl="0">
              <a:lnSpc>
                <a:spcPct val="100000"/>
              </a:lnSpc>
              <a:spcBef>
                <a:spcPts val="0"/>
              </a:spcBef>
              <a:spcAft>
                <a:spcPts val="0"/>
              </a:spcAft>
              <a:buSzPts val="1400"/>
              <a:buChar char="○"/>
              <a:defRPr/>
            </a:lvl5pPr>
            <a:lvl6pPr lvl="5" algn="ctr" rtl="0">
              <a:lnSpc>
                <a:spcPct val="100000"/>
              </a:lnSpc>
              <a:spcBef>
                <a:spcPts val="0"/>
              </a:spcBef>
              <a:spcAft>
                <a:spcPts val="0"/>
              </a:spcAft>
              <a:buSzPts val="1400"/>
              <a:buChar char="■"/>
              <a:defRPr/>
            </a:lvl6pPr>
            <a:lvl7pPr lvl="6" algn="ctr" rtl="0">
              <a:lnSpc>
                <a:spcPct val="100000"/>
              </a:lnSpc>
              <a:spcBef>
                <a:spcPts val="0"/>
              </a:spcBef>
              <a:spcAft>
                <a:spcPts val="0"/>
              </a:spcAft>
              <a:buSzPts val="1400"/>
              <a:buChar char="●"/>
              <a:defRPr/>
            </a:lvl7pPr>
            <a:lvl8pPr lvl="7" algn="ctr" rtl="0">
              <a:lnSpc>
                <a:spcPct val="100000"/>
              </a:lnSpc>
              <a:spcBef>
                <a:spcPts val="0"/>
              </a:spcBef>
              <a:spcAft>
                <a:spcPts val="0"/>
              </a:spcAft>
              <a:buSzPts val="1400"/>
              <a:buChar char="○"/>
              <a:defRPr/>
            </a:lvl8pPr>
            <a:lvl9pPr lvl="8" algn="ctr" rtl="0">
              <a:lnSpc>
                <a:spcPct val="100000"/>
              </a:lnSpc>
              <a:spcBef>
                <a:spcPts val="0"/>
              </a:spcBef>
              <a:spcAft>
                <a:spcPts val="0"/>
              </a:spcAft>
              <a:buSzPts val="1400"/>
              <a:buChar char="■"/>
              <a:defRPr/>
            </a:lvl9pPr>
          </a:lstStyle>
          <a:p>
            <a:endParaRPr/>
          </a:p>
        </p:txBody>
      </p:sp>
      <p:sp>
        <p:nvSpPr>
          <p:cNvPr id="167" name="Google Shape;167;p32"/>
          <p:cNvSpPr txBox="1">
            <a:spLocks noGrp="1"/>
          </p:cNvSpPr>
          <p:nvPr>
            <p:ph type="title"/>
          </p:nvPr>
        </p:nvSpPr>
        <p:spPr>
          <a:xfrm>
            <a:off x="4805075" y="1469900"/>
            <a:ext cx="3636000" cy="484500"/>
          </a:xfrm>
          <a:prstGeom prst="rect">
            <a:avLst/>
          </a:prstGeom>
        </p:spPr>
        <p:txBody>
          <a:bodyPr spcFirstLastPara="1" wrap="square" lIns="91425" tIns="91425" rIns="91425" bIns="91425" anchor="ctr" anchorCtr="0">
            <a:noAutofit/>
          </a:bodyPr>
          <a:lstStyle>
            <a:lvl1pPr lvl="0" algn="r" rtl="0">
              <a:lnSpc>
                <a:spcPct val="90000"/>
              </a:lnSpc>
              <a:spcBef>
                <a:spcPts val="0"/>
              </a:spcBef>
              <a:spcAft>
                <a:spcPts val="0"/>
              </a:spcAft>
              <a:buSzPts val="35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ext 2">
  <p:cSld name="CUSTOM_14">
    <p:spTree>
      <p:nvGrpSpPr>
        <p:cNvPr id="1" name="Shape 168"/>
        <p:cNvGrpSpPr/>
        <p:nvPr/>
      </p:nvGrpSpPr>
      <p:grpSpPr>
        <a:xfrm>
          <a:off x="0" y="0"/>
          <a:ext cx="0" cy="0"/>
          <a:chOff x="0" y="0"/>
          <a:chExt cx="0" cy="0"/>
        </a:xfrm>
      </p:grpSpPr>
      <p:sp>
        <p:nvSpPr>
          <p:cNvPr id="169" name="Google Shape;169;p33"/>
          <p:cNvSpPr txBox="1">
            <a:spLocks noGrp="1"/>
          </p:cNvSpPr>
          <p:nvPr>
            <p:ph type="subTitle" idx="1"/>
          </p:nvPr>
        </p:nvSpPr>
        <p:spPr>
          <a:xfrm>
            <a:off x="720000" y="1019500"/>
            <a:ext cx="6112500" cy="3588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400"/>
              <a:buFont typeface="Anaheim"/>
              <a:buChar char="●"/>
              <a:defRPr/>
            </a:lvl1pPr>
            <a:lvl2pPr lvl="1" algn="ctr" rtl="0">
              <a:lnSpc>
                <a:spcPct val="100000"/>
              </a:lnSpc>
              <a:spcBef>
                <a:spcPts val="1000"/>
              </a:spcBef>
              <a:spcAft>
                <a:spcPts val="0"/>
              </a:spcAft>
              <a:buClr>
                <a:srgbClr val="434343"/>
              </a:buClr>
              <a:buSzPts val="1400"/>
              <a:buFont typeface="Anaheim"/>
              <a:buChar char="○"/>
              <a:defRPr/>
            </a:lvl2pPr>
            <a:lvl3pPr lvl="2" algn="ctr" rtl="0">
              <a:lnSpc>
                <a:spcPct val="100000"/>
              </a:lnSpc>
              <a:spcBef>
                <a:spcPts val="0"/>
              </a:spcBef>
              <a:spcAft>
                <a:spcPts val="0"/>
              </a:spcAft>
              <a:buClr>
                <a:srgbClr val="434343"/>
              </a:buClr>
              <a:buSzPts val="1400"/>
              <a:buFont typeface="Anaheim"/>
              <a:buChar char="■"/>
              <a:defRPr/>
            </a:lvl3pPr>
            <a:lvl4pPr lvl="3" algn="ctr" rtl="0">
              <a:lnSpc>
                <a:spcPct val="100000"/>
              </a:lnSpc>
              <a:spcBef>
                <a:spcPts val="0"/>
              </a:spcBef>
              <a:spcAft>
                <a:spcPts val="0"/>
              </a:spcAft>
              <a:buClr>
                <a:srgbClr val="434343"/>
              </a:buClr>
              <a:buSzPts val="1400"/>
              <a:buFont typeface="Anaheim"/>
              <a:buChar char="●"/>
              <a:defRPr/>
            </a:lvl4pPr>
            <a:lvl5pPr lvl="4" algn="ctr" rtl="0">
              <a:lnSpc>
                <a:spcPct val="100000"/>
              </a:lnSpc>
              <a:spcBef>
                <a:spcPts val="0"/>
              </a:spcBef>
              <a:spcAft>
                <a:spcPts val="0"/>
              </a:spcAft>
              <a:buClr>
                <a:srgbClr val="434343"/>
              </a:buClr>
              <a:buSzPts val="1400"/>
              <a:buFont typeface="Anaheim"/>
              <a:buChar char="○"/>
              <a:defRPr/>
            </a:lvl5pPr>
            <a:lvl6pPr lvl="5" algn="ctr" rtl="0">
              <a:lnSpc>
                <a:spcPct val="100000"/>
              </a:lnSpc>
              <a:spcBef>
                <a:spcPts val="0"/>
              </a:spcBef>
              <a:spcAft>
                <a:spcPts val="0"/>
              </a:spcAft>
              <a:buClr>
                <a:srgbClr val="434343"/>
              </a:buClr>
              <a:buSzPts val="1400"/>
              <a:buFont typeface="Anaheim"/>
              <a:buChar char="■"/>
              <a:defRPr/>
            </a:lvl6pPr>
            <a:lvl7pPr lvl="6" algn="ctr" rtl="0">
              <a:lnSpc>
                <a:spcPct val="100000"/>
              </a:lnSpc>
              <a:spcBef>
                <a:spcPts val="0"/>
              </a:spcBef>
              <a:spcAft>
                <a:spcPts val="0"/>
              </a:spcAft>
              <a:buClr>
                <a:srgbClr val="434343"/>
              </a:buClr>
              <a:buSzPts val="1400"/>
              <a:buFont typeface="Anaheim"/>
              <a:buChar char="●"/>
              <a:defRPr/>
            </a:lvl7pPr>
            <a:lvl8pPr lvl="7" algn="ctr" rtl="0">
              <a:lnSpc>
                <a:spcPct val="100000"/>
              </a:lnSpc>
              <a:spcBef>
                <a:spcPts val="0"/>
              </a:spcBef>
              <a:spcAft>
                <a:spcPts val="0"/>
              </a:spcAft>
              <a:buClr>
                <a:srgbClr val="434343"/>
              </a:buClr>
              <a:buSzPts val="1400"/>
              <a:buFont typeface="Anaheim"/>
              <a:buChar char="○"/>
              <a:defRPr/>
            </a:lvl8pPr>
            <a:lvl9pPr lvl="8" algn="ctr" rtl="0">
              <a:lnSpc>
                <a:spcPct val="100000"/>
              </a:lnSpc>
              <a:spcBef>
                <a:spcPts val="0"/>
              </a:spcBef>
              <a:spcAft>
                <a:spcPts val="0"/>
              </a:spcAft>
              <a:buClr>
                <a:srgbClr val="434343"/>
              </a:buClr>
              <a:buSzPts val="1400"/>
              <a:buFont typeface="Anaheim"/>
              <a:buChar char="■"/>
              <a:defRPr/>
            </a:lvl9pPr>
          </a:lstStyle>
          <a:p>
            <a:endParaRPr/>
          </a:p>
        </p:txBody>
      </p:sp>
      <p:sp>
        <p:nvSpPr>
          <p:cNvPr id="170" name="Google Shape;170;p33"/>
          <p:cNvSpPr txBox="1">
            <a:spLocks noGrp="1"/>
          </p:cNvSpPr>
          <p:nvPr>
            <p:ph type="title"/>
          </p:nvPr>
        </p:nvSpPr>
        <p:spPr>
          <a:xfrm>
            <a:off x="720000" y="535000"/>
            <a:ext cx="7708800" cy="4845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solidFill>
                  <a:schemeClr val="dk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p:cSld name="BLANK_1_1_1_1_1_1_1">
    <p:bg>
      <p:bgPr>
        <a:solidFill>
          <a:srgbClr val="E5A86A">
            <a:alpha val="30170"/>
          </a:srgbClr>
        </a:solidFill>
        <a:effectLst/>
      </p:bgPr>
    </p:bg>
    <p:spTree>
      <p:nvGrpSpPr>
        <p:cNvPr id="1" name="Shape 179"/>
        <p:cNvGrpSpPr/>
        <p:nvPr/>
      </p:nvGrpSpPr>
      <p:grpSpPr>
        <a:xfrm>
          <a:off x="0" y="0"/>
          <a:ext cx="0" cy="0"/>
          <a:chOff x="0" y="0"/>
          <a:chExt cx="0" cy="0"/>
        </a:xfrm>
      </p:grpSpPr>
      <p:sp>
        <p:nvSpPr>
          <p:cNvPr id="180" name="Google Shape;180;p36"/>
          <p:cNvSpPr/>
          <p:nvPr/>
        </p:nvSpPr>
        <p:spPr>
          <a:xfrm>
            <a:off x="715100" y="535000"/>
            <a:ext cx="7713900" cy="40734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1">
  <p:cSld name="CUSTOM_1">
    <p:bg>
      <p:bgPr>
        <a:solidFill>
          <a:schemeClr val="lt1"/>
        </a:solidFill>
        <a:effectLst/>
      </p:bgPr>
    </p:bg>
    <p:spTree>
      <p:nvGrpSpPr>
        <p:cNvPr id="1" name="Shape 181"/>
        <p:cNvGrpSpPr/>
        <p:nvPr/>
      </p:nvGrpSpPr>
      <p:grpSpPr>
        <a:xfrm>
          <a:off x="0" y="0"/>
          <a:ext cx="0" cy="0"/>
          <a:chOff x="0" y="0"/>
          <a:chExt cx="0" cy="0"/>
        </a:xfrm>
      </p:grpSpPr>
      <p:sp>
        <p:nvSpPr>
          <p:cNvPr id="182" name="Google Shape;182;p37"/>
          <p:cNvSpPr/>
          <p:nvPr/>
        </p:nvSpPr>
        <p:spPr>
          <a:xfrm>
            <a:off x="462300" y="353250"/>
            <a:ext cx="8219400" cy="44370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37"/>
          <p:cNvSpPr/>
          <p:nvPr/>
        </p:nvSpPr>
        <p:spPr>
          <a:xfrm>
            <a:off x="715100" y="535000"/>
            <a:ext cx="7713900" cy="40734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1pPr>
            <a:lvl2pPr lvl="1" rtl="0">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3500"/>
              <a:buFont typeface="Abril Fatface"/>
              <a:buNone/>
              <a:defRPr sz="3500">
                <a:solidFill>
                  <a:schemeClr val="dk1"/>
                </a:solidFill>
                <a:latin typeface="Abril Fatface"/>
                <a:ea typeface="Abril Fatface"/>
                <a:cs typeface="Abril Fatface"/>
                <a:sym typeface="Abril Fatface"/>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dk2"/>
              </a:buClr>
              <a:buSzPts val="1400"/>
              <a:buFont typeface="Nunito"/>
              <a:buChar char="●"/>
              <a:defRPr>
                <a:solidFill>
                  <a:schemeClr val="dk2"/>
                </a:solidFill>
                <a:latin typeface="Nunito"/>
                <a:ea typeface="Nunito"/>
                <a:cs typeface="Nunito"/>
                <a:sym typeface="Nunito"/>
              </a:defRPr>
            </a:lvl1pPr>
            <a:lvl2pPr marL="914400" lvl="1" indent="-317500">
              <a:lnSpc>
                <a:spcPct val="115000"/>
              </a:lnSpc>
              <a:spcBef>
                <a:spcPts val="1600"/>
              </a:spcBef>
              <a:spcAft>
                <a:spcPts val="0"/>
              </a:spcAft>
              <a:buClr>
                <a:schemeClr val="dk2"/>
              </a:buClr>
              <a:buSzPts val="1400"/>
              <a:buFont typeface="Nunito"/>
              <a:buChar char="○"/>
              <a:defRPr>
                <a:solidFill>
                  <a:schemeClr val="dk2"/>
                </a:solidFill>
                <a:latin typeface="Nunito"/>
                <a:ea typeface="Nunito"/>
                <a:cs typeface="Nunito"/>
                <a:sym typeface="Nunito"/>
              </a:defRPr>
            </a:lvl2pPr>
            <a:lvl3pPr marL="1371600" lvl="2" indent="-317500">
              <a:lnSpc>
                <a:spcPct val="115000"/>
              </a:lnSpc>
              <a:spcBef>
                <a:spcPts val="1600"/>
              </a:spcBef>
              <a:spcAft>
                <a:spcPts val="0"/>
              </a:spcAft>
              <a:buClr>
                <a:schemeClr val="dk2"/>
              </a:buClr>
              <a:buSzPts val="1400"/>
              <a:buFont typeface="Nunito"/>
              <a:buChar char="■"/>
              <a:defRPr>
                <a:solidFill>
                  <a:schemeClr val="dk2"/>
                </a:solidFill>
                <a:latin typeface="Nunito"/>
                <a:ea typeface="Nunito"/>
                <a:cs typeface="Nunito"/>
                <a:sym typeface="Nunito"/>
              </a:defRPr>
            </a:lvl3pPr>
            <a:lvl4pPr marL="1828800" lvl="3" indent="-317500">
              <a:lnSpc>
                <a:spcPct val="115000"/>
              </a:lnSpc>
              <a:spcBef>
                <a:spcPts val="1600"/>
              </a:spcBef>
              <a:spcAft>
                <a:spcPts val="0"/>
              </a:spcAft>
              <a:buClr>
                <a:schemeClr val="dk2"/>
              </a:buClr>
              <a:buSzPts val="1400"/>
              <a:buFont typeface="Nunito"/>
              <a:buChar char="●"/>
              <a:defRPr>
                <a:solidFill>
                  <a:schemeClr val="dk2"/>
                </a:solidFill>
                <a:latin typeface="Nunito"/>
                <a:ea typeface="Nunito"/>
                <a:cs typeface="Nunito"/>
                <a:sym typeface="Nunito"/>
              </a:defRPr>
            </a:lvl4pPr>
            <a:lvl5pPr marL="2286000" lvl="4" indent="-317500">
              <a:lnSpc>
                <a:spcPct val="115000"/>
              </a:lnSpc>
              <a:spcBef>
                <a:spcPts val="1600"/>
              </a:spcBef>
              <a:spcAft>
                <a:spcPts val="0"/>
              </a:spcAft>
              <a:buClr>
                <a:schemeClr val="dk2"/>
              </a:buClr>
              <a:buSzPts val="1400"/>
              <a:buFont typeface="Nunito"/>
              <a:buChar char="○"/>
              <a:defRPr>
                <a:solidFill>
                  <a:schemeClr val="dk2"/>
                </a:solidFill>
                <a:latin typeface="Nunito"/>
                <a:ea typeface="Nunito"/>
                <a:cs typeface="Nunito"/>
                <a:sym typeface="Nunito"/>
              </a:defRPr>
            </a:lvl5pPr>
            <a:lvl6pPr marL="2743200" lvl="5" indent="-317500">
              <a:lnSpc>
                <a:spcPct val="115000"/>
              </a:lnSpc>
              <a:spcBef>
                <a:spcPts val="1600"/>
              </a:spcBef>
              <a:spcAft>
                <a:spcPts val="0"/>
              </a:spcAft>
              <a:buClr>
                <a:schemeClr val="dk2"/>
              </a:buClr>
              <a:buSzPts val="1400"/>
              <a:buFont typeface="Nunito"/>
              <a:buChar char="■"/>
              <a:defRPr>
                <a:solidFill>
                  <a:schemeClr val="dk2"/>
                </a:solidFill>
                <a:latin typeface="Nunito"/>
                <a:ea typeface="Nunito"/>
                <a:cs typeface="Nunito"/>
                <a:sym typeface="Nunito"/>
              </a:defRPr>
            </a:lvl6pPr>
            <a:lvl7pPr marL="3200400" lvl="6" indent="-317500">
              <a:lnSpc>
                <a:spcPct val="115000"/>
              </a:lnSpc>
              <a:spcBef>
                <a:spcPts val="1600"/>
              </a:spcBef>
              <a:spcAft>
                <a:spcPts val="0"/>
              </a:spcAft>
              <a:buClr>
                <a:schemeClr val="dk2"/>
              </a:buClr>
              <a:buSzPts val="1400"/>
              <a:buFont typeface="Nunito"/>
              <a:buChar char="●"/>
              <a:defRPr>
                <a:solidFill>
                  <a:schemeClr val="dk2"/>
                </a:solidFill>
                <a:latin typeface="Nunito"/>
                <a:ea typeface="Nunito"/>
                <a:cs typeface="Nunito"/>
                <a:sym typeface="Nunito"/>
              </a:defRPr>
            </a:lvl7pPr>
            <a:lvl8pPr marL="3657600" lvl="7" indent="-317500">
              <a:lnSpc>
                <a:spcPct val="115000"/>
              </a:lnSpc>
              <a:spcBef>
                <a:spcPts val="1600"/>
              </a:spcBef>
              <a:spcAft>
                <a:spcPts val="0"/>
              </a:spcAft>
              <a:buClr>
                <a:schemeClr val="dk2"/>
              </a:buClr>
              <a:buSzPts val="1400"/>
              <a:buFont typeface="Nunito"/>
              <a:buChar char="○"/>
              <a:defRPr>
                <a:solidFill>
                  <a:schemeClr val="dk2"/>
                </a:solidFill>
                <a:latin typeface="Nunito"/>
                <a:ea typeface="Nunito"/>
                <a:cs typeface="Nunito"/>
                <a:sym typeface="Nunito"/>
              </a:defRPr>
            </a:lvl8pPr>
            <a:lvl9pPr marL="4114800" lvl="8" indent="-317500">
              <a:lnSpc>
                <a:spcPct val="115000"/>
              </a:lnSpc>
              <a:spcBef>
                <a:spcPts val="1600"/>
              </a:spcBef>
              <a:spcAft>
                <a:spcPts val="1600"/>
              </a:spcAft>
              <a:buClr>
                <a:schemeClr val="dk2"/>
              </a:buClr>
              <a:buSzPts val="1400"/>
              <a:buFont typeface="Nunito"/>
              <a:buChar char="■"/>
              <a:defRPr>
                <a:solidFill>
                  <a:schemeClr val="dk2"/>
                </a:solidFill>
                <a:latin typeface="Nunito"/>
                <a:ea typeface="Nunito"/>
                <a:cs typeface="Nunito"/>
                <a:sym typeface="Nunit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5" r:id="rId4"/>
    <p:sldLayoutId id="2147483658" r:id="rId5"/>
    <p:sldLayoutId id="2147483659" r:id="rId6"/>
    <p:sldLayoutId id="2147483662" r:id="rId7"/>
    <p:sldLayoutId id="2147483666" r:id="rId8"/>
    <p:sldLayoutId id="2147483674" r:id="rId9"/>
    <p:sldLayoutId id="2147483678" r:id="rId10"/>
    <p:sldLayoutId id="2147483679" r:id="rId11"/>
    <p:sldLayoutId id="2147483682" r:id="rId12"/>
    <p:sldLayoutId id="2147483683" r:id="rId13"/>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pic>
        <p:nvPicPr>
          <p:cNvPr id="194" name="Google Shape;194;p41"/>
          <p:cNvPicPr preferRelativeResize="0"/>
          <p:nvPr/>
        </p:nvPicPr>
        <p:blipFill rotWithShape="1">
          <a:blip r:embed="rId3">
            <a:alphaModFix/>
          </a:blip>
          <a:srcRect l="14543" r="32321"/>
          <a:stretch/>
        </p:blipFill>
        <p:spPr>
          <a:xfrm flipH="1">
            <a:off x="5043177" y="0"/>
            <a:ext cx="4100823" cy="5143501"/>
          </a:xfrm>
          <a:prstGeom prst="rect">
            <a:avLst/>
          </a:prstGeom>
          <a:noFill/>
          <a:ln>
            <a:noFill/>
          </a:ln>
        </p:spPr>
      </p:pic>
      <p:sp>
        <p:nvSpPr>
          <p:cNvPr id="195" name="Google Shape;195;p41"/>
          <p:cNvSpPr txBox="1">
            <a:spLocks noGrp="1"/>
          </p:cNvSpPr>
          <p:nvPr>
            <p:ph type="ctrTitle"/>
          </p:nvPr>
        </p:nvSpPr>
        <p:spPr>
          <a:xfrm>
            <a:off x="-2027" y="1408883"/>
            <a:ext cx="5043177" cy="1093388"/>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US" sz="4400" dirty="0">
                <a:solidFill>
                  <a:srgbClr val="4A4A4A"/>
                </a:solidFill>
              </a:rPr>
              <a:t>Entrepreneurship</a:t>
            </a:r>
            <a:endParaRPr sz="4400" b="1" dirty="0">
              <a:solidFill>
                <a:srgbClr val="4A4A4A"/>
              </a:solidFill>
            </a:endParaRPr>
          </a:p>
        </p:txBody>
      </p:sp>
      <p:sp>
        <p:nvSpPr>
          <p:cNvPr id="196" name="Google Shape;196;p41"/>
          <p:cNvSpPr txBox="1"/>
          <p:nvPr/>
        </p:nvSpPr>
        <p:spPr>
          <a:xfrm>
            <a:off x="632261" y="2721936"/>
            <a:ext cx="3774600" cy="1093388"/>
          </a:xfrm>
          <a:prstGeom prst="rect">
            <a:avLst/>
          </a:prstGeom>
          <a:noFill/>
          <a:ln>
            <a:noFill/>
          </a:ln>
        </p:spPr>
        <p:txBody>
          <a:bodyPr spcFirstLastPara="1" wrap="square" lIns="91425" tIns="91425" rIns="91425" bIns="91425" anchor="ctr" anchorCtr="0">
            <a:noAutofit/>
          </a:bodyPr>
          <a:lstStyle/>
          <a:p>
            <a:pPr marL="0" lvl="0" indent="0" algn="l" rtl="0">
              <a:lnSpc>
                <a:spcPct val="90000"/>
              </a:lnSpc>
              <a:spcBef>
                <a:spcPts val="0"/>
              </a:spcBef>
              <a:spcAft>
                <a:spcPts val="0"/>
              </a:spcAft>
              <a:buClr>
                <a:schemeClr val="dk2"/>
              </a:buClr>
              <a:buSzPts val="1100"/>
              <a:buFont typeface="Arial"/>
              <a:buNone/>
            </a:pPr>
            <a:r>
              <a:rPr lang="en-US" sz="1600" i="1" dirty="0">
                <a:solidFill>
                  <a:srgbClr val="E5A86A"/>
                </a:solidFill>
                <a:latin typeface="Abril Fatface"/>
                <a:ea typeface="Abril Fatface"/>
                <a:cs typeface="Abril Fatface"/>
                <a:sym typeface="Abril Fatface"/>
              </a:rPr>
              <a:t>Name : Crina </a:t>
            </a:r>
            <a:r>
              <a:rPr lang="en-US" sz="1600" i="1" dirty="0" err="1">
                <a:solidFill>
                  <a:srgbClr val="E5A86A"/>
                </a:solidFill>
                <a:latin typeface="Abril Fatface"/>
                <a:ea typeface="Abril Fatface"/>
                <a:cs typeface="Abril Fatface"/>
                <a:sym typeface="Abril Fatface"/>
              </a:rPr>
              <a:t>Mihut</a:t>
            </a:r>
            <a:endParaRPr lang="en-US" sz="1600" i="1" dirty="0">
              <a:solidFill>
                <a:srgbClr val="E5A86A"/>
              </a:solidFill>
              <a:latin typeface="Abril Fatface"/>
              <a:ea typeface="Abril Fatface"/>
              <a:cs typeface="Abril Fatface"/>
              <a:sym typeface="Abril Fatface"/>
            </a:endParaRPr>
          </a:p>
          <a:p>
            <a:pPr marL="0" lvl="0" indent="0" algn="l" rtl="0">
              <a:lnSpc>
                <a:spcPct val="90000"/>
              </a:lnSpc>
              <a:spcBef>
                <a:spcPts val="0"/>
              </a:spcBef>
              <a:spcAft>
                <a:spcPts val="0"/>
              </a:spcAft>
              <a:buClr>
                <a:schemeClr val="dk2"/>
              </a:buClr>
              <a:buSzPts val="1100"/>
              <a:buFont typeface="Arial"/>
              <a:buNone/>
            </a:pPr>
            <a:r>
              <a:rPr lang="en-US" sz="1600" i="1" dirty="0">
                <a:solidFill>
                  <a:srgbClr val="E5A86A"/>
                </a:solidFill>
                <a:latin typeface="Abril Fatface"/>
                <a:ea typeface="Abril Fatface"/>
                <a:cs typeface="Abril Fatface"/>
                <a:sym typeface="Abril Fatface"/>
              </a:rPr>
              <a:t>Student Number: 2218982</a:t>
            </a:r>
          </a:p>
          <a:p>
            <a:pPr marL="0" lvl="0" indent="0" algn="l" rtl="0">
              <a:lnSpc>
                <a:spcPct val="90000"/>
              </a:lnSpc>
              <a:spcBef>
                <a:spcPts val="0"/>
              </a:spcBef>
              <a:spcAft>
                <a:spcPts val="0"/>
              </a:spcAft>
              <a:buClr>
                <a:schemeClr val="dk2"/>
              </a:buClr>
              <a:buSzPts val="1100"/>
              <a:buFont typeface="Arial"/>
              <a:buNone/>
            </a:pPr>
            <a:r>
              <a:rPr lang="en-US" sz="1600" i="1" dirty="0">
                <a:solidFill>
                  <a:srgbClr val="E5A86A"/>
                </a:solidFill>
                <a:latin typeface="Abril Fatface"/>
                <a:ea typeface="Abril Fatface"/>
                <a:cs typeface="Abril Fatface"/>
                <a:sym typeface="Abril Fatface"/>
              </a:rPr>
              <a:t>Module Code : LCBB5001</a:t>
            </a:r>
          </a:p>
          <a:p>
            <a:pPr marL="0" lvl="0" indent="0" algn="l" rtl="0">
              <a:lnSpc>
                <a:spcPct val="90000"/>
              </a:lnSpc>
              <a:spcBef>
                <a:spcPts val="0"/>
              </a:spcBef>
              <a:spcAft>
                <a:spcPts val="0"/>
              </a:spcAft>
              <a:buClr>
                <a:schemeClr val="dk2"/>
              </a:buClr>
              <a:buSzPts val="1100"/>
              <a:buFont typeface="Arial"/>
              <a:buNone/>
            </a:pPr>
            <a:r>
              <a:rPr lang="en-US" sz="1600" i="1" dirty="0">
                <a:solidFill>
                  <a:srgbClr val="E5A86A"/>
                </a:solidFill>
                <a:latin typeface="Abril Fatface"/>
                <a:ea typeface="Abril Fatface"/>
                <a:cs typeface="Abril Fatface"/>
                <a:sym typeface="Abril Fatface"/>
              </a:rPr>
              <a:t>Lecturer’s Name: Amer Kareem</a:t>
            </a:r>
            <a:endParaRPr sz="1600" i="1" dirty="0">
              <a:solidFill>
                <a:srgbClr val="E5A86A"/>
              </a:solidFill>
              <a:latin typeface="Abril Fatface"/>
              <a:ea typeface="Abril Fatface"/>
              <a:cs typeface="Abril Fatface"/>
              <a:sym typeface="Abril Fatface"/>
            </a:endParaRPr>
          </a:p>
        </p:txBody>
      </p:sp>
      <p:sp>
        <p:nvSpPr>
          <p:cNvPr id="197" name="Google Shape;197;p41"/>
          <p:cNvSpPr/>
          <p:nvPr/>
        </p:nvSpPr>
        <p:spPr>
          <a:xfrm>
            <a:off x="4209850" y="444050"/>
            <a:ext cx="1662600" cy="892800"/>
          </a:xfrm>
          <a:prstGeom prst="rect">
            <a:avLst/>
          </a:prstGeom>
          <a:solidFill>
            <a:srgbClr val="E5A86A"/>
          </a:solidFill>
          <a:ln>
            <a:noFill/>
          </a:ln>
        </p:spPr>
        <p:txBody>
          <a:bodyPr spcFirstLastPara="1" wrap="square" lIns="91425" tIns="91425" rIns="91425" bIns="91425" anchor="b" anchorCtr="0">
            <a:noAutofit/>
          </a:bodyPr>
          <a:lstStyle/>
          <a:p>
            <a:pPr marL="0" lvl="0" indent="0" algn="ctr" rtl="0">
              <a:lnSpc>
                <a:spcPct val="90000"/>
              </a:lnSpc>
              <a:spcBef>
                <a:spcPts val="0"/>
              </a:spcBef>
              <a:spcAft>
                <a:spcPts val="0"/>
              </a:spcAft>
              <a:buClr>
                <a:schemeClr val="dk2"/>
              </a:buClr>
              <a:buSzPts val="1100"/>
              <a:buFont typeface="Arial"/>
              <a:buNone/>
            </a:pPr>
            <a:r>
              <a:rPr lang="en" sz="1600" dirty="0">
                <a:solidFill>
                  <a:schemeClr val="lt1"/>
                </a:solidFill>
                <a:latin typeface="Nunito"/>
                <a:ea typeface="Nunito"/>
                <a:cs typeface="Nunito"/>
                <a:sym typeface="Nunito"/>
              </a:rPr>
              <a:t>Your Logo</a:t>
            </a:r>
            <a:endParaRPr sz="1600" dirty="0">
              <a:solidFill>
                <a:schemeClr val="lt1"/>
              </a:solidFill>
              <a:latin typeface="Nunito"/>
              <a:ea typeface="Nunito"/>
              <a:cs typeface="Nunito"/>
              <a:sym typeface="Nunito"/>
            </a:endParaRPr>
          </a:p>
        </p:txBody>
      </p:sp>
      <p:sp>
        <p:nvSpPr>
          <p:cNvPr id="198" name="Google Shape;198;p41"/>
          <p:cNvSpPr txBox="1">
            <a:spLocks noGrp="1"/>
          </p:cNvSpPr>
          <p:nvPr>
            <p:ph type="subTitle" idx="1"/>
          </p:nvPr>
        </p:nvSpPr>
        <p:spPr>
          <a:xfrm>
            <a:off x="726150" y="4157300"/>
            <a:ext cx="3513000" cy="4512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Here is where your presentation begins</a:t>
            </a:r>
            <a:endParaRPr/>
          </a:p>
        </p:txBody>
      </p:sp>
      <p:pic>
        <p:nvPicPr>
          <p:cNvPr id="1028" name="Picture 4">
            <a:extLst>
              <a:ext uri="{FF2B5EF4-FFF2-40B4-BE49-F238E27FC236}">
                <a16:creationId xmlns:a16="http://schemas.microsoft.com/office/drawing/2014/main" id="{1B04E998-C427-4DB2-BBBA-2988CAD89F1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12782" y="170120"/>
            <a:ext cx="2283354" cy="141051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3" name="Subtitle 2">
            <a:extLst>
              <a:ext uri="{FF2B5EF4-FFF2-40B4-BE49-F238E27FC236}">
                <a16:creationId xmlns:a16="http://schemas.microsoft.com/office/drawing/2014/main" id="{13EEB378-9EB9-4758-9163-DAC5C4C5E8D5}"/>
              </a:ext>
            </a:extLst>
          </p:cNvPr>
          <p:cNvSpPr>
            <a:spLocks noGrp="1"/>
          </p:cNvSpPr>
          <p:nvPr>
            <p:ph type="subTitle" idx="1"/>
          </p:nvPr>
        </p:nvSpPr>
        <p:spPr/>
        <p:txBody>
          <a:bodyPr/>
          <a:lstStyle/>
          <a:p>
            <a:r>
              <a:rPr lang="en-US" dirty="0"/>
              <a:t>Here the Presentation Begins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212" name="Google Shape;212;p43"/>
          <p:cNvSpPr txBox="1">
            <a:spLocks noGrp="1"/>
          </p:cNvSpPr>
          <p:nvPr>
            <p:ph type="title"/>
          </p:nvPr>
        </p:nvSpPr>
        <p:spPr>
          <a:xfrm>
            <a:off x="677510" y="1595109"/>
            <a:ext cx="1701282" cy="364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Introduction</a:t>
            </a:r>
            <a:endParaRPr dirty="0"/>
          </a:p>
        </p:txBody>
      </p:sp>
      <p:sp>
        <p:nvSpPr>
          <p:cNvPr id="213" name="Google Shape;213;p43"/>
          <p:cNvSpPr txBox="1">
            <a:spLocks noGrp="1"/>
          </p:cNvSpPr>
          <p:nvPr>
            <p:ph type="title" idx="2"/>
          </p:nvPr>
        </p:nvSpPr>
        <p:spPr>
          <a:xfrm>
            <a:off x="1135001" y="894452"/>
            <a:ext cx="789600" cy="5976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01.</a:t>
            </a:r>
            <a:endParaRPr dirty="0"/>
          </a:p>
        </p:txBody>
      </p:sp>
      <p:sp>
        <p:nvSpPr>
          <p:cNvPr id="215" name="Google Shape;215;p43"/>
          <p:cNvSpPr txBox="1">
            <a:spLocks noGrp="1"/>
          </p:cNvSpPr>
          <p:nvPr>
            <p:ph type="title" idx="3"/>
          </p:nvPr>
        </p:nvSpPr>
        <p:spPr>
          <a:xfrm>
            <a:off x="2477386" y="1584363"/>
            <a:ext cx="3431487" cy="570615"/>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Overview of your business idea</a:t>
            </a:r>
            <a:endParaRPr dirty="0"/>
          </a:p>
        </p:txBody>
      </p:sp>
      <p:sp>
        <p:nvSpPr>
          <p:cNvPr id="216" name="Google Shape;216;p43"/>
          <p:cNvSpPr txBox="1">
            <a:spLocks noGrp="1"/>
          </p:cNvSpPr>
          <p:nvPr>
            <p:ph type="title" idx="4"/>
          </p:nvPr>
        </p:nvSpPr>
        <p:spPr>
          <a:xfrm>
            <a:off x="3948607" y="923148"/>
            <a:ext cx="786300" cy="5976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02.</a:t>
            </a:r>
            <a:endParaRPr dirty="0"/>
          </a:p>
        </p:txBody>
      </p:sp>
      <p:sp>
        <p:nvSpPr>
          <p:cNvPr id="218" name="Google Shape;218;p43"/>
          <p:cNvSpPr txBox="1">
            <a:spLocks noGrp="1"/>
          </p:cNvSpPr>
          <p:nvPr>
            <p:ph type="title" idx="6"/>
          </p:nvPr>
        </p:nvSpPr>
        <p:spPr>
          <a:xfrm>
            <a:off x="5908874" y="1589333"/>
            <a:ext cx="3070881" cy="3645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US" dirty="0"/>
              <a:t>Management team plan</a:t>
            </a:r>
            <a:endParaRPr dirty="0"/>
          </a:p>
        </p:txBody>
      </p:sp>
      <p:sp>
        <p:nvSpPr>
          <p:cNvPr id="219" name="Google Shape;219;p43"/>
          <p:cNvSpPr txBox="1">
            <a:spLocks noGrp="1"/>
          </p:cNvSpPr>
          <p:nvPr>
            <p:ph type="title" idx="7"/>
          </p:nvPr>
        </p:nvSpPr>
        <p:spPr>
          <a:xfrm>
            <a:off x="6992685" y="930876"/>
            <a:ext cx="786300" cy="5976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03.</a:t>
            </a:r>
            <a:endParaRPr/>
          </a:p>
        </p:txBody>
      </p:sp>
      <p:sp>
        <p:nvSpPr>
          <p:cNvPr id="221" name="Google Shape;221;p43"/>
          <p:cNvSpPr txBox="1">
            <a:spLocks noGrp="1"/>
          </p:cNvSpPr>
          <p:nvPr>
            <p:ph type="title" idx="9"/>
          </p:nvPr>
        </p:nvSpPr>
        <p:spPr>
          <a:xfrm>
            <a:off x="142981" y="2887458"/>
            <a:ext cx="2770340" cy="593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Target market and marketing strategies</a:t>
            </a:r>
            <a:endParaRPr dirty="0"/>
          </a:p>
        </p:txBody>
      </p:sp>
      <p:sp>
        <p:nvSpPr>
          <p:cNvPr id="222" name="Google Shape;222;p43"/>
          <p:cNvSpPr txBox="1">
            <a:spLocks noGrp="1"/>
          </p:cNvSpPr>
          <p:nvPr>
            <p:ph type="title" idx="13"/>
          </p:nvPr>
        </p:nvSpPr>
        <p:spPr>
          <a:xfrm>
            <a:off x="1135001" y="2191001"/>
            <a:ext cx="786300" cy="5934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04.</a:t>
            </a:r>
            <a:endParaRPr dirty="0"/>
          </a:p>
        </p:txBody>
      </p:sp>
      <p:sp>
        <p:nvSpPr>
          <p:cNvPr id="224" name="Google Shape;224;p43"/>
          <p:cNvSpPr txBox="1">
            <a:spLocks noGrp="1"/>
          </p:cNvSpPr>
          <p:nvPr>
            <p:ph type="title" idx="15"/>
          </p:nvPr>
        </p:nvSpPr>
        <p:spPr>
          <a:xfrm>
            <a:off x="2817328" y="2887458"/>
            <a:ext cx="3208504" cy="593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Competition and differentiation strategies</a:t>
            </a:r>
            <a:endParaRPr dirty="0"/>
          </a:p>
        </p:txBody>
      </p:sp>
      <p:sp>
        <p:nvSpPr>
          <p:cNvPr id="225" name="Google Shape;225;p43"/>
          <p:cNvSpPr txBox="1">
            <a:spLocks noGrp="1"/>
          </p:cNvSpPr>
          <p:nvPr>
            <p:ph type="title" idx="16"/>
          </p:nvPr>
        </p:nvSpPr>
        <p:spPr>
          <a:xfrm>
            <a:off x="3945273" y="2224518"/>
            <a:ext cx="786300" cy="5934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05.</a:t>
            </a:r>
            <a:endParaRPr/>
          </a:p>
        </p:txBody>
      </p:sp>
      <p:sp>
        <p:nvSpPr>
          <p:cNvPr id="227" name="Google Shape;227;p43"/>
          <p:cNvSpPr txBox="1">
            <a:spLocks noGrp="1"/>
          </p:cNvSpPr>
          <p:nvPr>
            <p:ph type="title" idx="18"/>
          </p:nvPr>
        </p:nvSpPr>
        <p:spPr>
          <a:xfrm>
            <a:off x="6025832" y="2887458"/>
            <a:ext cx="2953923" cy="593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t>Funding requirements and allocation</a:t>
            </a:r>
            <a:endParaRPr dirty="0"/>
          </a:p>
        </p:txBody>
      </p:sp>
      <p:sp>
        <p:nvSpPr>
          <p:cNvPr id="228" name="Google Shape;228;p43"/>
          <p:cNvSpPr txBox="1">
            <a:spLocks noGrp="1"/>
          </p:cNvSpPr>
          <p:nvPr>
            <p:ph type="title" idx="19"/>
          </p:nvPr>
        </p:nvSpPr>
        <p:spPr>
          <a:xfrm>
            <a:off x="6992685" y="2177237"/>
            <a:ext cx="786300" cy="5934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06.</a:t>
            </a:r>
            <a:endParaRPr/>
          </a:p>
        </p:txBody>
      </p:sp>
      <p:sp>
        <p:nvSpPr>
          <p:cNvPr id="230" name="Google Shape;230;p43"/>
          <p:cNvSpPr txBox="1">
            <a:spLocks noGrp="1"/>
          </p:cNvSpPr>
          <p:nvPr>
            <p:ph type="title" idx="21"/>
          </p:nvPr>
        </p:nvSpPr>
        <p:spPr>
          <a:xfrm>
            <a:off x="720000" y="205317"/>
            <a:ext cx="7704000" cy="484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4000" dirty="0"/>
              <a:t>Table of contents</a:t>
            </a:r>
            <a:endParaRPr sz="4000" dirty="0"/>
          </a:p>
        </p:txBody>
      </p:sp>
      <p:sp>
        <p:nvSpPr>
          <p:cNvPr id="33" name="Google Shape;222;p43">
            <a:extLst>
              <a:ext uri="{FF2B5EF4-FFF2-40B4-BE49-F238E27FC236}">
                <a16:creationId xmlns:a16="http://schemas.microsoft.com/office/drawing/2014/main" id="{BEF7EA59-862E-4032-A3B0-04959856973E}"/>
              </a:ext>
            </a:extLst>
          </p:cNvPr>
          <p:cNvSpPr txBox="1">
            <a:spLocks/>
          </p:cNvSpPr>
          <p:nvPr/>
        </p:nvSpPr>
        <p:spPr>
          <a:xfrm>
            <a:off x="1135001" y="3626859"/>
            <a:ext cx="786300" cy="593400"/>
          </a:xfrm>
          <a:prstGeom prst="rect">
            <a:avLst/>
          </a:prstGeom>
          <a:solidFill>
            <a:schemeClr val="dk1"/>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000"/>
              <a:buFont typeface="Abril Fatface"/>
              <a:buNone/>
              <a:defRPr sz="2500" b="0" i="0" u="none" strike="noStrike" cap="none">
                <a:solidFill>
                  <a:schemeClr val="lt1"/>
                </a:solidFill>
                <a:latin typeface="Abril Fatface"/>
                <a:ea typeface="Abril Fatface"/>
                <a:cs typeface="Abril Fatface"/>
                <a:sym typeface="Abril Fatface"/>
              </a:defRPr>
            </a:lvl1pPr>
            <a:lvl2pPr marR="0" lvl="1" algn="l" rtl="0">
              <a:lnSpc>
                <a:spcPct val="100000"/>
              </a:lnSpc>
              <a:spcBef>
                <a:spcPts val="0"/>
              </a:spcBef>
              <a:spcAft>
                <a:spcPts val="0"/>
              </a:spcAft>
              <a:buClr>
                <a:schemeClr val="dk1"/>
              </a:buClr>
              <a:buSzPts val="3000"/>
              <a:buFont typeface="Abril Fatface"/>
              <a:buNone/>
              <a:defRPr sz="3000" b="0" i="0" u="none" strike="noStrike" cap="none">
                <a:solidFill>
                  <a:schemeClr val="dk1"/>
                </a:solidFill>
                <a:latin typeface="Abril Fatface"/>
                <a:ea typeface="Abril Fatface"/>
                <a:cs typeface="Abril Fatface"/>
                <a:sym typeface="Abril Fatface"/>
              </a:defRPr>
            </a:lvl2pPr>
            <a:lvl3pPr marR="0" lvl="2" algn="l" rtl="0">
              <a:lnSpc>
                <a:spcPct val="100000"/>
              </a:lnSpc>
              <a:spcBef>
                <a:spcPts val="0"/>
              </a:spcBef>
              <a:spcAft>
                <a:spcPts val="0"/>
              </a:spcAft>
              <a:buClr>
                <a:schemeClr val="dk1"/>
              </a:buClr>
              <a:buSzPts val="3000"/>
              <a:buFont typeface="Abril Fatface"/>
              <a:buNone/>
              <a:defRPr sz="3000" b="0" i="0" u="none" strike="noStrike" cap="none">
                <a:solidFill>
                  <a:schemeClr val="dk1"/>
                </a:solidFill>
                <a:latin typeface="Abril Fatface"/>
                <a:ea typeface="Abril Fatface"/>
                <a:cs typeface="Abril Fatface"/>
                <a:sym typeface="Abril Fatface"/>
              </a:defRPr>
            </a:lvl3pPr>
            <a:lvl4pPr marR="0" lvl="3" algn="l" rtl="0">
              <a:lnSpc>
                <a:spcPct val="100000"/>
              </a:lnSpc>
              <a:spcBef>
                <a:spcPts val="0"/>
              </a:spcBef>
              <a:spcAft>
                <a:spcPts val="0"/>
              </a:spcAft>
              <a:buClr>
                <a:schemeClr val="dk1"/>
              </a:buClr>
              <a:buSzPts val="3000"/>
              <a:buFont typeface="Abril Fatface"/>
              <a:buNone/>
              <a:defRPr sz="3000" b="0" i="0" u="none" strike="noStrike" cap="none">
                <a:solidFill>
                  <a:schemeClr val="dk1"/>
                </a:solidFill>
                <a:latin typeface="Abril Fatface"/>
                <a:ea typeface="Abril Fatface"/>
                <a:cs typeface="Abril Fatface"/>
                <a:sym typeface="Abril Fatface"/>
              </a:defRPr>
            </a:lvl4pPr>
            <a:lvl5pPr marR="0" lvl="4" algn="l" rtl="0">
              <a:lnSpc>
                <a:spcPct val="100000"/>
              </a:lnSpc>
              <a:spcBef>
                <a:spcPts val="0"/>
              </a:spcBef>
              <a:spcAft>
                <a:spcPts val="0"/>
              </a:spcAft>
              <a:buClr>
                <a:schemeClr val="dk1"/>
              </a:buClr>
              <a:buSzPts val="3000"/>
              <a:buFont typeface="Abril Fatface"/>
              <a:buNone/>
              <a:defRPr sz="3000" b="0" i="0" u="none" strike="noStrike" cap="none">
                <a:solidFill>
                  <a:schemeClr val="dk1"/>
                </a:solidFill>
                <a:latin typeface="Abril Fatface"/>
                <a:ea typeface="Abril Fatface"/>
                <a:cs typeface="Abril Fatface"/>
                <a:sym typeface="Abril Fatface"/>
              </a:defRPr>
            </a:lvl5pPr>
            <a:lvl6pPr marR="0" lvl="5" algn="l" rtl="0">
              <a:lnSpc>
                <a:spcPct val="100000"/>
              </a:lnSpc>
              <a:spcBef>
                <a:spcPts val="0"/>
              </a:spcBef>
              <a:spcAft>
                <a:spcPts val="0"/>
              </a:spcAft>
              <a:buClr>
                <a:schemeClr val="dk1"/>
              </a:buClr>
              <a:buSzPts val="3000"/>
              <a:buFont typeface="Abril Fatface"/>
              <a:buNone/>
              <a:defRPr sz="3000" b="0" i="0" u="none" strike="noStrike" cap="none">
                <a:solidFill>
                  <a:schemeClr val="dk1"/>
                </a:solidFill>
                <a:latin typeface="Abril Fatface"/>
                <a:ea typeface="Abril Fatface"/>
                <a:cs typeface="Abril Fatface"/>
                <a:sym typeface="Abril Fatface"/>
              </a:defRPr>
            </a:lvl6pPr>
            <a:lvl7pPr marR="0" lvl="6" algn="l" rtl="0">
              <a:lnSpc>
                <a:spcPct val="100000"/>
              </a:lnSpc>
              <a:spcBef>
                <a:spcPts val="0"/>
              </a:spcBef>
              <a:spcAft>
                <a:spcPts val="0"/>
              </a:spcAft>
              <a:buClr>
                <a:schemeClr val="dk1"/>
              </a:buClr>
              <a:buSzPts val="3000"/>
              <a:buFont typeface="Abril Fatface"/>
              <a:buNone/>
              <a:defRPr sz="3000" b="0" i="0" u="none" strike="noStrike" cap="none">
                <a:solidFill>
                  <a:schemeClr val="dk1"/>
                </a:solidFill>
                <a:latin typeface="Abril Fatface"/>
                <a:ea typeface="Abril Fatface"/>
                <a:cs typeface="Abril Fatface"/>
                <a:sym typeface="Abril Fatface"/>
              </a:defRPr>
            </a:lvl7pPr>
            <a:lvl8pPr marR="0" lvl="7" algn="l" rtl="0">
              <a:lnSpc>
                <a:spcPct val="100000"/>
              </a:lnSpc>
              <a:spcBef>
                <a:spcPts val="0"/>
              </a:spcBef>
              <a:spcAft>
                <a:spcPts val="0"/>
              </a:spcAft>
              <a:buClr>
                <a:schemeClr val="dk1"/>
              </a:buClr>
              <a:buSzPts val="3000"/>
              <a:buFont typeface="Abril Fatface"/>
              <a:buNone/>
              <a:defRPr sz="3000" b="0" i="0" u="none" strike="noStrike" cap="none">
                <a:solidFill>
                  <a:schemeClr val="dk1"/>
                </a:solidFill>
                <a:latin typeface="Abril Fatface"/>
                <a:ea typeface="Abril Fatface"/>
                <a:cs typeface="Abril Fatface"/>
                <a:sym typeface="Abril Fatface"/>
              </a:defRPr>
            </a:lvl8pPr>
            <a:lvl9pPr marR="0" lvl="8" algn="l" rtl="0">
              <a:lnSpc>
                <a:spcPct val="100000"/>
              </a:lnSpc>
              <a:spcBef>
                <a:spcPts val="0"/>
              </a:spcBef>
              <a:spcAft>
                <a:spcPts val="0"/>
              </a:spcAft>
              <a:buClr>
                <a:schemeClr val="dk1"/>
              </a:buClr>
              <a:buSzPts val="3000"/>
              <a:buFont typeface="Abril Fatface"/>
              <a:buNone/>
              <a:defRPr sz="3000" b="0" i="0" u="none" strike="noStrike" cap="none">
                <a:solidFill>
                  <a:schemeClr val="dk1"/>
                </a:solidFill>
                <a:latin typeface="Abril Fatface"/>
                <a:ea typeface="Abril Fatface"/>
                <a:cs typeface="Abril Fatface"/>
                <a:sym typeface="Abril Fatface"/>
              </a:defRPr>
            </a:lvl9pPr>
          </a:lstStyle>
          <a:p>
            <a:r>
              <a:rPr lang="en" dirty="0"/>
              <a:t>07.</a:t>
            </a:r>
          </a:p>
        </p:txBody>
      </p:sp>
      <p:sp>
        <p:nvSpPr>
          <p:cNvPr id="34" name="Google Shape;224;p43">
            <a:extLst>
              <a:ext uri="{FF2B5EF4-FFF2-40B4-BE49-F238E27FC236}">
                <a16:creationId xmlns:a16="http://schemas.microsoft.com/office/drawing/2014/main" id="{A75CF855-2AB0-44C7-B5E5-973DA14D0EB1}"/>
              </a:ext>
            </a:extLst>
          </p:cNvPr>
          <p:cNvSpPr txBox="1">
            <a:spLocks/>
          </p:cNvSpPr>
          <p:nvPr/>
        </p:nvSpPr>
        <p:spPr>
          <a:xfrm>
            <a:off x="-111599" y="4309923"/>
            <a:ext cx="3208504" cy="356453"/>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400"/>
              <a:buFont typeface="Abril Fatface"/>
              <a:buNone/>
              <a:defRPr sz="2000" b="0" i="1" u="none" strike="noStrike" cap="none">
                <a:solidFill>
                  <a:schemeClr val="dk1"/>
                </a:solidFill>
                <a:latin typeface="Abril Fatface"/>
                <a:ea typeface="Abril Fatface"/>
                <a:cs typeface="Abril Fatface"/>
                <a:sym typeface="Abril Fatface"/>
              </a:defRPr>
            </a:lvl1pPr>
            <a:lvl2pPr marR="0" lvl="1" algn="l" rtl="0">
              <a:lnSpc>
                <a:spcPct val="100000"/>
              </a:lnSpc>
              <a:spcBef>
                <a:spcPts val="0"/>
              </a:spcBef>
              <a:spcAft>
                <a:spcPts val="0"/>
              </a:spcAft>
              <a:buClr>
                <a:schemeClr val="dk1"/>
              </a:buClr>
              <a:buSzPts val="2400"/>
              <a:buFont typeface="Abril Fatface"/>
              <a:buNone/>
              <a:defRPr sz="2400" b="0" i="0" u="none" strike="noStrike" cap="none">
                <a:solidFill>
                  <a:schemeClr val="dk1"/>
                </a:solidFill>
                <a:latin typeface="Abril Fatface"/>
                <a:ea typeface="Abril Fatface"/>
                <a:cs typeface="Abril Fatface"/>
                <a:sym typeface="Abril Fatface"/>
              </a:defRPr>
            </a:lvl2pPr>
            <a:lvl3pPr marR="0" lvl="2" algn="l" rtl="0">
              <a:lnSpc>
                <a:spcPct val="100000"/>
              </a:lnSpc>
              <a:spcBef>
                <a:spcPts val="0"/>
              </a:spcBef>
              <a:spcAft>
                <a:spcPts val="0"/>
              </a:spcAft>
              <a:buClr>
                <a:schemeClr val="dk1"/>
              </a:buClr>
              <a:buSzPts val="2400"/>
              <a:buFont typeface="Abril Fatface"/>
              <a:buNone/>
              <a:defRPr sz="2400" b="0" i="0" u="none" strike="noStrike" cap="none">
                <a:solidFill>
                  <a:schemeClr val="dk1"/>
                </a:solidFill>
                <a:latin typeface="Abril Fatface"/>
                <a:ea typeface="Abril Fatface"/>
                <a:cs typeface="Abril Fatface"/>
                <a:sym typeface="Abril Fatface"/>
              </a:defRPr>
            </a:lvl3pPr>
            <a:lvl4pPr marR="0" lvl="3" algn="l" rtl="0">
              <a:lnSpc>
                <a:spcPct val="100000"/>
              </a:lnSpc>
              <a:spcBef>
                <a:spcPts val="0"/>
              </a:spcBef>
              <a:spcAft>
                <a:spcPts val="0"/>
              </a:spcAft>
              <a:buClr>
                <a:schemeClr val="dk1"/>
              </a:buClr>
              <a:buSzPts val="2400"/>
              <a:buFont typeface="Abril Fatface"/>
              <a:buNone/>
              <a:defRPr sz="2400" b="0" i="0" u="none" strike="noStrike" cap="none">
                <a:solidFill>
                  <a:schemeClr val="dk1"/>
                </a:solidFill>
                <a:latin typeface="Abril Fatface"/>
                <a:ea typeface="Abril Fatface"/>
                <a:cs typeface="Abril Fatface"/>
                <a:sym typeface="Abril Fatface"/>
              </a:defRPr>
            </a:lvl4pPr>
            <a:lvl5pPr marR="0" lvl="4" algn="l" rtl="0">
              <a:lnSpc>
                <a:spcPct val="100000"/>
              </a:lnSpc>
              <a:spcBef>
                <a:spcPts val="0"/>
              </a:spcBef>
              <a:spcAft>
                <a:spcPts val="0"/>
              </a:spcAft>
              <a:buClr>
                <a:schemeClr val="dk1"/>
              </a:buClr>
              <a:buSzPts val="2400"/>
              <a:buFont typeface="Abril Fatface"/>
              <a:buNone/>
              <a:defRPr sz="2400" b="0" i="0" u="none" strike="noStrike" cap="none">
                <a:solidFill>
                  <a:schemeClr val="dk1"/>
                </a:solidFill>
                <a:latin typeface="Abril Fatface"/>
                <a:ea typeface="Abril Fatface"/>
                <a:cs typeface="Abril Fatface"/>
                <a:sym typeface="Abril Fatface"/>
              </a:defRPr>
            </a:lvl5pPr>
            <a:lvl6pPr marR="0" lvl="5" algn="l" rtl="0">
              <a:lnSpc>
                <a:spcPct val="100000"/>
              </a:lnSpc>
              <a:spcBef>
                <a:spcPts val="0"/>
              </a:spcBef>
              <a:spcAft>
                <a:spcPts val="0"/>
              </a:spcAft>
              <a:buClr>
                <a:schemeClr val="dk1"/>
              </a:buClr>
              <a:buSzPts val="2400"/>
              <a:buFont typeface="Abril Fatface"/>
              <a:buNone/>
              <a:defRPr sz="2400" b="0" i="0" u="none" strike="noStrike" cap="none">
                <a:solidFill>
                  <a:schemeClr val="dk1"/>
                </a:solidFill>
                <a:latin typeface="Abril Fatface"/>
                <a:ea typeface="Abril Fatface"/>
                <a:cs typeface="Abril Fatface"/>
                <a:sym typeface="Abril Fatface"/>
              </a:defRPr>
            </a:lvl6pPr>
            <a:lvl7pPr marR="0" lvl="6" algn="l" rtl="0">
              <a:lnSpc>
                <a:spcPct val="100000"/>
              </a:lnSpc>
              <a:spcBef>
                <a:spcPts val="0"/>
              </a:spcBef>
              <a:spcAft>
                <a:spcPts val="0"/>
              </a:spcAft>
              <a:buClr>
                <a:schemeClr val="dk1"/>
              </a:buClr>
              <a:buSzPts val="2400"/>
              <a:buFont typeface="Abril Fatface"/>
              <a:buNone/>
              <a:defRPr sz="2400" b="0" i="0" u="none" strike="noStrike" cap="none">
                <a:solidFill>
                  <a:schemeClr val="dk1"/>
                </a:solidFill>
                <a:latin typeface="Abril Fatface"/>
                <a:ea typeface="Abril Fatface"/>
                <a:cs typeface="Abril Fatface"/>
                <a:sym typeface="Abril Fatface"/>
              </a:defRPr>
            </a:lvl7pPr>
            <a:lvl8pPr marR="0" lvl="7" algn="l" rtl="0">
              <a:lnSpc>
                <a:spcPct val="100000"/>
              </a:lnSpc>
              <a:spcBef>
                <a:spcPts val="0"/>
              </a:spcBef>
              <a:spcAft>
                <a:spcPts val="0"/>
              </a:spcAft>
              <a:buClr>
                <a:schemeClr val="dk1"/>
              </a:buClr>
              <a:buSzPts val="2400"/>
              <a:buFont typeface="Abril Fatface"/>
              <a:buNone/>
              <a:defRPr sz="2400" b="0" i="0" u="none" strike="noStrike" cap="none">
                <a:solidFill>
                  <a:schemeClr val="dk1"/>
                </a:solidFill>
                <a:latin typeface="Abril Fatface"/>
                <a:ea typeface="Abril Fatface"/>
                <a:cs typeface="Abril Fatface"/>
                <a:sym typeface="Abril Fatface"/>
              </a:defRPr>
            </a:lvl8pPr>
            <a:lvl9pPr marR="0" lvl="8" algn="l" rtl="0">
              <a:lnSpc>
                <a:spcPct val="100000"/>
              </a:lnSpc>
              <a:spcBef>
                <a:spcPts val="0"/>
              </a:spcBef>
              <a:spcAft>
                <a:spcPts val="0"/>
              </a:spcAft>
              <a:buClr>
                <a:schemeClr val="dk1"/>
              </a:buClr>
              <a:buSzPts val="2400"/>
              <a:buFont typeface="Abril Fatface"/>
              <a:buNone/>
              <a:defRPr sz="2400" b="0" i="0" u="none" strike="noStrike" cap="none">
                <a:solidFill>
                  <a:schemeClr val="dk1"/>
                </a:solidFill>
                <a:latin typeface="Abril Fatface"/>
                <a:ea typeface="Abril Fatface"/>
                <a:cs typeface="Abril Fatface"/>
                <a:sym typeface="Abril Fatface"/>
              </a:defRPr>
            </a:lvl9pPr>
          </a:lstStyle>
          <a:p>
            <a:pPr algn="ctr"/>
            <a:r>
              <a:rPr lang="en-US" dirty="0"/>
              <a:t>Conclusion</a:t>
            </a:r>
          </a:p>
        </p:txBody>
      </p:sp>
      <p:sp>
        <p:nvSpPr>
          <p:cNvPr id="35" name="Google Shape;222;p43">
            <a:extLst>
              <a:ext uri="{FF2B5EF4-FFF2-40B4-BE49-F238E27FC236}">
                <a16:creationId xmlns:a16="http://schemas.microsoft.com/office/drawing/2014/main" id="{753AF77D-D3D9-40C1-95BA-B489C170B62B}"/>
              </a:ext>
            </a:extLst>
          </p:cNvPr>
          <p:cNvSpPr txBox="1">
            <a:spLocks/>
          </p:cNvSpPr>
          <p:nvPr/>
        </p:nvSpPr>
        <p:spPr>
          <a:xfrm>
            <a:off x="3945273" y="3618533"/>
            <a:ext cx="786300" cy="593400"/>
          </a:xfrm>
          <a:prstGeom prst="rect">
            <a:avLst/>
          </a:prstGeom>
          <a:solidFill>
            <a:schemeClr val="dk1"/>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000"/>
              <a:buFont typeface="Abril Fatface"/>
              <a:buNone/>
              <a:defRPr sz="2500" b="0" i="0" u="none" strike="noStrike" cap="none">
                <a:solidFill>
                  <a:schemeClr val="lt1"/>
                </a:solidFill>
                <a:latin typeface="Abril Fatface"/>
                <a:ea typeface="Abril Fatface"/>
                <a:cs typeface="Abril Fatface"/>
                <a:sym typeface="Abril Fatface"/>
              </a:defRPr>
            </a:lvl1pPr>
            <a:lvl2pPr marR="0" lvl="1" algn="l" rtl="0">
              <a:lnSpc>
                <a:spcPct val="100000"/>
              </a:lnSpc>
              <a:spcBef>
                <a:spcPts val="0"/>
              </a:spcBef>
              <a:spcAft>
                <a:spcPts val="0"/>
              </a:spcAft>
              <a:buClr>
                <a:schemeClr val="dk1"/>
              </a:buClr>
              <a:buSzPts val="3000"/>
              <a:buFont typeface="Abril Fatface"/>
              <a:buNone/>
              <a:defRPr sz="3000" b="0" i="0" u="none" strike="noStrike" cap="none">
                <a:solidFill>
                  <a:schemeClr val="dk1"/>
                </a:solidFill>
                <a:latin typeface="Abril Fatface"/>
                <a:ea typeface="Abril Fatface"/>
                <a:cs typeface="Abril Fatface"/>
                <a:sym typeface="Abril Fatface"/>
              </a:defRPr>
            </a:lvl2pPr>
            <a:lvl3pPr marR="0" lvl="2" algn="l" rtl="0">
              <a:lnSpc>
                <a:spcPct val="100000"/>
              </a:lnSpc>
              <a:spcBef>
                <a:spcPts val="0"/>
              </a:spcBef>
              <a:spcAft>
                <a:spcPts val="0"/>
              </a:spcAft>
              <a:buClr>
                <a:schemeClr val="dk1"/>
              </a:buClr>
              <a:buSzPts val="3000"/>
              <a:buFont typeface="Abril Fatface"/>
              <a:buNone/>
              <a:defRPr sz="3000" b="0" i="0" u="none" strike="noStrike" cap="none">
                <a:solidFill>
                  <a:schemeClr val="dk1"/>
                </a:solidFill>
                <a:latin typeface="Abril Fatface"/>
                <a:ea typeface="Abril Fatface"/>
                <a:cs typeface="Abril Fatface"/>
                <a:sym typeface="Abril Fatface"/>
              </a:defRPr>
            </a:lvl3pPr>
            <a:lvl4pPr marR="0" lvl="3" algn="l" rtl="0">
              <a:lnSpc>
                <a:spcPct val="100000"/>
              </a:lnSpc>
              <a:spcBef>
                <a:spcPts val="0"/>
              </a:spcBef>
              <a:spcAft>
                <a:spcPts val="0"/>
              </a:spcAft>
              <a:buClr>
                <a:schemeClr val="dk1"/>
              </a:buClr>
              <a:buSzPts val="3000"/>
              <a:buFont typeface="Abril Fatface"/>
              <a:buNone/>
              <a:defRPr sz="3000" b="0" i="0" u="none" strike="noStrike" cap="none">
                <a:solidFill>
                  <a:schemeClr val="dk1"/>
                </a:solidFill>
                <a:latin typeface="Abril Fatface"/>
                <a:ea typeface="Abril Fatface"/>
                <a:cs typeface="Abril Fatface"/>
                <a:sym typeface="Abril Fatface"/>
              </a:defRPr>
            </a:lvl4pPr>
            <a:lvl5pPr marR="0" lvl="4" algn="l" rtl="0">
              <a:lnSpc>
                <a:spcPct val="100000"/>
              </a:lnSpc>
              <a:spcBef>
                <a:spcPts val="0"/>
              </a:spcBef>
              <a:spcAft>
                <a:spcPts val="0"/>
              </a:spcAft>
              <a:buClr>
                <a:schemeClr val="dk1"/>
              </a:buClr>
              <a:buSzPts val="3000"/>
              <a:buFont typeface="Abril Fatface"/>
              <a:buNone/>
              <a:defRPr sz="3000" b="0" i="0" u="none" strike="noStrike" cap="none">
                <a:solidFill>
                  <a:schemeClr val="dk1"/>
                </a:solidFill>
                <a:latin typeface="Abril Fatface"/>
                <a:ea typeface="Abril Fatface"/>
                <a:cs typeface="Abril Fatface"/>
                <a:sym typeface="Abril Fatface"/>
              </a:defRPr>
            </a:lvl5pPr>
            <a:lvl6pPr marR="0" lvl="5" algn="l" rtl="0">
              <a:lnSpc>
                <a:spcPct val="100000"/>
              </a:lnSpc>
              <a:spcBef>
                <a:spcPts val="0"/>
              </a:spcBef>
              <a:spcAft>
                <a:spcPts val="0"/>
              </a:spcAft>
              <a:buClr>
                <a:schemeClr val="dk1"/>
              </a:buClr>
              <a:buSzPts val="3000"/>
              <a:buFont typeface="Abril Fatface"/>
              <a:buNone/>
              <a:defRPr sz="3000" b="0" i="0" u="none" strike="noStrike" cap="none">
                <a:solidFill>
                  <a:schemeClr val="dk1"/>
                </a:solidFill>
                <a:latin typeface="Abril Fatface"/>
                <a:ea typeface="Abril Fatface"/>
                <a:cs typeface="Abril Fatface"/>
                <a:sym typeface="Abril Fatface"/>
              </a:defRPr>
            </a:lvl6pPr>
            <a:lvl7pPr marR="0" lvl="6" algn="l" rtl="0">
              <a:lnSpc>
                <a:spcPct val="100000"/>
              </a:lnSpc>
              <a:spcBef>
                <a:spcPts val="0"/>
              </a:spcBef>
              <a:spcAft>
                <a:spcPts val="0"/>
              </a:spcAft>
              <a:buClr>
                <a:schemeClr val="dk1"/>
              </a:buClr>
              <a:buSzPts val="3000"/>
              <a:buFont typeface="Abril Fatface"/>
              <a:buNone/>
              <a:defRPr sz="3000" b="0" i="0" u="none" strike="noStrike" cap="none">
                <a:solidFill>
                  <a:schemeClr val="dk1"/>
                </a:solidFill>
                <a:latin typeface="Abril Fatface"/>
                <a:ea typeface="Abril Fatface"/>
                <a:cs typeface="Abril Fatface"/>
                <a:sym typeface="Abril Fatface"/>
              </a:defRPr>
            </a:lvl7pPr>
            <a:lvl8pPr marR="0" lvl="7" algn="l" rtl="0">
              <a:lnSpc>
                <a:spcPct val="100000"/>
              </a:lnSpc>
              <a:spcBef>
                <a:spcPts val="0"/>
              </a:spcBef>
              <a:spcAft>
                <a:spcPts val="0"/>
              </a:spcAft>
              <a:buClr>
                <a:schemeClr val="dk1"/>
              </a:buClr>
              <a:buSzPts val="3000"/>
              <a:buFont typeface="Abril Fatface"/>
              <a:buNone/>
              <a:defRPr sz="3000" b="0" i="0" u="none" strike="noStrike" cap="none">
                <a:solidFill>
                  <a:schemeClr val="dk1"/>
                </a:solidFill>
                <a:latin typeface="Abril Fatface"/>
                <a:ea typeface="Abril Fatface"/>
                <a:cs typeface="Abril Fatface"/>
                <a:sym typeface="Abril Fatface"/>
              </a:defRPr>
            </a:lvl8pPr>
            <a:lvl9pPr marR="0" lvl="8" algn="l" rtl="0">
              <a:lnSpc>
                <a:spcPct val="100000"/>
              </a:lnSpc>
              <a:spcBef>
                <a:spcPts val="0"/>
              </a:spcBef>
              <a:spcAft>
                <a:spcPts val="0"/>
              </a:spcAft>
              <a:buClr>
                <a:schemeClr val="dk1"/>
              </a:buClr>
              <a:buSzPts val="3000"/>
              <a:buFont typeface="Abril Fatface"/>
              <a:buNone/>
              <a:defRPr sz="3000" b="0" i="0" u="none" strike="noStrike" cap="none">
                <a:solidFill>
                  <a:schemeClr val="dk1"/>
                </a:solidFill>
                <a:latin typeface="Abril Fatface"/>
                <a:ea typeface="Abril Fatface"/>
                <a:cs typeface="Abril Fatface"/>
                <a:sym typeface="Abril Fatface"/>
              </a:defRPr>
            </a:lvl9pPr>
          </a:lstStyle>
          <a:p>
            <a:r>
              <a:rPr lang="en" dirty="0"/>
              <a:t>08.</a:t>
            </a:r>
          </a:p>
        </p:txBody>
      </p:sp>
      <p:sp>
        <p:nvSpPr>
          <p:cNvPr id="36" name="Google Shape;224;p43">
            <a:extLst>
              <a:ext uri="{FF2B5EF4-FFF2-40B4-BE49-F238E27FC236}">
                <a16:creationId xmlns:a16="http://schemas.microsoft.com/office/drawing/2014/main" id="{59A6A5F2-1D7E-4388-80C9-AB916736F108}"/>
              </a:ext>
            </a:extLst>
          </p:cNvPr>
          <p:cNvSpPr txBox="1">
            <a:spLocks/>
          </p:cNvSpPr>
          <p:nvPr/>
        </p:nvSpPr>
        <p:spPr>
          <a:xfrm>
            <a:off x="2700369" y="4301597"/>
            <a:ext cx="3208504" cy="356453"/>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400"/>
              <a:buFont typeface="Abril Fatface"/>
              <a:buNone/>
              <a:defRPr sz="2000" b="0" i="1" u="none" strike="noStrike" cap="none">
                <a:solidFill>
                  <a:schemeClr val="dk1"/>
                </a:solidFill>
                <a:latin typeface="Abril Fatface"/>
                <a:ea typeface="Abril Fatface"/>
                <a:cs typeface="Abril Fatface"/>
                <a:sym typeface="Abril Fatface"/>
              </a:defRPr>
            </a:lvl1pPr>
            <a:lvl2pPr marR="0" lvl="1" algn="l" rtl="0">
              <a:lnSpc>
                <a:spcPct val="100000"/>
              </a:lnSpc>
              <a:spcBef>
                <a:spcPts val="0"/>
              </a:spcBef>
              <a:spcAft>
                <a:spcPts val="0"/>
              </a:spcAft>
              <a:buClr>
                <a:schemeClr val="dk1"/>
              </a:buClr>
              <a:buSzPts val="2400"/>
              <a:buFont typeface="Abril Fatface"/>
              <a:buNone/>
              <a:defRPr sz="2400" b="0" i="0" u="none" strike="noStrike" cap="none">
                <a:solidFill>
                  <a:schemeClr val="dk1"/>
                </a:solidFill>
                <a:latin typeface="Abril Fatface"/>
                <a:ea typeface="Abril Fatface"/>
                <a:cs typeface="Abril Fatface"/>
                <a:sym typeface="Abril Fatface"/>
              </a:defRPr>
            </a:lvl2pPr>
            <a:lvl3pPr marR="0" lvl="2" algn="l" rtl="0">
              <a:lnSpc>
                <a:spcPct val="100000"/>
              </a:lnSpc>
              <a:spcBef>
                <a:spcPts val="0"/>
              </a:spcBef>
              <a:spcAft>
                <a:spcPts val="0"/>
              </a:spcAft>
              <a:buClr>
                <a:schemeClr val="dk1"/>
              </a:buClr>
              <a:buSzPts val="2400"/>
              <a:buFont typeface="Abril Fatface"/>
              <a:buNone/>
              <a:defRPr sz="2400" b="0" i="0" u="none" strike="noStrike" cap="none">
                <a:solidFill>
                  <a:schemeClr val="dk1"/>
                </a:solidFill>
                <a:latin typeface="Abril Fatface"/>
                <a:ea typeface="Abril Fatface"/>
                <a:cs typeface="Abril Fatface"/>
                <a:sym typeface="Abril Fatface"/>
              </a:defRPr>
            </a:lvl3pPr>
            <a:lvl4pPr marR="0" lvl="3" algn="l" rtl="0">
              <a:lnSpc>
                <a:spcPct val="100000"/>
              </a:lnSpc>
              <a:spcBef>
                <a:spcPts val="0"/>
              </a:spcBef>
              <a:spcAft>
                <a:spcPts val="0"/>
              </a:spcAft>
              <a:buClr>
                <a:schemeClr val="dk1"/>
              </a:buClr>
              <a:buSzPts val="2400"/>
              <a:buFont typeface="Abril Fatface"/>
              <a:buNone/>
              <a:defRPr sz="2400" b="0" i="0" u="none" strike="noStrike" cap="none">
                <a:solidFill>
                  <a:schemeClr val="dk1"/>
                </a:solidFill>
                <a:latin typeface="Abril Fatface"/>
                <a:ea typeface="Abril Fatface"/>
                <a:cs typeface="Abril Fatface"/>
                <a:sym typeface="Abril Fatface"/>
              </a:defRPr>
            </a:lvl4pPr>
            <a:lvl5pPr marR="0" lvl="4" algn="l" rtl="0">
              <a:lnSpc>
                <a:spcPct val="100000"/>
              </a:lnSpc>
              <a:spcBef>
                <a:spcPts val="0"/>
              </a:spcBef>
              <a:spcAft>
                <a:spcPts val="0"/>
              </a:spcAft>
              <a:buClr>
                <a:schemeClr val="dk1"/>
              </a:buClr>
              <a:buSzPts val="2400"/>
              <a:buFont typeface="Abril Fatface"/>
              <a:buNone/>
              <a:defRPr sz="2400" b="0" i="0" u="none" strike="noStrike" cap="none">
                <a:solidFill>
                  <a:schemeClr val="dk1"/>
                </a:solidFill>
                <a:latin typeface="Abril Fatface"/>
                <a:ea typeface="Abril Fatface"/>
                <a:cs typeface="Abril Fatface"/>
                <a:sym typeface="Abril Fatface"/>
              </a:defRPr>
            </a:lvl5pPr>
            <a:lvl6pPr marR="0" lvl="5" algn="l" rtl="0">
              <a:lnSpc>
                <a:spcPct val="100000"/>
              </a:lnSpc>
              <a:spcBef>
                <a:spcPts val="0"/>
              </a:spcBef>
              <a:spcAft>
                <a:spcPts val="0"/>
              </a:spcAft>
              <a:buClr>
                <a:schemeClr val="dk1"/>
              </a:buClr>
              <a:buSzPts val="2400"/>
              <a:buFont typeface="Abril Fatface"/>
              <a:buNone/>
              <a:defRPr sz="2400" b="0" i="0" u="none" strike="noStrike" cap="none">
                <a:solidFill>
                  <a:schemeClr val="dk1"/>
                </a:solidFill>
                <a:latin typeface="Abril Fatface"/>
                <a:ea typeface="Abril Fatface"/>
                <a:cs typeface="Abril Fatface"/>
                <a:sym typeface="Abril Fatface"/>
              </a:defRPr>
            </a:lvl6pPr>
            <a:lvl7pPr marR="0" lvl="6" algn="l" rtl="0">
              <a:lnSpc>
                <a:spcPct val="100000"/>
              </a:lnSpc>
              <a:spcBef>
                <a:spcPts val="0"/>
              </a:spcBef>
              <a:spcAft>
                <a:spcPts val="0"/>
              </a:spcAft>
              <a:buClr>
                <a:schemeClr val="dk1"/>
              </a:buClr>
              <a:buSzPts val="2400"/>
              <a:buFont typeface="Abril Fatface"/>
              <a:buNone/>
              <a:defRPr sz="2400" b="0" i="0" u="none" strike="noStrike" cap="none">
                <a:solidFill>
                  <a:schemeClr val="dk1"/>
                </a:solidFill>
                <a:latin typeface="Abril Fatface"/>
                <a:ea typeface="Abril Fatface"/>
                <a:cs typeface="Abril Fatface"/>
                <a:sym typeface="Abril Fatface"/>
              </a:defRPr>
            </a:lvl7pPr>
            <a:lvl8pPr marR="0" lvl="7" algn="l" rtl="0">
              <a:lnSpc>
                <a:spcPct val="100000"/>
              </a:lnSpc>
              <a:spcBef>
                <a:spcPts val="0"/>
              </a:spcBef>
              <a:spcAft>
                <a:spcPts val="0"/>
              </a:spcAft>
              <a:buClr>
                <a:schemeClr val="dk1"/>
              </a:buClr>
              <a:buSzPts val="2400"/>
              <a:buFont typeface="Abril Fatface"/>
              <a:buNone/>
              <a:defRPr sz="2400" b="0" i="0" u="none" strike="noStrike" cap="none">
                <a:solidFill>
                  <a:schemeClr val="dk1"/>
                </a:solidFill>
                <a:latin typeface="Abril Fatface"/>
                <a:ea typeface="Abril Fatface"/>
                <a:cs typeface="Abril Fatface"/>
                <a:sym typeface="Abril Fatface"/>
              </a:defRPr>
            </a:lvl8pPr>
            <a:lvl9pPr marR="0" lvl="8" algn="l" rtl="0">
              <a:lnSpc>
                <a:spcPct val="100000"/>
              </a:lnSpc>
              <a:spcBef>
                <a:spcPts val="0"/>
              </a:spcBef>
              <a:spcAft>
                <a:spcPts val="0"/>
              </a:spcAft>
              <a:buClr>
                <a:schemeClr val="dk1"/>
              </a:buClr>
              <a:buSzPts val="2400"/>
              <a:buFont typeface="Abril Fatface"/>
              <a:buNone/>
              <a:defRPr sz="2400" b="0" i="0" u="none" strike="noStrike" cap="none">
                <a:solidFill>
                  <a:schemeClr val="dk1"/>
                </a:solidFill>
                <a:latin typeface="Abril Fatface"/>
                <a:ea typeface="Abril Fatface"/>
                <a:cs typeface="Abril Fatface"/>
                <a:sym typeface="Abril Fatface"/>
              </a:defRPr>
            </a:lvl9pPr>
          </a:lstStyle>
          <a:p>
            <a:pPr algn="ctr"/>
            <a:r>
              <a:rPr lang="en-US" dirty="0"/>
              <a:t>References</a:t>
            </a:r>
          </a:p>
        </p:txBody>
      </p:sp>
      <p:sp>
        <p:nvSpPr>
          <p:cNvPr id="37" name="Google Shape;224;p43">
            <a:extLst>
              <a:ext uri="{FF2B5EF4-FFF2-40B4-BE49-F238E27FC236}">
                <a16:creationId xmlns:a16="http://schemas.microsoft.com/office/drawing/2014/main" id="{6DE30133-9FD8-4419-9FB1-1F4B0491DE0D}"/>
              </a:ext>
            </a:extLst>
          </p:cNvPr>
          <p:cNvSpPr txBox="1">
            <a:spLocks/>
          </p:cNvSpPr>
          <p:nvPr/>
        </p:nvSpPr>
        <p:spPr>
          <a:xfrm>
            <a:off x="5771251" y="4289200"/>
            <a:ext cx="3208504" cy="356453"/>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2400"/>
              <a:buFont typeface="Abril Fatface"/>
              <a:buNone/>
              <a:defRPr sz="2000" b="0" i="1" u="none" strike="noStrike" cap="none">
                <a:solidFill>
                  <a:schemeClr val="dk1"/>
                </a:solidFill>
                <a:latin typeface="Abril Fatface"/>
                <a:ea typeface="Abril Fatface"/>
                <a:cs typeface="Abril Fatface"/>
                <a:sym typeface="Abril Fatface"/>
              </a:defRPr>
            </a:lvl1pPr>
            <a:lvl2pPr marR="0" lvl="1" algn="l" rtl="0">
              <a:lnSpc>
                <a:spcPct val="100000"/>
              </a:lnSpc>
              <a:spcBef>
                <a:spcPts val="0"/>
              </a:spcBef>
              <a:spcAft>
                <a:spcPts val="0"/>
              </a:spcAft>
              <a:buClr>
                <a:schemeClr val="dk1"/>
              </a:buClr>
              <a:buSzPts val="2400"/>
              <a:buFont typeface="Abril Fatface"/>
              <a:buNone/>
              <a:defRPr sz="2400" b="0" i="0" u="none" strike="noStrike" cap="none">
                <a:solidFill>
                  <a:schemeClr val="dk1"/>
                </a:solidFill>
                <a:latin typeface="Abril Fatface"/>
                <a:ea typeface="Abril Fatface"/>
                <a:cs typeface="Abril Fatface"/>
                <a:sym typeface="Abril Fatface"/>
              </a:defRPr>
            </a:lvl2pPr>
            <a:lvl3pPr marR="0" lvl="2" algn="l" rtl="0">
              <a:lnSpc>
                <a:spcPct val="100000"/>
              </a:lnSpc>
              <a:spcBef>
                <a:spcPts val="0"/>
              </a:spcBef>
              <a:spcAft>
                <a:spcPts val="0"/>
              </a:spcAft>
              <a:buClr>
                <a:schemeClr val="dk1"/>
              </a:buClr>
              <a:buSzPts val="2400"/>
              <a:buFont typeface="Abril Fatface"/>
              <a:buNone/>
              <a:defRPr sz="2400" b="0" i="0" u="none" strike="noStrike" cap="none">
                <a:solidFill>
                  <a:schemeClr val="dk1"/>
                </a:solidFill>
                <a:latin typeface="Abril Fatface"/>
                <a:ea typeface="Abril Fatface"/>
                <a:cs typeface="Abril Fatface"/>
                <a:sym typeface="Abril Fatface"/>
              </a:defRPr>
            </a:lvl3pPr>
            <a:lvl4pPr marR="0" lvl="3" algn="l" rtl="0">
              <a:lnSpc>
                <a:spcPct val="100000"/>
              </a:lnSpc>
              <a:spcBef>
                <a:spcPts val="0"/>
              </a:spcBef>
              <a:spcAft>
                <a:spcPts val="0"/>
              </a:spcAft>
              <a:buClr>
                <a:schemeClr val="dk1"/>
              </a:buClr>
              <a:buSzPts val="2400"/>
              <a:buFont typeface="Abril Fatface"/>
              <a:buNone/>
              <a:defRPr sz="2400" b="0" i="0" u="none" strike="noStrike" cap="none">
                <a:solidFill>
                  <a:schemeClr val="dk1"/>
                </a:solidFill>
                <a:latin typeface="Abril Fatface"/>
                <a:ea typeface="Abril Fatface"/>
                <a:cs typeface="Abril Fatface"/>
                <a:sym typeface="Abril Fatface"/>
              </a:defRPr>
            </a:lvl4pPr>
            <a:lvl5pPr marR="0" lvl="4" algn="l" rtl="0">
              <a:lnSpc>
                <a:spcPct val="100000"/>
              </a:lnSpc>
              <a:spcBef>
                <a:spcPts val="0"/>
              </a:spcBef>
              <a:spcAft>
                <a:spcPts val="0"/>
              </a:spcAft>
              <a:buClr>
                <a:schemeClr val="dk1"/>
              </a:buClr>
              <a:buSzPts val="2400"/>
              <a:buFont typeface="Abril Fatface"/>
              <a:buNone/>
              <a:defRPr sz="2400" b="0" i="0" u="none" strike="noStrike" cap="none">
                <a:solidFill>
                  <a:schemeClr val="dk1"/>
                </a:solidFill>
                <a:latin typeface="Abril Fatface"/>
                <a:ea typeface="Abril Fatface"/>
                <a:cs typeface="Abril Fatface"/>
                <a:sym typeface="Abril Fatface"/>
              </a:defRPr>
            </a:lvl5pPr>
            <a:lvl6pPr marR="0" lvl="5" algn="l" rtl="0">
              <a:lnSpc>
                <a:spcPct val="100000"/>
              </a:lnSpc>
              <a:spcBef>
                <a:spcPts val="0"/>
              </a:spcBef>
              <a:spcAft>
                <a:spcPts val="0"/>
              </a:spcAft>
              <a:buClr>
                <a:schemeClr val="dk1"/>
              </a:buClr>
              <a:buSzPts val="2400"/>
              <a:buFont typeface="Abril Fatface"/>
              <a:buNone/>
              <a:defRPr sz="2400" b="0" i="0" u="none" strike="noStrike" cap="none">
                <a:solidFill>
                  <a:schemeClr val="dk1"/>
                </a:solidFill>
                <a:latin typeface="Abril Fatface"/>
                <a:ea typeface="Abril Fatface"/>
                <a:cs typeface="Abril Fatface"/>
                <a:sym typeface="Abril Fatface"/>
              </a:defRPr>
            </a:lvl6pPr>
            <a:lvl7pPr marR="0" lvl="6" algn="l" rtl="0">
              <a:lnSpc>
                <a:spcPct val="100000"/>
              </a:lnSpc>
              <a:spcBef>
                <a:spcPts val="0"/>
              </a:spcBef>
              <a:spcAft>
                <a:spcPts val="0"/>
              </a:spcAft>
              <a:buClr>
                <a:schemeClr val="dk1"/>
              </a:buClr>
              <a:buSzPts val="2400"/>
              <a:buFont typeface="Abril Fatface"/>
              <a:buNone/>
              <a:defRPr sz="2400" b="0" i="0" u="none" strike="noStrike" cap="none">
                <a:solidFill>
                  <a:schemeClr val="dk1"/>
                </a:solidFill>
                <a:latin typeface="Abril Fatface"/>
                <a:ea typeface="Abril Fatface"/>
                <a:cs typeface="Abril Fatface"/>
                <a:sym typeface="Abril Fatface"/>
              </a:defRPr>
            </a:lvl7pPr>
            <a:lvl8pPr marR="0" lvl="7" algn="l" rtl="0">
              <a:lnSpc>
                <a:spcPct val="100000"/>
              </a:lnSpc>
              <a:spcBef>
                <a:spcPts val="0"/>
              </a:spcBef>
              <a:spcAft>
                <a:spcPts val="0"/>
              </a:spcAft>
              <a:buClr>
                <a:schemeClr val="dk1"/>
              </a:buClr>
              <a:buSzPts val="2400"/>
              <a:buFont typeface="Abril Fatface"/>
              <a:buNone/>
              <a:defRPr sz="2400" b="0" i="0" u="none" strike="noStrike" cap="none">
                <a:solidFill>
                  <a:schemeClr val="dk1"/>
                </a:solidFill>
                <a:latin typeface="Abril Fatface"/>
                <a:ea typeface="Abril Fatface"/>
                <a:cs typeface="Abril Fatface"/>
                <a:sym typeface="Abril Fatface"/>
              </a:defRPr>
            </a:lvl8pPr>
            <a:lvl9pPr marR="0" lvl="8" algn="l" rtl="0">
              <a:lnSpc>
                <a:spcPct val="100000"/>
              </a:lnSpc>
              <a:spcBef>
                <a:spcPts val="0"/>
              </a:spcBef>
              <a:spcAft>
                <a:spcPts val="0"/>
              </a:spcAft>
              <a:buClr>
                <a:schemeClr val="dk1"/>
              </a:buClr>
              <a:buSzPts val="2400"/>
              <a:buFont typeface="Abril Fatface"/>
              <a:buNone/>
              <a:defRPr sz="2400" b="0" i="0" u="none" strike="noStrike" cap="none">
                <a:solidFill>
                  <a:schemeClr val="dk1"/>
                </a:solidFill>
                <a:latin typeface="Abril Fatface"/>
                <a:ea typeface="Abril Fatface"/>
                <a:cs typeface="Abril Fatface"/>
                <a:sym typeface="Abril Fatface"/>
              </a:defRPr>
            </a:lvl9pPr>
          </a:lstStyle>
          <a:p>
            <a:pPr algn="ctr"/>
            <a:r>
              <a:rPr lang="en-US" dirty="0"/>
              <a:t>Thank You</a:t>
            </a:r>
          </a:p>
        </p:txBody>
      </p:sp>
      <p:sp>
        <p:nvSpPr>
          <p:cNvPr id="38" name="Google Shape;222;p43">
            <a:extLst>
              <a:ext uri="{FF2B5EF4-FFF2-40B4-BE49-F238E27FC236}">
                <a16:creationId xmlns:a16="http://schemas.microsoft.com/office/drawing/2014/main" id="{F5F39546-6ED1-4B4F-9076-7922A7D7424E}"/>
              </a:ext>
            </a:extLst>
          </p:cNvPr>
          <p:cNvSpPr txBox="1">
            <a:spLocks/>
          </p:cNvSpPr>
          <p:nvPr/>
        </p:nvSpPr>
        <p:spPr>
          <a:xfrm>
            <a:off x="6992685" y="3597679"/>
            <a:ext cx="786300" cy="593400"/>
          </a:xfrm>
          <a:prstGeom prst="rect">
            <a:avLst/>
          </a:prstGeom>
          <a:solidFill>
            <a:schemeClr val="dk1"/>
          </a:solid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3000"/>
              <a:buFont typeface="Abril Fatface"/>
              <a:buNone/>
              <a:defRPr sz="2500" b="0" i="0" u="none" strike="noStrike" cap="none">
                <a:solidFill>
                  <a:schemeClr val="lt1"/>
                </a:solidFill>
                <a:latin typeface="Abril Fatface"/>
                <a:ea typeface="Abril Fatface"/>
                <a:cs typeface="Abril Fatface"/>
                <a:sym typeface="Abril Fatface"/>
              </a:defRPr>
            </a:lvl1pPr>
            <a:lvl2pPr marR="0" lvl="1" algn="l" rtl="0">
              <a:lnSpc>
                <a:spcPct val="100000"/>
              </a:lnSpc>
              <a:spcBef>
                <a:spcPts val="0"/>
              </a:spcBef>
              <a:spcAft>
                <a:spcPts val="0"/>
              </a:spcAft>
              <a:buClr>
                <a:schemeClr val="dk1"/>
              </a:buClr>
              <a:buSzPts val="3000"/>
              <a:buFont typeface="Abril Fatface"/>
              <a:buNone/>
              <a:defRPr sz="3000" b="0" i="0" u="none" strike="noStrike" cap="none">
                <a:solidFill>
                  <a:schemeClr val="dk1"/>
                </a:solidFill>
                <a:latin typeface="Abril Fatface"/>
                <a:ea typeface="Abril Fatface"/>
                <a:cs typeface="Abril Fatface"/>
                <a:sym typeface="Abril Fatface"/>
              </a:defRPr>
            </a:lvl2pPr>
            <a:lvl3pPr marR="0" lvl="2" algn="l" rtl="0">
              <a:lnSpc>
                <a:spcPct val="100000"/>
              </a:lnSpc>
              <a:spcBef>
                <a:spcPts val="0"/>
              </a:spcBef>
              <a:spcAft>
                <a:spcPts val="0"/>
              </a:spcAft>
              <a:buClr>
                <a:schemeClr val="dk1"/>
              </a:buClr>
              <a:buSzPts val="3000"/>
              <a:buFont typeface="Abril Fatface"/>
              <a:buNone/>
              <a:defRPr sz="3000" b="0" i="0" u="none" strike="noStrike" cap="none">
                <a:solidFill>
                  <a:schemeClr val="dk1"/>
                </a:solidFill>
                <a:latin typeface="Abril Fatface"/>
                <a:ea typeface="Abril Fatface"/>
                <a:cs typeface="Abril Fatface"/>
                <a:sym typeface="Abril Fatface"/>
              </a:defRPr>
            </a:lvl3pPr>
            <a:lvl4pPr marR="0" lvl="3" algn="l" rtl="0">
              <a:lnSpc>
                <a:spcPct val="100000"/>
              </a:lnSpc>
              <a:spcBef>
                <a:spcPts val="0"/>
              </a:spcBef>
              <a:spcAft>
                <a:spcPts val="0"/>
              </a:spcAft>
              <a:buClr>
                <a:schemeClr val="dk1"/>
              </a:buClr>
              <a:buSzPts val="3000"/>
              <a:buFont typeface="Abril Fatface"/>
              <a:buNone/>
              <a:defRPr sz="3000" b="0" i="0" u="none" strike="noStrike" cap="none">
                <a:solidFill>
                  <a:schemeClr val="dk1"/>
                </a:solidFill>
                <a:latin typeface="Abril Fatface"/>
                <a:ea typeface="Abril Fatface"/>
                <a:cs typeface="Abril Fatface"/>
                <a:sym typeface="Abril Fatface"/>
              </a:defRPr>
            </a:lvl4pPr>
            <a:lvl5pPr marR="0" lvl="4" algn="l" rtl="0">
              <a:lnSpc>
                <a:spcPct val="100000"/>
              </a:lnSpc>
              <a:spcBef>
                <a:spcPts val="0"/>
              </a:spcBef>
              <a:spcAft>
                <a:spcPts val="0"/>
              </a:spcAft>
              <a:buClr>
                <a:schemeClr val="dk1"/>
              </a:buClr>
              <a:buSzPts val="3000"/>
              <a:buFont typeface="Abril Fatface"/>
              <a:buNone/>
              <a:defRPr sz="3000" b="0" i="0" u="none" strike="noStrike" cap="none">
                <a:solidFill>
                  <a:schemeClr val="dk1"/>
                </a:solidFill>
                <a:latin typeface="Abril Fatface"/>
                <a:ea typeface="Abril Fatface"/>
                <a:cs typeface="Abril Fatface"/>
                <a:sym typeface="Abril Fatface"/>
              </a:defRPr>
            </a:lvl5pPr>
            <a:lvl6pPr marR="0" lvl="5" algn="l" rtl="0">
              <a:lnSpc>
                <a:spcPct val="100000"/>
              </a:lnSpc>
              <a:spcBef>
                <a:spcPts val="0"/>
              </a:spcBef>
              <a:spcAft>
                <a:spcPts val="0"/>
              </a:spcAft>
              <a:buClr>
                <a:schemeClr val="dk1"/>
              </a:buClr>
              <a:buSzPts val="3000"/>
              <a:buFont typeface="Abril Fatface"/>
              <a:buNone/>
              <a:defRPr sz="3000" b="0" i="0" u="none" strike="noStrike" cap="none">
                <a:solidFill>
                  <a:schemeClr val="dk1"/>
                </a:solidFill>
                <a:latin typeface="Abril Fatface"/>
                <a:ea typeface="Abril Fatface"/>
                <a:cs typeface="Abril Fatface"/>
                <a:sym typeface="Abril Fatface"/>
              </a:defRPr>
            </a:lvl6pPr>
            <a:lvl7pPr marR="0" lvl="6" algn="l" rtl="0">
              <a:lnSpc>
                <a:spcPct val="100000"/>
              </a:lnSpc>
              <a:spcBef>
                <a:spcPts val="0"/>
              </a:spcBef>
              <a:spcAft>
                <a:spcPts val="0"/>
              </a:spcAft>
              <a:buClr>
                <a:schemeClr val="dk1"/>
              </a:buClr>
              <a:buSzPts val="3000"/>
              <a:buFont typeface="Abril Fatface"/>
              <a:buNone/>
              <a:defRPr sz="3000" b="0" i="0" u="none" strike="noStrike" cap="none">
                <a:solidFill>
                  <a:schemeClr val="dk1"/>
                </a:solidFill>
                <a:latin typeface="Abril Fatface"/>
                <a:ea typeface="Abril Fatface"/>
                <a:cs typeface="Abril Fatface"/>
                <a:sym typeface="Abril Fatface"/>
              </a:defRPr>
            </a:lvl7pPr>
            <a:lvl8pPr marR="0" lvl="7" algn="l" rtl="0">
              <a:lnSpc>
                <a:spcPct val="100000"/>
              </a:lnSpc>
              <a:spcBef>
                <a:spcPts val="0"/>
              </a:spcBef>
              <a:spcAft>
                <a:spcPts val="0"/>
              </a:spcAft>
              <a:buClr>
                <a:schemeClr val="dk1"/>
              </a:buClr>
              <a:buSzPts val="3000"/>
              <a:buFont typeface="Abril Fatface"/>
              <a:buNone/>
              <a:defRPr sz="3000" b="0" i="0" u="none" strike="noStrike" cap="none">
                <a:solidFill>
                  <a:schemeClr val="dk1"/>
                </a:solidFill>
                <a:latin typeface="Abril Fatface"/>
                <a:ea typeface="Abril Fatface"/>
                <a:cs typeface="Abril Fatface"/>
                <a:sym typeface="Abril Fatface"/>
              </a:defRPr>
            </a:lvl8pPr>
            <a:lvl9pPr marR="0" lvl="8" algn="l" rtl="0">
              <a:lnSpc>
                <a:spcPct val="100000"/>
              </a:lnSpc>
              <a:spcBef>
                <a:spcPts val="0"/>
              </a:spcBef>
              <a:spcAft>
                <a:spcPts val="0"/>
              </a:spcAft>
              <a:buClr>
                <a:schemeClr val="dk1"/>
              </a:buClr>
              <a:buSzPts val="3000"/>
              <a:buFont typeface="Abril Fatface"/>
              <a:buNone/>
              <a:defRPr sz="3000" b="0" i="0" u="none" strike="noStrike" cap="none">
                <a:solidFill>
                  <a:schemeClr val="dk1"/>
                </a:solidFill>
                <a:latin typeface="Abril Fatface"/>
                <a:ea typeface="Abril Fatface"/>
                <a:cs typeface="Abril Fatface"/>
                <a:sym typeface="Abril Fatface"/>
              </a:defRPr>
            </a:lvl9pPr>
          </a:lstStyle>
          <a:p>
            <a:r>
              <a:rPr lang="en" dirty="0"/>
              <a:t>09.</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08"/>
        <p:cNvGrpSpPr/>
        <p:nvPr/>
      </p:nvGrpSpPr>
      <p:grpSpPr>
        <a:xfrm>
          <a:off x="0" y="0"/>
          <a:ext cx="0" cy="0"/>
          <a:chOff x="0" y="0"/>
          <a:chExt cx="0" cy="0"/>
        </a:xfrm>
      </p:grpSpPr>
      <p:sp>
        <p:nvSpPr>
          <p:cNvPr id="309" name="Google Shape;309;p48"/>
          <p:cNvSpPr txBox="1">
            <a:spLocks noGrp="1"/>
          </p:cNvSpPr>
          <p:nvPr>
            <p:ph type="subTitle" idx="3"/>
          </p:nvPr>
        </p:nvSpPr>
        <p:spPr>
          <a:xfrm>
            <a:off x="944986" y="794433"/>
            <a:ext cx="4155901" cy="1796765"/>
          </a:xfrm>
          <a:prstGeom prst="rect">
            <a:avLst/>
          </a:prstGeom>
        </p:spPr>
        <p:txBody>
          <a:bodyPr spcFirstLastPara="1" wrap="square" lIns="91425" tIns="91425" rIns="91425" bIns="91425" anchor="t" anchorCtr="0">
            <a:noAutofit/>
          </a:bodyPr>
          <a:lstStyle/>
          <a:p>
            <a:pPr marL="342900" marR="0" lvl="0" indent="-342900" algn="just">
              <a:lnSpc>
                <a:spcPct val="150000"/>
              </a:lnSpc>
              <a:spcBef>
                <a:spcPts val="0"/>
              </a:spcBef>
              <a:spcAft>
                <a:spcPts val="0"/>
              </a:spcAft>
              <a:buFont typeface="Arial" panose="020B0604020202020204" pitchFamily="34" charset="0"/>
              <a:buChar char="●"/>
            </a:pPr>
            <a:r>
              <a:rPr lang="en-GB" sz="1200" u="none" strike="noStrike" dirty="0">
                <a:effectLst/>
                <a:latin typeface="Nunito" pitchFamily="2" charset="0"/>
                <a:ea typeface="Times New Roman" panose="02020603050405020304" pitchFamily="18" charset="0"/>
              </a:rPr>
              <a:t>Strengths:  Adaptability, leadership, emotional intelligence and communication are my major strengths. </a:t>
            </a:r>
            <a:endParaRPr lang="en-US" sz="1200" u="none" strike="noStrike" dirty="0">
              <a:effectLst/>
              <a:latin typeface="Nunito" pitchFamily="2"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sz="1200" u="none" strike="noStrike" dirty="0">
                <a:effectLst/>
                <a:latin typeface="Nunito" pitchFamily="2" charset="0"/>
                <a:ea typeface="Times New Roman" panose="02020603050405020304" pitchFamily="18" charset="0"/>
              </a:rPr>
              <a:t>Weaknesses: Lack of time management and lack in planning and organising skills are the major weaknesses that I have. </a:t>
            </a:r>
            <a:endParaRPr lang="en-US" sz="1200" u="none" strike="noStrike" dirty="0">
              <a:effectLst/>
              <a:latin typeface="Nunito" pitchFamily="2" charset="0"/>
              <a:ea typeface="Times New Roman" panose="02020603050405020304" pitchFamily="18" charset="0"/>
            </a:endParaRPr>
          </a:p>
        </p:txBody>
      </p:sp>
      <p:sp>
        <p:nvSpPr>
          <p:cNvPr id="310" name="Google Shape;310;p48"/>
          <p:cNvSpPr txBox="1">
            <a:spLocks noGrp="1"/>
          </p:cNvSpPr>
          <p:nvPr>
            <p:ph type="subTitle" idx="1"/>
          </p:nvPr>
        </p:nvSpPr>
        <p:spPr>
          <a:xfrm>
            <a:off x="944988" y="252249"/>
            <a:ext cx="3741600" cy="542184"/>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4000" dirty="0"/>
              <a:t>Introduction</a:t>
            </a:r>
            <a:endParaRPr sz="4000" dirty="0"/>
          </a:p>
        </p:txBody>
      </p:sp>
      <p:sp>
        <p:nvSpPr>
          <p:cNvPr id="312" name="Google Shape;312;p48"/>
          <p:cNvSpPr txBox="1">
            <a:spLocks noGrp="1"/>
          </p:cNvSpPr>
          <p:nvPr>
            <p:ph type="subTitle" idx="4"/>
          </p:nvPr>
        </p:nvSpPr>
        <p:spPr>
          <a:xfrm>
            <a:off x="3988087" y="3189906"/>
            <a:ext cx="4315941" cy="1796764"/>
          </a:xfrm>
          <a:prstGeom prst="rect">
            <a:avLst/>
          </a:prstGeom>
        </p:spPr>
        <p:txBody>
          <a:bodyPr spcFirstLastPara="1" wrap="square" lIns="91425" tIns="91425" rIns="91425" bIns="91425" anchor="t" anchorCtr="0">
            <a:noAutofit/>
          </a:bodyPr>
          <a:lstStyle/>
          <a:p>
            <a:pPr marL="342900" marR="0" lvl="0" indent="-342900" algn="just">
              <a:lnSpc>
                <a:spcPct val="150000"/>
              </a:lnSpc>
              <a:spcBef>
                <a:spcPts val="0"/>
              </a:spcBef>
              <a:spcAft>
                <a:spcPts val="0"/>
              </a:spcAft>
              <a:buFont typeface="Arial" panose="020B0604020202020204" pitchFamily="34" charset="0"/>
              <a:buChar char="●"/>
            </a:pPr>
            <a:r>
              <a:rPr lang="en-GB" sz="1200" u="none" strike="noStrike" dirty="0">
                <a:effectLst/>
                <a:latin typeface="Nunito" pitchFamily="2" charset="0"/>
                <a:ea typeface="Times New Roman" panose="02020603050405020304" pitchFamily="18" charset="0"/>
              </a:rPr>
              <a:t>Opportunities: Increased scope of business management for the entrepreneurial venture is projected to be an opportunity from my core strengths. </a:t>
            </a:r>
            <a:endParaRPr lang="en-US" sz="1200" u="none" strike="noStrike" dirty="0">
              <a:effectLst/>
              <a:latin typeface="Nunito" pitchFamily="2"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sz="1200" u="none" strike="noStrike" dirty="0">
                <a:effectLst/>
                <a:latin typeface="Nunito" pitchFamily="2" charset="0"/>
                <a:ea typeface="Times New Roman" panose="02020603050405020304" pitchFamily="18" charset="0"/>
              </a:rPr>
              <a:t>Threats: Inefficient business planning is the major threat for me as an entrepreneur. </a:t>
            </a:r>
            <a:endParaRPr lang="en-US" sz="1200" u="none" strike="noStrike" dirty="0">
              <a:effectLst/>
              <a:latin typeface="Nunito" pitchFamily="2" charset="0"/>
              <a:ea typeface="Times New Roman" panose="02020603050405020304" pitchFamily="18" charset="0"/>
            </a:endParaRPr>
          </a:p>
        </p:txBody>
      </p:sp>
      <p:pic>
        <p:nvPicPr>
          <p:cNvPr id="313" name="Google Shape;313;p48"/>
          <p:cNvPicPr preferRelativeResize="0"/>
          <p:nvPr/>
        </p:nvPicPr>
        <p:blipFill rotWithShape="1">
          <a:blip r:embed="rId3">
            <a:alphaModFix/>
          </a:blip>
          <a:srcRect l="38247" t="130" r="14352" b="-451"/>
          <a:stretch/>
        </p:blipFill>
        <p:spPr>
          <a:xfrm rot="5400000">
            <a:off x="5696080" y="-353844"/>
            <a:ext cx="3094076" cy="3801765"/>
          </a:xfrm>
          <a:prstGeom prst="rect">
            <a:avLst/>
          </a:prstGeom>
          <a:noFill/>
          <a:ln>
            <a:noFill/>
          </a:ln>
        </p:spPr>
      </p:pic>
      <p:pic>
        <p:nvPicPr>
          <p:cNvPr id="314" name="Google Shape;314;p48"/>
          <p:cNvPicPr preferRelativeResize="0"/>
          <p:nvPr/>
        </p:nvPicPr>
        <p:blipFill rotWithShape="1">
          <a:blip r:embed="rId4">
            <a:alphaModFix/>
          </a:blip>
          <a:srcRect l="26372" t="9130" r="26372" b="-609"/>
          <a:stretch/>
        </p:blipFill>
        <p:spPr>
          <a:xfrm rot="5400000">
            <a:off x="700937" y="2042663"/>
            <a:ext cx="2399899" cy="3801777"/>
          </a:xfrm>
          <a:prstGeom prst="rect">
            <a:avLst/>
          </a:prstGeom>
          <a:noFill/>
          <a:ln>
            <a:noFill/>
          </a:ln>
        </p:spPr>
      </p:pic>
      <p:cxnSp>
        <p:nvCxnSpPr>
          <p:cNvPr id="315" name="Google Shape;315;p48"/>
          <p:cNvCxnSpPr/>
          <p:nvPr/>
        </p:nvCxnSpPr>
        <p:spPr>
          <a:xfrm>
            <a:off x="944988" y="794433"/>
            <a:ext cx="4155900" cy="0"/>
          </a:xfrm>
          <a:prstGeom prst="straightConnector1">
            <a:avLst/>
          </a:prstGeom>
          <a:noFill/>
          <a:ln w="9525" cap="flat" cmpd="sng">
            <a:solidFill>
              <a:schemeClr val="dk1"/>
            </a:solidFill>
            <a:prstDash val="solid"/>
            <a:round/>
            <a:headEnd type="none" w="med" len="med"/>
            <a:tailEnd type="none" w="med" len="med"/>
          </a:ln>
        </p:spPr>
      </p:cxn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58"/>
        <p:cNvGrpSpPr/>
        <p:nvPr/>
      </p:nvGrpSpPr>
      <p:grpSpPr>
        <a:xfrm>
          <a:off x="0" y="0"/>
          <a:ext cx="0" cy="0"/>
          <a:chOff x="0" y="0"/>
          <a:chExt cx="0" cy="0"/>
        </a:xfrm>
      </p:grpSpPr>
      <p:pic>
        <p:nvPicPr>
          <p:cNvPr id="259" name="Google Shape;259;p45"/>
          <p:cNvPicPr preferRelativeResize="0"/>
          <p:nvPr/>
        </p:nvPicPr>
        <p:blipFill rotWithShape="1">
          <a:blip r:embed="rId3">
            <a:alphaModFix/>
          </a:blip>
          <a:srcRect l="19824" r="34305"/>
          <a:stretch/>
        </p:blipFill>
        <p:spPr>
          <a:xfrm>
            <a:off x="1" y="0"/>
            <a:ext cx="4109198" cy="5143498"/>
          </a:xfrm>
          <a:prstGeom prst="rect">
            <a:avLst/>
          </a:prstGeom>
          <a:noFill/>
          <a:ln>
            <a:noFill/>
          </a:ln>
        </p:spPr>
      </p:pic>
      <p:sp>
        <p:nvSpPr>
          <p:cNvPr id="260" name="Google Shape;260;p45"/>
          <p:cNvSpPr txBox="1">
            <a:spLocks noGrp="1"/>
          </p:cNvSpPr>
          <p:nvPr>
            <p:ph type="title"/>
          </p:nvPr>
        </p:nvSpPr>
        <p:spPr>
          <a:xfrm>
            <a:off x="4109198" y="233917"/>
            <a:ext cx="5034801" cy="1858499"/>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4000" dirty="0">
                <a:effectLst/>
                <a:latin typeface="Abril Fatface" panose="020B0604020202020204" charset="0"/>
                <a:ea typeface="Times New Roman" panose="02020603050405020304" pitchFamily="18" charset="0"/>
              </a:rPr>
              <a:t>Overview of the Business Idea of CakeO’Muse</a:t>
            </a:r>
            <a:endParaRPr sz="6000" dirty="0">
              <a:latin typeface="Abril Fatface" panose="020B0604020202020204" charset="0"/>
            </a:endParaRPr>
          </a:p>
        </p:txBody>
      </p:sp>
      <p:cxnSp>
        <p:nvCxnSpPr>
          <p:cNvPr id="261" name="Google Shape;261;p45"/>
          <p:cNvCxnSpPr/>
          <p:nvPr/>
        </p:nvCxnSpPr>
        <p:spPr>
          <a:xfrm>
            <a:off x="5041000" y="2068550"/>
            <a:ext cx="4155900" cy="0"/>
          </a:xfrm>
          <a:prstGeom prst="straightConnector1">
            <a:avLst/>
          </a:prstGeom>
          <a:noFill/>
          <a:ln w="9525" cap="flat" cmpd="sng">
            <a:solidFill>
              <a:schemeClr val="dk1"/>
            </a:solidFill>
            <a:prstDash val="solid"/>
            <a:round/>
            <a:headEnd type="none" w="med" len="med"/>
            <a:tailEnd type="none" w="med" len="med"/>
          </a:ln>
        </p:spPr>
      </p:cxnSp>
      <p:sp>
        <p:nvSpPr>
          <p:cNvPr id="262" name="Google Shape;262;p45"/>
          <p:cNvSpPr txBox="1">
            <a:spLocks noGrp="1"/>
          </p:cNvSpPr>
          <p:nvPr>
            <p:ph type="subTitle" idx="1"/>
          </p:nvPr>
        </p:nvSpPr>
        <p:spPr>
          <a:xfrm>
            <a:off x="4805075" y="2182700"/>
            <a:ext cx="3636000" cy="1858500"/>
          </a:xfrm>
          <a:prstGeom prst="rect">
            <a:avLst/>
          </a:prstGeom>
        </p:spPr>
        <p:txBody>
          <a:bodyPr spcFirstLastPara="1" wrap="square" lIns="91425" tIns="91425" rIns="91425" bIns="91425" anchor="t" anchorCtr="0">
            <a:noAutofit/>
          </a:bodyPr>
          <a:lstStyle/>
          <a:p>
            <a:pPr marL="342900" marR="0" lvl="0" indent="-342900" algn="just">
              <a:lnSpc>
                <a:spcPct val="150000"/>
              </a:lnSpc>
              <a:spcBef>
                <a:spcPts val="0"/>
              </a:spcBef>
              <a:spcAft>
                <a:spcPts val="0"/>
              </a:spcAft>
              <a:buFont typeface="Arial" panose="020B0604020202020204" pitchFamily="34" charset="0"/>
              <a:buChar char="●"/>
            </a:pPr>
            <a:r>
              <a:rPr lang="en-GB" u="none" strike="noStrike" dirty="0">
                <a:effectLst/>
                <a:latin typeface="Nunito" pitchFamily="2" charset="0"/>
                <a:ea typeface="Times New Roman" panose="02020603050405020304" pitchFamily="18" charset="0"/>
              </a:rPr>
              <a:t>Cake manufacturing</a:t>
            </a:r>
            <a:endParaRPr lang="en-US" u="none" strike="noStrike" dirty="0">
              <a:effectLst/>
              <a:latin typeface="Nunito" pitchFamily="2"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u="none" strike="noStrike" dirty="0">
                <a:effectLst/>
                <a:latin typeface="Nunito" pitchFamily="2" charset="0"/>
                <a:ea typeface="Times New Roman" panose="02020603050405020304" pitchFamily="18" charset="0"/>
              </a:rPr>
              <a:t>Cake Customisation</a:t>
            </a:r>
            <a:endParaRPr lang="en-US" u="none" strike="noStrike" dirty="0">
              <a:effectLst/>
              <a:latin typeface="Nunito" pitchFamily="2"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u="none" strike="noStrike" dirty="0">
                <a:effectLst/>
                <a:latin typeface="Nunito" pitchFamily="2" charset="0"/>
                <a:ea typeface="Times New Roman" panose="02020603050405020304" pitchFamily="18" charset="0"/>
              </a:rPr>
              <a:t>Vegan Cakes</a:t>
            </a:r>
            <a:endParaRPr lang="en-US" u="none" strike="noStrike" dirty="0">
              <a:effectLst/>
              <a:latin typeface="Nunito" pitchFamily="2"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u="none" strike="noStrike" dirty="0">
                <a:effectLst/>
                <a:latin typeface="Nunito" pitchFamily="2" charset="0"/>
                <a:ea typeface="Times New Roman" panose="02020603050405020304" pitchFamily="18" charset="0"/>
              </a:rPr>
              <a:t>Delivery within 24 hours</a:t>
            </a:r>
            <a:endParaRPr lang="en-US" u="none" strike="noStrike" dirty="0">
              <a:effectLst/>
              <a:latin typeface="Nunito" pitchFamily="2"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u="none" strike="noStrike" dirty="0">
                <a:effectLst/>
                <a:latin typeface="Nunito" pitchFamily="2" charset="0"/>
                <a:ea typeface="Times New Roman" panose="02020603050405020304" pitchFamily="18" charset="0"/>
              </a:rPr>
              <a:t>Sessional Cake according to Festival </a:t>
            </a:r>
            <a:endParaRPr lang="en-US" u="none" strike="noStrike" dirty="0">
              <a:effectLst/>
              <a:latin typeface="Nunito" pitchFamily="2" charset="0"/>
              <a:ea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66"/>
        <p:cNvGrpSpPr/>
        <p:nvPr/>
      </p:nvGrpSpPr>
      <p:grpSpPr>
        <a:xfrm>
          <a:off x="0" y="0"/>
          <a:ext cx="0" cy="0"/>
          <a:chOff x="0" y="0"/>
          <a:chExt cx="0" cy="0"/>
        </a:xfrm>
      </p:grpSpPr>
      <p:pic>
        <p:nvPicPr>
          <p:cNvPr id="267" name="Google Shape;267;p46"/>
          <p:cNvPicPr preferRelativeResize="0"/>
          <p:nvPr/>
        </p:nvPicPr>
        <p:blipFill rotWithShape="1">
          <a:blip r:embed="rId3">
            <a:alphaModFix/>
          </a:blip>
          <a:srcRect l="29595" r="17136"/>
          <a:stretch/>
        </p:blipFill>
        <p:spPr>
          <a:xfrm>
            <a:off x="4273353" y="-125"/>
            <a:ext cx="4870646" cy="5143500"/>
          </a:xfrm>
          <a:prstGeom prst="rect">
            <a:avLst/>
          </a:prstGeom>
          <a:noFill/>
          <a:ln>
            <a:noFill/>
          </a:ln>
        </p:spPr>
      </p:pic>
      <p:sp>
        <p:nvSpPr>
          <p:cNvPr id="268" name="Google Shape;268;p46"/>
          <p:cNvSpPr/>
          <p:nvPr/>
        </p:nvSpPr>
        <p:spPr>
          <a:xfrm>
            <a:off x="768153" y="1480609"/>
            <a:ext cx="5175448" cy="2597355"/>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46"/>
          <p:cNvSpPr txBox="1">
            <a:spLocks noGrp="1"/>
          </p:cNvSpPr>
          <p:nvPr>
            <p:ph type="title"/>
          </p:nvPr>
        </p:nvSpPr>
        <p:spPr>
          <a:xfrm>
            <a:off x="768152" y="414670"/>
            <a:ext cx="6047317" cy="650856"/>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4000" dirty="0">
                <a:effectLst/>
                <a:latin typeface="Abril Fatface" panose="020B0604020202020204" charset="0"/>
                <a:ea typeface="Times New Roman" panose="02020603050405020304" pitchFamily="18" charset="0"/>
              </a:rPr>
              <a:t>Management Team Plan </a:t>
            </a:r>
            <a:endParaRPr lang="en-US" sz="9600" dirty="0">
              <a:latin typeface="Abril Fatface" panose="020B0604020202020204" charset="0"/>
            </a:endParaRPr>
          </a:p>
        </p:txBody>
      </p:sp>
      <p:sp>
        <p:nvSpPr>
          <p:cNvPr id="271" name="Google Shape;271;p46"/>
          <p:cNvSpPr txBox="1">
            <a:spLocks noGrp="1"/>
          </p:cNvSpPr>
          <p:nvPr>
            <p:ph type="subTitle" idx="1"/>
          </p:nvPr>
        </p:nvSpPr>
        <p:spPr>
          <a:xfrm>
            <a:off x="768153" y="1480609"/>
            <a:ext cx="5175447" cy="2597366"/>
          </a:xfrm>
          <a:prstGeom prst="rect">
            <a:avLst/>
          </a:prstGeom>
        </p:spPr>
        <p:txBody>
          <a:bodyPr spcFirstLastPara="1" wrap="square" lIns="91425" tIns="91425" rIns="91425" bIns="91425" anchor="ctr" anchorCtr="0">
            <a:noAutofit/>
          </a:bodyPr>
          <a:lstStyle/>
          <a:p>
            <a:pPr marL="342900" marR="0" lvl="0" indent="-342900" algn="just">
              <a:lnSpc>
                <a:spcPct val="150000"/>
              </a:lnSpc>
              <a:spcBef>
                <a:spcPts val="0"/>
              </a:spcBef>
              <a:spcAft>
                <a:spcPts val="0"/>
              </a:spcAft>
              <a:buFont typeface="Arial" panose="020B0604020202020204" pitchFamily="34" charset="0"/>
              <a:buChar char="●"/>
            </a:pPr>
            <a:r>
              <a:rPr lang="en-GB" u="none" strike="noStrike" dirty="0">
                <a:effectLst/>
                <a:latin typeface="Nunito" pitchFamily="2" charset="0"/>
                <a:ea typeface="Times New Roman" panose="02020603050405020304" pitchFamily="18" charset="0"/>
              </a:rPr>
              <a:t>For running this business I need to hire several bakers and a chief-baker along with one general manager to manage all the employees.</a:t>
            </a:r>
            <a:endParaRPr lang="en-US" u="none" strike="noStrike" dirty="0">
              <a:effectLst/>
              <a:latin typeface="Nunito" pitchFamily="2"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u="none" strike="noStrike" dirty="0">
                <a:effectLst/>
                <a:latin typeface="Nunito" pitchFamily="2" charset="0"/>
                <a:ea typeface="Times New Roman" panose="02020603050405020304" pitchFamily="18" charset="0"/>
              </a:rPr>
              <a:t>They also must hire some sales executives to take a look at the outlets of the company. </a:t>
            </a:r>
            <a:endParaRPr lang="en-US" u="none" strike="noStrike" dirty="0">
              <a:effectLst/>
              <a:latin typeface="Nunito" pitchFamily="2"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u="none" strike="noStrike" dirty="0">
                <a:effectLst/>
                <a:latin typeface="Nunito" pitchFamily="2" charset="0"/>
                <a:ea typeface="Times New Roman" panose="02020603050405020304" pitchFamily="18" charset="0"/>
              </a:rPr>
              <a:t>Moreover, they must hire a CFO to manage the finances of the business.</a:t>
            </a:r>
            <a:endParaRPr lang="en-US" u="none" strike="noStrike" dirty="0">
              <a:effectLst/>
              <a:latin typeface="Nunito" pitchFamily="2" charset="0"/>
              <a:ea typeface="Times New Roman" panose="02020603050405020304" pitchFamily="18" charset="0"/>
            </a:endParaRPr>
          </a:p>
        </p:txBody>
      </p:sp>
      <p:cxnSp>
        <p:nvCxnSpPr>
          <p:cNvPr id="11" name="Google Shape;315;p48">
            <a:extLst>
              <a:ext uri="{FF2B5EF4-FFF2-40B4-BE49-F238E27FC236}">
                <a16:creationId xmlns:a16="http://schemas.microsoft.com/office/drawing/2014/main" id="{C6CF484C-5184-4B7A-BFD5-715D7E966F0B}"/>
              </a:ext>
            </a:extLst>
          </p:cNvPr>
          <p:cNvCxnSpPr/>
          <p:nvPr/>
        </p:nvCxnSpPr>
        <p:spPr>
          <a:xfrm>
            <a:off x="944988" y="1065525"/>
            <a:ext cx="4155900" cy="0"/>
          </a:xfrm>
          <a:prstGeom prst="straightConnector1">
            <a:avLst/>
          </a:prstGeom>
          <a:noFill/>
          <a:ln w="9525" cap="flat" cmpd="sng">
            <a:solidFill>
              <a:schemeClr val="dk1"/>
            </a:solidFill>
            <a:prstDash val="solid"/>
            <a:round/>
            <a:headEnd type="none" w="med" len="med"/>
            <a:tailEnd type="none" w="med" len="med"/>
          </a:ln>
        </p:spPr>
      </p:cxn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34"/>
        <p:cNvGrpSpPr/>
        <p:nvPr/>
      </p:nvGrpSpPr>
      <p:grpSpPr>
        <a:xfrm>
          <a:off x="0" y="0"/>
          <a:ext cx="0" cy="0"/>
          <a:chOff x="0" y="0"/>
          <a:chExt cx="0" cy="0"/>
        </a:xfrm>
      </p:grpSpPr>
      <p:sp>
        <p:nvSpPr>
          <p:cNvPr id="235" name="Google Shape;235;p44"/>
          <p:cNvSpPr/>
          <p:nvPr/>
        </p:nvSpPr>
        <p:spPr>
          <a:xfrm>
            <a:off x="188980" y="1881962"/>
            <a:ext cx="721500" cy="1873038"/>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36" name="Google Shape;236;p44"/>
          <p:cNvPicPr preferRelativeResize="0"/>
          <p:nvPr/>
        </p:nvPicPr>
        <p:blipFill rotWithShape="1">
          <a:blip r:embed="rId3">
            <a:alphaModFix/>
          </a:blip>
          <a:srcRect l="9239" r="52954"/>
          <a:stretch/>
        </p:blipFill>
        <p:spPr>
          <a:xfrm>
            <a:off x="5328428" y="0"/>
            <a:ext cx="3828138" cy="5143500"/>
          </a:xfrm>
          <a:prstGeom prst="rect">
            <a:avLst/>
          </a:prstGeom>
          <a:noFill/>
          <a:ln>
            <a:noFill/>
          </a:ln>
        </p:spPr>
      </p:pic>
      <p:sp>
        <p:nvSpPr>
          <p:cNvPr id="237" name="Google Shape;237;p44"/>
          <p:cNvSpPr/>
          <p:nvPr/>
        </p:nvSpPr>
        <p:spPr>
          <a:xfrm>
            <a:off x="910480" y="1881963"/>
            <a:ext cx="4417948" cy="1873038"/>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44"/>
          <p:cNvSpPr txBox="1">
            <a:spLocks noGrp="1"/>
          </p:cNvSpPr>
          <p:nvPr>
            <p:ph type="title"/>
          </p:nvPr>
        </p:nvSpPr>
        <p:spPr>
          <a:xfrm>
            <a:off x="1" y="0"/>
            <a:ext cx="5328427" cy="1268072"/>
          </a:xfrm>
          <a:prstGeom prst="rect">
            <a:avLst/>
          </a:prstGeom>
        </p:spPr>
        <p:txBody>
          <a:bodyPr spcFirstLastPara="1" wrap="square" lIns="91425" tIns="91425" rIns="91425" bIns="91425" anchor="ctr" anchorCtr="0">
            <a:noAutofit/>
          </a:bodyPr>
          <a:lstStyle/>
          <a:p>
            <a:pPr marL="0" lvl="0" indent="0" algn="ctr" rtl="0">
              <a:lnSpc>
                <a:spcPct val="90000"/>
              </a:lnSpc>
              <a:spcBef>
                <a:spcPts val="0"/>
              </a:spcBef>
              <a:spcAft>
                <a:spcPts val="0"/>
              </a:spcAft>
              <a:buNone/>
            </a:pPr>
            <a:r>
              <a:rPr lang="en-GB" sz="4000" dirty="0">
                <a:effectLst/>
                <a:latin typeface="Abril Fatface" panose="020B0604020202020204" charset="0"/>
                <a:ea typeface="Times New Roman" panose="02020603050405020304" pitchFamily="18" charset="0"/>
              </a:rPr>
              <a:t>Target Market and Marketing Strategies </a:t>
            </a:r>
            <a:endParaRPr lang="en-US" sz="9600" dirty="0">
              <a:latin typeface="Abril Fatface" panose="020B0604020202020204" charset="0"/>
            </a:endParaRPr>
          </a:p>
        </p:txBody>
      </p:sp>
      <p:sp>
        <p:nvSpPr>
          <p:cNvPr id="239" name="Google Shape;239;p44"/>
          <p:cNvSpPr txBox="1">
            <a:spLocks noGrp="1"/>
          </p:cNvSpPr>
          <p:nvPr>
            <p:ph type="subTitle" idx="1"/>
          </p:nvPr>
        </p:nvSpPr>
        <p:spPr>
          <a:xfrm>
            <a:off x="923309" y="1881963"/>
            <a:ext cx="4405119" cy="1873037"/>
          </a:xfrm>
          <a:prstGeom prst="rect">
            <a:avLst/>
          </a:prstGeom>
        </p:spPr>
        <p:txBody>
          <a:bodyPr spcFirstLastPara="1" wrap="square" lIns="91425" tIns="91425" rIns="91425" bIns="91425" anchor="t" anchorCtr="0">
            <a:noAutofit/>
          </a:bodyPr>
          <a:lstStyle/>
          <a:p>
            <a:pPr marL="342900" marR="0" lvl="0" indent="-342900" algn="just">
              <a:lnSpc>
                <a:spcPct val="150000"/>
              </a:lnSpc>
              <a:spcBef>
                <a:spcPts val="0"/>
              </a:spcBef>
              <a:spcAft>
                <a:spcPts val="0"/>
              </a:spcAft>
              <a:buFont typeface="Arial" panose="020B0604020202020204" pitchFamily="34" charset="0"/>
              <a:buChar char="●"/>
            </a:pPr>
            <a:r>
              <a:rPr lang="en-GB" sz="1200" u="none" strike="noStrike" dirty="0">
                <a:effectLst/>
                <a:latin typeface="Nunito" pitchFamily="2" charset="0"/>
                <a:ea typeface="Times New Roman" panose="02020603050405020304" pitchFamily="18" charset="0"/>
              </a:rPr>
              <a:t>Targeted customers of the CakeO’Muse will be every individual, who likes sweet products.</a:t>
            </a:r>
            <a:endParaRPr lang="en-US" sz="1200" u="none" strike="noStrike" dirty="0">
              <a:effectLst/>
              <a:latin typeface="Nunito" pitchFamily="2"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sz="1200" u="none" strike="noStrike" dirty="0">
                <a:effectLst/>
                <a:latin typeface="Nunito" pitchFamily="2" charset="0"/>
                <a:ea typeface="Times New Roman" panose="02020603050405020304" pitchFamily="18" charset="0"/>
              </a:rPr>
              <a:t>Specially their major target market will be the individuals consuming vegan products.</a:t>
            </a:r>
            <a:endParaRPr lang="en-US" sz="1200" u="none" strike="noStrike" dirty="0">
              <a:effectLst/>
              <a:latin typeface="Nunito" pitchFamily="2"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sz="1200" u="none" strike="noStrike" dirty="0">
                <a:effectLst/>
                <a:latin typeface="Nunito" pitchFamily="2" charset="0"/>
                <a:ea typeface="Times New Roman" panose="02020603050405020304" pitchFamily="18" charset="0"/>
              </a:rPr>
              <a:t>As their main strategy is to use vegan elements within their products. </a:t>
            </a:r>
            <a:endParaRPr lang="en-US" sz="1200" u="none" strike="noStrike" dirty="0">
              <a:effectLst/>
              <a:latin typeface="Nunito" pitchFamily="2" charset="0"/>
              <a:ea typeface="Times New Roman" panose="02020603050405020304" pitchFamily="18" charset="0"/>
            </a:endParaRPr>
          </a:p>
        </p:txBody>
      </p:sp>
      <p:grpSp>
        <p:nvGrpSpPr>
          <p:cNvPr id="240" name="Google Shape;240;p44"/>
          <p:cNvGrpSpPr/>
          <p:nvPr/>
        </p:nvGrpSpPr>
        <p:grpSpPr>
          <a:xfrm>
            <a:off x="389426" y="2523337"/>
            <a:ext cx="320609" cy="549464"/>
            <a:chOff x="5672894" y="2537695"/>
            <a:chExt cx="320609" cy="549464"/>
          </a:xfrm>
        </p:grpSpPr>
        <p:sp>
          <p:nvSpPr>
            <p:cNvPr id="241" name="Google Shape;241;p44"/>
            <p:cNvSpPr/>
            <p:nvPr/>
          </p:nvSpPr>
          <p:spPr>
            <a:xfrm>
              <a:off x="5900434" y="2620369"/>
              <a:ext cx="26449" cy="23018"/>
            </a:xfrm>
            <a:custGeom>
              <a:avLst/>
              <a:gdLst/>
              <a:ahLst/>
              <a:cxnLst/>
              <a:rect l="l" t="t" r="r" b="b"/>
              <a:pathLst>
                <a:path w="501" h="436" extrusionOk="0">
                  <a:moveTo>
                    <a:pt x="170" y="0"/>
                  </a:moveTo>
                  <a:cubicBezTo>
                    <a:pt x="132" y="0"/>
                    <a:pt x="96" y="18"/>
                    <a:pt x="72" y="54"/>
                  </a:cubicBezTo>
                  <a:cubicBezTo>
                    <a:pt x="1" y="102"/>
                    <a:pt x="1" y="197"/>
                    <a:pt x="72" y="268"/>
                  </a:cubicBezTo>
                  <a:lnTo>
                    <a:pt x="191" y="387"/>
                  </a:lnTo>
                  <a:cubicBezTo>
                    <a:pt x="215" y="411"/>
                    <a:pt x="263" y="435"/>
                    <a:pt x="310" y="435"/>
                  </a:cubicBezTo>
                  <a:cubicBezTo>
                    <a:pt x="453" y="435"/>
                    <a:pt x="501" y="268"/>
                    <a:pt x="405" y="173"/>
                  </a:cubicBezTo>
                  <a:lnTo>
                    <a:pt x="286" y="54"/>
                  </a:lnTo>
                  <a:cubicBezTo>
                    <a:pt x="251" y="18"/>
                    <a:pt x="209" y="0"/>
                    <a:pt x="17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44"/>
            <p:cNvSpPr/>
            <p:nvPr/>
          </p:nvSpPr>
          <p:spPr>
            <a:xfrm>
              <a:off x="5916377" y="2646766"/>
              <a:ext cx="28138" cy="23493"/>
            </a:xfrm>
            <a:custGeom>
              <a:avLst/>
              <a:gdLst/>
              <a:ahLst/>
              <a:cxnLst/>
              <a:rect l="l" t="t" r="r" b="b"/>
              <a:pathLst>
                <a:path w="533" h="445" extrusionOk="0">
                  <a:moveTo>
                    <a:pt x="368" y="1"/>
                  </a:moveTo>
                  <a:cubicBezTo>
                    <a:pt x="330" y="1"/>
                    <a:pt x="294" y="18"/>
                    <a:pt x="270" y="54"/>
                  </a:cubicBezTo>
                  <a:lnTo>
                    <a:pt x="127" y="173"/>
                  </a:lnTo>
                  <a:cubicBezTo>
                    <a:pt x="1" y="282"/>
                    <a:pt x="107" y="445"/>
                    <a:pt x="228" y="445"/>
                  </a:cubicBezTo>
                  <a:cubicBezTo>
                    <a:pt x="267" y="445"/>
                    <a:pt x="307" y="428"/>
                    <a:pt x="342" y="388"/>
                  </a:cubicBezTo>
                  <a:lnTo>
                    <a:pt x="485" y="268"/>
                  </a:lnTo>
                  <a:cubicBezTo>
                    <a:pt x="532" y="197"/>
                    <a:pt x="532" y="102"/>
                    <a:pt x="485" y="54"/>
                  </a:cubicBezTo>
                  <a:cubicBezTo>
                    <a:pt x="449" y="18"/>
                    <a:pt x="407" y="1"/>
                    <a:pt x="36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44"/>
            <p:cNvSpPr/>
            <p:nvPr/>
          </p:nvSpPr>
          <p:spPr>
            <a:xfrm>
              <a:off x="5915163" y="2599938"/>
              <a:ext cx="24285" cy="20008"/>
            </a:xfrm>
            <a:custGeom>
              <a:avLst/>
              <a:gdLst/>
              <a:ahLst/>
              <a:cxnLst/>
              <a:rect l="l" t="t" r="r" b="b"/>
              <a:pathLst>
                <a:path w="460" h="379" extrusionOk="0">
                  <a:moveTo>
                    <a:pt x="293" y="0"/>
                  </a:moveTo>
                  <a:cubicBezTo>
                    <a:pt x="252" y="0"/>
                    <a:pt x="210" y="12"/>
                    <a:pt x="174" y="36"/>
                  </a:cubicBezTo>
                  <a:lnTo>
                    <a:pt x="126" y="108"/>
                  </a:lnTo>
                  <a:cubicBezTo>
                    <a:pt x="0" y="216"/>
                    <a:pt x="106" y="379"/>
                    <a:pt x="227" y="379"/>
                  </a:cubicBezTo>
                  <a:cubicBezTo>
                    <a:pt x="266" y="379"/>
                    <a:pt x="306" y="362"/>
                    <a:pt x="341" y="322"/>
                  </a:cubicBezTo>
                  <a:lnTo>
                    <a:pt x="412" y="274"/>
                  </a:lnTo>
                  <a:cubicBezTo>
                    <a:pt x="460" y="203"/>
                    <a:pt x="460" y="108"/>
                    <a:pt x="412" y="36"/>
                  </a:cubicBezTo>
                  <a:cubicBezTo>
                    <a:pt x="377" y="12"/>
                    <a:pt x="335" y="0"/>
                    <a:pt x="29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44"/>
            <p:cNvSpPr/>
            <p:nvPr/>
          </p:nvSpPr>
          <p:spPr>
            <a:xfrm>
              <a:off x="5900434" y="2671896"/>
              <a:ext cx="26449" cy="23018"/>
            </a:xfrm>
            <a:custGeom>
              <a:avLst/>
              <a:gdLst/>
              <a:ahLst/>
              <a:cxnLst/>
              <a:rect l="l" t="t" r="r" b="b"/>
              <a:pathLst>
                <a:path w="501" h="436" extrusionOk="0">
                  <a:moveTo>
                    <a:pt x="170" y="1"/>
                  </a:moveTo>
                  <a:cubicBezTo>
                    <a:pt x="132" y="1"/>
                    <a:pt x="96" y="19"/>
                    <a:pt x="72" y="54"/>
                  </a:cubicBezTo>
                  <a:cubicBezTo>
                    <a:pt x="1" y="102"/>
                    <a:pt x="1" y="197"/>
                    <a:pt x="72" y="269"/>
                  </a:cubicBezTo>
                  <a:lnTo>
                    <a:pt x="191" y="388"/>
                  </a:lnTo>
                  <a:cubicBezTo>
                    <a:pt x="215" y="412"/>
                    <a:pt x="263" y="435"/>
                    <a:pt x="310" y="435"/>
                  </a:cubicBezTo>
                  <a:cubicBezTo>
                    <a:pt x="453" y="435"/>
                    <a:pt x="501" y="269"/>
                    <a:pt x="405" y="174"/>
                  </a:cubicBezTo>
                  <a:lnTo>
                    <a:pt x="286" y="54"/>
                  </a:lnTo>
                  <a:cubicBezTo>
                    <a:pt x="251" y="19"/>
                    <a:pt x="209" y="1"/>
                    <a:pt x="17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44"/>
            <p:cNvSpPr/>
            <p:nvPr/>
          </p:nvSpPr>
          <p:spPr>
            <a:xfrm>
              <a:off x="5774732" y="2585156"/>
              <a:ext cx="35213" cy="34632"/>
            </a:xfrm>
            <a:custGeom>
              <a:avLst/>
              <a:gdLst/>
              <a:ahLst/>
              <a:cxnLst/>
              <a:rect l="l" t="t" r="r" b="b"/>
              <a:pathLst>
                <a:path w="667" h="656" extrusionOk="0">
                  <a:moveTo>
                    <a:pt x="503" y="1"/>
                  </a:moveTo>
                  <a:cubicBezTo>
                    <a:pt x="465" y="1"/>
                    <a:pt x="429" y="19"/>
                    <a:pt x="405" y="54"/>
                  </a:cubicBezTo>
                  <a:lnTo>
                    <a:pt x="48" y="388"/>
                  </a:lnTo>
                  <a:cubicBezTo>
                    <a:pt x="0" y="459"/>
                    <a:pt x="0" y="554"/>
                    <a:pt x="48" y="602"/>
                  </a:cubicBezTo>
                  <a:cubicBezTo>
                    <a:pt x="84" y="638"/>
                    <a:pt x="125" y="656"/>
                    <a:pt x="164" y="656"/>
                  </a:cubicBezTo>
                  <a:cubicBezTo>
                    <a:pt x="203" y="656"/>
                    <a:pt x="238" y="638"/>
                    <a:pt x="262" y="602"/>
                  </a:cubicBezTo>
                  <a:lnTo>
                    <a:pt x="619" y="269"/>
                  </a:lnTo>
                  <a:cubicBezTo>
                    <a:pt x="667" y="197"/>
                    <a:pt x="667" y="102"/>
                    <a:pt x="619" y="54"/>
                  </a:cubicBezTo>
                  <a:cubicBezTo>
                    <a:pt x="584" y="19"/>
                    <a:pt x="542" y="1"/>
                    <a:pt x="50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44"/>
            <p:cNvSpPr/>
            <p:nvPr/>
          </p:nvSpPr>
          <p:spPr>
            <a:xfrm>
              <a:off x="5861736" y="2726062"/>
              <a:ext cx="19903" cy="15415"/>
            </a:xfrm>
            <a:custGeom>
              <a:avLst/>
              <a:gdLst/>
              <a:ahLst/>
              <a:cxnLst/>
              <a:rect l="l" t="t" r="r" b="b"/>
              <a:pathLst>
                <a:path w="377" h="292" extrusionOk="0">
                  <a:moveTo>
                    <a:pt x="133" y="0"/>
                  </a:moveTo>
                  <a:cubicBezTo>
                    <a:pt x="1" y="0"/>
                    <a:pt x="5" y="292"/>
                    <a:pt x="146" y="292"/>
                  </a:cubicBezTo>
                  <a:cubicBezTo>
                    <a:pt x="151" y="292"/>
                    <a:pt x="157" y="291"/>
                    <a:pt x="162" y="291"/>
                  </a:cubicBezTo>
                  <a:lnTo>
                    <a:pt x="210" y="291"/>
                  </a:lnTo>
                  <a:cubicBezTo>
                    <a:pt x="376" y="267"/>
                    <a:pt x="376" y="29"/>
                    <a:pt x="210" y="5"/>
                  </a:cubicBezTo>
                  <a:lnTo>
                    <a:pt x="162" y="5"/>
                  </a:lnTo>
                  <a:cubicBezTo>
                    <a:pt x="152" y="2"/>
                    <a:pt x="142" y="0"/>
                    <a:pt x="13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44"/>
            <p:cNvSpPr/>
            <p:nvPr/>
          </p:nvSpPr>
          <p:spPr>
            <a:xfrm>
              <a:off x="5895418" y="2726273"/>
              <a:ext cx="18900" cy="15151"/>
            </a:xfrm>
            <a:custGeom>
              <a:avLst/>
              <a:gdLst/>
              <a:ahLst/>
              <a:cxnLst/>
              <a:rect l="l" t="t" r="r" b="b"/>
              <a:pathLst>
                <a:path w="358" h="287" extrusionOk="0">
                  <a:moveTo>
                    <a:pt x="167" y="1"/>
                  </a:moveTo>
                  <a:cubicBezTo>
                    <a:pt x="0" y="25"/>
                    <a:pt x="0" y="263"/>
                    <a:pt x="167" y="287"/>
                  </a:cubicBezTo>
                  <a:lnTo>
                    <a:pt x="191" y="287"/>
                  </a:lnTo>
                  <a:cubicBezTo>
                    <a:pt x="358" y="263"/>
                    <a:pt x="358" y="25"/>
                    <a:pt x="1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44"/>
            <p:cNvSpPr/>
            <p:nvPr/>
          </p:nvSpPr>
          <p:spPr>
            <a:xfrm>
              <a:off x="5848907" y="2741319"/>
              <a:ext cx="19850" cy="16524"/>
            </a:xfrm>
            <a:custGeom>
              <a:avLst/>
              <a:gdLst/>
              <a:ahLst/>
              <a:cxnLst/>
              <a:rect l="l" t="t" r="r" b="b"/>
              <a:pathLst>
                <a:path w="376" h="313" extrusionOk="0">
                  <a:moveTo>
                    <a:pt x="209" y="0"/>
                  </a:moveTo>
                  <a:cubicBezTo>
                    <a:pt x="203" y="0"/>
                    <a:pt x="197" y="1"/>
                    <a:pt x="191" y="2"/>
                  </a:cubicBezTo>
                  <a:lnTo>
                    <a:pt x="143" y="2"/>
                  </a:lnTo>
                  <a:cubicBezTo>
                    <a:pt x="0" y="25"/>
                    <a:pt x="0" y="264"/>
                    <a:pt x="143" y="311"/>
                  </a:cubicBezTo>
                  <a:lnTo>
                    <a:pt x="191" y="311"/>
                  </a:lnTo>
                  <a:cubicBezTo>
                    <a:pt x="197" y="312"/>
                    <a:pt x="203" y="312"/>
                    <a:pt x="209" y="312"/>
                  </a:cubicBezTo>
                  <a:cubicBezTo>
                    <a:pt x="375" y="312"/>
                    <a:pt x="375" y="0"/>
                    <a:pt x="20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44"/>
            <p:cNvSpPr/>
            <p:nvPr/>
          </p:nvSpPr>
          <p:spPr>
            <a:xfrm>
              <a:off x="5881586" y="2741319"/>
              <a:ext cx="19903" cy="16524"/>
            </a:xfrm>
            <a:custGeom>
              <a:avLst/>
              <a:gdLst/>
              <a:ahLst/>
              <a:cxnLst/>
              <a:rect l="l" t="t" r="r" b="b"/>
              <a:pathLst>
                <a:path w="377" h="313" extrusionOk="0">
                  <a:moveTo>
                    <a:pt x="230" y="0"/>
                  </a:moveTo>
                  <a:cubicBezTo>
                    <a:pt x="225" y="0"/>
                    <a:pt x="220" y="1"/>
                    <a:pt x="215" y="2"/>
                  </a:cubicBezTo>
                  <a:lnTo>
                    <a:pt x="167" y="2"/>
                  </a:lnTo>
                  <a:cubicBezTo>
                    <a:pt x="0" y="25"/>
                    <a:pt x="0" y="264"/>
                    <a:pt x="167" y="311"/>
                  </a:cubicBezTo>
                  <a:lnTo>
                    <a:pt x="215" y="311"/>
                  </a:lnTo>
                  <a:cubicBezTo>
                    <a:pt x="220" y="312"/>
                    <a:pt x="225" y="312"/>
                    <a:pt x="230" y="312"/>
                  </a:cubicBezTo>
                  <a:cubicBezTo>
                    <a:pt x="376" y="312"/>
                    <a:pt x="376" y="0"/>
                    <a:pt x="23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44"/>
            <p:cNvSpPr/>
            <p:nvPr/>
          </p:nvSpPr>
          <p:spPr>
            <a:xfrm>
              <a:off x="5672894" y="2537695"/>
              <a:ext cx="320609" cy="549464"/>
            </a:xfrm>
            <a:custGeom>
              <a:avLst/>
              <a:gdLst/>
              <a:ahLst/>
              <a:cxnLst/>
              <a:rect l="l" t="t" r="r" b="b"/>
              <a:pathLst>
                <a:path w="6073" h="10408" extrusionOk="0">
                  <a:moveTo>
                    <a:pt x="1310" y="1477"/>
                  </a:moveTo>
                  <a:cubicBezTo>
                    <a:pt x="1477" y="1477"/>
                    <a:pt x="1643" y="1572"/>
                    <a:pt x="1739" y="1715"/>
                  </a:cubicBezTo>
                  <a:cubicBezTo>
                    <a:pt x="1643" y="1715"/>
                    <a:pt x="1548" y="1739"/>
                    <a:pt x="1477" y="1763"/>
                  </a:cubicBezTo>
                  <a:lnTo>
                    <a:pt x="1405" y="1787"/>
                  </a:lnTo>
                  <a:cubicBezTo>
                    <a:pt x="1236" y="1850"/>
                    <a:pt x="1293" y="2084"/>
                    <a:pt x="1458" y="2084"/>
                  </a:cubicBezTo>
                  <a:cubicBezTo>
                    <a:pt x="1479" y="2084"/>
                    <a:pt x="1501" y="2080"/>
                    <a:pt x="1524" y="2073"/>
                  </a:cubicBezTo>
                  <a:lnTo>
                    <a:pt x="1596" y="2049"/>
                  </a:lnTo>
                  <a:cubicBezTo>
                    <a:pt x="1621" y="2039"/>
                    <a:pt x="1648" y="2034"/>
                    <a:pt x="1675" y="2034"/>
                  </a:cubicBezTo>
                  <a:cubicBezTo>
                    <a:pt x="1779" y="2034"/>
                    <a:pt x="1891" y="2102"/>
                    <a:pt x="1929" y="2215"/>
                  </a:cubicBezTo>
                  <a:cubicBezTo>
                    <a:pt x="1953" y="2287"/>
                    <a:pt x="1953" y="2358"/>
                    <a:pt x="1929" y="2430"/>
                  </a:cubicBezTo>
                  <a:cubicBezTo>
                    <a:pt x="1905" y="2501"/>
                    <a:pt x="1858" y="2549"/>
                    <a:pt x="1786" y="2573"/>
                  </a:cubicBezTo>
                  <a:lnTo>
                    <a:pt x="953" y="2858"/>
                  </a:lnTo>
                  <a:cubicBezTo>
                    <a:pt x="923" y="2868"/>
                    <a:pt x="893" y="2873"/>
                    <a:pt x="864" y="2873"/>
                  </a:cubicBezTo>
                  <a:cubicBezTo>
                    <a:pt x="755" y="2873"/>
                    <a:pt x="662" y="2805"/>
                    <a:pt x="643" y="2692"/>
                  </a:cubicBezTo>
                  <a:cubicBezTo>
                    <a:pt x="596" y="2620"/>
                    <a:pt x="596" y="2549"/>
                    <a:pt x="643" y="2477"/>
                  </a:cubicBezTo>
                  <a:cubicBezTo>
                    <a:pt x="667" y="2430"/>
                    <a:pt x="715" y="2382"/>
                    <a:pt x="786" y="2358"/>
                  </a:cubicBezTo>
                  <a:lnTo>
                    <a:pt x="953" y="2287"/>
                  </a:lnTo>
                  <a:cubicBezTo>
                    <a:pt x="1122" y="2223"/>
                    <a:pt x="1065" y="1990"/>
                    <a:pt x="900" y="1990"/>
                  </a:cubicBezTo>
                  <a:cubicBezTo>
                    <a:pt x="879" y="1990"/>
                    <a:pt x="857" y="1993"/>
                    <a:pt x="834" y="2001"/>
                  </a:cubicBezTo>
                  <a:lnTo>
                    <a:pt x="762" y="2025"/>
                  </a:lnTo>
                  <a:lnTo>
                    <a:pt x="762" y="1977"/>
                  </a:lnTo>
                  <a:cubicBezTo>
                    <a:pt x="762" y="1691"/>
                    <a:pt x="977" y="1477"/>
                    <a:pt x="1239" y="1477"/>
                  </a:cubicBezTo>
                  <a:close/>
                  <a:moveTo>
                    <a:pt x="3418" y="954"/>
                  </a:moveTo>
                  <a:cubicBezTo>
                    <a:pt x="3657" y="954"/>
                    <a:pt x="3890" y="1123"/>
                    <a:pt x="3906" y="1406"/>
                  </a:cubicBezTo>
                  <a:lnTo>
                    <a:pt x="3668" y="1644"/>
                  </a:lnTo>
                  <a:cubicBezTo>
                    <a:pt x="3620" y="1691"/>
                    <a:pt x="3620" y="1787"/>
                    <a:pt x="3668" y="1858"/>
                  </a:cubicBezTo>
                  <a:cubicBezTo>
                    <a:pt x="3691" y="1882"/>
                    <a:pt x="3739" y="1906"/>
                    <a:pt x="3787" y="1906"/>
                  </a:cubicBezTo>
                  <a:cubicBezTo>
                    <a:pt x="3811" y="1906"/>
                    <a:pt x="3858" y="1882"/>
                    <a:pt x="3882" y="1858"/>
                  </a:cubicBezTo>
                  <a:lnTo>
                    <a:pt x="3930" y="1834"/>
                  </a:lnTo>
                  <a:lnTo>
                    <a:pt x="3930" y="2334"/>
                  </a:lnTo>
                  <a:lnTo>
                    <a:pt x="3072" y="3192"/>
                  </a:lnTo>
                  <a:lnTo>
                    <a:pt x="3072" y="2668"/>
                  </a:lnTo>
                  <a:lnTo>
                    <a:pt x="3477" y="2263"/>
                  </a:lnTo>
                  <a:cubicBezTo>
                    <a:pt x="3549" y="2192"/>
                    <a:pt x="3549" y="2096"/>
                    <a:pt x="3477" y="2049"/>
                  </a:cubicBezTo>
                  <a:cubicBezTo>
                    <a:pt x="3453" y="2013"/>
                    <a:pt x="3418" y="1995"/>
                    <a:pt x="3379" y="1995"/>
                  </a:cubicBezTo>
                  <a:cubicBezTo>
                    <a:pt x="3340" y="1995"/>
                    <a:pt x="3299" y="2013"/>
                    <a:pt x="3263" y="2049"/>
                  </a:cubicBezTo>
                  <a:lnTo>
                    <a:pt x="3072" y="2239"/>
                  </a:lnTo>
                  <a:lnTo>
                    <a:pt x="3072" y="1096"/>
                  </a:lnTo>
                  <a:cubicBezTo>
                    <a:pt x="3169" y="999"/>
                    <a:pt x="3294" y="954"/>
                    <a:pt x="3418" y="954"/>
                  </a:cubicBezTo>
                  <a:close/>
                  <a:moveTo>
                    <a:pt x="3930" y="2739"/>
                  </a:moveTo>
                  <a:lnTo>
                    <a:pt x="3930" y="3192"/>
                  </a:lnTo>
                  <a:cubicBezTo>
                    <a:pt x="3715" y="3192"/>
                    <a:pt x="3501" y="3239"/>
                    <a:pt x="3334" y="3335"/>
                  </a:cubicBezTo>
                  <a:lnTo>
                    <a:pt x="3930" y="2739"/>
                  </a:lnTo>
                  <a:close/>
                  <a:moveTo>
                    <a:pt x="1667" y="2954"/>
                  </a:moveTo>
                  <a:cubicBezTo>
                    <a:pt x="1786" y="2954"/>
                    <a:pt x="1905" y="3025"/>
                    <a:pt x="1929" y="3144"/>
                  </a:cubicBezTo>
                  <a:cubicBezTo>
                    <a:pt x="1953" y="3216"/>
                    <a:pt x="1953" y="3287"/>
                    <a:pt x="1929" y="3358"/>
                  </a:cubicBezTo>
                  <a:cubicBezTo>
                    <a:pt x="1905" y="3406"/>
                    <a:pt x="1858" y="3454"/>
                    <a:pt x="1786" y="3478"/>
                  </a:cubicBezTo>
                  <a:lnTo>
                    <a:pt x="953" y="3787"/>
                  </a:lnTo>
                  <a:lnTo>
                    <a:pt x="881" y="3787"/>
                  </a:lnTo>
                  <a:cubicBezTo>
                    <a:pt x="762" y="3787"/>
                    <a:pt x="667" y="3716"/>
                    <a:pt x="643" y="3597"/>
                  </a:cubicBezTo>
                  <a:cubicBezTo>
                    <a:pt x="596" y="3525"/>
                    <a:pt x="596" y="3454"/>
                    <a:pt x="643" y="3406"/>
                  </a:cubicBezTo>
                  <a:cubicBezTo>
                    <a:pt x="667" y="3335"/>
                    <a:pt x="715" y="3287"/>
                    <a:pt x="786" y="3263"/>
                  </a:cubicBezTo>
                  <a:lnTo>
                    <a:pt x="1620" y="2954"/>
                  </a:lnTo>
                  <a:close/>
                  <a:moveTo>
                    <a:pt x="2263" y="310"/>
                  </a:moveTo>
                  <a:cubicBezTo>
                    <a:pt x="2513" y="310"/>
                    <a:pt x="2763" y="477"/>
                    <a:pt x="2763" y="810"/>
                  </a:cubicBezTo>
                  <a:lnTo>
                    <a:pt x="2763" y="3811"/>
                  </a:lnTo>
                  <a:cubicBezTo>
                    <a:pt x="2644" y="3930"/>
                    <a:pt x="2572" y="4097"/>
                    <a:pt x="2525" y="4263"/>
                  </a:cubicBezTo>
                  <a:lnTo>
                    <a:pt x="2382" y="4192"/>
                  </a:lnTo>
                  <a:lnTo>
                    <a:pt x="2358" y="4192"/>
                  </a:lnTo>
                  <a:lnTo>
                    <a:pt x="2548" y="4001"/>
                  </a:lnTo>
                  <a:cubicBezTo>
                    <a:pt x="2641" y="3890"/>
                    <a:pt x="2546" y="3750"/>
                    <a:pt x="2432" y="3750"/>
                  </a:cubicBezTo>
                  <a:cubicBezTo>
                    <a:pt x="2399" y="3750"/>
                    <a:pt x="2366" y="3761"/>
                    <a:pt x="2334" y="3787"/>
                  </a:cubicBezTo>
                  <a:lnTo>
                    <a:pt x="2215" y="3906"/>
                  </a:lnTo>
                  <a:cubicBezTo>
                    <a:pt x="2191" y="3835"/>
                    <a:pt x="2144" y="3787"/>
                    <a:pt x="2096" y="3740"/>
                  </a:cubicBezTo>
                  <a:lnTo>
                    <a:pt x="2548" y="3287"/>
                  </a:lnTo>
                  <a:cubicBezTo>
                    <a:pt x="2596" y="3239"/>
                    <a:pt x="2596" y="3144"/>
                    <a:pt x="2548" y="3073"/>
                  </a:cubicBezTo>
                  <a:cubicBezTo>
                    <a:pt x="2513" y="3049"/>
                    <a:pt x="2471" y="3037"/>
                    <a:pt x="2432" y="3037"/>
                  </a:cubicBezTo>
                  <a:cubicBezTo>
                    <a:pt x="2394" y="3037"/>
                    <a:pt x="2358" y="3049"/>
                    <a:pt x="2334" y="3073"/>
                  </a:cubicBezTo>
                  <a:lnTo>
                    <a:pt x="2263" y="3144"/>
                  </a:lnTo>
                  <a:cubicBezTo>
                    <a:pt x="2239" y="3097"/>
                    <a:pt x="2239" y="3049"/>
                    <a:pt x="2215" y="3025"/>
                  </a:cubicBezTo>
                  <a:cubicBezTo>
                    <a:pt x="2215" y="2977"/>
                    <a:pt x="2191" y="2954"/>
                    <a:pt x="2191" y="2930"/>
                  </a:cubicBezTo>
                  <a:lnTo>
                    <a:pt x="2525" y="2573"/>
                  </a:lnTo>
                  <a:cubicBezTo>
                    <a:pt x="2636" y="2461"/>
                    <a:pt x="2530" y="2321"/>
                    <a:pt x="2410" y="2321"/>
                  </a:cubicBezTo>
                  <a:cubicBezTo>
                    <a:pt x="2377" y="2321"/>
                    <a:pt x="2342" y="2332"/>
                    <a:pt x="2310" y="2358"/>
                  </a:cubicBezTo>
                  <a:lnTo>
                    <a:pt x="2215" y="2454"/>
                  </a:lnTo>
                  <a:cubicBezTo>
                    <a:pt x="2239" y="2358"/>
                    <a:pt x="2239" y="2263"/>
                    <a:pt x="2215" y="2168"/>
                  </a:cubicBezTo>
                  <a:lnTo>
                    <a:pt x="2525" y="1882"/>
                  </a:lnTo>
                  <a:cubicBezTo>
                    <a:pt x="2617" y="1771"/>
                    <a:pt x="2522" y="1630"/>
                    <a:pt x="2408" y="1630"/>
                  </a:cubicBezTo>
                  <a:cubicBezTo>
                    <a:pt x="2375" y="1630"/>
                    <a:pt x="2342" y="1641"/>
                    <a:pt x="2310" y="1668"/>
                  </a:cubicBezTo>
                  <a:lnTo>
                    <a:pt x="2072" y="1906"/>
                  </a:lnTo>
                  <a:cubicBezTo>
                    <a:pt x="2048" y="1668"/>
                    <a:pt x="1929" y="1477"/>
                    <a:pt x="1739" y="1334"/>
                  </a:cubicBezTo>
                  <a:lnTo>
                    <a:pt x="1762" y="810"/>
                  </a:lnTo>
                  <a:cubicBezTo>
                    <a:pt x="1762" y="477"/>
                    <a:pt x="2013" y="310"/>
                    <a:pt x="2263" y="310"/>
                  </a:cubicBezTo>
                  <a:close/>
                  <a:moveTo>
                    <a:pt x="1667" y="3859"/>
                  </a:moveTo>
                  <a:cubicBezTo>
                    <a:pt x="1786" y="3859"/>
                    <a:pt x="1905" y="3930"/>
                    <a:pt x="1929" y="4049"/>
                  </a:cubicBezTo>
                  <a:cubicBezTo>
                    <a:pt x="1953" y="4097"/>
                    <a:pt x="1953" y="4192"/>
                    <a:pt x="1929" y="4240"/>
                  </a:cubicBezTo>
                  <a:cubicBezTo>
                    <a:pt x="1905" y="4287"/>
                    <a:pt x="1882" y="4311"/>
                    <a:pt x="1834" y="4335"/>
                  </a:cubicBezTo>
                  <a:lnTo>
                    <a:pt x="1810" y="4335"/>
                  </a:lnTo>
                  <a:lnTo>
                    <a:pt x="1596" y="4192"/>
                  </a:lnTo>
                  <a:cubicBezTo>
                    <a:pt x="1548" y="4168"/>
                    <a:pt x="1489" y="4156"/>
                    <a:pt x="1429" y="4156"/>
                  </a:cubicBezTo>
                  <a:cubicBezTo>
                    <a:pt x="1370" y="4156"/>
                    <a:pt x="1310" y="4168"/>
                    <a:pt x="1262" y="4192"/>
                  </a:cubicBezTo>
                  <a:lnTo>
                    <a:pt x="1048" y="4335"/>
                  </a:lnTo>
                  <a:lnTo>
                    <a:pt x="1024" y="4335"/>
                  </a:lnTo>
                  <a:lnTo>
                    <a:pt x="810" y="4192"/>
                  </a:lnTo>
                  <a:lnTo>
                    <a:pt x="738" y="4168"/>
                  </a:lnTo>
                  <a:lnTo>
                    <a:pt x="786" y="4168"/>
                  </a:lnTo>
                  <a:lnTo>
                    <a:pt x="1620" y="3859"/>
                  </a:lnTo>
                  <a:close/>
                  <a:moveTo>
                    <a:pt x="4120" y="3478"/>
                  </a:moveTo>
                  <a:cubicBezTo>
                    <a:pt x="4596" y="3478"/>
                    <a:pt x="5049" y="3763"/>
                    <a:pt x="5263" y="4192"/>
                  </a:cubicBezTo>
                  <a:lnTo>
                    <a:pt x="5025" y="4335"/>
                  </a:lnTo>
                  <a:lnTo>
                    <a:pt x="5001" y="4335"/>
                  </a:lnTo>
                  <a:lnTo>
                    <a:pt x="4787" y="4192"/>
                  </a:lnTo>
                  <a:cubicBezTo>
                    <a:pt x="4763" y="4192"/>
                    <a:pt x="4739" y="4168"/>
                    <a:pt x="4739" y="4168"/>
                  </a:cubicBezTo>
                  <a:lnTo>
                    <a:pt x="4787" y="4168"/>
                  </a:lnTo>
                  <a:cubicBezTo>
                    <a:pt x="4797" y="4171"/>
                    <a:pt x="4806" y="4172"/>
                    <a:pt x="4815" y="4172"/>
                  </a:cubicBezTo>
                  <a:cubicBezTo>
                    <a:pt x="4944" y="4172"/>
                    <a:pt x="4944" y="3878"/>
                    <a:pt x="4815" y="3878"/>
                  </a:cubicBezTo>
                  <a:cubicBezTo>
                    <a:pt x="4806" y="3878"/>
                    <a:pt x="4797" y="3880"/>
                    <a:pt x="4787" y="3882"/>
                  </a:cubicBezTo>
                  <a:lnTo>
                    <a:pt x="4763" y="3882"/>
                  </a:lnTo>
                  <a:cubicBezTo>
                    <a:pt x="4668" y="3882"/>
                    <a:pt x="4596" y="3930"/>
                    <a:pt x="4596" y="4025"/>
                  </a:cubicBezTo>
                  <a:cubicBezTo>
                    <a:pt x="4596" y="4097"/>
                    <a:pt x="4644" y="4144"/>
                    <a:pt x="4692" y="4168"/>
                  </a:cubicBezTo>
                  <a:cubicBezTo>
                    <a:pt x="4671" y="4161"/>
                    <a:pt x="4648" y="4158"/>
                    <a:pt x="4624" y="4158"/>
                  </a:cubicBezTo>
                  <a:cubicBezTo>
                    <a:pt x="4566" y="4158"/>
                    <a:pt x="4504" y="4175"/>
                    <a:pt x="4454" y="4192"/>
                  </a:cubicBezTo>
                  <a:lnTo>
                    <a:pt x="4239" y="4335"/>
                  </a:lnTo>
                  <a:lnTo>
                    <a:pt x="4215" y="4335"/>
                  </a:lnTo>
                  <a:lnTo>
                    <a:pt x="4001" y="4192"/>
                  </a:lnTo>
                  <a:cubicBezTo>
                    <a:pt x="3942" y="4168"/>
                    <a:pt x="3882" y="4156"/>
                    <a:pt x="3825" y="4156"/>
                  </a:cubicBezTo>
                  <a:cubicBezTo>
                    <a:pt x="3769" y="4156"/>
                    <a:pt x="3715" y="4168"/>
                    <a:pt x="3668" y="4192"/>
                  </a:cubicBezTo>
                  <a:lnTo>
                    <a:pt x="3453" y="4335"/>
                  </a:lnTo>
                  <a:lnTo>
                    <a:pt x="3406" y="4335"/>
                  </a:lnTo>
                  <a:lnTo>
                    <a:pt x="3191" y="4192"/>
                  </a:lnTo>
                  <a:cubicBezTo>
                    <a:pt x="3144" y="4180"/>
                    <a:pt x="3096" y="4174"/>
                    <a:pt x="3048" y="4174"/>
                  </a:cubicBezTo>
                  <a:cubicBezTo>
                    <a:pt x="3001" y="4174"/>
                    <a:pt x="2953" y="4180"/>
                    <a:pt x="2906" y="4192"/>
                  </a:cubicBezTo>
                  <a:cubicBezTo>
                    <a:pt x="3120" y="3763"/>
                    <a:pt x="3549" y="3501"/>
                    <a:pt x="4025" y="3501"/>
                  </a:cubicBezTo>
                  <a:lnTo>
                    <a:pt x="4001" y="3478"/>
                  </a:lnTo>
                  <a:close/>
                  <a:moveTo>
                    <a:pt x="5430" y="4454"/>
                  </a:moveTo>
                  <a:lnTo>
                    <a:pt x="5740" y="4644"/>
                  </a:lnTo>
                  <a:cubicBezTo>
                    <a:pt x="5740" y="4644"/>
                    <a:pt x="5740" y="4668"/>
                    <a:pt x="5740" y="4668"/>
                  </a:cubicBezTo>
                  <a:lnTo>
                    <a:pt x="5740" y="10122"/>
                  </a:lnTo>
                  <a:lnTo>
                    <a:pt x="286" y="10122"/>
                  </a:lnTo>
                  <a:lnTo>
                    <a:pt x="286" y="4668"/>
                  </a:lnTo>
                  <a:cubicBezTo>
                    <a:pt x="286" y="4668"/>
                    <a:pt x="286" y="4644"/>
                    <a:pt x="310" y="4644"/>
                  </a:cubicBezTo>
                  <a:lnTo>
                    <a:pt x="619" y="4454"/>
                  </a:lnTo>
                  <a:lnTo>
                    <a:pt x="643" y="4454"/>
                  </a:lnTo>
                  <a:lnTo>
                    <a:pt x="858" y="4597"/>
                  </a:lnTo>
                  <a:cubicBezTo>
                    <a:pt x="917" y="4621"/>
                    <a:pt x="977" y="4633"/>
                    <a:pt x="1033" y="4633"/>
                  </a:cubicBezTo>
                  <a:cubicBezTo>
                    <a:pt x="1090" y="4633"/>
                    <a:pt x="1143" y="4621"/>
                    <a:pt x="1191" y="4597"/>
                  </a:cubicBezTo>
                  <a:lnTo>
                    <a:pt x="1405" y="4454"/>
                  </a:lnTo>
                  <a:lnTo>
                    <a:pt x="1429" y="4454"/>
                  </a:lnTo>
                  <a:lnTo>
                    <a:pt x="1667" y="4597"/>
                  </a:lnTo>
                  <a:cubicBezTo>
                    <a:pt x="1715" y="4621"/>
                    <a:pt x="1768" y="4633"/>
                    <a:pt x="1822" y="4633"/>
                  </a:cubicBezTo>
                  <a:cubicBezTo>
                    <a:pt x="1876" y="4633"/>
                    <a:pt x="1929" y="4621"/>
                    <a:pt x="1977" y="4597"/>
                  </a:cubicBezTo>
                  <a:lnTo>
                    <a:pt x="2215" y="4454"/>
                  </a:lnTo>
                  <a:lnTo>
                    <a:pt x="2239" y="4454"/>
                  </a:lnTo>
                  <a:lnTo>
                    <a:pt x="2453" y="4597"/>
                  </a:lnTo>
                  <a:cubicBezTo>
                    <a:pt x="2501" y="4621"/>
                    <a:pt x="2560" y="4633"/>
                    <a:pt x="2620" y="4633"/>
                  </a:cubicBezTo>
                  <a:cubicBezTo>
                    <a:pt x="2679" y="4633"/>
                    <a:pt x="2739" y="4621"/>
                    <a:pt x="2787" y="4597"/>
                  </a:cubicBezTo>
                  <a:lnTo>
                    <a:pt x="3001" y="4454"/>
                  </a:lnTo>
                  <a:lnTo>
                    <a:pt x="3025" y="4454"/>
                  </a:lnTo>
                  <a:lnTo>
                    <a:pt x="3263" y="4597"/>
                  </a:lnTo>
                  <a:cubicBezTo>
                    <a:pt x="3310" y="4621"/>
                    <a:pt x="3364" y="4633"/>
                    <a:pt x="3418" y="4633"/>
                  </a:cubicBezTo>
                  <a:cubicBezTo>
                    <a:pt x="3471" y="4633"/>
                    <a:pt x="3525" y="4621"/>
                    <a:pt x="3572" y="4597"/>
                  </a:cubicBezTo>
                  <a:lnTo>
                    <a:pt x="3811" y="4454"/>
                  </a:lnTo>
                  <a:lnTo>
                    <a:pt x="3834" y="4454"/>
                  </a:lnTo>
                  <a:lnTo>
                    <a:pt x="4049" y="4597"/>
                  </a:lnTo>
                  <a:cubicBezTo>
                    <a:pt x="4096" y="4621"/>
                    <a:pt x="4150" y="4633"/>
                    <a:pt x="4206" y="4633"/>
                  </a:cubicBezTo>
                  <a:cubicBezTo>
                    <a:pt x="4263" y="4633"/>
                    <a:pt x="4323" y="4621"/>
                    <a:pt x="4382" y="4597"/>
                  </a:cubicBezTo>
                  <a:lnTo>
                    <a:pt x="4596" y="4454"/>
                  </a:lnTo>
                  <a:lnTo>
                    <a:pt x="4620" y="4454"/>
                  </a:lnTo>
                  <a:lnTo>
                    <a:pt x="4858" y="4597"/>
                  </a:lnTo>
                  <a:cubicBezTo>
                    <a:pt x="4906" y="4621"/>
                    <a:pt x="4960" y="4633"/>
                    <a:pt x="5013" y="4633"/>
                  </a:cubicBezTo>
                  <a:cubicBezTo>
                    <a:pt x="5067" y="4633"/>
                    <a:pt x="5120" y="4621"/>
                    <a:pt x="5168" y="4597"/>
                  </a:cubicBezTo>
                  <a:lnTo>
                    <a:pt x="5406" y="4454"/>
                  </a:lnTo>
                  <a:close/>
                  <a:moveTo>
                    <a:pt x="2263" y="1"/>
                  </a:moveTo>
                  <a:cubicBezTo>
                    <a:pt x="1834" y="1"/>
                    <a:pt x="1477" y="358"/>
                    <a:pt x="1477" y="810"/>
                  </a:cubicBezTo>
                  <a:lnTo>
                    <a:pt x="1477" y="1215"/>
                  </a:lnTo>
                  <a:cubicBezTo>
                    <a:pt x="1429" y="1191"/>
                    <a:pt x="1381" y="1191"/>
                    <a:pt x="1310" y="1191"/>
                  </a:cubicBezTo>
                  <a:lnTo>
                    <a:pt x="1239" y="1191"/>
                  </a:lnTo>
                  <a:cubicBezTo>
                    <a:pt x="810" y="1191"/>
                    <a:pt x="453" y="1549"/>
                    <a:pt x="453" y="1977"/>
                  </a:cubicBezTo>
                  <a:lnTo>
                    <a:pt x="453" y="2215"/>
                  </a:lnTo>
                  <a:cubicBezTo>
                    <a:pt x="429" y="2263"/>
                    <a:pt x="381" y="2311"/>
                    <a:pt x="357" y="2358"/>
                  </a:cubicBezTo>
                  <a:cubicBezTo>
                    <a:pt x="286" y="2501"/>
                    <a:pt x="286" y="2668"/>
                    <a:pt x="334" y="2811"/>
                  </a:cubicBezTo>
                  <a:cubicBezTo>
                    <a:pt x="381" y="2906"/>
                    <a:pt x="429" y="3001"/>
                    <a:pt x="524" y="3049"/>
                  </a:cubicBezTo>
                  <a:cubicBezTo>
                    <a:pt x="453" y="3120"/>
                    <a:pt x="405" y="3192"/>
                    <a:pt x="357" y="3263"/>
                  </a:cubicBezTo>
                  <a:cubicBezTo>
                    <a:pt x="286" y="3406"/>
                    <a:pt x="286" y="3573"/>
                    <a:pt x="334" y="3716"/>
                  </a:cubicBezTo>
                  <a:cubicBezTo>
                    <a:pt x="381" y="3811"/>
                    <a:pt x="429" y="3906"/>
                    <a:pt x="524" y="3954"/>
                  </a:cubicBezTo>
                  <a:cubicBezTo>
                    <a:pt x="429" y="4049"/>
                    <a:pt x="357" y="4168"/>
                    <a:pt x="310" y="4287"/>
                  </a:cubicBezTo>
                  <a:lnTo>
                    <a:pt x="167" y="4383"/>
                  </a:lnTo>
                  <a:cubicBezTo>
                    <a:pt x="48" y="4454"/>
                    <a:pt x="0" y="4549"/>
                    <a:pt x="0" y="4668"/>
                  </a:cubicBezTo>
                  <a:lnTo>
                    <a:pt x="0" y="10169"/>
                  </a:lnTo>
                  <a:cubicBezTo>
                    <a:pt x="0" y="10312"/>
                    <a:pt x="119" y="10408"/>
                    <a:pt x="238" y="10408"/>
                  </a:cubicBezTo>
                  <a:lnTo>
                    <a:pt x="5811" y="10408"/>
                  </a:lnTo>
                  <a:cubicBezTo>
                    <a:pt x="5954" y="10408"/>
                    <a:pt x="6073" y="10312"/>
                    <a:pt x="6073" y="10169"/>
                  </a:cubicBezTo>
                  <a:lnTo>
                    <a:pt x="6073" y="4668"/>
                  </a:lnTo>
                  <a:cubicBezTo>
                    <a:pt x="6073" y="4549"/>
                    <a:pt x="6001" y="4430"/>
                    <a:pt x="5906" y="4383"/>
                  </a:cubicBezTo>
                  <a:lnTo>
                    <a:pt x="5716" y="4287"/>
                  </a:lnTo>
                  <a:cubicBezTo>
                    <a:pt x="5740" y="4073"/>
                    <a:pt x="5763" y="3859"/>
                    <a:pt x="5763" y="3668"/>
                  </a:cubicBezTo>
                  <a:cubicBezTo>
                    <a:pt x="5763" y="3573"/>
                    <a:pt x="5692" y="3501"/>
                    <a:pt x="5597" y="3501"/>
                  </a:cubicBezTo>
                  <a:cubicBezTo>
                    <a:pt x="5525" y="3501"/>
                    <a:pt x="5454" y="3573"/>
                    <a:pt x="5454" y="3668"/>
                  </a:cubicBezTo>
                  <a:lnTo>
                    <a:pt x="5454" y="3906"/>
                  </a:lnTo>
                  <a:cubicBezTo>
                    <a:pt x="5335" y="3716"/>
                    <a:pt x="5168" y="3549"/>
                    <a:pt x="4977" y="3430"/>
                  </a:cubicBezTo>
                  <a:lnTo>
                    <a:pt x="5097" y="3311"/>
                  </a:lnTo>
                  <a:cubicBezTo>
                    <a:pt x="5168" y="3239"/>
                    <a:pt x="5168" y="3144"/>
                    <a:pt x="5097" y="3097"/>
                  </a:cubicBezTo>
                  <a:cubicBezTo>
                    <a:pt x="5073" y="3061"/>
                    <a:pt x="5037" y="3043"/>
                    <a:pt x="4998" y="3043"/>
                  </a:cubicBezTo>
                  <a:cubicBezTo>
                    <a:pt x="4960" y="3043"/>
                    <a:pt x="4918" y="3061"/>
                    <a:pt x="4882" y="3097"/>
                  </a:cubicBezTo>
                  <a:lnTo>
                    <a:pt x="4763" y="3216"/>
                  </a:lnTo>
                  <a:cubicBezTo>
                    <a:pt x="4739" y="3239"/>
                    <a:pt x="4715" y="3263"/>
                    <a:pt x="4715" y="3287"/>
                  </a:cubicBezTo>
                  <a:cubicBezTo>
                    <a:pt x="4549" y="3239"/>
                    <a:pt x="4406" y="3192"/>
                    <a:pt x="4239" y="3192"/>
                  </a:cubicBezTo>
                  <a:lnTo>
                    <a:pt x="4239" y="1572"/>
                  </a:lnTo>
                  <a:cubicBezTo>
                    <a:pt x="4382" y="977"/>
                    <a:pt x="4573" y="644"/>
                    <a:pt x="4739" y="644"/>
                  </a:cubicBezTo>
                  <a:cubicBezTo>
                    <a:pt x="5001" y="644"/>
                    <a:pt x="5382" y="1501"/>
                    <a:pt x="5454" y="3025"/>
                  </a:cubicBezTo>
                  <a:cubicBezTo>
                    <a:pt x="5442" y="3120"/>
                    <a:pt x="5525" y="3168"/>
                    <a:pt x="5609" y="3168"/>
                  </a:cubicBezTo>
                  <a:cubicBezTo>
                    <a:pt x="5692" y="3168"/>
                    <a:pt x="5775" y="3120"/>
                    <a:pt x="5763" y="3025"/>
                  </a:cubicBezTo>
                  <a:cubicBezTo>
                    <a:pt x="5692" y="1691"/>
                    <a:pt x="5358" y="358"/>
                    <a:pt x="4739" y="358"/>
                  </a:cubicBezTo>
                  <a:cubicBezTo>
                    <a:pt x="4477" y="358"/>
                    <a:pt x="4239" y="596"/>
                    <a:pt x="4096" y="1001"/>
                  </a:cubicBezTo>
                  <a:cubicBezTo>
                    <a:pt x="3358" y="1001"/>
                    <a:pt x="2667" y="620"/>
                    <a:pt x="226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44"/>
            <p:cNvSpPr/>
            <p:nvPr/>
          </p:nvSpPr>
          <p:spPr>
            <a:xfrm>
              <a:off x="5724420" y="2821671"/>
              <a:ext cx="207738" cy="156794"/>
            </a:xfrm>
            <a:custGeom>
              <a:avLst/>
              <a:gdLst/>
              <a:ahLst/>
              <a:cxnLst/>
              <a:rect l="l" t="t" r="r" b="b"/>
              <a:pathLst>
                <a:path w="3935" h="2970" extrusionOk="0">
                  <a:moveTo>
                    <a:pt x="2136" y="0"/>
                  </a:moveTo>
                  <a:cubicBezTo>
                    <a:pt x="2107" y="0"/>
                    <a:pt x="2078" y="1"/>
                    <a:pt x="2049" y="4"/>
                  </a:cubicBezTo>
                  <a:cubicBezTo>
                    <a:pt x="548" y="4"/>
                    <a:pt x="1" y="1980"/>
                    <a:pt x="1287" y="2742"/>
                  </a:cubicBezTo>
                  <a:cubicBezTo>
                    <a:pt x="1544" y="2900"/>
                    <a:pt x="1810" y="2969"/>
                    <a:pt x="2065" y="2969"/>
                  </a:cubicBezTo>
                  <a:cubicBezTo>
                    <a:pt x="3085" y="2969"/>
                    <a:pt x="3935" y="1856"/>
                    <a:pt x="3382" y="790"/>
                  </a:cubicBezTo>
                  <a:cubicBezTo>
                    <a:pt x="3352" y="737"/>
                    <a:pt x="3303" y="715"/>
                    <a:pt x="3253" y="715"/>
                  </a:cubicBezTo>
                  <a:cubicBezTo>
                    <a:pt x="3145" y="715"/>
                    <a:pt x="3031" y="818"/>
                    <a:pt x="3096" y="932"/>
                  </a:cubicBezTo>
                  <a:cubicBezTo>
                    <a:pt x="3555" y="1792"/>
                    <a:pt x="2865" y="2681"/>
                    <a:pt x="2046" y="2681"/>
                  </a:cubicBezTo>
                  <a:cubicBezTo>
                    <a:pt x="1843" y="2681"/>
                    <a:pt x="1633" y="2627"/>
                    <a:pt x="1429" y="2504"/>
                  </a:cubicBezTo>
                  <a:cubicBezTo>
                    <a:pt x="405" y="1885"/>
                    <a:pt x="834" y="289"/>
                    <a:pt x="2049" y="289"/>
                  </a:cubicBezTo>
                  <a:cubicBezTo>
                    <a:pt x="2287" y="289"/>
                    <a:pt x="2501" y="361"/>
                    <a:pt x="2692" y="504"/>
                  </a:cubicBezTo>
                  <a:cubicBezTo>
                    <a:pt x="2720" y="518"/>
                    <a:pt x="2748" y="524"/>
                    <a:pt x="2775" y="524"/>
                  </a:cubicBezTo>
                  <a:cubicBezTo>
                    <a:pt x="2924" y="524"/>
                    <a:pt x="3020" y="323"/>
                    <a:pt x="2858" y="242"/>
                  </a:cubicBezTo>
                  <a:cubicBezTo>
                    <a:pt x="2645" y="92"/>
                    <a:pt x="2392" y="0"/>
                    <a:pt x="213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44"/>
            <p:cNvSpPr/>
            <p:nvPr/>
          </p:nvSpPr>
          <p:spPr>
            <a:xfrm>
              <a:off x="5808679" y="2857042"/>
              <a:ext cx="67944" cy="86791"/>
            </a:xfrm>
            <a:custGeom>
              <a:avLst/>
              <a:gdLst/>
              <a:ahLst/>
              <a:cxnLst/>
              <a:rect l="l" t="t" r="r" b="b"/>
              <a:pathLst>
                <a:path w="1287" h="1644" extrusionOk="0">
                  <a:moveTo>
                    <a:pt x="524" y="310"/>
                  </a:moveTo>
                  <a:cubicBezTo>
                    <a:pt x="715" y="310"/>
                    <a:pt x="738" y="596"/>
                    <a:pt x="548" y="644"/>
                  </a:cubicBezTo>
                  <a:lnTo>
                    <a:pt x="286" y="644"/>
                  </a:lnTo>
                  <a:lnTo>
                    <a:pt x="286" y="310"/>
                  </a:lnTo>
                  <a:close/>
                  <a:moveTo>
                    <a:pt x="619" y="953"/>
                  </a:moveTo>
                  <a:cubicBezTo>
                    <a:pt x="715" y="953"/>
                    <a:pt x="810" y="1048"/>
                    <a:pt x="810" y="1144"/>
                  </a:cubicBezTo>
                  <a:cubicBezTo>
                    <a:pt x="810" y="1263"/>
                    <a:pt x="715" y="1358"/>
                    <a:pt x="619" y="1358"/>
                  </a:cubicBezTo>
                  <a:lnTo>
                    <a:pt x="596" y="1334"/>
                  </a:lnTo>
                  <a:lnTo>
                    <a:pt x="286" y="1334"/>
                  </a:lnTo>
                  <a:lnTo>
                    <a:pt x="286" y="953"/>
                  </a:lnTo>
                  <a:close/>
                  <a:moveTo>
                    <a:pt x="143" y="1"/>
                  </a:moveTo>
                  <a:cubicBezTo>
                    <a:pt x="48" y="1"/>
                    <a:pt x="0" y="72"/>
                    <a:pt x="0" y="167"/>
                  </a:cubicBezTo>
                  <a:lnTo>
                    <a:pt x="0" y="1501"/>
                  </a:lnTo>
                  <a:cubicBezTo>
                    <a:pt x="0" y="1572"/>
                    <a:pt x="48" y="1644"/>
                    <a:pt x="143" y="1644"/>
                  </a:cubicBezTo>
                  <a:lnTo>
                    <a:pt x="619" y="1644"/>
                  </a:lnTo>
                  <a:cubicBezTo>
                    <a:pt x="1096" y="1644"/>
                    <a:pt x="1286" y="1025"/>
                    <a:pt x="905" y="739"/>
                  </a:cubicBezTo>
                  <a:cubicBezTo>
                    <a:pt x="1119" y="429"/>
                    <a:pt x="905" y="1"/>
                    <a:pt x="52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44"/>
            <p:cNvSpPr/>
            <p:nvPr/>
          </p:nvSpPr>
          <p:spPr>
            <a:xfrm>
              <a:off x="5784763" y="2994094"/>
              <a:ext cx="95607" cy="15151"/>
            </a:xfrm>
            <a:custGeom>
              <a:avLst/>
              <a:gdLst/>
              <a:ahLst/>
              <a:cxnLst/>
              <a:rect l="l" t="t" r="r" b="b"/>
              <a:pathLst>
                <a:path w="1811" h="287" extrusionOk="0">
                  <a:moveTo>
                    <a:pt x="144" y="0"/>
                  </a:moveTo>
                  <a:cubicBezTo>
                    <a:pt x="1" y="48"/>
                    <a:pt x="1" y="262"/>
                    <a:pt x="144" y="286"/>
                  </a:cubicBezTo>
                  <a:lnTo>
                    <a:pt x="1668" y="286"/>
                  </a:lnTo>
                  <a:cubicBezTo>
                    <a:pt x="1811" y="262"/>
                    <a:pt x="1811" y="48"/>
                    <a:pt x="166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44"/>
            <p:cNvSpPr/>
            <p:nvPr/>
          </p:nvSpPr>
          <p:spPr>
            <a:xfrm>
              <a:off x="5801129" y="3020491"/>
              <a:ext cx="62876" cy="16366"/>
            </a:xfrm>
            <a:custGeom>
              <a:avLst/>
              <a:gdLst/>
              <a:ahLst/>
              <a:cxnLst/>
              <a:rect l="l" t="t" r="r" b="b"/>
              <a:pathLst>
                <a:path w="1191" h="310" extrusionOk="0">
                  <a:moveTo>
                    <a:pt x="143" y="0"/>
                  </a:moveTo>
                  <a:cubicBezTo>
                    <a:pt x="72" y="0"/>
                    <a:pt x="0" y="72"/>
                    <a:pt x="0" y="167"/>
                  </a:cubicBezTo>
                  <a:cubicBezTo>
                    <a:pt x="0" y="239"/>
                    <a:pt x="72" y="310"/>
                    <a:pt x="143" y="310"/>
                  </a:cubicBezTo>
                  <a:lnTo>
                    <a:pt x="1048" y="310"/>
                  </a:lnTo>
                  <a:cubicBezTo>
                    <a:pt x="1120" y="310"/>
                    <a:pt x="1191" y="239"/>
                    <a:pt x="1191" y="167"/>
                  </a:cubicBezTo>
                  <a:cubicBezTo>
                    <a:pt x="1191" y="72"/>
                    <a:pt x="1120" y="0"/>
                    <a:pt x="104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22" name="Google Shape;315;p48">
            <a:extLst>
              <a:ext uri="{FF2B5EF4-FFF2-40B4-BE49-F238E27FC236}">
                <a16:creationId xmlns:a16="http://schemas.microsoft.com/office/drawing/2014/main" id="{D6311DC1-4CFF-475F-B7FF-E10CD3B01974}"/>
              </a:ext>
            </a:extLst>
          </p:cNvPr>
          <p:cNvCxnSpPr>
            <a:cxnSpLocks/>
          </p:cNvCxnSpPr>
          <p:nvPr/>
        </p:nvCxnSpPr>
        <p:spPr>
          <a:xfrm>
            <a:off x="147546" y="1268072"/>
            <a:ext cx="5180882" cy="0"/>
          </a:xfrm>
          <a:prstGeom prst="straightConnector1">
            <a:avLst/>
          </a:prstGeom>
          <a:noFill/>
          <a:ln w="9525" cap="flat" cmpd="sng">
            <a:solidFill>
              <a:schemeClr val="dk1"/>
            </a:solidFill>
            <a:prstDash val="solid"/>
            <a:round/>
            <a:headEnd type="none" w="med" len="med"/>
            <a:tailEnd type="none" w="med" len="med"/>
          </a:ln>
        </p:spPr>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20"/>
        <p:cNvGrpSpPr/>
        <p:nvPr/>
      </p:nvGrpSpPr>
      <p:grpSpPr>
        <a:xfrm>
          <a:off x="0" y="0"/>
          <a:ext cx="0" cy="0"/>
          <a:chOff x="0" y="0"/>
          <a:chExt cx="0" cy="0"/>
        </a:xfrm>
      </p:grpSpPr>
      <p:sp>
        <p:nvSpPr>
          <p:cNvPr id="321" name="Google Shape;321;p49"/>
          <p:cNvSpPr txBox="1">
            <a:spLocks noGrp="1"/>
          </p:cNvSpPr>
          <p:nvPr>
            <p:ph type="title" idx="8"/>
          </p:nvPr>
        </p:nvSpPr>
        <p:spPr>
          <a:xfrm>
            <a:off x="0" y="191385"/>
            <a:ext cx="5592726" cy="1509829"/>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4000" dirty="0"/>
              <a:t>Competitors and Differentiation Strtegies</a:t>
            </a:r>
            <a:endParaRPr sz="4000" dirty="0"/>
          </a:p>
        </p:txBody>
      </p:sp>
      <p:sp>
        <p:nvSpPr>
          <p:cNvPr id="325" name="Google Shape;325;p49"/>
          <p:cNvSpPr txBox="1">
            <a:spLocks noGrp="1"/>
          </p:cNvSpPr>
          <p:nvPr>
            <p:ph type="subTitle" idx="1"/>
          </p:nvPr>
        </p:nvSpPr>
        <p:spPr>
          <a:xfrm>
            <a:off x="719999" y="1701215"/>
            <a:ext cx="4458057" cy="2743194"/>
          </a:xfrm>
          <a:prstGeom prst="rect">
            <a:avLst/>
          </a:prstGeom>
        </p:spPr>
        <p:txBody>
          <a:bodyPr spcFirstLastPara="1" wrap="square" lIns="91425" tIns="91425" rIns="91425" bIns="91425" anchor="ctr" anchorCtr="0">
            <a:noAutofit/>
          </a:bodyPr>
          <a:lstStyle/>
          <a:p>
            <a:pPr marL="342900" marR="0" lvl="0" indent="-342900" algn="just">
              <a:lnSpc>
                <a:spcPct val="150000"/>
              </a:lnSpc>
              <a:spcBef>
                <a:spcPts val="0"/>
              </a:spcBef>
              <a:spcAft>
                <a:spcPts val="0"/>
              </a:spcAft>
              <a:buFont typeface="Arial" panose="020B0604020202020204" pitchFamily="34" charset="0"/>
              <a:buChar char="●"/>
            </a:pPr>
            <a:r>
              <a:rPr lang="en-GB" sz="1200" u="none" strike="noStrike" dirty="0">
                <a:effectLst/>
                <a:latin typeface="Nunito" pitchFamily="2" charset="0"/>
                <a:ea typeface="Times New Roman" panose="02020603050405020304" pitchFamily="18" charset="0"/>
              </a:rPr>
              <a:t>The Competitive Rivalry within this industry is high, the threat of new entrants is moderate and the bargaining power of customers is high.</a:t>
            </a:r>
            <a:endParaRPr lang="en-US" sz="1200" u="none" strike="noStrike" dirty="0">
              <a:effectLst/>
              <a:latin typeface="Nunito" pitchFamily="2"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sz="1200" u="none" strike="noStrike" dirty="0">
                <a:effectLst/>
                <a:latin typeface="Nunito" pitchFamily="2" charset="0"/>
                <a:ea typeface="Times New Roman" panose="02020603050405020304" pitchFamily="18" charset="0"/>
              </a:rPr>
              <a:t>The bargaining power of local suppliers is low however the global suppliers are high and the threats of substitutes are moderate in this industry.</a:t>
            </a:r>
            <a:endParaRPr lang="en-US" sz="1200" u="none" strike="noStrike" dirty="0">
              <a:effectLst/>
              <a:latin typeface="Nunito" pitchFamily="2"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sz="1200" u="none" strike="noStrike" dirty="0">
                <a:effectLst/>
                <a:latin typeface="Nunito" pitchFamily="2" charset="0"/>
                <a:ea typeface="Times New Roman" panose="02020603050405020304" pitchFamily="18" charset="0"/>
              </a:rPr>
              <a:t>The differentiation strategy from the competitors is aiming to provide vegan items to their customers without using any animal products in their cake or food. </a:t>
            </a:r>
            <a:endParaRPr lang="en-US" sz="1200" u="none" strike="noStrike" dirty="0">
              <a:effectLst/>
              <a:latin typeface="Nunito" pitchFamily="2" charset="0"/>
              <a:ea typeface="Times New Roman" panose="02020603050405020304" pitchFamily="18" charset="0"/>
            </a:endParaRPr>
          </a:p>
        </p:txBody>
      </p:sp>
      <p:pic>
        <p:nvPicPr>
          <p:cNvPr id="330" name="Google Shape;330;p49"/>
          <p:cNvPicPr preferRelativeResize="0"/>
          <p:nvPr/>
        </p:nvPicPr>
        <p:blipFill rotWithShape="1">
          <a:blip r:embed="rId3">
            <a:alphaModFix/>
          </a:blip>
          <a:srcRect l="23204" t="26800" r="6373" b="1195"/>
          <a:stretch/>
        </p:blipFill>
        <p:spPr>
          <a:xfrm rot="5400000">
            <a:off x="4796613" y="796113"/>
            <a:ext cx="5143500" cy="3551274"/>
          </a:xfrm>
          <a:prstGeom prst="rect">
            <a:avLst/>
          </a:prstGeom>
          <a:noFill/>
          <a:ln>
            <a:noFill/>
          </a:ln>
        </p:spPr>
      </p:pic>
      <p:cxnSp>
        <p:nvCxnSpPr>
          <p:cNvPr id="30" name="Google Shape;315;p48">
            <a:extLst>
              <a:ext uri="{FF2B5EF4-FFF2-40B4-BE49-F238E27FC236}">
                <a16:creationId xmlns:a16="http://schemas.microsoft.com/office/drawing/2014/main" id="{7B559262-81CE-45A2-B2EF-6A13E821EEBD}"/>
              </a:ext>
            </a:extLst>
          </p:cNvPr>
          <p:cNvCxnSpPr>
            <a:cxnSpLocks/>
          </p:cNvCxnSpPr>
          <p:nvPr/>
        </p:nvCxnSpPr>
        <p:spPr>
          <a:xfrm>
            <a:off x="719999" y="1701215"/>
            <a:ext cx="4723871" cy="0"/>
          </a:xfrm>
          <a:prstGeom prst="straightConnector1">
            <a:avLst/>
          </a:prstGeom>
          <a:noFill/>
          <a:ln w="9525" cap="flat" cmpd="sng">
            <a:solidFill>
              <a:schemeClr val="dk1"/>
            </a:solidFill>
            <a:prstDash val="solid"/>
            <a:round/>
            <a:headEnd type="none" w="med" len="med"/>
            <a:tailEnd type="none" w="med" len="med"/>
          </a:ln>
        </p:spPr>
      </p:cxn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38"/>
        <p:cNvGrpSpPr/>
        <p:nvPr/>
      </p:nvGrpSpPr>
      <p:grpSpPr>
        <a:xfrm>
          <a:off x="0" y="0"/>
          <a:ext cx="0" cy="0"/>
          <a:chOff x="0" y="0"/>
          <a:chExt cx="0" cy="0"/>
        </a:xfrm>
      </p:grpSpPr>
      <p:pic>
        <p:nvPicPr>
          <p:cNvPr id="339" name="Google Shape;339;p50"/>
          <p:cNvPicPr preferRelativeResize="0"/>
          <p:nvPr/>
        </p:nvPicPr>
        <p:blipFill rotWithShape="1">
          <a:blip r:embed="rId3">
            <a:alphaModFix/>
          </a:blip>
          <a:srcRect t="16474" b="42133"/>
          <a:stretch/>
        </p:blipFill>
        <p:spPr>
          <a:xfrm>
            <a:off x="0" y="3061100"/>
            <a:ext cx="9144000" cy="2129001"/>
          </a:xfrm>
          <a:prstGeom prst="rect">
            <a:avLst/>
          </a:prstGeom>
          <a:noFill/>
          <a:ln>
            <a:noFill/>
          </a:ln>
        </p:spPr>
      </p:pic>
      <p:sp>
        <p:nvSpPr>
          <p:cNvPr id="340" name="Google Shape;340;p50"/>
          <p:cNvSpPr/>
          <p:nvPr/>
        </p:nvSpPr>
        <p:spPr>
          <a:xfrm>
            <a:off x="4978500" y="1601375"/>
            <a:ext cx="3149400" cy="22812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50"/>
          <p:cNvSpPr/>
          <p:nvPr/>
        </p:nvSpPr>
        <p:spPr>
          <a:xfrm>
            <a:off x="1016100" y="1601375"/>
            <a:ext cx="3149400" cy="22812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50"/>
          <p:cNvSpPr txBox="1">
            <a:spLocks noGrp="1"/>
          </p:cNvSpPr>
          <p:nvPr>
            <p:ph type="subTitle" idx="3"/>
          </p:nvPr>
        </p:nvSpPr>
        <p:spPr>
          <a:xfrm>
            <a:off x="1137000" y="2064503"/>
            <a:ext cx="2907600" cy="1354943"/>
          </a:xfrm>
          <a:prstGeom prst="rect">
            <a:avLst/>
          </a:prstGeom>
        </p:spPr>
        <p:txBody>
          <a:bodyPr spcFirstLastPara="1" wrap="square" lIns="91425" tIns="91425" rIns="91425" bIns="91425" anchor="t" anchorCtr="0">
            <a:noAutofit/>
          </a:bodyPr>
          <a:lstStyle/>
          <a:p>
            <a:pPr marL="342900" marR="0" lvl="0" indent="-342900" algn="just">
              <a:lnSpc>
                <a:spcPct val="150000"/>
              </a:lnSpc>
              <a:spcBef>
                <a:spcPts val="0"/>
              </a:spcBef>
              <a:spcAft>
                <a:spcPts val="0"/>
              </a:spcAft>
              <a:buFont typeface="Arial" panose="020B0604020202020204" pitchFamily="34" charset="0"/>
              <a:buChar char="●"/>
            </a:pPr>
            <a:r>
              <a:rPr lang="en-GB" u="none" strike="noStrike" dirty="0">
                <a:effectLst/>
                <a:latin typeface="Nunito" pitchFamily="2" charset="0"/>
                <a:ea typeface="Times New Roman" panose="02020603050405020304" pitchFamily="18" charset="0"/>
              </a:rPr>
              <a:t>The needed funds to open the business of CakeO’Muse will be estimated at £10,000.</a:t>
            </a:r>
            <a:endParaRPr lang="en-US" u="none" strike="noStrike" dirty="0">
              <a:effectLst/>
              <a:latin typeface="Nunito" pitchFamily="2" charset="0"/>
              <a:ea typeface="Times New Roman" panose="02020603050405020304" pitchFamily="18" charset="0"/>
            </a:endParaRPr>
          </a:p>
        </p:txBody>
      </p:sp>
      <p:sp>
        <p:nvSpPr>
          <p:cNvPr id="343" name="Google Shape;343;p50"/>
          <p:cNvSpPr txBox="1">
            <a:spLocks noGrp="1"/>
          </p:cNvSpPr>
          <p:nvPr>
            <p:ph type="subTitle" idx="1"/>
          </p:nvPr>
        </p:nvSpPr>
        <p:spPr>
          <a:xfrm>
            <a:off x="0" y="452388"/>
            <a:ext cx="9144000" cy="484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4000" dirty="0">
                <a:effectLst/>
                <a:latin typeface="Abril Fatface" panose="020B0604020202020204" charset="0"/>
                <a:ea typeface="Times New Roman" panose="02020603050405020304" pitchFamily="18" charset="0"/>
              </a:rPr>
              <a:t>Funding Requirements and Allocation </a:t>
            </a:r>
            <a:endParaRPr sz="6000" dirty="0">
              <a:latin typeface="Abril Fatface" panose="020B0604020202020204" charset="0"/>
            </a:endParaRPr>
          </a:p>
        </p:txBody>
      </p:sp>
      <p:sp>
        <p:nvSpPr>
          <p:cNvPr id="345" name="Google Shape;345;p50"/>
          <p:cNvSpPr txBox="1">
            <a:spLocks noGrp="1"/>
          </p:cNvSpPr>
          <p:nvPr>
            <p:ph type="subTitle" idx="4"/>
          </p:nvPr>
        </p:nvSpPr>
        <p:spPr>
          <a:xfrm>
            <a:off x="5099400" y="1858650"/>
            <a:ext cx="2907600" cy="1686600"/>
          </a:xfrm>
          <a:prstGeom prst="rect">
            <a:avLst/>
          </a:prstGeom>
        </p:spPr>
        <p:txBody>
          <a:bodyPr spcFirstLastPara="1" wrap="square" lIns="91425" tIns="91425" rIns="91425" bIns="91425" anchor="t" anchorCtr="0">
            <a:noAutofit/>
          </a:bodyPr>
          <a:lstStyle/>
          <a:p>
            <a:pPr marL="342900" marR="0" lvl="0" indent="-342900" algn="just">
              <a:lnSpc>
                <a:spcPct val="150000"/>
              </a:lnSpc>
              <a:spcBef>
                <a:spcPts val="0"/>
              </a:spcBef>
              <a:spcAft>
                <a:spcPts val="0"/>
              </a:spcAft>
              <a:buFont typeface="Arial" panose="020B0604020202020204" pitchFamily="34" charset="0"/>
              <a:buChar char="●"/>
            </a:pPr>
            <a:r>
              <a:rPr lang="en-GB" u="none" strike="noStrike" dirty="0">
                <a:effectLst/>
                <a:latin typeface="Nunito" pitchFamily="2" charset="0"/>
                <a:ea typeface="Times New Roman" panose="02020603050405020304" pitchFamily="18" charset="0"/>
              </a:rPr>
              <a:t>The funding will be allocated for equipment, supplies, licensing, logistics, marketing, human resource and digital technologies. </a:t>
            </a:r>
            <a:endParaRPr lang="en-US" u="none" strike="noStrike" dirty="0">
              <a:effectLst/>
              <a:latin typeface="Nunito" pitchFamily="2" charset="0"/>
              <a:ea typeface="Times New Roman" panose="02020603050405020304" pitchFamily="18" charset="0"/>
            </a:endParaRPr>
          </a:p>
        </p:txBody>
      </p:sp>
      <p:cxnSp>
        <p:nvCxnSpPr>
          <p:cNvPr id="11" name="Google Shape;315;p48">
            <a:extLst>
              <a:ext uri="{FF2B5EF4-FFF2-40B4-BE49-F238E27FC236}">
                <a16:creationId xmlns:a16="http://schemas.microsoft.com/office/drawing/2014/main" id="{437F55C9-0F29-4888-A92A-094E8C11ABDA}"/>
              </a:ext>
            </a:extLst>
          </p:cNvPr>
          <p:cNvCxnSpPr>
            <a:cxnSpLocks/>
          </p:cNvCxnSpPr>
          <p:nvPr/>
        </p:nvCxnSpPr>
        <p:spPr>
          <a:xfrm>
            <a:off x="106326" y="1065525"/>
            <a:ext cx="9037674" cy="0"/>
          </a:xfrm>
          <a:prstGeom prst="straightConnector1">
            <a:avLst/>
          </a:prstGeom>
          <a:noFill/>
          <a:ln w="9525" cap="flat" cmpd="sng">
            <a:solidFill>
              <a:schemeClr val="dk1"/>
            </a:solidFill>
            <a:prstDash val="solid"/>
            <a:round/>
            <a:headEnd type="none" w="med" len="med"/>
            <a:tailEnd type="none" w="med" len="med"/>
          </a:ln>
        </p:spPr>
      </p:cxn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D0798B4F-5F97-4AB3-AEFA-FC84179CF794}"/>
              </a:ext>
            </a:extLst>
          </p:cNvPr>
          <p:cNvSpPr>
            <a:spLocks noGrp="1"/>
          </p:cNvSpPr>
          <p:nvPr>
            <p:ph type="subTitle" idx="1"/>
          </p:nvPr>
        </p:nvSpPr>
        <p:spPr>
          <a:xfrm>
            <a:off x="641498" y="581025"/>
            <a:ext cx="3403102" cy="484500"/>
          </a:xfrm>
        </p:spPr>
        <p:txBody>
          <a:bodyPr/>
          <a:lstStyle/>
          <a:p>
            <a:r>
              <a:rPr lang="en-US" sz="4400" dirty="0"/>
              <a:t>Conclusion</a:t>
            </a:r>
          </a:p>
        </p:txBody>
      </p:sp>
      <p:pic>
        <p:nvPicPr>
          <p:cNvPr id="6" name="Google Shape;313;p48">
            <a:extLst>
              <a:ext uri="{FF2B5EF4-FFF2-40B4-BE49-F238E27FC236}">
                <a16:creationId xmlns:a16="http://schemas.microsoft.com/office/drawing/2014/main" id="{D111F4CA-8D68-4A87-BA81-86612E3AE0ED}"/>
              </a:ext>
            </a:extLst>
          </p:cNvPr>
          <p:cNvPicPr preferRelativeResize="0"/>
          <p:nvPr/>
        </p:nvPicPr>
        <p:blipFill rotWithShape="1">
          <a:blip r:embed="rId2">
            <a:alphaModFix/>
          </a:blip>
          <a:srcRect l="38247" t="130" r="14352" b="-451"/>
          <a:stretch/>
        </p:blipFill>
        <p:spPr>
          <a:xfrm rot="5400000">
            <a:off x="4286250" y="285751"/>
            <a:ext cx="5143499" cy="4572000"/>
          </a:xfrm>
          <a:prstGeom prst="rect">
            <a:avLst/>
          </a:prstGeom>
          <a:noFill/>
          <a:ln>
            <a:noFill/>
          </a:ln>
        </p:spPr>
      </p:pic>
      <p:cxnSp>
        <p:nvCxnSpPr>
          <p:cNvPr id="7" name="Google Shape;315;p48">
            <a:extLst>
              <a:ext uri="{FF2B5EF4-FFF2-40B4-BE49-F238E27FC236}">
                <a16:creationId xmlns:a16="http://schemas.microsoft.com/office/drawing/2014/main" id="{CCE11827-7AC7-4A99-987D-1BDF53B66E25}"/>
              </a:ext>
            </a:extLst>
          </p:cNvPr>
          <p:cNvCxnSpPr>
            <a:cxnSpLocks/>
          </p:cNvCxnSpPr>
          <p:nvPr/>
        </p:nvCxnSpPr>
        <p:spPr>
          <a:xfrm>
            <a:off x="988828" y="1148316"/>
            <a:ext cx="3253563" cy="0"/>
          </a:xfrm>
          <a:prstGeom prst="straightConnector1">
            <a:avLst/>
          </a:prstGeom>
          <a:noFill/>
          <a:ln w="9525" cap="flat" cmpd="sng">
            <a:solidFill>
              <a:schemeClr val="dk1"/>
            </a:solidFill>
            <a:prstDash val="solid"/>
            <a:round/>
            <a:headEnd type="none" w="med" len="med"/>
            <a:tailEnd type="none" w="med" len="med"/>
          </a:ln>
        </p:spPr>
      </p:cxnSp>
      <p:sp>
        <p:nvSpPr>
          <p:cNvPr id="11" name="Google Shape;268;p46">
            <a:extLst>
              <a:ext uri="{FF2B5EF4-FFF2-40B4-BE49-F238E27FC236}">
                <a16:creationId xmlns:a16="http://schemas.microsoft.com/office/drawing/2014/main" id="{CFC78778-1533-4BB8-AD8C-BB8F5FAF52C9}"/>
              </a:ext>
            </a:extLst>
          </p:cNvPr>
          <p:cNvSpPr/>
          <p:nvPr/>
        </p:nvSpPr>
        <p:spPr>
          <a:xfrm>
            <a:off x="825327" y="1998923"/>
            <a:ext cx="3580563" cy="1743736"/>
          </a:xfrm>
          <a:prstGeom prst="rect">
            <a:avLst/>
          </a:prstGeom>
          <a:solidFill>
            <a:schemeClr val="dk1"/>
          </a:solidFill>
          <a:ln>
            <a:noFill/>
          </a:ln>
        </p:spPr>
        <p:txBody>
          <a:bodyPr spcFirstLastPara="1" wrap="square" lIns="91425" tIns="91425" rIns="91425" bIns="91425" anchor="ctr" anchorCtr="0">
            <a:noAutofit/>
          </a:bodyPr>
          <a:lstStyle/>
          <a:p>
            <a:pPr marL="139700" indent="0" algn="just"/>
            <a:r>
              <a:rPr lang="en-US" dirty="0">
                <a:solidFill>
                  <a:schemeClr val="bg2"/>
                </a:solidFill>
              </a:rPr>
              <a:t>Thanks, and regards to the team of Dragons for giving me their valuable time and considering my business. </a:t>
            </a:r>
          </a:p>
        </p:txBody>
      </p:sp>
    </p:spTree>
    <p:extLst>
      <p:ext uri="{BB962C8B-B14F-4D97-AF65-F5344CB8AC3E}">
        <p14:creationId xmlns:p14="http://schemas.microsoft.com/office/powerpoint/2010/main" val="26924468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21"/>
        <p:cNvGrpSpPr/>
        <p:nvPr/>
      </p:nvGrpSpPr>
      <p:grpSpPr>
        <a:xfrm>
          <a:off x="0" y="0"/>
          <a:ext cx="0" cy="0"/>
          <a:chOff x="0" y="0"/>
          <a:chExt cx="0" cy="0"/>
        </a:xfrm>
      </p:grpSpPr>
      <p:sp>
        <p:nvSpPr>
          <p:cNvPr id="1422" name="Google Shape;1422;p79"/>
          <p:cNvSpPr txBox="1">
            <a:spLocks noGrp="1"/>
          </p:cNvSpPr>
          <p:nvPr>
            <p:ph type="title"/>
          </p:nvPr>
        </p:nvSpPr>
        <p:spPr>
          <a:xfrm>
            <a:off x="1197287" y="152228"/>
            <a:ext cx="5642330" cy="484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4000" dirty="0"/>
              <a:t>References</a:t>
            </a:r>
            <a:endParaRPr sz="4000" dirty="0"/>
          </a:p>
        </p:txBody>
      </p:sp>
      <p:sp>
        <p:nvSpPr>
          <p:cNvPr id="1423" name="Google Shape;1423;p79"/>
          <p:cNvSpPr txBox="1">
            <a:spLocks noGrp="1"/>
          </p:cNvSpPr>
          <p:nvPr>
            <p:ph type="subTitle" idx="1"/>
          </p:nvPr>
        </p:nvSpPr>
        <p:spPr>
          <a:xfrm>
            <a:off x="0" y="636729"/>
            <a:ext cx="7389125" cy="4506772"/>
          </a:xfrm>
          <a:prstGeom prst="rect">
            <a:avLst/>
          </a:prstGeom>
        </p:spPr>
        <p:txBody>
          <a:bodyPr spcFirstLastPara="1" wrap="square" lIns="91425" tIns="91425" rIns="91425" bIns="91425" anchor="t" anchorCtr="0">
            <a:noAutofit/>
          </a:bodyPr>
          <a:lstStyle/>
          <a:p>
            <a:pPr marL="342900" marR="0" lvl="0" indent="-342900" algn="just">
              <a:lnSpc>
                <a:spcPct val="150000"/>
              </a:lnSpc>
              <a:spcBef>
                <a:spcPts val="0"/>
              </a:spcBef>
              <a:spcAft>
                <a:spcPts val="0"/>
              </a:spcAft>
              <a:buFont typeface="Arial" panose="020B0604020202020204" pitchFamily="34" charset="0"/>
              <a:buChar char="●"/>
            </a:pPr>
            <a:r>
              <a:rPr lang="en-GB" sz="1200" u="none" strike="noStrike" dirty="0">
                <a:effectLst/>
                <a:latin typeface="Nunito" pitchFamily="2" charset="0"/>
                <a:ea typeface="Times New Roman" panose="02020603050405020304" pitchFamily="18" charset="0"/>
              </a:rPr>
              <a:t>Cake, D.A., Agrawal, V., Gresham, G., Johansen, D. and Di Benedetto, A., (2020). Strategic orientations, marketing capabilities and radical innovation launch success. Journal of Business &amp; Industrial Marketing, 35(10), pp.1527-1537.</a:t>
            </a:r>
            <a:endParaRPr lang="en-US" sz="1200" u="none" strike="noStrike" dirty="0">
              <a:effectLst/>
              <a:latin typeface="Nunito" pitchFamily="2"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sz="1200" u="none" strike="noStrike" dirty="0">
                <a:effectLst/>
                <a:latin typeface="Nunito" pitchFamily="2" charset="0"/>
                <a:ea typeface="Times New Roman" panose="02020603050405020304" pitchFamily="18" charset="0"/>
              </a:rPr>
              <a:t>Coimbra, M.T.C., (2023). Portuguese SME-field lab on internationalisation the case </a:t>
            </a:r>
            <a:r>
              <a:rPr lang="en-GB" sz="1200" u="none" strike="noStrike" dirty="0" err="1">
                <a:effectLst/>
                <a:latin typeface="Nunito" pitchFamily="2" charset="0"/>
                <a:ea typeface="Times New Roman" panose="02020603050405020304" pitchFamily="18" charset="0"/>
              </a:rPr>
              <a:t>opf</a:t>
            </a:r>
            <a:r>
              <a:rPr lang="en-GB" sz="1200" u="none" strike="noStrike" dirty="0">
                <a:effectLst/>
                <a:latin typeface="Nunito" pitchFamily="2" charset="0"/>
                <a:ea typeface="Times New Roman" panose="02020603050405020304" pitchFamily="18" charset="0"/>
              </a:rPr>
              <a:t> bakery goods in France (Doctoral dissertation).</a:t>
            </a:r>
            <a:endParaRPr lang="en-US" sz="1200" u="none" strike="noStrike" dirty="0">
              <a:effectLst/>
              <a:latin typeface="Nunito" pitchFamily="2"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sz="1200" u="none" strike="noStrike" dirty="0">
                <a:effectLst/>
                <a:latin typeface="Nunito" pitchFamily="2" charset="0"/>
                <a:ea typeface="Times New Roman" panose="02020603050405020304" pitchFamily="18" charset="0"/>
              </a:rPr>
              <a:t>McKenzie, E., Bogue, J. and </a:t>
            </a:r>
            <a:r>
              <a:rPr lang="en-GB" sz="1200" u="none" strike="noStrike" dirty="0" err="1">
                <a:effectLst/>
                <a:latin typeface="Nunito" pitchFamily="2" charset="0"/>
                <a:ea typeface="Times New Roman" panose="02020603050405020304" pitchFamily="18" charset="0"/>
              </a:rPr>
              <a:t>Repar</a:t>
            </a:r>
            <a:r>
              <a:rPr lang="en-GB" sz="1200" u="none" strike="noStrike" dirty="0">
                <a:effectLst/>
                <a:latin typeface="Nunito" pitchFamily="2" charset="0"/>
                <a:ea typeface="Times New Roman" panose="02020603050405020304" pitchFamily="18" charset="0"/>
              </a:rPr>
              <a:t>, L., (2022). Market-oriented product development of novel sustainably sourced seafood product concepts: consumers' preferences for a different kettle of fish cake. British Food Journal, 124(11), pp.4072-4102.</a:t>
            </a:r>
            <a:endParaRPr lang="en-US" sz="1200" u="none" strike="noStrike" dirty="0">
              <a:effectLst/>
              <a:latin typeface="Nunito" pitchFamily="2"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sz="1200" u="none" strike="noStrike" dirty="0">
                <a:effectLst/>
                <a:latin typeface="Nunito" pitchFamily="2" charset="0"/>
                <a:ea typeface="Times New Roman" panose="02020603050405020304" pitchFamily="18" charset="0"/>
              </a:rPr>
              <a:t>Salim, M., </a:t>
            </a:r>
            <a:r>
              <a:rPr lang="en-GB" sz="1200" u="none" strike="noStrike" dirty="0" err="1">
                <a:effectLst/>
                <a:latin typeface="Nunito" pitchFamily="2" charset="0"/>
                <a:ea typeface="Times New Roman" panose="02020603050405020304" pitchFamily="18" charset="0"/>
              </a:rPr>
              <a:t>Saputra</a:t>
            </a:r>
            <a:r>
              <a:rPr lang="en-GB" sz="1200" u="none" strike="noStrike" dirty="0">
                <a:effectLst/>
                <a:latin typeface="Nunito" pitchFamily="2" charset="0"/>
                <a:ea typeface="Times New Roman" panose="02020603050405020304" pitchFamily="18" charset="0"/>
              </a:rPr>
              <a:t>, F., </a:t>
            </a:r>
            <a:r>
              <a:rPr lang="en-GB" sz="1200" u="none" strike="noStrike" dirty="0" err="1">
                <a:effectLst/>
                <a:latin typeface="Nunito" pitchFamily="2" charset="0"/>
                <a:ea typeface="Times New Roman" panose="02020603050405020304" pitchFamily="18" charset="0"/>
              </a:rPr>
              <a:t>Hayu</a:t>
            </a:r>
            <a:r>
              <a:rPr lang="en-GB" sz="1200" u="none" strike="noStrike" dirty="0">
                <a:effectLst/>
                <a:latin typeface="Nunito" pitchFamily="2" charset="0"/>
                <a:ea typeface="Times New Roman" panose="02020603050405020304" pitchFamily="18" charset="0"/>
              </a:rPr>
              <a:t>, R. and </a:t>
            </a:r>
            <a:r>
              <a:rPr lang="en-GB" sz="1200" u="none" strike="noStrike" dirty="0" err="1">
                <a:effectLst/>
                <a:latin typeface="Nunito" pitchFamily="2" charset="0"/>
                <a:ea typeface="Times New Roman" panose="02020603050405020304" pitchFamily="18" charset="0"/>
              </a:rPr>
              <a:t>Febliansa</a:t>
            </a:r>
            <a:r>
              <a:rPr lang="en-GB" sz="1200" u="none" strike="noStrike" dirty="0">
                <a:effectLst/>
                <a:latin typeface="Nunito" pitchFamily="2" charset="0"/>
                <a:ea typeface="Times New Roman" panose="02020603050405020304" pitchFamily="18" charset="0"/>
              </a:rPr>
              <a:t>, M., (2021). Marketing performance of bread and cake small and medium business with competitive advantage as moderating variable. Management Science Letters, 11(4), pp.1421-1428.</a:t>
            </a:r>
            <a:endParaRPr lang="en-US" sz="1200" u="none" strike="noStrike" dirty="0">
              <a:effectLst/>
              <a:latin typeface="Nunito" pitchFamily="2"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sz="1200" u="none" strike="noStrike" dirty="0">
                <a:effectLst/>
                <a:latin typeface="Nunito" pitchFamily="2" charset="0"/>
                <a:ea typeface="Times New Roman" panose="02020603050405020304" pitchFamily="18" charset="0"/>
              </a:rPr>
              <a:t>Wen, Y.A., (2020). Analysis of specialized carriers’ market based on Michael Porter’s Five Forces Model.</a:t>
            </a:r>
            <a:endParaRPr lang="en-US" sz="1200" u="none" strike="noStrike" dirty="0">
              <a:effectLst/>
              <a:latin typeface="Nunito" pitchFamily="2" charset="0"/>
              <a:ea typeface="Times New Roman" panose="02020603050405020304" pitchFamily="18" charset="0"/>
            </a:endParaRPr>
          </a:p>
          <a:p>
            <a:pPr marL="342900" marR="0" lvl="0" indent="-342900" algn="just">
              <a:lnSpc>
                <a:spcPct val="150000"/>
              </a:lnSpc>
              <a:spcBef>
                <a:spcPts val="0"/>
              </a:spcBef>
              <a:spcAft>
                <a:spcPts val="0"/>
              </a:spcAft>
              <a:buFont typeface="Arial" panose="020B0604020202020204" pitchFamily="34" charset="0"/>
              <a:buChar char="●"/>
            </a:pPr>
            <a:r>
              <a:rPr lang="en-GB" sz="1200" u="none" strike="noStrike" dirty="0">
                <a:effectLst/>
                <a:latin typeface="Nunito" pitchFamily="2" charset="0"/>
                <a:ea typeface="Times New Roman" panose="02020603050405020304" pitchFamily="18" charset="0"/>
              </a:rPr>
              <a:t>Zhang, C., </a:t>
            </a:r>
            <a:r>
              <a:rPr lang="en-GB" sz="1200" u="none" strike="noStrike" dirty="0" err="1">
                <a:effectLst/>
                <a:latin typeface="Nunito" pitchFamily="2" charset="0"/>
                <a:ea typeface="Times New Roman" panose="02020603050405020304" pitchFamily="18" charset="0"/>
              </a:rPr>
              <a:t>Leng</a:t>
            </a:r>
            <a:r>
              <a:rPr lang="en-GB" sz="1200" u="none" strike="noStrike" dirty="0">
                <a:effectLst/>
                <a:latin typeface="Nunito" pitchFamily="2" charset="0"/>
                <a:ea typeface="Times New Roman" panose="02020603050405020304" pitchFamily="18" charset="0"/>
              </a:rPr>
              <a:t>, M. and Zhou, L., (2020). Developing strategies of social enterprises explained using Porter's five forces analysis model: Taking mental challenged car wash as an example. International Journal of Organizational Innovation (Online), 12(3), pp.50-64.</a:t>
            </a:r>
            <a:endParaRPr lang="en-US" sz="1200" u="none" strike="noStrike" dirty="0">
              <a:effectLst/>
              <a:latin typeface="Nunito" pitchFamily="2" charset="0"/>
              <a:ea typeface="Times New Roman" panose="02020603050405020304" pitchFamily="18" charset="0"/>
            </a:endParaRPr>
          </a:p>
        </p:txBody>
      </p:sp>
      <p:pic>
        <p:nvPicPr>
          <p:cNvPr id="1424" name="Google Shape;1424;p79"/>
          <p:cNvPicPr preferRelativeResize="0"/>
          <p:nvPr/>
        </p:nvPicPr>
        <p:blipFill rotWithShape="1">
          <a:blip r:embed="rId3">
            <a:alphaModFix/>
          </a:blip>
          <a:srcRect l="28528" t="2220" r="52279" b="-2219"/>
          <a:stretch/>
        </p:blipFill>
        <p:spPr>
          <a:xfrm>
            <a:off x="7389125" y="0"/>
            <a:ext cx="1754875" cy="5143500"/>
          </a:xfrm>
          <a:prstGeom prst="rect">
            <a:avLst/>
          </a:prstGeom>
          <a:noFill/>
          <a:ln>
            <a:noFill/>
          </a:ln>
        </p:spPr>
      </p:pic>
      <p:cxnSp>
        <p:nvCxnSpPr>
          <p:cNvPr id="5" name="Google Shape;315;p48">
            <a:extLst>
              <a:ext uri="{FF2B5EF4-FFF2-40B4-BE49-F238E27FC236}">
                <a16:creationId xmlns:a16="http://schemas.microsoft.com/office/drawing/2014/main" id="{A2CBE0A3-3EF9-4041-A690-C1CA794C16F8}"/>
              </a:ext>
            </a:extLst>
          </p:cNvPr>
          <p:cNvCxnSpPr>
            <a:cxnSpLocks/>
          </p:cNvCxnSpPr>
          <p:nvPr/>
        </p:nvCxnSpPr>
        <p:spPr>
          <a:xfrm>
            <a:off x="1402188" y="636728"/>
            <a:ext cx="5540872" cy="0"/>
          </a:xfrm>
          <a:prstGeom prst="straightConnector1">
            <a:avLst/>
          </a:prstGeom>
          <a:noFill/>
          <a:ln w="9525" cap="flat" cmpd="sng">
            <a:solidFill>
              <a:schemeClr val="dk1"/>
            </a:solidFill>
            <a:prstDash val="solid"/>
            <a:round/>
            <a:headEnd type="none" w="med" len="med"/>
            <a:tailEnd type="none" w="med" len="med"/>
          </a:ln>
        </p:spPr>
      </p:cxn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1055;p77">
            <a:extLst>
              <a:ext uri="{FF2B5EF4-FFF2-40B4-BE49-F238E27FC236}">
                <a16:creationId xmlns:a16="http://schemas.microsoft.com/office/drawing/2014/main" id="{7E29BF1F-5BF9-436F-898E-C9D603990B19}"/>
              </a:ext>
            </a:extLst>
          </p:cNvPr>
          <p:cNvSpPr txBox="1">
            <a:spLocks/>
          </p:cNvSpPr>
          <p:nvPr/>
        </p:nvSpPr>
        <p:spPr>
          <a:xfrm>
            <a:off x="4667477" y="1289976"/>
            <a:ext cx="4476523" cy="2563548"/>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90000"/>
              </a:lnSpc>
              <a:spcBef>
                <a:spcPts val="0"/>
              </a:spcBef>
              <a:spcAft>
                <a:spcPts val="0"/>
              </a:spcAft>
              <a:buClr>
                <a:schemeClr val="dk1"/>
              </a:buClr>
              <a:buSzPts val="3500"/>
              <a:buFont typeface="Abril Fatface"/>
              <a:buNone/>
              <a:defRPr sz="3500" b="0" i="0" u="none" strike="noStrike" cap="none">
                <a:solidFill>
                  <a:schemeClr val="dk2"/>
                </a:solidFill>
                <a:latin typeface="Abril Fatface"/>
                <a:ea typeface="Abril Fatface"/>
                <a:cs typeface="Abril Fatface"/>
                <a:sym typeface="Abril Fatface"/>
              </a:defRPr>
            </a:lvl1pPr>
            <a:lvl2pPr marR="0" lvl="1" algn="l" rtl="0">
              <a:lnSpc>
                <a:spcPct val="100000"/>
              </a:lnSpc>
              <a:spcBef>
                <a:spcPts val="0"/>
              </a:spcBef>
              <a:spcAft>
                <a:spcPts val="0"/>
              </a:spcAft>
              <a:buClr>
                <a:schemeClr val="dk1"/>
              </a:buClr>
              <a:buSzPts val="3500"/>
              <a:buFont typeface="Abril Fatface"/>
              <a:buNone/>
              <a:defRPr sz="3500" b="0" i="0" u="none" strike="noStrike" cap="none">
                <a:solidFill>
                  <a:schemeClr val="dk1"/>
                </a:solidFill>
                <a:latin typeface="Abril Fatface"/>
                <a:ea typeface="Abril Fatface"/>
                <a:cs typeface="Abril Fatface"/>
                <a:sym typeface="Abril Fatface"/>
              </a:defRPr>
            </a:lvl2pPr>
            <a:lvl3pPr marR="0" lvl="2" algn="l" rtl="0">
              <a:lnSpc>
                <a:spcPct val="100000"/>
              </a:lnSpc>
              <a:spcBef>
                <a:spcPts val="0"/>
              </a:spcBef>
              <a:spcAft>
                <a:spcPts val="0"/>
              </a:spcAft>
              <a:buClr>
                <a:schemeClr val="dk1"/>
              </a:buClr>
              <a:buSzPts val="3500"/>
              <a:buFont typeface="Abril Fatface"/>
              <a:buNone/>
              <a:defRPr sz="3500" b="0" i="0" u="none" strike="noStrike" cap="none">
                <a:solidFill>
                  <a:schemeClr val="dk1"/>
                </a:solidFill>
                <a:latin typeface="Abril Fatface"/>
                <a:ea typeface="Abril Fatface"/>
                <a:cs typeface="Abril Fatface"/>
                <a:sym typeface="Abril Fatface"/>
              </a:defRPr>
            </a:lvl3pPr>
            <a:lvl4pPr marR="0" lvl="3" algn="l" rtl="0">
              <a:lnSpc>
                <a:spcPct val="100000"/>
              </a:lnSpc>
              <a:spcBef>
                <a:spcPts val="0"/>
              </a:spcBef>
              <a:spcAft>
                <a:spcPts val="0"/>
              </a:spcAft>
              <a:buClr>
                <a:schemeClr val="dk1"/>
              </a:buClr>
              <a:buSzPts val="3500"/>
              <a:buFont typeface="Abril Fatface"/>
              <a:buNone/>
              <a:defRPr sz="3500" b="0" i="0" u="none" strike="noStrike" cap="none">
                <a:solidFill>
                  <a:schemeClr val="dk1"/>
                </a:solidFill>
                <a:latin typeface="Abril Fatface"/>
                <a:ea typeface="Abril Fatface"/>
                <a:cs typeface="Abril Fatface"/>
                <a:sym typeface="Abril Fatface"/>
              </a:defRPr>
            </a:lvl4pPr>
            <a:lvl5pPr marR="0" lvl="4" algn="l" rtl="0">
              <a:lnSpc>
                <a:spcPct val="100000"/>
              </a:lnSpc>
              <a:spcBef>
                <a:spcPts val="0"/>
              </a:spcBef>
              <a:spcAft>
                <a:spcPts val="0"/>
              </a:spcAft>
              <a:buClr>
                <a:schemeClr val="dk1"/>
              </a:buClr>
              <a:buSzPts val="3500"/>
              <a:buFont typeface="Abril Fatface"/>
              <a:buNone/>
              <a:defRPr sz="3500" b="0" i="0" u="none" strike="noStrike" cap="none">
                <a:solidFill>
                  <a:schemeClr val="dk1"/>
                </a:solidFill>
                <a:latin typeface="Abril Fatface"/>
                <a:ea typeface="Abril Fatface"/>
                <a:cs typeface="Abril Fatface"/>
                <a:sym typeface="Abril Fatface"/>
              </a:defRPr>
            </a:lvl5pPr>
            <a:lvl6pPr marR="0" lvl="5" algn="l" rtl="0">
              <a:lnSpc>
                <a:spcPct val="100000"/>
              </a:lnSpc>
              <a:spcBef>
                <a:spcPts val="0"/>
              </a:spcBef>
              <a:spcAft>
                <a:spcPts val="0"/>
              </a:spcAft>
              <a:buClr>
                <a:schemeClr val="dk1"/>
              </a:buClr>
              <a:buSzPts val="3500"/>
              <a:buFont typeface="Abril Fatface"/>
              <a:buNone/>
              <a:defRPr sz="3500" b="0" i="0" u="none" strike="noStrike" cap="none">
                <a:solidFill>
                  <a:schemeClr val="dk1"/>
                </a:solidFill>
                <a:latin typeface="Abril Fatface"/>
                <a:ea typeface="Abril Fatface"/>
                <a:cs typeface="Abril Fatface"/>
                <a:sym typeface="Abril Fatface"/>
              </a:defRPr>
            </a:lvl6pPr>
            <a:lvl7pPr marR="0" lvl="6" algn="l" rtl="0">
              <a:lnSpc>
                <a:spcPct val="100000"/>
              </a:lnSpc>
              <a:spcBef>
                <a:spcPts val="0"/>
              </a:spcBef>
              <a:spcAft>
                <a:spcPts val="0"/>
              </a:spcAft>
              <a:buClr>
                <a:schemeClr val="dk1"/>
              </a:buClr>
              <a:buSzPts val="3500"/>
              <a:buFont typeface="Abril Fatface"/>
              <a:buNone/>
              <a:defRPr sz="3500" b="0" i="0" u="none" strike="noStrike" cap="none">
                <a:solidFill>
                  <a:schemeClr val="dk1"/>
                </a:solidFill>
                <a:latin typeface="Abril Fatface"/>
                <a:ea typeface="Abril Fatface"/>
                <a:cs typeface="Abril Fatface"/>
                <a:sym typeface="Abril Fatface"/>
              </a:defRPr>
            </a:lvl7pPr>
            <a:lvl8pPr marR="0" lvl="7" algn="l" rtl="0">
              <a:lnSpc>
                <a:spcPct val="100000"/>
              </a:lnSpc>
              <a:spcBef>
                <a:spcPts val="0"/>
              </a:spcBef>
              <a:spcAft>
                <a:spcPts val="0"/>
              </a:spcAft>
              <a:buClr>
                <a:schemeClr val="dk1"/>
              </a:buClr>
              <a:buSzPts val="3500"/>
              <a:buFont typeface="Abril Fatface"/>
              <a:buNone/>
              <a:defRPr sz="3500" b="0" i="0" u="none" strike="noStrike" cap="none">
                <a:solidFill>
                  <a:schemeClr val="dk1"/>
                </a:solidFill>
                <a:latin typeface="Abril Fatface"/>
                <a:ea typeface="Abril Fatface"/>
                <a:cs typeface="Abril Fatface"/>
                <a:sym typeface="Abril Fatface"/>
              </a:defRPr>
            </a:lvl8pPr>
            <a:lvl9pPr marR="0" lvl="8" algn="l" rtl="0">
              <a:lnSpc>
                <a:spcPct val="100000"/>
              </a:lnSpc>
              <a:spcBef>
                <a:spcPts val="0"/>
              </a:spcBef>
              <a:spcAft>
                <a:spcPts val="0"/>
              </a:spcAft>
              <a:buClr>
                <a:schemeClr val="dk1"/>
              </a:buClr>
              <a:buSzPts val="3500"/>
              <a:buFont typeface="Abril Fatface"/>
              <a:buNone/>
              <a:defRPr sz="3500" b="0" i="0" u="none" strike="noStrike" cap="none">
                <a:solidFill>
                  <a:schemeClr val="dk1"/>
                </a:solidFill>
                <a:latin typeface="Abril Fatface"/>
                <a:ea typeface="Abril Fatface"/>
                <a:cs typeface="Abril Fatface"/>
                <a:sym typeface="Abril Fatface"/>
              </a:defRPr>
            </a:lvl9pPr>
          </a:lstStyle>
          <a:p>
            <a:r>
              <a:rPr lang="en-US" sz="8000" dirty="0"/>
              <a:t>Thank You!!</a:t>
            </a:r>
          </a:p>
        </p:txBody>
      </p:sp>
      <p:pic>
        <p:nvPicPr>
          <p:cNvPr id="4" name="Google Shape;1053;p77">
            <a:extLst>
              <a:ext uri="{FF2B5EF4-FFF2-40B4-BE49-F238E27FC236}">
                <a16:creationId xmlns:a16="http://schemas.microsoft.com/office/drawing/2014/main" id="{9E491F58-4FA4-46D1-BCBD-5F785BDD2644}"/>
              </a:ext>
            </a:extLst>
          </p:cNvPr>
          <p:cNvPicPr preferRelativeResize="0"/>
          <p:nvPr/>
        </p:nvPicPr>
        <p:blipFill rotWithShape="1">
          <a:blip r:embed="rId2">
            <a:alphaModFix/>
          </a:blip>
          <a:srcRect l="10218" t="19" r="38737" b="19"/>
          <a:stretch/>
        </p:blipFill>
        <p:spPr>
          <a:xfrm>
            <a:off x="0" y="0"/>
            <a:ext cx="4667477" cy="5143500"/>
          </a:xfrm>
          <a:prstGeom prst="rect">
            <a:avLst/>
          </a:prstGeom>
          <a:noFill/>
          <a:ln>
            <a:noFill/>
          </a:ln>
        </p:spPr>
      </p:pic>
    </p:spTree>
    <p:extLst>
      <p:ext uri="{BB962C8B-B14F-4D97-AF65-F5344CB8AC3E}">
        <p14:creationId xmlns:p14="http://schemas.microsoft.com/office/powerpoint/2010/main" val="3733578128"/>
      </p:ext>
    </p:extLst>
  </p:cSld>
  <p:clrMapOvr>
    <a:masterClrMapping/>
  </p:clrMapOvr>
</p:sld>
</file>

<file path=ppt/theme/theme1.xml><?xml version="1.0" encoding="utf-8"?>
<a:theme xmlns:a="http://schemas.openxmlformats.org/drawingml/2006/main" name="Dessert &amp; Pastry Shop Business Plan by Slidesgo">
  <a:themeElements>
    <a:clrScheme name="Simple Light">
      <a:dk1>
        <a:srgbClr val="E5A86A"/>
      </a:dk1>
      <a:lt1>
        <a:srgbClr val="FFFFFF"/>
      </a:lt1>
      <a:dk2>
        <a:srgbClr val="4A4A4A"/>
      </a:dk2>
      <a:lt2>
        <a:srgbClr val="DBDBDB"/>
      </a:lt2>
      <a:accent1>
        <a:srgbClr val="FFFFFF"/>
      </a:accent1>
      <a:accent2>
        <a:srgbClr val="FFFFFF"/>
      </a:accent2>
      <a:accent3>
        <a:srgbClr val="FFFFFF"/>
      </a:accent3>
      <a:accent4>
        <a:srgbClr val="FFFFFF"/>
      </a:accent4>
      <a:accent5>
        <a:srgbClr val="FFFFFF"/>
      </a:accent5>
      <a:accent6>
        <a:srgbClr val="FFFFFF"/>
      </a:accent6>
      <a:hlink>
        <a:srgbClr val="4A4A4A"/>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1768</Words>
  <Application>Microsoft Office PowerPoint</Application>
  <PresentationFormat>On-screen Show (16:9)</PresentationFormat>
  <Paragraphs>85</Paragraphs>
  <Slides>11</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Abril Fatface</vt:lpstr>
      <vt:lpstr>Times New Roman</vt:lpstr>
      <vt:lpstr>Bebas Neue</vt:lpstr>
      <vt:lpstr>Anaheim</vt:lpstr>
      <vt:lpstr>Nunito</vt:lpstr>
      <vt:lpstr>Dessert &amp; Pastry Shop Business Plan by Slidesgo</vt:lpstr>
      <vt:lpstr>Entrepreneurship</vt:lpstr>
      <vt:lpstr>Introduction</vt:lpstr>
      <vt:lpstr>PowerPoint Presentation</vt:lpstr>
      <vt:lpstr>Overview of the Business Idea of CakeO’Muse</vt:lpstr>
      <vt:lpstr>Management Team Plan </vt:lpstr>
      <vt:lpstr>Target Market and Marketing Strategies </vt:lpstr>
      <vt:lpstr>Competitors and Differentiation Strtegies</vt:lpstr>
      <vt:lpstr>PowerPoint Presentation</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dc:title>
  <dc:creator>Crina Mihut</dc:creator>
  <cp:lastModifiedBy>crina</cp:lastModifiedBy>
  <cp:revision>9</cp:revision>
  <dcterms:modified xsi:type="dcterms:W3CDTF">2024-03-22T18:09:47Z</dcterms:modified>
</cp:coreProperties>
</file>