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rts/chart1.xml" ContentType="application/vnd.openxmlformats-officedocument.drawingml.chart+xml"/>
  <Override PartName="/ppt/theme/themeOverride1.xml" ContentType="application/vnd.openxmlformats-officedocument.themeOverr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charts/style1.xml" ContentType="application/vnd.ms-office.chartstyle+xml"/>
  <Override PartName="/ppt/charts/colors1.xml" ContentType="application/vnd.ms-office.chartcolorstyl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 id="2147483660" r:id="rId2"/>
  </p:sldMasterIdLst>
  <p:notesMasterIdLst>
    <p:notesMasterId r:id="rId12"/>
  </p:notesMasterIdLst>
  <p:sldIdLst>
    <p:sldId id="256" r:id="rId3"/>
    <p:sldId id="420" r:id="rId4"/>
    <p:sldId id="413" r:id="rId5"/>
    <p:sldId id="419" r:id="rId6"/>
    <p:sldId id="267" r:id="rId7"/>
    <p:sldId id="425" r:id="rId8"/>
    <p:sldId id="427" r:id="rId9"/>
    <p:sldId id="428" r:id="rId10"/>
    <p:sldId id="421"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47" d="100"/>
          <a:sy n="47" d="100"/>
        </p:scale>
        <p:origin x="-101" y="-950"/>
      </p:cViewPr>
      <p:guideLst>
        <p:guide orient="horz" pos="2160"/>
        <p:guide pos="3840"/>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presProps" Target="presProps.xml"/><Relationship Id="rId3" Type="http://schemas.openxmlformats.org/officeDocument/2006/relationships/slide" Target="slides/slide1.xml"/><Relationship Id="rId7" Type="http://schemas.openxmlformats.org/officeDocument/2006/relationships/slide" Target="slides/slide5.xml"/><Relationship Id="rId12" Type="http://schemas.openxmlformats.org/officeDocument/2006/relationships/notesMaster" Target="notesMasters/notesMaster1.xml"/><Relationship Id="rId2" Type="http://schemas.openxmlformats.org/officeDocument/2006/relationships/slideMaster" Target="slideMasters/slideMaster2.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theme" Target="theme/theme1.xml"/><Relationship Id="rId10" Type="http://schemas.openxmlformats.org/officeDocument/2006/relationships/slide" Target="slides/slide8.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viewProps" Target="viewProps.xml"/></Relationships>
</file>

<file path=ppt/charts/_rels/chart1.xml.rels><?xml version="1.0" encoding="UTF-8" standalone="yes"?>
<Relationships xmlns="http://schemas.openxmlformats.org/package/2006/relationships"><Relationship Id="rId3" Type="http://schemas.microsoft.com/office/2011/relationships/chartStyle" Target="style1.xml"/><Relationship Id="rId2" Type="http://schemas.openxmlformats.org/officeDocument/2006/relationships/oleObject" Target="file:///C:\Users\Stephen%20M.%20Cheung\Desktop\New%20Microsoft%20Excel%20Worksheet.xlsx" TargetMode="External"/><Relationship Id="rId1" Type="http://schemas.openxmlformats.org/officeDocument/2006/relationships/themeOverride" Target="../theme/themeOverride1.xml"/><Relationship Id="rId4" Type="http://schemas.microsoft.com/office/2011/relationships/chartColorStyle" Target="colors1.xml"/></Relationships>
</file>

<file path=ppt/charts/chart1.xml><?xml version="1.0" encoding="utf-8"?>
<c:chartSpace xmlns:c="http://schemas.openxmlformats.org/drawingml/2006/chart" xmlns:a="http://schemas.openxmlformats.org/drawingml/2006/main" xmlns:r="http://schemas.openxmlformats.org/officeDocument/2006/relationships">
  <c:date1904 val="0"/>
  <c:lang val="zh-CN"/>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lang="zh-CN" sz="1400" b="0" i="0" u="none" strike="noStrike" kern="1200" spc="0" baseline="0">
                <a:solidFill>
                  <a:schemeClr val="tx1">
                    <a:lumMod val="65000"/>
                    <a:lumOff val="35000"/>
                  </a:schemeClr>
                </a:solidFill>
                <a:latin typeface="+mn-lt"/>
                <a:ea typeface="+mn-ea"/>
                <a:cs typeface="+mn-cs"/>
              </a:defRPr>
            </a:pPr>
            <a:r>
              <a:rPr lang="en-US" sz="1600" b="1" dirty="0"/>
              <a:t>Project schedule flow chart</a:t>
            </a:r>
          </a:p>
        </c:rich>
      </c:tx>
      <c:layout/>
      <c:overlay val="0"/>
      <c:spPr>
        <a:noFill/>
        <a:ln>
          <a:noFill/>
        </a:ln>
        <a:effectLst/>
      </c:spPr>
    </c:title>
    <c:autoTitleDeleted val="0"/>
    <c:plotArea>
      <c:layout/>
      <c:barChart>
        <c:barDir val="bar"/>
        <c:grouping val="stacked"/>
        <c:varyColors val="0"/>
        <c:ser>
          <c:idx val="0"/>
          <c:order val="0"/>
          <c:tx>
            <c:strRef>
              <c:f>Sheet1!$B$12:$B$19</c:f>
              <c:strCache>
                <c:ptCount val="1"/>
              </c:strCache>
            </c:strRef>
          </c:tx>
          <c:spPr>
            <a:solidFill>
              <a:schemeClr val="bg1"/>
            </a:solidFill>
            <a:ln>
              <a:noFill/>
            </a:ln>
            <a:effectLst/>
          </c:spPr>
          <c:invertIfNegative val="0"/>
          <c:cat>
            <c:strRef>
              <c:f>Sheet1!$A$2:$A$9</c:f>
              <c:strCache>
                <c:ptCount val="8"/>
                <c:pt idx="0">
                  <c:v>Identification of project item </c:v>
                </c:pt>
                <c:pt idx="1">
                  <c:v>Problem listing</c:v>
                </c:pt>
                <c:pt idx="2">
                  <c:v>Identification of stakeholders </c:v>
                </c:pt>
                <c:pt idx="3">
                  <c:v>Target end-users </c:v>
                </c:pt>
                <c:pt idx="4">
                  <c:v>Functional teams to engage with</c:v>
                </c:pt>
                <c:pt idx="5">
                  <c:v>Determine the research method</c:v>
                </c:pt>
                <c:pt idx="6">
                  <c:v>Research implementation</c:v>
                </c:pt>
                <c:pt idx="7">
                  <c:v>Get conclusion</c:v>
                </c:pt>
              </c:strCache>
            </c:strRef>
          </c:cat>
          <c:val>
            <c:numRef>
              <c:f>Sheet1!$B$2:$B$9</c:f>
              <c:numCache>
                <c:formatCode>yyyy/m/d</c:formatCode>
                <c:ptCount val="8"/>
                <c:pt idx="0">
                  <c:v>44336</c:v>
                </c:pt>
                <c:pt idx="1">
                  <c:v>44338</c:v>
                </c:pt>
                <c:pt idx="2">
                  <c:v>44339</c:v>
                </c:pt>
                <c:pt idx="3">
                  <c:v>44339</c:v>
                </c:pt>
                <c:pt idx="4">
                  <c:v>44340</c:v>
                </c:pt>
                <c:pt idx="5">
                  <c:v>44342</c:v>
                </c:pt>
                <c:pt idx="6">
                  <c:v>44343</c:v>
                </c:pt>
                <c:pt idx="7">
                  <c:v>44347</c:v>
                </c:pt>
              </c:numCache>
            </c:numRef>
          </c:val>
        </c:ser>
        <c:ser>
          <c:idx val="1"/>
          <c:order val="1"/>
          <c:tx>
            <c:strRef>
              <c:f>Sheet1!$D$1</c:f>
              <c:strCache>
                <c:ptCount val="1"/>
                <c:pt idx="0">
                  <c:v>completed</c:v>
                </c:pt>
              </c:strCache>
            </c:strRef>
          </c:tx>
          <c:spPr>
            <a:solidFill>
              <a:schemeClr val="accent2"/>
            </a:solidFill>
            <a:ln>
              <a:noFill/>
            </a:ln>
            <a:effectLst/>
          </c:spPr>
          <c:invertIfNegative val="0"/>
          <c:cat>
            <c:strRef>
              <c:f>Sheet1!$A$2:$A$9</c:f>
              <c:strCache>
                <c:ptCount val="8"/>
                <c:pt idx="0">
                  <c:v>Identification of project item </c:v>
                </c:pt>
                <c:pt idx="1">
                  <c:v>Problem listing</c:v>
                </c:pt>
                <c:pt idx="2">
                  <c:v>Identification of stakeholders </c:v>
                </c:pt>
                <c:pt idx="3">
                  <c:v>Target end-users </c:v>
                </c:pt>
                <c:pt idx="4">
                  <c:v>Functional teams to engage with</c:v>
                </c:pt>
                <c:pt idx="5">
                  <c:v>Determine the research method</c:v>
                </c:pt>
                <c:pt idx="6">
                  <c:v>Research implementation</c:v>
                </c:pt>
                <c:pt idx="7">
                  <c:v>Get conclusion</c:v>
                </c:pt>
              </c:strCache>
            </c:strRef>
          </c:cat>
          <c:val>
            <c:numRef>
              <c:f>Sheet1!$D$2:$D$9</c:f>
              <c:numCache>
                <c:formatCode>General</c:formatCode>
                <c:ptCount val="8"/>
                <c:pt idx="0">
                  <c:v>2</c:v>
                </c:pt>
                <c:pt idx="1">
                  <c:v>1</c:v>
                </c:pt>
                <c:pt idx="2">
                  <c:v>3</c:v>
                </c:pt>
                <c:pt idx="3">
                  <c:v>1</c:v>
                </c:pt>
                <c:pt idx="4">
                  <c:v>2</c:v>
                </c:pt>
                <c:pt idx="5">
                  <c:v>1</c:v>
                </c:pt>
                <c:pt idx="6">
                  <c:v>4</c:v>
                </c:pt>
                <c:pt idx="7">
                  <c:v>1</c:v>
                </c:pt>
              </c:numCache>
            </c:numRef>
          </c:val>
        </c:ser>
        <c:ser>
          <c:idx val="2"/>
          <c:order val="2"/>
          <c:tx>
            <c:strRef>
              <c:f>Sheet1!$E$1</c:f>
              <c:strCache>
                <c:ptCount val="1"/>
                <c:pt idx="0">
                  <c:v>undone</c:v>
                </c:pt>
              </c:strCache>
            </c:strRef>
          </c:tx>
          <c:spPr>
            <a:solidFill>
              <a:schemeClr val="accent3"/>
            </a:solidFill>
            <a:ln>
              <a:noFill/>
            </a:ln>
            <a:effectLst/>
          </c:spPr>
          <c:invertIfNegative val="0"/>
          <c:cat>
            <c:strRef>
              <c:f>Sheet1!$A$2:$A$9</c:f>
              <c:strCache>
                <c:ptCount val="8"/>
                <c:pt idx="0">
                  <c:v>Identification of project item </c:v>
                </c:pt>
                <c:pt idx="1">
                  <c:v>Problem listing</c:v>
                </c:pt>
                <c:pt idx="2">
                  <c:v>Identification of stakeholders </c:v>
                </c:pt>
                <c:pt idx="3">
                  <c:v>Target end-users </c:v>
                </c:pt>
                <c:pt idx="4">
                  <c:v>Functional teams to engage with</c:v>
                </c:pt>
                <c:pt idx="5">
                  <c:v>Determine the research method</c:v>
                </c:pt>
                <c:pt idx="6">
                  <c:v>Research implementation</c:v>
                </c:pt>
                <c:pt idx="7">
                  <c:v>Get conclusion</c:v>
                </c:pt>
              </c:strCache>
            </c:strRef>
          </c:cat>
          <c:val>
            <c:numRef>
              <c:f>Sheet1!$E$2:$E$9</c:f>
              <c:numCache>
                <c:formatCode>General</c:formatCode>
                <c:ptCount val="8"/>
                <c:pt idx="0">
                  <c:v>0</c:v>
                </c:pt>
                <c:pt idx="1">
                  <c:v>0</c:v>
                </c:pt>
                <c:pt idx="2">
                  <c:v>0</c:v>
                </c:pt>
                <c:pt idx="3">
                  <c:v>0</c:v>
                </c:pt>
                <c:pt idx="4">
                  <c:v>0</c:v>
                </c:pt>
                <c:pt idx="5">
                  <c:v>0</c:v>
                </c:pt>
                <c:pt idx="6">
                  <c:v>0</c:v>
                </c:pt>
                <c:pt idx="7">
                  <c:v>0</c:v>
                </c:pt>
              </c:numCache>
            </c:numRef>
          </c:val>
        </c:ser>
        <c:dLbls>
          <c:showLegendKey val="0"/>
          <c:showVal val="0"/>
          <c:showCatName val="0"/>
          <c:showSerName val="0"/>
          <c:showPercent val="0"/>
          <c:showBubbleSize val="0"/>
        </c:dLbls>
        <c:gapWidth val="150"/>
        <c:overlap val="100"/>
        <c:axId val="431579520"/>
        <c:axId val="431581056"/>
      </c:barChart>
      <c:catAx>
        <c:axId val="431579520"/>
        <c:scaling>
          <c:orientation val="maxMin"/>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lang="zh-CN" sz="900" b="0" i="0" u="none" strike="noStrike" kern="1200" baseline="0">
                <a:solidFill>
                  <a:schemeClr val="tx1">
                    <a:lumMod val="65000"/>
                    <a:lumOff val="35000"/>
                  </a:schemeClr>
                </a:solidFill>
                <a:latin typeface="+mn-lt"/>
                <a:ea typeface="+mn-ea"/>
                <a:cs typeface="+mn-cs"/>
              </a:defRPr>
            </a:pPr>
            <a:endParaRPr lang="zh-CN"/>
          </a:p>
        </c:txPr>
        <c:crossAx val="431581056"/>
        <c:crosses val="autoZero"/>
        <c:auto val="1"/>
        <c:lblAlgn val="ctr"/>
        <c:lblOffset val="100"/>
        <c:noMultiLvlLbl val="0"/>
      </c:catAx>
      <c:valAx>
        <c:axId val="431581056"/>
        <c:scaling>
          <c:orientation val="minMax"/>
          <c:max val="44349"/>
          <c:min val="44336"/>
        </c:scaling>
        <c:delete val="0"/>
        <c:axPos val="t"/>
        <c:majorGridlines>
          <c:spPr>
            <a:ln w="9525" cap="flat" cmpd="sng" algn="ctr">
              <a:solidFill>
                <a:schemeClr val="tx1">
                  <a:lumMod val="15000"/>
                  <a:lumOff val="85000"/>
                </a:schemeClr>
              </a:solidFill>
              <a:round/>
            </a:ln>
            <a:effectLst/>
          </c:spPr>
        </c:majorGridlines>
        <c:numFmt formatCode="yyyy/m/d" sourceLinked="1"/>
        <c:majorTickMark val="none"/>
        <c:minorTickMark val="none"/>
        <c:tickLblPos val="nextTo"/>
        <c:spPr>
          <a:noFill/>
          <a:ln>
            <a:noFill/>
          </a:ln>
          <a:effectLst/>
        </c:spPr>
        <c:txPr>
          <a:bodyPr rot="-60000000" spcFirstLastPara="1" vertOverflow="ellipsis" vert="horz" wrap="square" anchor="ctr" anchorCtr="1"/>
          <a:lstStyle/>
          <a:p>
            <a:pPr>
              <a:defRPr lang="zh-CN" sz="900" b="0" i="0" u="none" strike="noStrike" kern="1200" baseline="0">
                <a:solidFill>
                  <a:schemeClr val="tx1">
                    <a:lumMod val="65000"/>
                    <a:lumOff val="35000"/>
                  </a:schemeClr>
                </a:solidFill>
                <a:latin typeface="+mn-lt"/>
                <a:ea typeface="+mn-ea"/>
                <a:cs typeface="+mn-cs"/>
              </a:defRPr>
            </a:pPr>
            <a:endParaRPr lang="zh-CN"/>
          </a:p>
        </c:txPr>
        <c:crossAx val="431579520"/>
        <c:crosses val="autoZero"/>
        <c:crossBetween val="between"/>
        <c:majorUnit val="3"/>
      </c:valAx>
      <c:spPr>
        <a:noFill/>
        <a:ln>
          <a:noFill/>
        </a:ln>
        <a:effectLst/>
      </c:spPr>
    </c:plotArea>
    <c:legend>
      <c:legendPos val="b"/>
      <c:layout/>
      <c:overlay val="0"/>
      <c:spPr>
        <a:noFill/>
        <a:ln>
          <a:noFill/>
        </a:ln>
        <a:effectLst/>
      </c:spPr>
      <c:txPr>
        <a:bodyPr rot="0" spcFirstLastPara="1" vertOverflow="ellipsis" vert="horz" wrap="square" anchor="ctr" anchorCtr="1"/>
        <a:lstStyle/>
        <a:p>
          <a:pPr>
            <a:defRPr lang="zh-CN" sz="900" b="0" i="0" u="none" strike="noStrike" kern="1200" baseline="0">
              <a:solidFill>
                <a:schemeClr val="tx1">
                  <a:lumMod val="65000"/>
                  <a:lumOff val="35000"/>
                </a:schemeClr>
              </a:solidFill>
              <a:latin typeface="+mn-lt"/>
              <a:ea typeface="+mn-ea"/>
              <a:cs typeface="+mn-cs"/>
            </a:defRPr>
          </a:pPr>
          <a:endParaRPr lang="zh-CN"/>
        </a:p>
      </c:txPr>
    </c:legend>
    <c:plotVisOnly val="1"/>
    <c:dispBlanksAs val="gap"/>
    <c:showDLblsOverMax val="0"/>
  </c:chart>
  <c:spPr>
    <a:noFill/>
    <a:ln>
      <a:noFill/>
    </a:ln>
    <a:effectLst/>
  </c:spPr>
  <c:txPr>
    <a:bodyPr/>
    <a:lstStyle/>
    <a:p>
      <a:pPr>
        <a:defRPr lang="zh-CN"/>
      </a:pPr>
      <a:endParaRPr lang="zh-CN"/>
    </a:p>
  </c:txPr>
  <c:externalData r:id="rId2">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69210B7-C78F-4E0F-80D3-7DE4794F2B80}" type="datetimeFigureOut">
              <a:rPr lang="en-GB" smtClean="0"/>
              <a:t>02/06/2021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25B8069-24EC-42E6-891B-AF7ACDEFF5CB}" type="slidenum">
              <a:rPr lang="en-GB" smtClean="0"/>
              <a:t>‹#›</a:t>
            </a:fld>
            <a:endParaRPr lang="en-GB"/>
          </a:p>
        </p:txBody>
      </p:sp>
    </p:spTree>
    <p:extLst>
      <p:ext uri="{BB962C8B-B14F-4D97-AF65-F5344CB8AC3E}">
        <p14:creationId xmlns:p14="http://schemas.microsoft.com/office/powerpoint/2010/main" val="259594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83E03315-87E2-43DB-8D85-7C3F93219CA5}" type="datetimeFigureOut">
              <a:rPr lang="en-GB" smtClean="0"/>
              <a:t>02/06/2021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4E45F49-2E90-4A64-AF76-836FA9A209D0}"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3E03315-87E2-43DB-8D85-7C3F93219CA5}" type="datetimeFigureOut">
              <a:rPr lang="en-GB" smtClean="0"/>
              <a:t>02/06/2021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4E45F49-2E90-4A64-AF76-836FA9A209D0}"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3E03315-87E2-43DB-8D85-7C3F93219CA5}" type="datetimeFigureOut">
              <a:rPr lang="en-GB" smtClean="0"/>
              <a:t>02/06/2021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4E45F49-2E90-4A64-AF76-836FA9A209D0}"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83E03315-87E2-43DB-8D85-7C3F93219CA5}" type="datetimeFigureOut">
              <a:rPr lang="en-GB" smtClean="0"/>
              <a:t>02/06/2021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4E45F49-2E90-4A64-AF76-836FA9A209D0}"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83E03315-87E2-43DB-8D85-7C3F93219CA5}" type="datetimeFigureOut">
              <a:rPr lang="en-GB" smtClean="0"/>
              <a:t>02/06/2021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4E45F49-2E90-4A64-AF76-836FA9A209D0}"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83E03315-87E2-43DB-8D85-7C3F93219CA5}" type="datetimeFigureOut">
              <a:rPr lang="en-GB" smtClean="0"/>
              <a:t>02/06/2021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4E45F49-2E90-4A64-AF76-836FA9A209D0}"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3E03315-87E2-43DB-8D85-7C3F93219CA5}" type="datetimeFigureOut">
              <a:rPr lang="en-GB" smtClean="0"/>
              <a:t>02/06/2021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4E45F49-2E90-4A64-AF76-836FA9A209D0}"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3E03315-87E2-43DB-8D85-7C3F93219CA5}" type="datetimeFigureOut">
              <a:rPr lang="en-GB" smtClean="0"/>
              <a:t>02/06/2021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4E45F49-2E90-4A64-AF76-836FA9A209D0}"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3E03315-87E2-43DB-8D85-7C3F93219CA5}" type="datetimeFigureOut">
              <a:rPr lang="en-GB" smtClean="0"/>
              <a:t>02/06/2021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4E45F49-2E90-4A64-AF76-836FA9A209D0}"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3E03315-87E2-43DB-8D85-7C3F93219CA5}" type="datetimeFigureOut">
              <a:rPr lang="en-GB" smtClean="0"/>
              <a:t>02/06/2021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4E45F49-2E90-4A64-AF76-836FA9A209D0}"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3E03315-87E2-43DB-8D85-7C3F93219CA5}" type="datetimeFigureOut">
              <a:rPr lang="en-GB" smtClean="0"/>
              <a:t>02/06/2021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4E45F49-2E90-4A64-AF76-836FA9A209D0}" type="slidenum">
              <a:rPr lang="en-GB" smtClean="0"/>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83E03315-87E2-43DB-8D85-7C3F93219CA5}" type="datetimeFigureOut">
              <a:rPr lang="en-GB" smtClean="0"/>
              <a:t>02/06/2021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4E45F49-2E90-4A64-AF76-836FA9A209D0}" type="slidenum">
              <a:rPr lang="en-GB" smtClean="0"/>
              <a:t>‹#›</a:t>
            </a:fld>
            <a:endParaRPr lang="en-GB"/>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3E03315-87E2-43DB-8D85-7C3F93219CA5}" type="datetimeFigureOut">
              <a:rPr lang="en-GB" smtClean="0"/>
              <a:t>02/06/2021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4E45F49-2E90-4A64-AF76-836FA9A209D0}" type="slidenum">
              <a:rPr lang="en-GB" smtClean="0"/>
              <a:t>‹#›</a:t>
            </a:fld>
            <a:endParaRPr lang="en-GB"/>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3E03315-87E2-43DB-8D85-7C3F93219CA5}" type="datetimeFigureOut">
              <a:rPr lang="en-GB" smtClean="0"/>
              <a:t>02/06/2021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4E45F49-2E90-4A64-AF76-836FA9A209D0}" type="slidenum">
              <a:rPr lang="en-GB" smtClean="0"/>
              <a:t>‹#›</a:t>
            </a:fld>
            <a:endParaRPr lang="en-GB"/>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83E03315-87E2-43DB-8D85-7C3F93219CA5}" type="datetimeFigureOut">
              <a:rPr lang="en-GB" smtClean="0"/>
              <a:t>02/06/2021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4E45F49-2E90-4A64-AF76-836FA9A209D0}" type="slidenum">
              <a:rPr lang="en-GB" smtClean="0"/>
              <a:t>‹#›</a:t>
            </a:fld>
            <a:endParaRPr lang="en-GB"/>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83E03315-87E2-43DB-8D85-7C3F93219CA5}" type="datetimeFigureOut">
              <a:rPr lang="en-GB" smtClean="0"/>
              <a:t>02/06/2021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4E45F49-2E90-4A64-AF76-836FA9A209D0}" type="slidenum">
              <a:rPr lang="en-GB" smtClean="0"/>
              <a:t>‹#›</a:t>
            </a:fld>
            <a:endParaRPr lang="en-GB"/>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83E03315-87E2-43DB-8D85-7C3F93219CA5}" type="datetimeFigureOut">
              <a:rPr lang="en-GB" smtClean="0"/>
              <a:t>02/06/2021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4E45F49-2E90-4A64-AF76-836FA9A209D0}" type="slidenum">
              <a:rPr lang="en-GB" smtClean="0"/>
              <a:t>‹#›</a:t>
            </a:fld>
            <a:endParaRPr lang="en-GB"/>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3E03315-87E2-43DB-8D85-7C3F93219CA5}" type="datetimeFigureOut">
              <a:rPr lang="en-GB" smtClean="0"/>
              <a:t>02/06/2021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4E45F49-2E90-4A64-AF76-836FA9A209D0}" type="slidenum">
              <a:rPr lang="en-GB" smtClean="0"/>
              <a:t>‹#›</a:t>
            </a:fld>
            <a:endParaRPr lang="en-GB"/>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3E03315-87E2-43DB-8D85-7C3F93219CA5}" type="datetimeFigureOut">
              <a:rPr lang="en-GB" smtClean="0"/>
              <a:t>02/06/2021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4E45F49-2E90-4A64-AF76-836FA9A209D0}" type="slidenum">
              <a:rPr lang="en-GB" smtClean="0"/>
              <a:t>‹#›</a:t>
            </a:fld>
            <a:endParaRPr lang="en-GB"/>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3E03315-87E2-43DB-8D85-7C3F93219CA5}" type="datetimeFigureOut">
              <a:rPr lang="en-GB" smtClean="0"/>
              <a:t>02/06/2021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4E45F49-2E90-4A64-AF76-836FA9A209D0}" type="slidenum">
              <a:rPr lang="en-GB" smtClean="0"/>
              <a:t>‹#›</a:t>
            </a:fld>
            <a:endParaRPr lang="en-GB"/>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3E03315-87E2-43DB-8D85-7C3F93219CA5}" type="datetimeFigureOut">
              <a:rPr lang="en-GB" smtClean="0"/>
              <a:t>02/06/2021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4E45F49-2E90-4A64-AF76-836FA9A209D0}" type="slidenum">
              <a:rPr lang="en-GB" smtClean="0"/>
              <a:t>‹#›</a:t>
            </a:fld>
            <a:endParaRPr lang="en-GB"/>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3E03315-87E2-43DB-8D85-7C3F93219CA5}" type="datetimeFigureOut">
              <a:rPr lang="en-GB" smtClean="0"/>
              <a:t>02/06/2021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4E45F49-2E90-4A64-AF76-836FA9A209D0}"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3E03315-87E2-43DB-8D85-7C3F93219CA5}" type="datetimeFigureOut">
              <a:rPr lang="en-GB" smtClean="0"/>
              <a:t>02/06/2021</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4E45F49-2E90-4A64-AF76-836FA9A209D0}"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3E03315-87E2-43DB-8D85-7C3F93219CA5}" type="datetimeFigureOut">
              <a:rPr lang="en-GB" smtClean="0"/>
              <a:t>02/06/2021</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4E45F49-2E90-4A64-AF76-836FA9A209D0}"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2"/>
          <p:cNvSpPr>
            <a:spLocks noGrp="1" noRot="1" noChangeAspect="1" noMove="1" noResize="1" noEditPoints="1" noAdjustHandles="1" noChangeArrowheads="1" noChangeShapeType="1" noTextEdit="1"/>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47755" y="2129307"/>
            <a:ext cx="7137948" cy="953106"/>
          </a:xfrm>
        </p:spPr>
        <p:txBody>
          <a:bodyPr anchor="b">
            <a:normAutofit fontScale="90000"/>
          </a:bodyPr>
          <a:lstStyle/>
          <a:p>
            <a:pPr algn="l"/>
            <a:r>
              <a:rPr lang="en-GB" dirty="0"/>
              <a:t>The course presentation </a:t>
            </a:r>
          </a:p>
        </p:txBody>
      </p:sp>
      <p:sp>
        <p:nvSpPr>
          <p:cNvPr id="30" name="Freeform: Shape 24"/>
          <p:cNvSpPr>
            <a:spLocks noGrp="1" noRot="1" noChangeAspect="1" noMove="1" noResize="1" noEditPoints="1" noAdjustHandles="1" noChangeArrowheads="1" noChangeShapeType="1" noTextEdit="1"/>
          </p:cNvSpPr>
          <p:nvPr/>
        </p:nvSpPr>
        <p:spPr>
          <a:xfrm>
            <a:off x="5510370" y="851518"/>
            <a:ext cx="6184806" cy="5154967"/>
          </a:xfrm>
          <a:custGeom>
            <a:avLst/>
            <a:gdLst>
              <a:gd name="connsiteX0" fmla="*/ 363179 w 6184806"/>
              <a:gd name="connsiteY0" fmla="*/ 3125191 h 5154967"/>
              <a:gd name="connsiteX1" fmla="*/ 898270 w 6184806"/>
              <a:gd name="connsiteY1" fmla="*/ 3125191 h 5154967"/>
              <a:gd name="connsiteX2" fmla="*/ 980326 w 6184806"/>
              <a:gd name="connsiteY2" fmla="*/ 3173551 h 5154967"/>
              <a:gd name="connsiteX3" fmla="*/ 1248448 w 6184806"/>
              <a:gd name="connsiteY3" fmla="*/ 3635277 h 5154967"/>
              <a:gd name="connsiteX4" fmla="*/ 1248448 w 6184806"/>
              <a:gd name="connsiteY4" fmla="*/ 3729695 h 5154967"/>
              <a:gd name="connsiteX5" fmla="*/ 980326 w 6184806"/>
              <a:gd name="connsiteY5" fmla="*/ 4191421 h 5154967"/>
              <a:gd name="connsiteX6" fmla="*/ 898270 w 6184806"/>
              <a:gd name="connsiteY6" fmla="*/ 4239781 h 5154967"/>
              <a:gd name="connsiteX7" fmla="*/ 363179 w 6184806"/>
              <a:gd name="connsiteY7" fmla="*/ 4239781 h 5154967"/>
              <a:gd name="connsiteX8" fmla="*/ 279969 w 6184806"/>
              <a:gd name="connsiteY8" fmla="*/ 4191421 h 5154967"/>
              <a:gd name="connsiteX9" fmla="*/ 13002 w 6184806"/>
              <a:gd name="connsiteY9" fmla="*/ 3729695 h 5154967"/>
              <a:gd name="connsiteX10" fmla="*/ 13002 w 6184806"/>
              <a:gd name="connsiteY10" fmla="*/ 3635277 h 5154967"/>
              <a:gd name="connsiteX11" fmla="*/ 279969 w 6184806"/>
              <a:gd name="connsiteY11" fmla="*/ 3173551 h 5154967"/>
              <a:gd name="connsiteX12" fmla="*/ 363179 w 6184806"/>
              <a:gd name="connsiteY12" fmla="*/ 3125191 h 5154967"/>
              <a:gd name="connsiteX13" fmla="*/ 2489721 w 6184806"/>
              <a:gd name="connsiteY13" fmla="*/ 570035 h 5154967"/>
              <a:gd name="connsiteX14" fmla="*/ 2764862 w 6184806"/>
              <a:gd name="connsiteY14" fmla="*/ 570035 h 5154967"/>
              <a:gd name="connsiteX15" fmla="*/ 2796959 w 6184806"/>
              <a:gd name="connsiteY15" fmla="*/ 570035 h 5154967"/>
              <a:gd name="connsiteX16" fmla="*/ 2827587 w 6184806"/>
              <a:gd name="connsiteY16" fmla="*/ 622777 h 5154967"/>
              <a:gd name="connsiteX17" fmla="*/ 2977604 w 6184806"/>
              <a:gd name="connsiteY17" fmla="*/ 881117 h 5154967"/>
              <a:gd name="connsiteX18" fmla="*/ 2977604 w 6184806"/>
              <a:gd name="connsiteY18" fmla="*/ 1025720 h 5154967"/>
              <a:gd name="connsiteX19" fmla="*/ 2566968 w 6184806"/>
              <a:gd name="connsiteY19" fmla="*/ 1732863 h 5154967"/>
              <a:gd name="connsiteX20" fmla="*/ 2441299 w 6184806"/>
              <a:gd name="connsiteY20" fmla="*/ 1806927 h 5154967"/>
              <a:gd name="connsiteX21" fmla="*/ 1621798 w 6184806"/>
              <a:gd name="connsiteY21" fmla="*/ 1806927 h 5154967"/>
              <a:gd name="connsiteX22" fmla="*/ 1583218 w 6184806"/>
              <a:gd name="connsiteY22" fmla="*/ 1801802 h 5154967"/>
              <a:gd name="connsiteX23" fmla="*/ 1556683 w 6184806"/>
              <a:gd name="connsiteY23" fmla="*/ 1790677 h 5154967"/>
              <a:gd name="connsiteX24" fmla="*/ 1572899 w 6184806"/>
              <a:gd name="connsiteY24" fmla="*/ 1762630 h 5154967"/>
              <a:gd name="connsiteX25" fmla="*/ 2147429 w 6184806"/>
              <a:gd name="connsiteY25" fmla="*/ 768968 h 5154967"/>
              <a:gd name="connsiteX26" fmla="*/ 2489721 w 6184806"/>
              <a:gd name="connsiteY26" fmla="*/ 570035 h 5154967"/>
              <a:gd name="connsiteX27" fmla="*/ 1573268 w 6184806"/>
              <a:gd name="connsiteY27" fmla="*/ 0 h 5154967"/>
              <a:gd name="connsiteX28" fmla="*/ 2497662 w 6184806"/>
              <a:gd name="connsiteY28" fmla="*/ 0 h 5154967"/>
              <a:gd name="connsiteX29" fmla="*/ 2639415 w 6184806"/>
              <a:gd name="connsiteY29" fmla="*/ 83546 h 5154967"/>
              <a:gd name="connsiteX30" fmla="*/ 2887862 w 6184806"/>
              <a:gd name="connsiteY30" fmla="*/ 511387 h 5154967"/>
              <a:gd name="connsiteX31" fmla="*/ 2915928 w 6184806"/>
              <a:gd name="connsiteY31" fmla="*/ 559720 h 5154967"/>
              <a:gd name="connsiteX32" fmla="*/ 2893844 w 6184806"/>
              <a:gd name="connsiteY32" fmla="*/ 559720 h 5154967"/>
              <a:gd name="connsiteX33" fmla="*/ 2789466 w 6184806"/>
              <a:gd name="connsiteY33" fmla="*/ 559720 h 5154967"/>
              <a:gd name="connsiteX34" fmla="*/ 2744122 w 6184806"/>
              <a:gd name="connsiteY34" fmla="*/ 481634 h 5154967"/>
              <a:gd name="connsiteX35" fmla="*/ 2570885 w 6184806"/>
              <a:gd name="connsiteY35" fmla="*/ 183309 h 5154967"/>
              <a:gd name="connsiteX36" fmla="*/ 2445216 w 6184806"/>
              <a:gd name="connsiteY36" fmla="*/ 109243 h 5154967"/>
              <a:gd name="connsiteX37" fmla="*/ 1625714 w 6184806"/>
              <a:gd name="connsiteY37" fmla="*/ 109243 h 5154967"/>
              <a:gd name="connsiteX38" fmla="*/ 1498276 w 6184806"/>
              <a:gd name="connsiteY38" fmla="*/ 183309 h 5154967"/>
              <a:gd name="connsiteX39" fmla="*/ 1089410 w 6184806"/>
              <a:gd name="connsiteY39" fmla="*/ 890450 h 5154967"/>
              <a:gd name="connsiteX40" fmla="*/ 1089410 w 6184806"/>
              <a:gd name="connsiteY40" fmla="*/ 1035054 h 5154967"/>
              <a:gd name="connsiteX41" fmla="*/ 1498276 w 6184806"/>
              <a:gd name="connsiteY41" fmla="*/ 1742196 h 5154967"/>
              <a:gd name="connsiteX42" fmla="*/ 1552039 w 6184806"/>
              <a:gd name="connsiteY42" fmla="*/ 1796422 h 5154967"/>
              <a:gd name="connsiteX43" fmla="*/ 1558260 w 6184806"/>
              <a:gd name="connsiteY43" fmla="*/ 1799029 h 5154967"/>
              <a:gd name="connsiteX44" fmla="*/ 1524911 w 6184806"/>
              <a:gd name="connsiteY44" fmla="*/ 1856707 h 5154967"/>
              <a:gd name="connsiteX45" fmla="*/ 1500108 w 6184806"/>
              <a:gd name="connsiteY45" fmla="*/ 1899604 h 5154967"/>
              <a:gd name="connsiteX46" fmla="*/ 1525834 w 6184806"/>
              <a:gd name="connsiteY46" fmla="*/ 1910390 h 5154967"/>
              <a:gd name="connsiteX47" fmla="*/ 1569352 w 6184806"/>
              <a:gd name="connsiteY47" fmla="*/ 1916170 h 5154967"/>
              <a:gd name="connsiteX48" fmla="*/ 2493745 w 6184806"/>
              <a:gd name="connsiteY48" fmla="*/ 1916170 h 5154967"/>
              <a:gd name="connsiteX49" fmla="*/ 2635498 w 6184806"/>
              <a:gd name="connsiteY49" fmla="*/ 1832627 h 5154967"/>
              <a:gd name="connsiteX50" fmla="*/ 3098693 w 6184806"/>
              <a:gd name="connsiteY50" fmla="*/ 1034974 h 5154967"/>
              <a:gd name="connsiteX51" fmla="*/ 3098693 w 6184806"/>
              <a:gd name="connsiteY51" fmla="*/ 871863 h 5154967"/>
              <a:gd name="connsiteX52" fmla="*/ 2945803 w 6184806"/>
              <a:gd name="connsiteY52" fmla="*/ 608576 h 5154967"/>
              <a:gd name="connsiteX53" fmla="*/ 2923422 w 6184806"/>
              <a:gd name="connsiteY53" fmla="*/ 570035 h 5154967"/>
              <a:gd name="connsiteX54" fmla="*/ 3027104 w 6184806"/>
              <a:gd name="connsiteY54" fmla="*/ 570035 h 5154967"/>
              <a:gd name="connsiteX55" fmla="*/ 4690846 w 6184806"/>
              <a:gd name="connsiteY55" fmla="*/ 570035 h 5154967"/>
              <a:gd name="connsiteX56" fmla="*/ 5028384 w 6184806"/>
              <a:gd name="connsiteY56" fmla="*/ 768968 h 5154967"/>
              <a:gd name="connsiteX57" fmla="*/ 6131323 w 6184806"/>
              <a:gd name="connsiteY57" fmla="*/ 2668304 h 5154967"/>
              <a:gd name="connsiteX58" fmla="*/ 6131323 w 6184806"/>
              <a:gd name="connsiteY58" fmla="*/ 3056698 h 5154967"/>
              <a:gd name="connsiteX59" fmla="*/ 5028384 w 6184806"/>
              <a:gd name="connsiteY59" fmla="*/ 4956035 h 5154967"/>
              <a:gd name="connsiteX60" fmla="*/ 4690846 w 6184806"/>
              <a:gd name="connsiteY60" fmla="*/ 5154967 h 5154967"/>
              <a:gd name="connsiteX61" fmla="*/ 2489721 w 6184806"/>
              <a:gd name="connsiteY61" fmla="*/ 5154967 h 5154967"/>
              <a:gd name="connsiteX62" fmla="*/ 2147429 w 6184806"/>
              <a:gd name="connsiteY62" fmla="*/ 4956035 h 5154967"/>
              <a:gd name="connsiteX63" fmla="*/ 1049243 w 6184806"/>
              <a:gd name="connsiteY63" fmla="*/ 3056698 h 5154967"/>
              <a:gd name="connsiteX64" fmla="*/ 1049243 w 6184806"/>
              <a:gd name="connsiteY64" fmla="*/ 2668304 h 5154967"/>
              <a:gd name="connsiteX65" fmla="*/ 1457007 w 6184806"/>
              <a:gd name="connsiteY65" fmla="*/ 1963067 h 5154967"/>
              <a:gd name="connsiteX66" fmla="*/ 1491373 w 6184806"/>
              <a:gd name="connsiteY66" fmla="*/ 1903634 h 5154967"/>
              <a:gd name="connsiteX67" fmla="*/ 1490164 w 6184806"/>
              <a:gd name="connsiteY67" fmla="*/ 1903127 h 5154967"/>
              <a:gd name="connsiteX68" fmla="*/ 1429519 w 6184806"/>
              <a:gd name="connsiteY68" fmla="*/ 1841960 h 5154967"/>
              <a:gd name="connsiteX69" fmla="*/ 968320 w 6184806"/>
              <a:gd name="connsiteY69" fmla="*/ 1044307 h 5154967"/>
              <a:gd name="connsiteX70" fmla="*/ 968320 w 6184806"/>
              <a:gd name="connsiteY70" fmla="*/ 881196 h 5154967"/>
              <a:gd name="connsiteX71" fmla="*/ 1429519 w 6184806"/>
              <a:gd name="connsiteY71" fmla="*/ 83546 h 5154967"/>
              <a:gd name="connsiteX72" fmla="*/ 1573268 w 6184806"/>
              <a:gd name="connsiteY72" fmla="*/ 0 h 51549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Lst>
            <a:rect l="l" t="t" r="r" b="b"/>
            <a:pathLst>
              <a:path w="6184806" h="5154967">
                <a:moveTo>
                  <a:pt x="363179" y="3125191"/>
                </a:moveTo>
                <a:cubicBezTo>
                  <a:pt x="363179" y="3125191"/>
                  <a:pt x="363179" y="3125191"/>
                  <a:pt x="898270" y="3125191"/>
                </a:cubicBezTo>
                <a:cubicBezTo>
                  <a:pt x="931786" y="3125191"/>
                  <a:pt x="964145" y="3143614"/>
                  <a:pt x="980326" y="3173551"/>
                </a:cubicBezTo>
                <a:cubicBezTo>
                  <a:pt x="980326" y="3173551"/>
                  <a:pt x="980326" y="3173551"/>
                  <a:pt x="1248448" y="3635277"/>
                </a:cubicBezTo>
                <a:cubicBezTo>
                  <a:pt x="1265784" y="3664063"/>
                  <a:pt x="1265784" y="3700909"/>
                  <a:pt x="1248448" y="3729695"/>
                </a:cubicBezTo>
                <a:cubicBezTo>
                  <a:pt x="1248448" y="3729695"/>
                  <a:pt x="1248448" y="3729695"/>
                  <a:pt x="980326" y="4191421"/>
                </a:cubicBezTo>
                <a:cubicBezTo>
                  <a:pt x="964145" y="4221358"/>
                  <a:pt x="931786" y="4239781"/>
                  <a:pt x="898270" y="4239781"/>
                </a:cubicBezTo>
                <a:cubicBezTo>
                  <a:pt x="898270" y="4239781"/>
                  <a:pt x="898270" y="4239781"/>
                  <a:pt x="363179" y="4239781"/>
                </a:cubicBezTo>
                <a:cubicBezTo>
                  <a:pt x="328508" y="4239781"/>
                  <a:pt x="297305" y="4221358"/>
                  <a:pt x="279969" y="4191421"/>
                </a:cubicBezTo>
                <a:cubicBezTo>
                  <a:pt x="279969" y="4191421"/>
                  <a:pt x="279969" y="4191421"/>
                  <a:pt x="13002" y="3729695"/>
                </a:cubicBezTo>
                <a:cubicBezTo>
                  <a:pt x="-4334" y="3700909"/>
                  <a:pt x="-4334" y="3664063"/>
                  <a:pt x="13002" y="3635277"/>
                </a:cubicBezTo>
                <a:cubicBezTo>
                  <a:pt x="13002" y="3635277"/>
                  <a:pt x="13002" y="3635277"/>
                  <a:pt x="279969" y="3173551"/>
                </a:cubicBezTo>
                <a:cubicBezTo>
                  <a:pt x="297305" y="3143614"/>
                  <a:pt x="328508" y="3125191"/>
                  <a:pt x="363179" y="3125191"/>
                </a:cubicBezTo>
                <a:close/>
                <a:moveTo>
                  <a:pt x="2489721" y="570035"/>
                </a:moveTo>
                <a:cubicBezTo>
                  <a:pt x="2489721" y="570035"/>
                  <a:pt x="2489721" y="570035"/>
                  <a:pt x="2764862" y="570035"/>
                </a:cubicBezTo>
                <a:lnTo>
                  <a:pt x="2796959" y="570035"/>
                </a:lnTo>
                <a:lnTo>
                  <a:pt x="2827587" y="622777"/>
                </a:lnTo>
                <a:cubicBezTo>
                  <a:pt x="2870233" y="696217"/>
                  <a:pt x="2919858" y="781675"/>
                  <a:pt x="2977604" y="881117"/>
                </a:cubicBezTo>
                <a:cubicBezTo>
                  <a:pt x="3004153" y="925204"/>
                  <a:pt x="3004153" y="981634"/>
                  <a:pt x="2977604" y="1025720"/>
                </a:cubicBezTo>
                <a:cubicBezTo>
                  <a:pt x="2977604" y="1025720"/>
                  <a:pt x="2977604" y="1025720"/>
                  <a:pt x="2566968" y="1732863"/>
                </a:cubicBezTo>
                <a:cubicBezTo>
                  <a:pt x="2542188" y="1778712"/>
                  <a:pt x="2492629" y="1806927"/>
                  <a:pt x="2441299" y="1806927"/>
                </a:cubicBezTo>
                <a:cubicBezTo>
                  <a:pt x="2441299" y="1806927"/>
                  <a:pt x="2441299" y="1806927"/>
                  <a:pt x="1621798" y="1806927"/>
                </a:cubicBezTo>
                <a:cubicBezTo>
                  <a:pt x="1608523" y="1806927"/>
                  <a:pt x="1595580" y="1805163"/>
                  <a:pt x="1583218" y="1801802"/>
                </a:cubicBezTo>
                <a:lnTo>
                  <a:pt x="1556683" y="1790677"/>
                </a:lnTo>
                <a:lnTo>
                  <a:pt x="1572899" y="1762630"/>
                </a:lnTo>
                <a:cubicBezTo>
                  <a:pt x="1719523" y="1509042"/>
                  <a:pt x="1907201" y="1184448"/>
                  <a:pt x="2147429" y="768968"/>
                </a:cubicBezTo>
                <a:cubicBezTo>
                  <a:pt x="2218739" y="645819"/>
                  <a:pt x="2347099" y="570035"/>
                  <a:pt x="2489721" y="570035"/>
                </a:cubicBezTo>
                <a:close/>
                <a:moveTo>
                  <a:pt x="1573268" y="0"/>
                </a:moveTo>
                <a:cubicBezTo>
                  <a:pt x="1573268" y="0"/>
                  <a:pt x="1573268" y="0"/>
                  <a:pt x="2497662" y="0"/>
                </a:cubicBezTo>
                <a:cubicBezTo>
                  <a:pt x="2555561" y="0"/>
                  <a:pt x="2611463" y="31828"/>
                  <a:pt x="2639415" y="83546"/>
                </a:cubicBezTo>
                <a:cubicBezTo>
                  <a:pt x="2639415" y="83546"/>
                  <a:pt x="2639415" y="83546"/>
                  <a:pt x="2887862" y="511387"/>
                </a:cubicBezTo>
                <a:lnTo>
                  <a:pt x="2915928" y="559720"/>
                </a:lnTo>
                <a:lnTo>
                  <a:pt x="2893844" y="559720"/>
                </a:lnTo>
                <a:lnTo>
                  <a:pt x="2789466" y="559720"/>
                </a:lnTo>
                <a:lnTo>
                  <a:pt x="2744122" y="481634"/>
                </a:lnTo>
                <a:cubicBezTo>
                  <a:pt x="2570885" y="183309"/>
                  <a:pt x="2570885" y="183309"/>
                  <a:pt x="2570885" y="183309"/>
                </a:cubicBezTo>
                <a:cubicBezTo>
                  <a:pt x="2546104" y="137459"/>
                  <a:pt x="2496545" y="109243"/>
                  <a:pt x="2445216" y="109243"/>
                </a:cubicBezTo>
                <a:cubicBezTo>
                  <a:pt x="1625714" y="109243"/>
                  <a:pt x="1625714" y="109243"/>
                  <a:pt x="1625714" y="109243"/>
                </a:cubicBezTo>
                <a:cubicBezTo>
                  <a:pt x="1572615" y="109243"/>
                  <a:pt x="1524825" y="137459"/>
                  <a:pt x="1498276" y="183309"/>
                </a:cubicBezTo>
                <a:cubicBezTo>
                  <a:pt x="1089410" y="890450"/>
                  <a:pt x="1089410" y="890450"/>
                  <a:pt x="1089410" y="890450"/>
                </a:cubicBezTo>
                <a:cubicBezTo>
                  <a:pt x="1062860" y="934537"/>
                  <a:pt x="1062860" y="990967"/>
                  <a:pt x="1089410" y="1035054"/>
                </a:cubicBezTo>
                <a:cubicBezTo>
                  <a:pt x="1498276" y="1742196"/>
                  <a:pt x="1498276" y="1742196"/>
                  <a:pt x="1498276" y="1742196"/>
                </a:cubicBezTo>
                <a:cubicBezTo>
                  <a:pt x="1511551" y="1765121"/>
                  <a:pt x="1530135" y="1783637"/>
                  <a:pt x="1552039" y="1796422"/>
                </a:cubicBezTo>
                <a:lnTo>
                  <a:pt x="1558260" y="1799029"/>
                </a:lnTo>
                <a:lnTo>
                  <a:pt x="1524911" y="1856707"/>
                </a:lnTo>
                <a:lnTo>
                  <a:pt x="1500108" y="1899604"/>
                </a:lnTo>
                <a:lnTo>
                  <a:pt x="1525834" y="1910390"/>
                </a:lnTo>
                <a:cubicBezTo>
                  <a:pt x="1539779" y="1914181"/>
                  <a:pt x="1554378" y="1916170"/>
                  <a:pt x="1569352" y="1916170"/>
                </a:cubicBezTo>
                <a:cubicBezTo>
                  <a:pt x="2493745" y="1916170"/>
                  <a:pt x="2493745" y="1916170"/>
                  <a:pt x="2493745" y="1916170"/>
                </a:cubicBezTo>
                <a:cubicBezTo>
                  <a:pt x="2551645" y="1916170"/>
                  <a:pt x="2607546" y="1884345"/>
                  <a:pt x="2635498" y="1832627"/>
                </a:cubicBezTo>
                <a:cubicBezTo>
                  <a:pt x="3098693" y="1034974"/>
                  <a:pt x="3098693" y="1034974"/>
                  <a:pt x="3098693" y="1034974"/>
                </a:cubicBezTo>
                <a:cubicBezTo>
                  <a:pt x="3128641" y="985246"/>
                  <a:pt x="3128641" y="921593"/>
                  <a:pt x="3098693" y="871863"/>
                </a:cubicBezTo>
                <a:cubicBezTo>
                  <a:pt x="3040794" y="772157"/>
                  <a:pt x="2990132" y="684914"/>
                  <a:pt x="2945803" y="608576"/>
                </a:cubicBezTo>
                <a:lnTo>
                  <a:pt x="2923422" y="570035"/>
                </a:lnTo>
                <a:lnTo>
                  <a:pt x="3027104" y="570035"/>
                </a:lnTo>
                <a:cubicBezTo>
                  <a:pt x="3349535" y="570035"/>
                  <a:pt x="3865424" y="570035"/>
                  <a:pt x="4690846" y="570035"/>
                </a:cubicBezTo>
                <a:cubicBezTo>
                  <a:pt x="4828714" y="570035"/>
                  <a:pt x="4961827" y="645819"/>
                  <a:pt x="5028384" y="768968"/>
                </a:cubicBezTo>
                <a:cubicBezTo>
                  <a:pt x="5028384" y="768968"/>
                  <a:pt x="5028384" y="768968"/>
                  <a:pt x="6131323" y="2668304"/>
                </a:cubicBezTo>
                <a:cubicBezTo>
                  <a:pt x="6202634" y="2786717"/>
                  <a:pt x="6202634" y="2938285"/>
                  <a:pt x="6131323" y="3056698"/>
                </a:cubicBezTo>
                <a:cubicBezTo>
                  <a:pt x="6131323" y="3056698"/>
                  <a:pt x="6131323" y="3056698"/>
                  <a:pt x="5028384" y="4956035"/>
                </a:cubicBezTo>
                <a:cubicBezTo>
                  <a:pt x="4961827" y="5079184"/>
                  <a:pt x="4828714" y="5154967"/>
                  <a:pt x="4690846" y="5154967"/>
                </a:cubicBezTo>
                <a:cubicBezTo>
                  <a:pt x="4690846" y="5154967"/>
                  <a:pt x="4690846" y="5154967"/>
                  <a:pt x="2489721" y="5154967"/>
                </a:cubicBezTo>
                <a:cubicBezTo>
                  <a:pt x="2347099" y="5154967"/>
                  <a:pt x="2218739" y="5079184"/>
                  <a:pt x="2147429" y="4956035"/>
                </a:cubicBezTo>
                <a:cubicBezTo>
                  <a:pt x="2147429" y="4956035"/>
                  <a:pt x="2147429" y="4956035"/>
                  <a:pt x="1049243" y="3056698"/>
                </a:cubicBezTo>
                <a:cubicBezTo>
                  <a:pt x="977932" y="2938285"/>
                  <a:pt x="977932" y="2786717"/>
                  <a:pt x="1049243" y="2668304"/>
                </a:cubicBezTo>
                <a:cubicBezTo>
                  <a:pt x="1049243" y="2668304"/>
                  <a:pt x="1049243" y="2668304"/>
                  <a:pt x="1457007" y="1963067"/>
                </a:cubicBezTo>
                <a:lnTo>
                  <a:pt x="1491373" y="1903634"/>
                </a:lnTo>
                <a:lnTo>
                  <a:pt x="1490164" y="1903127"/>
                </a:lnTo>
                <a:cubicBezTo>
                  <a:pt x="1465456" y="1888705"/>
                  <a:pt x="1444493" y="1867820"/>
                  <a:pt x="1429519" y="1841960"/>
                </a:cubicBezTo>
                <a:cubicBezTo>
                  <a:pt x="1429519" y="1841960"/>
                  <a:pt x="1429519" y="1841960"/>
                  <a:pt x="968320" y="1044307"/>
                </a:cubicBezTo>
                <a:cubicBezTo>
                  <a:pt x="938371" y="994579"/>
                  <a:pt x="938371" y="930926"/>
                  <a:pt x="968320" y="881196"/>
                </a:cubicBezTo>
                <a:cubicBezTo>
                  <a:pt x="968320" y="881196"/>
                  <a:pt x="968320" y="881196"/>
                  <a:pt x="1429519" y="83546"/>
                </a:cubicBezTo>
                <a:cubicBezTo>
                  <a:pt x="1459466" y="31828"/>
                  <a:pt x="1513373" y="0"/>
                  <a:pt x="1573268" y="0"/>
                </a:cubicBezTo>
                <a:close/>
              </a:path>
            </a:pathLst>
          </a:custGeom>
          <a:solidFill>
            <a:schemeClr val="tx1">
              <a:lumMod val="50000"/>
              <a:lumOff val="50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p:cNvPicPr/>
          <p:nvPr/>
        </p:nvPicPr>
        <p:blipFill>
          <a:blip r:embed="rId2"/>
          <a:stretch>
            <a:fillRect/>
          </a:stretch>
        </p:blipFill>
        <p:spPr>
          <a:xfrm>
            <a:off x="7531503" y="2129307"/>
            <a:ext cx="3217333" cy="3217333"/>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p:cNvSpPr>
            <a:spLocks noGrp="1" noRot="1" noChangeAspect="1" noMove="1" noResize="1" noEditPoints="1" noAdjustHandles="1" noChangeArrowheads="1" noChangeShapeType="1" noTextEdit="1"/>
          </p:cNvSpPr>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2" name="Group 31"/>
          <p:cNvGrpSpPr>
            <a:grpSpLocks noGrp="1" noUngrp="1" noRot="1" noChangeAspect="1" noMove="1" noResize="1"/>
          </p:cNvGrpSpPr>
          <p:nvPr/>
        </p:nvGrpSpPr>
        <p:grpSpPr>
          <a:xfrm>
            <a:off x="4" y="1216597"/>
            <a:ext cx="731521" cy="673460"/>
            <a:chOff x="3940602" y="308034"/>
            <a:chExt cx="2116791" cy="3428999"/>
          </a:xfrm>
          <a:solidFill>
            <a:schemeClr val="accent4"/>
          </a:solidFill>
        </p:grpSpPr>
        <p:sp>
          <p:nvSpPr>
            <p:cNvPr id="33" name="Rectangle 32"/>
            <p:cNvSpPr/>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p:cNvSpPr/>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p:cNvSpPr/>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7" name="Rectangle 36"/>
          <p:cNvSpPr>
            <a:spLocks noGrp="1" noRot="1" noChangeAspect="1" noMove="1" noResize="1" noEditPoints="1" noAdjustHandles="1" noChangeArrowheads="1" noChangeShapeType="1" noTextEdit="1"/>
          </p:cNvSpPr>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43631" y="809898"/>
            <a:ext cx="10173010" cy="1554480"/>
          </a:xfrm>
        </p:spPr>
        <p:txBody>
          <a:bodyPr anchor="ctr">
            <a:normAutofit/>
          </a:bodyPr>
          <a:lstStyle/>
          <a:p>
            <a:r>
              <a:rPr lang="en-GB" sz="4800" dirty="0"/>
              <a:t>A project plan – </a:t>
            </a:r>
            <a:br>
              <a:rPr lang="en-GB" sz="4800" dirty="0"/>
            </a:br>
            <a:r>
              <a:rPr lang="en-GB" sz="4800" dirty="0"/>
              <a:t>                             The mobile phone</a:t>
            </a:r>
          </a:p>
        </p:txBody>
      </p:sp>
      <p:cxnSp>
        <p:nvCxnSpPr>
          <p:cNvPr id="39" name="Straight Connector 38"/>
          <p:cNvCxnSpPr>
            <a:cxnSpLocks noGrp="1" noRot="1" noChangeAspect="1" noMove="1" noResize="1" noEditPoints="1" noAdjustHandles="1" noChangeArrowheads="1" noChangeShapeType="1"/>
          </p:cNvCxnSpPr>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pSp>
        <p:nvGrpSpPr>
          <p:cNvPr id="3" name="组合 2"/>
          <p:cNvGrpSpPr/>
          <p:nvPr/>
        </p:nvGrpSpPr>
        <p:grpSpPr>
          <a:xfrm>
            <a:off x="838200" y="2704026"/>
            <a:ext cx="10515600" cy="3637595"/>
            <a:chOff x="1465057" y="3670455"/>
            <a:chExt cx="10515600" cy="3637595"/>
          </a:xfrm>
        </p:grpSpPr>
        <p:sp>
          <p:nvSpPr>
            <p:cNvPr id="6" name="任意多边形: 形状 5"/>
            <p:cNvSpPr/>
            <p:nvPr/>
          </p:nvSpPr>
          <p:spPr>
            <a:xfrm>
              <a:off x="1465057" y="4414918"/>
              <a:ext cx="2918936" cy="1853524"/>
            </a:xfrm>
            <a:custGeom>
              <a:avLst/>
              <a:gdLst>
                <a:gd name="connsiteX0" fmla="*/ 0 w 2918936"/>
                <a:gd name="connsiteY0" fmla="*/ 185352 h 1853524"/>
                <a:gd name="connsiteX1" fmla="*/ 185352 w 2918936"/>
                <a:gd name="connsiteY1" fmla="*/ 0 h 1853524"/>
                <a:gd name="connsiteX2" fmla="*/ 2733584 w 2918936"/>
                <a:gd name="connsiteY2" fmla="*/ 0 h 1853524"/>
                <a:gd name="connsiteX3" fmla="*/ 2918936 w 2918936"/>
                <a:gd name="connsiteY3" fmla="*/ 185352 h 1853524"/>
                <a:gd name="connsiteX4" fmla="*/ 2918936 w 2918936"/>
                <a:gd name="connsiteY4" fmla="*/ 1668172 h 1853524"/>
                <a:gd name="connsiteX5" fmla="*/ 2733584 w 2918936"/>
                <a:gd name="connsiteY5" fmla="*/ 1853524 h 1853524"/>
                <a:gd name="connsiteX6" fmla="*/ 185352 w 2918936"/>
                <a:gd name="connsiteY6" fmla="*/ 1853524 h 1853524"/>
                <a:gd name="connsiteX7" fmla="*/ 0 w 2918936"/>
                <a:gd name="connsiteY7" fmla="*/ 1668172 h 1853524"/>
                <a:gd name="connsiteX8" fmla="*/ 0 w 2918936"/>
                <a:gd name="connsiteY8" fmla="*/ 185352 h 1853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918936" h="1853524">
                  <a:moveTo>
                    <a:pt x="0" y="185352"/>
                  </a:moveTo>
                  <a:cubicBezTo>
                    <a:pt x="0" y="82985"/>
                    <a:pt x="82985" y="0"/>
                    <a:pt x="185352" y="0"/>
                  </a:cubicBezTo>
                  <a:lnTo>
                    <a:pt x="2733584" y="0"/>
                  </a:lnTo>
                  <a:cubicBezTo>
                    <a:pt x="2835951" y="0"/>
                    <a:pt x="2918936" y="82985"/>
                    <a:pt x="2918936" y="185352"/>
                  </a:cubicBezTo>
                  <a:lnTo>
                    <a:pt x="2918936" y="1668172"/>
                  </a:lnTo>
                  <a:cubicBezTo>
                    <a:pt x="2918936" y="1770539"/>
                    <a:pt x="2835951" y="1853524"/>
                    <a:pt x="2733584" y="1853524"/>
                  </a:cubicBezTo>
                  <a:lnTo>
                    <a:pt x="185352" y="1853524"/>
                  </a:lnTo>
                  <a:cubicBezTo>
                    <a:pt x="82985" y="1853524"/>
                    <a:pt x="0" y="1770539"/>
                    <a:pt x="0" y="1668172"/>
                  </a:cubicBezTo>
                  <a:lnTo>
                    <a:pt x="0" y="185352"/>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187638" tIns="187638" rIns="187638" bIns="187638" numCol="1" spcCol="1270" anchor="ctr" anchorCtr="0">
              <a:noAutofit/>
            </a:bodyPr>
            <a:lstStyle/>
            <a:p>
              <a:pPr marL="0" lvl="0" indent="0" algn="ctr" defTabSz="1555750">
                <a:lnSpc>
                  <a:spcPct val="90000"/>
                </a:lnSpc>
                <a:spcBef>
                  <a:spcPct val="0"/>
                </a:spcBef>
                <a:spcAft>
                  <a:spcPct val="35000"/>
                </a:spcAft>
                <a:buNone/>
              </a:pPr>
              <a:r>
                <a:rPr lang="en-US" altLang="zh-CN" sz="3500" kern="1200" dirty="0"/>
                <a:t>Team members n</a:t>
              </a:r>
              <a:r>
                <a:rPr lang="en-GB" sz="3500" kern="1200" dirty="0" err="1"/>
                <a:t>ame</a:t>
              </a:r>
              <a:r>
                <a:rPr lang="en-GB" sz="3500" kern="1200" dirty="0"/>
                <a:t> </a:t>
              </a:r>
              <a:endParaRPr lang="en-US" sz="3500" kern="1200" dirty="0"/>
            </a:p>
          </p:txBody>
        </p:sp>
        <p:sp>
          <p:nvSpPr>
            <p:cNvPr id="8" name="任意多边形: 形状 7"/>
            <p:cNvSpPr/>
            <p:nvPr/>
          </p:nvSpPr>
          <p:spPr>
            <a:xfrm>
              <a:off x="4867275" y="3670455"/>
              <a:ext cx="7113382" cy="3637595"/>
            </a:xfrm>
            <a:custGeom>
              <a:avLst/>
              <a:gdLst>
                <a:gd name="connsiteX0" fmla="*/ 0 w 2918936"/>
                <a:gd name="connsiteY0" fmla="*/ 185352 h 1853524"/>
                <a:gd name="connsiteX1" fmla="*/ 185352 w 2918936"/>
                <a:gd name="connsiteY1" fmla="*/ 0 h 1853524"/>
                <a:gd name="connsiteX2" fmla="*/ 2733584 w 2918936"/>
                <a:gd name="connsiteY2" fmla="*/ 0 h 1853524"/>
                <a:gd name="connsiteX3" fmla="*/ 2918936 w 2918936"/>
                <a:gd name="connsiteY3" fmla="*/ 185352 h 1853524"/>
                <a:gd name="connsiteX4" fmla="*/ 2918936 w 2918936"/>
                <a:gd name="connsiteY4" fmla="*/ 1668172 h 1853524"/>
                <a:gd name="connsiteX5" fmla="*/ 2733584 w 2918936"/>
                <a:gd name="connsiteY5" fmla="*/ 1853524 h 1853524"/>
                <a:gd name="connsiteX6" fmla="*/ 185352 w 2918936"/>
                <a:gd name="connsiteY6" fmla="*/ 1853524 h 1853524"/>
                <a:gd name="connsiteX7" fmla="*/ 0 w 2918936"/>
                <a:gd name="connsiteY7" fmla="*/ 1668172 h 1853524"/>
                <a:gd name="connsiteX8" fmla="*/ 0 w 2918936"/>
                <a:gd name="connsiteY8" fmla="*/ 185352 h 1853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918936" h="1853524">
                  <a:moveTo>
                    <a:pt x="0" y="185352"/>
                  </a:moveTo>
                  <a:cubicBezTo>
                    <a:pt x="0" y="82985"/>
                    <a:pt x="82985" y="0"/>
                    <a:pt x="185352" y="0"/>
                  </a:cubicBezTo>
                  <a:lnTo>
                    <a:pt x="2733584" y="0"/>
                  </a:lnTo>
                  <a:cubicBezTo>
                    <a:pt x="2835951" y="0"/>
                    <a:pt x="2918936" y="82985"/>
                    <a:pt x="2918936" y="185352"/>
                  </a:cubicBezTo>
                  <a:lnTo>
                    <a:pt x="2918936" y="1668172"/>
                  </a:lnTo>
                  <a:cubicBezTo>
                    <a:pt x="2918936" y="1770539"/>
                    <a:pt x="2835951" y="1853524"/>
                    <a:pt x="2733584" y="1853524"/>
                  </a:cubicBezTo>
                  <a:lnTo>
                    <a:pt x="185352" y="1853524"/>
                  </a:lnTo>
                  <a:cubicBezTo>
                    <a:pt x="82985" y="1853524"/>
                    <a:pt x="0" y="1770539"/>
                    <a:pt x="0" y="1668172"/>
                  </a:cubicBezTo>
                  <a:lnTo>
                    <a:pt x="0" y="185352"/>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187638" tIns="187638" rIns="187638" bIns="187638" numCol="1" spcCol="1270" anchor="ctr" anchorCtr="0">
              <a:noAutofit/>
            </a:bodyPr>
            <a:lstStyle/>
            <a:p>
              <a:pPr marL="0" lvl="0" indent="0" algn="ctr" defTabSz="1555750">
                <a:lnSpc>
                  <a:spcPct val="90000"/>
                </a:lnSpc>
                <a:spcBef>
                  <a:spcPct val="0"/>
                </a:spcBef>
                <a:spcAft>
                  <a:spcPct val="35000"/>
                </a:spcAft>
                <a:buNone/>
              </a:pPr>
              <a:r>
                <a:rPr lang="en-GB" sz="3500" dirty="0" err="1"/>
                <a:t>Qingtao</a:t>
              </a:r>
              <a:r>
                <a:rPr lang="en-GB" sz="3500" dirty="0"/>
                <a:t> Mi</a:t>
              </a:r>
              <a:r>
                <a:rPr lang="zh-CN" altLang="en-US" sz="3500" dirty="0"/>
                <a:t>、</a:t>
              </a:r>
              <a:r>
                <a:rPr lang="en-US" altLang="zh-CN" sz="3500" dirty="0" err="1"/>
                <a:t>Qiang</a:t>
              </a:r>
              <a:r>
                <a:rPr lang="en-US" altLang="zh-CN" sz="3500" dirty="0"/>
                <a:t> Qi</a:t>
              </a:r>
              <a:r>
                <a:rPr lang="zh-CN" altLang="en-US" sz="3500" dirty="0"/>
                <a:t>、</a:t>
              </a:r>
              <a:r>
                <a:rPr lang="en-US" altLang="zh-CN" sz="3500" dirty="0" err="1"/>
                <a:t>Yingying</a:t>
              </a:r>
              <a:r>
                <a:rPr lang="en-US" altLang="zh-CN" sz="3500" dirty="0"/>
                <a:t> Liu</a:t>
              </a:r>
              <a:r>
                <a:rPr lang="zh-CN" altLang="en-US" sz="3500" dirty="0"/>
                <a:t>、</a:t>
              </a:r>
              <a:r>
                <a:rPr lang="en-US" altLang="zh-CN" sz="3500" dirty="0" err="1"/>
                <a:t>Shuaibing</a:t>
              </a:r>
              <a:r>
                <a:rPr lang="en-US" altLang="zh-CN" sz="3500" dirty="0"/>
                <a:t> Wang</a:t>
              </a:r>
              <a:r>
                <a:rPr lang="zh-CN" altLang="en-US" sz="3500" dirty="0"/>
                <a:t>、</a:t>
              </a:r>
              <a:r>
                <a:rPr lang="en-US" altLang="zh-CN" sz="3500" dirty="0" err="1"/>
                <a:t>Songnan</a:t>
              </a:r>
              <a:r>
                <a:rPr lang="en-US" altLang="zh-CN" sz="3500" dirty="0"/>
                <a:t> Sun</a:t>
              </a:r>
              <a:r>
                <a:rPr lang="zh-CN" altLang="en-US" sz="3500" dirty="0"/>
                <a:t>、</a:t>
              </a:r>
              <a:r>
                <a:rPr lang="en-US" altLang="zh-CN" sz="3500" dirty="0" err="1"/>
                <a:t>Jiyan</a:t>
              </a:r>
              <a:r>
                <a:rPr lang="en-US" altLang="zh-CN" sz="3500" dirty="0"/>
                <a:t> Song</a:t>
              </a:r>
              <a:endParaRPr lang="en-US" sz="3500" kern="1200" dirty="0"/>
            </a:p>
          </p:txBody>
        </p:sp>
      </p:gr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15529" y="146100"/>
            <a:ext cx="10515600" cy="1325563"/>
          </a:xfrm>
        </p:spPr>
        <p:txBody>
          <a:bodyPr>
            <a:normAutofit/>
          </a:bodyPr>
          <a:lstStyle/>
          <a:p>
            <a:r>
              <a:rPr lang="en-US" altLang="zh-CN" dirty="0"/>
              <a:t>P</a:t>
            </a:r>
            <a:r>
              <a:rPr lang="en-GB" altLang="zh-CN" dirty="0" err="1"/>
              <a:t>roject</a:t>
            </a:r>
            <a:r>
              <a:rPr lang="en-GB" altLang="zh-CN" dirty="0"/>
              <a:t> item </a:t>
            </a:r>
            <a:r>
              <a:rPr lang="en-GB" dirty="0"/>
              <a:t>…</a:t>
            </a:r>
            <a:endParaRPr lang="en-GB" sz="3600" dirty="0"/>
          </a:p>
        </p:txBody>
      </p:sp>
      <p:sp>
        <p:nvSpPr>
          <p:cNvPr id="5" name="Content Placeholder 4"/>
          <p:cNvSpPr>
            <a:spLocks noGrp="1"/>
          </p:cNvSpPr>
          <p:nvPr>
            <p:ph idx="1"/>
          </p:nvPr>
        </p:nvSpPr>
        <p:spPr>
          <a:xfrm>
            <a:off x="263013" y="1132450"/>
            <a:ext cx="11579942" cy="5579450"/>
          </a:xfrm>
        </p:spPr>
        <p:txBody>
          <a:bodyPr/>
          <a:lstStyle/>
          <a:p>
            <a:r>
              <a:rPr lang="en-GB" altLang="zh-CN" dirty="0"/>
              <a:t>The benefits of mobile phone</a:t>
            </a:r>
            <a:r>
              <a:rPr lang="en-GB" dirty="0"/>
              <a:t>.</a:t>
            </a:r>
          </a:p>
          <a:p>
            <a:pPr marL="0" indent="0">
              <a:buNone/>
            </a:pPr>
            <a:r>
              <a:rPr lang="en-US" altLang="zh-CN" dirty="0"/>
              <a:t>   In my opinion, the advantages of mobile phones are as follows:</a:t>
            </a:r>
          </a:p>
          <a:p>
            <a:pPr marL="0" indent="0">
              <a:buNone/>
            </a:pPr>
            <a:r>
              <a:rPr lang="en-US" altLang="zh-CN" dirty="0"/>
              <a:t>1. Keep abreast of world events, national news and international situation without going out.</a:t>
            </a:r>
          </a:p>
          <a:p>
            <a:pPr marL="0" indent="0">
              <a:buNone/>
            </a:pPr>
            <a:r>
              <a:rPr lang="en-US" altLang="zh-CN" dirty="0"/>
              <a:t>2. It is convenient for people to contact each other. It is very convenient to use.</a:t>
            </a:r>
          </a:p>
          <a:p>
            <a:pPr marL="0" indent="0">
              <a:buNone/>
            </a:pPr>
            <a:r>
              <a:rPr lang="en-US" altLang="zh-CN" dirty="0"/>
              <a:t>3. The payment is more convenient, people do not need to take cash, as long as Alipay WeChat scan can pay, more fast, can avoid the trouble caused by too much cash.</a:t>
            </a:r>
          </a:p>
          <a:p>
            <a:pPr marL="0" indent="0">
              <a:buNone/>
            </a:pPr>
            <a:r>
              <a:rPr lang="en-US" altLang="zh-CN" dirty="0"/>
              <a:t>4. It is more convenient for people to access the Internet without having to carry a computer to connect to a network </a:t>
            </a:r>
            <a:r>
              <a:rPr lang="en-US" altLang="zh-CN" dirty="0" err="1"/>
              <a:t>cable.The</a:t>
            </a:r>
            <a:r>
              <a:rPr lang="en-US" altLang="zh-CN" dirty="0"/>
              <a:t> convenience that this brings to people's life is </a:t>
            </a:r>
            <a:r>
              <a:rPr lang="en-US" altLang="zh-CN" dirty="0" err="1"/>
              <a:t>visible.Changed</a:t>
            </a:r>
            <a:r>
              <a:rPr lang="en-US" altLang="zh-CN" dirty="0"/>
              <a:t> people's way of life, and then will also move toward a more intelligent direction.</a:t>
            </a:r>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Content Placeholder 3"/>
          <p:cNvSpPr>
            <a:spLocks noGrp="1"/>
          </p:cNvSpPr>
          <p:nvPr>
            <p:ph idx="1"/>
          </p:nvPr>
        </p:nvSpPr>
        <p:spPr>
          <a:xfrm>
            <a:off x="292508" y="451131"/>
            <a:ext cx="11078497" cy="5955737"/>
          </a:xfrm>
        </p:spPr>
        <p:txBody>
          <a:bodyPr/>
          <a:lstStyle/>
          <a:p>
            <a:pPr marL="0" indent="0">
              <a:buNone/>
            </a:pPr>
            <a:r>
              <a:rPr lang="en-US" altLang="zh-CN" dirty="0"/>
              <a:t>  5.With the development of mobile phones, a wide variety of applications have come into people's </a:t>
            </a:r>
            <a:r>
              <a:rPr lang="en-US" altLang="zh-CN" dirty="0" err="1"/>
              <a:t>eyes.Learning</a:t>
            </a:r>
            <a:r>
              <a:rPr lang="en-US" altLang="zh-CN" dirty="0"/>
              <a:t> is one of them, you can use the mobile phone dictionary application to query words, you can also watch the open </a:t>
            </a:r>
            <a:r>
              <a:rPr lang="en-US" altLang="zh-CN" dirty="0" err="1"/>
              <a:t>class.Let</a:t>
            </a:r>
            <a:r>
              <a:rPr lang="en-US" altLang="zh-CN" dirty="0"/>
              <a:t> everyone's learning into life.</a:t>
            </a:r>
          </a:p>
          <a:p>
            <a:r>
              <a:rPr lang="en-GB" altLang="zh-CN" dirty="0"/>
              <a:t>The features of mobile phone.</a:t>
            </a:r>
            <a:endParaRPr lang="en-US" altLang="zh-CN" dirty="0"/>
          </a:p>
          <a:p>
            <a:pPr marL="0" indent="0">
              <a:buNone/>
            </a:pPr>
            <a:r>
              <a:rPr lang="en-US" altLang="zh-CN" dirty="0"/>
              <a:t> In my opinion, the features of mobile phones are as follows:</a:t>
            </a:r>
          </a:p>
          <a:p>
            <a:pPr marL="0" indent="0">
              <a:buNone/>
            </a:pPr>
            <a:r>
              <a:rPr lang="en-US" altLang="zh-CN" dirty="0"/>
              <a:t>  1. richer </a:t>
            </a:r>
            <a:r>
              <a:rPr lang="en-US" altLang="zh-CN" dirty="0" err="1"/>
              <a:t>configuration.such</a:t>
            </a:r>
            <a:r>
              <a:rPr lang="en-US" altLang="zh-CN" dirty="0"/>
              <a:t> as Processor</a:t>
            </a:r>
            <a:r>
              <a:rPr lang="zh-CN" altLang="en-US" dirty="0"/>
              <a:t>、</a:t>
            </a:r>
            <a:r>
              <a:rPr lang="en-US" altLang="zh-CN" dirty="0"/>
              <a:t>memory</a:t>
            </a:r>
            <a:r>
              <a:rPr lang="zh-CN" altLang="en-US" dirty="0"/>
              <a:t>、</a:t>
            </a:r>
            <a:r>
              <a:rPr lang="en-US" altLang="zh-CN" dirty="0"/>
              <a:t> charging</a:t>
            </a:r>
            <a:r>
              <a:rPr lang="zh-CN" altLang="en-US" dirty="0"/>
              <a:t>、</a:t>
            </a:r>
            <a:r>
              <a:rPr lang="en-US" altLang="zh-CN" dirty="0"/>
              <a:t>signal</a:t>
            </a:r>
            <a:r>
              <a:rPr lang="zh-CN" altLang="en-US" dirty="0"/>
              <a:t>、</a:t>
            </a:r>
            <a:r>
              <a:rPr lang="en-US" altLang="zh-CN" dirty="0"/>
              <a:t>refresh rate  </a:t>
            </a:r>
            <a:r>
              <a:rPr lang="en-US" altLang="zh-CN" dirty="0" err="1"/>
              <a:t>ect</a:t>
            </a:r>
            <a:r>
              <a:rPr lang="en-US" altLang="zh-CN" dirty="0"/>
              <a:t>.</a:t>
            </a:r>
          </a:p>
          <a:p>
            <a:pPr marL="0" indent="0">
              <a:buNone/>
            </a:pPr>
            <a:r>
              <a:rPr lang="en-US" altLang="zh-CN" dirty="0"/>
              <a:t>  2. Performance drivers are more powerful, Meet your game</a:t>
            </a:r>
            <a:r>
              <a:rPr lang="zh-CN" altLang="en-US" dirty="0"/>
              <a:t>、</a:t>
            </a:r>
            <a:r>
              <a:rPr lang="en-US" altLang="zh-CN" dirty="0"/>
              <a:t> take photos</a:t>
            </a:r>
            <a:r>
              <a:rPr lang="zh-CN" altLang="en-US" dirty="0"/>
              <a:t>、</a:t>
            </a:r>
            <a:r>
              <a:rPr lang="en-US" altLang="zh-CN" dirty="0"/>
              <a:t> video and other needs.</a:t>
            </a:r>
          </a:p>
          <a:p>
            <a:pPr marL="0" indent="0">
              <a:buNone/>
            </a:pPr>
            <a:r>
              <a:rPr lang="en-US" altLang="zh-CN" dirty="0"/>
              <a:t>  3. More </a:t>
            </a:r>
            <a:r>
              <a:rPr lang="en-US" altLang="zh-CN" dirty="0" err="1"/>
              <a:t>power,Pick</a:t>
            </a:r>
            <a:r>
              <a:rPr lang="en-US" altLang="zh-CN" dirty="0"/>
              <a:t> one with a powerful enough battery, and you'll have no worries.</a:t>
            </a:r>
          </a:p>
          <a:p>
            <a:pPr marL="0" indent="0">
              <a:buNone/>
            </a:pPr>
            <a:endParaRPr lang="en-US" altLang="zh-CN" dirty="0"/>
          </a:p>
          <a:p>
            <a:pPr marL="0" indent="0">
              <a:buNone/>
            </a:pPr>
            <a:endParaRPr lang="en-US" altLang="zh-CN" dirty="0"/>
          </a:p>
          <a:p>
            <a:pPr marL="0" indent="0">
              <a:buNone/>
            </a:pPr>
            <a:endParaRPr lang="en-US" altLang="zh-CN" dirty="0"/>
          </a:p>
          <a:p>
            <a:pPr marL="0" indent="0">
              <a:buNone/>
            </a:pPr>
            <a:endParaRPr lang="en-US" altLang="zh-CN" dirty="0"/>
          </a:p>
          <a:p>
            <a:pPr marL="0" indent="0">
              <a:buNone/>
            </a:pPr>
            <a:endParaRPr lang="en-GB"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normAutofit fontScale="90000"/>
          </a:bodyPr>
          <a:lstStyle/>
          <a:p>
            <a:r>
              <a:rPr lang="en-GB" altLang="zh-CN" dirty="0"/>
              <a:t/>
            </a:r>
            <a:br>
              <a:rPr lang="en-GB" altLang="zh-CN" dirty="0"/>
            </a:br>
            <a:r>
              <a:rPr lang="en-GB" altLang="zh-CN" dirty="0"/>
              <a:t>Target end-users (demographics, age profile, etc)</a:t>
            </a:r>
            <a:br>
              <a:rPr lang="en-GB" altLang="zh-CN" dirty="0"/>
            </a:br>
            <a:endParaRPr lang="zh-CN" altLang="en-US" dirty="0"/>
          </a:p>
        </p:txBody>
      </p:sp>
      <p:sp>
        <p:nvSpPr>
          <p:cNvPr id="3" name="内容占位符 2"/>
          <p:cNvSpPr>
            <a:spLocks noGrp="1"/>
          </p:cNvSpPr>
          <p:nvPr>
            <p:ph idx="1"/>
          </p:nvPr>
        </p:nvSpPr>
        <p:spPr/>
        <p:txBody>
          <a:bodyPr/>
          <a:lstStyle/>
          <a:p>
            <a:r>
              <a:rPr lang="en-GB" altLang="zh-CN" dirty="0"/>
              <a:t>demographics </a:t>
            </a:r>
            <a:r>
              <a:rPr lang="zh-CN" altLang="en-US" b="0" i="0" dirty="0">
                <a:solidFill>
                  <a:srgbClr val="666666"/>
                </a:solidFill>
                <a:effectLst/>
                <a:latin typeface="Arial" panose="020B0604020202020204" pitchFamily="34" charset="0"/>
              </a:rPr>
              <a:t>：</a:t>
            </a:r>
            <a:r>
              <a:rPr lang="en-US" altLang="zh-CN" dirty="0"/>
              <a:t>The global human race</a:t>
            </a:r>
          </a:p>
          <a:p>
            <a:r>
              <a:rPr lang="en-GB" altLang="zh-CN" dirty="0"/>
              <a:t>age profile </a:t>
            </a:r>
            <a:r>
              <a:rPr lang="zh-CN" altLang="en-US" dirty="0"/>
              <a:t>：</a:t>
            </a:r>
            <a:r>
              <a:rPr lang="en-US" altLang="zh-CN" dirty="0"/>
              <a:t> Birth to death</a:t>
            </a:r>
          </a:p>
          <a:p>
            <a:r>
              <a:rPr lang="en-US" altLang="zh-CN" dirty="0"/>
              <a:t>Price</a:t>
            </a:r>
            <a:r>
              <a:rPr lang="zh-CN" altLang="en-US" dirty="0"/>
              <a:t>：</a:t>
            </a:r>
            <a:r>
              <a:rPr lang="en-US" altLang="zh-CN" dirty="0"/>
              <a:t>1000-10000+(2000-4000)</a:t>
            </a:r>
          </a:p>
          <a:p>
            <a:r>
              <a:rPr lang="en-US" altLang="zh-CN" dirty="0"/>
              <a:t>brand : </a:t>
            </a:r>
            <a:endParaRPr lang="zh-CN" altLang="en-US" dirty="0"/>
          </a:p>
        </p:txBody>
      </p:sp>
      <p:pic>
        <p:nvPicPr>
          <p:cNvPr id="5" name="图片 4"/>
          <p:cNvPicPr>
            <a:picLocks noChangeAspect="1"/>
          </p:cNvPicPr>
          <p:nvPr/>
        </p:nvPicPr>
        <p:blipFill rotWithShape="1">
          <a:blip r:embed="rId2">
            <a:extLst>
              <a:ext uri="{28A0092B-C50C-407E-A947-70E740481C1C}">
                <a14:useLocalDpi xmlns:a14="http://schemas.microsoft.com/office/drawing/2010/main" val="0"/>
              </a:ext>
            </a:extLst>
          </a:blip>
          <a:srcRect l="5469" t="50000" r="36526" b="6408"/>
          <a:stretch>
            <a:fillRect/>
          </a:stretch>
        </p:blipFill>
        <p:spPr>
          <a:xfrm>
            <a:off x="5178583" y="3287279"/>
            <a:ext cx="3361259" cy="3570721"/>
          </a:xfrm>
          <a:prstGeom prst="rect">
            <a:avLst/>
          </a:prstGeom>
        </p:spPr>
      </p:pic>
      <p:pic>
        <p:nvPicPr>
          <p:cNvPr id="7" name="图片 6"/>
          <p:cNvPicPr>
            <a:picLocks noChangeAspect="1"/>
          </p:cNvPicPr>
          <p:nvPr/>
        </p:nvPicPr>
        <p:blipFill rotWithShape="1">
          <a:blip r:embed="rId3">
            <a:extLst>
              <a:ext uri="{28A0092B-C50C-407E-A947-70E740481C1C}">
                <a14:useLocalDpi xmlns:a14="http://schemas.microsoft.com/office/drawing/2010/main" val="0"/>
              </a:ext>
            </a:extLst>
          </a:blip>
          <a:srcRect l="6437" t="30000" r="36774" b="6669"/>
          <a:stretch>
            <a:fillRect/>
          </a:stretch>
        </p:blipFill>
        <p:spPr>
          <a:xfrm>
            <a:off x="8802894" y="1348966"/>
            <a:ext cx="3389106" cy="5342414"/>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Freeform 3824"/>
          <p:cNvSpPr/>
          <p:nvPr/>
        </p:nvSpPr>
        <p:spPr bwMode="auto">
          <a:xfrm>
            <a:off x="4287520" y="1579880"/>
            <a:ext cx="705485" cy="405765"/>
          </a:xfrm>
          <a:custGeom>
            <a:avLst/>
            <a:gdLst>
              <a:gd name="T0" fmla="*/ 1460 w 2099"/>
              <a:gd name="T1" fmla="*/ 0 h 807"/>
              <a:gd name="T2" fmla="*/ 0 w 2099"/>
              <a:gd name="T3" fmla="*/ 0 h 807"/>
              <a:gd name="T4" fmla="*/ 0 w 2099"/>
              <a:gd name="T5" fmla="*/ 10 h 807"/>
              <a:gd name="T6" fmla="*/ 1455 w 2099"/>
              <a:gd name="T7" fmla="*/ 10 h 807"/>
              <a:gd name="T8" fmla="*/ 2091 w 2099"/>
              <a:gd name="T9" fmla="*/ 807 h 807"/>
              <a:gd name="T10" fmla="*/ 2099 w 2099"/>
              <a:gd name="T11" fmla="*/ 802 h 807"/>
              <a:gd name="T12" fmla="*/ 1460 w 2099"/>
              <a:gd name="T13" fmla="*/ 0 h 807"/>
            </a:gdLst>
            <a:ahLst/>
            <a:cxnLst>
              <a:cxn ang="0">
                <a:pos x="T0" y="T1"/>
              </a:cxn>
              <a:cxn ang="0">
                <a:pos x="T2" y="T3"/>
              </a:cxn>
              <a:cxn ang="0">
                <a:pos x="T4" y="T5"/>
              </a:cxn>
              <a:cxn ang="0">
                <a:pos x="T6" y="T7"/>
              </a:cxn>
              <a:cxn ang="0">
                <a:pos x="T8" y="T9"/>
              </a:cxn>
              <a:cxn ang="0">
                <a:pos x="T10" y="T11"/>
              </a:cxn>
              <a:cxn ang="0">
                <a:pos x="T12" y="T13"/>
              </a:cxn>
            </a:cxnLst>
            <a:rect l="0" t="0" r="r" b="b"/>
            <a:pathLst>
              <a:path w="2099" h="807">
                <a:moveTo>
                  <a:pt x="1460" y="0"/>
                </a:moveTo>
                <a:lnTo>
                  <a:pt x="0" y="0"/>
                </a:lnTo>
                <a:lnTo>
                  <a:pt x="0" y="10"/>
                </a:lnTo>
                <a:lnTo>
                  <a:pt x="1455" y="10"/>
                </a:lnTo>
                <a:lnTo>
                  <a:pt x="2091" y="807"/>
                </a:lnTo>
                <a:lnTo>
                  <a:pt x="2099" y="802"/>
                </a:lnTo>
                <a:lnTo>
                  <a:pt x="1460" y="0"/>
                </a:lnTo>
                <a:close/>
              </a:path>
            </a:pathLst>
          </a:custGeom>
          <a:solidFill>
            <a:srgbClr val="B9B824"/>
          </a:solidFill>
          <a:ln w="12700">
            <a:solidFill>
              <a:schemeClr val="bg1">
                <a:lumMod val="50000"/>
              </a:schemeClr>
            </a:solidFill>
          </a:ln>
        </p:spPr>
        <p:txBody>
          <a:bodyPr vert="horz" wrap="square" lIns="82277" tIns="41139" rIns="82277" bIns="41139" numCol="1" anchor="t" anchorCtr="0" compatLnSpc="1"/>
          <a:lstStyle/>
          <a:p>
            <a:pPr defTabSz="1097280"/>
            <a:endParaRPr lang="zh-CN" altLang="en-US" sz="2160">
              <a:solidFill>
                <a:prstClr val="black"/>
              </a:solidFill>
              <a:latin typeface="Calibri" panose="020F0502020204030204"/>
              <a:ea typeface="幼圆"/>
            </a:endParaRPr>
          </a:p>
        </p:txBody>
      </p:sp>
      <p:sp>
        <p:nvSpPr>
          <p:cNvPr id="55" name="Freeform 3824"/>
          <p:cNvSpPr/>
          <p:nvPr/>
        </p:nvSpPr>
        <p:spPr bwMode="auto">
          <a:xfrm flipH="1" flipV="1">
            <a:off x="7903210" y="3559810"/>
            <a:ext cx="1103630" cy="657860"/>
          </a:xfrm>
          <a:custGeom>
            <a:avLst/>
            <a:gdLst>
              <a:gd name="T0" fmla="*/ 1460 w 2099"/>
              <a:gd name="T1" fmla="*/ 0 h 807"/>
              <a:gd name="T2" fmla="*/ 0 w 2099"/>
              <a:gd name="T3" fmla="*/ 0 h 807"/>
              <a:gd name="T4" fmla="*/ 0 w 2099"/>
              <a:gd name="T5" fmla="*/ 10 h 807"/>
              <a:gd name="T6" fmla="*/ 1455 w 2099"/>
              <a:gd name="T7" fmla="*/ 10 h 807"/>
              <a:gd name="T8" fmla="*/ 2091 w 2099"/>
              <a:gd name="T9" fmla="*/ 807 h 807"/>
              <a:gd name="T10" fmla="*/ 2099 w 2099"/>
              <a:gd name="T11" fmla="*/ 802 h 807"/>
              <a:gd name="T12" fmla="*/ 1460 w 2099"/>
              <a:gd name="T13" fmla="*/ 0 h 807"/>
              <a:gd name="connsiteX0" fmla="*/ 11248 w 14292"/>
              <a:gd name="connsiteY0" fmla="*/ 0 h 10000"/>
              <a:gd name="connsiteX1" fmla="*/ 4292 w 14292"/>
              <a:gd name="connsiteY1" fmla="*/ 0 h 10000"/>
              <a:gd name="connsiteX2" fmla="*/ 0 w 14292"/>
              <a:gd name="connsiteY2" fmla="*/ 124 h 10000"/>
              <a:gd name="connsiteX3" fmla="*/ 11224 w 14292"/>
              <a:gd name="connsiteY3" fmla="*/ 124 h 10000"/>
              <a:gd name="connsiteX4" fmla="*/ 14254 w 14292"/>
              <a:gd name="connsiteY4" fmla="*/ 10000 h 10000"/>
              <a:gd name="connsiteX5" fmla="*/ 14292 w 14292"/>
              <a:gd name="connsiteY5" fmla="*/ 9938 h 10000"/>
              <a:gd name="connsiteX6" fmla="*/ 11248 w 14292"/>
              <a:gd name="connsiteY6" fmla="*/ 0 h 10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292" h="10000">
                <a:moveTo>
                  <a:pt x="11248" y="0"/>
                </a:moveTo>
                <a:lnTo>
                  <a:pt x="4292" y="0"/>
                </a:lnTo>
                <a:lnTo>
                  <a:pt x="0" y="124"/>
                </a:lnTo>
                <a:lnTo>
                  <a:pt x="11224" y="124"/>
                </a:lnTo>
                <a:lnTo>
                  <a:pt x="14254" y="10000"/>
                </a:lnTo>
                <a:cubicBezTo>
                  <a:pt x="14267" y="9979"/>
                  <a:pt x="14279" y="9959"/>
                  <a:pt x="14292" y="9938"/>
                </a:cubicBezTo>
                <a:lnTo>
                  <a:pt x="11248" y="0"/>
                </a:lnTo>
                <a:close/>
              </a:path>
            </a:pathLst>
          </a:custGeom>
          <a:solidFill>
            <a:srgbClr val="CC4209"/>
          </a:solidFill>
          <a:ln w="12700">
            <a:solidFill>
              <a:schemeClr val="bg1">
                <a:lumMod val="50000"/>
              </a:schemeClr>
            </a:solidFill>
          </a:ln>
        </p:spPr>
        <p:txBody>
          <a:bodyPr vert="horz" wrap="square" lIns="82277" tIns="41139" rIns="82277" bIns="41139" numCol="1" anchor="t" anchorCtr="0" compatLnSpc="1"/>
          <a:lstStyle/>
          <a:p>
            <a:pPr defTabSz="1097280"/>
            <a:endParaRPr lang="zh-CN" altLang="en-US" sz="2160">
              <a:solidFill>
                <a:srgbClr val="CC4209"/>
              </a:solidFill>
              <a:latin typeface="Calibri" panose="020F0502020204030204"/>
              <a:ea typeface="幼圆"/>
            </a:endParaRPr>
          </a:p>
        </p:txBody>
      </p:sp>
      <p:sp>
        <p:nvSpPr>
          <p:cNvPr id="9" name="文本框 106"/>
          <p:cNvSpPr txBox="1"/>
          <p:nvPr/>
        </p:nvSpPr>
        <p:spPr>
          <a:xfrm>
            <a:off x="139065" y="1033780"/>
            <a:ext cx="4686300" cy="1144270"/>
          </a:xfrm>
          <a:prstGeom prst="rect">
            <a:avLst/>
          </a:prstGeom>
          <a:noFill/>
        </p:spPr>
        <p:txBody>
          <a:bodyPr wrap="square" lIns="82277" tIns="41139" rIns="82277" bIns="41139" rtlCol="0">
            <a:spAutoFit/>
          </a:bodyPr>
          <a:lstStyle/>
          <a:p>
            <a:pPr algn="l" defTabSz="1097280">
              <a:lnSpc>
                <a:spcPct val="120000"/>
              </a:lnSpc>
              <a:spcAft>
                <a:spcPts val="720"/>
              </a:spcAft>
            </a:pPr>
            <a:r>
              <a:rPr lang="zh-CN" altLang="en-US" sz="2160" dirty="0">
                <a:gradFill>
                  <a:gsLst>
                    <a:gs pos="0">
                      <a:srgbClr val="595959"/>
                    </a:gs>
                    <a:gs pos="100000">
                      <a:srgbClr val="595959"/>
                    </a:gs>
                  </a:gsLst>
                  <a:lin ang="5400000" scaled="0"/>
                </a:gradFill>
                <a:latin typeface="微软雅黑" panose="020B0503020204020204" charset="-122"/>
                <a:ea typeface="微软雅黑" panose="020B0503020204020204" charset="-122"/>
              </a:rPr>
              <a:t> </a:t>
            </a:r>
            <a:r>
              <a:rPr lang="zh-CN" altLang="en-US" dirty="0">
                <a:solidFill>
                  <a:srgbClr val="FF0000"/>
                </a:solidFill>
                <a:latin typeface="Times New Roman" panose="02020603050405020304" charset="0"/>
                <a:ea typeface="微软雅黑" panose="020B0503020204020204" charset="-122"/>
                <a:cs typeface="Times New Roman" panose="02020603050405020304" charset="0"/>
              </a:rPr>
              <a:t>Product design and research department:</a:t>
            </a:r>
            <a:r>
              <a:rPr lang="zh-CN" altLang="en-US" dirty="0">
                <a:gradFill>
                  <a:gsLst>
                    <a:gs pos="0">
                      <a:srgbClr val="595959"/>
                    </a:gs>
                    <a:gs pos="100000">
                      <a:srgbClr val="595959"/>
                    </a:gs>
                  </a:gsLst>
                  <a:lin ang="5400000" scaled="0"/>
                </a:gradFill>
                <a:latin typeface="Times New Roman" panose="02020603050405020304" charset="0"/>
                <a:ea typeface="微软雅黑" panose="020B0503020204020204" charset="-122"/>
                <a:cs typeface="Times New Roman" panose="02020603050405020304" charset="0"/>
              </a:rPr>
              <a:t> the core department of the company, master the advanced technology of the company.</a:t>
            </a:r>
          </a:p>
        </p:txBody>
      </p:sp>
      <p:sp>
        <p:nvSpPr>
          <p:cNvPr id="12" name="文本框 109"/>
          <p:cNvSpPr txBox="1"/>
          <p:nvPr/>
        </p:nvSpPr>
        <p:spPr>
          <a:xfrm>
            <a:off x="149860" y="3929380"/>
            <a:ext cx="2827655" cy="1077595"/>
          </a:xfrm>
          <a:prstGeom prst="rect">
            <a:avLst/>
          </a:prstGeom>
          <a:noFill/>
        </p:spPr>
        <p:txBody>
          <a:bodyPr wrap="square" lIns="82277" tIns="41139" rIns="82277" bIns="41139" rtlCol="0">
            <a:spAutoFit/>
          </a:bodyPr>
          <a:lstStyle/>
          <a:p>
            <a:pPr algn="just" defTabSz="1097280">
              <a:lnSpc>
                <a:spcPct val="120000"/>
              </a:lnSpc>
              <a:spcAft>
                <a:spcPts val="720"/>
              </a:spcAft>
            </a:pPr>
            <a:r>
              <a:rPr lang="zh-CN" altLang="en-US" dirty="0">
                <a:solidFill>
                  <a:srgbClr val="FF0000"/>
                </a:solidFill>
                <a:latin typeface="Times New Roman" panose="02020603050405020304" charset="0"/>
                <a:ea typeface="微软雅黑" panose="020B0503020204020204" charset="-122"/>
                <a:cs typeface="Times New Roman" panose="02020603050405020304" charset="0"/>
              </a:rPr>
              <a:t>Financial department: </a:t>
            </a:r>
            <a:r>
              <a:rPr lang="zh-CN" altLang="en-US" dirty="0">
                <a:gradFill>
                  <a:gsLst>
                    <a:gs pos="0">
                      <a:srgbClr val="595959"/>
                    </a:gs>
                    <a:gs pos="100000">
                      <a:srgbClr val="595959"/>
                    </a:gs>
                  </a:gsLst>
                  <a:lin ang="5400000" scaled="0"/>
                </a:gradFill>
                <a:latin typeface="Times New Roman" panose="02020603050405020304" charset="0"/>
                <a:ea typeface="微软雅黑" panose="020B0503020204020204" charset="-122"/>
                <a:cs typeface="Times New Roman" panose="02020603050405020304" charset="0"/>
              </a:rPr>
              <a:t>responsible for the economic affairs of the company.</a:t>
            </a:r>
          </a:p>
        </p:txBody>
      </p:sp>
      <p:sp>
        <p:nvSpPr>
          <p:cNvPr id="13" name="Freeform 3824"/>
          <p:cNvSpPr/>
          <p:nvPr/>
        </p:nvSpPr>
        <p:spPr bwMode="auto">
          <a:xfrm flipH="1" flipV="1">
            <a:off x="6456045" y="5190490"/>
            <a:ext cx="1103630" cy="657860"/>
          </a:xfrm>
          <a:custGeom>
            <a:avLst/>
            <a:gdLst>
              <a:gd name="T0" fmla="*/ 1460 w 2099"/>
              <a:gd name="T1" fmla="*/ 0 h 807"/>
              <a:gd name="T2" fmla="*/ 0 w 2099"/>
              <a:gd name="T3" fmla="*/ 0 h 807"/>
              <a:gd name="T4" fmla="*/ 0 w 2099"/>
              <a:gd name="T5" fmla="*/ 10 h 807"/>
              <a:gd name="T6" fmla="*/ 1455 w 2099"/>
              <a:gd name="T7" fmla="*/ 10 h 807"/>
              <a:gd name="T8" fmla="*/ 2091 w 2099"/>
              <a:gd name="T9" fmla="*/ 807 h 807"/>
              <a:gd name="T10" fmla="*/ 2099 w 2099"/>
              <a:gd name="T11" fmla="*/ 802 h 807"/>
              <a:gd name="T12" fmla="*/ 1460 w 2099"/>
              <a:gd name="T13" fmla="*/ 0 h 807"/>
              <a:gd name="connsiteX0" fmla="*/ 11248 w 14292"/>
              <a:gd name="connsiteY0" fmla="*/ 0 h 10000"/>
              <a:gd name="connsiteX1" fmla="*/ 4292 w 14292"/>
              <a:gd name="connsiteY1" fmla="*/ 0 h 10000"/>
              <a:gd name="connsiteX2" fmla="*/ 0 w 14292"/>
              <a:gd name="connsiteY2" fmla="*/ 124 h 10000"/>
              <a:gd name="connsiteX3" fmla="*/ 11224 w 14292"/>
              <a:gd name="connsiteY3" fmla="*/ 124 h 10000"/>
              <a:gd name="connsiteX4" fmla="*/ 14254 w 14292"/>
              <a:gd name="connsiteY4" fmla="*/ 10000 h 10000"/>
              <a:gd name="connsiteX5" fmla="*/ 14292 w 14292"/>
              <a:gd name="connsiteY5" fmla="*/ 9938 h 10000"/>
              <a:gd name="connsiteX6" fmla="*/ 11248 w 14292"/>
              <a:gd name="connsiteY6" fmla="*/ 0 h 10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292" h="10000">
                <a:moveTo>
                  <a:pt x="11248" y="0"/>
                </a:moveTo>
                <a:lnTo>
                  <a:pt x="4292" y="0"/>
                </a:lnTo>
                <a:lnTo>
                  <a:pt x="0" y="124"/>
                </a:lnTo>
                <a:lnTo>
                  <a:pt x="11224" y="124"/>
                </a:lnTo>
                <a:lnTo>
                  <a:pt x="14254" y="10000"/>
                </a:lnTo>
                <a:cubicBezTo>
                  <a:pt x="14267" y="9979"/>
                  <a:pt x="14279" y="9959"/>
                  <a:pt x="14292" y="9938"/>
                </a:cubicBezTo>
                <a:lnTo>
                  <a:pt x="11248" y="0"/>
                </a:lnTo>
                <a:close/>
              </a:path>
            </a:pathLst>
          </a:custGeom>
          <a:solidFill>
            <a:srgbClr val="CC4209"/>
          </a:solidFill>
          <a:ln w="12700">
            <a:solidFill>
              <a:schemeClr val="bg1">
                <a:lumMod val="50000"/>
              </a:schemeClr>
            </a:solidFill>
          </a:ln>
        </p:spPr>
        <p:txBody>
          <a:bodyPr vert="horz" wrap="square" lIns="82277" tIns="41139" rIns="82277" bIns="41139" numCol="1" anchor="t" anchorCtr="0" compatLnSpc="1"/>
          <a:lstStyle/>
          <a:p>
            <a:pPr defTabSz="1097280"/>
            <a:endParaRPr lang="zh-CN" altLang="en-US" sz="2160">
              <a:solidFill>
                <a:srgbClr val="CC4209"/>
              </a:solidFill>
              <a:latin typeface="Calibri" panose="020F0502020204030204"/>
              <a:ea typeface="幼圆"/>
            </a:endParaRPr>
          </a:p>
        </p:txBody>
      </p:sp>
      <p:sp>
        <p:nvSpPr>
          <p:cNvPr id="14" name="文本框 111"/>
          <p:cNvSpPr txBox="1"/>
          <p:nvPr/>
        </p:nvSpPr>
        <p:spPr>
          <a:xfrm>
            <a:off x="7720965" y="5239385"/>
            <a:ext cx="3449320" cy="1077595"/>
          </a:xfrm>
          <a:prstGeom prst="rect">
            <a:avLst/>
          </a:prstGeom>
          <a:noFill/>
        </p:spPr>
        <p:txBody>
          <a:bodyPr wrap="square" lIns="82277" tIns="41139" rIns="82277" bIns="41139" rtlCol="0">
            <a:spAutoFit/>
          </a:bodyPr>
          <a:lstStyle/>
          <a:p>
            <a:pPr algn="just" defTabSz="1097280">
              <a:lnSpc>
                <a:spcPct val="120000"/>
              </a:lnSpc>
              <a:spcAft>
                <a:spcPts val="720"/>
              </a:spcAft>
            </a:pPr>
            <a:r>
              <a:rPr lang="zh-CN" altLang="en-US" dirty="0">
                <a:solidFill>
                  <a:srgbClr val="FF0000"/>
                </a:solidFill>
                <a:latin typeface="Times New Roman" panose="02020603050405020304" charset="0"/>
                <a:ea typeface="微软雅黑" panose="020B0503020204020204" charset="-122"/>
                <a:cs typeface="Times New Roman" panose="02020603050405020304" charset="0"/>
              </a:rPr>
              <a:t>Human resources department: </a:t>
            </a:r>
            <a:r>
              <a:rPr lang="zh-CN" altLang="en-US" dirty="0">
                <a:gradFill>
                  <a:gsLst>
                    <a:gs pos="0">
                      <a:srgbClr val="595959"/>
                    </a:gs>
                    <a:gs pos="100000">
                      <a:srgbClr val="595959"/>
                    </a:gs>
                  </a:gsLst>
                  <a:lin ang="5400000" scaled="0"/>
                </a:gradFill>
                <a:latin typeface="Times New Roman" panose="02020603050405020304" charset="0"/>
                <a:ea typeface="微软雅黑" panose="020B0503020204020204" charset="-122"/>
                <a:cs typeface="Times New Roman" panose="02020603050405020304" charset="0"/>
              </a:rPr>
              <a:t>responsible for the introduction of excellent talents.</a:t>
            </a:r>
          </a:p>
        </p:txBody>
      </p:sp>
      <p:sp>
        <p:nvSpPr>
          <p:cNvPr id="16" name="文本框 113"/>
          <p:cNvSpPr txBox="1"/>
          <p:nvPr/>
        </p:nvSpPr>
        <p:spPr>
          <a:xfrm>
            <a:off x="8336280" y="3084830"/>
            <a:ext cx="3855720" cy="1077595"/>
          </a:xfrm>
          <a:prstGeom prst="rect">
            <a:avLst/>
          </a:prstGeom>
          <a:noFill/>
        </p:spPr>
        <p:txBody>
          <a:bodyPr wrap="square" lIns="82277" tIns="41139" rIns="82277" bIns="41139" rtlCol="0">
            <a:spAutoFit/>
          </a:bodyPr>
          <a:lstStyle/>
          <a:p>
            <a:pPr algn="just" defTabSz="1097280">
              <a:lnSpc>
                <a:spcPct val="120000"/>
              </a:lnSpc>
              <a:spcAft>
                <a:spcPts val="720"/>
              </a:spcAft>
            </a:pPr>
            <a:r>
              <a:rPr lang="zh-CN" altLang="en-US" dirty="0">
                <a:solidFill>
                  <a:srgbClr val="FF0000"/>
                </a:solidFill>
                <a:latin typeface="Times New Roman" panose="02020603050405020304" charset="0"/>
                <a:ea typeface="微软雅黑" panose="020B0503020204020204" charset="-122"/>
                <a:cs typeface="Times New Roman" panose="02020603050405020304" charset="0"/>
              </a:rPr>
              <a:t>After-sale maintenance department: </a:t>
            </a:r>
            <a:r>
              <a:rPr lang="zh-CN" altLang="en-US" dirty="0">
                <a:gradFill>
                  <a:gsLst>
                    <a:gs pos="0">
                      <a:srgbClr val="595959"/>
                    </a:gs>
                    <a:gs pos="100000">
                      <a:srgbClr val="595959"/>
                    </a:gs>
                  </a:gsLst>
                  <a:lin ang="5400000" scaled="0"/>
                </a:gradFill>
                <a:latin typeface="Times New Roman" panose="02020603050405020304" charset="0"/>
                <a:ea typeface="微软雅黑" panose="020B0503020204020204" charset="-122"/>
                <a:cs typeface="Times New Roman" panose="02020603050405020304" charset="0"/>
              </a:rPr>
              <a:t>responsible for after-sale maintenance of the company.</a:t>
            </a:r>
          </a:p>
        </p:txBody>
      </p:sp>
      <p:sp>
        <p:nvSpPr>
          <p:cNvPr id="18" name="文本框 115"/>
          <p:cNvSpPr txBox="1"/>
          <p:nvPr/>
        </p:nvSpPr>
        <p:spPr>
          <a:xfrm>
            <a:off x="7903210" y="937895"/>
            <a:ext cx="3830320" cy="1077595"/>
          </a:xfrm>
          <a:prstGeom prst="rect">
            <a:avLst/>
          </a:prstGeom>
          <a:noFill/>
        </p:spPr>
        <p:txBody>
          <a:bodyPr wrap="square" lIns="82277" tIns="41139" rIns="82277" bIns="41139" rtlCol="0">
            <a:spAutoFit/>
          </a:bodyPr>
          <a:lstStyle/>
          <a:p>
            <a:pPr algn="just" defTabSz="1097280">
              <a:lnSpc>
                <a:spcPct val="120000"/>
              </a:lnSpc>
              <a:spcAft>
                <a:spcPts val="720"/>
              </a:spcAft>
              <a:buClrTx/>
              <a:buSzTx/>
              <a:buFontTx/>
            </a:pPr>
            <a:r>
              <a:rPr lang="zh-CN" altLang="en-US" dirty="0">
                <a:solidFill>
                  <a:srgbClr val="FF0000"/>
                </a:solidFill>
                <a:latin typeface="Times New Roman" panose="02020603050405020304" charset="0"/>
                <a:ea typeface="微软雅黑" panose="020B0503020204020204" charset="-122"/>
                <a:cs typeface="Times New Roman" panose="02020603050405020304" charset="0"/>
              </a:rPr>
              <a:t>Sales department:</a:t>
            </a:r>
            <a:r>
              <a:rPr lang="zh-CN" altLang="en-US" dirty="0">
                <a:gradFill>
                  <a:gsLst>
                    <a:gs pos="0">
                      <a:srgbClr val="595959"/>
                    </a:gs>
                    <a:gs pos="100000">
                      <a:srgbClr val="595959"/>
                    </a:gs>
                  </a:gsLst>
                  <a:lin ang="5400000" scaled="0"/>
                </a:gradFill>
                <a:latin typeface="Times New Roman" panose="02020603050405020304" charset="0"/>
                <a:ea typeface="微软雅黑" panose="020B0503020204020204" charset="-122"/>
                <a:cs typeface="Times New Roman" panose="02020603050405020304" charset="0"/>
              </a:rPr>
              <a:t> responsible for the sale of products, is the profitable department of the company.</a:t>
            </a:r>
          </a:p>
        </p:txBody>
      </p:sp>
      <p:grpSp>
        <p:nvGrpSpPr>
          <p:cNvPr id="26" name="组合 25"/>
          <p:cNvGrpSpPr/>
          <p:nvPr/>
        </p:nvGrpSpPr>
        <p:grpSpPr>
          <a:xfrm>
            <a:off x="4580603" y="4314444"/>
            <a:ext cx="3116327" cy="1279395"/>
            <a:chOff x="3462098" y="3425841"/>
            <a:chExt cx="2596938" cy="1066162"/>
          </a:xfrm>
          <a:solidFill>
            <a:srgbClr val="52C2DC"/>
          </a:solidFill>
        </p:grpSpPr>
        <p:sp>
          <p:nvSpPr>
            <p:cNvPr id="27" name="Freeform 29"/>
            <p:cNvSpPr/>
            <p:nvPr/>
          </p:nvSpPr>
          <p:spPr bwMode="auto">
            <a:xfrm>
              <a:off x="3462098" y="3425841"/>
              <a:ext cx="2596938" cy="1066162"/>
            </a:xfrm>
            <a:custGeom>
              <a:avLst/>
              <a:gdLst>
                <a:gd name="T0" fmla="*/ 2269 w 2952"/>
                <a:gd name="T1" fmla="*/ 506 h 1208"/>
                <a:gd name="T2" fmla="*/ 1310 w 2952"/>
                <a:gd name="T3" fmla="*/ 2 h 1208"/>
                <a:gd name="T4" fmla="*/ 1306 w 2952"/>
                <a:gd name="T5" fmla="*/ 0 h 1208"/>
                <a:gd name="T6" fmla="*/ 0 w 2952"/>
                <a:gd name="T7" fmla="*/ 678 h 1208"/>
                <a:gd name="T8" fmla="*/ 1129 w 2952"/>
                <a:gd name="T9" fmla="*/ 1165 h 1208"/>
                <a:gd name="T10" fmla="*/ 2479 w 2952"/>
                <a:gd name="T11" fmla="*/ 795 h 1208"/>
                <a:gd name="T12" fmla="*/ 2952 w 2952"/>
                <a:gd name="T13" fmla="*/ 309 h 1208"/>
                <a:gd name="T14" fmla="*/ 2269 w 2952"/>
                <a:gd name="T15" fmla="*/ 506 h 1208"/>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952" h="1208">
                  <a:moveTo>
                    <a:pt x="2269" y="506"/>
                  </a:moveTo>
                  <a:cubicBezTo>
                    <a:pt x="2032" y="398"/>
                    <a:pt x="1364" y="31"/>
                    <a:pt x="1310" y="2"/>
                  </a:cubicBezTo>
                  <a:cubicBezTo>
                    <a:pt x="1306" y="0"/>
                    <a:pt x="1306" y="0"/>
                    <a:pt x="1306" y="0"/>
                  </a:cubicBezTo>
                  <a:cubicBezTo>
                    <a:pt x="0" y="678"/>
                    <a:pt x="0" y="678"/>
                    <a:pt x="0" y="678"/>
                  </a:cubicBezTo>
                  <a:cubicBezTo>
                    <a:pt x="321" y="961"/>
                    <a:pt x="718" y="1127"/>
                    <a:pt x="1129" y="1165"/>
                  </a:cubicBezTo>
                  <a:cubicBezTo>
                    <a:pt x="1592" y="1208"/>
                    <a:pt x="2073" y="1090"/>
                    <a:pt x="2479" y="795"/>
                  </a:cubicBezTo>
                  <a:cubicBezTo>
                    <a:pt x="2669" y="657"/>
                    <a:pt x="2826" y="492"/>
                    <a:pt x="2952" y="309"/>
                  </a:cubicBezTo>
                  <a:cubicBezTo>
                    <a:pt x="2706" y="544"/>
                    <a:pt x="2431" y="580"/>
                    <a:pt x="2269" y="506"/>
                  </a:cubicBezTo>
                  <a:close/>
                </a:path>
              </a:pathLst>
            </a:custGeom>
            <a:solidFill>
              <a:schemeClr val="bg1">
                <a:lumMod val="75000"/>
              </a:schemeClr>
            </a:solidFill>
            <a:ln>
              <a:noFill/>
            </a:ln>
          </p:spPr>
          <p:txBody>
            <a:bodyPr vert="horz" wrap="square" lIns="109728" tIns="54864" rIns="109728" bIns="54864" numCol="1" anchor="t" anchorCtr="0" compatLnSpc="1"/>
            <a:lstStyle/>
            <a:p>
              <a:pPr defTabSz="1097280"/>
              <a:endParaRPr lang="zh-CN" altLang="en-US" sz="2160">
                <a:solidFill>
                  <a:prstClr val="black"/>
                </a:solidFill>
                <a:latin typeface="Calibri" panose="020F0502020204030204"/>
                <a:ea typeface="幼圆"/>
              </a:endParaRPr>
            </a:p>
          </p:txBody>
        </p:sp>
        <p:sp>
          <p:nvSpPr>
            <p:cNvPr id="28" name="文本框 100"/>
            <p:cNvSpPr txBox="1"/>
            <p:nvPr/>
          </p:nvSpPr>
          <p:spPr>
            <a:xfrm>
              <a:off x="4294360" y="3656434"/>
              <a:ext cx="557951" cy="561692"/>
            </a:xfrm>
            <a:prstGeom prst="rect">
              <a:avLst/>
            </a:prstGeom>
            <a:solidFill>
              <a:schemeClr val="bg1">
                <a:lumMod val="75000"/>
              </a:schemeClr>
            </a:solidFill>
          </p:spPr>
          <p:txBody>
            <a:bodyPr wrap="none" lIns="82296" tIns="41148" rIns="82296" bIns="41148" rtlCol="0">
              <a:spAutoFit/>
            </a:bodyPr>
            <a:lstStyle/>
            <a:p>
              <a:pPr defTabSz="1097280"/>
              <a:r>
                <a:rPr lang="en-US" altLang="zh-CN" sz="3840" b="1" dirty="0">
                  <a:solidFill>
                    <a:prstClr val="white"/>
                  </a:solidFill>
                  <a:latin typeface="Forte"/>
                  <a:ea typeface="Arial Unicode MS" panose="020B0604020202020204" pitchFamily="34" charset="-122"/>
                  <a:cs typeface="Arial Unicode MS" panose="020B0604020202020204" pitchFamily="34" charset="-122"/>
                </a:rPr>
                <a:t>04</a:t>
              </a:r>
              <a:endParaRPr lang="zh-CN" altLang="en-US" sz="3840" b="1" dirty="0">
                <a:solidFill>
                  <a:prstClr val="white"/>
                </a:solidFill>
                <a:latin typeface="Forte"/>
                <a:ea typeface="Arial Unicode MS" panose="020B0604020202020204" pitchFamily="34" charset="-122"/>
                <a:cs typeface="Arial Unicode MS" panose="020B0604020202020204" pitchFamily="34" charset="-122"/>
              </a:endParaRPr>
            </a:p>
          </p:txBody>
        </p:sp>
      </p:grpSp>
      <p:sp>
        <p:nvSpPr>
          <p:cNvPr id="33" name="文本框 100"/>
          <p:cNvSpPr txBox="1"/>
          <p:nvPr/>
        </p:nvSpPr>
        <p:spPr>
          <a:xfrm>
            <a:off x="4831585" y="1820574"/>
            <a:ext cx="611796" cy="674012"/>
          </a:xfrm>
          <a:prstGeom prst="rect">
            <a:avLst/>
          </a:prstGeom>
          <a:noFill/>
        </p:spPr>
        <p:txBody>
          <a:bodyPr wrap="none" lIns="82277" tIns="41139" rIns="82277" bIns="41139" rtlCol="0">
            <a:spAutoFit/>
          </a:bodyPr>
          <a:lstStyle/>
          <a:p>
            <a:pPr defTabSz="1097280"/>
            <a:r>
              <a:rPr lang="en-US" altLang="zh-CN" sz="3840" b="1" dirty="0">
                <a:solidFill>
                  <a:prstClr val="white"/>
                </a:solidFill>
                <a:latin typeface="Forte"/>
                <a:ea typeface="Arial Unicode MS" panose="020B0604020202020204" pitchFamily="34" charset="-122"/>
                <a:cs typeface="Arial Unicode MS" panose="020B0604020202020204" pitchFamily="34" charset="-122"/>
              </a:rPr>
              <a:t>01</a:t>
            </a:r>
            <a:endParaRPr lang="zh-CN" altLang="en-US" sz="3840" b="1" dirty="0">
              <a:solidFill>
                <a:prstClr val="white"/>
              </a:solidFill>
              <a:latin typeface="Forte"/>
              <a:ea typeface="Arial Unicode MS" panose="020B0604020202020204" pitchFamily="34" charset="-122"/>
              <a:cs typeface="Arial Unicode MS" panose="020B0604020202020204" pitchFamily="34" charset="-122"/>
            </a:endParaRPr>
          </a:p>
        </p:txBody>
      </p:sp>
      <p:sp>
        <p:nvSpPr>
          <p:cNvPr id="38" name="TextBox 33"/>
          <p:cNvSpPr txBox="1"/>
          <p:nvPr/>
        </p:nvSpPr>
        <p:spPr>
          <a:xfrm>
            <a:off x="154940" y="167005"/>
            <a:ext cx="5750560" cy="460375"/>
          </a:xfrm>
          <a:prstGeom prst="rect">
            <a:avLst/>
          </a:prstGeom>
          <a:noFill/>
        </p:spPr>
        <p:txBody>
          <a:bodyPr wrap="square" rtlCol="0">
            <a:spAutoFit/>
          </a:bodyPr>
          <a:lstStyle/>
          <a:p>
            <a:pPr defTabSz="1097280"/>
            <a:r>
              <a:rPr lang="en-US" altLang="zh-CN" sz="2400" b="1" dirty="0">
                <a:solidFill>
                  <a:prstClr val="black"/>
                </a:solidFill>
                <a:latin typeface="微软雅黑" panose="020B0503020204020204" charset="-122"/>
                <a:ea typeface="微软雅黑" panose="020B0503020204020204" charset="-122"/>
              </a:rPr>
              <a:t>Functional teams to engage with</a:t>
            </a:r>
          </a:p>
        </p:txBody>
      </p:sp>
      <p:sp>
        <p:nvSpPr>
          <p:cNvPr id="58" name="Freeform 30"/>
          <p:cNvSpPr/>
          <p:nvPr/>
        </p:nvSpPr>
        <p:spPr bwMode="auto">
          <a:xfrm rot="4320000">
            <a:off x="4218717" y="1099630"/>
            <a:ext cx="1549359" cy="2840492"/>
          </a:xfrm>
          <a:custGeom>
            <a:avLst/>
            <a:gdLst>
              <a:gd name="T0" fmla="*/ 1069 w 1468"/>
              <a:gd name="T1" fmla="*/ 2104 h 2692"/>
              <a:gd name="T2" fmla="*/ 1253 w 1468"/>
              <a:gd name="T3" fmla="*/ 1036 h 2692"/>
              <a:gd name="T4" fmla="*/ 1253 w 1468"/>
              <a:gd name="T5" fmla="*/ 1032 h 2692"/>
              <a:gd name="T6" fmla="*/ 204 w 1468"/>
              <a:gd name="T7" fmla="*/ 0 h 2692"/>
              <a:gd name="T8" fmla="*/ 90 w 1468"/>
              <a:gd name="T9" fmla="*/ 1224 h 2692"/>
              <a:gd name="T10" fmla="*/ 860 w 1468"/>
              <a:gd name="T11" fmla="*/ 2393 h 2692"/>
              <a:gd name="T12" fmla="*/ 1468 w 1468"/>
              <a:gd name="T13" fmla="*/ 2692 h 2692"/>
              <a:gd name="T14" fmla="*/ 1069 w 1468"/>
              <a:gd name="T15" fmla="*/ 2104 h 269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468" h="2692">
                <a:moveTo>
                  <a:pt x="1069" y="2104"/>
                </a:moveTo>
                <a:cubicBezTo>
                  <a:pt x="1099" y="1845"/>
                  <a:pt x="1241" y="1097"/>
                  <a:pt x="1253" y="1036"/>
                </a:cubicBezTo>
                <a:cubicBezTo>
                  <a:pt x="1253" y="1032"/>
                  <a:pt x="1253" y="1032"/>
                  <a:pt x="1253" y="1032"/>
                </a:cubicBezTo>
                <a:cubicBezTo>
                  <a:pt x="204" y="0"/>
                  <a:pt x="204" y="0"/>
                  <a:pt x="204" y="0"/>
                </a:cubicBezTo>
                <a:cubicBezTo>
                  <a:pt x="34" y="392"/>
                  <a:pt x="0" y="821"/>
                  <a:pt x="90" y="1224"/>
                </a:cubicBezTo>
                <a:cubicBezTo>
                  <a:pt x="192" y="1678"/>
                  <a:pt x="454" y="2098"/>
                  <a:pt x="860" y="2393"/>
                </a:cubicBezTo>
                <a:cubicBezTo>
                  <a:pt x="1049" y="2531"/>
                  <a:pt x="1255" y="2630"/>
                  <a:pt x="1468" y="2692"/>
                </a:cubicBezTo>
                <a:cubicBezTo>
                  <a:pt x="1168" y="2531"/>
                  <a:pt x="1049" y="2280"/>
                  <a:pt x="1069" y="2104"/>
                </a:cubicBezTo>
                <a:close/>
              </a:path>
            </a:pathLst>
          </a:cu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109703" tIns="54851" rIns="109703" bIns="54851" rtlCol="0" anchor="ctr"/>
          <a:lstStyle/>
          <a:p>
            <a:pPr algn="ctr" defTabSz="1097280"/>
            <a:endParaRPr lang="zh-CN" altLang="en-US" sz="2160">
              <a:solidFill>
                <a:prstClr val="white"/>
              </a:solidFill>
              <a:latin typeface="Calibri" panose="020F0502020204030204"/>
              <a:ea typeface="幼圆"/>
            </a:endParaRPr>
          </a:p>
        </p:txBody>
      </p:sp>
      <p:sp>
        <p:nvSpPr>
          <p:cNvPr id="60" name="Freeform 3824"/>
          <p:cNvSpPr/>
          <p:nvPr/>
        </p:nvSpPr>
        <p:spPr bwMode="auto">
          <a:xfrm>
            <a:off x="3101340" y="4580890"/>
            <a:ext cx="1311275" cy="437515"/>
          </a:xfrm>
          <a:custGeom>
            <a:avLst/>
            <a:gdLst>
              <a:gd name="T0" fmla="*/ 1460 w 2099"/>
              <a:gd name="T1" fmla="*/ 0 h 807"/>
              <a:gd name="T2" fmla="*/ 0 w 2099"/>
              <a:gd name="T3" fmla="*/ 0 h 807"/>
              <a:gd name="T4" fmla="*/ 0 w 2099"/>
              <a:gd name="T5" fmla="*/ 10 h 807"/>
              <a:gd name="T6" fmla="*/ 1455 w 2099"/>
              <a:gd name="T7" fmla="*/ 10 h 807"/>
              <a:gd name="T8" fmla="*/ 2091 w 2099"/>
              <a:gd name="T9" fmla="*/ 807 h 807"/>
              <a:gd name="T10" fmla="*/ 2099 w 2099"/>
              <a:gd name="T11" fmla="*/ 802 h 807"/>
              <a:gd name="T12" fmla="*/ 1460 w 2099"/>
              <a:gd name="T13" fmla="*/ 0 h 807"/>
            </a:gdLst>
            <a:ahLst/>
            <a:cxnLst>
              <a:cxn ang="0">
                <a:pos x="T0" y="T1"/>
              </a:cxn>
              <a:cxn ang="0">
                <a:pos x="T2" y="T3"/>
              </a:cxn>
              <a:cxn ang="0">
                <a:pos x="T4" y="T5"/>
              </a:cxn>
              <a:cxn ang="0">
                <a:pos x="T6" y="T7"/>
              </a:cxn>
              <a:cxn ang="0">
                <a:pos x="T8" y="T9"/>
              </a:cxn>
              <a:cxn ang="0">
                <a:pos x="T10" y="T11"/>
              </a:cxn>
              <a:cxn ang="0">
                <a:pos x="T12" y="T13"/>
              </a:cxn>
            </a:cxnLst>
            <a:rect l="0" t="0" r="r" b="b"/>
            <a:pathLst>
              <a:path w="2099" h="807">
                <a:moveTo>
                  <a:pt x="1460" y="0"/>
                </a:moveTo>
                <a:lnTo>
                  <a:pt x="0" y="0"/>
                </a:lnTo>
                <a:lnTo>
                  <a:pt x="0" y="10"/>
                </a:lnTo>
                <a:lnTo>
                  <a:pt x="1455" y="10"/>
                </a:lnTo>
                <a:lnTo>
                  <a:pt x="2091" y="807"/>
                </a:lnTo>
                <a:lnTo>
                  <a:pt x="2099" y="802"/>
                </a:lnTo>
                <a:lnTo>
                  <a:pt x="1460" y="0"/>
                </a:lnTo>
                <a:close/>
              </a:path>
            </a:pathLst>
          </a:custGeom>
          <a:solidFill>
            <a:srgbClr val="F47C0D"/>
          </a:solidFill>
          <a:ln w="12700">
            <a:solidFill>
              <a:schemeClr val="bg1">
                <a:lumMod val="50000"/>
              </a:schemeClr>
            </a:solidFill>
          </a:ln>
        </p:spPr>
        <p:txBody>
          <a:bodyPr vert="horz" wrap="square" lIns="82277" tIns="41139" rIns="82277" bIns="41139" numCol="1" anchor="t" anchorCtr="0" compatLnSpc="1"/>
          <a:lstStyle/>
          <a:p>
            <a:pPr defTabSz="1097280"/>
            <a:endParaRPr lang="zh-CN" altLang="en-US" sz="2160">
              <a:solidFill>
                <a:prstClr val="black"/>
              </a:solidFill>
              <a:latin typeface="Calibri" panose="020F0502020204030204"/>
              <a:ea typeface="幼圆"/>
            </a:endParaRPr>
          </a:p>
        </p:txBody>
      </p:sp>
      <p:sp>
        <p:nvSpPr>
          <p:cNvPr id="63" name="Freeform 3824"/>
          <p:cNvSpPr/>
          <p:nvPr/>
        </p:nvSpPr>
        <p:spPr bwMode="auto">
          <a:xfrm flipH="1">
            <a:off x="6870065" y="1654810"/>
            <a:ext cx="880110" cy="536575"/>
          </a:xfrm>
          <a:custGeom>
            <a:avLst/>
            <a:gdLst>
              <a:gd name="T0" fmla="*/ 1460 w 2099"/>
              <a:gd name="T1" fmla="*/ 0 h 807"/>
              <a:gd name="T2" fmla="*/ 0 w 2099"/>
              <a:gd name="T3" fmla="*/ 0 h 807"/>
              <a:gd name="T4" fmla="*/ 0 w 2099"/>
              <a:gd name="T5" fmla="*/ 10 h 807"/>
              <a:gd name="T6" fmla="*/ 1455 w 2099"/>
              <a:gd name="T7" fmla="*/ 10 h 807"/>
              <a:gd name="T8" fmla="*/ 2091 w 2099"/>
              <a:gd name="T9" fmla="*/ 807 h 807"/>
              <a:gd name="T10" fmla="*/ 2099 w 2099"/>
              <a:gd name="T11" fmla="*/ 802 h 807"/>
              <a:gd name="T12" fmla="*/ 1460 w 2099"/>
              <a:gd name="T13" fmla="*/ 0 h 807"/>
              <a:gd name="connsiteX0" fmla="*/ 12405 w 15449"/>
              <a:gd name="connsiteY0" fmla="*/ 330 h 10330"/>
              <a:gd name="connsiteX1" fmla="*/ 5449 w 15449"/>
              <a:gd name="connsiteY1" fmla="*/ 330 h 10330"/>
              <a:gd name="connsiteX2" fmla="*/ 0 w 15449"/>
              <a:gd name="connsiteY2" fmla="*/ 0 h 10330"/>
              <a:gd name="connsiteX3" fmla="*/ 12381 w 15449"/>
              <a:gd name="connsiteY3" fmla="*/ 454 h 10330"/>
              <a:gd name="connsiteX4" fmla="*/ 15411 w 15449"/>
              <a:gd name="connsiteY4" fmla="*/ 10330 h 10330"/>
              <a:gd name="connsiteX5" fmla="*/ 15449 w 15449"/>
              <a:gd name="connsiteY5" fmla="*/ 10268 h 10330"/>
              <a:gd name="connsiteX6" fmla="*/ 12405 w 15449"/>
              <a:gd name="connsiteY6" fmla="*/ 330 h 10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449" h="10330">
                <a:moveTo>
                  <a:pt x="12405" y="330"/>
                </a:moveTo>
                <a:lnTo>
                  <a:pt x="5449" y="330"/>
                </a:lnTo>
                <a:lnTo>
                  <a:pt x="0" y="0"/>
                </a:lnTo>
                <a:lnTo>
                  <a:pt x="12381" y="454"/>
                </a:lnTo>
                <a:lnTo>
                  <a:pt x="15411" y="10330"/>
                </a:lnTo>
                <a:cubicBezTo>
                  <a:pt x="15424" y="10309"/>
                  <a:pt x="15436" y="10289"/>
                  <a:pt x="15449" y="10268"/>
                </a:cubicBezTo>
                <a:lnTo>
                  <a:pt x="12405" y="330"/>
                </a:lnTo>
                <a:close/>
              </a:path>
            </a:pathLst>
          </a:custGeom>
          <a:solidFill>
            <a:srgbClr val="58B7B2"/>
          </a:solidFill>
          <a:ln w="12700">
            <a:solidFill>
              <a:schemeClr val="bg1">
                <a:lumMod val="50000"/>
              </a:schemeClr>
            </a:solidFill>
          </a:ln>
        </p:spPr>
        <p:txBody>
          <a:bodyPr vert="horz" wrap="square" lIns="82277" tIns="41139" rIns="82277" bIns="41139" numCol="1" anchor="t" anchorCtr="0" compatLnSpc="1"/>
          <a:lstStyle/>
          <a:p>
            <a:pPr defTabSz="1097280"/>
            <a:endParaRPr lang="zh-CN" altLang="en-US" sz="2160">
              <a:solidFill>
                <a:prstClr val="black"/>
              </a:solidFill>
              <a:latin typeface="Calibri" panose="020F0502020204030204"/>
              <a:ea typeface="幼圆"/>
            </a:endParaRPr>
          </a:p>
        </p:txBody>
      </p:sp>
      <p:sp>
        <p:nvSpPr>
          <p:cNvPr id="64" name="Freeform 29"/>
          <p:cNvSpPr>
            <a:spLocks noEditPoints="1"/>
          </p:cNvSpPr>
          <p:nvPr/>
        </p:nvSpPr>
        <p:spPr bwMode="auto">
          <a:xfrm>
            <a:off x="5247634" y="2924455"/>
            <a:ext cx="1298383" cy="1384672"/>
          </a:xfrm>
          <a:custGeom>
            <a:avLst/>
            <a:gdLst>
              <a:gd name="T0" fmla="*/ 127 w 358"/>
              <a:gd name="T1" fmla="*/ 292 h 382"/>
              <a:gd name="T2" fmla="*/ 322 w 358"/>
              <a:gd name="T3" fmla="*/ 63 h 382"/>
              <a:gd name="T4" fmla="*/ 333 w 358"/>
              <a:gd name="T5" fmla="*/ 113 h 382"/>
              <a:gd name="T6" fmla="*/ 336 w 358"/>
              <a:gd name="T7" fmla="*/ 178 h 382"/>
              <a:gd name="T8" fmla="*/ 338 w 358"/>
              <a:gd name="T9" fmla="*/ 245 h 382"/>
              <a:gd name="T10" fmla="*/ 321 w 358"/>
              <a:gd name="T11" fmla="*/ 314 h 382"/>
              <a:gd name="T12" fmla="*/ 271 w 358"/>
              <a:gd name="T13" fmla="*/ 382 h 382"/>
              <a:gd name="T14" fmla="*/ 172 w 358"/>
              <a:gd name="T15" fmla="*/ 226 h 382"/>
              <a:gd name="T16" fmla="*/ 123 w 358"/>
              <a:gd name="T17" fmla="*/ 197 h 382"/>
              <a:gd name="T18" fmla="*/ 125 w 358"/>
              <a:gd name="T19" fmla="*/ 208 h 382"/>
              <a:gd name="T20" fmla="*/ 174 w 358"/>
              <a:gd name="T21" fmla="*/ 236 h 382"/>
              <a:gd name="T22" fmla="*/ 172 w 358"/>
              <a:gd name="T23" fmla="*/ 226 h 382"/>
              <a:gd name="T24" fmla="*/ 288 w 358"/>
              <a:gd name="T25" fmla="*/ 136 h 382"/>
              <a:gd name="T26" fmla="*/ 263 w 358"/>
              <a:gd name="T27" fmla="*/ 125 h 382"/>
              <a:gd name="T28" fmla="*/ 171 w 358"/>
              <a:gd name="T29" fmla="*/ 70 h 382"/>
              <a:gd name="T30" fmla="*/ 148 w 358"/>
              <a:gd name="T31" fmla="*/ 54 h 382"/>
              <a:gd name="T32" fmla="*/ 171 w 358"/>
              <a:gd name="T33" fmla="*/ 70 h 382"/>
              <a:gd name="T34" fmla="*/ 204 w 358"/>
              <a:gd name="T35" fmla="*/ 39 h 382"/>
              <a:gd name="T36" fmla="*/ 193 w 358"/>
              <a:gd name="T37" fmla="*/ 64 h 382"/>
              <a:gd name="T38" fmla="*/ 258 w 358"/>
              <a:gd name="T39" fmla="*/ 103 h 382"/>
              <a:gd name="T40" fmla="*/ 274 w 358"/>
              <a:gd name="T41" fmla="*/ 80 h 382"/>
              <a:gd name="T42" fmla="*/ 258 w 358"/>
              <a:gd name="T43" fmla="*/ 103 h 382"/>
              <a:gd name="T44" fmla="*/ 249 w 358"/>
              <a:gd name="T45" fmla="*/ 55 h 382"/>
              <a:gd name="T46" fmla="*/ 226 w 358"/>
              <a:gd name="T47" fmla="*/ 71 h 382"/>
              <a:gd name="T48" fmla="*/ 182 w 358"/>
              <a:gd name="T49" fmla="*/ 209 h 382"/>
              <a:gd name="T50" fmla="*/ 133 w 358"/>
              <a:gd name="T51" fmla="*/ 180 h 382"/>
              <a:gd name="T52" fmla="*/ 135 w 358"/>
              <a:gd name="T53" fmla="*/ 190 h 382"/>
              <a:gd name="T54" fmla="*/ 184 w 358"/>
              <a:gd name="T55" fmla="*/ 219 h 382"/>
              <a:gd name="T56" fmla="*/ 182 w 358"/>
              <a:gd name="T57" fmla="*/ 209 h 382"/>
              <a:gd name="T58" fmla="*/ 157 w 358"/>
              <a:gd name="T59" fmla="*/ 104 h 382"/>
              <a:gd name="T60" fmla="*/ 186 w 358"/>
              <a:gd name="T61" fmla="*/ 195 h 382"/>
              <a:gd name="T62" fmla="*/ 222 w 358"/>
              <a:gd name="T63" fmla="*/ 90 h 382"/>
              <a:gd name="T64" fmla="*/ 136 w 358"/>
              <a:gd name="T65" fmla="*/ 238 h 382"/>
              <a:gd name="T66" fmla="*/ 129 w 358"/>
              <a:gd name="T67" fmla="*/ 216 h 38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58" h="382">
                <a:moveTo>
                  <a:pt x="131" y="382"/>
                </a:moveTo>
                <a:cubicBezTo>
                  <a:pt x="135" y="352"/>
                  <a:pt x="135" y="320"/>
                  <a:pt x="127" y="292"/>
                </a:cubicBezTo>
                <a:cubicBezTo>
                  <a:pt x="0" y="220"/>
                  <a:pt x="34" y="56"/>
                  <a:pt x="140" y="23"/>
                </a:cubicBezTo>
                <a:cubicBezTo>
                  <a:pt x="196" y="0"/>
                  <a:pt x="272" y="14"/>
                  <a:pt x="322" y="63"/>
                </a:cubicBezTo>
                <a:cubicBezTo>
                  <a:pt x="358" y="99"/>
                  <a:pt x="340" y="109"/>
                  <a:pt x="340" y="109"/>
                </a:cubicBezTo>
                <a:cubicBezTo>
                  <a:pt x="333" y="113"/>
                  <a:pt x="333" y="113"/>
                  <a:pt x="333" y="113"/>
                </a:cubicBezTo>
                <a:cubicBezTo>
                  <a:pt x="337" y="130"/>
                  <a:pt x="345" y="162"/>
                  <a:pt x="344" y="166"/>
                </a:cubicBezTo>
                <a:cubicBezTo>
                  <a:pt x="342" y="172"/>
                  <a:pt x="336" y="178"/>
                  <a:pt x="336" y="178"/>
                </a:cubicBezTo>
                <a:cubicBezTo>
                  <a:pt x="354" y="239"/>
                  <a:pt x="354" y="239"/>
                  <a:pt x="354" y="239"/>
                </a:cubicBezTo>
                <a:cubicBezTo>
                  <a:pt x="338" y="245"/>
                  <a:pt x="338" y="245"/>
                  <a:pt x="338" y="245"/>
                </a:cubicBezTo>
                <a:cubicBezTo>
                  <a:pt x="341" y="265"/>
                  <a:pt x="343" y="281"/>
                  <a:pt x="341" y="300"/>
                </a:cubicBezTo>
                <a:cubicBezTo>
                  <a:pt x="341" y="304"/>
                  <a:pt x="330" y="313"/>
                  <a:pt x="321" y="314"/>
                </a:cubicBezTo>
                <a:cubicBezTo>
                  <a:pt x="267" y="317"/>
                  <a:pt x="267" y="317"/>
                  <a:pt x="267" y="317"/>
                </a:cubicBezTo>
                <a:cubicBezTo>
                  <a:pt x="271" y="382"/>
                  <a:pt x="271" y="382"/>
                  <a:pt x="271" y="382"/>
                </a:cubicBezTo>
                <a:cubicBezTo>
                  <a:pt x="131" y="382"/>
                  <a:pt x="131" y="382"/>
                  <a:pt x="131" y="382"/>
                </a:cubicBezTo>
                <a:close/>
                <a:moveTo>
                  <a:pt x="172" y="226"/>
                </a:moveTo>
                <a:cubicBezTo>
                  <a:pt x="132" y="196"/>
                  <a:pt x="132" y="196"/>
                  <a:pt x="132" y="196"/>
                </a:cubicBezTo>
                <a:cubicBezTo>
                  <a:pt x="129" y="193"/>
                  <a:pt x="125" y="194"/>
                  <a:pt x="123" y="197"/>
                </a:cubicBezTo>
                <a:cubicBezTo>
                  <a:pt x="123" y="197"/>
                  <a:pt x="123" y="197"/>
                  <a:pt x="123" y="197"/>
                </a:cubicBezTo>
                <a:cubicBezTo>
                  <a:pt x="121" y="201"/>
                  <a:pt x="122" y="205"/>
                  <a:pt x="125" y="208"/>
                </a:cubicBezTo>
                <a:cubicBezTo>
                  <a:pt x="165" y="238"/>
                  <a:pt x="165" y="238"/>
                  <a:pt x="165" y="238"/>
                </a:cubicBezTo>
                <a:cubicBezTo>
                  <a:pt x="168" y="240"/>
                  <a:pt x="172" y="239"/>
                  <a:pt x="174" y="236"/>
                </a:cubicBezTo>
                <a:cubicBezTo>
                  <a:pt x="174" y="236"/>
                  <a:pt x="174" y="236"/>
                  <a:pt x="174" y="236"/>
                </a:cubicBezTo>
                <a:cubicBezTo>
                  <a:pt x="176" y="233"/>
                  <a:pt x="175" y="228"/>
                  <a:pt x="172" y="226"/>
                </a:cubicBezTo>
                <a:close/>
                <a:moveTo>
                  <a:pt x="263" y="136"/>
                </a:moveTo>
                <a:cubicBezTo>
                  <a:pt x="288" y="136"/>
                  <a:pt x="288" y="136"/>
                  <a:pt x="288" y="136"/>
                </a:cubicBezTo>
                <a:cubicBezTo>
                  <a:pt x="288" y="125"/>
                  <a:pt x="288" y="125"/>
                  <a:pt x="288" y="125"/>
                </a:cubicBezTo>
                <a:cubicBezTo>
                  <a:pt x="263" y="125"/>
                  <a:pt x="263" y="125"/>
                  <a:pt x="263" y="125"/>
                </a:cubicBezTo>
                <a:cubicBezTo>
                  <a:pt x="263" y="136"/>
                  <a:pt x="263" y="136"/>
                  <a:pt x="263" y="136"/>
                </a:cubicBezTo>
                <a:close/>
                <a:moveTo>
                  <a:pt x="171" y="70"/>
                </a:moveTo>
                <a:cubicBezTo>
                  <a:pt x="158" y="48"/>
                  <a:pt x="158" y="48"/>
                  <a:pt x="158" y="48"/>
                </a:cubicBezTo>
                <a:cubicBezTo>
                  <a:pt x="148" y="54"/>
                  <a:pt x="148" y="54"/>
                  <a:pt x="148" y="54"/>
                </a:cubicBezTo>
                <a:cubicBezTo>
                  <a:pt x="161" y="76"/>
                  <a:pt x="161" y="76"/>
                  <a:pt x="161" y="76"/>
                </a:cubicBezTo>
                <a:cubicBezTo>
                  <a:pt x="171" y="70"/>
                  <a:pt x="171" y="70"/>
                  <a:pt x="171" y="70"/>
                </a:cubicBezTo>
                <a:close/>
                <a:moveTo>
                  <a:pt x="204" y="64"/>
                </a:moveTo>
                <a:cubicBezTo>
                  <a:pt x="204" y="39"/>
                  <a:pt x="204" y="39"/>
                  <a:pt x="204" y="39"/>
                </a:cubicBezTo>
                <a:cubicBezTo>
                  <a:pt x="193" y="39"/>
                  <a:pt x="193" y="39"/>
                  <a:pt x="193" y="39"/>
                </a:cubicBezTo>
                <a:cubicBezTo>
                  <a:pt x="193" y="64"/>
                  <a:pt x="193" y="64"/>
                  <a:pt x="193" y="64"/>
                </a:cubicBezTo>
                <a:cubicBezTo>
                  <a:pt x="204" y="64"/>
                  <a:pt x="204" y="64"/>
                  <a:pt x="204" y="64"/>
                </a:cubicBezTo>
                <a:close/>
                <a:moveTo>
                  <a:pt x="258" y="103"/>
                </a:moveTo>
                <a:cubicBezTo>
                  <a:pt x="279" y="90"/>
                  <a:pt x="279" y="90"/>
                  <a:pt x="279" y="90"/>
                </a:cubicBezTo>
                <a:cubicBezTo>
                  <a:pt x="274" y="80"/>
                  <a:pt x="274" y="80"/>
                  <a:pt x="274" y="80"/>
                </a:cubicBezTo>
                <a:cubicBezTo>
                  <a:pt x="252" y="93"/>
                  <a:pt x="252" y="93"/>
                  <a:pt x="252" y="93"/>
                </a:cubicBezTo>
                <a:cubicBezTo>
                  <a:pt x="258" y="103"/>
                  <a:pt x="258" y="103"/>
                  <a:pt x="258" y="103"/>
                </a:cubicBezTo>
                <a:close/>
                <a:moveTo>
                  <a:pt x="236" y="76"/>
                </a:moveTo>
                <a:cubicBezTo>
                  <a:pt x="249" y="55"/>
                  <a:pt x="249" y="55"/>
                  <a:pt x="249" y="55"/>
                </a:cubicBezTo>
                <a:cubicBezTo>
                  <a:pt x="239" y="49"/>
                  <a:pt x="239" y="49"/>
                  <a:pt x="239" y="49"/>
                </a:cubicBezTo>
                <a:cubicBezTo>
                  <a:pt x="226" y="71"/>
                  <a:pt x="226" y="71"/>
                  <a:pt x="226" y="71"/>
                </a:cubicBezTo>
                <a:cubicBezTo>
                  <a:pt x="236" y="76"/>
                  <a:pt x="236" y="76"/>
                  <a:pt x="236" y="76"/>
                </a:cubicBezTo>
                <a:close/>
                <a:moveTo>
                  <a:pt x="182" y="209"/>
                </a:moveTo>
                <a:cubicBezTo>
                  <a:pt x="142" y="178"/>
                  <a:pt x="142" y="178"/>
                  <a:pt x="142" y="178"/>
                </a:cubicBezTo>
                <a:cubicBezTo>
                  <a:pt x="139" y="176"/>
                  <a:pt x="135" y="177"/>
                  <a:pt x="133" y="180"/>
                </a:cubicBezTo>
                <a:cubicBezTo>
                  <a:pt x="133" y="180"/>
                  <a:pt x="133" y="180"/>
                  <a:pt x="133" y="180"/>
                </a:cubicBezTo>
                <a:cubicBezTo>
                  <a:pt x="131" y="183"/>
                  <a:pt x="132" y="188"/>
                  <a:pt x="135" y="190"/>
                </a:cubicBezTo>
                <a:cubicBezTo>
                  <a:pt x="175" y="221"/>
                  <a:pt x="175" y="221"/>
                  <a:pt x="175" y="221"/>
                </a:cubicBezTo>
                <a:cubicBezTo>
                  <a:pt x="178" y="223"/>
                  <a:pt x="182" y="222"/>
                  <a:pt x="184" y="219"/>
                </a:cubicBezTo>
                <a:cubicBezTo>
                  <a:pt x="184" y="219"/>
                  <a:pt x="184" y="219"/>
                  <a:pt x="184" y="219"/>
                </a:cubicBezTo>
                <a:cubicBezTo>
                  <a:pt x="186" y="216"/>
                  <a:pt x="185" y="211"/>
                  <a:pt x="182" y="209"/>
                </a:cubicBezTo>
                <a:close/>
                <a:moveTo>
                  <a:pt x="222" y="90"/>
                </a:moveTo>
                <a:cubicBezTo>
                  <a:pt x="198" y="76"/>
                  <a:pt x="169" y="83"/>
                  <a:pt x="157" y="104"/>
                </a:cubicBezTo>
                <a:cubicBezTo>
                  <a:pt x="144" y="126"/>
                  <a:pt x="160" y="151"/>
                  <a:pt x="149" y="174"/>
                </a:cubicBezTo>
                <a:cubicBezTo>
                  <a:pt x="186" y="195"/>
                  <a:pt x="186" y="195"/>
                  <a:pt x="186" y="195"/>
                </a:cubicBezTo>
                <a:cubicBezTo>
                  <a:pt x="200" y="174"/>
                  <a:pt x="229" y="176"/>
                  <a:pt x="242" y="154"/>
                </a:cubicBezTo>
                <a:cubicBezTo>
                  <a:pt x="255" y="132"/>
                  <a:pt x="245" y="104"/>
                  <a:pt x="222" y="90"/>
                </a:cubicBezTo>
                <a:close/>
                <a:moveTo>
                  <a:pt x="129" y="216"/>
                </a:moveTo>
                <a:cubicBezTo>
                  <a:pt x="125" y="224"/>
                  <a:pt x="128" y="233"/>
                  <a:pt x="136" y="238"/>
                </a:cubicBezTo>
                <a:cubicBezTo>
                  <a:pt x="142" y="241"/>
                  <a:pt x="150" y="240"/>
                  <a:pt x="155" y="236"/>
                </a:cubicBezTo>
                <a:lnTo>
                  <a:pt x="129" y="216"/>
                </a:lnTo>
                <a:close/>
              </a:path>
            </a:pathLst>
          </a:cu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109703" tIns="54851" rIns="109703" bIns="54851" rtlCol="0" anchor="ctr"/>
          <a:lstStyle/>
          <a:p>
            <a:pPr algn="ctr" defTabSz="1097280"/>
            <a:endParaRPr lang="zh-CN" altLang="en-US" sz="2160">
              <a:solidFill>
                <a:prstClr val="white"/>
              </a:solidFill>
              <a:latin typeface="Calibri" panose="020F0502020204030204"/>
              <a:ea typeface="幼圆"/>
            </a:endParaRPr>
          </a:p>
        </p:txBody>
      </p:sp>
      <p:grpSp>
        <p:nvGrpSpPr>
          <p:cNvPr id="65" name="组合 64"/>
          <p:cNvGrpSpPr/>
          <p:nvPr/>
        </p:nvGrpSpPr>
        <p:grpSpPr>
          <a:xfrm>
            <a:off x="5275342" y="1538846"/>
            <a:ext cx="2752463" cy="1637393"/>
            <a:chOff x="4032052" y="941389"/>
            <a:chExt cx="2293718" cy="1364494"/>
          </a:xfrm>
        </p:grpSpPr>
        <p:sp>
          <p:nvSpPr>
            <p:cNvPr id="66" name="Freeform 27"/>
            <p:cNvSpPr/>
            <p:nvPr/>
          </p:nvSpPr>
          <p:spPr bwMode="auto">
            <a:xfrm>
              <a:off x="4032052" y="941389"/>
              <a:ext cx="2293718" cy="1364494"/>
            </a:xfrm>
            <a:custGeom>
              <a:avLst/>
              <a:gdLst>
                <a:gd name="T0" fmla="*/ 1978 w 2605"/>
                <a:gd name="T1" fmla="*/ 494 h 1551"/>
                <a:gd name="T2" fmla="*/ 668 w 2605"/>
                <a:gd name="T3" fmla="*/ 0 h 1551"/>
                <a:gd name="T4" fmla="*/ 0 w 2605"/>
                <a:gd name="T5" fmla="*/ 115 h 1551"/>
                <a:gd name="T6" fmla="*/ 668 w 2605"/>
                <a:gd name="T7" fmla="*/ 357 h 1551"/>
                <a:gd name="T8" fmla="*/ 1148 w 2605"/>
                <a:gd name="T9" fmla="*/ 1328 h 1551"/>
                <a:gd name="T10" fmla="*/ 1150 w 2605"/>
                <a:gd name="T11" fmla="*/ 1332 h 1551"/>
                <a:gd name="T12" fmla="*/ 2605 w 2605"/>
                <a:gd name="T13" fmla="*/ 1551 h 1551"/>
                <a:gd name="T14" fmla="*/ 1978 w 2605"/>
                <a:gd name="T15" fmla="*/ 494 h 1551"/>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605" h="1551">
                  <a:moveTo>
                    <a:pt x="1978" y="494"/>
                  </a:moveTo>
                  <a:cubicBezTo>
                    <a:pt x="1629" y="186"/>
                    <a:pt x="1170" y="0"/>
                    <a:pt x="668" y="0"/>
                  </a:cubicBezTo>
                  <a:cubicBezTo>
                    <a:pt x="434" y="0"/>
                    <a:pt x="209" y="41"/>
                    <a:pt x="0" y="115"/>
                  </a:cubicBezTo>
                  <a:cubicBezTo>
                    <a:pt x="338" y="69"/>
                    <a:pt x="581" y="202"/>
                    <a:pt x="668" y="357"/>
                  </a:cubicBezTo>
                  <a:cubicBezTo>
                    <a:pt x="797" y="584"/>
                    <a:pt x="1122" y="1273"/>
                    <a:pt x="1148" y="1328"/>
                  </a:cubicBezTo>
                  <a:cubicBezTo>
                    <a:pt x="1150" y="1332"/>
                    <a:pt x="1150" y="1332"/>
                    <a:pt x="1150" y="1332"/>
                  </a:cubicBezTo>
                  <a:cubicBezTo>
                    <a:pt x="2605" y="1551"/>
                    <a:pt x="2605" y="1551"/>
                    <a:pt x="2605" y="1551"/>
                  </a:cubicBezTo>
                  <a:cubicBezTo>
                    <a:pt x="2512" y="1134"/>
                    <a:pt x="2288" y="766"/>
                    <a:pt x="1978" y="494"/>
                  </a:cubicBezTo>
                  <a:close/>
                </a:path>
              </a:pathLst>
            </a:custGeom>
            <a:solidFill>
              <a:schemeClr val="bg1">
                <a:lumMod val="75000"/>
              </a:schemeClr>
            </a:solidFill>
            <a:ln>
              <a:noFill/>
            </a:ln>
          </p:spPr>
          <p:txBody>
            <a:bodyPr vert="horz" wrap="square" lIns="109728" tIns="54864" rIns="109728" bIns="54864" numCol="1" anchor="t" anchorCtr="0" compatLnSpc="1"/>
            <a:lstStyle/>
            <a:p>
              <a:pPr defTabSz="1097280"/>
              <a:endParaRPr lang="zh-CN" altLang="en-US" sz="2160">
                <a:solidFill>
                  <a:prstClr val="black"/>
                </a:solidFill>
                <a:latin typeface="Calibri" panose="020F0502020204030204"/>
                <a:ea typeface="幼圆"/>
              </a:endParaRPr>
            </a:p>
          </p:txBody>
        </p:sp>
        <p:sp>
          <p:nvSpPr>
            <p:cNvPr id="67" name="文本框 100"/>
            <p:cNvSpPr txBox="1"/>
            <p:nvPr/>
          </p:nvSpPr>
          <p:spPr>
            <a:xfrm>
              <a:off x="5025072" y="1274708"/>
              <a:ext cx="540586" cy="561692"/>
            </a:xfrm>
            <a:prstGeom prst="rect">
              <a:avLst/>
            </a:prstGeom>
            <a:noFill/>
          </p:spPr>
          <p:txBody>
            <a:bodyPr wrap="none" lIns="82296" tIns="41148" rIns="82296" bIns="41148" rtlCol="0">
              <a:spAutoFit/>
            </a:bodyPr>
            <a:lstStyle/>
            <a:p>
              <a:pPr defTabSz="1097280"/>
              <a:r>
                <a:rPr lang="en-US" altLang="zh-CN" sz="3840" b="1">
                  <a:solidFill>
                    <a:prstClr val="white"/>
                  </a:solidFill>
                  <a:latin typeface="Forte"/>
                  <a:ea typeface="Arial Unicode MS" panose="020B0604020202020204" pitchFamily="34" charset="-122"/>
                  <a:cs typeface="Arial Unicode MS" panose="020B0604020202020204" pitchFamily="34" charset="-122"/>
                </a:rPr>
                <a:t>02</a:t>
              </a:r>
              <a:endParaRPr lang="zh-CN" altLang="en-US" sz="3840" b="1" dirty="0">
                <a:solidFill>
                  <a:prstClr val="white"/>
                </a:solidFill>
                <a:latin typeface="Forte"/>
                <a:ea typeface="Arial Unicode MS" panose="020B0604020202020204" pitchFamily="34" charset="-122"/>
                <a:cs typeface="Arial Unicode MS" panose="020B0604020202020204" pitchFamily="34" charset="-122"/>
              </a:endParaRPr>
            </a:p>
          </p:txBody>
        </p:sp>
      </p:grpSp>
      <p:grpSp>
        <p:nvGrpSpPr>
          <p:cNvPr id="68" name="组合 67"/>
          <p:cNvGrpSpPr/>
          <p:nvPr/>
        </p:nvGrpSpPr>
        <p:grpSpPr>
          <a:xfrm>
            <a:off x="4591398" y="4520184"/>
            <a:ext cx="3116327" cy="1279395"/>
            <a:chOff x="3462098" y="3425841"/>
            <a:chExt cx="2596938" cy="1066162"/>
          </a:xfrm>
          <a:solidFill>
            <a:srgbClr val="52C2DC"/>
          </a:solidFill>
        </p:grpSpPr>
        <p:sp>
          <p:nvSpPr>
            <p:cNvPr id="69" name="Freeform 29"/>
            <p:cNvSpPr/>
            <p:nvPr/>
          </p:nvSpPr>
          <p:spPr bwMode="auto">
            <a:xfrm>
              <a:off x="3462098" y="3425841"/>
              <a:ext cx="2596938" cy="1066162"/>
            </a:xfrm>
            <a:custGeom>
              <a:avLst/>
              <a:gdLst>
                <a:gd name="T0" fmla="*/ 2269 w 2952"/>
                <a:gd name="T1" fmla="*/ 506 h 1208"/>
                <a:gd name="T2" fmla="*/ 1310 w 2952"/>
                <a:gd name="T3" fmla="*/ 2 h 1208"/>
                <a:gd name="T4" fmla="*/ 1306 w 2952"/>
                <a:gd name="T5" fmla="*/ 0 h 1208"/>
                <a:gd name="T6" fmla="*/ 0 w 2952"/>
                <a:gd name="T7" fmla="*/ 678 h 1208"/>
                <a:gd name="T8" fmla="*/ 1129 w 2952"/>
                <a:gd name="T9" fmla="*/ 1165 h 1208"/>
                <a:gd name="T10" fmla="*/ 2479 w 2952"/>
                <a:gd name="T11" fmla="*/ 795 h 1208"/>
                <a:gd name="T12" fmla="*/ 2952 w 2952"/>
                <a:gd name="T13" fmla="*/ 309 h 1208"/>
                <a:gd name="T14" fmla="*/ 2269 w 2952"/>
                <a:gd name="T15" fmla="*/ 506 h 1208"/>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952" h="1208">
                  <a:moveTo>
                    <a:pt x="2269" y="506"/>
                  </a:moveTo>
                  <a:cubicBezTo>
                    <a:pt x="2032" y="398"/>
                    <a:pt x="1364" y="31"/>
                    <a:pt x="1310" y="2"/>
                  </a:cubicBezTo>
                  <a:cubicBezTo>
                    <a:pt x="1306" y="0"/>
                    <a:pt x="1306" y="0"/>
                    <a:pt x="1306" y="0"/>
                  </a:cubicBezTo>
                  <a:cubicBezTo>
                    <a:pt x="0" y="678"/>
                    <a:pt x="0" y="678"/>
                    <a:pt x="0" y="678"/>
                  </a:cubicBezTo>
                  <a:cubicBezTo>
                    <a:pt x="321" y="961"/>
                    <a:pt x="718" y="1127"/>
                    <a:pt x="1129" y="1165"/>
                  </a:cubicBezTo>
                  <a:cubicBezTo>
                    <a:pt x="1592" y="1208"/>
                    <a:pt x="2073" y="1090"/>
                    <a:pt x="2479" y="795"/>
                  </a:cubicBezTo>
                  <a:cubicBezTo>
                    <a:pt x="2669" y="657"/>
                    <a:pt x="2826" y="492"/>
                    <a:pt x="2952" y="309"/>
                  </a:cubicBezTo>
                  <a:cubicBezTo>
                    <a:pt x="2706" y="544"/>
                    <a:pt x="2431" y="580"/>
                    <a:pt x="2269" y="506"/>
                  </a:cubicBezTo>
                  <a:close/>
                </a:path>
              </a:pathLst>
            </a:custGeom>
            <a:solidFill>
              <a:schemeClr val="bg1">
                <a:lumMod val="75000"/>
              </a:schemeClr>
            </a:solidFill>
            <a:ln>
              <a:noFill/>
            </a:ln>
          </p:spPr>
          <p:txBody>
            <a:bodyPr vert="horz" wrap="square" lIns="109728" tIns="54864" rIns="109728" bIns="54864" numCol="1" anchor="t" anchorCtr="0" compatLnSpc="1"/>
            <a:lstStyle/>
            <a:p>
              <a:pPr defTabSz="1097280"/>
              <a:endParaRPr lang="zh-CN" altLang="en-US" sz="2160">
                <a:solidFill>
                  <a:prstClr val="black"/>
                </a:solidFill>
                <a:latin typeface="Calibri" panose="020F0502020204030204"/>
                <a:ea typeface="幼圆"/>
              </a:endParaRPr>
            </a:p>
          </p:txBody>
        </p:sp>
        <p:sp>
          <p:nvSpPr>
            <p:cNvPr id="70" name="文本框 100"/>
            <p:cNvSpPr txBox="1"/>
            <p:nvPr/>
          </p:nvSpPr>
          <p:spPr>
            <a:xfrm>
              <a:off x="4294360" y="3656434"/>
              <a:ext cx="557951" cy="561692"/>
            </a:xfrm>
            <a:prstGeom prst="rect">
              <a:avLst/>
            </a:prstGeom>
            <a:solidFill>
              <a:schemeClr val="bg1">
                <a:lumMod val="75000"/>
              </a:schemeClr>
            </a:solidFill>
          </p:spPr>
          <p:txBody>
            <a:bodyPr wrap="none" lIns="82296" tIns="41148" rIns="82296" bIns="41148" rtlCol="0">
              <a:spAutoFit/>
            </a:bodyPr>
            <a:lstStyle/>
            <a:p>
              <a:pPr defTabSz="1097280"/>
              <a:r>
                <a:rPr lang="en-US" altLang="zh-CN" sz="3840" b="1" dirty="0">
                  <a:solidFill>
                    <a:prstClr val="white"/>
                  </a:solidFill>
                  <a:latin typeface="Forte"/>
                  <a:ea typeface="Arial Unicode MS" panose="020B0604020202020204" pitchFamily="34" charset="-122"/>
                  <a:cs typeface="Arial Unicode MS" panose="020B0604020202020204" pitchFamily="34" charset="-122"/>
                </a:rPr>
                <a:t>04</a:t>
              </a:r>
              <a:endParaRPr lang="zh-CN" altLang="en-US" sz="3840" b="1" dirty="0">
                <a:solidFill>
                  <a:prstClr val="white"/>
                </a:solidFill>
                <a:latin typeface="Forte"/>
                <a:ea typeface="Arial Unicode MS" panose="020B0604020202020204" pitchFamily="34" charset="-122"/>
                <a:cs typeface="Arial Unicode MS" panose="020B0604020202020204" pitchFamily="34" charset="-122"/>
              </a:endParaRPr>
            </a:p>
          </p:txBody>
        </p:sp>
      </p:grpSp>
      <p:grpSp>
        <p:nvGrpSpPr>
          <p:cNvPr id="71" name="组合 70"/>
          <p:cNvGrpSpPr/>
          <p:nvPr/>
        </p:nvGrpSpPr>
        <p:grpSpPr>
          <a:xfrm>
            <a:off x="3831623" y="2835841"/>
            <a:ext cx="1549359" cy="2840491"/>
            <a:chOff x="2828951" y="2022222"/>
            <a:chExt cx="1291132" cy="2367076"/>
          </a:xfrm>
        </p:grpSpPr>
        <p:sp>
          <p:nvSpPr>
            <p:cNvPr id="72" name="Freeform 30"/>
            <p:cNvSpPr/>
            <p:nvPr/>
          </p:nvSpPr>
          <p:spPr bwMode="auto">
            <a:xfrm>
              <a:off x="2828951" y="2022222"/>
              <a:ext cx="1291132" cy="2367076"/>
            </a:xfrm>
            <a:custGeom>
              <a:avLst/>
              <a:gdLst>
                <a:gd name="T0" fmla="*/ 1069 w 1468"/>
                <a:gd name="T1" fmla="*/ 2104 h 2692"/>
                <a:gd name="T2" fmla="*/ 1253 w 1468"/>
                <a:gd name="T3" fmla="*/ 1036 h 2692"/>
                <a:gd name="T4" fmla="*/ 1253 w 1468"/>
                <a:gd name="T5" fmla="*/ 1032 h 2692"/>
                <a:gd name="T6" fmla="*/ 204 w 1468"/>
                <a:gd name="T7" fmla="*/ 0 h 2692"/>
                <a:gd name="T8" fmla="*/ 90 w 1468"/>
                <a:gd name="T9" fmla="*/ 1224 h 2692"/>
                <a:gd name="T10" fmla="*/ 860 w 1468"/>
                <a:gd name="T11" fmla="*/ 2393 h 2692"/>
                <a:gd name="T12" fmla="*/ 1468 w 1468"/>
                <a:gd name="T13" fmla="*/ 2692 h 2692"/>
                <a:gd name="T14" fmla="*/ 1069 w 1468"/>
                <a:gd name="T15" fmla="*/ 2104 h 269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468" h="2692">
                  <a:moveTo>
                    <a:pt x="1069" y="2104"/>
                  </a:moveTo>
                  <a:cubicBezTo>
                    <a:pt x="1099" y="1845"/>
                    <a:pt x="1241" y="1097"/>
                    <a:pt x="1253" y="1036"/>
                  </a:cubicBezTo>
                  <a:cubicBezTo>
                    <a:pt x="1253" y="1032"/>
                    <a:pt x="1253" y="1032"/>
                    <a:pt x="1253" y="1032"/>
                  </a:cubicBezTo>
                  <a:cubicBezTo>
                    <a:pt x="204" y="0"/>
                    <a:pt x="204" y="0"/>
                    <a:pt x="204" y="0"/>
                  </a:cubicBezTo>
                  <a:cubicBezTo>
                    <a:pt x="34" y="392"/>
                    <a:pt x="0" y="821"/>
                    <a:pt x="90" y="1224"/>
                  </a:cubicBezTo>
                  <a:cubicBezTo>
                    <a:pt x="192" y="1678"/>
                    <a:pt x="454" y="2098"/>
                    <a:pt x="860" y="2393"/>
                  </a:cubicBezTo>
                  <a:cubicBezTo>
                    <a:pt x="1049" y="2531"/>
                    <a:pt x="1255" y="2630"/>
                    <a:pt x="1468" y="2692"/>
                  </a:cubicBezTo>
                  <a:cubicBezTo>
                    <a:pt x="1168" y="2531"/>
                    <a:pt x="1049" y="2280"/>
                    <a:pt x="1069" y="2104"/>
                  </a:cubicBezTo>
                  <a:close/>
                </a:path>
              </a:pathLst>
            </a:custGeom>
            <a:solidFill>
              <a:srgbClr val="013B6D"/>
            </a:solidFill>
            <a:ln>
              <a:noFill/>
            </a:ln>
            <a:extLst>
              <a:ext uri="{91240B29-F687-4F45-9708-019B960494DF}">
                <a14:hiddenLine xmlns:a14="http://schemas.microsoft.com/office/drawing/2010/main" w="9525">
                  <a:solidFill>
                    <a:srgbClr val="000000"/>
                  </a:solidFill>
                  <a:round/>
                </a14:hiddenLine>
              </a:ext>
            </a:extLst>
          </p:spPr>
          <p:txBody>
            <a:bodyPr vert="horz" wrap="square" lIns="109728" tIns="54864" rIns="109728" bIns="54864" numCol="1" anchor="t" anchorCtr="0" compatLnSpc="1"/>
            <a:lstStyle/>
            <a:p>
              <a:pPr defTabSz="1097280"/>
              <a:endParaRPr lang="zh-CN" altLang="en-US" sz="2160">
                <a:solidFill>
                  <a:prstClr val="black"/>
                </a:solidFill>
                <a:latin typeface="Calibri" panose="020F0502020204030204"/>
                <a:ea typeface="幼圆"/>
              </a:endParaRPr>
            </a:p>
          </p:txBody>
        </p:sp>
        <p:sp>
          <p:nvSpPr>
            <p:cNvPr id="73" name="文本框 100"/>
            <p:cNvSpPr txBox="1"/>
            <p:nvPr/>
          </p:nvSpPr>
          <p:spPr>
            <a:xfrm>
              <a:off x="3108144" y="2789038"/>
              <a:ext cx="557951" cy="561693"/>
            </a:xfrm>
            <a:prstGeom prst="rect">
              <a:avLst/>
            </a:prstGeom>
            <a:noFill/>
          </p:spPr>
          <p:txBody>
            <a:bodyPr wrap="none" lIns="82296" tIns="41148" rIns="82296" bIns="41148" rtlCol="0">
              <a:spAutoFit/>
            </a:bodyPr>
            <a:lstStyle/>
            <a:p>
              <a:pPr defTabSz="1097280"/>
              <a:r>
                <a:rPr lang="en-US" altLang="zh-CN" sz="3840" b="1">
                  <a:solidFill>
                    <a:prstClr val="white"/>
                  </a:solidFill>
                  <a:latin typeface="Forte"/>
                  <a:ea typeface="Arial Unicode MS" panose="020B0604020202020204" pitchFamily="34" charset="-122"/>
                  <a:cs typeface="Arial Unicode MS" panose="020B0604020202020204" pitchFamily="34" charset="-122"/>
                </a:rPr>
                <a:t>05</a:t>
              </a:r>
              <a:endParaRPr lang="zh-CN" altLang="en-US" sz="3840" b="1" dirty="0">
                <a:solidFill>
                  <a:prstClr val="white"/>
                </a:solidFill>
                <a:latin typeface="Forte"/>
                <a:ea typeface="Arial Unicode MS" panose="020B0604020202020204" pitchFamily="34" charset="-122"/>
                <a:cs typeface="Arial Unicode MS" panose="020B0604020202020204" pitchFamily="34" charset="-122"/>
              </a:endParaRPr>
            </a:p>
          </p:txBody>
        </p:sp>
      </p:grpSp>
      <p:sp>
        <p:nvSpPr>
          <p:cNvPr id="75" name="文本框 100"/>
          <p:cNvSpPr txBox="1"/>
          <p:nvPr/>
        </p:nvSpPr>
        <p:spPr>
          <a:xfrm>
            <a:off x="4842380" y="2026314"/>
            <a:ext cx="611796" cy="674012"/>
          </a:xfrm>
          <a:prstGeom prst="rect">
            <a:avLst/>
          </a:prstGeom>
          <a:noFill/>
        </p:spPr>
        <p:txBody>
          <a:bodyPr wrap="none" lIns="82277" tIns="41139" rIns="82277" bIns="41139" rtlCol="0">
            <a:spAutoFit/>
          </a:bodyPr>
          <a:lstStyle/>
          <a:p>
            <a:pPr defTabSz="1097280"/>
            <a:r>
              <a:rPr lang="en-US" altLang="zh-CN" sz="3840" b="1" dirty="0">
                <a:solidFill>
                  <a:prstClr val="white"/>
                </a:solidFill>
                <a:latin typeface="Forte"/>
                <a:ea typeface="Arial Unicode MS" panose="020B0604020202020204" pitchFamily="34" charset="-122"/>
                <a:cs typeface="Arial Unicode MS" panose="020B0604020202020204" pitchFamily="34" charset="-122"/>
              </a:rPr>
              <a:t>01</a:t>
            </a:r>
            <a:endParaRPr lang="zh-CN" altLang="en-US" sz="3840" b="1" dirty="0">
              <a:solidFill>
                <a:prstClr val="white"/>
              </a:solidFill>
              <a:latin typeface="Forte"/>
              <a:ea typeface="Arial Unicode MS" panose="020B0604020202020204" pitchFamily="34" charset="-122"/>
              <a:cs typeface="Arial Unicode MS" panose="020B0604020202020204" pitchFamily="34" charset="-122"/>
            </a:endParaRPr>
          </a:p>
        </p:txBody>
      </p:sp>
      <p:grpSp>
        <p:nvGrpSpPr>
          <p:cNvPr id="76" name="组合 75"/>
          <p:cNvGrpSpPr/>
          <p:nvPr/>
        </p:nvGrpSpPr>
        <p:grpSpPr>
          <a:xfrm>
            <a:off x="6783623" y="2383949"/>
            <a:ext cx="1367429" cy="3086980"/>
            <a:chOff x="5288951" y="1645643"/>
            <a:chExt cx="1139524" cy="2572483"/>
          </a:xfrm>
        </p:grpSpPr>
        <p:sp>
          <p:nvSpPr>
            <p:cNvPr id="77" name="Freeform 28"/>
            <p:cNvSpPr/>
            <p:nvPr/>
          </p:nvSpPr>
          <p:spPr bwMode="auto">
            <a:xfrm>
              <a:off x="5288951" y="1645643"/>
              <a:ext cx="1139524" cy="2572483"/>
            </a:xfrm>
            <a:custGeom>
              <a:avLst/>
              <a:gdLst>
                <a:gd name="T0" fmla="*/ 1139 w 1295"/>
                <a:gd name="T1" fmla="*/ 613 h 2922"/>
                <a:gd name="T2" fmla="*/ 826 w 1295"/>
                <a:gd name="T3" fmla="*/ 0 h 2922"/>
                <a:gd name="T4" fmla="*/ 779 w 1295"/>
                <a:gd name="T5" fmla="*/ 710 h 2922"/>
                <a:gd name="T6" fmla="*/ 4 w 1295"/>
                <a:gd name="T7" fmla="*/ 1467 h 2922"/>
                <a:gd name="T8" fmla="*/ 0 w 1295"/>
                <a:gd name="T9" fmla="*/ 1470 h 2922"/>
                <a:gd name="T10" fmla="*/ 242 w 1295"/>
                <a:gd name="T11" fmla="*/ 2922 h 2922"/>
                <a:gd name="T12" fmla="*/ 1054 w 1295"/>
                <a:gd name="T13" fmla="*/ 1998 h 2922"/>
                <a:gd name="T14" fmla="*/ 1139 w 1295"/>
                <a:gd name="T15" fmla="*/ 613 h 292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95" h="2922">
                  <a:moveTo>
                    <a:pt x="1139" y="613"/>
                  </a:moveTo>
                  <a:cubicBezTo>
                    <a:pt x="1067" y="390"/>
                    <a:pt x="962" y="176"/>
                    <a:pt x="826" y="0"/>
                  </a:cubicBezTo>
                  <a:cubicBezTo>
                    <a:pt x="974" y="307"/>
                    <a:pt x="900" y="580"/>
                    <a:pt x="779" y="710"/>
                  </a:cubicBezTo>
                  <a:cubicBezTo>
                    <a:pt x="603" y="903"/>
                    <a:pt x="49" y="1425"/>
                    <a:pt x="4" y="1467"/>
                  </a:cubicBezTo>
                  <a:cubicBezTo>
                    <a:pt x="0" y="1470"/>
                    <a:pt x="0" y="1470"/>
                    <a:pt x="0" y="1470"/>
                  </a:cubicBezTo>
                  <a:cubicBezTo>
                    <a:pt x="242" y="2922"/>
                    <a:pt x="242" y="2922"/>
                    <a:pt x="242" y="2922"/>
                  </a:cubicBezTo>
                  <a:cubicBezTo>
                    <a:pt x="610" y="2704"/>
                    <a:pt x="891" y="2377"/>
                    <a:pt x="1054" y="1998"/>
                  </a:cubicBezTo>
                  <a:cubicBezTo>
                    <a:pt x="1239" y="1571"/>
                    <a:pt x="1295" y="1091"/>
                    <a:pt x="1139" y="613"/>
                  </a:cubicBezTo>
                  <a:close/>
                </a:path>
              </a:pathLst>
            </a:cu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097280"/>
              <a:endParaRPr lang="zh-CN" altLang="en-US" sz="2160">
                <a:solidFill>
                  <a:prstClr val="white"/>
                </a:solidFill>
                <a:latin typeface="Calibri" panose="020F0502020204030204"/>
                <a:ea typeface="幼圆"/>
              </a:endParaRPr>
            </a:p>
          </p:txBody>
        </p:sp>
        <p:sp>
          <p:nvSpPr>
            <p:cNvPr id="78" name="文本框 100"/>
            <p:cNvSpPr txBox="1"/>
            <p:nvPr/>
          </p:nvSpPr>
          <p:spPr>
            <a:xfrm>
              <a:off x="5557572" y="2756390"/>
              <a:ext cx="573982" cy="561692"/>
            </a:xfrm>
            <a:prstGeom prst="rect">
              <a:avLst/>
            </a:prstGeom>
            <a:noFill/>
          </p:spPr>
          <p:txBody>
            <a:bodyPr wrap="none" lIns="82296" tIns="41148" rIns="82296" bIns="41148" rtlCol="0">
              <a:spAutoFit/>
            </a:bodyPr>
            <a:lstStyle/>
            <a:p>
              <a:pPr defTabSz="1097280"/>
              <a:r>
                <a:rPr lang="en-US" altLang="zh-CN" sz="3840" b="1">
                  <a:solidFill>
                    <a:prstClr val="white"/>
                  </a:solidFill>
                  <a:latin typeface="Forte"/>
                  <a:ea typeface="Arial Unicode MS" panose="020B0604020202020204" pitchFamily="34" charset="-122"/>
                  <a:cs typeface="Arial Unicode MS" panose="020B0604020202020204" pitchFamily="34" charset="-122"/>
                </a:rPr>
                <a:t>03</a:t>
              </a:r>
              <a:endParaRPr lang="zh-CN" altLang="en-US" sz="3840" b="1" dirty="0">
                <a:solidFill>
                  <a:prstClr val="white"/>
                </a:solidFill>
                <a:latin typeface="Forte"/>
                <a:ea typeface="Arial Unicode MS" panose="020B0604020202020204" pitchFamily="34" charset="-122"/>
                <a:cs typeface="Arial Unicode MS" panose="020B0604020202020204" pitchFamily="34" charset="-122"/>
              </a:endParaRPr>
            </a:p>
          </p:txBody>
        </p:sp>
      </p:gr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normAutofit/>
          </a:bodyPr>
          <a:lstStyle/>
          <a:p>
            <a:r>
              <a:rPr lang="en-GB" altLang="zh-CN" sz="3600" dirty="0" smtClean="0"/>
              <a:t>Method </a:t>
            </a:r>
            <a:r>
              <a:rPr lang="en-GB" altLang="zh-CN" sz="3600" dirty="0" smtClean="0"/>
              <a:t>1</a:t>
            </a:r>
            <a:r>
              <a:rPr lang="zh-CN" altLang="en-US" sz="3600" dirty="0" smtClean="0"/>
              <a:t>：</a:t>
            </a:r>
            <a:r>
              <a:rPr lang="en-US" altLang="zh-CN" sz="3600" dirty="0"/>
              <a:t> </a:t>
            </a:r>
            <a:r>
              <a:rPr lang="en-US" altLang="zh-CN" sz="3600" dirty="0" smtClean="0"/>
              <a:t>Face </a:t>
            </a:r>
            <a:r>
              <a:rPr lang="en-US" altLang="zh-CN" sz="3600" dirty="0"/>
              <a:t>unlock and fingerprint unlock</a:t>
            </a:r>
            <a:endParaRPr lang="zh-CN" altLang="en-US" sz="3600" dirty="0"/>
          </a:p>
        </p:txBody>
      </p:sp>
      <p:sp>
        <p:nvSpPr>
          <p:cNvPr id="3" name="内容占位符 2"/>
          <p:cNvSpPr>
            <a:spLocks noGrp="1"/>
          </p:cNvSpPr>
          <p:nvPr>
            <p:ph idx="1"/>
          </p:nvPr>
        </p:nvSpPr>
        <p:spPr>
          <a:xfrm>
            <a:off x="838200" y="1825625"/>
            <a:ext cx="6960079" cy="4351338"/>
          </a:xfrm>
        </p:spPr>
        <p:txBody>
          <a:bodyPr>
            <a:normAutofit/>
          </a:bodyPr>
          <a:lstStyle/>
          <a:p>
            <a:pPr algn="just"/>
            <a:r>
              <a:rPr lang="en-US" altLang="zh-CN" sz="2400" dirty="0"/>
              <a:t>In order to increase the number of users, all mobile phone manufacturers have taken great pains</a:t>
            </a:r>
            <a:r>
              <a:rPr lang="en-US" altLang="zh-CN" sz="2400" dirty="0" smtClean="0"/>
              <a:t>. For </a:t>
            </a:r>
            <a:r>
              <a:rPr lang="en-US" altLang="zh-CN" sz="2400" dirty="0"/>
              <a:t>example, increase the camera pixel, reduce the weight of the phone, improve the performance of the phone, and so on</a:t>
            </a:r>
            <a:r>
              <a:rPr lang="en-US" altLang="zh-CN" sz="2400" dirty="0" smtClean="0"/>
              <a:t>. </a:t>
            </a:r>
            <a:endParaRPr lang="en-US" altLang="zh-CN" sz="2400" dirty="0"/>
          </a:p>
          <a:p>
            <a:pPr algn="just"/>
            <a:r>
              <a:rPr lang="en-US" altLang="zh-CN" sz="2400" dirty="0" smtClean="0"/>
              <a:t>Face </a:t>
            </a:r>
            <a:r>
              <a:rPr lang="en-US" altLang="zh-CN" sz="2400" dirty="0"/>
              <a:t>unlock in mobile phone can undoubtedly improve people's efficiency and avoid the tedious link of password input</a:t>
            </a:r>
            <a:r>
              <a:rPr lang="en-US" altLang="zh-CN" sz="2400" dirty="0" smtClean="0"/>
              <a:t>. But </a:t>
            </a:r>
            <a:r>
              <a:rPr lang="en-US" altLang="zh-CN" sz="2400" dirty="0"/>
              <a:t>there are many situations where you can't use face unlock, such as when you're wearing a mask</a:t>
            </a:r>
            <a:r>
              <a:rPr lang="en-US" altLang="zh-CN" sz="2400" dirty="0" smtClean="0"/>
              <a:t>. My </a:t>
            </a:r>
            <a:r>
              <a:rPr lang="en-US" altLang="zh-CN" sz="2400" dirty="0"/>
              <a:t>method is to install face unlock and fingerprint unlock in the phone at the same time, so as to improve the efficiency.</a:t>
            </a:r>
            <a:endParaRPr lang="zh-CN" altLang="en-US" sz="2400" dirty="0"/>
          </a:p>
        </p:txBody>
      </p:sp>
      <p:pic>
        <p:nvPicPr>
          <p:cNvPr id="1026" name="Picture 2" descr="https://ss0.bdstatic.com/70cFuHSh_Q1YnxGkpoWK1HF6hhy/it/u=1587379836,213057766&amp;fm=26&amp;gp=0.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919350" y="1199996"/>
            <a:ext cx="3776213" cy="2832160"/>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https://ss1.bdstatic.com/70cFuXSh_Q1YnxGkpoWK1HF6hhy/it/u=2615322218,1279479033&amp;fm=26&amp;gp=0.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05613" y="3985533"/>
            <a:ext cx="3786696" cy="24537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064578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normAutofit/>
          </a:bodyPr>
          <a:lstStyle/>
          <a:p>
            <a:r>
              <a:rPr lang="en-GB" altLang="zh-CN" sz="3600" dirty="0" smtClean="0"/>
              <a:t>Method 2</a:t>
            </a:r>
            <a:r>
              <a:rPr lang="zh-CN" altLang="en-US" sz="3600" dirty="0" smtClean="0"/>
              <a:t>：</a:t>
            </a:r>
            <a:r>
              <a:rPr lang="en-US" altLang="zh-CN" sz="3600" dirty="0"/>
              <a:t>Cancel the physical button of the phone</a:t>
            </a:r>
            <a:endParaRPr lang="zh-CN" altLang="en-US" sz="3600" dirty="0"/>
          </a:p>
        </p:txBody>
      </p:sp>
      <p:sp>
        <p:nvSpPr>
          <p:cNvPr id="3" name="内容占位符 2"/>
          <p:cNvSpPr>
            <a:spLocks noGrp="1"/>
          </p:cNvSpPr>
          <p:nvPr>
            <p:ph idx="1"/>
          </p:nvPr>
        </p:nvSpPr>
        <p:spPr>
          <a:xfrm>
            <a:off x="838200" y="1825625"/>
            <a:ext cx="7793663" cy="4351338"/>
          </a:xfrm>
        </p:spPr>
        <p:txBody>
          <a:bodyPr>
            <a:normAutofit/>
          </a:bodyPr>
          <a:lstStyle/>
          <a:p>
            <a:pPr algn="just"/>
            <a:r>
              <a:rPr lang="en-US" altLang="zh-CN" sz="2400" dirty="0"/>
              <a:t>Nowadays, people pay more attention to the beauty of the mobile phone while pursuing the performance of the mobile phone. We will use pressure-sensitive concealed devices or digital buttons instead of physical buttons to pursue a higher design. The main advantages of this method are</a:t>
            </a:r>
            <a:r>
              <a:rPr lang="en-US" altLang="zh-CN" sz="2400" dirty="0" smtClean="0"/>
              <a:t>:</a:t>
            </a:r>
          </a:p>
          <a:p>
            <a:pPr algn="just"/>
            <a:r>
              <a:rPr lang="en-US" altLang="zh-CN" sz="2400" dirty="0"/>
              <a:t>1. More </a:t>
            </a:r>
            <a:r>
              <a:rPr lang="en-US" altLang="zh-CN" sz="2400" dirty="0" smtClean="0"/>
              <a:t>beautiful</a:t>
            </a:r>
            <a:r>
              <a:rPr lang="en-US" altLang="zh-CN" sz="2400" dirty="0"/>
              <a:t>.</a:t>
            </a:r>
            <a:endParaRPr lang="en-US" altLang="zh-CN" sz="2400" dirty="0" smtClean="0"/>
          </a:p>
          <a:p>
            <a:pPr algn="just"/>
            <a:r>
              <a:rPr lang="en-US" altLang="zh-CN" sz="2400" dirty="0"/>
              <a:t>2. Higher screen-to-body ratio</a:t>
            </a:r>
            <a:r>
              <a:rPr lang="en-US" altLang="zh-CN" sz="2400" dirty="0" smtClean="0"/>
              <a:t>.</a:t>
            </a:r>
          </a:p>
          <a:p>
            <a:pPr algn="just"/>
            <a:r>
              <a:rPr lang="en-US" altLang="zh-CN" sz="2400" dirty="0"/>
              <a:t>3. More choices (like folding screen, waterfall screen</a:t>
            </a:r>
            <a:r>
              <a:rPr lang="en-US" altLang="zh-CN" sz="2400" dirty="0" smtClean="0"/>
              <a:t>).</a:t>
            </a:r>
          </a:p>
          <a:p>
            <a:pPr algn="just"/>
            <a:r>
              <a:rPr lang="en-US" altLang="zh-CN" sz="2400" dirty="0"/>
              <a:t>4. Better waterproof performance.</a:t>
            </a:r>
            <a:endParaRPr lang="zh-CN" altLang="en-US" sz="2400" dirty="0"/>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660422" y="2715559"/>
            <a:ext cx="3188677" cy="281714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6727897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Gantt Chart</a:t>
            </a:r>
          </a:p>
        </p:txBody>
      </p:sp>
      <p:graphicFrame>
        <p:nvGraphicFramePr>
          <p:cNvPr id="4" name="Content Placeholder 3"/>
          <p:cNvGraphicFramePr>
            <a:graphicFrameLocks noGrp="1"/>
          </p:cNvGraphicFramePr>
          <p:nvPr>
            <p:ph idx="1"/>
          </p:nvPr>
        </p:nvGraphicFramePr>
        <p:xfrm>
          <a:off x="687280" y="1690688"/>
          <a:ext cx="10515600" cy="4351338"/>
        </p:xfrm>
        <a:graphic>
          <a:graphicData uri="http://schemas.openxmlformats.org/drawingml/2006/chart">
            <c:chart xmlns:c="http://schemas.openxmlformats.org/drawingml/2006/chart" xmlns:r="http://schemas.openxmlformats.org/officeDocument/2006/relationships" r:id="rId2"/>
          </a:graphicData>
        </a:graphic>
      </p:graphicFrame>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ppt/theme/themeOverride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docProps/app.xml><?xml version="1.0" encoding="utf-8"?>
<Properties xmlns="http://schemas.openxmlformats.org/officeDocument/2006/extended-properties" xmlns:vt="http://schemas.openxmlformats.org/officeDocument/2006/docPropsVTypes">
  <TotalTime>77</TotalTime>
  <Words>579</Words>
  <Application>Microsoft Office PowerPoint</Application>
  <PresentationFormat>自定义</PresentationFormat>
  <Paragraphs>49</Paragraphs>
  <Slides>9</Slides>
  <Notes>0</Notes>
  <HiddenSlides>0</HiddenSlides>
  <MMClips>0</MMClips>
  <ScaleCrop>false</ScaleCrop>
  <HeadingPairs>
    <vt:vector size="4" baseType="variant">
      <vt:variant>
        <vt:lpstr>主题</vt:lpstr>
      </vt:variant>
      <vt:variant>
        <vt:i4>2</vt:i4>
      </vt:variant>
      <vt:variant>
        <vt:lpstr>幻灯片标题</vt:lpstr>
      </vt:variant>
      <vt:variant>
        <vt:i4>9</vt:i4>
      </vt:variant>
    </vt:vector>
  </HeadingPairs>
  <TitlesOfParts>
    <vt:vector size="11" baseType="lpstr">
      <vt:lpstr>Office Theme</vt:lpstr>
      <vt:lpstr>1_Office Theme</vt:lpstr>
      <vt:lpstr>The course presentation </vt:lpstr>
      <vt:lpstr>A project plan –                               The mobile phone</vt:lpstr>
      <vt:lpstr>Project item …</vt:lpstr>
      <vt:lpstr>PowerPoint 演示文稿</vt:lpstr>
      <vt:lpstr> Target end-users (demographics, age profile, etc) </vt:lpstr>
      <vt:lpstr>PowerPoint 演示文稿</vt:lpstr>
      <vt:lpstr>Method 1： Face unlock and fingerprint unlock</vt:lpstr>
      <vt:lpstr>Method 2：Cancel the physical button of the phone</vt:lpstr>
      <vt:lpstr>Gantt Chart</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End of course presentation</dc:title>
  <dc:creator>Mandy Raison</dc:creator>
  <cp:lastModifiedBy>WANG</cp:lastModifiedBy>
  <cp:revision>36</cp:revision>
  <dcterms:created xsi:type="dcterms:W3CDTF">2021-04-27T08:35:00Z</dcterms:created>
  <dcterms:modified xsi:type="dcterms:W3CDTF">2021-06-02T01:42:20Z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9F38C9F03B4A4D01A442F1CFAD482FA9</vt:lpwstr>
  </property>
  <property fmtid="{D5CDD505-2E9C-101B-9397-08002B2CF9AE}" pid="3" name="KSOProductBuildVer">
    <vt:lpwstr>2052-11.1.0.10495</vt:lpwstr>
  </property>
</Properties>
</file>