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0" d="100"/>
          <a:sy n="60" d="100"/>
        </p:scale>
        <p:origin x="72" y="12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7131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227198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942681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427388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9F09C3-DE04-48A9-AEDF-F77F08952A06}"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377923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522563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96554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230236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500580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F9F09C3-DE04-48A9-AEDF-F77F08952A06}"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4095964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160886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7626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3163801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115508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1038043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247518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9F09C3-DE04-48A9-AEDF-F77F08952A06}"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8188D5-7F8A-409F-80D4-61CB8DE5ED29}" type="slidenum">
              <a:rPr lang="en-GB" smtClean="0"/>
              <a:t>‹#›</a:t>
            </a:fld>
            <a:endParaRPr lang="en-GB"/>
          </a:p>
        </p:txBody>
      </p:sp>
    </p:spTree>
    <p:extLst>
      <p:ext uri="{BB962C8B-B14F-4D97-AF65-F5344CB8AC3E}">
        <p14:creationId xmlns:p14="http://schemas.microsoft.com/office/powerpoint/2010/main" val="2430248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F9F09C3-DE04-48A9-AEDF-F77F08952A06}" type="datetimeFigureOut">
              <a:rPr lang="en-GB" smtClean="0"/>
              <a:t>10/01/2019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B8188D5-7F8A-409F-80D4-61CB8DE5ED29}" type="slidenum">
              <a:rPr lang="en-GB" smtClean="0"/>
              <a:t>‹#›</a:t>
            </a:fld>
            <a:endParaRPr lang="en-GB"/>
          </a:p>
        </p:txBody>
      </p:sp>
    </p:spTree>
    <p:extLst>
      <p:ext uri="{BB962C8B-B14F-4D97-AF65-F5344CB8AC3E}">
        <p14:creationId xmlns:p14="http://schemas.microsoft.com/office/powerpoint/2010/main" val="1375779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vilsociety.co.uk/news/volunteering-levels-fall-by-15-per-cent-in-a-decade-finds-office-for-national-statistic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ivilsociety.co.uk/news/people-don-t-volunteer-because-of-work-and-other-things-finds-survey.html" TargetMode="External"/><Relationship Id="rId2" Type="http://schemas.openxmlformats.org/officeDocument/2006/relationships/hyperlink" Target="https://www.ptotoday.com/pto-today-articles/article/5940-why-dont-people-volunteer"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tLdQ2SzNX-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treetgames.org/what-we-d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totoday.com/pto-today-articles/article/5940-why-dont-people-volunteer" TargetMode="External"/><Relationship Id="rId2" Type="http://schemas.openxmlformats.org/officeDocument/2006/relationships/hyperlink" Target="https://www.civilsociety.co.uk/news/volunteering-levels-fall-by-15-per-cent-in-a-decade-finds-office-for-national-statistics.html" TargetMode="External"/><Relationship Id="rId1" Type="http://schemas.openxmlformats.org/officeDocument/2006/relationships/slideLayout" Target="../slideLayouts/slideLayout2.xml"/><Relationship Id="rId5" Type="http://schemas.openxmlformats.org/officeDocument/2006/relationships/hyperlink" Target="https://www.streetgames.org/what-we-do" TargetMode="External"/><Relationship Id="rId4" Type="http://schemas.openxmlformats.org/officeDocument/2006/relationships/hyperlink" Target="https://www.civilsociety.co.uk/news/people-don-t-volunteer-because-of-work-and-other-things-finds-surve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1336" y="1447799"/>
            <a:ext cx="8825658" cy="3329581"/>
          </a:xfrm>
        </p:spPr>
        <p:txBody>
          <a:bodyPr/>
          <a:lstStyle/>
          <a:p>
            <a:r>
              <a:rPr lang="en-GB" dirty="0" smtClean="0"/>
              <a:t>Sports research proposal</a:t>
            </a:r>
            <a:endParaRPr lang="en-GB" dirty="0"/>
          </a:p>
        </p:txBody>
      </p:sp>
      <p:sp>
        <p:nvSpPr>
          <p:cNvPr id="3" name="Subtitle 2"/>
          <p:cNvSpPr>
            <a:spLocks noGrp="1"/>
          </p:cNvSpPr>
          <p:nvPr>
            <p:ph type="subTitle" idx="1"/>
          </p:nvPr>
        </p:nvSpPr>
        <p:spPr/>
        <p:txBody>
          <a:bodyPr/>
          <a:lstStyle/>
          <a:p>
            <a:r>
              <a:rPr lang="en-GB" dirty="0" smtClean="0"/>
              <a:t>By Denny, macauley and brad</a:t>
            </a:r>
            <a:endParaRPr lang="en-GB" dirty="0"/>
          </a:p>
        </p:txBody>
      </p:sp>
    </p:spTree>
    <p:extLst>
      <p:ext uri="{BB962C8B-B14F-4D97-AF65-F5344CB8AC3E}">
        <p14:creationId xmlns:p14="http://schemas.microsoft.com/office/powerpoint/2010/main" val="2338130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404592"/>
            <a:ext cx="9404723" cy="1400530"/>
          </a:xfrm>
        </p:spPr>
        <p:txBody>
          <a:bodyPr/>
          <a:lstStyle/>
          <a:p>
            <a:r>
              <a:rPr lang="en-GB" dirty="0" smtClean="0"/>
              <a:t>Aims and objectives                       M</a:t>
            </a:r>
            <a:endParaRPr lang="en-GB" dirty="0"/>
          </a:p>
        </p:txBody>
      </p:sp>
      <p:sp>
        <p:nvSpPr>
          <p:cNvPr id="3" name="Content Placeholder 2"/>
          <p:cNvSpPr>
            <a:spLocks noGrp="1"/>
          </p:cNvSpPr>
          <p:nvPr>
            <p:ph idx="1"/>
          </p:nvPr>
        </p:nvSpPr>
        <p:spPr/>
        <p:txBody>
          <a:bodyPr/>
          <a:lstStyle/>
          <a:p>
            <a:r>
              <a:rPr lang="en-GB" dirty="0" smtClean="0"/>
              <a:t>Aim: To investigate the reasons behind low numbers in sports coaches/leaders within voluntary sector of sport</a:t>
            </a:r>
          </a:p>
          <a:p>
            <a:endParaRPr lang="en-GB" dirty="0"/>
          </a:p>
          <a:p>
            <a:r>
              <a:rPr lang="en-GB" dirty="0" smtClean="0"/>
              <a:t>Objective 1: Literature review</a:t>
            </a:r>
          </a:p>
          <a:p>
            <a:r>
              <a:rPr lang="en-GB" dirty="0" smtClean="0"/>
              <a:t>Objective 2: Research methods</a:t>
            </a:r>
          </a:p>
          <a:p>
            <a:r>
              <a:rPr lang="en-GB" dirty="0" smtClean="0"/>
              <a:t>Objective 3: Evaluate and choose suitable methods</a:t>
            </a:r>
            <a:endParaRPr lang="en-GB" dirty="0"/>
          </a:p>
        </p:txBody>
      </p:sp>
    </p:spTree>
    <p:extLst>
      <p:ext uri="{BB962C8B-B14F-4D97-AF65-F5344CB8AC3E}">
        <p14:creationId xmlns:p14="http://schemas.microsoft.com/office/powerpoint/2010/main" val="548195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D</a:t>
            </a:r>
            <a:endParaRPr lang="en-GB" dirty="0"/>
          </a:p>
        </p:txBody>
      </p:sp>
      <p:sp>
        <p:nvSpPr>
          <p:cNvPr id="3" name="Content Placeholder 2"/>
          <p:cNvSpPr>
            <a:spLocks noGrp="1"/>
          </p:cNvSpPr>
          <p:nvPr>
            <p:ph idx="1"/>
          </p:nvPr>
        </p:nvSpPr>
        <p:spPr/>
        <p:txBody>
          <a:bodyPr>
            <a:normAutofit/>
          </a:bodyPr>
          <a:lstStyle/>
          <a:p>
            <a:r>
              <a:rPr lang="en-GB" dirty="0" smtClean="0"/>
              <a:t>The task given was for researching a project in groups of 3-5</a:t>
            </a:r>
          </a:p>
          <a:p>
            <a:r>
              <a:rPr lang="en-GB" dirty="0" smtClean="0"/>
              <a:t>We have decided to investigate the reasons behind the low numbers in sports coaches within volunteering and what is being done to help bring the numbers up and get people to volunteer and what are the benefits of volunteering. </a:t>
            </a:r>
          </a:p>
          <a:p>
            <a:r>
              <a:rPr lang="en-GB" dirty="0" smtClean="0"/>
              <a:t>“There has been a general decline in the time that the UK’s unsung heroes and heroines spend volunteering since 2005” Ainsworth D. </a:t>
            </a:r>
            <a:r>
              <a:rPr lang="en-GB" dirty="0"/>
              <a:t>(2017) </a:t>
            </a:r>
            <a:r>
              <a:rPr lang="en-GB" dirty="0">
                <a:hlinkClick r:id="rId2"/>
              </a:rPr>
              <a:t>https://</a:t>
            </a:r>
            <a:r>
              <a:rPr lang="en-GB" dirty="0" smtClean="0">
                <a:hlinkClick r:id="rId2"/>
              </a:rPr>
              <a:t>www.civilsociety.co.uk/news/volunteering-levels-fall-by-15-per-cent-in-a-decade-finds-office-for-national-statistics.html</a:t>
            </a:r>
            <a:r>
              <a:rPr lang="en-GB" dirty="0" smtClean="0"/>
              <a:t> </a:t>
            </a:r>
          </a:p>
          <a:p>
            <a:r>
              <a:rPr lang="en-GB" dirty="0" smtClean="0"/>
              <a:t>Show a number of findings from different organisations that are run by volunteers and what they are doing to keep the number of volunteers up.</a:t>
            </a:r>
            <a:endParaRPr lang="en-GB" dirty="0"/>
          </a:p>
        </p:txBody>
      </p:sp>
    </p:spTree>
    <p:extLst>
      <p:ext uri="{BB962C8B-B14F-4D97-AF65-F5344CB8AC3E}">
        <p14:creationId xmlns:p14="http://schemas.microsoft.com/office/powerpoint/2010/main" val="799579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                              D</a:t>
            </a:r>
            <a:endParaRPr lang="en-GB" dirty="0"/>
          </a:p>
        </p:txBody>
      </p:sp>
      <p:sp>
        <p:nvSpPr>
          <p:cNvPr id="3" name="Content Placeholder 2"/>
          <p:cNvSpPr>
            <a:spLocks noGrp="1"/>
          </p:cNvSpPr>
          <p:nvPr>
            <p:ph idx="1"/>
          </p:nvPr>
        </p:nvSpPr>
        <p:spPr/>
        <p:txBody>
          <a:bodyPr>
            <a:normAutofit lnSpcReduction="10000"/>
          </a:bodyPr>
          <a:lstStyle/>
          <a:p>
            <a:r>
              <a:rPr lang="en-GB" dirty="0" smtClean="0"/>
              <a:t>The findings provided give evidence to the project</a:t>
            </a:r>
          </a:p>
          <a:p>
            <a:r>
              <a:rPr lang="en-GB" dirty="0" smtClean="0"/>
              <a:t>Sarah Jane Rehnborg a professor at the University of Texas at Austin stated ‘of all the research I’ve seen, across all age groups the number one reason people volunteer is </a:t>
            </a:r>
            <a:r>
              <a:rPr lang="en-GB" dirty="0"/>
              <a:t>because they’re asked’ </a:t>
            </a:r>
            <a:r>
              <a:rPr lang="en-GB" dirty="0" smtClean="0"/>
              <a:t>Beck E. (2015) </a:t>
            </a:r>
            <a:r>
              <a:rPr lang="en-GB" dirty="0" smtClean="0">
                <a:hlinkClick r:id="rId2"/>
              </a:rPr>
              <a:t>https</a:t>
            </a:r>
            <a:r>
              <a:rPr lang="en-GB" dirty="0">
                <a:hlinkClick r:id="rId2"/>
              </a:rPr>
              <a:t>://</a:t>
            </a:r>
            <a:r>
              <a:rPr lang="en-GB" dirty="0" smtClean="0">
                <a:hlinkClick r:id="rId2"/>
              </a:rPr>
              <a:t>www.ptotoday.com/pto-today-articles/article/5940-why-dont-people-volunteer</a:t>
            </a:r>
            <a:r>
              <a:rPr lang="en-GB" dirty="0" smtClean="0"/>
              <a:t> </a:t>
            </a:r>
            <a:endParaRPr lang="en-GB" dirty="0"/>
          </a:p>
          <a:p>
            <a:r>
              <a:rPr lang="en-GB" dirty="0" smtClean="0"/>
              <a:t>From out research we have found that since April 2013 to March 2018 that participation rates for volunteering dropped from 27% to 22%, this is clearly an indication that there is a decline in volunteering and in this evidence it shows some of the barriers people use. </a:t>
            </a:r>
            <a:r>
              <a:rPr lang="en-GB" dirty="0" err="1" smtClean="0"/>
              <a:t>Weakley</a:t>
            </a:r>
            <a:r>
              <a:rPr lang="en-GB" dirty="0" smtClean="0"/>
              <a:t> K (2018) </a:t>
            </a:r>
            <a:r>
              <a:rPr lang="en-GB" dirty="0">
                <a:hlinkClick r:id="rId3"/>
              </a:rPr>
              <a:t>https://</a:t>
            </a:r>
            <a:r>
              <a:rPr lang="en-GB" dirty="0" smtClean="0">
                <a:hlinkClick r:id="rId3"/>
              </a:rPr>
              <a:t>www.civilsociety.co.uk/news/people-don-t-volunteer-because-of-work-and-other-things-finds-survey.html</a:t>
            </a:r>
            <a:r>
              <a:rPr lang="en-GB" dirty="0" smtClean="0"/>
              <a:t> </a:t>
            </a:r>
            <a:endParaRPr lang="en-GB" dirty="0"/>
          </a:p>
          <a:p>
            <a:endParaRPr lang="en-GB" dirty="0"/>
          </a:p>
        </p:txBody>
      </p:sp>
    </p:spTree>
    <p:extLst>
      <p:ext uri="{BB962C8B-B14F-4D97-AF65-F5344CB8AC3E}">
        <p14:creationId xmlns:p14="http://schemas.microsoft.com/office/powerpoint/2010/main" val="3840623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B</a:t>
            </a:r>
            <a:endParaRPr lang="en-GB" dirty="0"/>
          </a:p>
        </p:txBody>
      </p:sp>
      <p:sp>
        <p:nvSpPr>
          <p:cNvPr id="3" name="Content Placeholder 2"/>
          <p:cNvSpPr>
            <a:spLocks noGrp="1"/>
          </p:cNvSpPr>
          <p:nvPr>
            <p:ph idx="1"/>
          </p:nvPr>
        </p:nvSpPr>
        <p:spPr/>
        <p:txBody>
          <a:bodyPr/>
          <a:lstStyle/>
          <a:p>
            <a:r>
              <a:rPr lang="en-GB" dirty="0" smtClean="0"/>
              <a:t>For research methods we have looked at different ways we can get information for the project title.</a:t>
            </a:r>
          </a:p>
          <a:p>
            <a:r>
              <a:rPr lang="en-GB" dirty="0" smtClean="0"/>
              <a:t>Interviews: interviews help research as you can find accurate information first hand, </a:t>
            </a:r>
            <a:r>
              <a:rPr lang="en-GB" dirty="0" err="1" smtClean="0"/>
              <a:t>e.g</a:t>
            </a:r>
            <a:r>
              <a:rPr lang="en-GB" dirty="0" smtClean="0"/>
              <a:t> the video below gives information about various volunteers and how volunteering as helped them and will help others in </a:t>
            </a:r>
            <a:r>
              <a:rPr lang="en-GB" dirty="0"/>
              <a:t>the future (</a:t>
            </a:r>
            <a:r>
              <a:rPr lang="en-GB" dirty="0">
                <a:hlinkClick r:id="rId2"/>
              </a:rPr>
              <a:t>https://</a:t>
            </a:r>
            <a:r>
              <a:rPr lang="en-GB" dirty="0" smtClean="0">
                <a:hlinkClick r:id="rId2"/>
              </a:rPr>
              <a:t>www.youtube.com/watch?v=tLdQ2SzNX-8</a:t>
            </a:r>
            <a:r>
              <a:rPr lang="en-GB" dirty="0" smtClean="0"/>
              <a:t>) </a:t>
            </a:r>
          </a:p>
          <a:p>
            <a:r>
              <a:rPr lang="en-GB" dirty="0" smtClean="0"/>
              <a:t>Interviews can also not be helpful as people need time to answer a question in more detail.</a:t>
            </a:r>
          </a:p>
        </p:txBody>
      </p:sp>
    </p:spTree>
    <p:extLst>
      <p:ext uri="{BB962C8B-B14F-4D97-AF65-F5344CB8AC3E}">
        <p14:creationId xmlns:p14="http://schemas.microsoft.com/office/powerpoint/2010/main" val="3844148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a:t>
            </a:r>
            <a:endParaRPr lang="en-GB" dirty="0"/>
          </a:p>
        </p:txBody>
      </p:sp>
      <p:sp>
        <p:nvSpPr>
          <p:cNvPr id="3" name="Content Placeholder 2"/>
          <p:cNvSpPr>
            <a:spLocks noGrp="1"/>
          </p:cNvSpPr>
          <p:nvPr>
            <p:ph idx="1"/>
          </p:nvPr>
        </p:nvSpPr>
        <p:spPr>
          <a:xfrm>
            <a:off x="1104293" y="2036876"/>
            <a:ext cx="8946541" cy="4195481"/>
          </a:xfrm>
        </p:spPr>
        <p:txBody>
          <a:bodyPr/>
          <a:lstStyle/>
          <a:p>
            <a:r>
              <a:rPr lang="en-GB" dirty="0" smtClean="0"/>
              <a:t>Questionnaires: these can be used to get more in depth information but usually people tend to not want to do them as it could take up their time depending how long the questionnaire is. These are usually more typical for voluntary organisations to use as they can usually get a big group of people to do them at the same time for example in schools or youth clubs. </a:t>
            </a:r>
            <a:endParaRPr lang="en-GB" dirty="0"/>
          </a:p>
        </p:txBody>
      </p:sp>
    </p:spTree>
    <p:extLst>
      <p:ext uri="{BB962C8B-B14F-4D97-AF65-F5344CB8AC3E}">
        <p14:creationId xmlns:p14="http://schemas.microsoft.com/office/powerpoint/2010/main" val="1699561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be done to get people to volunteer?                                 M</a:t>
            </a:r>
            <a:endParaRPr lang="en-GB" dirty="0"/>
          </a:p>
        </p:txBody>
      </p:sp>
      <p:sp>
        <p:nvSpPr>
          <p:cNvPr id="3" name="Content Placeholder 2"/>
          <p:cNvSpPr>
            <a:spLocks noGrp="1"/>
          </p:cNvSpPr>
          <p:nvPr>
            <p:ph idx="1"/>
          </p:nvPr>
        </p:nvSpPr>
        <p:spPr>
          <a:xfrm>
            <a:off x="1104293" y="2125492"/>
            <a:ext cx="8946541" cy="4195481"/>
          </a:xfrm>
        </p:spPr>
        <p:txBody>
          <a:bodyPr/>
          <a:lstStyle/>
          <a:p>
            <a:r>
              <a:rPr lang="en-GB" dirty="0" smtClean="0"/>
              <a:t>Good training: volunteers don’t want any of the training to be rushed or pointless they want it to mean something and be skilful for them, so they can go out and teach their newfound skills to others</a:t>
            </a:r>
          </a:p>
          <a:p>
            <a:r>
              <a:rPr lang="en-GB" dirty="0" smtClean="0"/>
              <a:t>Interesting work: give them exciting jobs and not boring ones that don’t really give them the chance to show their potential</a:t>
            </a:r>
          </a:p>
          <a:p>
            <a:r>
              <a:rPr lang="en-GB" dirty="0" smtClean="0"/>
              <a:t>Organise talks: go to youth clubs and schools and give them the opportunity to learn about volunteering and the benefits for doing it.  </a:t>
            </a:r>
            <a:endParaRPr lang="en-GB" dirty="0"/>
          </a:p>
        </p:txBody>
      </p:sp>
    </p:spTree>
    <p:extLst>
      <p:ext uri="{BB962C8B-B14F-4D97-AF65-F5344CB8AC3E}">
        <p14:creationId xmlns:p14="http://schemas.microsoft.com/office/powerpoint/2010/main" val="3460209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and Street Games      M                             </a:t>
            </a:r>
            <a:endParaRPr lang="en-GB" dirty="0"/>
          </a:p>
        </p:txBody>
      </p:sp>
      <p:sp>
        <p:nvSpPr>
          <p:cNvPr id="3" name="Content Placeholder 2"/>
          <p:cNvSpPr>
            <a:spLocks noGrp="1"/>
          </p:cNvSpPr>
          <p:nvPr>
            <p:ph idx="1"/>
          </p:nvPr>
        </p:nvSpPr>
        <p:spPr/>
        <p:txBody>
          <a:bodyPr/>
          <a:lstStyle/>
          <a:p>
            <a:r>
              <a:rPr lang="en-GB" dirty="0" smtClean="0"/>
              <a:t>As evidence shown the different organisations is struggling to get the voluntary numbers. And how different research methods and literature reviews help with finding evidence towards the project title.</a:t>
            </a:r>
          </a:p>
          <a:p>
            <a:r>
              <a:rPr lang="en-GB" dirty="0" smtClean="0"/>
              <a:t>there are companies trying to bring those numbers up, the company we have chosen to speak about is Street Games as it was one of the main organisations that run with a majority of workers being volunteers</a:t>
            </a:r>
            <a:r>
              <a:rPr lang="en-GB" dirty="0"/>
              <a:t>. (</a:t>
            </a:r>
            <a:r>
              <a:rPr lang="en-GB" dirty="0">
                <a:hlinkClick r:id="rId2"/>
              </a:rPr>
              <a:t>https://</a:t>
            </a:r>
            <a:r>
              <a:rPr lang="en-GB" dirty="0" smtClean="0">
                <a:hlinkClick r:id="rId2"/>
              </a:rPr>
              <a:t>www.streetgames.org/what-we-do</a:t>
            </a:r>
            <a:r>
              <a:rPr lang="en-GB" dirty="0" smtClean="0"/>
              <a:t>) </a:t>
            </a:r>
            <a:endParaRPr lang="en-GB" dirty="0"/>
          </a:p>
        </p:txBody>
      </p:sp>
    </p:spTree>
    <p:extLst>
      <p:ext uri="{BB962C8B-B14F-4D97-AF65-F5344CB8AC3E}">
        <p14:creationId xmlns:p14="http://schemas.microsoft.com/office/powerpoint/2010/main" val="230312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www.civilsociety.co.uk/news/volunteering-levels-fall-by-15-per-cent-in-a-decade-finds-office-for-national-statistics.html</a:t>
            </a:r>
            <a:r>
              <a:rPr lang="en-GB" dirty="0" smtClean="0"/>
              <a:t> </a:t>
            </a:r>
          </a:p>
          <a:p>
            <a:endParaRPr lang="en-GB" dirty="0"/>
          </a:p>
          <a:p>
            <a:r>
              <a:rPr lang="en-GB" dirty="0">
                <a:hlinkClick r:id="rId3"/>
              </a:rPr>
              <a:t>https://</a:t>
            </a:r>
            <a:r>
              <a:rPr lang="en-GB" dirty="0" smtClean="0">
                <a:hlinkClick r:id="rId3"/>
              </a:rPr>
              <a:t>www.ptotoday.com/pto-today-articles/article/5940-why-dont-people-volunteer</a:t>
            </a:r>
            <a:r>
              <a:rPr lang="en-GB" dirty="0" smtClean="0"/>
              <a:t> </a:t>
            </a:r>
          </a:p>
          <a:p>
            <a:r>
              <a:rPr lang="en-GB" dirty="0">
                <a:hlinkClick r:id="rId4"/>
              </a:rPr>
              <a:t>https://</a:t>
            </a:r>
            <a:r>
              <a:rPr lang="en-GB" dirty="0" smtClean="0">
                <a:hlinkClick r:id="rId4"/>
              </a:rPr>
              <a:t>www.civilsociety.co.uk/news/people-don-t-volunteer-because-of-work-and-other-things-finds-survey.html</a:t>
            </a:r>
            <a:endParaRPr lang="en-GB" dirty="0"/>
          </a:p>
          <a:p>
            <a:r>
              <a:rPr lang="en-GB">
                <a:hlinkClick r:id="rId5"/>
              </a:rPr>
              <a:t>https</a:t>
            </a:r>
            <a:r>
              <a:rPr lang="en-GB">
                <a:hlinkClick r:id="rId5"/>
              </a:rPr>
              <a:t>://</a:t>
            </a:r>
            <a:r>
              <a:rPr lang="en-GB" smtClean="0">
                <a:hlinkClick r:id="rId5"/>
              </a:rPr>
              <a:t>www.streetgames.org/what-we-do</a:t>
            </a:r>
            <a:r>
              <a:rPr lang="en-GB" smtClean="0"/>
              <a:t> </a:t>
            </a:r>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5672308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120</TotalTime>
  <Words>617</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Sports research proposal</vt:lpstr>
      <vt:lpstr>Aims and objectives                       M</vt:lpstr>
      <vt:lpstr>Introduction                                      D</vt:lpstr>
      <vt:lpstr>Literature review                              D</vt:lpstr>
      <vt:lpstr>Research methods                          B</vt:lpstr>
      <vt:lpstr>                                                           B</vt:lpstr>
      <vt:lpstr>What can be done to get people to volunteer?                                 M</vt:lpstr>
      <vt:lpstr>Conclusion and Street Games      M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research proposal</dc:title>
  <dc:creator>Denny Oliver</dc:creator>
  <cp:lastModifiedBy>Denny Oliver</cp:lastModifiedBy>
  <cp:revision>12</cp:revision>
  <dcterms:created xsi:type="dcterms:W3CDTF">2019-01-10T10:50:42Z</dcterms:created>
  <dcterms:modified xsi:type="dcterms:W3CDTF">2019-01-10T12:51:27Z</dcterms:modified>
</cp:coreProperties>
</file>