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485048-1ACB-4E22-8349-763A5B70715E}" v="26" dt="2021-06-12T17:25:06.389"/>
    <p1510:client id="{04CAF685-F488-44F3-892A-1DBB7DBBB266}" v="276" dt="2021-06-12T17:00:33.744"/>
    <p1510:client id="{2D5F5BD9-65B7-41F6-803C-3922F7B5D74B}" v="4" dt="2021-06-12T08:44:10.817"/>
    <p1510:client id="{3DA1E2E4-CE48-4979-9A2F-FDEDB936F4E0}" v="36" dt="2021-06-12T09:03:14.075"/>
    <p1510:client id="{42B8DEF4-ED25-4489-ABD1-062A13F0155E}" v="55" dt="2021-06-10T09:26:10.020"/>
    <p1510:client id="{AD18D276-D84E-44A3-BDC4-2AE2908EDEBF}" v="111" dt="2021-06-12T07:49:39.553"/>
    <p1510:client id="{CC644157-1CF0-44B3-84CF-DAE53FC11198}" v="1" dt="2021-06-12T13:14:02.356"/>
    <p1510:client id="{E35CF8D0-281B-4426-AF84-1A6AFD728A55}" v="1290" dt="2021-06-12T13:14:38.618"/>
    <p1510:client id="{E88CFF41-387C-4107-B22B-73AE876AF854}" v="25" dt="2021-06-12T08:54:34.701"/>
    <p1510:client id="{F25BD525-2317-4FB3-91F8-FB53C81A775D}" v="248" vWet="249" dt="2021-06-12T08:43:21.8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50663F-ED69-4167-BC40-4F22681F5DAC}" type="doc">
      <dgm:prSet loTypeId="urn:microsoft.com/office/officeart/2016/7/layout/HexagonTimeline" loCatId="timeline" qsTypeId="urn:microsoft.com/office/officeart/2005/8/quickstyle/simple1" qsCatId="simple" csTypeId="urn:microsoft.com/office/officeart/2005/8/colors/accent1_2" csCatId="accent1" phldr="1"/>
      <dgm:spPr/>
      <dgm:t>
        <a:bodyPr/>
        <a:lstStyle/>
        <a:p>
          <a:endParaRPr lang="en-GB"/>
        </a:p>
      </dgm:t>
    </dgm:pt>
    <dgm:pt modelId="{4B1B4F17-6FA8-4275-A77D-E21597E9EF4C}">
      <dgm:prSet phldrT="[Text]" phldr="0"/>
      <dgm:spPr/>
      <dgm:t>
        <a:bodyPr/>
        <a:lstStyle/>
        <a:p>
          <a:r>
            <a:rPr lang="en-GB">
              <a:latin typeface="Century Schoolbook" panose="02040604050505020304"/>
            </a:rPr>
            <a:t>1914</a:t>
          </a:r>
          <a:endParaRPr lang="en-GB"/>
        </a:p>
      </dgm:t>
    </dgm:pt>
    <dgm:pt modelId="{CACA2949-446C-4112-861F-3A717FB1546F}" type="parTrans" cxnId="{AEE689A9-233F-434C-B0D9-BCA550B57E25}">
      <dgm:prSet/>
      <dgm:spPr/>
      <dgm:t>
        <a:bodyPr/>
        <a:lstStyle/>
        <a:p>
          <a:endParaRPr lang="en-GB"/>
        </a:p>
      </dgm:t>
    </dgm:pt>
    <dgm:pt modelId="{FE24805F-610F-4534-9DCC-26E42B48E261}" type="sibTrans" cxnId="{AEE689A9-233F-434C-B0D9-BCA550B57E25}">
      <dgm:prSet/>
      <dgm:spPr/>
      <dgm:t>
        <a:bodyPr/>
        <a:lstStyle/>
        <a:p>
          <a:endParaRPr lang="en-GB"/>
        </a:p>
      </dgm:t>
    </dgm:pt>
    <dgm:pt modelId="{F39247A4-730C-4544-97EA-0FE5CE046895}">
      <dgm:prSet phldrT="[Text]" phldr="0"/>
      <dgm:spPr/>
      <dgm:t>
        <a:bodyPr/>
        <a:lstStyle/>
        <a:p>
          <a:pPr rtl="0"/>
          <a:r>
            <a:rPr lang="en-GB">
              <a:latin typeface="Century Schoolbook" panose="02040604050505020304"/>
            </a:rPr>
            <a:t>Vittorio Benussi publishes his findings on the respiratory symptoms of lying.</a:t>
          </a:r>
          <a:endParaRPr lang="en-GB"/>
        </a:p>
      </dgm:t>
    </dgm:pt>
    <dgm:pt modelId="{33917CCE-14DE-43DA-AD88-4359C95048A6}" type="parTrans" cxnId="{2E13B2B5-6E76-4191-B143-9CB7400D0766}">
      <dgm:prSet/>
      <dgm:spPr/>
      <dgm:t>
        <a:bodyPr/>
        <a:lstStyle/>
        <a:p>
          <a:endParaRPr lang="en-GB"/>
        </a:p>
      </dgm:t>
    </dgm:pt>
    <dgm:pt modelId="{EA8165DE-1B8D-49E1-A403-29176B782621}" type="sibTrans" cxnId="{2E13B2B5-6E76-4191-B143-9CB7400D0766}">
      <dgm:prSet/>
      <dgm:spPr/>
      <dgm:t>
        <a:bodyPr/>
        <a:lstStyle/>
        <a:p>
          <a:endParaRPr lang="en-GB"/>
        </a:p>
      </dgm:t>
    </dgm:pt>
    <dgm:pt modelId="{0913423C-2BDD-4DCF-A7D5-4ACE33FC6102}">
      <dgm:prSet phldrT="[Text]" phldr="0"/>
      <dgm:spPr/>
      <dgm:t>
        <a:bodyPr/>
        <a:lstStyle/>
        <a:p>
          <a:r>
            <a:rPr lang="en-GB">
              <a:latin typeface="Century Schoolbook" panose="02040604050505020304"/>
            </a:rPr>
            <a:t>1915</a:t>
          </a:r>
          <a:endParaRPr lang="en-GB"/>
        </a:p>
      </dgm:t>
    </dgm:pt>
    <dgm:pt modelId="{47EF643E-C257-436B-ACA2-095B5072F5E2}" type="parTrans" cxnId="{E90C7A65-DB22-4BA2-8575-B612E575AEB8}">
      <dgm:prSet/>
      <dgm:spPr/>
      <dgm:t>
        <a:bodyPr/>
        <a:lstStyle/>
        <a:p>
          <a:endParaRPr lang="en-GB"/>
        </a:p>
      </dgm:t>
    </dgm:pt>
    <dgm:pt modelId="{3992BFFA-6574-4AD4-8630-92BFCD911836}" type="sibTrans" cxnId="{E90C7A65-DB22-4BA2-8575-B612E575AEB8}">
      <dgm:prSet/>
      <dgm:spPr/>
      <dgm:t>
        <a:bodyPr/>
        <a:lstStyle/>
        <a:p>
          <a:endParaRPr lang="en-GB"/>
        </a:p>
      </dgm:t>
    </dgm:pt>
    <dgm:pt modelId="{654E361B-E831-487E-81E6-C39F62F2F162}">
      <dgm:prSet phldrT="[Text]" phldr="0"/>
      <dgm:spPr/>
      <dgm:t>
        <a:bodyPr/>
        <a:lstStyle/>
        <a:p>
          <a:pPr rtl="0"/>
          <a:r>
            <a:rPr lang="en-GB">
              <a:latin typeface="Century Schoolbook" panose="02040604050505020304"/>
            </a:rPr>
            <a:t>William </a:t>
          </a:r>
          <a:r>
            <a:rPr lang="en-GB" err="1">
              <a:latin typeface="Century Schoolbook" panose="02040604050505020304"/>
            </a:rPr>
            <a:t>M.Marston</a:t>
          </a:r>
          <a:r>
            <a:rPr lang="en-GB">
              <a:latin typeface="Century Schoolbook" panose="02040604050505020304"/>
            </a:rPr>
            <a:t> invents the discontinuous systolic blood pressure test to detect deceit.</a:t>
          </a:r>
          <a:endParaRPr lang="en-GB"/>
        </a:p>
      </dgm:t>
    </dgm:pt>
    <dgm:pt modelId="{775C74AF-AB33-470D-BF8C-6DFED13946CB}" type="parTrans" cxnId="{20928033-7F7B-47AA-B068-36558F271966}">
      <dgm:prSet/>
      <dgm:spPr/>
      <dgm:t>
        <a:bodyPr/>
        <a:lstStyle/>
        <a:p>
          <a:endParaRPr lang="en-GB"/>
        </a:p>
      </dgm:t>
    </dgm:pt>
    <dgm:pt modelId="{5AFD2305-B84B-485F-B533-C06B24929BFF}" type="sibTrans" cxnId="{20928033-7F7B-47AA-B068-36558F271966}">
      <dgm:prSet/>
      <dgm:spPr/>
      <dgm:t>
        <a:bodyPr/>
        <a:lstStyle/>
        <a:p>
          <a:endParaRPr lang="en-GB"/>
        </a:p>
      </dgm:t>
    </dgm:pt>
    <dgm:pt modelId="{01E2AF80-0025-46F5-91D6-79CC9E44C813}">
      <dgm:prSet phldrT="[Text]" phldr="0"/>
      <dgm:spPr/>
      <dgm:t>
        <a:bodyPr/>
        <a:lstStyle/>
        <a:p>
          <a:r>
            <a:rPr lang="en-GB">
              <a:latin typeface="Century Schoolbook" panose="02040604050505020304"/>
            </a:rPr>
            <a:t>1921</a:t>
          </a:r>
          <a:endParaRPr lang="en-GB"/>
        </a:p>
      </dgm:t>
    </dgm:pt>
    <dgm:pt modelId="{C45F5E6B-D72D-4029-B048-354E68CC46AC}" type="parTrans" cxnId="{D90639D2-9BA1-4567-A9F7-EA08BCA92B34}">
      <dgm:prSet/>
      <dgm:spPr/>
      <dgm:t>
        <a:bodyPr/>
        <a:lstStyle/>
        <a:p>
          <a:endParaRPr lang="en-GB"/>
        </a:p>
      </dgm:t>
    </dgm:pt>
    <dgm:pt modelId="{3B500258-A17D-40D8-9A2A-6BB7D8967694}" type="sibTrans" cxnId="{D90639D2-9BA1-4567-A9F7-EA08BCA92B34}">
      <dgm:prSet/>
      <dgm:spPr/>
      <dgm:t>
        <a:bodyPr/>
        <a:lstStyle/>
        <a:p>
          <a:endParaRPr lang="en-GB"/>
        </a:p>
      </dgm:t>
    </dgm:pt>
    <dgm:pt modelId="{264F01B0-6AC7-41B3-9A4C-2D9B0CCD35D2}">
      <dgm:prSet phldrT="[Text]" phldr="0"/>
      <dgm:spPr/>
      <dgm:t>
        <a:bodyPr/>
        <a:lstStyle/>
        <a:p>
          <a:pPr rtl="0"/>
          <a:r>
            <a:rPr lang="en-GB">
              <a:latin typeface="Century Schoolbook" panose="02040604050505020304"/>
            </a:rPr>
            <a:t>John </a:t>
          </a:r>
          <a:r>
            <a:rPr lang="en-GB" err="1">
              <a:latin typeface="Century Schoolbook" panose="02040604050505020304"/>
            </a:rPr>
            <a:t>A.Larson</a:t>
          </a:r>
          <a:r>
            <a:rPr lang="en-GB">
              <a:latin typeface="Century Schoolbook" panose="02040604050505020304"/>
            </a:rPr>
            <a:t> creates first polygraph measuring heart rate, respiration and blood pressure.</a:t>
          </a:r>
          <a:endParaRPr lang="en-GB"/>
        </a:p>
      </dgm:t>
    </dgm:pt>
    <dgm:pt modelId="{21FBE56B-D7C5-455F-9B6F-F50C345417FB}" type="parTrans" cxnId="{730FE254-FCF8-4845-9012-9DD62875E944}">
      <dgm:prSet/>
      <dgm:spPr/>
      <dgm:t>
        <a:bodyPr/>
        <a:lstStyle/>
        <a:p>
          <a:endParaRPr lang="en-GB"/>
        </a:p>
      </dgm:t>
    </dgm:pt>
    <dgm:pt modelId="{DB06BE26-DDB8-45AE-8F42-78DEABE793A6}" type="sibTrans" cxnId="{730FE254-FCF8-4845-9012-9DD62875E944}">
      <dgm:prSet/>
      <dgm:spPr/>
      <dgm:t>
        <a:bodyPr/>
        <a:lstStyle/>
        <a:p>
          <a:endParaRPr lang="en-GB"/>
        </a:p>
      </dgm:t>
    </dgm:pt>
    <dgm:pt modelId="{04391640-5BD9-47AC-ACAE-F809734F1D87}">
      <dgm:prSet phldr="0"/>
      <dgm:spPr/>
      <dgm:t>
        <a:bodyPr/>
        <a:lstStyle/>
        <a:p>
          <a:r>
            <a:rPr lang="en-GB">
              <a:latin typeface="Century Schoolbook" panose="02040604050505020304"/>
            </a:rPr>
            <a:t>1923</a:t>
          </a:r>
        </a:p>
      </dgm:t>
    </dgm:pt>
    <dgm:pt modelId="{49266BA4-6FCC-4231-9F49-A434C0E6E7CA}" type="parTrans" cxnId="{C278F2AA-D184-4A5C-946E-CD0D9BA15552}">
      <dgm:prSet/>
      <dgm:spPr/>
    </dgm:pt>
    <dgm:pt modelId="{FF0F9B1B-37B2-4F72-9CD9-B5FF0A010833}" type="sibTrans" cxnId="{C278F2AA-D184-4A5C-946E-CD0D9BA15552}">
      <dgm:prSet/>
      <dgm:spPr/>
    </dgm:pt>
    <dgm:pt modelId="{4C71F524-F236-4FAE-B3AA-BEDF1DBE7816}">
      <dgm:prSet phldr="0"/>
      <dgm:spPr/>
      <dgm:t>
        <a:bodyPr/>
        <a:lstStyle/>
        <a:p>
          <a:r>
            <a:rPr lang="en-GB">
              <a:latin typeface="Century Schoolbook" panose="02040604050505020304"/>
            </a:rPr>
            <a:t>1930-1938</a:t>
          </a:r>
        </a:p>
      </dgm:t>
    </dgm:pt>
    <dgm:pt modelId="{2A80F719-519A-4180-BA3E-35B0F14E11C0}" type="parTrans" cxnId="{59799783-8FD6-4B70-8F64-3C2483DE4F8A}">
      <dgm:prSet/>
      <dgm:spPr/>
    </dgm:pt>
    <dgm:pt modelId="{745AE38F-0E16-45F1-989F-0584DA56DD84}" type="sibTrans" cxnId="{59799783-8FD6-4B70-8F64-3C2483DE4F8A}">
      <dgm:prSet/>
      <dgm:spPr/>
    </dgm:pt>
    <dgm:pt modelId="{4C01CB68-A0DB-43E7-94CD-FF9A221D6550}">
      <dgm:prSet phldr="0"/>
      <dgm:spPr/>
      <dgm:t>
        <a:bodyPr/>
        <a:lstStyle/>
        <a:p>
          <a:r>
            <a:rPr lang="en-GB">
              <a:latin typeface="Century Schoolbook" panose="02040604050505020304"/>
            </a:rPr>
            <a:t>1947</a:t>
          </a:r>
        </a:p>
      </dgm:t>
    </dgm:pt>
    <dgm:pt modelId="{C52959C2-D07D-430F-8A4B-7E0AB61865E7}" type="parTrans" cxnId="{DF4B5992-CF23-4029-AED5-1988E7B34C1C}">
      <dgm:prSet/>
      <dgm:spPr/>
    </dgm:pt>
    <dgm:pt modelId="{28C97EE1-A006-447F-AAC8-A6B0228F8081}" type="sibTrans" cxnId="{DF4B5992-CF23-4029-AED5-1988E7B34C1C}">
      <dgm:prSet/>
      <dgm:spPr/>
    </dgm:pt>
    <dgm:pt modelId="{FE1E577C-5AB3-4A90-B921-4B3BB380271B}">
      <dgm:prSet phldr="0"/>
      <dgm:spPr/>
      <dgm:t>
        <a:bodyPr/>
        <a:lstStyle/>
        <a:p>
          <a:r>
            <a:rPr lang="en-GB">
              <a:latin typeface="Century Schoolbook" panose="02040604050505020304"/>
            </a:rPr>
            <a:t>1965</a:t>
          </a:r>
        </a:p>
      </dgm:t>
    </dgm:pt>
    <dgm:pt modelId="{4A6E0B49-F27E-445A-82BB-6FBA94530ADD}" type="parTrans" cxnId="{28DD3277-62C9-46AF-8946-48199B33CF30}">
      <dgm:prSet/>
      <dgm:spPr/>
    </dgm:pt>
    <dgm:pt modelId="{81EC1279-B28C-45FC-AF8E-62F6FF4730FD}" type="sibTrans" cxnId="{28DD3277-62C9-46AF-8946-48199B33CF30}">
      <dgm:prSet/>
      <dgm:spPr/>
    </dgm:pt>
    <dgm:pt modelId="{A120A4E4-5AA7-478B-B97B-EE3CC35125B5}">
      <dgm:prSet phldr="0"/>
      <dgm:spPr/>
      <dgm:t>
        <a:bodyPr/>
        <a:lstStyle/>
        <a:p>
          <a:r>
            <a:rPr lang="en-GB">
              <a:latin typeface="Century Schoolbook" panose="02040604050505020304"/>
            </a:rPr>
            <a:t>1963</a:t>
          </a:r>
        </a:p>
      </dgm:t>
    </dgm:pt>
    <dgm:pt modelId="{F7A58591-B235-4437-9A59-AAC4294B8293}" type="parTrans" cxnId="{E5B7A7CF-2842-4E20-A99A-B84FDD43416C}">
      <dgm:prSet/>
      <dgm:spPr/>
    </dgm:pt>
    <dgm:pt modelId="{66F07A5B-1751-4228-9AF1-6679579692CD}" type="sibTrans" cxnId="{E5B7A7CF-2842-4E20-A99A-B84FDD43416C}">
      <dgm:prSet/>
      <dgm:spPr/>
    </dgm:pt>
    <dgm:pt modelId="{7B25C005-E15E-4895-8E9C-4AFF1CF1E7C9}">
      <dgm:prSet phldr="0"/>
      <dgm:spPr/>
      <dgm:t>
        <a:bodyPr/>
        <a:lstStyle/>
        <a:p>
          <a:r>
            <a:rPr lang="en-GB">
              <a:latin typeface="Century Schoolbook" panose="02040604050505020304"/>
            </a:rPr>
            <a:t>2005</a:t>
          </a:r>
        </a:p>
      </dgm:t>
    </dgm:pt>
    <dgm:pt modelId="{F325881C-B1E0-4C0A-812D-0AD89A1FDBBE}" type="parTrans" cxnId="{4174B609-E5D0-41FC-B670-B6A86BBD45E1}">
      <dgm:prSet/>
      <dgm:spPr/>
    </dgm:pt>
    <dgm:pt modelId="{198F792D-9072-448A-AC18-2D80753C8B6A}" type="sibTrans" cxnId="{4174B609-E5D0-41FC-B670-B6A86BBD45E1}">
      <dgm:prSet/>
      <dgm:spPr/>
    </dgm:pt>
    <dgm:pt modelId="{50954394-455E-4B6B-A443-52C8EE97175C}">
      <dgm:prSet phldr="0"/>
      <dgm:spPr/>
      <dgm:t>
        <a:bodyPr/>
        <a:lstStyle/>
        <a:p>
          <a:r>
            <a:rPr lang="en-GB">
              <a:latin typeface="Century Schoolbook" panose="02040604050505020304"/>
            </a:rPr>
            <a:t>1972</a:t>
          </a:r>
        </a:p>
      </dgm:t>
    </dgm:pt>
    <dgm:pt modelId="{2976F8A6-CD70-4A67-9325-EBE9BD1C7948}" type="parTrans" cxnId="{09DCF54A-84EC-4344-86C4-EA6299A91E51}">
      <dgm:prSet/>
      <dgm:spPr/>
    </dgm:pt>
    <dgm:pt modelId="{5B82F4F6-D229-40C9-9475-383612939F32}" type="sibTrans" cxnId="{09DCF54A-84EC-4344-86C4-EA6299A91E51}">
      <dgm:prSet/>
      <dgm:spPr/>
    </dgm:pt>
    <dgm:pt modelId="{2C30CDA6-1C82-422A-A08E-E4AD30F1ECE2}" type="pres">
      <dgm:prSet presAssocID="{8F50663F-ED69-4167-BC40-4F22681F5DAC}" presName="Name0" presStyleCnt="0">
        <dgm:presLayoutVars>
          <dgm:chMax/>
          <dgm:chPref/>
          <dgm:animLvl val="lvl"/>
        </dgm:presLayoutVars>
      </dgm:prSet>
      <dgm:spPr/>
    </dgm:pt>
    <dgm:pt modelId="{BA86C978-58BE-410A-8A0F-4303F5288172}" type="pres">
      <dgm:prSet presAssocID="{4B1B4F17-6FA8-4275-A77D-E21597E9EF4C}" presName="composite" presStyleCnt="0"/>
      <dgm:spPr/>
    </dgm:pt>
    <dgm:pt modelId="{54F3D38E-1CF6-4A41-B4E5-DFF6620462CB}" type="pres">
      <dgm:prSet presAssocID="{4B1B4F17-6FA8-4275-A77D-E21597E9EF4C}" presName="Parent1" presStyleLbl="alignNode1" presStyleIdx="0" presStyleCnt="10">
        <dgm:presLayoutVars>
          <dgm:chMax val="1"/>
          <dgm:chPref val="1"/>
          <dgm:bulletEnabled val="1"/>
        </dgm:presLayoutVars>
      </dgm:prSet>
      <dgm:spPr/>
    </dgm:pt>
    <dgm:pt modelId="{0D5D1B3E-BE53-4B2D-A7A4-B63B34437FEB}" type="pres">
      <dgm:prSet presAssocID="{4B1B4F17-6FA8-4275-A77D-E21597E9EF4C}" presName="Childtext1" presStyleLbl="revTx" presStyleIdx="0" presStyleCnt="10">
        <dgm:presLayoutVars>
          <dgm:chMax val="0"/>
          <dgm:chPref val="0"/>
          <dgm:bulletEnabled/>
        </dgm:presLayoutVars>
      </dgm:prSet>
      <dgm:spPr/>
    </dgm:pt>
    <dgm:pt modelId="{81D401D2-DF61-44B3-A7F9-0AE05CEC208D}" type="pres">
      <dgm:prSet presAssocID="{4B1B4F17-6FA8-4275-A77D-E21597E9EF4C}" presName="ConnectLine" presStyleLbl="sibTrans1D1" presStyleIdx="0" presStyleCnt="10"/>
      <dgm:spPr>
        <a:noFill/>
        <a:ln w="12700" cap="flat" cmpd="sng" algn="ctr">
          <a:solidFill>
            <a:schemeClr val="accent1">
              <a:hueOff val="0"/>
              <a:satOff val="0"/>
              <a:lumOff val="0"/>
              <a:alphaOff val="0"/>
            </a:schemeClr>
          </a:solidFill>
          <a:prstDash val="dash"/>
        </a:ln>
        <a:effectLst/>
      </dgm:spPr>
    </dgm:pt>
    <dgm:pt modelId="{63118702-D5FD-4C95-8ECE-18EB950491F4}" type="pres">
      <dgm:prSet presAssocID="{4B1B4F17-6FA8-4275-A77D-E21597E9EF4C}" presName="ConnectLineEnd" presStyleLbl="node1" presStyleIdx="0" presStyleCnt="10"/>
      <dgm:spPr/>
    </dgm:pt>
    <dgm:pt modelId="{28942968-053E-4990-827D-13BCA2F0A9A2}" type="pres">
      <dgm:prSet presAssocID="{4B1B4F17-6FA8-4275-A77D-E21597E9EF4C}" presName="EmptyPane" presStyleCnt="0"/>
      <dgm:spPr/>
    </dgm:pt>
    <dgm:pt modelId="{2B16A3A0-1261-40B5-BBCC-E8EB3AB62C25}" type="pres">
      <dgm:prSet presAssocID="{FE24805F-610F-4534-9DCC-26E42B48E261}" presName="spaceBetweenRectangles" presStyleLbl="fgAcc1" presStyleIdx="0" presStyleCnt="9"/>
      <dgm:spPr/>
    </dgm:pt>
    <dgm:pt modelId="{98FBC1B4-527F-40B6-AE13-F923EE6E216E}" type="pres">
      <dgm:prSet presAssocID="{0913423C-2BDD-4DCF-A7D5-4ACE33FC6102}" presName="composite" presStyleCnt="0"/>
      <dgm:spPr/>
    </dgm:pt>
    <dgm:pt modelId="{008242A8-B932-4C0E-8A38-FF84D4E23140}" type="pres">
      <dgm:prSet presAssocID="{0913423C-2BDD-4DCF-A7D5-4ACE33FC6102}" presName="Parent1" presStyleLbl="alignNode1" presStyleIdx="1" presStyleCnt="10">
        <dgm:presLayoutVars>
          <dgm:chMax val="1"/>
          <dgm:chPref val="1"/>
          <dgm:bulletEnabled val="1"/>
        </dgm:presLayoutVars>
      </dgm:prSet>
      <dgm:spPr/>
    </dgm:pt>
    <dgm:pt modelId="{E501B4EB-816A-41DA-89C0-E3B0FFA0BE6C}" type="pres">
      <dgm:prSet presAssocID="{0913423C-2BDD-4DCF-A7D5-4ACE33FC6102}" presName="Childtext1" presStyleLbl="revTx" presStyleIdx="1" presStyleCnt="10">
        <dgm:presLayoutVars>
          <dgm:chMax val="0"/>
          <dgm:chPref val="0"/>
          <dgm:bulletEnabled/>
        </dgm:presLayoutVars>
      </dgm:prSet>
      <dgm:spPr/>
    </dgm:pt>
    <dgm:pt modelId="{06D489F0-D6F9-403F-98C7-4968F3367D7B}" type="pres">
      <dgm:prSet presAssocID="{0913423C-2BDD-4DCF-A7D5-4ACE33FC6102}" presName="ConnectLine" presStyleLbl="sibTrans1D1" presStyleIdx="1" presStyleCnt="10"/>
      <dgm:spPr>
        <a:noFill/>
        <a:ln w="12700" cap="flat" cmpd="sng" algn="ctr">
          <a:solidFill>
            <a:schemeClr val="accent1">
              <a:hueOff val="0"/>
              <a:satOff val="0"/>
              <a:lumOff val="0"/>
              <a:alphaOff val="0"/>
            </a:schemeClr>
          </a:solidFill>
          <a:prstDash val="dash"/>
        </a:ln>
        <a:effectLst/>
      </dgm:spPr>
    </dgm:pt>
    <dgm:pt modelId="{9B848FA9-5992-4887-85B1-794EC0B01A0C}" type="pres">
      <dgm:prSet presAssocID="{0913423C-2BDD-4DCF-A7D5-4ACE33FC6102}" presName="ConnectLineEnd" presStyleLbl="node1" presStyleIdx="1" presStyleCnt="10"/>
      <dgm:spPr/>
    </dgm:pt>
    <dgm:pt modelId="{9FA386C4-8588-44FF-90E4-754294686615}" type="pres">
      <dgm:prSet presAssocID="{0913423C-2BDD-4DCF-A7D5-4ACE33FC6102}" presName="EmptyPane" presStyleCnt="0"/>
      <dgm:spPr/>
    </dgm:pt>
    <dgm:pt modelId="{2DAE11D7-A251-4211-9849-637684639B52}" type="pres">
      <dgm:prSet presAssocID="{3992BFFA-6574-4AD4-8630-92BFCD911836}" presName="spaceBetweenRectangles" presStyleLbl="fgAcc1" presStyleIdx="1" presStyleCnt="9"/>
      <dgm:spPr/>
    </dgm:pt>
    <dgm:pt modelId="{9FA29963-3A6C-4AD8-A9FB-5E6F7C5C6BC4}" type="pres">
      <dgm:prSet presAssocID="{01E2AF80-0025-46F5-91D6-79CC9E44C813}" presName="composite" presStyleCnt="0"/>
      <dgm:spPr/>
    </dgm:pt>
    <dgm:pt modelId="{0EAACC25-ED5B-45B6-9E64-066B8CC25B12}" type="pres">
      <dgm:prSet presAssocID="{01E2AF80-0025-46F5-91D6-79CC9E44C813}" presName="Parent1" presStyleLbl="alignNode1" presStyleIdx="2" presStyleCnt="10">
        <dgm:presLayoutVars>
          <dgm:chMax val="1"/>
          <dgm:chPref val="1"/>
          <dgm:bulletEnabled val="1"/>
        </dgm:presLayoutVars>
      </dgm:prSet>
      <dgm:spPr/>
    </dgm:pt>
    <dgm:pt modelId="{75F77D68-76A2-4676-B2BA-961A08EF4D28}" type="pres">
      <dgm:prSet presAssocID="{01E2AF80-0025-46F5-91D6-79CC9E44C813}" presName="Childtext1" presStyleLbl="revTx" presStyleIdx="2" presStyleCnt="10">
        <dgm:presLayoutVars>
          <dgm:chMax val="0"/>
          <dgm:chPref val="0"/>
          <dgm:bulletEnabled/>
        </dgm:presLayoutVars>
      </dgm:prSet>
      <dgm:spPr/>
    </dgm:pt>
    <dgm:pt modelId="{CD80BFD5-29DF-4874-845C-251C87E31632}" type="pres">
      <dgm:prSet presAssocID="{01E2AF80-0025-46F5-91D6-79CC9E44C813}" presName="ConnectLine" presStyleLbl="sibTrans1D1" presStyleIdx="2" presStyleCnt="10"/>
      <dgm:spPr>
        <a:noFill/>
        <a:ln w="12700" cap="flat" cmpd="sng" algn="ctr">
          <a:solidFill>
            <a:schemeClr val="accent1">
              <a:hueOff val="0"/>
              <a:satOff val="0"/>
              <a:lumOff val="0"/>
              <a:alphaOff val="0"/>
            </a:schemeClr>
          </a:solidFill>
          <a:prstDash val="dash"/>
        </a:ln>
        <a:effectLst/>
      </dgm:spPr>
    </dgm:pt>
    <dgm:pt modelId="{9B7E274E-732A-489E-82E2-3504B20943A9}" type="pres">
      <dgm:prSet presAssocID="{01E2AF80-0025-46F5-91D6-79CC9E44C813}" presName="ConnectLineEnd" presStyleLbl="node1" presStyleIdx="2" presStyleCnt="10"/>
      <dgm:spPr/>
    </dgm:pt>
    <dgm:pt modelId="{153FBF60-0F49-48D4-BAA0-BE3311AD3130}" type="pres">
      <dgm:prSet presAssocID="{01E2AF80-0025-46F5-91D6-79CC9E44C813}" presName="EmptyPane" presStyleCnt="0"/>
      <dgm:spPr/>
    </dgm:pt>
    <dgm:pt modelId="{ED570A25-0BBB-4BC8-8252-2EB6A4EA4E05}" type="pres">
      <dgm:prSet presAssocID="{3B500258-A17D-40D8-9A2A-6BB7D8967694}" presName="spaceBetweenRectangles" presStyleLbl="fgAcc1" presStyleIdx="2" presStyleCnt="9"/>
      <dgm:spPr/>
    </dgm:pt>
    <dgm:pt modelId="{E5C16E7E-32E6-4E11-B6F9-B1A8AFFE55F5}" type="pres">
      <dgm:prSet presAssocID="{04391640-5BD9-47AC-ACAE-F809734F1D87}" presName="composite" presStyleCnt="0"/>
      <dgm:spPr/>
    </dgm:pt>
    <dgm:pt modelId="{32C97134-F521-406D-BB73-6ED706B7C507}" type="pres">
      <dgm:prSet presAssocID="{04391640-5BD9-47AC-ACAE-F809734F1D87}" presName="Parent1" presStyleLbl="alignNode1" presStyleIdx="3" presStyleCnt="10">
        <dgm:presLayoutVars>
          <dgm:chMax val="1"/>
          <dgm:chPref val="1"/>
          <dgm:bulletEnabled val="1"/>
        </dgm:presLayoutVars>
      </dgm:prSet>
      <dgm:spPr/>
    </dgm:pt>
    <dgm:pt modelId="{2FB1CABA-6EA9-4756-8079-7674016712F5}" type="pres">
      <dgm:prSet presAssocID="{04391640-5BD9-47AC-ACAE-F809734F1D87}" presName="Childtext1" presStyleLbl="revTx" presStyleIdx="3" presStyleCnt="10">
        <dgm:presLayoutVars>
          <dgm:chMax val="0"/>
          <dgm:chPref val="0"/>
          <dgm:bulletEnabled/>
        </dgm:presLayoutVars>
      </dgm:prSet>
      <dgm:spPr/>
    </dgm:pt>
    <dgm:pt modelId="{117DA440-8893-4CA8-954B-500D9A5EF6E4}" type="pres">
      <dgm:prSet presAssocID="{04391640-5BD9-47AC-ACAE-F809734F1D87}" presName="ConnectLine" presStyleLbl="sibTrans1D1" presStyleIdx="3" presStyleCnt="10"/>
      <dgm:spPr>
        <a:noFill/>
        <a:ln w="12700" cap="flat" cmpd="sng" algn="ctr">
          <a:solidFill>
            <a:schemeClr val="accent1">
              <a:hueOff val="0"/>
              <a:satOff val="0"/>
              <a:lumOff val="0"/>
              <a:alphaOff val="0"/>
            </a:schemeClr>
          </a:solidFill>
          <a:prstDash val="dash"/>
        </a:ln>
        <a:effectLst/>
      </dgm:spPr>
    </dgm:pt>
    <dgm:pt modelId="{E4506765-4DAE-4A26-920A-A776F75DFF40}" type="pres">
      <dgm:prSet presAssocID="{04391640-5BD9-47AC-ACAE-F809734F1D87}" presName="ConnectLineEnd" presStyleLbl="node1" presStyleIdx="3" presStyleCnt="10"/>
      <dgm:spPr/>
    </dgm:pt>
    <dgm:pt modelId="{F3C09DB7-3F9F-469D-B9C3-94FA07BF18E6}" type="pres">
      <dgm:prSet presAssocID="{04391640-5BD9-47AC-ACAE-F809734F1D87}" presName="EmptyPane" presStyleCnt="0"/>
      <dgm:spPr/>
    </dgm:pt>
    <dgm:pt modelId="{582B2919-25C8-4DD9-8089-26F88284972E}" type="pres">
      <dgm:prSet presAssocID="{FF0F9B1B-37B2-4F72-9CD9-B5FF0A010833}" presName="spaceBetweenRectangles" presStyleLbl="fgAcc1" presStyleIdx="3" presStyleCnt="9"/>
      <dgm:spPr/>
    </dgm:pt>
    <dgm:pt modelId="{9DBB9A95-3857-40CA-829E-955F00633E26}" type="pres">
      <dgm:prSet presAssocID="{4C71F524-F236-4FAE-B3AA-BEDF1DBE7816}" presName="composite" presStyleCnt="0"/>
      <dgm:spPr/>
    </dgm:pt>
    <dgm:pt modelId="{EAD010C7-BC2A-4763-9B9F-DEF1A163C102}" type="pres">
      <dgm:prSet presAssocID="{4C71F524-F236-4FAE-B3AA-BEDF1DBE7816}" presName="Parent1" presStyleLbl="alignNode1" presStyleIdx="4" presStyleCnt="10">
        <dgm:presLayoutVars>
          <dgm:chMax val="1"/>
          <dgm:chPref val="1"/>
          <dgm:bulletEnabled val="1"/>
        </dgm:presLayoutVars>
      </dgm:prSet>
      <dgm:spPr/>
    </dgm:pt>
    <dgm:pt modelId="{8D4472A6-0A37-461F-9F0B-3F64A90E2831}" type="pres">
      <dgm:prSet presAssocID="{4C71F524-F236-4FAE-B3AA-BEDF1DBE7816}" presName="Childtext1" presStyleLbl="revTx" presStyleIdx="4" presStyleCnt="10">
        <dgm:presLayoutVars>
          <dgm:chMax val="0"/>
          <dgm:chPref val="0"/>
          <dgm:bulletEnabled/>
        </dgm:presLayoutVars>
      </dgm:prSet>
      <dgm:spPr/>
    </dgm:pt>
    <dgm:pt modelId="{9A7C4C7E-EDA9-4ACB-BE69-09E379473C2E}" type="pres">
      <dgm:prSet presAssocID="{4C71F524-F236-4FAE-B3AA-BEDF1DBE7816}" presName="ConnectLine" presStyleLbl="sibTrans1D1" presStyleIdx="4" presStyleCnt="10"/>
      <dgm:spPr>
        <a:noFill/>
        <a:ln w="12700" cap="flat" cmpd="sng" algn="ctr">
          <a:solidFill>
            <a:schemeClr val="accent1">
              <a:hueOff val="0"/>
              <a:satOff val="0"/>
              <a:lumOff val="0"/>
              <a:alphaOff val="0"/>
            </a:schemeClr>
          </a:solidFill>
          <a:prstDash val="dash"/>
        </a:ln>
        <a:effectLst/>
      </dgm:spPr>
    </dgm:pt>
    <dgm:pt modelId="{330D77F9-15E9-4B08-8450-8AD063D1A2FB}" type="pres">
      <dgm:prSet presAssocID="{4C71F524-F236-4FAE-B3AA-BEDF1DBE7816}" presName="ConnectLineEnd" presStyleLbl="node1" presStyleIdx="4" presStyleCnt="10"/>
      <dgm:spPr/>
    </dgm:pt>
    <dgm:pt modelId="{DBEE346B-CCFD-4A92-A88E-F030F056B02A}" type="pres">
      <dgm:prSet presAssocID="{4C71F524-F236-4FAE-B3AA-BEDF1DBE7816}" presName="EmptyPane" presStyleCnt="0"/>
      <dgm:spPr/>
    </dgm:pt>
    <dgm:pt modelId="{89422295-A641-4FF9-88F1-F692E13EBADB}" type="pres">
      <dgm:prSet presAssocID="{745AE38F-0E16-45F1-989F-0584DA56DD84}" presName="spaceBetweenRectangles" presStyleLbl="fgAcc1" presStyleIdx="4" presStyleCnt="9"/>
      <dgm:spPr/>
    </dgm:pt>
    <dgm:pt modelId="{A52825F4-B1A3-43CF-A6EE-7CD9572C6E3D}" type="pres">
      <dgm:prSet presAssocID="{4C01CB68-A0DB-43E7-94CD-FF9A221D6550}" presName="composite" presStyleCnt="0"/>
      <dgm:spPr/>
    </dgm:pt>
    <dgm:pt modelId="{B6CA3626-E445-4486-8813-2B1C656EBEC5}" type="pres">
      <dgm:prSet presAssocID="{4C01CB68-A0DB-43E7-94CD-FF9A221D6550}" presName="Parent1" presStyleLbl="alignNode1" presStyleIdx="5" presStyleCnt="10">
        <dgm:presLayoutVars>
          <dgm:chMax val="1"/>
          <dgm:chPref val="1"/>
          <dgm:bulletEnabled val="1"/>
        </dgm:presLayoutVars>
      </dgm:prSet>
      <dgm:spPr/>
    </dgm:pt>
    <dgm:pt modelId="{04C11FA2-498D-4335-BA32-3BB31077A8BF}" type="pres">
      <dgm:prSet presAssocID="{4C01CB68-A0DB-43E7-94CD-FF9A221D6550}" presName="Childtext1" presStyleLbl="revTx" presStyleIdx="5" presStyleCnt="10">
        <dgm:presLayoutVars>
          <dgm:chMax val="0"/>
          <dgm:chPref val="0"/>
          <dgm:bulletEnabled/>
        </dgm:presLayoutVars>
      </dgm:prSet>
      <dgm:spPr/>
    </dgm:pt>
    <dgm:pt modelId="{D7996341-D98E-497B-90F7-50638ED3C615}" type="pres">
      <dgm:prSet presAssocID="{4C01CB68-A0DB-43E7-94CD-FF9A221D6550}" presName="ConnectLine" presStyleLbl="sibTrans1D1" presStyleIdx="5" presStyleCnt="10"/>
      <dgm:spPr>
        <a:noFill/>
        <a:ln w="12700" cap="flat" cmpd="sng" algn="ctr">
          <a:solidFill>
            <a:schemeClr val="accent1">
              <a:hueOff val="0"/>
              <a:satOff val="0"/>
              <a:lumOff val="0"/>
              <a:alphaOff val="0"/>
            </a:schemeClr>
          </a:solidFill>
          <a:prstDash val="dash"/>
        </a:ln>
        <a:effectLst/>
      </dgm:spPr>
    </dgm:pt>
    <dgm:pt modelId="{87CBE119-FF0A-4755-BA30-875A073AB8DE}" type="pres">
      <dgm:prSet presAssocID="{4C01CB68-A0DB-43E7-94CD-FF9A221D6550}" presName="ConnectLineEnd" presStyleLbl="node1" presStyleIdx="5" presStyleCnt="10"/>
      <dgm:spPr/>
    </dgm:pt>
    <dgm:pt modelId="{BBCA8609-AC27-47F0-B5C5-5CDEE40CA330}" type="pres">
      <dgm:prSet presAssocID="{4C01CB68-A0DB-43E7-94CD-FF9A221D6550}" presName="EmptyPane" presStyleCnt="0"/>
      <dgm:spPr/>
    </dgm:pt>
    <dgm:pt modelId="{3701A0F5-AEF5-48F9-9656-09BD6CB2F7FE}" type="pres">
      <dgm:prSet presAssocID="{28C97EE1-A006-447F-AAC8-A6B0228F8081}" presName="spaceBetweenRectangles" presStyleLbl="fgAcc1" presStyleIdx="5" presStyleCnt="9"/>
      <dgm:spPr/>
    </dgm:pt>
    <dgm:pt modelId="{162C63FF-1F11-48C6-B75B-1BA7E7275FE5}" type="pres">
      <dgm:prSet presAssocID="{A120A4E4-5AA7-478B-B97B-EE3CC35125B5}" presName="composite" presStyleCnt="0"/>
      <dgm:spPr/>
    </dgm:pt>
    <dgm:pt modelId="{0ECA0857-8A00-4F9B-B555-A4FDD5B188F9}" type="pres">
      <dgm:prSet presAssocID="{A120A4E4-5AA7-478B-B97B-EE3CC35125B5}" presName="Parent1" presStyleLbl="alignNode1" presStyleIdx="6" presStyleCnt="10">
        <dgm:presLayoutVars>
          <dgm:chMax val="1"/>
          <dgm:chPref val="1"/>
          <dgm:bulletEnabled val="1"/>
        </dgm:presLayoutVars>
      </dgm:prSet>
      <dgm:spPr/>
    </dgm:pt>
    <dgm:pt modelId="{DD1CF21C-E7FC-49F9-91C3-D6755965B796}" type="pres">
      <dgm:prSet presAssocID="{A120A4E4-5AA7-478B-B97B-EE3CC35125B5}" presName="Childtext1" presStyleLbl="revTx" presStyleIdx="6" presStyleCnt="10">
        <dgm:presLayoutVars>
          <dgm:chMax val="0"/>
          <dgm:chPref val="0"/>
          <dgm:bulletEnabled/>
        </dgm:presLayoutVars>
      </dgm:prSet>
      <dgm:spPr/>
    </dgm:pt>
    <dgm:pt modelId="{7A770D45-658F-4D2E-A098-4DD579C99A25}" type="pres">
      <dgm:prSet presAssocID="{A120A4E4-5AA7-478B-B97B-EE3CC35125B5}" presName="ConnectLine" presStyleLbl="sibTrans1D1" presStyleIdx="6" presStyleCnt="10"/>
      <dgm:spPr>
        <a:noFill/>
        <a:ln w="12700" cap="flat" cmpd="sng" algn="ctr">
          <a:solidFill>
            <a:schemeClr val="accent1">
              <a:hueOff val="0"/>
              <a:satOff val="0"/>
              <a:lumOff val="0"/>
              <a:alphaOff val="0"/>
            </a:schemeClr>
          </a:solidFill>
          <a:prstDash val="dash"/>
        </a:ln>
        <a:effectLst/>
      </dgm:spPr>
    </dgm:pt>
    <dgm:pt modelId="{3AA1BC57-9D22-4141-8264-563B3EEB64A7}" type="pres">
      <dgm:prSet presAssocID="{A120A4E4-5AA7-478B-B97B-EE3CC35125B5}" presName="ConnectLineEnd" presStyleLbl="node1" presStyleIdx="6" presStyleCnt="10"/>
      <dgm:spPr/>
    </dgm:pt>
    <dgm:pt modelId="{00E40980-6FAF-4298-B738-15928EFA1FF2}" type="pres">
      <dgm:prSet presAssocID="{A120A4E4-5AA7-478B-B97B-EE3CC35125B5}" presName="EmptyPane" presStyleCnt="0"/>
      <dgm:spPr/>
    </dgm:pt>
    <dgm:pt modelId="{00A4B4BE-B408-4DD4-8C7A-94E28D848C54}" type="pres">
      <dgm:prSet presAssocID="{66F07A5B-1751-4228-9AF1-6679579692CD}" presName="spaceBetweenRectangles" presStyleLbl="fgAcc1" presStyleIdx="6" presStyleCnt="9"/>
      <dgm:spPr/>
    </dgm:pt>
    <dgm:pt modelId="{A3EE3E26-CDFF-413B-8D3D-F73534463EF0}" type="pres">
      <dgm:prSet presAssocID="{FE1E577C-5AB3-4A90-B921-4B3BB380271B}" presName="composite" presStyleCnt="0"/>
      <dgm:spPr/>
    </dgm:pt>
    <dgm:pt modelId="{1FCBA0F8-773B-4FD7-8F38-A2AC5E9C25DA}" type="pres">
      <dgm:prSet presAssocID="{FE1E577C-5AB3-4A90-B921-4B3BB380271B}" presName="Parent1" presStyleLbl="alignNode1" presStyleIdx="7" presStyleCnt="10">
        <dgm:presLayoutVars>
          <dgm:chMax val="1"/>
          <dgm:chPref val="1"/>
          <dgm:bulletEnabled val="1"/>
        </dgm:presLayoutVars>
      </dgm:prSet>
      <dgm:spPr/>
    </dgm:pt>
    <dgm:pt modelId="{66FC1DDF-8A27-4A34-B028-D17D97D9D0FE}" type="pres">
      <dgm:prSet presAssocID="{FE1E577C-5AB3-4A90-B921-4B3BB380271B}" presName="Childtext1" presStyleLbl="revTx" presStyleIdx="7" presStyleCnt="10">
        <dgm:presLayoutVars>
          <dgm:chMax val="0"/>
          <dgm:chPref val="0"/>
          <dgm:bulletEnabled/>
        </dgm:presLayoutVars>
      </dgm:prSet>
      <dgm:spPr/>
    </dgm:pt>
    <dgm:pt modelId="{AF71A5B4-28C9-49EA-B504-ECC920910784}" type="pres">
      <dgm:prSet presAssocID="{FE1E577C-5AB3-4A90-B921-4B3BB380271B}" presName="ConnectLine" presStyleLbl="sibTrans1D1" presStyleIdx="7" presStyleCnt="10"/>
      <dgm:spPr>
        <a:noFill/>
        <a:ln w="12700" cap="flat" cmpd="sng" algn="ctr">
          <a:solidFill>
            <a:schemeClr val="accent1">
              <a:hueOff val="0"/>
              <a:satOff val="0"/>
              <a:lumOff val="0"/>
              <a:alphaOff val="0"/>
            </a:schemeClr>
          </a:solidFill>
          <a:prstDash val="dash"/>
        </a:ln>
        <a:effectLst/>
      </dgm:spPr>
    </dgm:pt>
    <dgm:pt modelId="{B3FA42F5-B655-4D17-82D0-F02D504EA719}" type="pres">
      <dgm:prSet presAssocID="{FE1E577C-5AB3-4A90-B921-4B3BB380271B}" presName="ConnectLineEnd" presStyleLbl="node1" presStyleIdx="7" presStyleCnt="10"/>
      <dgm:spPr/>
    </dgm:pt>
    <dgm:pt modelId="{3CDB2AC8-1138-409A-9089-EFDD502EEF36}" type="pres">
      <dgm:prSet presAssocID="{FE1E577C-5AB3-4A90-B921-4B3BB380271B}" presName="EmptyPane" presStyleCnt="0"/>
      <dgm:spPr/>
    </dgm:pt>
    <dgm:pt modelId="{E2F535E4-5B3E-49D2-8FFC-27164FCFC767}" type="pres">
      <dgm:prSet presAssocID="{81EC1279-B28C-45FC-AF8E-62F6FF4730FD}" presName="spaceBetweenRectangles" presStyleLbl="fgAcc1" presStyleIdx="7" presStyleCnt="9"/>
      <dgm:spPr/>
    </dgm:pt>
    <dgm:pt modelId="{028C5605-68E7-48CF-8993-3A040CA7FAE8}" type="pres">
      <dgm:prSet presAssocID="{50954394-455E-4B6B-A443-52C8EE97175C}" presName="composite" presStyleCnt="0"/>
      <dgm:spPr/>
    </dgm:pt>
    <dgm:pt modelId="{3DADFAF5-93FF-48AC-A06D-6B9AD802FEF8}" type="pres">
      <dgm:prSet presAssocID="{50954394-455E-4B6B-A443-52C8EE97175C}" presName="Parent1" presStyleLbl="alignNode1" presStyleIdx="8" presStyleCnt="10">
        <dgm:presLayoutVars>
          <dgm:chMax val="1"/>
          <dgm:chPref val="1"/>
          <dgm:bulletEnabled val="1"/>
        </dgm:presLayoutVars>
      </dgm:prSet>
      <dgm:spPr/>
    </dgm:pt>
    <dgm:pt modelId="{15C0CBCE-28B1-4BDF-AE86-B1F5DAB7C9FB}" type="pres">
      <dgm:prSet presAssocID="{50954394-455E-4B6B-A443-52C8EE97175C}" presName="Childtext1" presStyleLbl="revTx" presStyleIdx="8" presStyleCnt="10">
        <dgm:presLayoutVars>
          <dgm:chMax val="0"/>
          <dgm:chPref val="0"/>
          <dgm:bulletEnabled/>
        </dgm:presLayoutVars>
      </dgm:prSet>
      <dgm:spPr/>
    </dgm:pt>
    <dgm:pt modelId="{30745321-CDF8-4102-AD72-DEFC28BD8469}" type="pres">
      <dgm:prSet presAssocID="{50954394-455E-4B6B-A443-52C8EE97175C}" presName="ConnectLine" presStyleLbl="sibTrans1D1" presStyleIdx="8" presStyleCnt="10"/>
      <dgm:spPr>
        <a:noFill/>
        <a:ln w="12700" cap="flat" cmpd="sng" algn="ctr">
          <a:solidFill>
            <a:schemeClr val="accent1">
              <a:hueOff val="0"/>
              <a:satOff val="0"/>
              <a:lumOff val="0"/>
              <a:alphaOff val="0"/>
            </a:schemeClr>
          </a:solidFill>
          <a:prstDash val="dash"/>
        </a:ln>
        <a:effectLst/>
      </dgm:spPr>
    </dgm:pt>
    <dgm:pt modelId="{DD19C6BF-5724-43E3-BA1A-8DC628E03201}" type="pres">
      <dgm:prSet presAssocID="{50954394-455E-4B6B-A443-52C8EE97175C}" presName="ConnectLineEnd" presStyleLbl="node1" presStyleIdx="8" presStyleCnt="10"/>
      <dgm:spPr/>
    </dgm:pt>
    <dgm:pt modelId="{CA9CD95D-85EC-4917-B48B-88A72B3C272A}" type="pres">
      <dgm:prSet presAssocID="{50954394-455E-4B6B-A443-52C8EE97175C}" presName="EmptyPane" presStyleCnt="0"/>
      <dgm:spPr/>
    </dgm:pt>
    <dgm:pt modelId="{08019844-1F21-4785-B051-45725B799F93}" type="pres">
      <dgm:prSet presAssocID="{5B82F4F6-D229-40C9-9475-383612939F32}" presName="spaceBetweenRectangles" presStyleLbl="fgAcc1" presStyleIdx="8" presStyleCnt="9"/>
      <dgm:spPr/>
    </dgm:pt>
    <dgm:pt modelId="{64257B60-4E36-438C-9B70-286902084667}" type="pres">
      <dgm:prSet presAssocID="{7B25C005-E15E-4895-8E9C-4AFF1CF1E7C9}" presName="composite" presStyleCnt="0"/>
      <dgm:spPr/>
    </dgm:pt>
    <dgm:pt modelId="{9B06D9BB-FBD4-42B2-B174-AF9F3871F50D}" type="pres">
      <dgm:prSet presAssocID="{7B25C005-E15E-4895-8E9C-4AFF1CF1E7C9}" presName="Parent1" presStyleLbl="alignNode1" presStyleIdx="9" presStyleCnt="10">
        <dgm:presLayoutVars>
          <dgm:chMax val="1"/>
          <dgm:chPref val="1"/>
          <dgm:bulletEnabled val="1"/>
        </dgm:presLayoutVars>
      </dgm:prSet>
      <dgm:spPr/>
    </dgm:pt>
    <dgm:pt modelId="{8231CC04-6236-4B5B-A8B8-A5BBFFAC70F0}" type="pres">
      <dgm:prSet presAssocID="{7B25C005-E15E-4895-8E9C-4AFF1CF1E7C9}" presName="Childtext1" presStyleLbl="revTx" presStyleIdx="9" presStyleCnt="10">
        <dgm:presLayoutVars>
          <dgm:chMax val="0"/>
          <dgm:chPref val="0"/>
          <dgm:bulletEnabled/>
        </dgm:presLayoutVars>
      </dgm:prSet>
      <dgm:spPr/>
    </dgm:pt>
    <dgm:pt modelId="{AF36B724-79C8-416D-ABF3-5CAC5F58D05B}" type="pres">
      <dgm:prSet presAssocID="{7B25C005-E15E-4895-8E9C-4AFF1CF1E7C9}" presName="ConnectLine" presStyleLbl="sibTrans1D1" presStyleIdx="9" presStyleCnt="10"/>
      <dgm:spPr>
        <a:noFill/>
        <a:ln w="12700" cap="flat" cmpd="sng" algn="ctr">
          <a:solidFill>
            <a:schemeClr val="accent1">
              <a:hueOff val="0"/>
              <a:satOff val="0"/>
              <a:lumOff val="0"/>
              <a:alphaOff val="0"/>
            </a:schemeClr>
          </a:solidFill>
          <a:prstDash val="dash"/>
        </a:ln>
        <a:effectLst/>
      </dgm:spPr>
    </dgm:pt>
    <dgm:pt modelId="{57511F6B-9E33-4B04-8434-C995C94FEFBE}" type="pres">
      <dgm:prSet presAssocID="{7B25C005-E15E-4895-8E9C-4AFF1CF1E7C9}" presName="ConnectLineEnd" presStyleLbl="node1" presStyleIdx="9" presStyleCnt="10"/>
      <dgm:spPr/>
    </dgm:pt>
    <dgm:pt modelId="{26E5D333-6723-4C18-8AA7-7C33CF23C8EC}" type="pres">
      <dgm:prSet presAssocID="{7B25C005-E15E-4895-8E9C-4AFF1CF1E7C9}" presName="EmptyPane" presStyleCnt="0"/>
      <dgm:spPr/>
    </dgm:pt>
  </dgm:ptLst>
  <dgm:cxnLst>
    <dgm:cxn modelId="{4174B609-E5D0-41FC-B670-B6A86BBD45E1}" srcId="{8F50663F-ED69-4167-BC40-4F22681F5DAC}" destId="{7B25C005-E15E-4895-8E9C-4AFF1CF1E7C9}" srcOrd="9" destOrd="0" parTransId="{F325881C-B1E0-4C0A-812D-0AD89A1FDBBE}" sibTransId="{198F792D-9072-448A-AC18-2D80753C8B6A}"/>
    <dgm:cxn modelId="{B18D2412-265C-45DF-8E69-DE424CFA0055}" type="presOf" srcId="{264F01B0-6AC7-41B3-9A4C-2D9B0CCD35D2}" destId="{75F77D68-76A2-4676-B2BA-961A08EF4D28}" srcOrd="0" destOrd="0" presId="urn:microsoft.com/office/officeart/2016/7/layout/HexagonTimeline"/>
    <dgm:cxn modelId="{4DAA9F15-8EAF-41CE-98EF-4FF4AFA3C79F}" type="presOf" srcId="{A120A4E4-5AA7-478B-B97B-EE3CC35125B5}" destId="{0ECA0857-8A00-4F9B-B555-A4FDD5B188F9}" srcOrd="0" destOrd="0" presId="urn:microsoft.com/office/officeart/2016/7/layout/HexagonTimeline"/>
    <dgm:cxn modelId="{20928033-7F7B-47AA-B068-36558F271966}" srcId="{0913423C-2BDD-4DCF-A7D5-4ACE33FC6102}" destId="{654E361B-E831-487E-81E6-C39F62F2F162}" srcOrd="0" destOrd="0" parTransId="{775C74AF-AB33-470D-BF8C-6DFED13946CB}" sibTransId="{5AFD2305-B84B-485F-B533-C06B24929BFF}"/>
    <dgm:cxn modelId="{9BD8FB35-8B1C-45C9-8F65-72AF9CDD75DD}" type="presOf" srcId="{50954394-455E-4B6B-A443-52C8EE97175C}" destId="{3DADFAF5-93FF-48AC-A06D-6B9AD802FEF8}" srcOrd="0" destOrd="0" presId="urn:microsoft.com/office/officeart/2016/7/layout/HexagonTimeline"/>
    <dgm:cxn modelId="{F48C3E39-B8D8-48A1-80DB-21A553C1B4EF}" type="presOf" srcId="{0913423C-2BDD-4DCF-A7D5-4ACE33FC6102}" destId="{008242A8-B932-4C0E-8A38-FF84D4E23140}" srcOrd="0" destOrd="0" presId="urn:microsoft.com/office/officeart/2016/7/layout/HexagonTimeline"/>
    <dgm:cxn modelId="{CBFFD63F-762A-4FFC-A583-00524D7B00B7}" type="presOf" srcId="{FE1E577C-5AB3-4A90-B921-4B3BB380271B}" destId="{1FCBA0F8-773B-4FD7-8F38-A2AC5E9C25DA}" srcOrd="0" destOrd="0" presId="urn:microsoft.com/office/officeart/2016/7/layout/HexagonTimeline"/>
    <dgm:cxn modelId="{E90C7A65-DB22-4BA2-8575-B612E575AEB8}" srcId="{8F50663F-ED69-4167-BC40-4F22681F5DAC}" destId="{0913423C-2BDD-4DCF-A7D5-4ACE33FC6102}" srcOrd="1" destOrd="0" parTransId="{47EF643E-C257-436B-ACA2-095B5072F5E2}" sibTransId="{3992BFFA-6574-4AD4-8630-92BFCD911836}"/>
    <dgm:cxn modelId="{149DB746-67C4-491C-947E-8F52D2E6A8DD}" type="presOf" srcId="{F39247A4-730C-4544-97EA-0FE5CE046895}" destId="{0D5D1B3E-BE53-4B2D-A7A4-B63B34437FEB}" srcOrd="0" destOrd="0" presId="urn:microsoft.com/office/officeart/2016/7/layout/HexagonTimeline"/>
    <dgm:cxn modelId="{7091A568-9660-4CEA-A6ED-82E7B66540CE}" type="presOf" srcId="{8F50663F-ED69-4167-BC40-4F22681F5DAC}" destId="{2C30CDA6-1C82-422A-A08E-E4AD30F1ECE2}" srcOrd="0" destOrd="0" presId="urn:microsoft.com/office/officeart/2016/7/layout/HexagonTimeline"/>
    <dgm:cxn modelId="{09DCF54A-84EC-4344-86C4-EA6299A91E51}" srcId="{8F50663F-ED69-4167-BC40-4F22681F5DAC}" destId="{50954394-455E-4B6B-A443-52C8EE97175C}" srcOrd="8" destOrd="0" parTransId="{2976F8A6-CD70-4A67-9325-EBE9BD1C7948}" sibTransId="{5B82F4F6-D229-40C9-9475-383612939F32}"/>
    <dgm:cxn modelId="{730FE254-FCF8-4845-9012-9DD62875E944}" srcId="{01E2AF80-0025-46F5-91D6-79CC9E44C813}" destId="{264F01B0-6AC7-41B3-9A4C-2D9B0CCD35D2}" srcOrd="0" destOrd="0" parTransId="{21FBE56B-D7C5-455F-9B6F-F50C345417FB}" sibTransId="{DB06BE26-DDB8-45AE-8F42-78DEABE793A6}"/>
    <dgm:cxn modelId="{28DD3277-62C9-46AF-8946-48199B33CF30}" srcId="{8F50663F-ED69-4167-BC40-4F22681F5DAC}" destId="{FE1E577C-5AB3-4A90-B921-4B3BB380271B}" srcOrd="7" destOrd="0" parTransId="{4A6E0B49-F27E-445A-82BB-6FBA94530ADD}" sibTransId="{81EC1279-B28C-45FC-AF8E-62F6FF4730FD}"/>
    <dgm:cxn modelId="{584FC47B-8916-4C0C-ADB9-E863C50697CB}" type="presOf" srcId="{7B25C005-E15E-4895-8E9C-4AFF1CF1E7C9}" destId="{9B06D9BB-FBD4-42B2-B174-AF9F3871F50D}" srcOrd="0" destOrd="0" presId="urn:microsoft.com/office/officeart/2016/7/layout/HexagonTimeline"/>
    <dgm:cxn modelId="{59799783-8FD6-4B70-8F64-3C2483DE4F8A}" srcId="{8F50663F-ED69-4167-BC40-4F22681F5DAC}" destId="{4C71F524-F236-4FAE-B3AA-BEDF1DBE7816}" srcOrd="4" destOrd="0" parTransId="{2A80F719-519A-4180-BA3E-35B0F14E11C0}" sibTransId="{745AE38F-0E16-45F1-989F-0584DA56DD84}"/>
    <dgm:cxn modelId="{9CA1CE8C-45E4-4BE6-8BA2-863849CD36E5}" type="presOf" srcId="{4C01CB68-A0DB-43E7-94CD-FF9A221D6550}" destId="{B6CA3626-E445-4486-8813-2B1C656EBEC5}" srcOrd="0" destOrd="0" presId="urn:microsoft.com/office/officeart/2016/7/layout/HexagonTimeline"/>
    <dgm:cxn modelId="{FE724F92-C028-4FE5-AA13-96ABEF6AD5CF}" type="presOf" srcId="{654E361B-E831-487E-81E6-C39F62F2F162}" destId="{E501B4EB-816A-41DA-89C0-E3B0FFA0BE6C}" srcOrd="0" destOrd="0" presId="urn:microsoft.com/office/officeart/2016/7/layout/HexagonTimeline"/>
    <dgm:cxn modelId="{DF4B5992-CF23-4029-AED5-1988E7B34C1C}" srcId="{8F50663F-ED69-4167-BC40-4F22681F5DAC}" destId="{4C01CB68-A0DB-43E7-94CD-FF9A221D6550}" srcOrd="5" destOrd="0" parTransId="{C52959C2-D07D-430F-8A4B-7E0AB61865E7}" sibTransId="{28C97EE1-A006-447F-AAC8-A6B0228F8081}"/>
    <dgm:cxn modelId="{AEE689A9-233F-434C-B0D9-BCA550B57E25}" srcId="{8F50663F-ED69-4167-BC40-4F22681F5DAC}" destId="{4B1B4F17-6FA8-4275-A77D-E21597E9EF4C}" srcOrd="0" destOrd="0" parTransId="{CACA2949-446C-4112-861F-3A717FB1546F}" sibTransId="{FE24805F-610F-4534-9DCC-26E42B48E261}"/>
    <dgm:cxn modelId="{C278F2AA-D184-4A5C-946E-CD0D9BA15552}" srcId="{8F50663F-ED69-4167-BC40-4F22681F5DAC}" destId="{04391640-5BD9-47AC-ACAE-F809734F1D87}" srcOrd="3" destOrd="0" parTransId="{49266BA4-6FCC-4231-9F49-A434C0E6E7CA}" sibTransId="{FF0F9B1B-37B2-4F72-9CD9-B5FF0A010833}"/>
    <dgm:cxn modelId="{2E13B2B5-6E76-4191-B143-9CB7400D0766}" srcId="{4B1B4F17-6FA8-4275-A77D-E21597E9EF4C}" destId="{F39247A4-730C-4544-97EA-0FE5CE046895}" srcOrd="0" destOrd="0" parTransId="{33917CCE-14DE-43DA-AD88-4359C95048A6}" sibTransId="{EA8165DE-1B8D-49E1-A403-29176B782621}"/>
    <dgm:cxn modelId="{AB5DBFBC-58AB-4DE9-8464-BCDF8B1D3788}" type="presOf" srcId="{4B1B4F17-6FA8-4275-A77D-E21597E9EF4C}" destId="{54F3D38E-1CF6-4A41-B4E5-DFF6620462CB}" srcOrd="0" destOrd="0" presId="urn:microsoft.com/office/officeart/2016/7/layout/HexagonTimeline"/>
    <dgm:cxn modelId="{E5B7A7CF-2842-4E20-A99A-B84FDD43416C}" srcId="{8F50663F-ED69-4167-BC40-4F22681F5DAC}" destId="{A120A4E4-5AA7-478B-B97B-EE3CC35125B5}" srcOrd="6" destOrd="0" parTransId="{F7A58591-B235-4437-9A59-AAC4294B8293}" sibTransId="{66F07A5B-1751-4228-9AF1-6679579692CD}"/>
    <dgm:cxn modelId="{D90639D2-9BA1-4567-A9F7-EA08BCA92B34}" srcId="{8F50663F-ED69-4167-BC40-4F22681F5DAC}" destId="{01E2AF80-0025-46F5-91D6-79CC9E44C813}" srcOrd="2" destOrd="0" parTransId="{C45F5E6B-D72D-4029-B048-354E68CC46AC}" sibTransId="{3B500258-A17D-40D8-9A2A-6BB7D8967694}"/>
    <dgm:cxn modelId="{32414ADF-2D8B-48D7-AFD9-A90B4CAE9483}" type="presOf" srcId="{01E2AF80-0025-46F5-91D6-79CC9E44C813}" destId="{0EAACC25-ED5B-45B6-9E64-066B8CC25B12}" srcOrd="0" destOrd="0" presId="urn:microsoft.com/office/officeart/2016/7/layout/HexagonTimeline"/>
    <dgm:cxn modelId="{2C7007E7-FD1D-41AF-BE10-B34000762CAF}" type="presOf" srcId="{4C71F524-F236-4FAE-B3AA-BEDF1DBE7816}" destId="{EAD010C7-BC2A-4763-9B9F-DEF1A163C102}" srcOrd="0" destOrd="0" presId="urn:microsoft.com/office/officeart/2016/7/layout/HexagonTimeline"/>
    <dgm:cxn modelId="{6F5B4FF3-12A9-4F34-A90F-7E1D23D89B91}" type="presOf" srcId="{04391640-5BD9-47AC-ACAE-F809734F1D87}" destId="{32C97134-F521-406D-BB73-6ED706B7C507}" srcOrd="0" destOrd="0" presId="urn:microsoft.com/office/officeart/2016/7/layout/HexagonTimeline"/>
    <dgm:cxn modelId="{B5BF9BBE-2E67-4DE8-9204-2A419EEEF592}" type="presParOf" srcId="{2C30CDA6-1C82-422A-A08E-E4AD30F1ECE2}" destId="{BA86C978-58BE-410A-8A0F-4303F5288172}" srcOrd="0" destOrd="0" presId="urn:microsoft.com/office/officeart/2016/7/layout/HexagonTimeline"/>
    <dgm:cxn modelId="{F69F0DAF-36A5-4D13-B7C3-896C57EC9DFD}" type="presParOf" srcId="{BA86C978-58BE-410A-8A0F-4303F5288172}" destId="{54F3D38E-1CF6-4A41-B4E5-DFF6620462CB}" srcOrd="0" destOrd="0" presId="urn:microsoft.com/office/officeart/2016/7/layout/HexagonTimeline"/>
    <dgm:cxn modelId="{93611C1A-C419-4AF5-B073-E2BD915842BC}" type="presParOf" srcId="{BA86C978-58BE-410A-8A0F-4303F5288172}" destId="{0D5D1B3E-BE53-4B2D-A7A4-B63B34437FEB}" srcOrd="1" destOrd="0" presId="urn:microsoft.com/office/officeart/2016/7/layout/HexagonTimeline"/>
    <dgm:cxn modelId="{7CBDE425-1AB4-40B5-AE65-ECCD832FCEF5}" type="presParOf" srcId="{BA86C978-58BE-410A-8A0F-4303F5288172}" destId="{81D401D2-DF61-44B3-A7F9-0AE05CEC208D}" srcOrd="2" destOrd="0" presId="urn:microsoft.com/office/officeart/2016/7/layout/HexagonTimeline"/>
    <dgm:cxn modelId="{55781931-FCD6-4208-80B0-31E24658150F}" type="presParOf" srcId="{BA86C978-58BE-410A-8A0F-4303F5288172}" destId="{63118702-D5FD-4C95-8ECE-18EB950491F4}" srcOrd="3" destOrd="0" presId="urn:microsoft.com/office/officeart/2016/7/layout/HexagonTimeline"/>
    <dgm:cxn modelId="{76EDA83A-C351-4AD5-B71E-FE6AF8B8AC80}" type="presParOf" srcId="{BA86C978-58BE-410A-8A0F-4303F5288172}" destId="{28942968-053E-4990-827D-13BCA2F0A9A2}" srcOrd="4" destOrd="0" presId="urn:microsoft.com/office/officeart/2016/7/layout/HexagonTimeline"/>
    <dgm:cxn modelId="{213444A6-FACD-4B4B-9122-ED654304D996}" type="presParOf" srcId="{2C30CDA6-1C82-422A-A08E-E4AD30F1ECE2}" destId="{2B16A3A0-1261-40B5-BBCC-E8EB3AB62C25}" srcOrd="1" destOrd="0" presId="urn:microsoft.com/office/officeart/2016/7/layout/HexagonTimeline"/>
    <dgm:cxn modelId="{A9BADAE8-B5E0-43BD-B4D1-0A6E1AC665F8}" type="presParOf" srcId="{2C30CDA6-1C82-422A-A08E-E4AD30F1ECE2}" destId="{98FBC1B4-527F-40B6-AE13-F923EE6E216E}" srcOrd="2" destOrd="0" presId="urn:microsoft.com/office/officeart/2016/7/layout/HexagonTimeline"/>
    <dgm:cxn modelId="{BCB972D1-D6C2-4D74-A119-3AE5F7FEEEC0}" type="presParOf" srcId="{98FBC1B4-527F-40B6-AE13-F923EE6E216E}" destId="{008242A8-B932-4C0E-8A38-FF84D4E23140}" srcOrd="0" destOrd="0" presId="urn:microsoft.com/office/officeart/2016/7/layout/HexagonTimeline"/>
    <dgm:cxn modelId="{C503BC26-9EEB-4BBD-92AF-15B273864EFE}" type="presParOf" srcId="{98FBC1B4-527F-40B6-AE13-F923EE6E216E}" destId="{E501B4EB-816A-41DA-89C0-E3B0FFA0BE6C}" srcOrd="1" destOrd="0" presId="urn:microsoft.com/office/officeart/2016/7/layout/HexagonTimeline"/>
    <dgm:cxn modelId="{E224624F-718B-41FE-91AB-033B31CA4F12}" type="presParOf" srcId="{98FBC1B4-527F-40B6-AE13-F923EE6E216E}" destId="{06D489F0-D6F9-403F-98C7-4968F3367D7B}" srcOrd="2" destOrd="0" presId="urn:microsoft.com/office/officeart/2016/7/layout/HexagonTimeline"/>
    <dgm:cxn modelId="{A9F9851C-77C5-4E46-90B6-DFCFAFE145C7}" type="presParOf" srcId="{98FBC1B4-527F-40B6-AE13-F923EE6E216E}" destId="{9B848FA9-5992-4887-85B1-794EC0B01A0C}" srcOrd="3" destOrd="0" presId="urn:microsoft.com/office/officeart/2016/7/layout/HexagonTimeline"/>
    <dgm:cxn modelId="{029E90F4-25F1-4A9D-A973-6202838561E3}" type="presParOf" srcId="{98FBC1B4-527F-40B6-AE13-F923EE6E216E}" destId="{9FA386C4-8588-44FF-90E4-754294686615}" srcOrd="4" destOrd="0" presId="urn:microsoft.com/office/officeart/2016/7/layout/HexagonTimeline"/>
    <dgm:cxn modelId="{BED909AB-4FB9-4F71-AF1D-A8E659A3E3BC}" type="presParOf" srcId="{2C30CDA6-1C82-422A-A08E-E4AD30F1ECE2}" destId="{2DAE11D7-A251-4211-9849-637684639B52}" srcOrd="3" destOrd="0" presId="urn:microsoft.com/office/officeart/2016/7/layout/HexagonTimeline"/>
    <dgm:cxn modelId="{302587C7-F6E8-4D67-9F4F-1B7566B8D057}" type="presParOf" srcId="{2C30CDA6-1C82-422A-A08E-E4AD30F1ECE2}" destId="{9FA29963-3A6C-4AD8-A9FB-5E6F7C5C6BC4}" srcOrd="4" destOrd="0" presId="urn:microsoft.com/office/officeart/2016/7/layout/HexagonTimeline"/>
    <dgm:cxn modelId="{883E8DA6-1485-4EF9-834C-D82CE93892C4}" type="presParOf" srcId="{9FA29963-3A6C-4AD8-A9FB-5E6F7C5C6BC4}" destId="{0EAACC25-ED5B-45B6-9E64-066B8CC25B12}" srcOrd="0" destOrd="0" presId="urn:microsoft.com/office/officeart/2016/7/layout/HexagonTimeline"/>
    <dgm:cxn modelId="{DF1011A2-E0E5-4357-BBA0-4063D5B707D4}" type="presParOf" srcId="{9FA29963-3A6C-4AD8-A9FB-5E6F7C5C6BC4}" destId="{75F77D68-76A2-4676-B2BA-961A08EF4D28}" srcOrd="1" destOrd="0" presId="urn:microsoft.com/office/officeart/2016/7/layout/HexagonTimeline"/>
    <dgm:cxn modelId="{37CAA00D-A652-4B73-AB0A-0AA4D78F3061}" type="presParOf" srcId="{9FA29963-3A6C-4AD8-A9FB-5E6F7C5C6BC4}" destId="{CD80BFD5-29DF-4874-845C-251C87E31632}" srcOrd="2" destOrd="0" presId="urn:microsoft.com/office/officeart/2016/7/layout/HexagonTimeline"/>
    <dgm:cxn modelId="{E2BF56A5-9A28-415C-8940-DBBB434255C7}" type="presParOf" srcId="{9FA29963-3A6C-4AD8-A9FB-5E6F7C5C6BC4}" destId="{9B7E274E-732A-489E-82E2-3504B20943A9}" srcOrd="3" destOrd="0" presId="urn:microsoft.com/office/officeart/2016/7/layout/HexagonTimeline"/>
    <dgm:cxn modelId="{C3BEAF78-5AE8-407D-9B83-A1A159BE296A}" type="presParOf" srcId="{9FA29963-3A6C-4AD8-A9FB-5E6F7C5C6BC4}" destId="{153FBF60-0F49-48D4-BAA0-BE3311AD3130}" srcOrd="4" destOrd="0" presId="urn:microsoft.com/office/officeart/2016/7/layout/HexagonTimeline"/>
    <dgm:cxn modelId="{FA6B5A9F-5420-4BEC-AD4C-D846A88274B3}" type="presParOf" srcId="{2C30CDA6-1C82-422A-A08E-E4AD30F1ECE2}" destId="{ED570A25-0BBB-4BC8-8252-2EB6A4EA4E05}" srcOrd="5" destOrd="0" presId="urn:microsoft.com/office/officeart/2016/7/layout/HexagonTimeline"/>
    <dgm:cxn modelId="{603942FF-0970-4619-AB7D-DD2164069CAB}" type="presParOf" srcId="{2C30CDA6-1C82-422A-A08E-E4AD30F1ECE2}" destId="{E5C16E7E-32E6-4E11-B6F9-B1A8AFFE55F5}" srcOrd="6" destOrd="0" presId="urn:microsoft.com/office/officeart/2016/7/layout/HexagonTimeline"/>
    <dgm:cxn modelId="{1D54BF10-B036-4FC8-ABB3-052823B69A14}" type="presParOf" srcId="{E5C16E7E-32E6-4E11-B6F9-B1A8AFFE55F5}" destId="{32C97134-F521-406D-BB73-6ED706B7C507}" srcOrd="0" destOrd="0" presId="urn:microsoft.com/office/officeart/2016/7/layout/HexagonTimeline"/>
    <dgm:cxn modelId="{F3DB06F7-AC12-4826-89F4-90B378ABB36E}" type="presParOf" srcId="{E5C16E7E-32E6-4E11-B6F9-B1A8AFFE55F5}" destId="{2FB1CABA-6EA9-4756-8079-7674016712F5}" srcOrd="1" destOrd="0" presId="urn:microsoft.com/office/officeart/2016/7/layout/HexagonTimeline"/>
    <dgm:cxn modelId="{B1A2FADE-AB3F-4304-B026-EC875C2C21EA}" type="presParOf" srcId="{E5C16E7E-32E6-4E11-B6F9-B1A8AFFE55F5}" destId="{117DA440-8893-4CA8-954B-500D9A5EF6E4}" srcOrd="2" destOrd="0" presId="urn:microsoft.com/office/officeart/2016/7/layout/HexagonTimeline"/>
    <dgm:cxn modelId="{4A274F9E-9C72-41D2-824B-5E2C0A2AB060}" type="presParOf" srcId="{E5C16E7E-32E6-4E11-B6F9-B1A8AFFE55F5}" destId="{E4506765-4DAE-4A26-920A-A776F75DFF40}" srcOrd="3" destOrd="0" presId="urn:microsoft.com/office/officeart/2016/7/layout/HexagonTimeline"/>
    <dgm:cxn modelId="{9F99E15F-8012-4ACB-BA70-BB42C7C11030}" type="presParOf" srcId="{E5C16E7E-32E6-4E11-B6F9-B1A8AFFE55F5}" destId="{F3C09DB7-3F9F-469D-B9C3-94FA07BF18E6}" srcOrd="4" destOrd="0" presId="urn:microsoft.com/office/officeart/2016/7/layout/HexagonTimeline"/>
    <dgm:cxn modelId="{FCCEB3A6-8E9F-404F-9059-14EE09C72F59}" type="presParOf" srcId="{2C30CDA6-1C82-422A-A08E-E4AD30F1ECE2}" destId="{582B2919-25C8-4DD9-8089-26F88284972E}" srcOrd="7" destOrd="0" presId="urn:microsoft.com/office/officeart/2016/7/layout/HexagonTimeline"/>
    <dgm:cxn modelId="{0F445C5F-A266-4AE5-80EA-36B858563729}" type="presParOf" srcId="{2C30CDA6-1C82-422A-A08E-E4AD30F1ECE2}" destId="{9DBB9A95-3857-40CA-829E-955F00633E26}" srcOrd="8" destOrd="0" presId="urn:microsoft.com/office/officeart/2016/7/layout/HexagonTimeline"/>
    <dgm:cxn modelId="{9AE71904-DF5A-4D03-9F82-45AAD4211BBA}" type="presParOf" srcId="{9DBB9A95-3857-40CA-829E-955F00633E26}" destId="{EAD010C7-BC2A-4763-9B9F-DEF1A163C102}" srcOrd="0" destOrd="0" presId="urn:microsoft.com/office/officeart/2016/7/layout/HexagonTimeline"/>
    <dgm:cxn modelId="{94DD893B-3F2B-41C0-B163-0866EE188264}" type="presParOf" srcId="{9DBB9A95-3857-40CA-829E-955F00633E26}" destId="{8D4472A6-0A37-461F-9F0B-3F64A90E2831}" srcOrd="1" destOrd="0" presId="urn:microsoft.com/office/officeart/2016/7/layout/HexagonTimeline"/>
    <dgm:cxn modelId="{784BA0B7-68A2-40AF-A024-05A6333CB448}" type="presParOf" srcId="{9DBB9A95-3857-40CA-829E-955F00633E26}" destId="{9A7C4C7E-EDA9-4ACB-BE69-09E379473C2E}" srcOrd="2" destOrd="0" presId="urn:microsoft.com/office/officeart/2016/7/layout/HexagonTimeline"/>
    <dgm:cxn modelId="{147A409D-4AE4-4113-A8E9-BCD15A70A083}" type="presParOf" srcId="{9DBB9A95-3857-40CA-829E-955F00633E26}" destId="{330D77F9-15E9-4B08-8450-8AD063D1A2FB}" srcOrd="3" destOrd="0" presId="urn:microsoft.com/office/officeart/2016/7/layout/HexagonTimeline"/>
    <dgm:cxn modelId="{DA1CF67F-305F-4CDE-A917-5C43DDAB69BE}" type="presParOf" srcId="{9DBB9A95-3857-40CA-829E-955F00633E26}" destId="{DBEE346B-CCFD-4A92-A88E-F030F056B02A}" srcOrd="4" destOrd="0" presId="urn:microsoft.com/office/officeart/2016/7/layout/HexagonTimeline"/>
    <dgm:cxn modelId="{9111A1D7-13C2-437B-A907-C4340AF3E5C3}" type="presParOf" srcId="{2C30CDA6-1C82-422A-A08E-E4AD30F1ECE2}" destId="{89422295-A641-4FF9-88F1-F692E13EBADB}" srcOrd="9" destOrd="0" presId="urn:microsoft.com/office/officeart/2016/7/layout/HexagonTimeline"/>
    <dgm:cxn modelId="{BD95EFC6-BC95-48BF-A94C-7486C8AB5C6F}" type="presParOf" srcId="{2C30CDA6-1C82-422A-A08E-E4AD30F1ECE2}" destId="{A52825F4-B1A3-43CF-A6EE-7CD9572C6E3D}" srcOrd="10" destOrd="0" presId="urn:microsoft.com/office/officeart/2016/7/layout/HexagonTimeline"/>
    <dgm:cxn modelId="{D4B1F8E1-F5E6-4379-8585-395DD844081C}" type="presParOf" srcId="{A52825F4-B1A3-43CF-A6EE-7CD9572C6E3D}" destId="{B6CA3626-E445-4486-8813-2B1C656EBEC5}" srcOrd="0" destOrd="0" presId="urn:microsoft.com/office/officeart/2016/7/layout/HexagonTimeline"/>
    <dgm:cxn modelId="{E82D0EC7-2885-4AA5-9E0B-1C4D9C853BC5}" type="presParOf" srcId="{A52825F4-B1A3-43CF-A6EE-7CD9572C6E3D}" destId="{04C11FA2-498D-4335-BA32-3BB31077A8BF}" srcOrd="1" destOrd="0" presId="urn:microsoft.com/office/officeart/2016/7/layout/HexagonTimeline"/>
    <dgm:cxn modelId="{39BEBC87-1ED0-4A1D-9544-4931179F6513}" type="presParOf" srcId="{A52825F4-B1A3-43CF-A6EE-7CD9572C6E3D}" destId="{D7996341-D98E-497B-90F7-50638ED3C615}" srcOrd="2" destOrd="0" presId="urn:microsoft.com/office/officeart/2016/7/layout/HexagonTimeline"/>
    <dgm:cxn modelId="{FC0F6CF7-6BC1-4415-9F75-060C3AB0BA8C}" type="presParOf" srcId="{A52825F4-B1A3-43CF-A6EE-7CD9572C6E3D}" destId="{87CBE119-FF0A-4755-BA30-875A073AB8DE}" srcOrd="3" destOrd="0" presId="urn:microsoft.com/office/officeart/2016/7/layout/HexagonTimeline"/>
    <dgm:cxn modelId="{3967B650-12FC-4D2E-81B9-D0A9C61D3036}" type="presParOf" srcId="{A52825F4-B1A3-43CF-A6EE-7CD9572C6E3D}" destId="{BBCA8609-AC27-47F0-B5C5-5CDEE40CA330}" srcOrd="4" destOrd="0" presId="urn:microsoft.com/office/officeart/2016/7/layout/HexagonTimeline"/>
    <dgm:cxn modelId="{D2BBD3DB-DFC5-4674-BE3B-B6775FB32BD5}" type="presParOf" srcId="{2C30CDA6-1C82-422A-A08E-E4AD30F1ECE2}" destId="{3701A0F5-AEF5-48F9-9656-09BD6CB2F7FE}" srcOrd="11" destOrd="0" presId="urn:microsoft.com/office/officeart/2016/7/layout/HexagonTimeline"/>
    <dgm:cxn modelId="{C4348830-7661-4213-90A8-63C56716F3DD}" type="presParOf" srcId="{2C30CDA6-1C82-422A-A08E-E4AD30F1ECE2}" destId="{162C63FF-1F11-48C6-B75B-1BA7E7275FE5}" srcOrd="12" destOrd="0" presId="urn:microsoft.com/office/officeart/2016/7/layout/HexagonTimeline"/>
    <dgm:cxn modelId="{0F1CDCC3-4EAD-4B53-8E6A-D22223CB81E8}" type="presParOf" srcId="{162C63FF-1F11-48C6-B75B-1BA7E7275FE5}" destId="{0ECA0857-8A00-4F9B-B555-A4FDD5B188F9}" srcOrd="0" destOrd="0" presId="urn:microsoft.com/office/officeart/2016/7/layout/HexagonTimeline"/>
    <dgm:cxn modelId="{5C75657B-1F65-4E34-9B80-7C5C9579B456}" type="presParOf" srcId="{162C63FF-1F11-48C6-B75B-1BA7E7275FE5}" destId="{DD1CF21C-E7FC-49F9-91C3-D6755965B796}" srcOrd="1" destOrd="0" presId="urn:microsoft.com/office/officeart/2016/7/layout/HexagonTimeline"/>
    <dgm:cxn modelId="{C2F722B4-41D4-4E9C-BEF2-E338E256D9B7}" type="presParOf" srcId="{162C63FF-1F11-48C6-B75B-1BA7E7275FE5}" destId="{7A770D45-658F-4D2E-A098-4DD579C99A25}" srcOrd="2" destOrd="0" presId="urn:microsoft.com/office/officeart/2016/7/layout/HexagonTimeline"/>
    <dgm:cxn modelId="{94187192-B485-4880-9EAF-8238A20B0F64}" type="presParOf" srcId="{162C63FF-1F11-48C6-B75B-1BA7E7275FE5}" destId="{3AA1BC57-9D22-4141-8264-563B3EEB64A7}" srcOrd="3" destOrd="0" presId="urn:microsoft.com/office/officeart/2016/7/layout/HexagonTimeline"/>
    <dgm:cxn modelId="{87E934E7-66FF-466E-83A7-917625294666}" type="presParOf" srcId="{162C63FF-1F11-48C6-B75B-1BA7E7275FE5}" destId="{00E40980-6FAF-4298-B738-15928EFA1FF2}" srcOrd="4" destOrd="0" presId="urn:microsoft.com/office/officeart/2016/7/layout/HexagonTimeline"/>
    <dgm:cxn modelId="{A9060848-F1A8-4B1E-AE04-0699D6074CFD}" type="presParOf" srcId="{2C30CDA6-1C82-422A-A08E-E4AD30F1ECE2}" destId="{00A4B4BE-B408-4DD4-8C7A-94E28D848C54}" srcOrd="13" destOrd="0" presId="urn:microsoft.com/office/officeart/2016/7/layout/HexagonTimeline"/>
    <dgm:cxn modelId="{3236F259-A307-4C45-8397-A0C8924FF19F}" type="presParOf" srcId="{2C30CDA6-1C82-422A-A08E-E4AD30F1ECE2}" destId="{A3EE3E26-CDFF-413B-8D3D-F73534463EF0}" srcOrd="14" destOrd="0" presId="urn:microsoft.com/office/officeart/2016/7/layout/HexagonTimeline"/>
    <dgm:cxn modelId="{DCC229F7-F123-482C-AA95-70F69E54EDD0}" type="presParOf" srcId="{A3EE3E26-CDFF-413B-8D3D-F73534463EF0}" destId="{1FCBA0F8-773B-4FD7-8F38-A2AC5E9C25DA}" srcOrd="0" destOrd="0" presId="urn:microsoft.com/office/officeart/2016/7/layout/HexagonTimeline"/>
    <dgm:cxn modelId="{F0C5DD87-6167-466C-AF5B-C153C9985B48}" type="presParOf" srcId="{A3EE3E26-CDFF-413B-8D3D-F73534463EF0}" destId="{66FC1DDF-8A27-4A34-B028-D17D97D9D0FE}" srcOrd="1" destOrd="0" presId="urn:microsoft.com/office/officeart/2016/7/layout/HexagonTimeline"/>
    <dgm:cxn modelId="{F496F399-6C75-498D-A12B-CC2DD9D17BC8}" type="presParOf" srcId="{A3EE3E26-CDFF-413B-8D3D-F73534463EF0}" destId="{AF71A5B4-28C9-49EA-B504-ECC920910784}" srcOrd="2" destOrd="0" presId="urn:microsoft.com/office/officeart/2016/7/layout/HexagonTimeline"/>
    <dgm:cxn modelId="{5A94672B-0983-4526-BB74-44B9A60911B3}" type="presParOf" srcId="{A3EE3E26-CDFF-413B-8D3D-F73534463EF0}" destId="{B3FA42F5-B655-4D17-82D0-F02D504EA719}" srcOrd="3" destOrd="0" presId="urn:microsoft.com/office/officeart/2016/7/layout/HexagonTimeline"/>
    <dgm:cxn modelId="{4438C065-AE5D-48F5-B693-8DCB4FCDFC21}" type="presParOf" srcId="{A3EE3E26-CDFF-413B-8D3D-F73534463EF0}" destId="{3CDB2AC8-1138-409A-9089-EFDD502EEF36}" srcOrd="4" destOrd="0" presId="urn:microsoft.com/office/officeart/2016/7/layout/HexagonTimeline"/>
    <dgm:cxn modelId="{BC6A14EB-6F50-46C8-8256-9A9A61053E09}" type="presParOf" srcId="{2C30CDA6-1C82-422A-A08E-E4AD30F1ECE2}" destId="{E2F535E4-5B3E-49D2-8FFC-27164FCFC767}" srcOrd="15" destOrd="0" presId="urn:microsoft.com/office/officeart/2016/7/layout/HexagonTimeline"/>
    <dgm:cxn modelId="{D80C376E-1C79-44E4-96B8-D27A1AC62B97}" type="presParOf" srcId="{2C30CDA6-1C82-422A-A08E-E4AD30F1ECE2}" destId="{028C5605-68E7-48CF-8993-3A040CA7FAE8}" srcOrd="16" destOrd="0" presId="urn:microsoft.com/office/officeart/2016/7/layout/HexagonTimeline"/>
    <dgm:cxn modelId="{BBE21141-280B-4FB2-A859-557465C108E2}" type="presParOf" srcId="{028C5605-68E7-48CF-8993-3A040CA7FAE8}" destId="{3DADFAF5-93FF-48AC-A06D-6B9AD802FEF8}" srcOrd="0" destOrd="0" presId="urn:microsoft.com/office/officeart/2016/7/layout/HexagonTimeline"/>
    <dgm:cxn modelId="{73EB9ACA-B050-4604-A9E3-8AF00DFF120E}" type="presParOf" srcId="{028C5605-68E7-48CF-8993-3A040CA7FAE8}" destId="{15C0CBCE-28B1-4BDF-AE86-B1F5DAB7C9FB}" srcOrd="1" destOrd="0" presId="urn:microsoft.com/office/officeart/2016/7/layout/HexagonTimeline"/>
    <dgm:cxn modelId="{CDC52331-C499-4F15-8C76-150243C9B434}" type="presParOf" srcId="{028C5605-68E7-48CF-8993-3A040CA7FAE8}" destId="{30745321-CDF8-4102-AD72-DEFC28BD8469}" srcOrd="2" destOrd="0" presId="urn:microsoft.com/office/officeart/2016/7/layout/HexagonTimeline"/>
    <dgm:cxn modelId="{A54DC788-95B1-4D58-A889-F80B4E0243B1}" type="presParOf" srcId="{028C5605-68E7-48CF-8993-3A040CA7FAE8}" destId="{DD19C6BF-5724-43E3-BA1A-8DC628E03201}" srcOrd="3" destOrd="0" presId="urn:microsoft.com/office/officeart/2016/7/layout/HexagonTimeline"/>
    <dgm:cxn modelId="{3EAEE6AE-B002-4FA5-8D51-370638429B8A}" type="presParOf" srcId="{028C5605-68E7-48CF-8993-3A040CA7FAE8}" destId="{CA9CD95D-85EC-4917-B48B-88A72B3C272A}" srcOrd="4" destOrd="0" presId="urn:microsoft.com/office/officeart/2016/7/layout/HexagonTimeline"/>
    <dgm:cxn modelId="{AF557DC8-C83B-4FAB-BF8A-057AC48F207F}" type="presParOf" srcId="{2C30CDA6-1C82-422A-A08E-E4AD30F1ECE2}" destId="{08019844-1F21-4785-B051-45725B799F93}" srcOrd="17" destOrd="0" presId="urn:microsoft.com/office/officeart/2016/7/layout/HexagonTimeline"/>
    <dgm:cxn modelId="{539A9217-DA22-4FFA-92F5-2FBBA6D147F8}" type="presParOf" srcId="{2C30CDA6-1C82-422A-A08E-E4AD30F1ECE2}" destId="{64257B60-4E36-438C-9B70-286902084667}" srcOrd="18" destOrd="0" presId="urn:microsoft.com/office/officeart/2016/7/layout/HexagonTimeline"/>
    <dgm:cxn modelId="{82212CEF-394D-42B4-AEF7-663C5BBFE675}" type="presParOf" srcId="{64257B60-4E36-438C-9B70-286902084667}" destId="{9B06D9BB-FBD4-42B2-B174-AF9F3871F50D}" srcOrd="0" destOrd="0" presId="urn:microsoft.com/office/officeart/2016/7/layout/HexagonTimeline"/>
    <dgm:cxn modelId="{F717A7B4-889B-497C-AAE9-9BE6F3B3BB4A}" type="presParOf" srcId="{64257B60-4E36-438C-9B70-286902084667}" destId="{8231CC04-6236-4B5B-A8B8-A5BBFFAC70F0}" srcOrd="1" destOrd="0" presId="urn:microsoft.com/office/officeart/2016/7/layout/HexagonTimeline"/>
    <dgm:cxn modelId="{F7ADE4CF-333D-4444-88DA-481C3D058CF5}" type="presParOf" srcId="{64257B60-4E36-438C-9B70-286902084667}" destId="{AF36B724-79C8-416D-ABF3-5CAC5F58D05B}" srcOrd="2" destOrd="0" presId="urn:microsoft.com/office/officeart/2016/7/layout/HexagonTimeline"/>
    <dgm:cxn modelId="{A8829073-A3E9-46A1-8CAC-17F3682B63FF}" type="presParOf" srcId="{64257B60-4E36-438C-9B70-286902084667}" destId="{57511F6B-9E33-4B04-8434-C995C94FEFBE}" srcOrd="3" destOrd="0" presId="urn:microsoft.com/office/officeart/2016/7/layout/HexagonTimeline"/>
    <dgm:cxn modelId="{8AC942ED-76D6-4872-9369-A10CCFD29BBC}" type="presParOf" srcId="{64257B60-4E36-438C-9B70-286902084667}" destId="{26E5D333-6723-4C18-8AA7-7C33CF23C8EC}" srcOrd="4"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0C3EE0-4FF8-4440-90B2-F1AF9D17A659}" type="doc">
      <dgm:prSet loTypeId="urn:microsoft.com/office/officeart/2005/8/layout/process2" loCatId="process" qsTypeId="urn:microsoft.com/office/officeart/2005/8/quickstyle/simple1" qsCatId="simple" csTypeId="urn:microsoft.com/office/officeart/2005/8/colors/accent1_2" csCatId="accent1" phldr="1"/>
      <dgm:spPr/>
    </dgm:pt>
    <dgm:pt modelId="{2E6B74BA-3A07-4C33-8F49-545D516C649D}">
      <dgm:prSet phldrT="[Text]" phldr="0"/>
      <dgm:spPr/>
      <dgm:t>
        <a:bodyPr/>
        <a:lstStyle/>
        <a:p>
          <a:r>
            <a:rPr lang="en-GB" dirty="0">
              <a:latin typeface="Century Schoolbook" panose="02040604050505020304"/>
            </a:rPr>
            <a:t>90%</a:t>
          </a:r>
          <a:endParaRPr lang="en-GB" dirty="0"/>
        </a:p>
      </dgm:t>
    </dgm:pt>
    <dgm:pt modelId="{5B7972E5-E9E7-4ADE-8C7B-51DF31906E24}" type="parTrans" cxnId="{52DFD28D-9BCA-4615-868C-7DFA1348C198}">
      <dgm:prSet/>
      <dgm:spPr/>
    </dgm:pt>
    <dgm:pt modelId="{6E6ADE80-B5EE-462A-9F1E-407C7B976E60}" type="sibTrans" cxnId="{52DFD28D-9BCA-4615-868C-7DFA1348C198}">
      <dgm:prSet/>
      <dgm:spPr/>
      <dgm:t>
        <a:bodyPr/>
        <a:lstStyle/>
        <a:p>
          <a:endParaRPr lang="en-GB"/>
        </a:p>
      </dgm:t>
    </dgm:pt>
    <dgm:pt modelId="{B8FB522B-892E-4189-BF80-FB6486A08B2F}">
      <dgm:prSet phldrT="[Text]" phldr="0"/>
      <dgm:spPr/>
      <dgm:t>
        <a:bodyPr/>
        <a:lstStyle/>
        <a:p>
          <a:r>
            <a:rPr lang="en-GB" dirty="0">
              <a:latin typeface="Century Schoolbook" panose="02040604050505020304"/>
            </a:rPr>
            <a:t>65%</a:t>
          </a:r>
          <a:endParaRPr lang="en-GB" dirty="0"/>
        </a:p>
      </dgm:t>
    </dgm:pt>
    <dgm:pt modelId="{0DEDE6DB-7D80-4B6A-8E56-7CF54FF78A29}" type="parTrans" cxnId="{E6A3EBDF-FC9B-4082-A13E-D8EF30D43A79}">
      <dgm:prSet/>
      <dgm:spPr/>
    </dgm:pt>
    <dgm:pt modelId="{C45D86DC-2E4F-405B-A7A8-134816AA0983}" type="sibTrans" cxnId="{E6A3EBDF-FC9B-4082-A13E-D8EF30D43A79}">
      <dgm:prSet/>
      <dgm:spPr/>
      <dgm:t>
        <a:bodyPr/>
        <a:lstStyle/>
        <a:p>
          <a:endParaRPr lang="en-GB"/>
        </a:p>
      </dgm:t>
    </dgm:pt>
    <dgm:pt modelId="{37A5F99D-5EEB-4112-B4D4-CA51696D39AE}">
      <dgm:prSet phldrT="[Text]" phldr="0"/>
      <dgm:spPr/>
      <dgm:t>
        <a:bodyPr/>
        <a:lstStyle/>
        <a:p>
          <a:r>
            <a:rPr lang="en-GB" dirty="0">
              <a:latin typeface="Century Schoolbook" panose="02040604050505020304"/>
            </a:rPr>
            <a:t>50%</a:t>
          </a:r>
          <a:endParaRPr lang="en-GB" dirty="0"/>
        </a:p>
      </dgm:t>
    </dgm:pt>
    <dgm:pt modelId="{47B92ADA-26F6-49CD-B891-5FCD036394EF}" type="parTrans" cxnId="{8A59FCCD-5A99-40B0-9C93-74711DACDEAC}">
      <dgm:prSet/>
      <dgm:spPr/>
    </dgm:pt>
    <dgm:pt modelId="{1842DDE7-7F93-44D2-8F09-F7434F2625B6}" type="sibTrans" cxnId="{8A59FCCD-5A99-40B0-9C93-74711DACDEAC}">
      <dgm:prSet/>
      <dgm:spPr/>
    </dgm:pt>
    <dgm:pt modelId="{8911A731-907E-4366-B1B8-EAD4E322AA0E}" type="pres">
      <dgm:prSet presAssocID="{530C3EE0-4FF8-4440-90B2-F1AF9D17A659}" presName="linearFlow" presStyleCnt="0">
        <dgm:presLayoutVars>
          <dgm:resizeHandles val="exact"/>
        </dgm:presLayoutVars>
      </dgm:prSet>
      <dgm:spPr/>
    </dgm:pt>
    <dgm:pt modelId="{98408051-61CD-45A5-BDA2-65A544175B2E}" type="pres">
      <dgm:prSet presAssocID="{2E6B74BA-3A07-4C33-8F49-545D516C649D}" presName="node" presStyleLbl="node1" presStyleIdx="0" presStyleCnt="3">
        <dgm:presLayoutVars>
          <dgm:bulletEnabled val="1"/>
        </dgm:presLayoutVars>
      </dgm:prSet>
      <dgm:spPr/>
    </dgm:pt>
    <dgm:pt modelId="{858C19DF-E5F1-4E73-B685-028414A3E4B0}" type="pres">
      <dgm:prSet presAssocID="{6E6ADE80-B5EE-462A-9F1E-407C7B976E60}" presName="sibTrans" presStyleLbl="sibTrans2D1" presStyleIdx="0" presStyleCnt="2"/>
      <dgm:spPr/>
    </dgm:pt>
    <dgm:pt modelId="{9B82CD95-6543-46C4-A41A-73C8A3AD6647}" type="pres">
      <dgm:prSet presAssocID="{6E6ADE80-B5EE-462A-9F1E-407C7B976E60}" presName="connectorText" presStyleLbl="sibTrans2D1" presStyleIdx="0" presStyleCnt="2"/>
      <dgm:spPr/>
    </dgm:pt>
    <dgm:pt modelId="{3B3D52B3-4DBC-4791-A93F-181BF86D8252}" type="pres">
      <dgm:prSet presAssocID="{B8FB522B-892E-4189-BF80-FB6486A08B2F}" presName="node" presStyleLbl="node1" presStyleIdx="1" presStyleCnt="3">
        <dgm:presLayoutVars>
          <dgm:bulletEnabled val="1"/>
        </dgm:presLayoutVars>
      </dgm:prSet>
      <dgm:spPr/>
    </dgm:pt>
    <dgm:pt modelId="{6B18F7A5-016B-4CEA-832B-95533BF9D0BE}" type="pres">
      <dgm:prSet presAssocID="{C45D86DC-2E4F-405B-A7A8-134816AA0983}" presName="sibTrans" presStyleLbl="sibTrans2D1" presStyleIdx="1" presStyleCnt="2"/>
      <dgm:spPr/>
    </dgm:pt>
    <dgm:pt modelId="{E147E721-3560-47E3-8F4C-6477EB1CD7B6}" type="pres">
      <dgm:prSet presAssocID="{C45D86DC-2E4F-405B-A7A8-134816AA0983}" presName="connectorText" presStyleLbl="sibTrans2D1" presStyleIdx="1" presStyleCnt="2"/>
      <dgm:spPr/>
    </dgm:pt>
    <dgm:pt modelId="{E1CA2CD4-8E1F-4491-BB57-F373D1BE40D2}" type="pres">
      <dgm:prSet presAssocID="{37A5F99D-5EEB-4112-B4D4-CA51696D39AE}" presName="node" presStyleLbl="node1" presStyleIdx="2" presStyleCnt="3">
        <dgm:presLayoutVars>
          <dgm:bulletEnabled val="1"/>
        </dgm:presLayoutVars>
      </dgm:prSet>
      <dgm:spPr/>
    </dgm:pt>
  </dgm:ptLst>
  <dgm:cxnLst>
    <dgm:cxn modelId="{946FB21F-B526-42FB-8FC9-CE65932B5CCD}" type="presOf" srcId="{37A5F99D-5EEB-4112-B4D4-CA51696D39AE}" destId="{E1CA2CD4-8E1F-4491-BB57-F373D1BE40D2}" srcOrd="0" destOrd="0" presId="urn:microsoft.com/office/officeart/2005/8/layout/process2"/>
    <dgm:cxn modelId="{81D76771-68E8-4D96-A2F9-559F688F72CE}" type="presOf" srcId="{530C3EE0-4FF8-4440-90B2-F1AF9D17A659}" destId="{8911A731-907E-4366-B1B8-EAD4E322AA0E}" srcOrd="0" destOrd="0" presId="urn:microsoft.com/office/officeart/2005/8/layout/process2"/>
    <dgm:cxn modelId="{57AC1655-C148-4D98-8592-3FEF68E99B9E}" type="presOf" srcId="{C45D86DC-2E4F-405B-A7A8-134816AA0983}" destId="{6B18F7A5-016B-4CEA-832B-95533BF9D0BE}" srcOrd="0" destOrd="0" presId="urn:microsoft.com/office/officeart/2005/8/layout/process2"/>
    <dgm:cxn modelId="{8AA6C988-DA26-4D37-9A29-3224AAA59D86}" type="presOf" srcId="{6E6ADE80-B5EE-462A-9F1E-407C7B976E60}" destId="{858C19DF-E5F1-4E73-B685-028414A3E4B0}" srcOrd="0" destOrd="0" presId="urn:microsoft.com/office/officeart/2005/8/layout/process2"/>
    <dgm:cxn modelId="{52DFD28D-9BCA-4615-868C-7DFA1348C198}" srcId="{530C3EE0-4FF8-4440-90B2-F1AF9D17A659}" destId="{2E6B74BA-3A07-4C33-8F49-545D516C649D}" srcOrd="0" destOrd="0" parTransId="{5B7972E5-E9E7-4ADE-8C7B-51DF31906E24}" sibTransId="{6E6ADE80-B5EE-462A-9F1E-407C7B976E60}"/>
    <dgm:cxn modelId="{95C119A3-3DB5-4090-94E2-D36D63855B13}" type="presOf" srcId="{6E6ADE80-B5EE-462A-9F1E-407C7B976E60}" destId="{9B82CD95-6543-46C4-A41A-73C8A3AD6647}" srcOrd="1" destOrd="0" presId="urn:microsoft.com/office/officeart/2005/8/layout/process2"/>
    <dgm:cxn modelId="{E2FC39A4-894C-40B3-8691-158F58D36E95}" type="presOf" srcId="{2E6B74BA-3A07-4C33-8F49-545D516C649D}" destId="{98408051-61CD-45A5-BDA2-65A544175B2E}" srcOrd="0" destOrd="0" presId="urn:microsoft.com/office/officeart/2005/8/layout/process2"/>
    <dgm:cxn modelId="{758DDDB0-9E36-4236-9152-AE2BDA6EA450}" type="presOf" srcId="{B8FB522B-892E-4189-BF80-FB6486A08B2F}" destId="{3B3D52B3-4DBC-4791-A93F-181BF86D8252}" srcOrd="0" destOrd="0" presId="urn:microsoft.com/office/officeart/2005/8/layout/process2"/>
    <dgm:cxn modelId="{8A59FCCD-5A99-40B0-9C93-74711DACDEAC}" srcId="{530C3EE0-4FF8-4440-90B2-F1AF9D17A659}" destId="{37A5F99D-5EEB-4112-B4D4-CA51696D39AE}" srcOrd="2" destOrd="0" parTransId="{47B92ADA-26F6-49CD-B891-5FCD036394EF}" sibTransId="{1842DDE7-7F93-44D2-8F09-F7434F2625B6}"/>
    <dgm:cxn modelId="{E6A3EBDF-FC9B-4082-A13E-D8EF30D43A79}" srcId="{530C3EE0-4FF8-4440-90B2-F1AF9D17A659}" destId="{B8FB522B-892E-4189-BF80-FB6486A08B2F}" srcOrd="1" destOrd="0" parTransId="{0DEDE6DB-7D80-4B6A-8E56-7CF54FF78A29}" sibTransId="{C45D86DC-2E4F-405B-A7A8-134816AA0983}"/>
    <dgm:cxn modelId="{CFF746E6-661D-46D5-9462-00565F65419C}" type="presOf" srcId="{C45D86DC-2E4F-405B-A7A8-134816AA0983}" destId="{E147E721-3560-47E3-8F4C-6477EB1CD7B6}" srcOrd="1" destOrd="0" presId="urn:microsoft.com/office/officeart/2005/8/layout/process2"/>
    <dgm:cxn modelId="{0F421748-9F1B-4C8E-8A07-FCB4235CFCEA}" type="presParOf" srcId="{8911A731-907E-4366-B1B8-EAD4E322AA0E}" destId="{98408051-61CD-45A5-BDA2-65A544175B2E}" srcOrd="0" destOrd="0" presId="urn:microsoft.com/office/officeart/2005/8/layout/process2"/>
    <dgm:cxn modelId="{ACDD74C9-7C07-49B6-AC9D-0DA178835DF5}" type="presParOf" srcId="{8911A731-907E-4366-B1B8-EAD4E322AA0E}" destId="{858C19DF-E5F1-4E73-B685-028414A3E4B0}" srcOrd="1" destOrd="0" presId="urn:microsoft.com/office/officeart/2005/8/layout/process2"/>
    <dgm:cxn modelId="{BC88D64B-8F6B-408A-9330-8FF8A957F957}" type="presParOf" srcId="{858C19DF-E5F1-4E73-B685-028414A3E4B0}" destId="{9B82CD95-6543-46C4-A41A-73C8A3AD6647}" srcOrd="0" destOrd="0" presId="urn:microsoft.com/office/officeart/2005/8/layout/process2"/>
    <dgm:cxn modelId="{8C6AB2B3-521E-4683-AF5B-BF9D6BA5085A}" type="presParOf" srcId="{8911A731-907E-4366-B1B8-EAD4E322AA0E}" destId="{3B3D52B3-4DBC-4791-A93F-181BF86D8252}" srcOrd="2" destOrd="0" presId="urn:microsoft.com/office/officeart/2005/8/layout/process2"/>
    <dgm:cxn modelId="{FC1C176A-8F2B-4614-8C55-706FD62F7473}" type="presParOf" srcId="{8911A731-907E-4366-B1B8-EAD4E322AA0E}" destId="{6B18F7A5-016B-4CEA-832B-95533BF9D0BE}" srcOrd="3" destOrd="0" presId="urn:microsoft.com/office/officeart/2005/8/layout/process2"/>
    <dgm:cxn modelId="{B8544510-F508-41CD-9AA1-5EA36FEDDE75}" type="presParOf" srcId="{6B18F7A5-016B-4CEA-832B-95533BF9D0BE}" destId="{E147E721-3560-47E3-8F4C-6477EB1CD7B6}" srcOrd="0" destOrd="0" presId="urn:microsoft.com/office/officeart/2005/8/layout/process2"/>
    <dgm:cxn modelId="{A0E8B81A-D40F-4DC8-A2C5-9DF50BB9D80D}" type="presParOf" srcId="{8911A731-907E-4366-B1B8-EAD4E322AA0E}" destId="{E1CA2CD4-8E1F-4491-BB57-F373D1BE40D2}" srcOrd="4"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F3D38E-1CF6-4A41-B4E5-DFF6620462CB}">
      <dsp:nvSpPr>
        <dsp:cNvPr id="0" name=""/>
        <dsp:cNvSpPr/>
      </dsp:nvSpPr>
      <dsp:spPr>
        <a:xfrm>
          <a:off x="140764" y="1479478"/>
          <a:ext cx="717672" cy="403494"/>
        </a:xfrm>
        <a:prstGeom prst="homePlate">
          <a:avLst>
            <a:gd name="adj" fmla="val 40000"/>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GB" sz="1100" kern="1200">
              <a:latin typeface="Century Schoolbook" panose="02040604050505020304"/>
            </a:rPr>
            <a:t>1914</a:t>
          </a:r>
          <a:endParaRPr lang="en-GB" sz="1100" kern="1200"/>
        </a:p>
      </dsp:txBody>
      <dsp:txXfrm>
        <a:off x="140764" y="1479478"/>
        <a:ext cx="636973" cy="403494"/>
      </dsp:txXfrm>
    </dsp:sp>
    <dsp:sp modelId="{0D5D1B3E-BE53-4B2D-A7A4-B63B34437FEB}">
      <dsp:nvSpPr>
        <dsp:cNvPr id="0" name=""/>
        <dsp:cNvSpPr/>
      </dsp:nvSpPr>
      <dsp:spPr>
        <a:xfrm>
          <a:off x="1217" y="0"/>
          <a:ext cx="996767" cy="1075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b" anchorCtr="1">
          <a:noAutofit/>
        </a:bodyPr>
        <a:lstStyle/>
        <a:p>
          <a:pPr marL="0" lvl="0" indent="0" algn="ctr" defTabSz="488950" rtl="0">
            <a:lnSpc>
              <a:spcPct val="90000"/>
            </a:lnSpc>
            <a:spcBef>
              <a:spcPct val="0"/>
            </a:spcBef>
            <a:spcAft>
              <a:spcPct val="35000"/>
            </a:spcAft>
            <a:buNone/>
          </a:pPr>
          <a:r>
            <a:rPr lang="en-GB" sz="1100" kern="1200">
              <a:latin typeface="Century Schoolbook" panose="02040604050505020304"/>
            </a:rPr>
            <a:t>Vittorio Benussi publishes his findings on the respiratory symptoms of lying.</a:t>
          </a:r>
          <a:endParaRPr lang="en-GB" sz="1100" kern="1200"/>
        </a:p>
      </dsp:txBody>
      <dsp:txXfrm>
        <a:off x="1217" y="0"/>
        <a:ext cx="996767" cy="1075984"/>
      </dsp:txXfrm>
    </dsp:sp>
    <dsp:sp modelId="{2B16A3A0-1261-40B5-BBCC-E8EB3AB62C25}">
      <dsp:nvSpPr>
        <dsp:cNvPr id="0" name=""/>
        <dsp:cNvSpPr/>
      </dsp:nvSpPr>
      <dsp:spPr>
        <a:xfrm>
          <a:off x="858436" y="1681225"/>
          <a:ext cx="279094" cy="0"/>
        </a:xfrm>
        <a:custGeom>
          <a:avLst/>
          <a:gdLst/>
          <a:ahLst/>
          <a:cxnLst/>
          <a:rect l="0" t="0" r="0" b="0"/>
          <a:pathLst>
            <a:path>
              <a:moveTo>
                <a:pt x="0" y="0"/>
              </a:moveTo>
              <a:lnTo>
                <a:pt x="279094" y="0"/>
              </a:lnTo>
            </a:path>
          </a:pathLst>
        </a:custGeom>
        <a:no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1D401D2-DF61-44B3-A7F9-0AE05CEC208D}">
      <dsp:nvSpPr>
        <dsp:cNvPr id="0" name=""/>
        <dsp:cNvSpPr/>
      </dsp:nvSpPr>
      <dsp:spPr>
        <a:xfrm>
          <a:off x="499600" y="1143233"/>
          <a:ext cx="0" cy="336245"/>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63118702-D5FD-4C95-8ECE-18EB950491F4}">
      <dsp:nvSpPr>
        <dsp:cNvPr id="0" name=""/>
        <dsp:cNvSpPr/>
      </dsp:nvSpPr>
      <dsp:spPr>
        <a:xfrm>
          <a:off x="465976" y="1075984"/>
          <a:ext cx="67249" cy="67249"/>
        </a:xfrm>
        <a:prstGeom prst="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8242A8-B932-4C0E-8A38-FF84D4E23140}">
      <dsp:nvSpPr>
        <dsp:cNvPr id="0" name=""/>
        <dsp:cNvSpPr/>
      </dsp:nvSpPr>
      <dsp:spPr>
        <a:xfrm>
          <a:off x="1137531" y="1479478"/>
          <a:ext cx="717672" cy="403494"/>
        </a:xfrm>
        <a:prstGeom prst="hexagon">
          <a:avLst>
            <a:gd name="adj" fmla="val 40000"/>
            <a:gd name="vf" fmla="val 115470"/>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GB" sz="1100" kern="1200">
              <a:latin typeface="Century Schoolbook" panose="02040604050505020304"/>
            </a:rPr>
            <a:t>1915</a:t>
          </a:r>
          <a:endParaRPr lang="en-GB" sz="1100" kern="1200"/>
        </a:p>
      </dsp:txBody>
      <dsp:txXfrm>
        <a:off x="1251136" y="1543350"/>
        <a:ext cx="490462" cy="275750"/>
      </dsp:txXfrm>
    </dsp:sp>
    <dsp:sp modelId="{E501B4EB-816A-41DA-89C0-E3B0FFA0BE6C}">
      <dsp:nvSpPr>
        <dsp:cNvPr id="0" name=""/>
        <dsp:cNvSpPr/>
      </dsp:nvSpPr>
      <dsp:spPr>
        <a:xfrm>
          <a:off x="997984" y="2286466"/>
          <a:ext cx="996767" cy="1075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t" anchorCtr="1">
          <a:noAutofit/>
        </a:bodyPr>
        <a:lstStyle/>
        <a:p>
          <a:pPr marL="0" lvl="0" indent="0" algn="ctr" defTabSz="488950" rtl="0">
            <a:lnSpc>
              <a:spcPct val="90000"/>
            </a:lnSpc>
            <a:spcBef>
              <a:spcPct val="0"/>
            </a:spcBef>
            <a:spcAft>
              <a:spcPct val="35000"/>
            </a:spcAft>
            <a:buNone/>
          </a:pPr>
          <a:r>
            <a:rPr lang="en-GB" sz="1100" kern="1200">
              <a:latin typeface="Century Schoolbook" panose="02040604050505020304"/>
            </a:rPr>
            <a:t>William </a:t>
          </a:r>
          <a:r>
            <a:rPr lang="en-GB" sz="1100" kern="1200" err="1">
              <a:latin typeface="Century Schoolbook" panose="02040604050505020304"/>
            </a:rPr>
            <a:t>M.Marston</a:t>
          </a:r>
          <a:r>
            <a:rPr lang="en-GB" sz="1100" kern="1200">
              <a:latin typeface="Century Schoolbook" panose="02040604050505020304"/>
            </a:rPr>
            <a:t> invents the discontinuous systolic blood pressure test to detect deceit.</a:t>
          </a:r>
          <a:endParaRPr lang="en-GB" sz="1100" kern="1200"/>
        </a:p>
      </dsp:txBody>
      <dsp:txXfrm>
        <a:off x="997984" y="2286466"/>
        <a:ext cx="996767" cy="1075984"/>
      </dsp:txXfrm>
    </dsp:sp>
    <dsp:sp modelId="{2DAE11D7-A251-4211-9849-637684639B52}">
      <dsp:nvSpPr>
        <dsp:cNvPr id="0" name=""/>
        <dsp:cNvSpPr/>
      </dsp:nvSpPr>
      <dsp:spPr>
        <a:xfrm>
          <a:off x="1855203" y="1681225"/>
          <a:ext cx="279094" cy="0"/>
        </a:xfrm>
        <a:custGeom>
          <a:avLst/>
          <a:gdLst/>
          <a:ahLst/>
          <a:cxnLst/>
          <a:rect l="0" t="0" r="0" b="0"/>
          <a:pathLst>
            <a:path>
              <a:moveTo>
                <a:pt x="0" y="0"/>
              </a:moveTo>
              <a:lnTo>
                <a:pt x="279094" y="0"/>
              </a:lnTo>
            </a:path>
          </a:pathLst>
        </a:custGeom>
        <a:no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6D489F0-D6F9-403F-98C7-4968F3367D7B}">
      <dsp:nvSpPr>
        <dsp:cNvPr id="0" name=""/>
        <dsp:cNvSpPr/>
      </dsp:nvSpPr>
      <dsp:spPr>
        <a:xfrm>
          <a:off x="1496367" y="1882972"/>
          <a:ext cx="0" cy="336245"/>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9B848FA9-5992-4887-85B1-794EC0B01A0C}">
      <dsp:nvSpPr>
        <dsp:cNvPr id="0" name=""/>
        <dsp:cNvSpPr/>
      </dsp:nvSpPr>
      <dsp:spPr>
        <a:xfrm>
          <a:off x="1462743" y="2219217"/>
          <a:ext cx="67249" cy="67249"/>
        </a:xfrm>
        <a:prstGeom prst="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AACC25-ED5B-45B6-9E64-066B8CC25B12}">
      <dsp:nvSpPr>
        <dsp:cNvPr id="0" name=""/>
        <dsp:cNvSpPr/>
      </dsp:nvSpPr>
      <dsp:spPr>
        <a:xfrm>
          <a:off x="2134298" y="1479478"/>
          <a:ext cx="717672" cy="403494"/>
        </a:xfrm>
        <a:prstGeom prst="hexagon">
          <a:avLst>
            <a:gd name="adj" fmla="val 40000"/>
            <a:gd name="vf" fmla="val 115470"/>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GB" sz="1100" kern="1200">
              <a:latin typeface="Century Schoolbook" panose="02040604050505020304"/>
            </a:rPr>
            <a:t>1921</a:t>
          </a:r>
          <a:endParaRPr lang="en-GB" sz="1100" kern="1200"/>
        </a:p>
      </dsp:txBody>
      <dsp:txXfrm>
        <a:off x="2247903" y="1543350"/>
        <a:ext cx="490462" cy="275750"/>
      </dsp:txXfrm>
    </dsp:sp>
    <dsp:sp modelId="{75F77D68-76A2-4676-B2BA-961A08EF4D28}">
      <dsp:nvSpPr>
        <dsp:cNvPr id="0" name=""/>
        <dsp:cNvSpPr/>
      </dsp:nvSpPr>
      <dsp:spPr>
        <a:xfrm>
          <a:off x="1994751" y="0"/>
          <a:ext cx="996767" cy="1075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b" anchorCtr="1">
          <a:noAutofit/>
        </a:bodyPr>
        <a:lstStyle/>
        <a:p>
          <a:pPr marL="0" lvl="0" indent="0" algn="ctr" defTabSz="488950" rtl="0">
            <a:lnSpc>
              <a:spcPct val="90000"/>
            </a:lnSpc>
            <a:spcBef>
              <a:spcPct val="0"/>
            </a:spcBef>
            <a:spcAft>
              <a:spcPct val="35000"/>
            </a:spcAft>
            <a:buNone/>
          </a:pPr>
          <a:r>
            <a:rPr lang="en-GB" sz="1100" kern="1200">
              <a:latin typeface="Century Schoolbook" panose="02040604050505020304"/>
            </a:rPr>
            <a:t>John </a:t>
          </a:r>
          <a:r>
            <a:rPr lang="en-GB" sz="1100" kern="1200" err="1">
              <a:latin typeface="Century Schoolbook" panose="02040604050505020304"/>
            </a:rPr>
            <a:t>A.Larson</a:t>
          </a:r>
          <a:r>
            <a:rPr lang="en-GB" sz="1100" kern="1200">
              <a:latin typeface="Century Schoolbook" panose="02040604050505020304"/>
            </a:rPr>
            <a:t> creates first polygraph measuring heart rate, respiration and blood pressure.</a:t>
          </a:r>
          <a:endParaRPr lang="en-GB" sz="1100" kern="1200"/>
        </a:p>
      </dsp:txBody>
      <dsp:txXfrm>
        <a:off x="1994751" y="0"/>
        <a:ext cx="996767" cy="1075984"/>
      </dsp:txXfrm>
    </dsp:sp>
    <dsp:sp modelId="{ED570A25-0BBB-4BC8-8252-2EB6A4EA4E05}">
      <dsp:nvSpPr>
        <dsp:cNvPr id="0" name=""/>
        <dsp:cNvSpPr/>
      </dsp:nvSpPr>
      <dsp:spPr>
        <a:xfrm>
          <a:off x="2851970" y="1681225"/>
          <a:ext cx="279094" cy="0"/>
        </a:xfrm>
        <a:custGeom>
          <a:avLst/>
          <a:gdLst/>
          <a:ahLst/>
          <a:cxnLst/>
          <a:rect l="0" t="0" r="0" b="0"/>
          <a:pathLst>
            <a:path>
              <a:moveTo>
                <a:pt x="0" y="0"/>
              </a:moveTo>
              <a:lnTo>
                <a:pt x="279094" y="0"/>
              </a:lnTo>
            </a:path>
          </a:pathLst>
        </a:custGeom>
        <a:no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80BFD5-29DF-4874-845C-251C87E31632}">
      <dsp:nvSpPr>
        <dsp:cNvPr id="0" name=""/>
        <dsp:cNvSpPr/>
      </dsp:nvSpPr>
      <dsp:spPr>
        <a:xfrm>
          <a:off x="2493134" y="1143233"/>
          <a:ext cx="0" cy="336245"/>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9B7E274E-732A-489E-82E2-3504B20943A9}">
      <dsp:nvSpPr>
        <dsp:cNvPr id="0" name=""/>
        <dsp:cNvSpPr/>
      </dsp:nvSpPr>
      <dsp:spPr>
        <a:xfrm>
          <a:off x="2459510" y="1075984"/>
          <a:ext cx="67249" cy="67249"/>
        </a:xfrm>
        <a:prstGeom prst="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C97134-F521-406D-BB73-6ED706B7C507}">
      <dsp:nvSpPr>
        <dsp:cNvPr id="0" name=""/>
        <dsp:cNvSpPr/>
      </dsp:nvSpPr>
      <dsp:spPr>
        <a:xfrm>
          <a:off x="3131065" y="1479478"/>
          <a:ext cx="717672" cy="403494"/>
        </a:xfrm>
        <a:prstGeom prst="hexagon">
          <a:avLst>
            <a:gd name="adj" fmla="val 40000"/>
            <a:gd name="vf" fmla="val 115470"/>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GB" sz="1100" kern="1200">
              <a:latin typeface="Century Schoolbook" panose="02040604050505020304"/>
            </a:rPr>
            <a:t>1923</a:t>
          </a:r>
        </a:p>
      </dsp:txBody>
      <dsp:txXfrm>
        <a:off x="3244670" y="1543350"/>
        <a:ext cx="490462" cy="275750"/>
      </dsp:txXfrm>
    </dsp:sp>
    <dsp:sp modelId="{2FB1CABA-6EA9-4756-8079-7674016712F5}">
      <dsp:nvSpPr>
        <dsp:cNvPr id="0" name=""/>
        <dsp:cNvSpPr/>
      </dsp:nvSpPr>
      <dsp:spPr>
        <a:xfrm>
          <a:off x="2991518" y="2286466"/>
          <a:ext cx="996767" cy="1075984"/>
        </a:xfrm>
        <a:prstGeom prst="rect">
          <a:avLst/>
        </a:prstGeom>
        <a:noFill/>
        <a:ln>
          <a:noFill/>
        </a:ln>
        <a:effectLst/>
      </dsp:spPr>
      <dsp:style>
        <a:lnRef idx="0">
          <a:scrgbClr r="0" g="0" b="0"/>
        </a:lnRef>
        <a:fillRef idx="0">
          <a:scrgbClr r="0" g="0" b="0"/>
        </a:fillRef>
        <a:effectRef idx="0">
          <a:scrgbClr r="0" g="0" b="0"/>
        </a:effectRef>
        <a:fontRef idx="minor"/>
      </dsp:style>
    </dsp:sp>
    <dsp:sp modelId="{582B2919-25C8-4DD9-8089-26F88284972E}">
      <dsp:nvSpPr>
        <dsp:cNvPr id="0" name=""/>
        <dsp:cNvSpPr/>
      </dsp:nvSpPr>
      <dsp:spPr>
        <a:xfrm>
          <a:off x="3848738" y="1681225"/>
          <a:ext cx="279094" cy="0"/>
        </a:xfrm>
        <a:custGeom>
          <a:avLst/>
          <a:gdLst/>
          <a:ahLst/>
          <a:cxnLst/>
          <a:rect l="0" t="0" r="0" b="0"/>
          <a:pathLst>
            <a:path>
              <a:moveTo>
                <a:pt x="0" y="0"/>
              </a:moveTo>
              <a:lnTo>
                <a:pt x="279094" y="0"/>
              </a:lnTo>
            </a:path>
          </a:pathLst>
        </a:custGeom>
        <a:no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17DA440-8893-4CA8-954B-500D9A5EF6E4}">
      <dsp:nvSpPr>
        <dsp:cNvPr id="0" name=""/>
        <dsp:cNvSpPr/>
      </dsp:nvSpPr>
      <dsp:spPr>
        <a:xfrm>
          <a:off x="3489901" y="1882972"/>
          <a:ext cx="0" cy="336245"/>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E4506765-4DAE-4A26-920A-A776F75DFF40}">
      <dsp:nvSpPr>
        <dsp:cNvPr id="0" name=""/>
        <dsp:cNvSpPr/>
      </dsp:nvSpPr>
      <dsp:spPr>
        <a:xfrm>
          <a:off x="3456277" y="2219217"/>
          <a:ext cx="67249" cy="67249"/>
        </a:xfrm>
        <a:prstGeom prst="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D010C7-BC2A-4763-9B9F-DEF1A163C102}">
      <dsp:nvSpPr>
        <dsp:cNvPr id="0" name=""/>
        <dsp:cNvSpPr/>
      </dsp:nvSpPr>
      <dsp:spPr>
        <a:xfrm>
          <a:off x="4127832" y="1479478"/>
          <a:ext cx="717672" cy="403494"/>
        </a:xfrm>
        <a:prstGeom prst="hexagon">
          <a:avLst>
            <a:gd name="adj" fmla="val 40000"/>
            <a:gd name="vf" fmla="val 115470"/>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GB" sz="1100" kern="1200">
              <a:latin typeface="Century Schoolbook" panose="02040604050505020304"/>
            </a:rPr>
            <a:t>1930-1938</a:t>
          </a:r>
        </a:p>
      </dsp:txBody>
      <dsp:txXfrm>
        <a:off x="4241437" y="1543350"/>
        <a:ext cx="490462" cy="275750"/>
      </dsp:txXfrm>
    </dsp:sp>
    <dsp:sp modelId="{8D4472A6-0A37-461F-9F0B-3F64A90E2831}">
      <dsp:nvSpPr>
        <dsp:cNvPr id="0" name=""/>
        <dsp:cNvSpPr/>
      </dsp:nvSpPr>
      <dsp:spPr>
        <a:xfrm>
          <a:off x="3988285" y="0"/>
          <a:ext cx="996767" cy="1075984"/>
        </a:xfrm>
        <a:prstGeom prst="rect">
          <a:avLst/>
        </a:prstGeom>
        <a:noFill/>
        <a:ln>
          <a:noFill/>
        </a:ln>
        <a:effectLst/>
      </dsp:spPr>
      <dsp:style>
        <a:lnRef idx="0">
          <a:scrgbClr r="0" g="0" b="0"/>
        </a:lnRef>
        <a:fillRef idx="0">
          <a:scrgbClr r="0" g="0" b="0"/>
        </a:fillRef>
        <a:effectRef idx="0">
          <a:scrgbClr r="0" g="0" b="0"/>
        </a:effectRef>
        <a:fontRef idx="minor"/>
      </dsp:style>
    </dsp:sp>
    <dsp:sp modelId="{89422295-A641-4FF9-88F1-F692E13EBADB}">
      <dsp:nvSpPr>
        <dsp:cNvPr id="0" name=""/>
        <dsp:cNvSpPr/>
      </dsp:nvSpPr>
      <dsp:spPr>
        <a:xfrm>
          <a:off x="4845505" y="1681225"/>
          <a:ext cx="279094" cy="0"/>
        </a:xfrm>
        <a:custGeom>
          <a:avLst/>
          <a:gdLst/>
          <a:ahLst/>
          <a:cxnLst/>
          <a:rect l="0" t="0" r="0" b="0"/>
          <a:pathLst>
            <a:path>
              <a:moveTo>
                <a:pt x="0" y="0"/>
              </a:moveTo>
              <a:lnTo>
                <a:pt x="279094" y="0"/>
              </a:lnTo>
            </a:path>
          </a:pathLst>
        </a:custGeom>
        <a:no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A7C4C7E-EDA9-4ACB-BE69-09E379473C2E}">
      <dsp:nvSpPr>
        <dsp:cNvPr id="0" name=""/>
        <dsp:cNvSpPr/>
      </dsp:nvSpPr>
      <dsp:spPr>
        <a:xfrm>
          <a:off x="4486668" y="1143233"/>
          <a:ext cx="0" cy="336245"/>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30D77F9-15E9-4B08-8450-8AD063D1A2FB}">
      <dsp:nvSpPr>
        <dsp:cNvPr id="0" name=""/>
        <dsp:cNvSpPr/>
      </dsp:nvSpPr>
      <dsp:spPr>
        <a:xfrm>
          <a:off x="4453044" y="1075984"/>
          <a:ext cx="67249" cy="67249"/>
        </a:xfrm>
        <a:prstGeom prst="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CA3626-E445-4486-8813-2B1C656EBEC5}">
      <dsp:nvSpPr>
        <dsp:cNvPr id="0" name=""/>
        <dsp:cNvSpPr/>
      </dsp:nvSpPr>
      <dsp:spPr>
        <a:xfrm>
          <a:off x="5124599" y="1479478"/>
          <a:ext cx="717672" cy="403494"/>
        </a:xfrm>
        <a:prstGeom prst="hexagon">
          <a:avLst>
            <a:gd name="adj" fmla="val 40000"/>
            <a:gd name="vf" fmla="val 115470"/>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GB" sz="1100" kern="1200">
              <a:latin typeface="Century Schoolbook" panose="02040604050505020304"/>
            </a:rPr>
            <a:t>1947</a:t>
          </a:r>
        </a:p>
      </dsp:txBody>
      <dsp:txXfrm>
        <a:off x="5238204" y="1543350"/>
        <a:ext cx="490462" cy="275750"/>
      </dsp:txXfrm>
    </dsp:sp>
    <dsp:sp modelId="{04C11FA2-498D-4335-BA32-3BB31077A8BF}">
      <dsp:nvSpPr>
        <dsp:cNvPr id="0" name=""/>
        <dsp:cNvSpPr/>
      </dsp:nvSpPr>
      <dsp:spPr>
        <a:xfrm>
          <a:off x="4985052" y="2286466"/>
          <a:ext cx="996767" cy="1075984"/>
        </a:xfrm>
        <a:prstGeom prst="rect">
          <a:avLst/>
        </a:prstGeom>
        <a:noFill/>
        <a:ln>
          <a:noFill/>
        </a:ln>
        <a:effectLst/>
      </dsp:spPr>
      <dsp:style>
        <a:lnRef idx="0">
          <a:scrgbClr r="0" g="0" b="0"/>
        </a:lnRef>
        <a:fillRef idx="0">
          <a:scrgbClr r="0" g="0" b="0"/>
        </a:fillRef>
        <a:effectRef idx="0">
          <a:scrgbClr r="0" g="0" b="0"/>
        </a:effectRef>
        <a:fontRef idx="minor"/>
      </dsp:style>
    </dsp:sp>
    <dsp:sp modelId="{3701A0F5-AEF5-48F9-9656-09BD6CB2F7FE}">
      <dsp:nvSpPr>
        <dsp:cNvPr id="0" name=""/>
        <dsp:cNvSpPr/>
      </dsp:nvSpPr>
      <dsp:spPr>
        <a:xfrm>
          <a:off x="5842272" y="1681225"/>
          <a:ext cx="279094" cy="0"/>
        </a:xfrm>
        <a:custGeom>
          <a:avLst/>
          <a:gdLst/>
          <a:ahLst/>
          <a:cxnLst/>
          <a:rect l="0" t="0" r="0" b="0"/>
          <a:pathLst>
            <a:path>
              <a:moveTo>
                <a:pt x="0" y="0"/>
              </a:moveTo>
              <a:lnTo>
                <a:pt x="279094" y="0"/>
              </a:lnTo>
            </a:path>
          </a:pathLst>
        </a:custGeom>
        <a:no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7996341-D98E-497B-90F7-50638ED3C615}">
      <dsp:nvSpPr>
        <dsp:cNvPr id="0" name=""/>
        <dsp:cNvSpPr/>
      </dsp:nvSpPr>
      <dsp:spPr>
        <a:xfrm>
          <a:off x="5483436" y="1882972"/>
          <a:ext cx="0" cy="336245"/>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7CBE119-FF0A-4755-BA30-875A073AB8DE}">
      <dsp:nvSpPr>
        <dsp:cNvPr id="0" name=""/>
        <dsp:cNvSpPr/>
      </dsp:nvSpPr>
      <dsp:spPr>
        <a:xfrm>
          <a:off x="5449811" y="2219217"/>
          <a:ext cx="67249" cy="67249"/>
        </a:xfrm>
        <a:prstGeom prst="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CA0857-8A00-4F9B-B555-A4FDD5B188F9}">
      <dsp:nvSpPr>
        <dsp:cNvPr id="0" name=""/>
        <dsp:cNvSpPr/>
      </dsp:nvSpPr>
      <dsp:spPr>
        <a:xfrm>
          <a:off x="6121366" y="1479478"/>
          <a:ext cx="717672" cy="403494"/>
        </a:xfrm>
        <a:prstGeom prst="hexagon">
          <a:avLst>
            <a:gd name="adj" fmla="val 40000"/>
            <a:gd name="vf" fmla="val 115470"/>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GB" sz="1100" kern="1200">
              <a:latin typeface="Century Schoolbook" panose="02040604050505020304"/>
            </a:rPr>
            <a:t>1963</a:t>
          </a:r>
        </a:p>
      </dsp:txBody>
      <dsp:txXfrm>
        <a:off x="6234971" y="1543350"/>
        <a:ext cx="490462" cy="275750"/>
      </dsp:txXfrm>
    </dsp:sp>
    <dsp:sp modelId="{DD1CF21C-E7FC-49F9-91C3-D6755965B796}">
      <dsp:nvSpPr>
        <dsp:cNvPr id="0" name=""/>
        <dsp:cNvSpPr/>
      </dsp:nvSpPr>
      <dsp:spPr>
        <a:xfrm>
          <a:off x="5981819" y="0"/>
          <a:ext cx="996767" cy="1075984"/>
        </a:xfrm>
        <a:prstGeom prst="rect">
          <a:avLst/>
        </a:prstGeom>
        <a:noFill/>
        <a:ln>
          <a:noFill/>
        </a:ln>
        <a:effectLst/>
      </dsp:spPr>
      <dsp:style>
        <a:lnRef idx="0">
          <a:scrgbClr r="0" g="0" b="0"/>
        </a:lnRef>
        <a:fillRef idx="0">
          <a:scrgbClr r="0" g="0" b="0"/>
        </a:fillRef>
        <a:effectRef idx="0">
          <a:scrgbClr r="0" g="0" b="0"/>
        </a:effectRef>
        <a:fontRef idx="minor"/>
      </dsp:style>
    </dsp:sp>
    <dsp:sp modelId="{00A4B4BE-B408-4DD4-8C7A-94E28D848C54}">
      <dsp:nvSpPr>
        <dsp:cNvPr id="0" name=""/>
        <dsp:cNvSpPr/>
      </dsp:nvSpPr>
      <dsp:spPr>
        <a:xfrm>
          <a:off x="6839039" y="1681225"/>
          <a:ext cx="279094" cy="0"/>
        </a:xfrm>
        <a:custGeom>
          <a:avLst/>
          <a:gdLst/>
          <a:ahLst/>
          <a:cxnLst/>
          <a:rect l="0" t="0" r="0" b="0"/>
          <a:pathLst>
            <a:path>
              <a:moveTo>
                <a:pt x="0" y="0"/>
              </a:moveTo>
              <a:lnTo>
                <a:pt x="279094" y="0"/>
              </a:lnTo>
            </a:path>
          </a:pathLst>
        </a:custGeom>
        <a:no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A770D45-658F-4D2E-A098-4DD579C99A25}">
      <dsp:nvSpPr>
        <dsp:cNvPr id="0" name=""/>
        <dsp:cNvSpPr/>
      </dsp:nvSpPr>
      <dsp:spPr>
        <a:xfrm>
          <a:off x="6480203" y="1143233"/>
          <a:ext cx="0" cy="336245"/>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AA1BC57-9D22-4141-8264-563B3EEB64A7}">
      <dsp:nvSpPr>
        <dsp:cNvPr id="0" name=""/>
        <dsp:cNvSpPr/>
      </dsp:nvSpPr>
      <dsp:spPr>
        <a:xfrm>
          <a:off x="6446578" y="1075984"/>
          <a:ext cx="67249" cy="67249"/>
        </a:xfrm>
        <a:prstGeom prst="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CBA0F8-773B-4FD7-8F38-A2AC5E9C25DA}">
      <dsp:nvSpPr>
        <dsp:cNvPr id="0" name=""/>
        <dsp:cNvSpPr/>
      </dsp:nvSpPr>
      <dsp:spPr>
        <a:xfrm>
          <a:off x="7118134" y="1479478"/>
          <a:ext cx="717672" cy="403494"/>
        </a:xfrm>
        <a:prstGeom prst="hexagon">
          <a:avLst>
            <a:gd name="adj" fmla="val 40000"/>
            <a:gd name="vf" fmla="val 115470"/>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GB" sz="1100" kern="1200">
              <a:latin typeface="Century Schoolbook" panose="02040604050505020304"/>
            </a:rPr>
            <a:t>1965</a:t>
          </a:r>
        </a:p>
      </dsp:txBody>
      <dsp:txXfrm>
        <a:off x="7231739" y="1543350"/>
        <a:ext cx="490462" cy="275750"/>
      </dsp:txXfrm>
    </dsp:sp>
    <dsp:sp modelId="{66FC1DDF-8A27-4A34-B028-D17D97D9D0FE}">
      <dsp:nvSpPr>
        <dsp:cNvPr id="0" name=""/>
        <dsp:cNvSpPr/>
      </dsp:nvSpPr>
      <dsp:spPr>
        <a:xfrm>
          <a:off x="6978586" y="2286466"/>
          <a:ext cx="996767" cy="1075984"/>
        </a:xfrm>
        <a:prstGeom prst="rect">
          <a:avLst/>
        </a:prstGeom>
        <a:noFill/>
        <a:ln>
          <a:noFill/>
        </a:ln>
        <a:effectLst/>
      </dsp:spPr>
      <dsp:style>
        <a:lnRef idx="0">
          <a:scrgbClr r="0" g="0" b="0"/>
        </a:lnRef>
        <a:fillRef idx="0">
          <a:scrgbClr r="0" g="0" b="0"/>
        </a:fillRef>
        <a:effectRef idx="0">
          <a:scrgbClr r="0" g="0" b="0"/>
        </a:effectRef>
        <a:fontRef idx="minor"/>
      </dsp:style>
    </dsp:sp>
    <dsp:sp modelId="{E2F535E4-5B3E-49D2-8FFC-27164FCFC767}">
      <dsp:nvSpPr>
        <dsp:cNvPr id="0" name=""/>
        <dsp:cNvSpPr/>
      </dsp:nvSpPr>
      <dsp:spPr>
        <a:xfrm>
          <a:off x="7835806" y="1681225"/>
          <a:ext cx="279094" cy="0"/>
        </a:xfrm>
        <a:custGeom>
          <a:avLst/>
          <a:gdLst/>
          <a:ahLst/>
          <a:cxnLst/>
          <a:rect l="0" t="0" r="0" b="0"/>
          <a:pathLst>
            <a:path>
              <a:moveTo>
                <a:pt x="0" y="0"/>
              </a:moveTo>
              <a:lnTo>
                <a:pt x="279094" y="0"/>
              </a:lnTo>
            </a:path>
          </a:pathLst>
        </a:custGeom>
        <a:no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71A5B4-28C9-49EA-B504-ECC920910784}">
      <dsp:nvSpPr>
        <dsp:cNvPr id="0" name=""/>
        <dsp:cNvSpPr/>
      </dsp:nvSpPr>
      <dsp:spPr>
        <a:xfrm>
          <a:off x="7476970" y="1882972"/>
          <a:ext cx="0" cy="336245"/>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B3FA42F5-B655-4D17-82D0-F02D504EA719}">
      <dsp:nvSpPr>
        <dsp:cNvPr id="0" name=""/>
        <dsp:cNvSpPr/>
      </dsp:nvSpPr>
      <dsp:spPr>
        <a:xfrm>
          <a:off x="7443345" y="2219217"/>
          <a:ext cx="67249" cy="67249"/>
        </a:xfrm>
        <a:prstGeom prst="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ADFAF5-93FF-48AC-A06D-6B9AD802FEF8}">
      <dsp:nvSpPr>
        <dsp:cNvPr id="0" name=""/>
        <dsp:cNvSpPr/>
      </dsp:nvSpPr>
      <dsp:spPr>
        <a:xfrm>
          <a:off x="8114901" y="1479478"/>
          <a:ext cx="717672" cy="403494"/>
        </a:xfrm>
        <a:prstGeom prst="hexagon">
          <a:avLst>
            <a:gd name="adj" fmla="val 40000"/>
            <a:gd name="vf" fmla="val 115470"/>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GB" sz="1100" kern="1200">
              <a:latin typeface="Century Schoolbook" panose="02040604050505020304"/>
            </a:rPr>
            <a:t>1972</a:t>
          </a:r>
        </a:p>
      </dsp:txBody>
      <dsp:txXfrm>
        <a:off x="8228506" y="1543350"/>
        <a:ext cx="490462" cy="275750"/>
      </dsp:txXfrm>
    </dsp:sp>
    <dsp:sp modelId="{15C0CBCE-28B1-4BDF-AE86-B1F5DAB7C9FB}">
      <dsp:nvSpPr>
        <dsp:cNvPr id="0" name=""/>
        <dsp:cNvSpPr/>
      </dsp:nvSpPr>
      <dsp:spPr>
        <a:xfrm>
          <a:off x="7975353" y="0"/>
          <a:ext cx="996767" cy="1075984"/>
        </a:xfrm>
        <a:prstGeom prst="rect">
          <a:avLst/>
        </a:prstGeom>
        <a:noFill/>
        <a:ln>
          <a:noFill/>
        </a:ln>
        <a:effectLst/>
      </dsp:spPr>
      <dsp:style>
        <a:lnRef idx="0">
          <a:scrgbClr r="0" g="0" b="0"/>
        </a:lnRef>
        <a:fillRef idx="0">
          <a:scrgbClr r="0" g="0" b="0"/>
        </a:fillRef>
        <a:effectRef idx="0">
          <a:scrgbClr r="0" g="0" b="0"/>
        </a:effectRef>
        <a:fontRef idx="minor"/>
      </dsp:style>
    </dsp:sp>
    <dsp:sp modelId="{08019844-1F21-4785-B051-45725B799F93}">
      <dsp:nvSpPr>
        <dsp:cNvPr id="0" name=""/>
        <dsp:cNvSpPr/>
      </dsp:nvSpPr>
      <dsp:spPr>
        <a:xfrm>
          <a:off x="8832573" y="1681225"/>
          <a:ext cx="279094" cy="0"/>
        </a:xfrm>
        <a:custGeom>
          <a:avLst/>
          <a:gdLst/>
          <a:ahLst/>
          <a:cxnLst/>
          <a:rect l="0" t="0" r="0" b="0"/>
          <a:pathLst>
            <a:path>
              <a:moveTo>
                <a:pt x="0" y="0"/>
              </a:moveTo>
              <a:lnTo>
                <a:pt x="279094" y="0"/>
              </a:lnTo>
            </a:path>
          </a:pathLst>
        </a:custGeom>
        <a:no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0745321-CDF8-4102-AD72-DEFC28BD8469}">
      <dsp:nvSpPr>
        <dsp:cNvPr id="0" name=""/>
        <dsp:cNvSpPr/>
      </dsp:nvSpPr>
      <dsp:spPr>
        <a:xfrm>
          <a:off x="8473737" y="1143233"/>
          <a:ext cx="0" cy="336245"/>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D19C6BF-5724-43E3-BA1A-8DC628E03201}">
      <dsp:nvSpPr>
        <dsp:cNvPr id="0" name=""/>
        <dsp:cNvSpPr/>
      </dsp:nvSpPr>
      <dsp:spPr>
        <a:xfrm>
          <a:off x="8440112" y="1075984"/>
          <a:ext cx="67249" cy="67249"/>
        </a:xfrm>
        <a:prstGeom prst="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06D9BB-FBD4-42B2-B174-AF9F3871F50D}">
      <dsp:nvSpPr>
        <dsp:cNvPr id="0" name=""/>
        <dsp:cNvSpPr/>
      </dsp:nvSpPr>
      <dsp:spPr>
        <a:xfrm rot="10800000">
          <a:off x="9111668" y="1479478"/>
          <a:ext cx="717672" cy="403494"/>
        </a:xfrm>
        <a:prstGeom prst="homePlate">
          <a:avLst>
            <a:gd name="adj" fmla="val 40000"/>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GB" sz="1100" kern="1200">
              <a:latin typeface="Century Schoolbook" panose="02040604050505020304"/>
            </a:rPr>
            <a:t>2005</a:t>
          </a:r>
        </a:p>
      </dsp:txBody>
      <dsp:txXfrm rot="10800000">
        <a:off x="9192367" y="1479478"/>
        <a:ext cx="636973" cy="403494"/>
      </dsp:txXfrm>
    </dsp:sp>
    <dsp:sp modelId="{8231CC04-6236-4B5B-A8B8-A5BBFFAC70F0}">
      <dsp:nvSpPr>
        <dsp:cNvPr id="0" name=""/>
        <dsp:cNvSpPr/>
      </dsp:nvSpPr>
      <dsp:spPr>
        <a:xfrm>
          <a:off x="8972120" y="2286466"/>
          <a:ext cx="996767" cy="1075984"/>
        </a:xfrm>
        <a:prstGeom prst="rect">
          <a:avLst/>
        </a:prstGeom>
        <a:noFill/>
        <a:ln>
          <a:noFill/>
        </a:ln>
        <a:effectLst/>
      </dsp:spPr>
      <dsp:style>
        <a:lnRef idx="0">
          <a:scrgbClr r="0" g="0" b="0"/>
        </a:lnRef>
        <a:fillRef idx="0">
          <a:scrgbClr r="0" g="0" b="0"/>
        </a:fillRef>
        <a:effectRef idx="0">
          <a:scrgbClr r="0" g="0" b="0"/>
        </a:effectRef>
        <a:fontRef idx="minor"/>
      </dsp:style>
    </dsp:sp>
    <dsp:sp modelId="{AF36B724-79C8-416D-ABF3-5CAC5F58D05B}">
      <dsp:nvSpPr>
        <dsp:cNvPr id="0" name=""/>
        <dsp:cNvSpPr/>
      </dsp:nvSpPr>
      <dsp:spPr>
        <a:xfrm>
          <a:off x="9470504" y="1882972"/>
          <a:ext cx="0" cy="336245"/>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7511F6B-9E33-4B04-8434-C995C94FEFBE}">
      <dsp:nvSpPr>
        <dsp:cNvPr id="0" name=""/>
        <dsp:cNvSpPr/>
      </dsp:nvSpPr>
      <dsp:spPr>
        <a:xfrm>
          <a:off x="9436879" y="2219217"/>
          <a:ext cx="67249" cy="67249"/>
        </a:xfrm>
        <a:prstGeom prst="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408051-61CD-45A5-BDA2-65A544175B2E}">
      <dsp:nvSpPr>
        <dsp:cNvPr id="0" name=""/>
        <dsp:cNvSpPr/>
      </dsp:nvSpPr>
      <dsp:spPr>
        <a:xfrm>
          <a:off x="713573" y="0"/>
          <a:ext cx="788670" cy="438150"/>
        </a:xfrm>
        <a:prstGeom prst="roundRect">
          <a:avLst>
            <a:gd name="adj" fmla="val 10000"/>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Century Schoolbook" panose="02040604050505020304"/>
            </a:rPr>
            <a:t>90%</a:t>
          </a:r>
          <a:endParaRPr lang="en-GB" sz="1900" kern="1200" dirty="0"/>
        </a:p>
      </dsp:txBody>
      <dsp:txXfrm>
        <a:off x="726406" y="12833"/>
        <a:ext cx="763004" cy="412484"/>
      </dsp:txXfrm>
    </dsp:sp>
    <dsp:sp modelId="{858C19DF-E5F1-4E73-B685-028414A3E4B0}">
      <dsp:nvSpPr>
        <dsp:cNvPr id="0" name=""/>
        <dsp:cNvSpPr/>
      </dsp:nvSpPr>
      <dsp:spPr>
        <a:xfrm rot="5400000">
          <a:off x="1025754" y="449103"/>
          <a:ext cx="164306" cy="1971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1048757" y="465533"/>
        <a:ext cx="118301" cy="115014"/>
      </dsp:txXfrm>
    </dsp:sp>
    <dsp:sp modelId="{3B3D52B3-4DBC-4791-A93F-181BF86D8252}">
      <dsp:nvSpPr>
        <dsp:cNvPr id="0" name=""/>
        <dsp:cNvSpPr/>
      </dsp:nvSpPr>
      <dsp:spPr>
        <a:xfrm>
          <a:off x="713573" y="657224"/>
          <a:ext cx="788670" cy="438150"/>
        </a:xfrm>
        <a:prstGeom prst="roundRect">
          <a:avLst>
            <a:gd name="adj" fmla="val 10000"/>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Century Schoolbook" panose="02040604050505020304"/>
            </a:rPr>
            <a:t>65%</a:t>
          </a:r>
          <a:endParaRPr lang="en-GB" sz="1900" kern="1200" dirty="0"/>
        </a:p>
      </dsp:txBody>
      <dsp:txXfrm>
        <a:off x="726406" y="670057"/>
        <a:ext cx="763004" cy="412484"/>
      </dsp:txXfrm>
    </dsp:sp>
    <dsp:sp modelId="{6B18F7A5-016B-4CEA-832B-95533BF9D0BE}">
      <dsp:nvSpPr>
        <dsp:cNvPr id="0" name=""/>
        <dsp:cNvSpPr/>
      </dsp:nvSpPr>
      <dsp:spPr>
        <a:xfrm rot="5400000">
          <a:off x="1025754" y="1106328"/>
          <a:ext cx="164306" cy="1971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1048757" y="1122758"/>
        <a:ext cx="118301" cy="115014"/>
      </dsp:txXfrm>
    </dsp:sp>
    <dsp:sp modelId="{E1CA2CD4-8E1F-4491-BB57-F373D1BE40D2}">
      <dsp:nvSpPr>
        <dsp:cNvPr id="0" name=""/>
        <dsp:cNvSpPr/>
      </dsp:nvSpPr>
      <dsp:spPr>
        <a:xfrm>
          <a:off x="713573" y="1314449"/>
          <a:ext cx="788670" cy="438150"/>
        </a:xfrm>
        <a:prstGeom prst="roundRect">
          <a:avLst>
            <a:gd name="adj" fmla="val 10000"/>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Century Schoolbook" panose="02040604050505020304"/>
            </a:rPr>
            <a:t>50%</a:t>
          </a:r>
          <a:endParaRPr lang="en-GB" sz="1900" kern="1200" dirty="0"/>
        </a:p>
      </dsp:txBody>
      <dsp:txXfrm>
        <a:off x="726406" y="1327282"/>
        <a:ext cx="763004" cy="412484"/>
      </dsp:txXfrm>
    </dsp:sp>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6/12/2021</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6370702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C94063-DF36-4330-A365-08DA1FA5B7D6}" type="datetimeFigureOut">
              <a:rPr lang="en-US" dirty="0"/>
              <a:t>6/12/2021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776504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6/12/2021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57286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FCFA4AC-08CC-42CE-BD01-C191750A04EC}" type="datetimeFigureOut">
              <a:rPr lang="en-US" dirty="0"/>
              <a:t>6/12/2021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669874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A7A723-92A7-435B-B681-F25B092FEFEB}" type="datetimeFigureOut">
              <a:rPr lang="en-US" dirty="0"/>
              <a:t>6/12/2021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686996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6/12/2021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952666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6/12/2021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4845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6/12/2021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434609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6/12/2021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716431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033E54A-A8CA-48C1-9504-691B58049D29}" type="datetimeFigureOut">
              <a:rPr lang="en-US" dirty="0"/>
              <a:t>6/12/2021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25631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F6C806-BBF7-471C-9527-881CE2266695}" type="datetimeFigureOut">
              <a:rPr lang="en-US" dirty="0"/>
              <a:t>6/12/2021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940186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6/12/2021</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9239521"/>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xml.rels><?xml version="1.0" encoding="UTF-8" standalone="yes"?>
<Relationships xmlns="http://schemas.openxmlformats.org/package/2006/relationships"><Relationship Id="rId2" Type="http://schemas.openxmlformats.org/officeDocument/2006/relationships/hyperlink" Target="https://www.zotero.org/google-docs/?1HfbMj"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ctrTitle"/>
          </p:nvPr>
        </p:nvSpPr>
        <p:spPr>
          <a:xfrm>
            <a:off x="789998" y="373987"/>
            <a:ext cx="6560820" cy="1504989"/>
          </a:xfrm>
        </p:spPr>
        <p:txBody>
          <a:bodyPr>
            <a:noAutofit/>
          </a:bodyPr>
          <a:lstStyle/>
          <a:p>
            <a:r>
              <a:rPr lang="en-GB" sz="3200" dirty="0"/>
              <a:t>Lie detection and the polygraph; </a:t>
            </a:r>
            <a:r>
              <a:rPr lang="en-GB" sz="3200"/>
              <a:t>uses, development, techniques and </a:t>
            </a:r>
            <a:r>
              <a:rPr lang="en-GB" sz="3200" dirty="0"/>
              <a:t>validity</a:t>
            </a:r>
          </a:p>
        </p:txBody>
      </p:sp>
      <p:graphicFrame>
        <p:nvGraphicFramePr>
          <p:cNvPr id="59" name="Diagram 59">
            <a:extLst>
              <a:ext uri="{FF2B5EF4-FFF2-40B4-BE49-F238E27FC236}">
                <a16:creationId xmlns:a16="http://schemas.microsoft.com/office/drawing/2014/main" id="{DC6EDBFB-97FC-4DBB-91A3-EB196254B5AB}"/>
              </a:ext>
            </a:extLst>
          </p:cNvPr>
          <p:cNvGraphicFramePr/>
          <p:nvPr>
            <p:extLst>
              <p:ext uri="{D42A27DB-BD31-4B8C-83A1-F6EECF244321}">
                <p14:modId xmlns:p14="http://schemas.microsoft.com/office/powerpoint/2010/main" val="3992347403"/>
              </p:ext>
            </p:extLst>
          </p:nvPr>
        </p:nvGraphicFramePr>
        <p:xfrm>
          <a:off x="1401636" y="2876494"/>
          <a:ext cx="9970105" cy="33624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79" name="TextBox 278">
            <a:extLst>
              <a:ext uri="{FF2B5EF4-FFF2-40B4-BE49-F238E27FC236}">
                <a16:creationId xmlns:a16="http://schemas.microsoft.com/office/drawing/2014/main" id="{75B62F9D-DB6B-48F1-8572-BAACD64A6BE8}"/>
              </a:ext>
            </a:extLst>
          </p:cNvPr>
          <p:cNvSpPr txBox="1"/>
          <p:nvPr/>
        </p:nvSpPr>
        <p:spPr>
          <a:xfrm>
            <a:off x="7344276" y="2877553"/>
            <a:ext cx="117909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dirty="0"/>
              <a:t>More interest in the GKT (guilty knowledge test).</a:t>
            </a:r>
          </a:p>
        </p:txBody>
      </p:sp>
      <p:sp>
        <p:nvSpPr>
          <p:cNvPr id="547" name="TextBox 546">
            <a:extLst>
              <a:ext uri="{FF2B5EF4-FFF2-40B4-BE49-F238E27FC236}">
                <a16:creationId xmlns:a16="http://schemas.microsoft.com/office/drawing/2014/main" id="{66E16A93-64D6-488B-824B-AF98E4E475D8}"/>
              </a:ext>
            </a:extLst>
          </p:cNvPr>
          <p:cNvSpPr txBox="1"/>
          <p:nvPr/>
        </p:nvSpPr>
        <p:spPr>
          <a:xfrm>
            <a:off x="4333374" y="5245769"/>
            <a:ext cx="114901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t>Polygraph is dismissed as evidence in court.</a:t>
            </a:r>
            <a:endParaRPr lang="en-US"/>
          </a:p>
        </p:txBody>
      </p:sp>
      <p:sp>
        <p:nvSpPr>
          <p:cNvPr id="740" name="TextBox 739">
            <a:extLst>
              <a:ext uri="{FF2B5EF4-FFF2-40B4-BE49-F238E27FC236}">
                <a16:creationId xmlns:a16="http://schemas.microsoft.com/office/drawing/2014/main" id="{C4B056A1-91CE-4235-BF54-2CCB15A93511}"/>
              </a:ext>
            </a:extLst>
          </p:cNvPr>
          <p:cNvSpPr txBox="1"/>
          <p:nvPr/>
        </p:nvSpPr>
        <p:spPr>
          <a:xfrm>
            <a:off x="5077828" y="2611355"/>
            <a:ext cx="1680412"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dirty="0"/>
              <a:t>Leonarde Keller develops relevant/irrelevant question technique then later the GSR (galvanic skin response).</a:t>
            </a:r>
          </a:p>
        </p:txBody>
      </p:sp>
      <p:sp>
        <p:nvSpPr>
          <p:cNvPr id="1101" name="TextBox 1100">
            <a:extLst>
              <a:ext uri="{FF2B5EF4-FFF2-40B4-BE49-F238E27FC236}">
                <a16:creationId xmlns:a16="http://schemas.microsoft.com/office/drawing/2014/main" id="{FD8CB226-0B57-4437-8837-E6F60D985BEF}"/>
              </a:ext>
            </a:extLst>
          </p:cNvPr>
          <p:cNvSpPr txBox="1"/>
          <p:nvPr/>
        </p:nvSpPr>
        <p:spPr>
          <a:xfrm rot="-10800000" flipV="1">
            <a:off x="6133097" y="5251954"/>
            <a:ext cx="1459832"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dirty="0"/>
              <a:t>John </a:t>
            </a:r>
            <a:r>
              <a:rPr lang="en-GB" sz="1100" dirty="0" err="1"/>
              <a:t>E.Reid</a:t>
            </a:r>
            <a:r>
              <a:rPr lang="en-GB" sz="1100" dirty="0"/>
              <a:t> designed CQT, a replacement test for the relevant/irrelevant question technique. CQT is still used today.</a:t>
            </a:r>
            <a:endParaRPr lang="en-GB" sz="1400" dirty="0"/>
          </a:p>
        </p:txBody>
      </p:sp>
      <p:sp>
        <p:nvSpPr>
          <p:cNvPr id="1382" name="TextBox 1381">
            <a:extLst>
              <a:ext uri="{FF2B5EF4-FFF2-40B4-BE49-F238E27FC236}">
                <a16:creationId xmlns:a16="http://schemas.microsoft.com/office/drawing/2014/main" id="{F59B509D-9558-42FD-8E08-EF6141FC3CAD}"/>
              </a:ext>
            </a:extLst>
          </p:cNvPr>
          <p:cNvSpPr txBox="1"/>
          <p:nvPr/>
        </p:nvSpPr>
        <p:spPr>
          <a:xfrm>
            <a:off x="8241130" y="5293393"/>
            <a:ext cx="130943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t>First empirical review of the polygraph concluded that it was ineffective.</a:t>
            </a:r>
          </a:p>
        </p:txBody>
      </p:sp>
      <p:sp>
        <p:nvSpPr>
          <p:cNvPr id="2069" name="TextBox 2068">
            <a:extLst>
              <a:ext uri="{FF2B5EF4-FFF2-40B4-BE49-F238E27FC236}">
                <a16:creationId xmlns:a16="http://schemas.microsoft.com/office/drawing/2014/main" id="{63701DB2-41C2-46D6-826B-AB1ADD9E8540}"/>
              </a:ext>
            </a:extLst>
          </p:cNvPr>
          <p:cNvSpPr txBox="1"/>
          <p:nvPr/>
        </p:nvSpPr>
        <p:spPr>
          <a:xfrm>
            <a:off x="10321590" y="5248275"/>
            <a:ext cx="111893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t>Polygraphs now digital, no longer on paper outputs.</a:t>
            </a:r>
          </a:p>
        </p:txBody>
      </p:sp>
      <p:sp>
        <p:nvSpPr>
          <p:cNvPr id="2320" name="TextBox 2319">
            <a:extLst>
              <a:ext uri="{FF2B5EF4-FFF2-40B4-BE49-F238E27FC236}">
                <a16:creationId xmlns:a16="http://schemas.microsoft.com/office/drawing/2014/main" id="{C0ADC64B-8115-4850-9B3D-468D70148E53}"/>
              </a:ext>
            </a:extLst>
          </p:cNvPr>
          <p:cNvSpPr txBox="1"/>
          <p:nvPr/>
        </p:nvSpPr>
        <p:spPr>
          <a:xfrm>
            <a:off x="9181097" y="2573756"/>
            <a:ext cx="1329490"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a:t>EDR (electrodermal response) considered most reliable technique used in polygraphs.</a:t>
            </a:r>
            <a:endParaRPr lang="en-US"/>
          </a:p>
        </p:txBody>
      </p:sp>
      <p:graphicFrame>
        <p:nvGraphicFramePr>
          <p:cNvPr id="1385" name="Diagram 1385">
            <a:extLst>
              <a:ext uri="{FF2B5EF4-FFF2-40B4-BE49-F238E27FC236}">
                <a16:creationId xmlns:a16="http://schemas.microsoft.com/office/drawing/2014/main" id="{773A4483-6AC9-4A55-8E08-6FFF1D880CC2}"/>
              </a:ext>
            </a:extLst>
          </p:cNvPr>
          <p:cNvGraphicFramePr/>
          <p:nvPr>
            <p:extLst>
              <p:ext uri="{D42A27DB-BD31-4B8C-83A1-F6EECF244321}">
                <p14:modId xmlns:p14="http://schemas.microsoft.com/office/powerpoint/2010/main" val="3779604728"/>
              </p:ext>
            </p:extLst>
          </p:nvPr>
        </p:nvGraphicFramePr>
        <p:xfrm>
          <a:off x="7419473" y="497305"/>
          <a:ext cx="2215816" cy="1752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75" name="TextBox 574">
            <a:extLst>
              <a:ext uri="{FF2B5EF4-FFF2-40B4-BE49-F238E27FC236}">
                <a16:creationId xmlns:a16="http://schemas.microsoft.com/office/drawing/2014/main" id="{511938B4-076E-41EF-AF35-40EB666B138F}"/>
              </a:ext>
            </a:extLst>
          </p:cNvPr>
          <p:cNvSpPr txBox="1"/>
          <p:nvPr/>
        </p:nvSpPr>
        <p:spPr>
          <a:xfrm>
            <a:off x="9186110" y="493295"/>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How can something be used in a court of law when people cannot even agree upon its accuracy?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1465D9-250D-49E8-948A-95290053D2DF}"/>
              </a:ext>
            </a:extLst>
          </p:cNvPr>
          <p:cNvSpPr txBox="1"/>
          <p:nvPr/>
        </p:nvSpPr>
        <p:spPr>
          <a:xfrm>
            <a:off x="1826795" y="904374"/>
            <a:ext cx="9069804"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Careers, Full Bio Follow </a:t>
            </a:r>
            <a:r>
              <a:rPr lang="en-GB" sz="1400" dirty="0" err="1">
                <a:ea typeface="+mn-lt"/>
                <a:cs typeface="+mn-lt"/>
              </a:rPr>
              <a:t>Linkedin</a:t>
            </a:r>
            <a:r>
              <a:rPr lang="en-GB" sz="1400" dirty="0">
                <a:ea typeface="+mn-lt"/>
                <a:cs typeface="+mn-lt"/>
              </a:rPr>
              <a:t> Tim </a:t>
            </a:r>
            <a:r>
              <a:rPr lang="en-GB" sz="1400" dirty="0" err="1">
                <a:ea typeface="+mn-lt"/>
                <a:cs typeface="+mn-lt"/>
              </a:rPr>
              <a:t>Roufa</a:t>
            </a:r>
            <a:r>
              <a:rPr lang="en-GB" sz="1400" dirty="0">
                <a:ea typeface="+mn-lt"/>
                <a:cs typeface="+mn-lt"/>
              </a:rPr>
              <a:t> wrote about criminology careers for The Balance, and has over 14 years of experience in law enforcement Read The Balance’s editorial policies Timothy </a:t>
            </a:r>
            <a:r>
              <a:rPr lang="en-GB" sz="1400" dirty="0" err="1">
                <a:ea typeface="+mn-lt"/>
                <a:cs typeface="+mn-lt"/>
              </a:rPr>
              <a:t>Roufa</a:t>
            </a:r>
            <a:r>
              <a:rPr lang="en-GB" sz="1400" dirty="0">
                <a:ea typeface="+mn-lt"/>
                <a:cs typeface="+mn-lt"/>
              </a:rPr>
              <a:t>, </a:t>
            </a:r>
            <a:endParaRPr lang="en-US" sz="1400">
              <a:ea typeface="+mn-lt"/>
              <a:cs typeface="+mn-lt"/>
            </a:endParaRPr>
          </a:p>
          <a:p>
            <a:endParaRPr lang="en-GB" sz="1400">
              <a:ea typeface="+mn-lt"/>
              <a:cs typeface="+mn-lt"/>
            </a:endParaRPr>
          </a:p>
          <a:p>
            <a:r>
              <a:rPr lang="en-GB" sz="1400" dirty="0">
                <a:ea typeface="+mn-lt"/>
                <a:cs typeface="+mn-lt"/>
              </a:rPr>
              <a:t>‘Polygraph Examiner Job Description: Salary, Skills, &amp; More’, </a:t>
            </a:r>
            <a:r>
              <a:rPr lang="en-GB" sz="1400" i="1" dirty="0">
                <a:ea typeface="+mn-lt"/>
                <a:cs typeface="+mn-lt"/>
              </a:rPr>
              <a:t>The Balance Careers</a:t>
            </a:r>
            <a:r>
              <a:rPr lang="en-GB" sz="1400" dirty="0">
                <a:ea typeface="+mn-lt"/>
                <a:cs typeface="+mn-lt"/>
              </a:rPr>
              <a:t> &lt;https://www.thebalancecareers.com/polygraph-examiner-career-</a:t>
            </a:r>
            <a:endParaRPr lang="en-US" sz="1400" dirty="0">
              <a:ea typeface="+mn-lt"/>
              <a:cs typeface="+mn-lt"/>
            </a:endParaRPr>
          </a:p>
          <a:p>
            <a:r>
              <a:rPr lang="en-GB" sz="1400" dirty="0">
                <a:ea typeface="+mn-lt"/>
                <a:cs typeface="+mn-lt"/>
              </a:rPr>
              <a:t>profile-974652&gt; [accessed 10 June 2021] </a:t>
            </a:r>
            <a:endParaRPr lang="en-US" sz="1400" dirty="0"/>
          </a:p>
          <a:p>
            <a:endParaRPr lang="en-GB" sz="1400">
              <a:ea typeface="+mn-lt"/>
              <a:cs typeface="+mn-lt"/>
            </a:endParaRPr>
          </a:p>
          <a:p>
            <a:r>
              <a:rPr lang="en-GB" sz="1400" dirty="0" err="1">
                <a:ea typeface="+mn-lt"/>
                <a:cs typeface="+mn-lt"/>
              </a:rPr>
              <a:t>Elaad</a:t>
            </a:r>
            <a:r>
              <a:rPr lang="en-GB" sz="1400" dirty="0">
                <a:ea typeface="+mn-lt"/>
                <a:cs typeface="+mn-lt"/>
              </a:rPr>
              <a:t>, Eitan, ‘Polygraph Examiner Awareness of Crime-Relevant Information and the Guilty Knowledge Test.’, </a:t>
            </a:r>
            <a:r>
              <a:rPr lang="en-GB" sz="1400" i="1" dirty="0">
                <a:ea typeface="+mn-lt"/>
                <a:cs typeface="+mn-lt"/>
              </a:rPr>
              <a:t>Law and Human </a:t>
            </a:r>
            <a:r>
              <a:rPr lang="en-GB" sz="1400" i="1" dirty="0" err="1">
                <a:ea typeface="+mn-lt"/>
                <a:cs typeface="+mn-lt"/>
              </a:rPr>
              <a:t>Behavior</a:t>
            </a:r>
            <a:r>
              <a:rPr lang="en-GB" sz="1400" dirty="0">
                <a:ea typeface="+mn-lt"/>
                <a:cs typeface="+mn-lt"/>
              </a:rPr>
              <a:t>, 21.1 (1997), 107–20 &lt;https://doi.org/10.1023/A:1024822211587&gt; </a:t>
            </a:r>
            <a:endParaRPr lang="en-GB" sz="1400" dirty="0"/>
          </a:p>
          <a:p>
            <a:endParaRPr lang="en-GB" sz="1400">
              <a:ea typeface="+mn-lt"/>
              <a:cs typeface="+mn-lt"/>
            </a:endParaRPr>
          </a:p>
          <a:p>
            <a:r>
              <a:rPr lang="en-GB" sz="1400" dirty="0" err="1">
                <a:ea typeface="+mn-lt"/>
                <a:cs typeface="+mn-lt"/>
              </a:rPr>
              <a:t>Imwinkelried</a:t>
            </a:r>
            <a:r>
              <a:rPr lang="en-GB" sz="1400" dirty="0">
                <a:ea typeface="+mn-lt"/>
                <a:cs typeface="+mn-lt"/>
              </a:rPr>
              <a:t>, Edward J., ‘The Evolution of the American Test for the Admissibility of Scientific Evidence’, </a:t>
            </a:r>
            <a:r>
              <a:rPr lang="en-GB" sz="1400" i="1" dirty="0">
                <a:ea typeface="+mn-lt"/>
                <a:cs typeface="+mn-lt"/>
              </a:rPr>
              <a:t>Medicine, Science and the Law</a:t>
            </a:r>
            <a:r>
              <a:rPr lang="en-GB" sz="1400" dirty="0">
                <a:ea typeface="+mn-lt"/>
                <a:cs typeface="+mn-lt"/>
              </a:rPr>
              <a:t>, 30.1 </a:t>
            </a:r>
          </a:p>
          <a:p>
            <a:r>
              <a:rPr lang="en-GB" sz="1400" dirty="0">
                <a:ea typeface="+mn-lt"/>
                <a:cs typeface="+mn-lt"/>
              </a:rPr>
              <a:t>(1990), 60–64 &lt;https://doi.org/10.1177/002580249003000113&gt; </a:t>
            </a:r>
            <a:endParaRPr lang="en-GB" sz="1400" dirty="0"/>
          </a:p>
          <a:p>
            <a:endParaRPr lang="en-GB" sz="1400">
              <a:ea typeface="+mn-lt"/>
              <a:cs typeface="+mn-lt"/>
            </a:endParaRPr>
          </a:p>
          <a:p>
            <a:r>
              <a:rPr lang="en-GB" sz="1400" dirty="0">
                <a:ea typeface="+mn-lt"/>
                <a:cs typeface="+mn-lt"/>
              </a:rPr>
              <a:t>Keeler, Leonarde, ‘A Method for Detecting Deception’, </a:t>
            </a:r>
            <a:r>
              <a:rPr lang="en-GB" sz="1400" i="1" dirty="0">
                <a:ea typeface="+mn-lt"/>
                <a:cs typeface="+mn-lt"/>
              </a:rPr>
              <a:t>American Journal of Police Science</a:t>
            </a:r>
            <a:r>
              <a:rPr lang="en-GB" sz="1400" dirty="0">
                <a:ea typeface="+mn-lt"/>
                <a:cs typeface="+mn-lt"/>
              </a:rPr>
              <a:t>, 1 (1930), 38 </a:t>
            </a:r>
            <a:endParaRPr lang="en-GB" sz="1400" dirty="0"/>
          </a:p>
          <a:p>
            <a:endParaRPr lang="en-GB" sz="1400">
              <a:ea typeface="+mn-lt"/>
              <a:cs typeface="+mn-lt"/>
            </a:endParaRPr>
          </a:p>
          <a:p>
            <a:r>
              <a:rPr lang="en-GB" sz="1400" dirty="0">
                <a:ea typeface="+mn-lt"/>
                <a:cs typeface="+mn-lt"/>
              </a:rPr>
              <a:t>Reid, John E., ‘A Revised Questioning Technique in Lie-Detection Tests’, </a:t>
            </a:r>
            <a:r>
              <a:rPr lang="en-GB" sz="1400" i="1" dirty="0">
                <a:ea typeface="+mn-lt"/>
                <a:cs typeface="+mn-lt"/>
              </a:rPr>
              <a:t>Journal of Criminal Law and Criminology (1931-1951)</a:t>
            </a:r>
            <a:r>
              <a:rPr lang="en-GB" sz="1400" dirty="0">
                <a:ea typeface="+mn-lt"/>
                <a:cs typeface="+mn-lt"/>
              </a:rPr>
              <a:t>, 37.6 (1947), 542–47 &lt;https://doi.org/10.2307/1138979&gt; </a:t>
            </a:r>
            <a:endParaRPr lang="en-GB" sz="1400" dirty="0"/>
          </a:p>
          <a:p>
            <a:endParaRPr lang="en-GB" sz="1400">
              <a:ea typeface="+mn-lt"/>
              <a:cs typeface="+mn-lt"/>
            </a:endParaRPr>
          </a:p>
          <a:p>
            <a:r>
              <a:rPr lang="en-GB" sz="1400" dirty="0">
                <a:ea typeface="+mn-lt"/>
                <a:cs typeface="+mn-lt"/>
              </a:rPr>
              <a:t>Synnott, John, David Dietzel, and Maria Ioannou, ‘A Review of the Polygraph: History, Methodology and Current Status’, </a:t>
            </a:r>
            <a:r>
              <a:rPr lang="en-GB" sz="1400" i="1" dirty="0">
                <a:ea typeface="+mn-lt"/>
                <a:cs typeface="+mn-lt"/>
              </a:rPr>
              <a:t>Crime Psychology Review</a:t>
            </a:r>
            <a:r>
              <a:rPr lang="en-GB" sz="1400" dirty="0">
                <a:ea typeface="+mn-lt"/>
                <a:cs typeface="+mn-lt"/>
              </a:rPr>
              <a:t>, 1.1 (2015), 59–83 &lt;https://doi.org/10.1080/23744006.2015.1060080&gt;</a:t>
            </a:r>
          </a:p>
          <a:p>
            <a:endParaRPr lang="en-GB" sz="1400" dirty="0"/>
          </a:p>
          <a:p>
            <a:r>
              <a:rPr lang="en-GB" sz="1400" dirty="0">
                <a:ea typeface="+mn-lt"/>
                <a:cs typeface="+mn-lt"/>
              </a:rPr>
              <a:t> </a:t>
            </a:r>
            <a:r>
              <a:rPr lang="en-GB" sz="1400" dirty="0">
                <a:ea typeface="+mn-lt"/>
                <a:cs typeface="+mn-lt"/>
                <a:hlinkClick r:id="rId2">
                  <a:extLst>
                    <a:ext uri="{A12FA001-AC4F-418D-AE19-62706E023703}">
                      <ahyp:hlinkClr xmlns:ahyp="http://schemas.microsoft.com/office/drawing/2018/hyperlinkcolor" val="tx"/>
                    </a:ext>
                  </a:extLst>
                </a:hlinkClick>
              </a:rPr>
              <a:t>Nigel Barber, ‘Do Lie Detectors Work? | Psychology Today’, </a:t>
            </a:r>
            <a:r>
              <a:rPr lang="en-GB" sz="1400" i="1" dirty="0">
                <a:ea typeface="+mn-lt"/>
                <a:cs typeface="+mn-lt"/>
                <a:hlinkClick r:id="rId2">
                  <a:extLst>
                    <a:ext uri="{A12FA001-AC4F-418D-AE19-62706E023703}">
                      <ahyp:hlinkClr xmlns:ahyp="http://schemas.microsoft.com/office/drawing/2018/hyperlinkcolor" val="tx"/>
                    </a:ext>
                  </a:extLst>
                </a:hlinkClick>
              </a:rPr>
              <a:t>Psychology Today</a:t>
            </a:r>
            <a:r>
              <a:rPr lang="en-GB" sz="1400" dirty="0">
                <a:ea typeface="+mn-lt"/>
                <a:cs typeface="+mn-lt"/>
                <a:hlinkClick r:id="rId2">
                  <a:extLst>
                    <a:ext uri="{A12FA001-AC4F-418D-AE19-62706E023703}">
                      <ahyp:hlinkClr xmlns:ahyp="http://schemas.microsoft.com/office/drawing/2018/hyperlinkcolor" val="tx"/>
                    </a:ext>
                  </a:extLst>
                </a:hlinkClick>
              </a:rPr>
              <a:t>, 7 March 2013 &lt;https://www.psychologytoday.com/us/blog/the-human-beast/201303/do-lie-detectors-work&gt; [accessed 12 June 2021].</a:t>
            </a:r>
            <a:endParaRPr lang="en-GB"/>
          </a:p>
        </p:txBody>
      </p:sp>
      <p:sp>
        <p:nvSpPr>
          <p:cNvPr id="3" name="TextBox 2">
            <a:extLst>
              <a:ext uri="{FF2B5EF4-FFF2-40B4-BE49-F238E27FC236}">
                <a16:creationId xmlns:a16="http://schemas.microsoft.com/office/drawing/2014/main" id="{0561E692-F84E-4BDD-97EE-13FD92F8C109}"/>
              </a:ext>
            </a:extLst>
          </p:cNvPr>
          <p:cNvSpPr txBox="1"/>
          <p:nvPr/>
        </p:nvSpPr>
        <p:spPr>
          <a:xfrm>
            <a:off x="1829301" y="36545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u="sng"/>
              <a:t>Bibliography</a:t>
            </a:r>
          </a:p>
        </p:txBody>
      </p:sp>
    </p:spTree>
    <p:extLst>
      <p:ext uri="{BB962C8B-B14F-4D97-AF65-F5344CB8AC3E}">
        <p14:creationId xmlns:p14="http://schemas.microsoft.com/office/powerpoint/2010/main" val="1406237456"/>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1</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View</vt:lpstr>
      <vt:lpstr>Lie detection and the polygraph; uses, development, techniques and validity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56</cp:revision>
  <dcterms:created xsi:type="dcterms:W3CDTF">2021-06-10T08:55:27Z</dcterms:created>
  <dcterms:modified xsi:type="dcterms:W3CDTF">2021-06-12T17:26:43Z</dcterms:modified>
</cp:coreProperties>
</file>