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71" r:id="rId14"/>
    <p:sldId id="269" r:id="rId15"/>
    <p:sldId id="274" r:id="rId16"/>
    <p:sldId id="273" r:id="rId17"/>
    <p:sldId id="272" r:id="rId18"/>
    <p:sldId id="27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6FF7A8-E672-69F5-B156-38433E8773A6}" v="420" dt="2024-10-30T10:52:48.550"/>
    <p1510:client id="{129391C2-637C-5F0B-9278-5F84F417AEFB}" v="47" dt="2024-10-29T08:30:13.670"/>
    <p1510:client id="{8C4AD7C2-6C62-BDB4-9945-66122A167796}" v="684" dt="2024-10-29T11:20:41.217"/>
    <p1510:client id="{9D1463EA-DEFF-758A-5B50-F5A8D7E4F044}" v="20" dt="2024-10-29T11:31:52.606"/>
    <p1510:client id="{C4AE6186-F786-6E89-20B9-C371BBC1E235}" v="164" dt="2024-10-30T22:03:50.9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faz Faruki (2305668)" userId="S::2305668@student.uwtsd.ac.uk::b186f114-0dec-4566-96db-b7fc659da5d0" providerId="AD" clId="Web-{6C3A1FF9-9029-4DE2-2C3A-C0B3E4405EF9}"/>
    <pc:docChg chg="modSld">
      <pc:chgData name="Ifaz Faruki (2305668)" userId="S::2305668@student.uwtsd.ac.uk::b186f114-0dec-4566-96db-b7fc659da5d0" providerId="AD" clId="Web-{6C3A1FF9-9029-4DE2-2C3A-C0B3E4405EF9}" dt="2024-10-16T13:00:13.498" v="248" actId="20577"/>
      <pc:docMkLst>
        <pc:docMk/>
      </pc:docMkLst>
      <pc:sldChg chg="modSp">
        <pc:chgData name="Ifaz Faruki (2305668)" userId="S::2305668@student.uwtsd.ac.uk::b186f114-0dec-4566-96db-b7fc659da5d0" providerId="AD" clId="Web-{6C3A1FF9-9029-4DE2-2C3A-C0B3E4405EF9}" dt="2024-10-16T12:39:03.910" v="122" actId="20577"/>
        <pc:sldMkLst>
          <pc:docMk/>
          <pc:sldMk cId="3940531220" sldId="257"/>
        </pc:sldMkLst>
        <pc:spChg chg="mod">
          <ac:chgData name="Ifaz Faruki (2305668)" userId="S::2305668@student.uwtsd.ac.uk::b186f114-0dec-4566-96db-b7fc659da5d0" providerId="AD" clId="Web-{6C3A1FF9-9029-4DE2-2C3A-C0B3E4405EF9}" dt="2024-10-16T12:39:03.910" v="122" actId="20577"/>
          <ac:spMkLst>
            <pc:docMk/>
            <pc:sldMk cId="3940531220" sldId="257"/>
            <ac:spMk id="3" creationId="{B06E8859-71A3-3041-801A-EE3A41A19467}"/>
          </ac:spMkLst>
        </pc:spChg>
      </pc:sldChg>
      <pc:sldChg chg="modSp">
        <pc:chgData name="Ifaz Faruki (2305668)" userId="S::2305668@student.uwtsd.ac.uk::b186f114-0dec-4566-96db-b7fc659da5d0" providerId="AD" clId="Web-{6C3A1FF9-9029-4DE2-2C3A-C0B3E4405EF9}" dt="2024-10-16T12:52:12.170" v="234" actId="20577"/>
        <pc:sldMkLst>
          <pc:docMk/>
          <pc:sldMk cId="3371800323" sldId="259"/>
        </pc:sldMkLst>
        <pc:spChg chg="mod">
          <ac:chgData name="Ifaz Faruki (2305668)" userId="S::2305668@student.uwtsd.ac.uk::b186f114-0dec-4566-96db-b7fc659da5d0" providerId="AD" clId="Web-{6C3A1FF9-9029-4DE2-2C3A-C0B3E4405EF9}" dt="2024-10-16T12:52:12.170" v="234" actId="20577"/>
          <ac:spMkLst>
            <pc:docMk/>
            <pc:sldMk cId="3371800323" sldId="259"/>
            <ac:spMk id="3" creationId="{EB616221-2779-F105-F306-6A3D8B3244D6}"/>
          </ac:spMkLst>
        </pc:spChg>
      </pc:sldChg>
      <pc:sldChg chg="modSp">
        <pc:chgData name="Ifaz Faruki (2305668)" userId="S::2305668@student.uwtsd.ac.uk::b186f114-0dec-4566-96db-b7fc659da5d0" providerId="AD" clId="Web-{6C3A1FF9-9029-4DE2-2C3A-C0B3E4405EF9}" dt="2024-10-16T12:57:40.134" v="243" actId="20577"/>
        <pc:sldMkLst>
          <pc:docMk/>
          <pc:sldMk cId="3924324362" sldId="260"/>
        </pc:sldMkLst>
        <pc:spChg chg="mod">
          <ac:chgData name="Ifaz Faruki (2305668)" userId="S::2305668@student.uwtsd.ac.uk::b186f114-0dec-4566-96db-b7fc659da5d0" providerId="AD" clId="Web-{6C3A1FF9-9029-4DE2-2C3A-C0B3E4405EF9}" dt="2024-10-16T12:57:40.134" v="243" actId="20577"/>
          <ac:spMkLst>
            <pc:docMk/>
            <pc:sldMk cId="3924324362" sldId="260"/>
            <ac:spMk id="3" creationId="{78D3E51B-BF22-A526-9341-C6F7953A8DD5}"/>
          </ac:spMkLst>
        </pc:spChg>
      </pc:sldChg>
      <pc:sldChg chg="modSp">
        <pc:chgData name="Ifaz Faruki (2305668)" userId="S::2305668@student.uwtsd.ac.uk::b186f114-0dec-4566-96db-b7fc659da5d0" providerId="AD" clId="Web-{6C3A1FF9-9029-4DE2-2C3A-C0B3E4405EF9}" dt="2024-10-16T13:00:13.498" v="248" actId="20577"/>
        <pc:sldMkLst>
          <pc:docMk/>
          <pc:sldMk cId="427807251" sldId="261"/>
        </pc:sldMkLst>
        <pc:spChg chg="mod">
          <ac:chgData name="Ifaz Faruki (2305668)" userId="S::2305668@student.uwtsd.ac.uk::b186f114-0dec-4566-96db-b7fc659da5d0" providerId="AD" clId="Web-{6C3A1FF9-9029-4DE2-2C3A-C0B3E4405EF9}" dt="2024-10-16T13:00:13.498" v="248" actId="20577"/>
          <ac:spMkLst>
            <pc:docMk/>
            <pc:sldMk cId="427807251" sldId="261"/>
            <ac:spMk id="3" creationId="{5829B732-1D60-CCE9-1FAE-B408FFF7BCB5}"/>
          </ac:spMkLst>
        </pc:spChg>
      </pc:sldChg>
      <pc:sldChg chg="modSp">
        <pc:chgData name="Ifaz Faruki (2305668)" userId="S::2305668@student.uwtsd.ac.uk::b186f114-0dec-4566-96db-b7fc659da5d0" providerId="AD" clId="Web-{6C3A1FF9-9029-4DE2-2C3A-C0B3E4405EF9}" dt="2024-10-16T12:18:05.722" v="7" actId="20577"/>
        <pc:sldMkLst>
          <pc:docMk/>
          <pc:sldMk cId="595706205" sldId="262"/>
        </pc:sldMkLst>
        <pc:spChg chg="mod">
          <ac:chgData name="Ifaz Faruki (2305668)" userId="S::2305668@student.uwtsd.ac.uk::b186f114-0dec-4566-96db-b7fc659da5d0" providerId="AD" clId="Web-{6C3A1FF9-9029-4DE2-2C3A-C0B3E4405EF9}" dt="2024-10-16T12:18:05.722" v="7" actId="20577"/>
          <ac:spMkLst>
            <pc:docMk/>
            <pc:sldMk cId="595706205" sldId="262"/>
            <ac:spMk id="3" creationId="{84E7AB48-5BDD-2528-D106-9226292A7828}"/>
          </ac:spMkLst>
        </pc:spChg>
      </pc:sldChg>
    </pc:docChg>
  </pc:docChgLst>
  <pc:docChgLst>
    <pc:chgData name="Ifaz Faruki (2305668)" userId="S::2305668@student.uwtsd.ac.uk::b186f114-0dec-4566-96db-b7fc659da5d0" providerId="AD" clId="Web-{8FB592F5-2D27-BAD0-C341-539DE16EC4C5}"/>
    <pc:docChg chg="modSld">
      <pc:chgData name="Ifaz Faruki (2305668)" userId="S::2305668@student.uwtsd.ac.uk::b186f114-0dec-4566-96db-b7fc659da5d0" providerId="AD" clId="Web-{8FB592F5-2D27-BAD0-C341-539DE16EC4C5}" dt="2024-10-17T12:33:02.628" v="825" actId="20577"/>
      <pc:docMkLst>
        <pc:docMk/>
      </pc:docMkLst>
      <pc:sldChg chg="modSp">
        <pc:chgData name="Ifaz Faruki (2305668)" userId="S::2305668@student.uwtsd.ac.uk::b186f114-0dec-4566-96db-b7fc659da5d0" providerId="AD" clId="Web-{8FB592F5-2D27-BAD0-C341-539DE16EC4C5}" dt="2024-10-17T12:33:02.628" v="825" actId="20577"/>
        <pc:sldMkLst>
          <pc:docMk/>
          <pc:sldMk cId="595706205" sldId="262"/>
        </pc:sldMkLst>
        <pc:spChg chg="mod">
          <ac:chgData name="Ifaz Faruki (2305668)" userId="S::2305668@student.uwtsd.ac.uk::b186f114-0dec-4566-96db-b7fc659da5d0" providerId="AD" clId="Web-{8FB592F5-2D27-BAD0-C341-539DE16EC4C5}" dt="2024-10-17T12:33:02.628" v="825" actId="20577"/>
          <ac:spMkLst>
            <pc:docMk/>
            <pc:sldMk cId="595706205" sldId="262"/>
            <ac:spMk id="3" creationId="{84E7AB48-5BDD-2528-D106-9226292A7828}"/>
          </ac:spMkLst>
        </pc:spChg>
      </pc:sldChg>
      <pc:sldChg chg="modSp">
        <pc:chgData name="Ifaz Faruki (2305668)" userId="S::2305668@student.uwtsd.ac.uk::b186f114-0dec-4566-96db-b7fc659da5d0" providerId="AD" clId="Web-{8FB592F5-2D27-BAD0-C341-539DE16EC4C5}" dt="2024-10-17T12:32:53.956" v="823" actId="20577"/>
        <pc:sldMkLst>
          <pc:docMk/>
          <pc:sldMk cId="184847595" sldId="263"/>
        </pc:sldMkLst>
        <pc:spChg chg="mod">
          <ac:chgData name="Ifaz Faruki (2305668)" userId="S::2305668@student.uwtsd.ac.uk::b186f114-0dec-4566-96db-b7fc659da5d0" providerId="AD" clId="Web-{8FB592F5-2D27-BAD0-C341-539DE16EC4C5}" dt="2024-10-17T12:32:53.956" v="823" actId="20577"/>
          <ac:spMkLst>
            <pc:docMk/>
            <pc:sldMk cId="184847595" sldId="263"/>
            <ac:spMk id="3" creationId="{724C4272-0F30-4447-1CC1-E2CEFE6287FC}"/>
          </ac:spMkLst>
        </pc:spChg>
      </pc:sldChg>
      <pc:sldChg chg="modSp">
        <pc:chgData name="Ifaz Faruki (2305668)" userId="S::2305668@student.uwtsd.ac.uk::b186f114-0dec-4566-96db-b7fc659da5d0" providerId="AD" clId="Web-{8FB592F5-2D27-BAD0-C341-539DE16EC4C5}" dt="2024-10-17T12:22:00.906" v="817" actId="20577"/>
        <pc:sldMkLst>
          <pc:docMk/>
          <pc:sldMk cId="2314431936" sldId="264"/>
        </pc:sldMkLst>
        <pc:spChg chg="mod">
          <ac:chgData name="Ifaz Faruki (2305668)" userId="S::2305668@student.uwtsd.ac.uk::b186f114-0dec-4566-96db-b7fc659da5d0" providerId="AD" clId="Web-{8FB592F5-2D27-BAD0-C341-539DE16EC4C5}" dt="2024-10-17T12:21:47.859" v="809" actId="1076"/>
          <ac:spMkLst>
            <pc:docMk/>
            <pc:sldMk cId="2314431936" sldId="264"/>
            <ac:spMk id="2" creationId="{024514B1-76C6-FA70-D36E-7B7D195E72F2}"/>
          </ac:spMkLst>
        </pc:spChg>
        <pc:spChg chg="mod">
          <ac:chgData name="Ifaz Faruki (2305668)" userId="S::2305668@student.uwtsd.ac.uk::b186f114-0dec-4566-96db-b7fc659da5d0" providerId="AD" clId="Web-{8FB592F5-2D27-BAD0-C341-539DE16EC4C5}" dt="2024-10-17T12:22:00.906" v="817" actId="20577"/>
          <ac:spMkLst>
            <pc:docMk/>
            <pc:sldMk cId="2314431936" sldId="264"/>
            <ac:spMk id="3" creationId="{91B2EDD1-A006-5751-2460-529AC33BB530}"/>
          </ac:spMkLst>
        </pc:spChg>
      </pc:sldChg>
      <pc:sldChg chg="addSp delSp modSp">
        <pc:chgData name="Ifaz Faruki (2305668)" userId="S::2305668@student.uwtsd.ac.uk::b186f114-0dec-4566-96db-b7fc659da5d0" providerId="AD" clId="Web-{8FB592F5-2D27-BAD0-C341-539DE16EC4C5}" dt="2024-10-17T12:17:42.336" v="781" actId="20577"/>
        <pc:sldMkLst>
          <pc:docMk/>
          <pc:sldMk cId="1780249200" sldId="270"/>
        </pc:sldMkLst>
        <pc:spChg chg="del">
          <ac:chgData name="Ifaz Faruki (2305668)" userId="S::2305668@student.uwtsd.ac.uk::b186f114-0dec-4566-96db-b7fc659da5d0" providerId="AD" clId="Web-{8FB592F5-2D27-BAD0-C341-539DE16EC4C5}" dt="2024-10-17T11:16:38.369" v="206"/>
          <ac:spMkLst>
            <pc:docMk/>
            <pc:sldMk cId="1780249200" sldId="270"/>
            <ac:spMk id="3" creationId="{BFB140F8-1EA2-3274-FD17-69EA569AD441}"/>
          </ac:spMkLst>
        </pc:spChg>
        <pc:spChg chg="add del mod">
          <ac:chgData name="Ifaz Faruki (2305668)" userId="S::2305668@student.uwtsd.ac.uk::b186f114-0dec-4566-96db-b7fc659da5d0" providerId="AD" clId="Web-{8FB592F5-2D27-BAD0-C341-539DE16EC4C5}" dt="2024-10-17T11:16:53.479" v="213"/>
          <ac:spMkLst>
            <pc:docMk/>
            <pc:sldMk cId="1780249200" sldId="270"/>
            <ac:spMk id="7" creationId="{49FCD78D-5319-D6E0-EAAA-BBC69D3C39CA}"/>
          </ac:spMkLst>
        </pc:spChg>
        <pc:spChg chg="add mod">
          <ac:chgData name="Ifaz Faruki (2305668)" userId="S::2305668@student.uwtsd.ac.uk::b186f114-0dec-4566-96db-b7fc659da5d0" providerId="AD" clId="Web-{8FB592F5-2D27-BAD0-C341-539DE16EC4C5}" dt="2024-10-17T12:17:42.336" v="781" actId="20577"/>
          <ac:spMkLst>
            <pc:docMk/>
            <pc:sldMk cId="1780249200" sldId="270"/>
            <ac:spMk id="9" creationId="{4E0C058E-CE58-7A48-AC03-82A80AA38B7C}"/>
          </ac:spMkLst>
        </pc:spChg>
      </pc:sldChg>
    </pc:docChg>
  </pc:docChgLst>
  <pc:docChgLst>
    <pc:chgData name="Ifaz Faruki (2305668)" userId="S::2305668@student.uwtsd.ac.uk::b186f114-0dec-4566-96db-b7fc659da5d0" providerId="AD" clId="Web-{F18BC84F-05F1-FA5D-5785-1FB7D98EC16C}"/>
    <pc:docChg chg="addSld modSld sldOrd">
      <pc:chgData name="Ifaz Faruki (2305668)" userId="S::2305668@student.uwtsd.ac.uk::b186f114-0dec-4566-96db-b7fc659da5d0" providerId="AD" clId="Web-{F18BC84F-05F1-FA5D-5785-1FB7D98EC16C}" dt="2024-10-25T17:53:19.356" v="591" actId="20577"/>
      <pc:docMkLst>
        <pc:docMk/>
      </pc:docMkLst>
      <pc:sldChg chg="addSp delSp modSp mod setBg">
        <pc:chgData name="Ifaz Faruki (2305668)" userId="S::2305668@student.uwtsd.ac.uk::b186f114-0dec-4566-96db-b7fc659da5d0" providerId="AD" clId="Web-{F18BC84F-05F1-FA5D-5785-1FB7D98EC16C}" dt="2024-10-25T16:28:48.599" v="12" actId="20577"/>
        <pc:sldMkLst>
          <pc:docMk/>
          <pc:sldMk cId="109857222" sldId="256"/>
        </pc:sldMkLst>
        <pc:spChg chg="mod">
          <ac:chgData name="Ifaz Faruki (2305668)" userId="S::2305668@student.uwtsd.ac.uk::b186f114-0dec-4566-96db-b7fc659da5d0" providerId="AD" clId="Web-{F18BC84F-05F1-FA5D-5785-1FB7D98EC16C}" dt="2024-10-25T16:28:39.599" v="11" actId="1076"/>
          <ac:spMkLst>
            <pc:docMk/>
            <pc:sldMk cId="109857222" sldId="256"/>
            <ac:spMk id="2" creationId="{00000000-0000-0000-0000-000000000000}"/>
          </ac:spMkLst>
        </pc:spChg>
        <pc:spChg chg="mod">
          <ac:chgData name="Ifaz Faruki (2305668)" userId="S::2305668@student.uwtsd.ac.uk::b186f114-0dec-4566-96db-b7fc659da5d0" providerId="AD" clId="Web-{F18BC84F-05F1-FA5D-5785-1FB7D98EC16C}" dt="2024-10-25T16:28:48.599" v="12" actId="20577"/>
          <ac:spMkLst>
            <pc:docMk/>
            <pc:sldMk cId="109857222" sldId="256"/>
            <ac:spMk id="3" creationId="{00000000-0000-0000-0000-000000000000}"/>
          </ac:spMkLst>
        </pc:spChg>
        <pc:spChg chg="add del mod">
          <ac:chgData name="Ifaz Faruki (2305668)" userId="S::2305668@student.uwtsd.ac.uk::b186f114-0dec-4566-96db-b7fc659da5d0" providerId="AD" clId="Web-{F18BC84F-05F1-FA5D-5785-1FB7D98EC16C}" dt="2024-10-25T16:28:23.239" v="8"/>
          <ac:spMkLst>
            <pc:docMk/>
            <pc:sldMk cId="109857222" sldId="256"/>
            <ac:spMk id="5" creationId="{4206D540-5FFA-75D3-8387-9B18E8A4D992}"/>
          </ac:spMkLst>
        </pc:spChg>
        <pc:picChg chg="add del mod">
          <ac:chgData name="Ifaz Faruki (2305668)" userId="S::2305668@student.uwtsd.ac.uk::b186f114-0dec-4566-96db-b7fc659da5d0" providerId="AD" clId="Web-{F18BC84F-05F1-FA5D-5785-1FB7D98EC16C}" dt="2024-10-25T16:28:33.317" v="10"/>
          <ac:picMkLst>
            <pc:docMk/>
            <pc:sldMk cId="109857222" sldId="256"/>
            <ac:picMk id="4" creationId="{B8375576-5BF5-8215-B12B-8AD1DE9E20E5}"/>
          </ac:picMkLst>
        </pc:picChg>
      </pc:sldChg>
      <pc:sldChg chg="modSp">
        <pc:chgData name="Ifaz Faruki (2305668)" userId="S::2305668@student.uwtsd.ac.uk::b186f114-0dec-4566-96db-b7fc659da5d0" providerId="AD" clId="Web-{F18BC84F-05F1-FA5D-5785-1FB7D98EC16C}" dt="2024-10-25T17:31:22.320" v="381" actId="1076"/>
        <pc:sldMkLst>
          <pc:docMk/>
          <pc:sldMk cId="3940531220" sldId="257"/>
        </pc:sldMkLst>
        <pc:spChg chg="mod">
          <ac:chgData name="Ifaz Faruki (2305668)" userId="S::2305668@student.uwtsd.ac.uk::b186f114-0dec-4566-96db-b7fc659da5d0" providerId="AD" clId="Web-{F18BC84F-05F1-FA5D-5785-1FB7D98EC16C}" dt="2024-10-25T17:31:22.320" v="381" actId="1076"/>
          <ac:spMkLst>
            <pc:docMk/>
            <pc:sldMk cId="3940531220" sldId="257"/>
            <ac:spMk id="2" creationId="{8EC44CF2-A753-E61A-ABDA-2F3E8E2C6526}"/>
          </ac:spMkLst>
        </pc:spChg>
      </pc:sldChg>
      <pc:sldChg chg="addSp delSp modSp">
        <pc:chgData name="Ifaz Faruki (2305668)" userId="S::2305668@student.uwtsd.ac.uk::b186f114-0dec-4566-96db-b7fc659da5d0" providerId="AD" clId="Web-{F18BC84F-05F1-FA5D-5785-1FB7D98EC16C}" dt="2024-10-25T17:34:53.873" v="395" actId="20577"/>
        <pc:sldMkLst>
          <pc:docMk/>
          <pc:sldMk cId="3371800323" sldId="259"/>
        </pc:sldMkLst>
        <pc:spChg chg="mod">
          <ac:chgData name="Ifaz Faruki (2305668)" userId="S::2305668@student.uwtsd.ac.uk::b186f114-0dec-4566-96db-b7fc659da5d0" providerId="AD" clId="Web-{F18BC84F-05F1-FA5D-5785-1FB7D98EC16C}" dt="2024-10-25T17:31:36.633" v="383" actId="1076"/>
          <ac:spMkLst>
            <pc:docMk/>
            <pc:sldMk cId="3371800323" sldId="259"/>
            <ac:spMk id="2" creationId="{F6B58984-1E9D-1E5C-8227-019C43505D6A}"/>
          </ac:spMkLst>
        </pc:spChg>
        <pc:spChg chg="mod">
          <ac:chgData name="Ifaz Faruki (2305668)" userId="S::2305668@student.uwtsd.ac.uk::b186f114-0dec-4566-96db-b7fc659da5d0" providerId="AD" clId="Web-{F18BC84F-05F1-FA5D-5785-1FB7D98EC16C}" dt="2024-10-25T17:34:53.873" v="395" actId="20577"/>
          <ac:spMkLst>
            <pc:docMk/>
            <pc:sldMk cId="3371800323" sldId="259"/>
            <ac:spMk id="3" creationId="{EB616221-2779-F105-F306-6A3D8B3244D6}"/>
          </ac:spMkLst>
        </pc:spChg>
        <pc:picChg chg="del">
          <ac:chgData name="Ifaz Faruki (2305668)" userId="S::2305668@student.uwtsd.ac.uk::b186f114-0dec-4566-96db-b7fc659da5d0" providerId="AD" clId="Web-{F18BC84F-05F1-FA5D-5785-1FB7D98EC16C}" dt="2024-10-25T17:24:04.228" v="278"/>
          <ac:picMkLst>
            <pc:docMk/>
            <pc:sldMk cId="3371800323" sldId="259"/>
            <ac:picMk id="7" creationId="{8B787B0F-ECC3-3CD6-75F7-C5712363ACBB}"/>
          </ac:picMkLst>
        </pc:picChg>
        <pc:picChg chg="add mod">
          <ac:chgData name="Ifaz Faruki (2305668)" userId="S::2305668@student.uwtsd.ac.uk::b186f114-0dec-4566-96db-b7fc659da5d0" providerId="AD" clId="Web-{F18BC84F-05F1-FA5D-5785-1FB7D98EC16C}" dt="2024-10-25T17:33:55.543" v="390" actId="14100"/>
          <ac:picMkLst>
            <pc:docMk/>
            <pc:sldMk cId="3371800323" sldId="259"/>
            <ac:picMk id="8" creationId="{2DA66EF4-A524-8DC9-9423-17C4783596BD}"/>
          </ac:picMkLst>
        </pc:picChg>
      </pc:sldChg>
      <pc:sldChg chg="modSp">
        <pc:chgData name="Ifaz Faruki (2305668)" userId="S::2305668@student.uwtsd.ac.uk::b186f114-0dec-4566-96db-b7fc659da5d0" providerId="AD" clId="Web-{F18BC84F-05F1-FA5D-5785-1FB7D98EC16C}" dt="2024-10-25T17:37:09.064" v="409" actId="20577"/>
        <pc:sldMkLst>
          <pc:docMk/>
          <pc:sldMk cId="3924324362" sldId="260"/>
        </pc:sldMkLst>
        <pc:spChg chg="mod">
          <ac:chgData name="Ifaz Faruki (2305668)" userId="S::2305668@student.uwtsd.ac.uk::b186f114-0dec-4566-96db-b7fc659da5d0" providerId="AD" clId="Web-{F18BC84F-05F1-FA5D-5785-1FB7D98EC16C}" dt="2024-10-25T17:37:09.064" v="409" actId="20577"/>
          <ac:spMkLst>
            <pc:docMk/>
            <pc:sldMk cId="3924324362" sldId="260"/>
            <ac:spMk id="3" creationId="{78D3E51B-BF22-A526-9341-C6F7953A8DD5}"/>
          </ac:spMkLst>
        </pc:spChg>
      </pc:sldChg>
      <pc:sldChg chg="addSp modSp">
        <pc:chgData name="Ifaz Faruki (2305668)" userId="S::2305668@student.uwtsd.ac.uk::b186f114-0dec-4566-96db-b7fc659da5d0" providerId="AD" clId="Web-{F18BC84F-05F1-FA5D-5785-1FB7D98EC16C}" dt="2024-10-25T17:41:51.713" v="464" actId="14100"/>
        <pc:sldMkLst>
          <pc:docMk/>
          <pc:sldMk cId="427807251" sldId="261"/>
        </pc:sldMkLst>
        <pc:spChg chg="mod">
          <ac:chgData name="Ifaz Faruki (2305668)" userId="S::2305668@student.uwtsd.ac.uk::b186f114-0dec-4566-96db-b7fc659da5d0" providerId="AD" clId="Web-{F18BC84F-05F1-FA5D-5785-1FB7D98EC16C}" dt="2024-10-25T17:31:32.274" v="382" actId="1076"/>
          <ac:spMkLst>
            <pc:docMk/>
            <pc:sldMk cId="427807251" sldId="261"/>
            <ac:spMk id="2" creationId="{CD806AA0-6C3B-B42A-0327-EC25ED8761EF}"/>
          </ac:spMkLst>
        </pc:spChg>
        <pc:spChg chg="mod">
          <ac:chgData name="Ifaz Faruki (2305668)" userId="S::2305668@student.uwtsd.ac.uk::b186f114-0dec-4566-96db-b7fc659da5d0" providerId="AD" clId="Web-{F18BC84F-05F1-FA5D-5785-1FB7D98EC16C}" dt="2024-10-25T17:39:33.006" v="431" actId="14100"/>
          <ac:spMkLst>
            <pc:docMk/>
            <pc:sldMk cId="427807251" sldId="261"/>
            <ac:spMk id="3" creationId="{5829B732-1D60-CCE9-1FAE-B408FFF7BCB5}"/>
          </ac:spMkLst>
        </pc:spChg>
        <pc:picChg chg="add mod">
          <ac:chgData name="Ifaz Faruki (2305668)" userId="S::2305668@student.uwtsd.ac.uk::b186f114-0dec-4566-96db-b7fc659da5d0" providerId="AD" clId="Web-{F18BC84F-05F1-FA5D-5785-1FB7D98EC16C}" dt="2024-10-25T17:41:51.713" v="464" actId="14100"/>
          <ac:picMkLst>
            <pc:docMk/>
            <pc:sldMk cId="427807251" sldId="261"/>
            <ac:picMk id="7" creationId="{5C395E72-A1FE-04BE-F49F-23140EF1A883}"/>
          </ac:picMkLst>
        </pc:picChg>
      </pc:sldChg>
      <pc:sldChg chg="modSp">
        <pc:chgData name="Ifaz Faruki (2305668)" userId="S::2305668@student.uwtsd.ac.uk::b186f114-0dec-4566-96db-b7fc659da5d0" providerId="AD" clId="Web-{F18BC84F-05F1-FA5D-5785-1FB7D98EC16C}" dt="2024-10-25T17:53:19.356" v="591" actId="20577"/>
        <pc:sldMkLst>
          <pc:docMk/>
          <pc:sldMk cId="595706205" sldId="262"/>
        </pc:sldMkLst>
        <pc:spChg chg="mod">
          <ac:chgData name="Ifaz Faruki (2305668)" userId="S::2305668@student.uwtsd.ac.uk::b186f114-0dec-4566-96db-b7fc659da5d0" providerId="AD" clId="Web-{F18BC84F-05F1-FA5D-5785-1FB7D98EC16C}" dt="2024-10-25T17:53:19.356" v="591" actId="20577"/>
          <ac:spMkLst>
            <pc:docMk/>
            <pc:sldMk cId="595706205" sldId="262"/>
            <ac:spMk id="3" creationId="{84E7AB48-5BDD-2528-D106-9226292A7828}"/>
          </ac:spMkLst>
        </pc:spChg>
      </pc:sldChg>
      <pc:sldChg chg="addSp modSp">
        <pc:chgData name="Ifaz Faruki (2305668)" userId="S::2305668@student.uwtsd.ac.uk::b186f114-0dec-4566-96db-b7fc659da5d0" providerId="AD" clId="Web-{F18BC84F-05F1-FA5D-5785-1FB7D98EC16C}" dt="2024-10-25T17:45:54.079" v="538" actId="1076"/>
        <pc:sldMkLst>
          <pc:docMk/>
          <pc:sldMk cId="184847595" sldId="263"/>
        </pc:sldMkLst>
        <pc:spChg chg="mod">
          <ac:chgData name="Ifaz Faruki (2305668)" userId="S::2305668@student.uwtsd.ac.uk::b186f114-0dec-4566-96db-b7fc659da5d0" providerId="AD" clId="Web-{F18BC84F-05F1-FA5D-5785-1FB7D98EC16C}" dt="2024-10-25T17:45:31.937" v="528" actId="1076"/>
          <ac:spMkLst>
            <pc:docMk/>
            <pc:sldMk cId="184847595" sldId="263"/>
            <ac:spMk id="2" creationId="{204EA23A-7EB2-6BDF-CE96-AD8CDB4E3250}"/>
          </ac:spMkLst>
        </pc:spChg>
        <pc:spChg chg="mod">
          <ac:chgData name="Ifaz Faruki (2305668)" userId="S::2305668@student.uwtsd.ac.uk::b186f114-0dec-4566-96db-b7fc659da5d0" providerId="AD" clId="Web-{F18BC84F-05F1-FA5D-5785-1FB7D98EC16C}" dt="2024-10-25T17:45:51.032" v="537" actId="14100"/>
          <ac:spMkLst>
            <pc:docMk/>
            <pc:sldMk cId="184847595" sldId="263"/>
            <ac:spMk id="3" creationId="{724C4272-0F30-4447-1CC1-E2CEFE6287FC}"/>
          </ac:spMkLst>
        </pc:spChg>
        <pc:picChg chg="add mod">
          <ac:chgData name="Ifaz Faruki (2305668)" userId="S::2305668@student.uwtsd.ac.uk::b186f114-0dec-4566-96db-b7fc659da5d0" providerId="AD" clId="Web-{F18BC84F-05F1-FA5D-5785-1FB7D98EC16C}" dt="2024-10-25T17:45:54.079" v="538" actId="1076"/>
          <ac:picMkLst>
            <pc:docMk/>
            <pc:sldMk cId="184847595" sldId="263"/>
            <ac:picMk id="7" creationId="{05DFA615-5D2C-E522-BDD9-EBA9D386781D}"/>
          </ac:picMkLst>
        </pc:picChg>
      </pc:sldChg>
      <pc:sldChg chg="modSp">
        <pc:chgData name="Ifaz Faruki (2305668)" userId="S::2305668@student.uwtsd.ac.uk::b186f114-0dec-4566-96db-b7fc659da5d0" providerId="AD" clId="Web-{F18BC84F-05F1-FA5D-5785-1FB7D98EC16C}" dt="2024-10-25T17:50:52.759" v="550" actId="20577"/>
        <pc:sldMkLst>
          <pc:docMk/>
          <pc:sldMk cId="2314431936" sldId="264"/>
        </pc:sldMkLst>
        <pc:spChg chg="mod">
          <ac:chgData name="Ifaz Faruki (2305668)" userId="S::2305668@student.uwtsd.ac.uk::b186f114-0dec-4566-96db-b7fc659da5d0" providerId="AD" clId="Web-{F18BC84F-05F1-FA5D-5785-1FB7D98EC16C}" dt="2024-10-25T17:50:52.759" v="550" actId="20577"/>
          <ac:spMkLst>
            <pc:docMk/>
            <pc:sldMk cId="2314431936" sldId="264"/>
            <ac:spMk id="3" creationId="{91B2EDD1-A006-5751-2460-529AC33BB530}"/>
          </ac:spMkLst>
        </pc:spChg>
      </pc:sldChg>
      <pc:sldChg chg="modSp">
        <pc:chgData name="Ifaz Faruki (2305668)" userId="S::2305668@student.uwtsd.ac.uk::b186f114-0dec-4566-96db-b7fc659da5d0" providerId="AD" clId="Web-{F18BC84F-05F1-FA5D-5785-1FB7D98EC16C}" dt="2024-10-25T17:52:03.307" v="573" actId="14100"/>
        <pc:sldMkLst>
          <pc:docMk/>
          <pc:sldMk cId="2241127644" sldId="265"/>
        </pc:sldMkLst>
        <pc:spChg chg="mod">
          <ac:chgData name="Ifaz Faruki (2305668)" userId="S::2305668@student.uwtsd.ac.uk::b186f114-0dec-4566-96db-b7fc659da5d0" providerId="AD" clId="Web-{F18BC84F-05F1-FA5D-5785-1FB7D98EC16C}" dt="2024-10-25T17:51:51.307" v="569" actId="1076"/>
          <ac:spMkLst>
            <pc:docMk/>
            <pc:sldMk cId="2241127644" sldId="265"/>
            <ac:spMk id="2" creationId="{F167BE66-C5DF-5908-9586-AFDEBBDAC9B8}"/>
          </ac:spMkLst>
        </pc:spChg>
        <pc:spChg chg="mod">
          <ac:chgData name="Ifaz Faruki (2305668)" userId="S::2305668@student.uwtsd.ac.uk::b186f114-0dec-4566-96db-b7fc659da5d0" providerId="AD" clId="Web-{F18BC84F-05F1-FA5D-5785-1FB7D98EC16C}" dt="2024-10-25T17:52:03.307" v="573" actId="14100"/>
          <ac:spMkLst>
            <pc:docMk/>
            <pc:sldMk cId="2241127644" sldId="265"/>
            <ac:spMk id="3" creationId="{D52DE1B3-894B-7F54-C445-EA99FFBDD7CE}"/>
          </ac:spMkLst>
        </pc:spChg>
      </pc:sldChg>
      <pc:sldChg chg="modSp ord">
        <pc:chgData name="Ifaz Faruki (2305668)" userId="S::2305668@student.uwtsd.ac.uk::b186f114-0dec-4566-96db-b7fc659da5d0" providerId="AD" clId="Web-{F18BC84F-05F1-FA5D-5785-1FB7D98EC16C}" dt="2024-10-25T17:23:10.145" v="270"/>
        <pc:sldMkLst>
          <pc:docMk/>
          <pc:sldMk cId="3167439106" sldId="269"/>
        </pc:sldMkLst>
        <pc:spChg chg="mod">
          <ac:chgData name="Ifaz Faruki (2305668)" userId="S::2305668@student.uwtsd.ac.uk::b186f114-0dec-4566-96db-b7fc659da5d0" providerId="AD" clId="Web-{F18BC84F-05F1-FA5D-5785-1FB7D98EC16C}" dt="2024-10-25T17:17:41.714" v="268" actId="20577"/>
          <ac:spMkLst>
            <pc:docMk/>
            <pc:sldMk cId="3167439106" sldId="269"/>
            <ac:spMk id="3" creationId="{D2840DCC-2221-73FD-EF7F-E1C81DD7955B}"/>
          </ac:spMkLst>
        </pc:spChg>
      </pc:sldChg>
      <pc:sldChg chg="modSp new">
        <pc:chgData name="Ifaz Faruki (2305668)" userId="S::2305668@student.uwtsd.ac.uk::b186f114-0dec-4566-96db-b7fc659da5d0" providerId="AD" clId="Web-{F18BC84F-05F1-FA5D-5785-1FB7D98EC16C}" dt="2024-10-25T17:24:00.541" v="277" actId="20577"/>
        <pc:sldMkLst>
          <pc:docMk/>
          <pc:sldMk cId="3153930200" sldId="271"/>
        </pc:sldMkLst>
        <pc:spChg chg="mod">
          <ac:chgData name="Ifaz Faruki (2305668)" userId="S::2305668@student.uwtsd.ac.uk::b186f114-0dec-4566-96db-b7fc659da5d0" providerId="AD" clId="Web-{F18BC84F-05F1-FA5D-5785-1FB7D98EC16C}" dt="2024-10-25T17:23:20.755" v="275" actId="20577"/>
          <ac:spMkLst>
            <pc:docMk/>
            <pc:sldMk cId="3153930200" sldId="271"/>
            <ac:spMk id="2" creationId="{BA41F506-444D-9EAF-7E93-ED8EB312AE91}"/>
          </ac:spMkLst>
        </pc:spChg>
        <pc:spChg chg="mod">
          <ac:chgData name="Ifaz Faruki (2305668)" userId="S::2305668@student.uwtsd.ac.uk::b186f114-0dec-4566-96db-b7fc659da5d0" providerId="AD" clId="Web-{F18BC84F-05F1-FA5D-5785-1FB7D98EC16C}" dt="2024-10-25T17:24:00.541" v="277" actId="20577"/>
          <ac:spMkLst>
            <pc:docMk/>
            <pc:sldMk cId="3153930200" sldId="271"/>
            <ac:spMk id="3" creationId="{EF7F2716-A8D7-C70F-E434-C0632112E08E}"/>
          </ac:spMkLst>
        </pc:spChg>
      </pc:sldChg>
    </pc:docChg>
  </pc:docChgLst>
  <pc:docChgLst>
    <pc:chgData name="Ifaz Faruki (2305668)" userId="S::2305668@student.uwtsd.ac.uk::b186f114-0dec-4566-96db-b7fc659da5d0" providerId="AD" clId="Web-{C2AF7C31-4833-AC87-5041-326128BF1BAD}"/>
    <pc:docChg chg="modSld">
      <pc:chgData name="Ifaz Faruki (2305668)" userId="S::2305668@student.uwtsd.ac.uk::b186f114-0dec-4566-96db-b7fc659da5d0" providerId="AD" clId="Web-{C2AF7C31-4833-AC87-5041-326128BF1BAD}" dt="2024-10-23T19:25:54.104" v="30" actId="20577"/>
      <pc:docMkLst>
        <pc:docMk/>
      </pc:docMkLst>
      <pc:sldChg chg="modSp">
        <pc:chgData name="Ifaz Faruki (2305668)" userId="S::2305668@student.uwtsd.ac.uk::b186f114-0dec-4566-96db-b7fc659da5d0" providerId="AD" clId="Web-{C2AF7C31-4833-AC87-5041-326128BF1BAD}" dt="2024-10-23T19:25:54.104" v="30" actId="20577"/>
        <pc:sldMkLst>
          <pc:docMk/>
          <pc:sldMk cId="1780249200" sldId="270"/>
        </pc:sldMkLst>
        <pc:spChg chg="mod">
          <ac:chgData name="Ifaz Faruki (2305668)" userId="S::2305668@student.uwtsd.ac.uk::b186f114-0dec-4566-96db-b7fc659da5d0" providerId="AD" clId="Web-{C2AF7C31-4833-AC87-5041-326128BF1BAD}" dt="2024-10-23T19:25:54.104" v="30" actId="20577"/>
          <ac:spMkLst>
            <pc:docMk/>
            <pc:sldMk cId="1780249200" sldId="270"/>
            <ac:spMk id="9" creationId="{4E0C058E-CE58-7A48-AC03-82A80AA38B7C}"/>
          </ac:spMkLst>
        </pc:spChg>
      </pc:sldChg>
    </pc:docChg>
  </pc:docChgLst>
  <pc:docChgLst>
    <pc:chgData name="Ifaz Faruki (2305668)" userId="S::2305668@student.uwtsd.ac.uk::b186f114-0dec-4566-96db-b7fc659da5d0" providerId="AD" clId="Web-{DB5B95CA-AA2D-5D23-82A8-E1517350BB75}"/>
    <pc:docChg chg="modSld">
      <pc:chgData name="Ifaz Faruki (2305668)" userId="S::2305668@student.uwtsd.ac.uk::b186f114-0dec-4566-96db-b7fc659da5d0" providerId="AD" clId="Web-{DB5B95CA-AA2D-5D23-82A8-E1517350BB75}" dt="2024-10-09T19:03:24.333" v="344" actId="20577"/>
      <pc:docMkLst>
        <pc:docMk/>
      </pc:docMkLst>
      <pc:sldChg chg="modSp">
        <pc:chgData name="Ifaz Faruki (2305668)" userId="S::2305668@student.uwtsd.ac.uk::b186f114-0dec-4566-96db-b7fc659da5d0" providerId="AD" clId="Web-{DB5B95CA-AA2D-5D23-82A8-E1517350BB75}" dt="2024-10-09T19:03:24.333" v="344" actId="20577"/>
        <pc:sldMkLst>
          <pc:docMk/>
          <pc:sldMk cId="2298254880" sldId="258"/>
        </pc:sldMkLst>
        <pc:spChg chg="mod">
          <ac:chgData name="Ifaz Faruki (2305668)" userId="S::2305668@student.uwtsd.ac.uk::b186f114-0dec-4566-96db-b7fc659da5d0" providerId="AD" clId="Web-{DB5B95CA-AA2D-5D23-82A8-E1517350BB75}" dt="2024-10-09T19:03:24.333" v="344" actId="20577"/>
          <ac:spMkLst>
            <pc:docMk/>
            <pc:sldMk cId="2298254880" sldId="258"/>
            <ac:spMk id="3" creationId="{9DDA809A-AA2E-86FC-E3C7-525FE0E00427}"/>
          </ac:spMkLst>
        </pc:spChg>
      </pc:sldChg>
      <pc:sldChg chg="modSp">
        <pc:chgData name="Ifaz Faruki (2305668)" userId="S::2305668@student.uwtsd.ac.uk::b186f114-0dec-4566-96db-b7fc659da5d0" providerId="AD" clId="Web-{DB5B95CA-AA2D-5D23-82A8-E1517350BB75}" dt="2024-10-09T18:58:01.263" v="267" actId="20577"/>
        <pc:sldMkLst>
          <pc:docMk/>
          <pc:sldMk cId="3371800323" sldId="259"/>
        </pc:sldMkLst>
        <pc:spChg chg="mod">
          <ac:chgData name="Ifaz Faruki (2305668)" userId="S::2305668@student.uwtsd.ac.uk::b186f114-0dec-4566-96db-b7fc659da5d0" providerId="AD" clId="Web-{DB5B95CA-AA2D-5D23-82A8-E1517350BB75}" dt="2024-10-09T18:58:01.263" v="267" actId="20577"/>
          <ac:spMkLst>
            <pc:docMk/>
            <pc:sldMk cId="3371800323" sldId="259"/>
            <ac:spMk id="3" creationId="{EB616221-2779-F105-F306-6A3D8B3244D6}"/>
          </ac:spMkLst>
        </pc:spChg>
      </pc:sldChg>
    </pc:docChg>
  </pc:docChgLst>
  <pc:docChgLst>
    <pc:chgData name="Ifaz Faruki (2305668)" userId="S::2305668@student.uwtsd.ac.uk::b186f114-0dec-4566-96db-b7fc659da5d0" providerId="AD" clId="Web-{783DF515-1390-1E3F-63A9-CE6543AF225D}"/>
    <pc:docChg chg="modSld">
      <pc:chgData name="Ifaz Faruki (2305668)" userId="S::2305668@student.uwtsd.ac.uk::b186f114-0dec-4566-96db-b7fc659da5d0" providerId="AD" clId="Web-{783DF515-1390-1E3F-63A9-CE6543AF225D}" dt="2024-10-16T08:56:06.748" v="811" actId="14100"/>
      <pc:docMkLst>
        <pc:docMk/>
      </pc:docMkLst>
      <pc:sldChg chg="modSp">
        <pc:chgData name="Ifaz Faruki (2305668)" userId="S::2305668@student.uwtsd.ac.uk::b186f114-0dec-4566-96db-b7fc659da5d0" providerId="AD" clId="Web-{783DF515-1390-1E3F-63A9-CE6543AF225D}" dt="2024-10-16T06:33:04.778" v="382" actId="20577"/>
        <pc:sldMkLst>
          <pc:docMk/>
          <pc:sldMk cId="2298254880" sldId="258"/>
        </pc:sldMkLst>
        <pc:spChg chg="mod">
          <ac:chgData name="Ifaz Faruki (2305668)" userId="S::2305668@student.uwtsd.ac.uk::b186f114-0dec-4566-96db-b7fc659da5d0" providerId="AD" clId="Web-{783DF515-1390-1E3F-63A9-CE6543AF225D}" dt="2024-10-16T06:33:04.778" v="382" actId="20577"/>
          <ac:spMkLst>
            <pc:docMk/>
            <pc:sldMk cId="2298254880" sldId="258"/>
            <ac:spMk id="3" creationId="{9DDA809A-AA2E-86FC-E3C7-525FE0E00427}"/>
          </ac:spMkLst>
        </pc:spChg>
      </pc:sldChg>
      <pc:sldChg chg="addSp modSp">
        <pc:chgData name="Ifaz Faruki (2305668)" userId="S::2305668@student.uwtsd.ac.uk::b186f114-0dec-4566-96db-b7fc659da5d0" providerId="AD" clId="Web-{783DF515-1390-1E3F-63A9-CE6543AF225D}" dt="2024-10-16T08:56:06.748" v="811" actId="14100"/>
        <pc:sldMkLst>
          <pc:docMk/>
          <pc:sldMk cId="3371800323" sldId="259"/>
        </pc:sldMkLst>
        <pc:spChg chg="mod">
          <ac:chgData name="Ifaz Faruki (2305668)" userId="S::2305668@student.uwtsd.ac.uk::b186f114-0dec-4566-96db-b7fc659da5d0" providerId="AD" clId="Web-{783DF515-1390-1E3F-63A9-CE6543AF225D}" dt="2024-10-16T08:30:24.033" v="807" actId="20577"/>
          <ac:spMkLst>
            <pc:docMk/>
            <pc:sldMk cId="3371800323" sldId="259"/>
            <ac:spMk id="3" creationId="{EB616221-2779-F105-F306-6A3D8B3244D6}"/>
          </ac:spMkLst>
        </pc:spChg>
        <pc:picChg chg="add mod">
          <ac:chgData name="Ifaz Faruki (2305668)" userId="S::2305668@student.uwtsd.ac.uk::b186f114-0dec-4566-96db-b7fc659da5d0" providerId="AD" clId="Web-{783DF515-1390-1E3F-63A9-CE6543AF225D}" dt="2024-10-16T08:56:06.748" v="811" actId="14100"/>
          <ac:picMkLst>
            <pc:docMk/>
            <pc:sldMk cId="3371800323" sldId="259"/>
            <ac:picMk id="7" creationId="{8B787B0F-ECC3-3CD6-75F7-C5712363ACBB}"/>
          </ac:picMkLst>
        </pc:picChg>
      </pc:sldChg>
      <pc:sldChg chg="modSp">
        <pc:chgData name="Ifaz Faruki (2305668)" userId="S::2305668@student.uwtsd.ac.uk::b186f114-0dec-4566-96db-b7fc659da5d0" providerId="AD" clId="Web-{783DF515-1390-1E3F-63A9-CE6543AF225D}" dt="2024-10-16T04:51:36.371" v="1" actId="20577"/>
        <pc:sldMkLst>
          <pc:docMk/>
          <pc:sldMk cId="427807251" sldId="261"/>
        </pc:sldMkLst>
        <pc:spChg chg="mod">
          <ac:chgData name="Ifaz Faruki (2305668)" userId="S::2305668@student.uwtsd.ac.uk::b186f114-0dec-4566-96db-b7fc659da5d0" providerId="AD" clId="Web-{783DF515-1390-1E3F-63A9-CE6543AF225D}" dt="2024-10-16T04:51:36.371" v="1" actId="20577"/>
          <ac:spMkLst>
            <pc:docMk/>
            <pc:sldMk cId="427807251" sldId="261"/>
            <ac:spMk id="3" creationId="{5829B732-1D60-CCE9-1FAE-B408FFF7BCB5}"/>
          </ac:spMkLst>
        </pc:spChg>
      </pc:sldChg>
      <pc:sldChg chg="modSp">
        <pc:chgData name="Ifaz Faruki (2305668)" userId="S::2305668@student.uwtsd.ac.uk::b186f114-0dec-4566-96db-b7fc659da5d0" providerId="AD" clId="Web-{783DF515-1390-1E3F-63A9-CE6543AF225D}" dt="2024-10-16T08:28:39.185" v="802" actId="20577"/>
        <pc:sldMkLst>
          <pc:docMk/>
          <pc:sldMk cId="595706205" sldId="262"/>
        </pc:sldMkLst>
        <pc:spChg chg="mod">
          <ac:chgData name="Ifaz Faruki (2305668)" userId="S::2305668@student.uwtsd.ac.uk::b186f114-0dec-4566-96db-b7fc659da5d0" providerId="AD" clId="Web-{783DF515-1390-1E3F-63A9-CE6543AF225D}" dt="2024-10-16T08:28:39.185" v="802" actId="20577"/>
          <ac:spMkLst>
            <pc:docMk/>
            <pc:sldMk cId="595706205" sldId="262"/>
            <ac:spMk id="3" creationId="{84E7AB48-5BDD-2528-D106-9226292A7828}"/>
          </ac:spMkLst>
        </pc:spChg>
      </pc:sldChg>
    </pc:docChg>
  </pc:docChgLst>
  <pc:docChgLst>
    <pc:chgData name="Ifaz Faruki (2305668)" userId="S::2305668@student.uwtsd.ac.uk::b186f114-0dec-4566-96db-b7fc659da5d0" providerId="AD" clId="Web-{E61E208E-2ABB-460F-5738-1D170A49F100}"/>
    <pc:docChg chg="modSld">
      <pc:chgData name="Ifaz Faruki (2305668)" userId="S::2305668@student.uwtsd.ac.uk::b186f114-0dec-4566-96db-b7fc659da5d0" providerId="AD" clId="Web-{E61E208E-2ABB-460F-5738-1D170A49F100}" dt="2024-10-16T16:21:25.575" v="2" actId="20577"/>
      <pc:docMkLst>
        <pc:docMk/>
      </pc:docMkLst>
      <pc:sldChg chg="modSp">
        <pc:chgData name="Ifaz Faruki (2305668)" userId="S::2305668@student.uwtsd.ac.uk::b186f114-0dec-4566-96db-b7fc659da5d0" providerId="AD" clId="Web-{E61E208E-2ABB-460F-5738-1D170A49F100}" dt="2024-10-16T16:21:25.575" v="2" actId="20577"/>
        <pc:sldMkLst>
          <pc:docMk/>
          <pc:sldMk cId="595706205" sldId="262"/>
        </pc:sldMkLst>
        <pc:spChg chg="mod">
          <ac:chgData name="Ifaz Faruki (2305668)" userId="S::2305668@student.uwtsd.ac.uk::b186f114-0dec-4566-96db-b7fc659da5d0" providerId="AD" clId="Web-{E61E208E-2ABB-460F-5738-1D170A49F100}" dt="2024-10-16T16:21:25.575" v="2" actId="20577"/>
          <ac:spMkLst>
            <pc:docMk/>
            <pc:sldMk cId="595706205" sldId="262"/>
            <ac:spMk id="3" creationId="{84E7AB48-5BDD-2528-D106-9226292A7828}"/>
          </ac:spMkLst>
        </pc:spChg>
      </pc:sldChg>
    </pc:docChg>
  </pc:docChgLst>
  <pc:docChgLst>
    <pc:chgData name="Ifaz Faruki (2305668)" userId="S::2305668@student.uwtsd.ac.uk::b186f114-0dec-4566-96db-b7fc659da5d0" providerId="AD" clId="Web-{CC0E451B-652C-AF16-120C-EEA7EEDE7E96}"/>
    <pc:docChg chg="modSld">
      <pc:chgData name="Ifaz Faruki (2305668)" userId="S::2305668@student.uwtsd.ac.uk::b186f114-0dec-4566-96db-b7fc659da5d0" providerId="AD" clId="Web-{CC0E451B-652C-AF16-120C-EEA7EEDE7E96}" dt="2024-10-11T08:39:39.966" v="528" actId="20577"/>
      <pc:docMkLst>
        <pc:docMk/>
      </pc:docMkLst>
      <pc:sldChg chg="modSp">
        <pc:chgData name="Ifaz Faruki (2305668)" userId="S::2305668@student.uwtsd.ac.uk::b186f114-0dec-4566-96db-b7fc659da5d0" providerId="AD" clId="Web-{CC0E451B-652C-AF16-120C-EEA7EEDE7E96}" dt="2024-10-11T08:39:39.966" v="528" actId="20577"/>
        <pc:sldMkLst>
          <pc:docMk/>
          <pc:sldMk cId="2298254880" sldId="258"/>
        </pc:sldMkLst>
        <pc:spChg chg="mod">
          <ac:chgData name="Ifaz Faruki (2305668)" userId="S::2305668@student.uwtsd.ac.uk::b186f114-0dec-4566-96db-b7fc659da5d0" providerId="AD" clId="Web-{CC0E451B-652C-AF16-120C-EEA7EEDE7E96}" dt="2024-10-11T08:39:39.966" v="528" actId="20577"/>
          <ac:spMkLst>
            <pc:docMk/>
            <pc:sldMk cId="2298254880" sldId="258"/>
            <ac:spMk id="3" creationId="{9DDA809A-AA2E-86FC-E3C7-525FE0E00427}"/>
          </ac:spMkLst>
        </pc:spChg>
      </pc:sldChg>
      <pc:sldChg chg="modSp">
        <pc:chgData name="Ifaz Faruki (2305668)" userId="S::2305668@student.uwtsd.ac.uk::b186f114-0dec-4566-96db-b7fc659da5d0" providerId="AD" clId="Web-{CC0E451B-652C-AF16-120C-EEA7EEDE7E96}" dt="2024-10-11T07:35:06.537" v="223" actId="20577"/>
        <pc:sldMkLst>
          <pc:docMk/>
          <pc:sldMk cId="3371800323" sldId="259"/>
        </pc:sldMkLst>
        <pc:spChg chg="mod">
          <ac:chgData name="Ifaz Faruki (2305668)" userId="S::2305668@student.uwtsd.ac.uk::b186f114-0dec-4566-96db-b7fc659da5d0" providerId="AD" clId="Web-{CC0E451B-652C-AF16-120C-EEA7EEDE7E96}" dt="2024-10-11T07:35:06.537" v="223" actId="20577"/>
          <ac:spMkLst>
            <pc:docMk/>
            <pc:sldMk cId="3371800323" sldId="259"/>
            <ac:spMk id="3" creationId="{EB616221-2779-F105-F306-6A3D8B3244D6}"/>
          </ac:spMkLst>
        </pc:spChg>
      </pc:sldChg>
      <pc:sldChg chg="modSp">
        <pc:chgData name="Ifaz Faruki (2305668)" userId="S::2305668@student.uwtsd.ac.uk::b186f114-0dec-4566-96db-b7fc659da5d0" providerId="AD" clId="Web-{CC0E451B-652C-AF16-120C-EEA7EEDE7E96}" dt="2024-10-11T08:24:07.465" v="330" actId="20577"/>
        <pc:sldMkLst>
          <pc:docMk/>
          <pc:sldMk cId="3924324362" sldId="260"/>
        </pc:sldMkLst>
        <pc:spChg chg="mod">
          <ac:chgData name="Ifaz Faruki (2305668)" userId="S::2305668@student.uwtsd.ac.uk::b186f114-0dec-4566-96db-b7fc659da5d0" providerId="AD" clId="Web-{CC0E451B-652C-AF16-120C-EEA7EEDE7E96}" dt="2024-10-11T08:24:07.465" v="330" actId="20577"/>
          <ac:spMkLst>
            <pc:docMk/>
            <pc:sldMk cId="3924324362" sldId="260"/>
            <ac:spMk id="3" creationId="{78D3E51B-BF22-A526-9341-C6F7953A8DD5}"/>
          </ac:spMkLst>
        </pc:spChg>
      </pc:sldChg>
    </pc:docChg>
  </pc:docChgLst>
  <pc:docChgLst>
    <pc:chgData name="Ifaz Faruki (2305668)" userId="S::2305668@student.uwtsd.ac.uk::b186f114-0dec-4566-96db-b7fc659da5d0" providerId="AD" clId="Web-{86C6850C-3D6F-60B0-8828-B980D5B8D6F5}"/>
    <pc:docChg chg="modSld">
      <pc:chgData name="Ifaz Faruki (2305668)" userId="S::2305668@student.uwtsd.ac.uk::b186f114-0dec-4566-96db-b7fc659da5d0" providerId="AD" clId="Web-{86C6850C-3D6F-60B0-8828-B980D5B8D6F5}" dt="2024-10-16T16:57:13.500" v="6" actId="20577"/>
      <pc:docMkLst>
        <pc:docMk/>
      </pc:docMkLst>
      <pc:sldChg chg="modSp">
        <pc:chgData name="Ifaz Faruki (2305668)" userId="S::2305668@student.uwtsd.ac.uk::b186f114-0dec-4566-96db-b7fc659da5d0" providerId="AD" clId="Web-{86C6850C-3D6F-60B0-8828-B980D5B8D6F5}" dt="2024-10-16T16:57:13.500" v="6" actId="20577"/>
        <pc:sldMkLst>
          <pc:docMk/>
          <pc:sldMk cId="2298254880" sldId="258"/>
        </pc:sldMkLst>
        <pc:spChg chg="mod">
          <ac:chgData name="Ifaz Faruki (2305668)" userId="S::2305668@student.uwtsd.ac.uk::b186f114-0dec-4566-96db-b7fc659da5d0" providerId="AD" clId="Web-{86C6850C-3D6F-60B0-8828-B980D5B8D6F5}" dt="2024-10-16T16:57:13.500" v="6" actId="20577"/>
          <ac:spMkLst>
            <pc:docMk/>
            <pc:sldMk cId="2298254880" sldId="258"/>
            <ac:spMk id="3" creationId="{9DDA809A-AA2E-86FC-E3C7-525FE0E00427}"/>
          </ac:spMkLst>
        </pc:spChg>
      </pc:sldChg>
      <pc:sldChg chg="modSp">
        <pc:chgData name="Ifaz Faruki (2305668)" userId="S::2305668@student.uwtsd.ac.uk::b186f114-0dec-4566-96db-b7fc659da5d0" providerId="AD" clId="Web-{86C6850C-3D6F-60B0-8828-B980D5B8D6F5}" dt="2024-10-16T16:55:46.806" v="5" actId="20577"/>
        <pc:sldMkLst>
          <pc:docMk/>
          <pc:sldMk cId="184847595" sldId="263"/>
        </pc:sldMkLst>
        <pc:spChg chg="mod">
          <ac:chgData name="Ifaz Faruki (2305668)" userId="S::2305668@student.uwtsd.ac.uk::b186f114-0dec-4566-96db-b7fc659da5d0" providerId="AD" clId="Web-{86C6850C-3D6F-60B0-8828-B980D5B8D6F5}" dt="2024-10-16T16:55:46.806" v="5" actId="20577"/>
          <ac:spMkLst>
            <pc:docMk/>
            <pc:sldMk cId="184847595" sldId="263"/>
            <ac:spMk id="2" creationId="{204EA23A-7EB2-6BDF-CE96-AD8CDB4E3250}"/>
          </ac:spMkLst>
        </pc:spChg>
      </pc:sldChg>
    </pc:docChg>
  </pc:docChgLst>
  <pc:docChgLst>
    <pc:chgData name="Ifaz Faruki (2305668)" userId="S::2305668@student.uwtsd.ac.uk::b186f114-0dec-4566-96db-b7fc659da5d0" providerId="AD" clId="Web-{81B8E6CD-372D-6D55-D6D6-5A4E1C455EA4}"/>
    <pc:docChg chg="modSld">
      <pc:chgData name="Ifaz Faruki (2305668)" userId="S::2305668@student.uwtsd.ac.uk::b186f114-0dec-4566-96db-b7fc659da5d0" providerId="AD" clId="Web-{81B8E6CD-372D-6D55-D6D6-5A4E1C455EA4}" dt="2024-10-17T18:56:18.613" v="654" actId="20577"/>
      <pc:docMkLst>
        <pc:docMk/>
      </pc:docMkLst>
      <pc:sldChg chg="modSp">
        <pc:chgData name="Ifaz Faruki (2305668)" userId="S::2305668@student.uwtsd.ac.uk::b186f114-0dec-4566-96db-b7fc659da5d0" providerId="AD" clId="Web-{81B8E6CD-372D-6D55-D6D6-5A4E1C455EA4}" dt="2024-10-17T18:56:18.613" v="654" actId="20577"/>
        <pc:sldMkLst>
          <pc:docMk/>
          <pc:sldMk cId="2314431936" sldId="264"/>
        </pc:sldMkLst>
        <pc:spChg chg="mod">
          <ac:chgData name="Ifaz Faruki (2305668)" userId="S::2305668@student.uwtsd.ac.uk::b186f114-0dec-4566-96db-b7fc659da5d0" providerId="AD" clId="Web-{81B8E6CD-372D-6D55-D6D6-5A4E1C455EA4}" dt="2024-10-17T18:56:18.613" v="654" actId="20577"/>
          <ac:spMkLst>
            <pc:docMk/>
            <pc:sldMk cId="2314431936" sldId="264"/>
            <ac:spMk id="3" creationId="{91B2EDD1-A006-5751-2460-529AC33BB530}"/>
          </ac:spMkLst>
        </pc:spChg>
      </pc:sldChg>
      <pc:sldChg chg="modSp">
        <pc:chgData name="Ifaz Faruki (2305668)" userId="S::2305668@student.uwtsd.ac.uk::b186f114-0dec-4566-96db-b7fc659da5d0" providerId="AD" clId="Web-{81B8E6CD-372D-6D55-D6D6-5A4E1C455EA4}" dt="2024-10-17T17:59:08.911" v="232" actId="20577"/>
        <pc:sldMkLst>
          <pc:docMk/>
          <pc:sldMk cId="1780249200" sldId="270"/>
        </pc:sldMkLst>
        <pc:spChg chg="mod">
          <ac:chgData name="Ifaz Faruki (2305668)" userId="S::2305668@student.uwtsd.ac.uk::b186f114-0dec-4566-96db-b7fc659da5d0" providerId="AD" clId="Web-{81B8E6CD-372D-6D55-D6D6-5A4E1C455EA4}" dt="2024-10-17T17:59:08.911" v="232" actId="20577"/>
          <ac:spMkLst>
            <pc:docMk/>
            <pc:sldMk cId="1780249200" sldId="270"/>
            <ac:spMk id="9" creationId="{4E0C058E-CE58-7A48-AC03-82A80AA38B7C}"/>
          </ac:spMkLst>
        </pc:spChg>
      </pc:sldChg>
    </pc:docChg>
  </pc:docChgLst>
  <pc:docChgLst>
    <pc:chgData name="Ifaz Faruki (2305668)" userId="S::2305668@student.uwtsd.ac.uk::b186f114-0dec-4566-96db-b7fc659da5d0" providerId="AD" clId="Web-{8C4AD7C2-6C62-BDB4-9945-66122A167796}"/>
    <pc:docChg chg="addSld delSld modSld sldOrd">
      <pc:chgData name="Ifaz Faruki (2305668)" userId="S::2305668@student.uwtsd.ac.uk::b186f114-0dec-4566-96db-b7fc659da5d0" providerId="AD" clId="Web-{8C4AD7C2-6C62-BDB4-9945-66122A167796}" dt="2024-10-29T11:20:41.217" v="687"/>
      <pc:docMkLst>
        <pc:docMk/>
      </pc:docMkLst>
      <pc:sldChg chg="modSp">
        <pc:chgData name="Ifaz Faruki (2305668)" userId="S::2305668@student.uwtsd.ac.uk::b186f114-0dec-4566-96db-b7fc659da5d0" providerId="AD" clId="Web-{8C4AD7C2-6C62-BDB4-9945-66122A167796}" dt="2024-10-29T08:39:11.377" v="0" actId="14100"/>
        <pc:sldMkLst>
          <pc:docMk/>
          <pc:sldMk cId="109857222" sldId="256"/>
        </pc:sldMkLst>
        <pc:spChg chg="mod">
          <ac:chgData name="Ifaz Faruki (2305668)" userId="S::2305668@student.uwtsd.ac.uk::b186f114-0dec-4566-96db-b7fc659da5d0" providerId="AD" clId="Web-{8C4AD7C2-6C62-BDB4-9945-66122A167796}" dt="2024-10-29T08:39:11.377" v="0" actId="14100"/>
          <ac:spMkLst>
            <pc:docMk/>
            <pc:sldMk cId="109857222" sldId="256"/>
            <ac:spMk id="2" creationId="{00000000-0000-0000-0000-000000000000}"/>
          </ac:spMkLst>
        </pc:spChg>
      </pc:sldChg>
      <pc:sldChg chg="modSp del">
        <pc:chgData name="Ifaz Faruki (2305668)" userId="S::2305668@student.uwtsd.ac.uk::b186f114-0dec-4566-96db-b7fc659da5d0" providerId="AD" clId="Web-{8C4AD7C2-6C62-BDB4-9945-66122A167796}" dt="2024-10-29T11:20:41.217" v="687"/>
        <pc:sldMkLst>
          <pc:docMk/>
          <pc:sldMk cId="2298254880" sldId="258"/>
        </pc:sldMkLst>
        <pc:spChg chg="mod">
          <ac:chgData name="Ifaz Faruki (2305668)" userId="S::2305668@student.uwtsd.ac.uk::b186f114-0dec-4566-96db-b7fc659da5d0" providerId="AD" clId="Web-{8C4AD7C2-6C62-BDB4-9945-66122A167796}" dt="2024-10-29T11:18:06.826" v="651" actId="20577"/>
          <ac:spMkLst>
            <pc:docMk/>
            <pc:sldMk cId="2298254880" sldId="258"/>
            <ac:spMk id="3" creationId="{9DDA809A-AA2E-86FC-E3C7-525FE0E00427}"/>
          </ac:spMkLst>
        </pc:spChg>
      </pc:sldChg>
      <pc:sldChg chg="modSp">
        <pc:chgData name="Ifaz Faruki (2305668)" userId="S::2305668@student.uwtsd.ac.uk::b186f114-0dec-4566-96db-b7fc659da5d0" providerId="AD" clId="Web-{8C4AD7C2-6C62-BDB4-9945-66122A167796}" dt="2024-10-29T08:43:56.899" v="46" actId="20577"/>
        <pc:sldMkLst>
          <pc:docMk/>
          <pc:sldMk cId="3371800323" sldId="259"/>
        </pc:sldMkLst>
        <pc:spChg chg="mod">
          <ac:chgData name="Ifaz Faruki (2305668)" userId="S::2305668@student.uwtsd.ac.uk::b186f114-0dec-4566-96db-b7fc659da5d0" providerId="AD" clId="Web-{8C4AD7C2-6C62-BDB4-9945-66122A167796}" dt="2024-10-29T08:43:56.899" v="46" actId="20577"/>
          <ac:spMkLst>
            <pc:docMk/>
            <pc:sldMk cId="3371800323" sldId="259"/>
            <ac:spMk id="3" creationId="{EB616221-2779-F105-F306-6A3D8B3244D6}"/>
          </ac:spMkLst>
        </pc:spChg>
      </pc:sldChg>
      <pc:sldChg chg="modSp">
        <pc:chgData name="Ifaz Faruki (2305668)" userId="S::2305668@student.uwtsd.ac.uk::b186f114-0dec-4566-96db-b7fc659da5d0" providerId="AD" clId="Web-{8C4AD7C2-6C62-BDB4-9945-66122A167796}" dt="2024-10-29T08:46:24.934" v="62" actId="14100"/>
        <pc:sldMkLst>
          <pc:docMk/>
          <pc:sldMk cId="3924324362" sldId="260"/>
        </pc:sldMkLst>
        <pc:spChg chg="mod">
          <ac:chgData name="Ifaz Faruki (2305668)" userId="S::2305668@student.uwtsd.ac.uk::b186f114-0dec-4566-96db-b7fc659da5d0" providerId="AD" clId="Web-{8C4AD7C2-6C62-BDB4-9945-66122A167796}" dt="2024-10-29T08:46:24.934" v="62" actId="14100"/>
          <ac:spMkLst>
            <pc:docMk/>
            <pc:sldMk cId="3924324362" sldId="260"/>
            <ac:spMk id="3" creationId="{78D3E51B-BF22-A526-9341-C6F7953A8DD5}"/>
          </ac:spMkLst>
        </pc:spChg>
      </pc:sldChg>
      <pc:sldChg chg="modSp">
        <pc:chgData name="Ifaz Faruki (2305668)" userId="S::2305668@student.uwtsd.ac.uk::b186f114-0dec-4566-96db-b7fc659da5d0" providerId="AD" clId="Web-{8C4AD7C2-6C62-BDB4-9945-66122A167796}" dt="2024-10-29T10:29:11.690" v="412" actId="14100"/>
        <pc:sldMkLst>
          <pc:docMk/>
          <pc:sldMk cId="427807251" sldId="261"/>
        </pc:sldMkLst>
        <pc:spChg chg="mod">
          <ac:chgData name="Ifaz Faruki (2305668)" userId="S::2305668@student.uwtsd.ac.uk::b186f114-0dec-4566-96db-b7fc659da5d0" providerId="AD" clId="Web-{8C4AD7C2-6C62-BDB4-9945-66122A167796}" dt="2024-10-29T09:15:27.897" v="143" actId="1076"/>
          <ac:spMkLst>
            <pc:docMk/>
            <pc:sldMk cId="427807251" sldId="261"/>
            <ac:spMk id="2" creationId="{CD806AA0-6C3B-B42A-0327-EC25ED8761EF}"/>
          </ac:spMkLst>
        </pc:spChg>
        <pc:spChg chg="mod">
          <ac:chgData name="Ifaz Faruki (2305668)" userId="S::2305668@student.uwtsd.ac.uk::b186f114-0dec-4566-96db-b7fc659da5d0" providerId="AD" clId="Web-{8C4AD7C2-6C62-BDB4-9945-66122A167796}" dt="2024-10-29T10:29:05.596" v="410" actId="20577"/>
          <ac:spMkLst>
            <pc:docMk/>
            <pc:sldMk cId="427807251" sldId="261"/>
            <ac:spMk id="3" creationId="{5829B732-1D60-CCE9-1FAE-B408FFF7BCB5}"/>
          </ac:spMkLst>
        </pc:spChg>
        <pc:picChg chg="mod">
          <ac:chgData name="Ifaz Faruki (2305668)" userId="S::2305668@student.uwtsd.ac.uk::b186f114-0dec-4566-96db-b7fc659da5d0" providerId="AD" clId="Web-{8C4AD7C2-6C62-BDB4-9945-66122A167796}" dt="2024-10-29T10:29:11.690" v="412" actId="14100"/>
          <ac:picMkLst>
            <pc:docMk/>
            <pc:sldMk cId="427807251" sldId="261"/>
            <ac:picMk id="7" creationId="{5C395E72-A1FE-04BE-F49F-23140EF1A883}"/>
          </ac:picMkLst>
        </pc:picChg>
      </pc:sldChg>
      <pc:sldChg chg="addSp modSp">
        <pc:chgData name="Ifaz Faruki (2305668)" userId="S::2305668@student.uwtsd.ac.uk::b186f114-0dec-4566-96db-b7fc659da5d0" providerId="AD" clId="Web-{8C4AD7C2-6C62-BDB4-9945-66122A167796}" dt="2024-10-29T09:24:35.253" v="202" actId="20577"/>
        <pc:sldMkLst>
          <pc:docMk/>
          <pc:sldMk cId="595706205" sldId="262"/>
        </pc:sldMkLst>
        <pc:spChg chg="mod">
          <ac:chgData name="Ifaz Faruki (2305668)" userId="S::2305668@student.uwtsd.ac.uk::b186f114-0dec-4566-96db-b7fc659da5d0" providerId="AD" clId="Web-{8C4AD7C2-6C62-BDB4-9945-66122A167796}" dt="2024-10-29T09:23:49.205" v="182" actId="1076"/>
          <ac:spMkLst>
            <pc:docMk/>
            <pc:sldMk cId="595706205" sldId="262"/>
            <ac:spMk id="2" creationId="{865B2A63-53BF-2412-8B49-E0D05C49601C}"/>
          </ac:spMkLst>
        </pc:spChg>
        <pc:spChg chg="mod">
          <ac:chgData name="Ifaz Faruki (2305668)" userId="S::2305668@student.uwtsd.ac.uk::b186f114-0dec-4566-96db-b7fc659da5d0" providerId="AD" clId="Web-{8C4AD7C2-6C62-BDB4-9945-66122A167796}" dt="2024-10-29T09:24:35.253" v="202" actId="20577"/>
          <ac:spMkLst>
            <pc:docMk/>
            <pc:sldMk cId="595706205" sldId="262"/>
            <ac:spMk id="3" creationId="{84E7AB48-5BDD-2528-D106-9226292A7828}"/>
          </ac:spMkLst>
        </pc:spChg>
        <pc:picChg chg="add mod">
          <ac:chgData name="Ifaz Faruki (2305668)" userId="S::2305668@student.uwtsd.ac.uk::b186f114-0dec-4566-96db-b7fc659da5d0" providerId="AD" clId="Web-{8C4AD7C2-6C62-BDB4-9945-66122A167796}" dt="2024-10-29T09:23:54.612" v="184" actId="14100"/>
          <ac:picMkLst>
            <pc:docMk/>
            <pc:sldMk cId="595706205" sldId="262"/>
            <ac:picMk id="7" creationId="{D131249E-C77F-5008-60D9-CB57A2D9381E}"/>
          </ac:picMkLst>
        </pc:picChg>
      </pc:sldChg>
      <pc:sldChg chg="modSp">
        <pc:chgData name="Ifaz Faruki (2305668)" userId="S::2305668@student.uwtsd.ac.uk::b186f114-0dec-4566-96db-b7fc659da5d0" providerId="AD" clId="Web-{8C4AD7C2-6C62-BDB4-9945-66122A167796}" dt="2024-10-29T10:04:28.648" v="327" actId="20577"/>
        <pc:sldMkLst>
          <pc:docMk/>
          <pc:sldMk cId="184847595" sldId="263"/>
        </pc:sldMkLst>
        <pc:spChg chg="mod">
          <ac:chgData name="Ifaz Faruki (2305668)" userId="S::2305668@student.uwtsd.ac.uk::b186f114-0dec-4566-96db-b7fc659da5d0" providerId="AD" clId="Web-{8C4AD7C2-6C62-BDB4-9945-66122A167796}" dt="2024-10-29T10:04:28.648" v="327" actId="20577"/>
          <ac:spMkLst>
            <pc:docMk/>
            <pc:sldMk cId="184847595" sldId="263"/>
            <ac:spMk id="3" creationId="{724C4272-0F30-4447-1CC1-E2CEFE6287FC}"/>
          </ac:spMkLst>
        </pc:spChg>
        <pc:picChg chg="mod">
          <ac:chgData name="Ifaz Faruki (2305668)" userId="S::2305668@student.uwtsd.ac.uk::b186f114-0dec-4566-96db-b7fc659da5d0" providerId="AD" clId="Web-{8C4AD7C2-6C62-BDB4-9945-66122A167796}" dt="2024-10-29T09:27:40.602" v="220" actId="14100"/>
          <ac:picMkLst>
            <pc:docMk/>
            <pc:sldMk cId="184847595" sldId="263"/>
            <ac:picMk id="7" creationId="{05DFA615-5D2C-E522-BDD9-EBA9D386781D}"/>
          </ac:picMkLst>
        </pc:picChg>
      </pc:sldChg>
      <pc:sldChg chg="addSp delSp modSp mod modClrScheme chgLayout">
        <pc:chgData name="Ifaz Faruki (2305668)" userId="S::2305668@student.uwtsd.ac.uk::b186f114-0dec-4566-96db-b7fc659da5d0" providerId="AD" clId="Web-{8C4AD7C2-6C62-BDB4-9945-66122A167796}" dt="2024-10-29T10:05:19.791" v="331" actId="20577"/>
        <pc:sldMkLst>
          <pc:docMk/>
          <pc:sldMk cId="2314431936" sldId="264"/>
        </pc:sldMkLst>
        <pc:spChg chg="mod">
          <ac:chgData name="Ifaz Faruki (2305668)" userId="S::2305668@student.uwtsd.ac.uk::b186f114-0dec-4566-96db-b7fc659da5d0" providerId="AD" clId="Web-{8C4AD7C2-6C62-BDB4-9945-66122A167796}" dt="2024-10-29T09:53:14.216" v="240" actId="1076"/>
          <ac:spMkLst>
            <pc:docMk/>
            <pc:sldMk cId="2314431936" sldId="264"/>
            <ac:spMk id="2" creationId="{024514B1-76C6-FA70-D36E-7B7D195E72F2}"/>
          </ac:spMkLst>
        </pc:spChg>
        <pc:spChg chg="add del mod">
          <ac:chgData name="Ifaz Faruki (2305668)" userId="S::2305668@student.uwtsd.ac.uk::b186f114-0dec-4566-96db-b7fc659da5d0" providerId="AD" clId="Web-{8C4AD7C2-6C62-BDB4-9945-66122A167796}" dt="2024-10-29T10:05:19.791" v="331" actId="20577"/>
          <ac:spMkLst>
            <pc:docMk/>
            <pc:sldMk cId="2314431936" sldId="264"/>
            <ac:spMk id="3" creationId="{91B2EDD1-A006-5751-2460-529AC33BB530}"/>
          </ac:spMkLst>
        </pc:spChg>
        <pc:spChg chg="mod">
          <ac:chgData name="Ifaz Faruki (2305668)" userId="S::2305668@student.uwtsd.ac.uk::b186f114-0dec-4566-96db-b7fc659da5d0" providerId="AD" clId="Web-{8C4AD7C2-6C62-BDB4-9945-66122A167796}" dt="2024-10-29T09:53:08.544" v="239"/>
          <ac:spMkLst>
            <pc:docMk/>
            <pc:sldMk cId="2314431936" sldId="264"/>
            <ac:spMk id="4" creationId="{DA35D8B6-18CE-324D-B488-767D801836CD}"/>
          </ac:spMkLst>
        </pc:spChg>
        <pc:spChg chg="mod">
          <ac:chgData name="Ifaz Faruki (2305668)" userId="S::2305668@student.uwtsd.ac.uk::b186f114-0dec-4566-96db-b7fc659da5d0" providerId="AD" clId="Web-{8C4AD7C2-6C62-BDB4-9945-66122A167796}" dt="2024-10-29T09:53:08.544" v="239"/>
          <ac:spMkLst>
            <pc:docMk/>
            <pc:sldMk cId="2314431936" sldId="264"/>
            <ac:spMk id="5" creationId="{79A15D22-5B61-F2BF-3D2B-6D2C2C101E06}"/>
          </ac:spMkLst>
        </pc:spChg>
        <pc:spChg chg="mod">
          <ac:chgData name="Ifaz Faruki (2305668)" userId="S::2305668@student.uwtsd.ac.uk::b186f114-0dec-4566-96db-b7fc659da5d0" providerId="AD" clId="Web-{8C4AD7C2-6C62-BDB4-9945-66122A167796}" dt="2024-10-29T09:53:08.544" v="239"/>
          <ac:spMkLst>
            <pc:docMk/>
            <pc:sldMk cId="2314431936" sldId="264"/>
            <ac:spMk id="6" creationId="{E1EDC95D-E3F9-9409-DB20-B06827303354}"/>
          </ac:spMkLst>
        </pc:spChg>
        <pc:spChg chg="add del mod">
          <ac:chgData name="Ifaz Faruki (2305668)" userId="S::2305668@student.uwtsd.ac.uk::b186f114-0dec-4566-96db-b7fc659da5d0" providerId="AD" clId="Web-{8C4AD7C2-6C62-BDB4-9945-66122A167796}" dt="2024-10-29T09:52:35.340" v="236"/>
          <ac:spMkLst>
            <pc:docMk/>
            <pc:sldMk cId="2314431936" sldId="264"/>
            <ac:spMk id="12" creationId="{1E2A1E2C-BDFB-8218-5166-AED3B53C4EE2}"/>
          </ac:spMkLst>
        </pc:spChg>
        <pc:graphicFrameChg chg="add del mod">
          <ac:chgData name="Ifaz Faruki (2305668)" userId="S::2305668@student.uwtsd.ac.uk::b186f114-0dec-4566-96db-b7fc659da5d0" providerId="AD" clId="Web-{8C4AD7C2-6C62-BDB4-9945-66122A167796}" dt="2024-10-29T09:52:35.340" v="236"/>
          <ac:graphicFrameMkLst>
            <pc:docMk/>
            <pc:sldMk cId="2314431936" sldId="264"/>
            <ac:graphicFrameMk id="8" creationId="{99C53E6E-A5AF-1826-72D6-EA2D35C16913}"/>
          </ac:graphicFrameMkLst>
        </pc:graphicFrameChg>
        <pc:picChg chg="add mod ord">
          <ac:chgData name="Ifaz Faruki (2305668)" userId="S::2305668@student.uwtsd.ac.uk::b186f114-0dec-4566-96db-b7fc659da5d0" providerId="AD" clId="Web-{8C4AD7C2-6C62-BDB4-9945-66122A167796}" dt="2024-10-29T09:53:28.076" v="246" actId="14100"/>
          <ac:picMkLst>
            <pc:docMk/>
            <pc:sldMk cId="2314431936" sldId="264"/>
            <ac:picMk id="14" creationId="{ADCD690C-27B4-1DFE-1280-8D6D88465061}"/>
          </ac:picMkLst>
        </pc:picChg>
      </pc:sldChg>
      <pc:sldChg chg="addSp delSp modSp">
        <pc:chgData name="Ifaz Faruki (2305668)" userId="S::2305668@student.uwtsd.ac.uk::b186f114-0dec-4566-96db-b7fc659da5d0" providerId="AD" clId="Web-{8C4AD7C2-6C62-BDB4-9945-66122A167796}" dt="2024-10-29T10:26:18.293" v="397" actId="14100"/>
        <pc:sldMkLst>
          <pc:docMk/>
          <pc:sldMk cId="2241127644" sldId="265"/>
        </pc:sldMkLst>
        <pc:spChg chg="mod">
          <ac:chgData name="Ifaz Faruki (2305668)" userId="S::2305668@student.uwtsd.ac.uk::b186f114-0dec-4566-96db-b7fc659da5d0" providerId="AD" clId="Web-{8C4AD7C2-6C62-BDB4-9945-66122A167796}" dt="2024-10-29T10:26:04.511" v="392" actId="20577"/>
          <ac:spMkLst>
            <pc:docMk/>
            <pc:sldMk cId="2241127644" sldId="265"/>
            <ac:spMk id="3" creationId="{D52DE1B3-894B-7F54-C445-EA99FFBDD7CE}"/>
          </ac:spMkLst>
        </pc:spChg>
        <pc:picChg chg="add mod">
          <ac:chgData name="Ifaz Faruki (2305668)" userId="S::2305668@student.uwtsd.ac.uk::b186f114-0dec-4566-96db-b7fc659da5d0" providerId="AD" clId="Web-{8C4AD7C2-6C62-BDB4-9945-66122A167796}" dt="2024-10-29T10:26:18.293" v="397" actId="14100"/>
          <ac:picMkLst>
            <pc:docMk/>
            <pc:sldMk cId="2241127644" sldId="265"/>
            <ac:picMk id="7" creationId="{BB8D91AB-0B2F-DF0F-1F55-B3A7720D2BBD}"/>
          </ac:picMkLst>
        </pc:picChg>
        <pc:picChg chg="add del mod">
          <ac:chgData name="Ifaz Faruki (2305668)" userId="S::2305668@student.uwtsd.ac.uk::b186f114-0dec-4566-96db-b7fc659da5d0" providerId="AD" clId="Web-{8C4AD7C2-6C62-BDB4-9945-66122A167796}" dt="2024-10-29T10:24:52.383" v="374"/>
          <ac:picMkLst>
            <pc:docMk/>
            <pc:sldMk cId="2241127644" sldId="265"/>
            <ac:picMk id="8" creationId="{65E07929-7F90-1305-4025-4D77F7B2175B}"/>
          </ac:picMkLst>
        </pc:picChg>
        <pc:picChg chg="add mod">
          <ac:chgData name="Ifaz Faruki (2305668)" userId="S::2305668@student.uwtsd.ac.uk::b186f114-0dec-4566-96db-b7fc659da5d0" providerId="AD" clId="Web-{8C4AD7C2-6C62-BDB4-9945-66122A167796}" dt="2024-10-29T10:26:14.699" v="396" actId="14100"/>
          <ac:picMkLst>
            <pc:docMk/>
            <pc:sldMk cId="2241127644" sldId="265"/>
            <ac:picMk id="9" creationId="{B405CCD4-3662-3204-E4F1-90DC917659CE}"/>
          </ac:picMkLst>
        </pc:picChg>
      </pc:sldChg>
      <pc:sldChg chg="addSp delSp modSp">
        <pc:chgData name="Ifaz Faruki (2305668)" userId="S::2305668@student.uwtsd.ac.uk::b186f114-0dec-4566-96db-b7fc659da5d0" providerId="AD" clId="Web-{8C4AD7C2-6C62-BDB4-9945-66122A167796}" dt="2024-10-29T10:27:38.233" v="401"/>
        <pc:sldMkLst>
          <pc:docMk/>
          <pc:sldMk cId="3167439106" sldId="269"/>
        </pc:sldMkLst>
        <pc:spChg chg="mod">
          <ac:chgData name="Ifaz Faruki (2305668)" userId="S::2305668@student.uwtsd.ac.uk::b186f114-0dec-4566-96db-b7fc659da5d0" providerId="AD" clId="Web-{8C4AD7C2-6C62-BDB4-9945-66122A167796}" dt="2024-10-29T10:27:38.233" v="401"/>
          <ac:spMkLst>
            <pc:docMk/>
            <pc:sldMk cId="3167439106" sldId="269"/>
            <ac:spMk id="2" creationId="{C2643DFE-E34E-1464-D6F3-38FE622E2E09}"/>
          </ac:spMkLst>
        </pc:spChg>
        <pc:spChg chg="add del">
          <ac:chgData name="Ifaz Faruki (2305668)" userId="S::2305668@student.uwtsd.ac.uk::b186f114-0dec-4566-96db-b7fc659da5d0" providerId="AD" clId="Web-{8C4AD7C2-6C62-BDB4-9945-66122A167796}" dt="2024-10-29T10:27:38.233" v="401"/>
          <ac:spMkLst>
            <pc:docMk/>
            <pc:sldMk cId="3167439106" sldId="269"/>
            <ac:spMk id="3" creationId="{D2840DCC-2221-73FD-EF7F-E1C81DD7955B}"/>
          </ac:spMkLst>
        </pc:spChg>
        <pc:spChg chg="mod">
          <ac:chgData name="Ifaz Faruki (2305668)" userId="S::2305668@student.uwtsd.ac.uk::b186f114-0dec-4566-96db-b7fc659da5d0" providerId="AD" clId="Web-{8C4AD7C2-6C62-BDB4-9945-66122A167796}" dt="2024-10-29T10:27:38.233" v="401"/>
          <ac:spMkLst>
            <pc:docMk/>
            <pc:sldMk cId="3167439106" sldId="269"/>
            <ac:spMk id="4" creationId="{9363944F-E7F0-3501-AFB2-960C7F82756C}"/>
          </ac:spMkLst>
        </pc:spChg>
        <pc:spChg chg="mod">
          <ac:chgData name="Ifaz Faruki (2305668)" userId="S::2305668@student.uwtsd.ac.uk::b186f114-0dec-4566-96db-b7fc659da5d0" providerId="AD" clId="Web-{8C4AD7C2-6C62-BDB4-9945-66122A167796}" dt="2024-10-29T10:27:38.233" v="401"/>
          <ac:spMkLst>
            <pc:docMk/>
            <pc:sldMk cId="3167439106" sldId="269"/>
            <ac:spMk id="5" creationId="{682A8237-A89C-8AC4-4935-3B69C5B956BD}"/>
          </ac:spMkLst>
        </pc:spChg>
        <pc:spChg chg="mod">
          <ac:chgData name="Ifaz Faruki (2305668)" userId="S::2305668@student.uwtsd.ac.uk::b186f114-0dec-4566-96db-b7fc659da5d0" providerId="AD" clId="Web-{8C4AD7C2-6C62-BDB4-9945-66122A167796}" dt="2024-10-29T10:27:38.233" v="401"/>
          <ac:spMkLst>
            <pc:docMk/>
            <pc:sldMk cId="3167439106" sldId="269"/>
            <ac:spMk id="6" creationId="{8C3B83D9-1FD2-C9B9-C37A-6A574FC011BA}"/>
          </ac:spMkLst>
        </pc:spChg>
        <pc:graphicFrameChg chg="add del">
          <ac:chgData name="Ifaz Faruki (2305668)" userId="S::2305668@student.uwtsd.ac.uk::b186f114-0dec-4566-96db-b7fc659da5d0" providerId="AD" clId="Web-{8C4AD7C2-6C62-BDB4-9945-66122A167796}" dt="2024-10-29T10:27:24.030" v="399"/>
          <ac:graphicFrameMkLst>
            <pc:docMk/>
            <pc:sldMk cId="3167439106" sldId="269"/>
            <ac:graphicFrameMk id="8" creationId="{3A70A602-8D09-44BB-EA03-03489CDB61AD}"/>
          </ac:graphicFrameMkLst>
        </pc:graphicFrameChg>
        <pc:graphicFrameChg chg="add del">
          <ac:chgData name="Ifaz Faruki (2305668)" userId="S::2305668@student.uwtsd.ac.uk::b186f114-0dec-4566-96db-b7fc659da5d0" providerId="AD" clId="Web-{8C4AD7C2-6C62-BDB4-9945-66122A167796}" dt="2024-10-29T10:27:38.233" v="401"/>
          <ac:graphicFrameMkLst>
            <pc:docMk/>
            <pc:sldMk cId="3167439106" sldId="269"/>
            <ac:graphicFrameMk id="10" creationId="{5713F343-819F-3DFD-5C58-AA3F05AAEDB5}"/>
          </ac:graphicFrameMkLst>
        </pc:graphicFrameChg>
      </pc:sldChg>
      <pc:sldChg chg="modSp">
        <pc:chgData name="Ifaz Faruki (2305668)" userId="S::2305668@student.uwtsd.ac.uk::b186f114-0dec-4566-96db-b7fc659da5d0" providerId="AD" clId="Web-{8C4AD7C2-6C62-BDB4-9945-66122A167796}" dt="2024-10-29T11:15:35.383" v="625" actId="20577"/>
        <pc:sldMkLst>
          <pc:docMk/>
          <pc:sldMk cId="1780249200" sldId="270"/>
        </pc:sldMkLst>
        <pc:spChg chg="mod">
          <ac:chgData name="Ifaz Faruki (2305668)" userId="S::2305668@student.uwtsd.ac.uk::b186f114-0dec-4566-96db-b7fc659da5d0" providerId="AD" clId="Web-{8C4AD7C2-6C62-BDB4-9945-66122A167796}" dt="2024-10-29T11:15:35.383" v="625" actId="20577"/>
          <ac:spMkLst>
            <pc:docMk/>
            <pc:sldMk cId="1780249200" sldId="270"/>
            <ac:spMk id="2" creationId="{4B48D70C-605E-0DD3-6C9D-DF1FF2D488B0}"/>
          </ac:spMkLst>
        </pc:spChg>
        <pc:spChg chg="mod">
          <ac:chgData name="Ifaz Faruki (2305668)" userId="S::2305668@student.uwtsd.ac.uk::b186f114-0dec-4566-96db-b7fc659da5d0" providerId="AD" clId="Web-{8C4AD7C2-6C62-BDB4-9945-66122A167796}" dt="2024-10-29T11:08:14.992" v="602" actId="20577"/>
          <ac:spMkLst>
            <pc:docMk/>
            <pc:sldMk cId="1780249200" sldId="270"/>
            <ac:spMk id="9" creationId="{4E0C058E-CE58-7A48-AC03-82A80AA38B7C}"/>
          </ac:spMkLst>
        </pc:spChg>
      </pc:sldChg>
      <pc:sldChg chg="modSp">
        <pc:chgData name="Ifaz Faruki (2305668)" userId="S::2305668@student.uwtsd.ac.uk::b186f114-0dec-4566-96db-b7fc659da5d0" providerId="AD" clId="Web-{8C4AD7C2-6C62-BDB4-9945-66122A167796}" dt="2024-10-29T11:10:09.371" v="606" actId="20577"/>
        <pc:sldMkLst>
          <pc:docMk/>
          <pc:sldMk cId="3153930200" sldId="271"/>
        </pc:sldMkLst>
        <pc:spChg chg="mod">
          <ac:chgData name="Ifaz Faruki (2305668)" userId="S::2305668@student.uwtsd.ac.uk::b186f114-0dec-4566-96db-b7fc659da5d0" providerId="AD" clId="Web-{8C4AD7C2-6C62-BDB4-9945-66122A167796}" dt="2024-10-29T11:10:09.371" v="606" actId="20577"/>
          <ac:spMkLst>
            <pc:docMk/>
            <pc:sldMk cId="3153930200" sldId="271"/>
            <ac:spMk id="3" creationId="{EF7F2716-A8D7-C70F-E434-C0632112E08E}"/>
          </ac:spMkLst>
        </pc:spChg>
      </pc:sldChg>
      <pc:sldChg chg="modSp new ord">
        <pc:chgData name="Ifaz Faruki (2305668)" userId="S::2305668@student.uwtsd.ac.uk::b186f114-0dec-4566-96db-b7fc659da5d0" providerId="AD" clId="Web-{8C4AD7C2-6C62-BDB4-9945-66122A167796}" dt="2024-10-29T11:15:17.586" v="623" actId="20577"/>
        <pc:sldMkLst>
          <pc:docMk/>
          <pc:sldMk cId="3533840404" sldId="272"/>
        </pc:sldMkLst>
        <pc:spChg chg="mod">
          <ac:chgData name="Ifaz Faruki (2305668)" userId="S::2305668@student.uwtsd.ac.uk::b186f114-0dec-4566-96db-b7fc659da5d0" providerId="AD" clId="Web-{8C4AD7C2-6C62-BDB4-9945-66122A167796}" dt="2024-10-29T11:15:17.586" v="623" actId="20577"/>
          <ac:spMkLst>
            <pc:docMk/>
            <pc:sldMk cId="3533840404" sldId="272"/>
            <ac:spMk id="2" creationId="{D436DA6B-9542-22EF-EBB8-D67685F0ADEB}"/>
          </ac:spMkLst>
        </pc:spChg>
        <pc:spChg chg="mod">
          <ac:chgData name="Ifaz Faruki (2305668)" userId="S::2305668@student.uwtsd.ac.uk::b186f114-0dec-4566-96db-b7fc659da5d0" providerId="AD" clId="Web-{8C4AD7C2-6C62-BDB4-9945-66122A167796}" dt="2024-10-29T10:57:51.375" v="481" actId="20577"/>
          <ac:spMkLst>
            <pc:docMk/>
            <pc:sldMk cId="3533840404" sldId="272"/>
            <ac:spMk id="3" creationId="{DE49A7C7-0AC2-615B-A6C7-EFBEE804C35E}"/>
          </ac:spMkLst>
        </pc:spChg>
      </pc:sldChg>
      <pc:sldChg chg="modSp new">
        <pc:chgData name="Ifaz Faruki (2305668)" userId="S::2305668@student.uwtsd.ac.uk::b186f114-0dec-4566-96db-b7fc659da5d0" providerId="AD" clId="Web-{8C4AD7C2-6C62-BDB4-9945-66122A167796}" dt="2024-10-29T11:15:12.586" v="621" actId="20577"/>
        <pc:sldMkLst>
          <pc:docMk/>
          <pc:sldMk cId="3669285935" sldId="273"/>
        </pc:sldMkLst>
        <pc:spChg chg="mod">
          <ac:chgData name="Ifaz Faruki (2305668)" userId="S::2305668@student.uwtsd.ac.uk::b186f114-0dec-4566-96db-b7fc659da5d0" providerId="AD" clId="Web-{8C4AD7C2-6C62-BDB4-9945-66122A167796}" dt="2024-10-29T11:15:12.586" v="621" actId="20577"/>
          <ac:spMkLst>
            <pc:docMk/>
            <pc:sldMk cId="3669285935" sldId="273"/>
            <ac:spMk id="2" creationId="{2F847674-E4BF-F78A-E035-9E023F2B0154}"/>
          </ac:spMkLst>
        </pc:spChg>
        <pc:spChg chg="mod">
          <ac:chgData name="Ifaz Faruki (2305668)" userId="S::2305668@student.uwtsd.ac.uk::b186f114-0dec-4566-96db-b7fc659da5d0" providerId="AD" clId="Web-{8C4AD7C2-6C62-BDB4-9945-66122A167796}" dt="2024-10-29T11:08:25.664" v="604" actId="20577"/>
          <ac:spMkLst>
            <pc:docMk/>
            <pc:sldMk cId="3669285935" sldId="273"/>
            <ac:spMk id="3" creationId="{BF3D58BC-4489-560F-F15B-B2FFB2768151}"/>
          </ac:spMkLst>
        </pc:spChg>
      </pc:sldChg>
      <pc:sldChg chg="modSp new ord">
        <pc:chgData name="Ifaz Faruki (2305668)" userId="S::2305668@student.uwtsd.ac.uk::b186f114-0dec-4566-96db-b7fc659da5d0" providerId="AD" clId="Web-{8C4AD7C2-6C62-BDB4-9945-66122A167796}" dt="2024-10-29T11:20:17.826" v="686" actId="20577"/>
        <pc:sldMkLst>
          <pc:docMk/>
          <pc:sldMk cId="2032033043" sldId="274"/>
        </pc:sldMkLst>
        <pc:spChg chg="mod">
          <ac:chgData name="Ifaz Faruki (2305668)" userId="S::2305668@student.uwtsd.ac.uk::b186f114-0dec-4566-96db-b7fc659da5d0" providerId="AD" clId="Web-{8C4AD7C2-6C62-BDB4-9945-66122A167796}" dt="2024-10-29T11:20:17.826" v="686" actId="20577"/>
          <ac:spMkLst>
            <pc:docMk/>
            <pc:sldMk cId="2032033043" sldId="274"/>
            <ac:spMk id="2" creationId="{719B6A1F-8ED5-A7BF-B174-0F0C2B297269}"/>
          </ac:spMkLst>
        </pc:spChg>
        <pc:spChg chg="mod">
          <ac:chgData name="Ifaz Faruki (2305668)" userId="S::2305668@student.uwtsd.ac.uk::b186f114-0dec-4566-96db-b7fc659da5d0" providerId="AD" clId="Web-{8C4AD7C2-6C62-BDB4-9945-66122A167796}" dt="2024-10-29T11:20:08.481" v="673" actId="20577"/>
          <ac:spMkLst>
            <pc:docMk/>
            <pc:sldMk cId="2032033043" sldId="274"/>
            <ac:spMk id="3" creationId="{34FDA525-293E-DE6F-4F48-CDBB6AF93345}"/>
          </ac:spMkLst>
        </pc:spChg>
      </pc:sldChg>
    </pc:docChg>
  </pc:docChgLst>
  <pc:docChgLst>
    <pc:chgData name="Ifaz Faruki (2305668)" userId="S::2305668@student.uwtsd.ac.uk::b186f114-0dec-4566-96db-b7fc659da5d0" providerId="AD" clId="Web-{DA3F0883-A095-B0CC-C09E-9EDB3541211F}"/>
    <pc:docChg chg="addSld modSld">
      <pc:chgData name="Ifaz Faruki (2305668)" userId="S::2305668@student.uwtsd.ac.uk::b186f114-0dec-4566-96db-b7fc659da5d0" providerId="AD" clId="Web-{DA3F0883-A095-B0CC-C09E-9EDB3541211F}" dt="2024-10-11T12:31:09.227" v="162" actId="20577"/>
      <pc:docMkLst>
        <pc:docMk/>
      </pc:docMkLst>
      <pc:sldChg chg="modSp">
        <pc:chgData name="Ifaz Faruki (2305668)" userId="S::2305668@student.uwtsd.ac.uk::b186f114-0dec-4566-96db-b7fc659da5d0" providerId="AD" clId="Web-{DA3F0883-A095-B0CC-C09E-9EDB3541211F}" dt="2024-10-11T12:31:09.227" v="162" actId="20577"/>
        <pc:sldMkLst>
          <pc:docMk/>
          <pc:sldMk cId="2298254880" sldId="258"/>
        </pc:sldMkLst>
        <pc:spChg chg="mod">
          <ac:chgData name="Ifaz Faruki (2305668)" userId="S::2305668@student.uwtsd.ac.uk::b186f114-0dec-4566-96db-b7fc659da5d0" providerId="AD" clId="Web-{DA3F0883-A095-B0CC-C09E-9EDB3541211F}" dt="2024-10-11T12:31:09.227" v="162" actId="20577"/>
          <ac:spMkLst>
            <pc:docMk/>
            <pc:sldMk cId="2298254880" sldId="258"/>
            <ac:spMk id="3" creationId="{9DDA809A-AA2E-86FC-E3C7-525FE0E00427}"/>
          </ac:spMkLst>
        </pc:spChg>
      </pc:sldChg>
      <pc:sldChg chg="new">
        <pc:chgData name="Ifaz Faruki (2305668)" userId="S::2305668@student.uwtsd.ac.uk::b186f114-0dec-4566-96db-b7fc659da5d0" providerId="AD" clId="Web-{DA3F0883-A095-B0CC-C09E-9EDB3541211F}" dt="2024-10-11T12:19:21.318" v="0"/>
        <pc:sldMkLst>
          <pc:docMk/>
          <pc:sldMk cId="427807251" sldId="261"/>
        </pc:sldMkLst>
      </pc:sldChg>
    </pc:docChg>
  </pc:docChgLst>
  <pc:docChgLst>
    <pc:chgData name="Ifaz Faruki (2305668)" userId="S::2305668@student.uwtsd.ac.uk::b186f114-0dec-4566-96db-b7fc659da5d0" providerId="AD" clId="Web-{C4AE6186-F786-6E89-20B9-C371BBC1E235}"/>
    <pc:docChg chg="modSld">
      <pc:chgData name="Ifaz Faruki (2305668)" userId="S::2305668@student.uwtsd.ac.uk::b186f114-0dec-4566-96db-b7fc659da5d0" providerId="AD" clId="Web-{C4AE6186-F786-6E89-20B9-C371BBC1E235}" dt="2024-10-30T22:03:50.952" v="161" actId="20577"/>
      <pc:docMkLst>
        <pc:docMk/>
      </pc:docMkLst>
      <pc:sldChg chg="modSp">
        <pc:chgData name="Ifaz Faruki (2305668)" userId="S::2305668@student.uwtsd.ac.uk::b186f114-0dec-4566-96db-b7fc659da5d0" providerId="AD" clId="Web-{C4AE6186-F786-6E89-20B9-C371BBC1E235}" dt="2024-10-30T21:52:45.414" v="99" actId="20577"/>
        <pc:sldMkLst>
          <pc:docMk/>
          <pc:sldMk cId="3924324362" sldId="260"/>
        </pc:sldMkLst>
        <pc:spChg chg="mod">
          <ac:chgData name="Ifaz Faruki (2305668)" userId="S::2305668@student.uwtsd.ac.uk::b186f114-0dec-4566-96db-b7fc659da5d0" providerId="AD" clId="Web-{C4AE6186-F786-6E89-20B9-C371BBC1E235}" dt="2024-10-30T21:52:45.414" v="99" actId="20577"/>
          <ac:spMkLst>
            <pc:docMk/>
            <pc:sldMk cId="3924324362" sldId="260"/>
            <ac:spMk id="3" creationId="{78D3E51B-BF22-A526-9341-C6F7953A8DD5}"/>
          </ac:spMkLst>
        </pc:spChg>
      </pc:sldChg>
      <pc:sldChg chg="modSp">
        <pc:chgData name="Ifaz Faruki (2305668)" userId="S::2305668@student.uwtsd.ac.uk::b186f114-0dec-4566-96db-b7fc659da5d0" providerId="AD" clId="Web-{C4AE6186-F786-6E89-20B9-C371BBC1E235}" dt="2024-10-30T22:03:50.952" v="161" actId="20577"/>
        <pc:sldMkLst>
          <pc:docMk/>
          <pc:sldMk cId="1028764776" sldId="266"/>
        </pc:sldMkLst>
        <pc:spChg chg="mod">
          <ac:chgData name="Ifaz Faruki (2305668)" userId="S::2305668@student.uwtsd.ac.uk::b186f114-0dec-4566-96db-b7fc659da5d0" providerId="AD" clId="Web-{C4AE6186-F786-6E89-20B9-C371BBC1E235}" dt="2024-10-30T22:03:50.952" v="161" actId="20577"/>
          <ac:spMkLst>
            <pc:docMk/>
            <pc:sldMk cId="1028764776" sldId="266"/>
            <ac:spMk id="3" creationId="{0701F1E1-614D-02EA-5326-BEB09E635855}"/>
          </ac:spMkLst>
        </pc:spChg>
      </pc:sldChg>
      <pc:sldChg chg="modSp">
        <pc:chgData name="Ifaz Faruki (2305668)" userId="S::2305668@student.uwtsd.ac.uk::b186f114-0dec-4566-96db-b7fc659da5d0" providerId="AD" clId="Web-{C4AE6186-F786-6E89-20B9-C371BBC1E235}" dt="2024-10-30T21:36:19.818" v="92" actId="20577"/>
        <pc:sldMkLst>
          <pc:docMk/>
          <pc:sldMk cId="1499628958" sldId="268"/>
        </pc:sldMkLst>
        <pc:spChg chg="mod">
          <ac:chgData name="Ifaz Faruki (2305668)" userId="S::2305668@student.uwtsd.ac.uk::b186f114-0dec-4566-96db-b7fc659da5d0" providerId="AD" clId="Web-{C4AE6186-F786-6E89-20B9-C371BBC1E235}" dt="2024-10-30T21:29:29.884" v="51" actId="1076"/>
          <ac:spMkLst>
            <pc:docMk/>
            <pc:sldMk cId="1499628958" sldId="268"/>
            <ac:spMk id="2" creationId="{4F7D7E60-4325-A28F-592F-A529D4A4986C}"/>
          </ac:spMkLst>
        </pc:spChg>
        <pc:spChg chg="mod">
          <ac:chgData name="Ifaz Faruki (2305668)" userId="S::2305668@student.uwtsd.ac.uk::b186f114-0dec-4566-96db-b7fc659da5d0" providerId="AD" clId="Web-{C4AE6186-F786-6E89-20B9-C371BBC1E235}" dt="2024-10-30T21:36:19.818" v="92" actId="20577"/>
          <ac:spMkLst>
            <pc:docMk/>
            <pc:sldMk cId="1499628958" sldId="268"/>
            <ac:spMk id="3" creationId="{41B745CD-66B7-48B0-01C1-FA6DF4B0CDCC}"/>
          </ac:spMkLst>
        </pc:spChg>
      </pc:sldChg>
      <pc:sldChg chg="modSp">
        <pc:chgData name="Ifaz Faruki (2305668)" userId="S::2305668@student.uwtsd.ac.uk::b186f114-0dec-4566-96db-b7fc659da5d0" providerId="AD" clId="Web-{C4AE6186-F786-6E89-20B9-C371BBC1E235}" dt="2024-10-30T19:29:13.010" v="23" actId="20577"/>
        <pc:sldMkLst>
          <pc:docMk/>
          <pc:sldMk cId="1780249200" sldId="270"/>
        </pc:sldMkLst>
        <pc:spChg chg="mod">
          <ac:chgData name="Ifaz Faruki (2305668)" userId="S::2305668@student.uwtsd.ac.uk::b186f114-0dec-4566-96db-b7fc659da5d0" providerId="AD" clId="Web-{C4AE6186-F786-6E89-20B9-C371BBC1E235}" dt="2024-10-30T19:29:13.010" v="23" actId="20577"/>
          <ac:spMkLst>
            <pc:docMk/>
            <pc:sldMk cId="1780249200" sldId="270"/>
            <ac:spMk id="9" creationId="{4E0C058E-CE58-7A48-AC03-82A80AA38B7C}"/>
          </ac:spMkLst>
        </pc:spChg>
      </pc:sldChg>
      <pc:sldChg chg="modSp">
        <pc:chgData name="Ifaz Faruki (2305668)" userId="S::2305668@student.uwtsd.ac.uk::b186f114-0dec-4566-96db-b7fc659da5d0" providerId="AD" clId="Web-{C4AE6186-F786-6E89-20B9-C371BBC1E235}" dt="2024-10-30T19:36:33.341" v="46" actId="20577"/>
        <pc:sldMkLst>
          <pc:docMk/>
          <pc:sldMk cId="3533840404" sldId="272"/>
        </pc:sldMkLst>
        <pc:spChg chg="mod">
          <ac:chgData name="Ifaz Faruki (2305668)" userId="S::2305668@student.uwtsd.ac.uk::b186f114-0dec-4566-96db-b7fc659da5d0" providerId="AD" clId="Web-{C4AE6186-F786-6E89-20B9-C371BBC1E235}" dt="2024-10-30T19:36:10.481" v="40" actId="1076"/>
          <ac:spMkLst>
            <pc:docMk/>
            <pc:sldMk cId="3533840404" sldId="272"/>
            <ac:spMk id="2" creationId="{D436DA6B-9542-22EF-EBB8-D67685F0ADEB}"/>
          </ac:spMkLst>
        </pc:spChg>
        <pc:spChg chg="mod">
          <ac:chgData name="Ifaz Faruki (2305668)" userId="S::2305668@student.uwtsd.ac.uk::b186f114-0dec-4566-96db-b7fc659da5d0" providerId="AD" clId="Web-{C4AE6186-F786-6E89-20B9-C371BBC1E235}" dt="2024-10-30T19:36:33.341" v="46" actId="20577"/>
          <ac:spMkLst>
            <pc:docMk/>
            <pc:sldMk cId="3533840404" sldId="272"/>
            <ac:spMk id="3" creationId="{DE49A7C7-0AC2-615B-A6C7-EFBEE804C35E}"/>
          </ac:spMkLst>
        </pc:spChg>
      </pc:sldChg>
      <pc:sldChg chg="modSp">
        <pc:chgData name="Ifaz Faruki (2305668)" userId="S::2305668@student.uwtsd.ac.uk::b186f114-0dec-4566-96db-b7fc659da5d0" providerId="AD" clId="Web-{C4AE6186-F786-6E89-20B9-C371BBC1E235}" dt="2024-10-30T19:35:50.543" v="39" actId="14100"/>
        <pc:sldMkLst>
          <pc:docMk/>
          <pc:sldMk cId="3669285935" sldId="273"/>
        </pc:sldMkLst>
        <pc:spChg chg="mod">
          <ac:chgData name="Ifaz Faruki (2305668)" userId="S::2305668@student.uwtsd.ac.uk::b186f114-0dec-4566-96db-b7fc659da5d0" providerId="AD" clId="Web-{C4AE6186-F786-6E89-20B9-C371BBC1E235}" dt="2024-10-30T19:34:49.259" v="32" actId="1076"/>
          <ac:spMkLst>
            <pc:docMk/>
            <pc:sldMk cId="3669285935" sldId="273"/>
            <ac:spMk id="2" creationId="{2F847674-E4BF-F78A-E035-9E023F2B0154}"/>
          </ac:spMkLst>
        </pc:spChg>
        <pc:spChg chg="mod">
          <ac:chgData name="Ifaz Faruki (2305668)" userId="S::2305668@student.uwtsd.ac.uk::b186f114-0dec-4566-96db-b7fc659da5d0" providerId="AD" clId="Web-{C4AE6186-F786-6E89-20B9-C371BBC1E235}" dt="2024-10-30T19:35:50.543" v="39" actId="14100"/>
          <ac:spMkLst>
            <pc:docMk/>
            <pc:sldMk cId="3669285935" sldId="273"/>
            <ac:spMk id="3" creationId="{BF3D58BC-4489-560F-F15B-B2FFB2768151}"/>
          </ac:spMkLst>
        </pc:spChg>
      </pc:sldChg>
      <pc:sldChg chg="modSp">
        <pc:chgData name="Ifaz Faruki (2305668)" userId="S::2305668@student.uwtsd.ac.uk::b186f114-0dec-4566-96db-b7fc659da5d0" providerId="AD" clId="Web-{C4AE6186-F786-6E89-20B9-C371BBC1E235}" dt="2024-10-30T19:28:11.633" v="13" actId="20577"/>
        <pc:sldMkLst>
          <pc:docMk/>
          <pc:sldMk cId="2032033043" sldId="274"/>
        </pc:sldMkLst>
        <pc:spChg chg="mod">
          <ac:chgData name="Ifaz Faruki (2305668)" userId="S::2305668@student.uwtsd.ac.uk::b186f114-0dec-4566-96db-b7fc659da5d0" providerId="AD" clId="Web-{C4AE6186-F786-6E89-20B9-C371BBC1E235}" dt="2024-10-30T19:28:11.633" v="13" actId="20577"/>
          <ac:spMkLst>
            <pc:docMk/>
            <pc:sldMk cId="2032033043" sldId="274"/>
            <ac:spMk id="3" creationId="{34FDA525-293E-DE6F-4F48-CDBB6AF93345}"/>
          </ac:spMkLst>
        </pc:spChg>
      </pc:sldChg>
    </pc:docChg>
  </pc:docChgLst>
  <pc:docChgLst>
    <pc:chgData name="Ifaz Faruki (2305668)" userId="S::2305668@student.uwtsd.ac.uk::b186f114-0dec-4566-96db-b7fc659da5d0" providerId="AD" clId="Web-{590BE296-74C7-9A4C-B8C9-66923A7D435B}"/>
    <pc:docChg chg="modSld">
      <pc:chgData name="Ifaz Faruki (2305668)" userId="S::2305668@student.uwtsd.ac.uk::b186f114-0dec-4566-96db-b7fc659da5d0" providerId="AD" clId="Web-{590BE296-74C7-9A4C-B8C9-66923A7D435B}" dt="2024-10-10T20:17:11.213" v="324" actId="20577"/>
      <pc:docMkLst>
        <pc:docMk/>
      </pc:docMkLst>
      <pc:sldChg chg="modSp">
        <pc:chgData name="Ifaz Faruki (2305668)" userId="S::2305668@student.uwtsd.ac.uk::b186f114-0dec-4566-96db-b7fc659da5d0" providerId="AD" clId="Web-{590BE296-74C7-9A4C-B8C9-66923A7D435B}" dt="2024-10-10T20:07:50.577" v="291" actId="20577"/>
        <pc:sldMkLst>
          <pc:docMk/>
          <pc:sldMk cId="2298254880" sldId="258"/>
        </pc:sldMkLst>
        <pc:spChg chg="mod">
          <ac:chgData name="Ifaz Faruki (2305668)" userId="S::2305668@student.uwtsd.ac.uk::b186f114-0dec-4566-96db-b7fc659da5d0" providerId="AD" clId="Web-{590BE296-74C7-9A4C-B8C9-66923A7D435B}" dt="2024-10-10T20:07:50.577" v="291" actId="20577"/>
          <ac:spMkLst>
            <pc:docMk/>
            <pc:sldMk cId="2298254880" sldId="258"/>
            <ac:spMk id="3" creationId="{9DDA809A-AA2E-86FC-E3C7-525FE0E00427}"/>
          </ac:spMkLst>
        </pc:spChg>
      </pc:sldChg>
      <pc:sldChg chg="modSp">
        <pc:chgData name="Ifaz Faruki (2305668)" userId="S::2305668@student.uwtsd.ac.uk::b186f114-0dec-4566-96db-b7fc659da5d0" providerId="AD" clId="Web-{590BE296-74C7-9A4C-B8C9-66923A7D435B}" dt="2024-10-10T20:17:11.213" v="324" actId="20577"/>
        <pc:sldMkLst>
          <pc:docMk/>
          <pc:sldMk cId="3371800323" sldId="259"/>
        </pc:sldMkLst>
        <pc:spChg chg="mod">
          <ac:chgData name="Ifaz Faruki (2305668)" userId="S::2305668@student.uwtsd.ac.uk::b186f114-0dec-4566-96db-b7fc659da5d0" providerId="AD" clId="Web-{590BE296-74C7-9A4C-B8C9-66923A7D435B}" dt="2024-10-10T20:17:11.213" v="324" actId="20577"/>
          <ac:spMkLst>
            <pc:docMk/>
            <pc:sldMk cId="3371800323" sldId="259"/>
            <ac:spMk id="3" creationId="{EB616221-2779-F105-F306-6A3D8B3244D6}"/>
          </ac:spMkLst>
        </pc:spChg>
      </pc:sldChg>
    </pc:docChg>
  </pc:docChgLst>
  <pc:docChgLst>
    <pc:chgData name="Ifaz Faruki (2305668)" userId="S::2305668@student.uwtsd.ac.uk::b186f114-0dec-4566-96db-b7fc659da5d0" providerId="AD" clId="Web-{ED483DDE-3899-00DA-C22B-7A4A02E639E2}"/>
    <pc:docChg chg="modSld">
      <pc:chgData name="Ifaz Faruki (2305668)" userId="S::2305668@student.uwtsd.ac.uk::b186f114-0dec-4566-96db-b7fc659da5d0" providerId="AD" clId="Web-{ED483DDE-3899-00DA-C22B-7A4A02E639E2}" dt="2024-10-12T05:05:22.215" v="20" actId="20577"/>
      <pc:docMkLst>
        <pc:docMk/>
      </pc:docMkLst>
      <pc:sldChg chg="modSp">
        <pc:chgData name="Ifaz Faruki (2305668)" userId="S::2305668@student.uwtsd.ac.uk::b186f114-0dec-4566-96db-b7fc659da5d0" providerId="AD" clId="Web-{ED483DDE-3899-00DA-C22B-7A4A02E639E2}" dt="2024-10-12T05:05:22.215" v="20" actId="20577"/>
        <pc:sldMkLst>
          <pc:docMk/>
          <pc:sldMk cId="2298254880" sldId="258"/>
        </pc:sldMkLst>
        <pc:spChg chg="mod">
          <ac:chgData name="Ifaz Faruki (2305668)" userId="S::2305668@student.uwtsd.ac.uk::b186f114-0dec-4566-96db-b7fc659da5d0" providerId="AD" clId="Web-{ED483DDE-3899-00DA-C22B-7A4A02E639E2}" dt="2024-10-12T05:05:22.215" v="20" actId="20577"/>
          <ac:spMkLst>
            <pc:docMk/>
            <pc:sldMk cId="2298254880" sldId="258"/>
            <ac:spMk id="3" creationId="{9DDA809A-AA2E-86FC-E3C7-525FE0E00427}"/>
          </ac:spMkLst>
        </pc:spChg>
      </pc:sldChg>
    </pc:docChg>
  </pc:docChgLst>
  <pc:docChgLst>
    <pc:chgData name="Ifaz Faruki (2305668)" userId="S::2305668@student.uwtsd.ac.uk::b186f114-0dec-4566-96db-b7fc659da5d0" providerId="AD" clId="Web-{056FF7A8-E672-69F5-B156-38433E8773A6}"/>
    <pc:docChg chg="modSld">
      <pc:chgData name="Ifaz Faruki (2305668)" userId="S::2305668@student.uwtsd.ac.uk::b186f114-0dec-4566-96db-b7fc659da5d0" providerId="AD" clId="Web-{056FF7A8-E672-69F5-B156-38433E8773A6}" dt="2024-10-30T10:52:48.550" v="426" actId="1076"/>
      <pc:docMkLst>
        <pc:docMk/>
      </pc:docMkLst>
      <pc:sldChg chg="modSp">
        <pc:chgData name="Ifaz Faruki (2305668)" userId="S::2305668@student.uwtsd.ac.uk::b186f114-0dec-4566-96db-b7fc659da5d0" providerId="AD" clId="Web-{056FF7A8-E672-69F5-B156-38433E8773A6}" dt="2024-10-30T08:49:56.561" v="149" actId="1076"/>
        <pc:sldMkLst>
          <pc:docMk/>
          <pc:sldMk cId="109857222" sldId="256"/>
        </pc:sldMkLst>
        <pc:spChg chg="mod">
          <ac:chgData name="Ifaz Faruki (2305668)" userId="S::2305668@student.uwtsd.ac.uk::b186f114-0dec-4566-96db-b7fc659da5d0" providerId="AD" clId="Web-{056FF7A8-E672-69F5-B156-38433E8773A6}" dt="2024-10-30T08:49:56.561" v="149" actId="1076"/>
          <ac:spMkLst>
            <pc:docMk/>
            <pc:sldMk cId="109857222" sldId="256"/>
            <ac:spMk id="2" creationId="{00000000-0000-0000-0000-000000000000}"/>
          </ac:spMkLst>
        </pc:spChg>
        <pc:spChg chg="mod">
          <ac:chgData name="Ifaz Faruki (2305668)" userId="S::2305668@student.uwtsd.ac.uk::b186f114-0dec-4566-96db-b7fc659da5d0" providerId="AD" clId="Web-{056FF7A8-E672-69F5-B156-38433E8773A6}" dt="2024-10-30T08:49:15.763" v="145" actId="1076"/>
          <ac:spMkLst>
            <pc:docMk/>
            <pc:sldMk cId="109857222" sldId="256"/>
            <ac:spMk id="3" creationId="{00000000-0000-0000-0000-000000000000}"/>
          </ac:spMkLst>
        </pc:spChg>
      </pc:sldChg>
      <pc:sldChg chg="modSp">
        <pc:chgData name="Ifaz Faruki (2305668)" userId="S::2305668@student.uwtsd.ac.uk::b186f114-0dec-4566-96db-b7fc659da5d0" providerId="AD" clId="Web-{056FF7A8-E672-69F5-B156-38433E8773A6}" dt="2024-10-30T08:50:31.780" v="152" actId="1076"/>
        <pc:sldMkLst>
          <pc:docMk/>
          <pc:sldMk cId="3940531220" sldId="257"/>
        </pc:sldMkLst>
        <pc:spChg chg="mod">
          <ac:chgData name="Ifaz Faruki (2305668)" userId="S::2305668@student.uwtsd.ac.uk::b186f114-0dec-4566-96db-b7fc659da5d0" providerId="AD" clId="Web-{056FF7A8-E672-69F5-B156-38433E8773A6}" dt="2024-10-30T08:50:25.046" v="151" actId="1076"/>
          <ac:spMkLst>
            <pc:docMk/>
            <pc:sldMk cId="3940531220" sldId="257"/>
            <ac:spMk id="2" creationId="{8EC44CF2-A753-E61A-ABDA-2F3E8E2C6526}"/>
          </ac:spMkLst>
        </pc:spChg>
        <pc:spChg chg="mod">
          <ac:chgData name="Ifaz Faruki (2305668)" userId="S::2305668@student.uwtsd.ac.uk::b186f114-0dec-4566-96db-b7fc659da5d0" providerId="AD" clId="Web-{056FF7A8-E672-69F5-B156-38433E8773A6}" dt="2024-10-30T08:50:31.780" v="152" actId="1076"/>
          <ac:spMkLst>
            <pc:docMk/>
            <pc:sldMk cId="3940531220" sldId="257"/>
            <ac:spMk id="3" creationId="{B06E8859-71A3-3041-801A-EE3A41A19467}"/>
          </ac:spMkLst>
        </pc:spChg>
      </pc:sldChg>
      <pc:sldChg chg="addSp delSp modSp">
        <pc:chgData name="Ifaz Faruki (2305668)" userId="S::2305668@student.uwtsd.ac.uk::b186f114-0dec-4566-96db-b7fc659da5d0" providerId="AD" clId="Web-{056FF7A8-E672-69F5-B156-38433E8773A6}" dt="2024-10-30T08:48:15.668" v="143" actId="1076"/>
        <pc:sldMkLst>
          <pc:docMk/>
          <pc:sldMk cId="3371800323" sldId="259"/>
        </pc:sldMkLst>
        <pc:spChg chg="mod">
          <ac:chgData name="Ifaz Faruki (2305668)" userId="S::2305668@student.uwtsd.ac.uk::b186f114-0dec-4566-96db-b7fc659da5d0" providerId="AD" clId="Web-{056FF7A8-E672-69F5-B156-38433E8773A6}" dt="2024-10-30T08:36:12.136" v="52" actId="1076"/>
          <ac:spMkLst>
            <pc:docMk/>
            <pc:sldMk cId="3371800323" sldId="259"/>
            <ac:spMk id="2" creationId="{F6B58984-1E9D-1E5C-8227-019C43505D6A}"/>
          </ac:spMkLst>
        </pc:spChg>
        <pc:spChg chg="mod">
          <ac:chgData name="Ifaz Faruki (2305668)" userId="S::2305668@student.uwtsd.ac.uk::b186f114-0dec-4566-96db-b7fc659da5d0" providerId="AD" clId="Web-{056FF7A8-E672-69F5-B156-38433E8773A6}" dt="2024-10-30T08:48:15.668" v="143" actId="1076"/>
          <ac:spMkLst>
            <pc:docMk/>
            <pc:sldMk cId="3371800323" sldId="259"/>
            <ac:spMk id="3" creationId="{EB616221-2779-F105-F306-6A3D8B3244D6}"/>
          </ac:spMkLst>
        </pc:spChg>
        <pc:picChg chg="add mod modCrop">
          <ac:chgData name="Ifaz Faruki (2305668)" userId="S::2305668@student.uwtsd.ac.uk::b186f114-0dec-4566-96db-b7fc659da5d0" providerId="AD" clId="Web-{056FF7A8-E672-69F5-B156-38433E8773A6}" dt="2024-10-30T08:47:55.183" v="142" actId="14100"/>
          <ac:picMkLst>
            <pc:docMk/>
            <pc:sldMk cId="3371800323" sldId="259"/>
            <ac:picMk id="7" creationId="{47BC2677-11DE-6C76-AA8A-5DF70ADEB288}"/>
          </ac:picMkLst>
        </pc:picChg>
        <pc:picChg chg="del mod modCrop">
          <ac:chgData name="Ifaz Faruki (2305668)" userId="S::2305668@student.uwtsd.ac.uk::b186f114-0dec-4566-96db-b7fc659da5d0" providerId="AD" clId="Web-{056FF7A8-E672-69F5-B156-38433E8773A6}" dt="2024-10-30T08:34:07.788" v="34"/>
          <ac:picMkLst>
            <pc:docMk/>
            <pc:sldMk cId="3371800323" sldId="259"/>
            <ac:picMk id="8" creationId="{2DA66EF4-A524-8DC9-9423-17C4783596BD}"/>
          </ac:picMkLst>
        </pc:picChg>
      </pc:sldChg>
      <pc:sldChg chg="modSp">
        <pc:chgData name="Ifaz Faruki (2305668)" userId="S::2305668@student.uwtsd.ac.uk::b186f114-0dec-4566-96db-b7fc659da5d0" providerId="AD" clId="Web-{056FF7A8-E672-69F5-B156-38433E8773A6}" dt="2024-10-30T10:52:48.550" v="426" actId="1076"/>
        <pc:sldMkLst>
          <pc:docMk/>
          <pc:sldMk cId="3924324362" sldId="260"/>
        </pc:sldMkLst>
        <pc:spChg chg="mod">
          <ac:chgData name="Ifaz Faruki (2305668)" userId="S::2305668@student.uwtsd.ac.uk::b186f114-0dec-4566-96db-b7fc659da5d0" providerId="AD" clId="Web-{056FF7A8-E672-69F5-B156-38433E8773A6}" dt="2024-10-30T10:52:48.550" v="426" actId="1076"/>
          <ac:spMkLst>
            <pc:docMk/>
            <pc:sldMk cId="3924324362" sldId="260"/>
            <ac:spMk id="2" creationId="{79445FCC-7D72-03B8-84A9-6EF9E6C7D75E}"/>
          </ac:spMkLst>
        </pc:spChg>
        <pc:spChg chg="mod">
          <ac:chgData name="Ifaz Faruki (2305668)" userId="S::2305668@student.uwtsd.ac.uk::b186f114-0dec-4566-96db-b7fc659da5d0" providerId="AD" clId="Web-{056FF7A8-E672-69F5-B156-38433E8773A6}" dt="2024-10-30T10:52:42.003" v="425" actId="1076"/>
          <ac:spMkLst>
            <pc:docMk/>
            <pc:sldMk cId="3924324362" sldId="260"/>
            <ac:spMk id="3" creationId="{78D3E51B-BF22-A526-9341-C6F7953A8DD5}"/>
          </ac:spMkLst>
        </pc:spChg>
      </pc:sldChg>
      <pc:sldChg chg="addSp delSp modSp">
        <pc:chgData name="Ifaz Faruki (2305668)" userId="S::2305668@student.uwtsd.ac.uk::b186f114-0dec-4566-96db-b7fc659da5d0" providerId="AD" clId="Web-{056FF7A8-E672-69F5-B156-38433E8773A6}" dt="2024-10-30T08:29:43.032" v="31" actId="1076"/>
        <pc:sldMkLst>
          <pc:docMk/>
          <pc:sldMk cId="427807251" sldId="261"/>
        </pc:sldMkLst>
        <pc:spChg chg="mod">
          <ac:chgData name="Ifaz Faruki (2305668)" userId="S::2305668@student.uwtsd.ac.uk::b186f114-0dec-4566-96db-b7fc659da5d0" providerId="AD" clId="Web-{056FF7A8-E672-69F5-B156-38433E8773A6}" dt="2024-10-30T08:26:55.902" v="14" actId="1076"/>
          <ac:spMkLst>
            <pc:docMk/>
            <pc:sldMk cId="427807251" sldId="261"/>
            <ac:spMk id="2" creationId="{CD806AA0-6C3B-B42A-0327-EC25ED8761EF}"/>
          </ac:spMkLst>
        </pc:spChg>
        <pc:spChg chg="mod">
          <ac:chgData name="Ifaz Faruki (2305668)" userId="S::2305668@student.uwtsd.ac.uk::b186f114-0dec-4566-96db-b7fc659da5d0" providerId="AD" clId="Web-{056FF7A8-E672-69F5-B156-38433E8773A6}" dt="2024-10-30T08:29:43.032" v="31" actId="1076"/>
          <ac:spMkLst>
            <pc:docMk/>
            <pc:sldMk cId="427807251" sldId="261"/>
            <ac:spMk id="3" creationId="{5829B732-1D60-CCE9-1FAE-B408FFF7BCB5}"/>
          </ac:spMkLst>
        </pc:spChg>
        <pc:picChg chg="del mod">
          <ac:chgData name="Ifaz Faruki (2305668)" userId="S::2305668@student.uwtsd.ac.uk::b186f114-0dec-4566-96db-b7fc659da5d0" providerId="AD" clId="Web-{056FF7A8-E672-69F5-B156-38433E8773A6}" dt="2024-10-30T08:25:37.994" v="7"/>
          <ac:picMkLst>
            <pc:docMk/>
            <pc:sldMk cId="427807251" sldId="261"/>
            <ac:picMk id="7" creationId="{5C395E72-A1FE-04BE-F49F-23140EF1A883}"/>
          </ac:picMkLst>
        </pc:picChg>
        <pc:picChg chg="add del mod">
          <ac:chgData name="Ifaz Faruki (2305668)" userId="S::2305668@student.uwtsd.ac.uk::b186f114-0dec-4566-96db-b7fc659da5d0" providerId="AD" clId="Web-{056FF7A8-E672-69F5-B156-38433E8773A6}" dt="2024-10-30T08:25:54.275" v="9"/>
          <ac:picMkLst>
            <pc:docMk/>
            <pc:sldMk cId="427807251" sldId="261"/>
            <ac:picMk id="8" creationId="{9D269D54-9835-087C-E75C-556818E99DDA}"/>
          </ac:picMkLst>
        </pc:picChg>
        <pc:picChg chg="add mod">
          <ac:chgData name="Ifaz Faruki (2305668)" userId="S::2305668@student.uwtsd.ac.uk::b186f114-0dec-4566-96db-b7fc659da5d0" providerId="AD" clId="Web-{056FF7A8-E672-69F5-B156-38433E8773A6}" dt="2024-10-30T08:29:09.907" v="26" actId="1076"/>
          <ac:picMkLst>
            <pc:docMk/>
            <pc:sldMk cId="427807251" sldId="261"/>
            <ac:picMk id="9" creationId="{FA4F20E4-B14D-0B89-3C53-7959EDC27C65}"/>
          </ac:picMkLst>
        </pc:picChg>
      </pc:sldChg>
      <pc:sldChg chg="addSp delSp modSp">
        <pc:chgData name="Ifaz Faruki (2305668)" userId="S::2305668@student.uwtsd.ac.uk::b186f114-0dec-4566-96db-b7fc659da5d0" providerId="AD" clId="Web-{056FF7A8-E672-69F5-B156-38433E8773A6}" dt="2024-10-30T08:56:51.339" v="180" actId="1076"/>
        <pc:sldMkLst>
          <pc:docMk/>
          <pc:sldMk cId="595706205" sldId="262"/>
        </pc:sldMkLst>
        <pc:spChg chg="mod">
          <ac:chgData name="Ifaz Faruki (2305668)" userId="S::2305668@student.uwtsd.ac.uk::b186f114-0dec-4566-96db-b7fc659da5d0" providerId="AD" clId="Web-{056FF7A8-E672-69F5-B156-38433E8773A6}" dt="2024-10-30T08:55:11.883" v="174" actId="1076"/>
          <ac:spMkLst>
            <pc:docMk/>
            <pc:sldMk cId="595706205" sldId="262"/>
            <ac:spMk id="2" creationId="{865B2A63-53BF-2412-8B49-E0D05C49601C}"/>
          </ac:spMkLst>
        </pc:spChg>
        <pc:spChg chg="mod">
          <ac:chgData name="Ifaz Faruki (2305668)" userId="S::2305668@student.uwtsd.ac.uk::b186f114-0dec-4566-96db-b7fc659da5d0" providerId="AD" clId="Web-{056FF7A8-E672-69F5-B156-38433E8773A6}" dt="2024-10-30T08:56:04.353" v="179" actId="1076"/>
          <ac:spMkLst>
            <pc:docMk/>
            <pc:sldMk cId="595706205" sldId="262"/>
            <ac:spMk id="3" creationId="{84E7AB48-5BDD-2528-D106-9226292A7828}"/>
          </ac:spMkLst>
        </pc:spChg>
        <pc:picChg chg="del">
          <ac:chgData name="Ifaz Faruki (2305668)" userId="S::2305668@student.uwtsd.ac.uk::b186f114-0dec-4566-96db-b7fc659da5d0" providerId="AD" clId="Web-{056FF7A8-E672-69F5-B156-38433E8773A6}" dt="2024-10-30T08:51:45.251" v="155"/>
          <ac:picMkLst>
            <pc:docMk/>
            <pc:sldMk cId="595706205" sldId="262"/>
            <ac:picMk id="7" creationId="{D131249E-C77F-5008-60D9-CB57A2D9381E}"/>
          </ac:picMkLst>
        </pc:picChg>
        <pc:picChg chg="add mod">
          <ac:chgData name="Ifaz Faruki (2305668)" userId="S::2305668@student.uwtsd.ac.uk::b186f114-0dec-4566-96db-b7fc659da5d0" providerId="AD" clId="Web-{056FF7A8-E672-69F5-B156-38433E8773A6}" dt="2024-10-30T08:56:51.339" v="180" actId="1076"/>
          <ac:picMkLst>
            <pc:docMk/>
            <pc:sldMk cId="595706205" sldId="262"/>
            <ac:picMk id="8" creationId="{4532E2D1-CC7D-B867-C951-91BF98CF6101}"/>
          </ac:picMkLst>
        </pc:picChg>
      </pc:sldChg>
      <pc:sldChg chg="modSp">
        <pc:chgData name="Ifaz Faruki (2305668)" userId="S::2305668@student.uwtsd.ac.uk::b186f114-0dec-4566-96db-b7fc659da5d0" providerId="AD" clId="Web-{056FF7A8-E672-69F5-B156-38433E8773A6}" dt="2024-10-30T09:04:52.037" v="245" actId="1076"/>
        <pc:sldMkLst>
          <pc:docMk/>
          <pc:sldMk cId="184847595" sldId="263"/>
        </pc:sldMkLst>
        <pc:spChg chg="mod">
          <ac:chgData name="Ifaz Faruki (2305668)" userId="S::2305668@student.uwtsd.ac.uk::b186f114-0dec-4566-96db-b7fc659da5d0" providerId="AD" clId="Web-{056FF7A8-E672-69F5-B156-38433E8773A6}" dt="2024-10-30T09:04:52.037" v="245" actId="1076"/>
          <ac:spMkLst>
            <pc:docMk/>
            <pc:sldMk cId="184847595" sldId="263"/>
            <ac:spMk id="2" creationId="{204EA23A-7EB2-6BDF-CE96-AD8CDB4E3250}"/>
          </ac:spMkLst>
        </pc:spChg>
        <pc:spChg chg="mod">
          <ac:chgData name="Ifaz Faruki (2305668)" userId="S::2305668@student.uwtsd.ac.uk::b186f114-0dec-4566-96db-b7fc659da5d0" providerId="AD" clId="Web-{056FF7A8-E672-69F5-B156-38433E8773A6}" dt="2024-10-30T09:04:09.333" v="242" actId="1076"/>
          <ac:spMkLst>
            <pc:docMk/>
            <pc:sldMk cId="184847595" sldId="263"/>
            <ac:spMk id="3" creationId="{724C4272-0F30-4447-1CC1-E2CEFE6287FC}"/>
          </ac:spMkLst>
        </pc:spChg>
        <pc:picChg chg="mod">
          <ac:chgData name="Ifaz Faruki (2305668)" userId="S::2305668@student.uwtsd.ac.uk::b186f114-0dec-4566-96db-b7fc659da5d0" providerId="AD" clId="Web-{056FF7A8-E672-69F5-B156-38433E8773A6}" dt="2024-10-30T09:04:29.114" v="243" actId="1076"/>
          <ac:picMkLst>
            <pc:docMk/>
            <pc:sldMk cId="184847595" sldId="263"/>
            <ac:picMk id="7" creationId="{05DFA615-5D2C-E522-BDD9-EBA9D386781D}"/>
          </ac:picMkLst>
        </pc:picChg>
      </pc:sldChg>
      <pc:sldChg chg="modSp">
        <pc:chgData name="Ifaz Faruki (2305668)" userId="S::2305668@student.uwtsd.ac.uk::b186f114-0dec-4566-96db-b7fc659da5d0" providerId="AD" clId="Web-{056FF7A8-E672-69F5-B156-38433E8773A6}" dt="2024-10-30T09:20:57.965" v="302" actId="1076"/>
        <pc:sldMkLst>
          <pc:docMk/>
          <pc:sldMk cId="2314431936" sldId="264"/>
        </pc:sldMkLst>
        <pc:spChg chg="mod">
          <ac:chgData name="Ifaz Faruki (2305668)" userId="S::2305668@student.uwtsd.ac.uk::b186f114-0dec-4566-96db-b7fc659da5d0" providerId="AD" clId="Web-{056FF7A8-E672-69F5-B156-38433E8773A6}" dt="2024-10-30T09:20:19.480" v="299" actId="1076"/>
          <ac:spMkLst>
            <pc:docMk/>
            <pc:sldMk cId="2314431936" sldId="264"/>
            <ac:spMk id="2" creationId="{024514B1-76C6-FA70-D36E-7B7D195E72F2}"/>
          </ac:spMkLst>
        </pc:spChg>
        <pc:spChg chg="mod">
          <ac:chgData name="Ifaz Faruki (2305668)" userId="S::2305668@student.uwtsd.ac.uk::b186f114-0dec-4566-96db-b7fc659da5d0" providerId="AD" clId="Web-{056FF7A8-E672-69F5-B156-38433E8773A6}" dt="2024-10-30T09:20:57.965" v="302" actId="1076"/>
          <ac:spMkLst>
            <pc:docMk/>
            <pc:sldMk cId="2314431936" sldId="264"/>
            <ac:spMk id="3" creationId="{91B2EDD1-A006-5751-2460-529AC33BB530}"/>
          </ac:spMkLst>
        </pc:spChg>
        <pc:picChg chg="mod">
          <ac:chgData name="Ifaz Faruki (2305668)" userId="S::2305668@student.uwtsd.ac.uk::b186f114-0dec-4566-96db-b7fc659da5d0" providerId="AD" clId="Web-{056FF7A8-E672-69F5-B156-38433E8773A6}" dt="2024-10-30T09:19:56.276" v="298" actId="1076"/>
          <ac:picMkLst>
            <pc:docMk/>
            <pc:sldMk cId="2314431936" sldId="264"/>
            <ac:picMk id="14" creationId="{ADCD690C-27B4-1DFE-1280-8D6D88465061}"/>
          </ac:picMkLst>
        </pc:picChg>
      </pc:sldChg>
      <pc:sldChg chg="addSp delSp modSp">
        <pc:chgData name="Ifaz Faruki (2305668)" userId="S::2305668@student.uwtsd.ac.uk::b186f114-0dec-4566-96db-b7fc659da5d0" providerId="AD" clId="Web-{056FF7A8-E672-69F5-B156-38433E8773A6}" dt="2024-10-30T09:30:18.118" v="404" actId="1076"/>
        <pc:sldMkLst>
          <pc:docMk/>
          <pc:sldMk cId="2241127644" sldId="265"/>
        </pc:sldMkLst>
        <pc:spChg chg="mod">
          <ac:chgData name="Ifaz Faruki (2305668)" userId="S::2305668@student.uwtsd.ac.uk::b186f114-0dec-4566-96db-b7fc659da5d0" providerId="AD" clId="Web-{056FF7A8-E672-69F5-B156-38433E8773A6}" dt="2024-10-30T09:30:04.711" v="403" actId="1076"/>
          <ac:spMkLst>
            <pc:docMk/>
            <pc:sldMk cId="2241127644" sldId="265"/>
            <ac:spMk id="2" creationId="{F167BE66-C5DF-5908-9586-AFDEBBDAC9B8}"/>
          </ac:spMkLst>
        </pc:spChg>
        <pc:spChg chg="mod">
          <ac:chgData name="Ifaz Faruki (2305668)" userId="S::2305668@student.uwtsd.ac.uk::b186f114-0dec-4566-96db-b7fc659da5d0" providerId="AD" clId="Web-{056FF7A8-E672-69F5-B156-38433E8773A6}" dt="2024-10-30T09:30:18.118" v="404" actId="1076"/>
          <ac:spMkLst>
            <pc:docMk/>
            <pc:sldMk cId="2241127644" sldId="265"/>
            <ac:spMk id="3" creationId="{D52DE1B3-894B-7F54-C445-EA99FFBDD7CE}"/>
          </ac:spMkLst>
        </pc:spChg>
        <pc:picChg chg="del mod">
          <ac:chgData name="Ifaz Faruki (2305668)" userId="S::2305668@student.uwtsd.ac.uk::b186f114-0dec-4566-96db-b7fc659da5d0" providerId="AD" clId="Web-{056FF7A8-E672-69F5-B156-38433E8773A6}" dt="2024-10-30T09:22:56.452" v="310"/>
          <ac:picMkLst>
            <pc:docMk/>
            <pc:sldMk cId="2241127644" sldId="265"/>
            <ac:picMk id="7" creationId="{BB8D91AB-0B2F-DF0F-1F55-B3A7720D2BBD}"/>
          </ac:picMkLst>
        </pc:picChg>
        <pc:picChg chg="add mod">
          <ac:chgData name="Ifaz Faruki (2305668)" userId="S::2305668@student.uwtsd.ac.uk::b186f114-0dec-4566-96db-b7fc659da5d0" providerId="AD" clId="Web-{056FF7A8-E672-69F5-B156-38433E8773A6}" dt="2024-10-30T09:29:21.039" v="399" actId="1076"/>
          <ac:picMkLst>
            <pc:docMk/>
            <pc:sldMk cId="2241127644" sldId="265"/>
            <ac:picMk id="8" creationId="{BF91B307-8A72-EF59-7D17-0DEA7BFBAE2D}"/>
          </ac:picMkLst>
        </pc:picChg>
        <pc:picChg chg="del">
          <ac:chgData name="Ifaz Faruki (2305668)" userId="S::2305668@student.uwtsd.ac.uk::b186f114-0dec-4566-96db-b7fc659da5d0" providerId="AD" clId="Web-{056FF7A8-E672-69F5-B156-38433E8773A6}" dt="2024-10-30T09:22:24.404" v="303"/>
          <ac:picMkLst>
            <pc:docMk/>
            <pc:sldMk cId="2241127644" sldId="265"/>
            <ac:picMk id="9" creationId="{B405CCD4-3662-3204-E4F1-90DC917659CE}"/>
          </ac:picMkLst>
        </pc:picChg>
        <pc:picChg chg="add del mod">
          <ac:chgData name="Ifaz Faruki (2305668)" userId="S::2305668@student.uwtsd.ac.uk::b186f114-0dec-4566-96db-b7fc659da5d0" providerId="AD" clId="Web-{056FF7A8-E672-69F5-B156-38433E8773A6}" dt="2024-10-30T09:24:33.532" v="325"/>
          <ac:picMkLst>
            <pc:docMk/>
            <pc:sldMk cId="2241127644" sldId="265"/>
            <ac:picMk id="10" creationId="{35CF1A46-C10F-9D92-AEE5-421E1E370179}"/>
          </ac:picMkLst>
        </pc:picChg>
      </pc:sldChg>
    </pc:docChg>
  </pc:docChgLst>
  <pc:docChgLst>
    <pc:chgData name="Ifaz Faruki (2305668)" userId="S::2305668@student.uwtsd.ac.uk::b186f114-0dec-4566-96db-b7fc659da5d0" providerId="AD" clId="Web-{BD73A80E-2630-CD7A-56EF-A61B06A4D585}"/>
    <pc:docChg chg="modSld">
      <pc:chgData name="Ifaz Faruki (2305668)" userId="S::2305668@student.uwtsd.ac.uk::b186f114-0dec-4566-96db-b7fc659da5d0" providerId="AD" clId="Web-{BD73A80E-2630-CD7A-56EF-A61B06A4D585}" dt="2024-10-17T06:47:21.748" v="130" actId="20577"/>
      <pc:docMkLst>
        <pc:docMk/>
      </pc:docMkLst>
      <pc:sldChg chg="modSp">
        <pc:chgData name="Ifaz Faruki (2305668)" userId="S::2305668@student.uwtsd.ac.uk::b186f114-0dec-4566-96db-b7fc659da5d0" providerId="AD" clId="Web-{BD73A80E-2630-CD7A-56EF-A61B06A4D585}" dt="2024-10-17T06:47:21.748" v="130" actId="20577"/>
        <pc:sldMkLst>
          <pc:docMk/>
          <pc:sldMk cId="2298254880" sldId="258"/>
        </pc:sldMkLst>
        <pc:spChg chg="mod">
          <ac:chgData name="Ifaz Faruki (2305668)" userId="S::2305668@student.uwtsd.ac.uk::b186f114-0dec-4566-96db-b7fc659da5d0" providerId="AD" clId="Web-{BD73A80E-2630-CD7A-56EF-A61B06A4D585}" dt="2024-10-17T06:47:21.748" v="130" actId="20577"/>
          <ac:spMkLst>
            <pc:docMk/>
            <pc:sldMk cId="2298254880" sldId="258"/>
            <ac:spMk id="3" creationId="{9DDA809A-AA2E-86FC-E3C7-525FE0E00427}"/>
          </ac:spMkLst>
        </pc:spChg>
      </pc:sldChg>
      <pc:sldChg chg="modSp">
        <pc:chgData name="Ifaz Faruki (2305668)" userId="S::2305668@student.uwtsd.ac.uk::b186f114-0dec-4566-96db-b7fc659da5d0" providerId="AD" clId="Web-{BD73A80E-2630-CD7A-56EF-A61B06A4D585}" dt="2024-10-17T06:31:31.707" v="36" actId="20577"/>
        <pc:sldMkLst>
          <pc:docMk/>
          <pc:sldMk cId="184847595" sldId="263"/>
        </pc:sldMkLst>
        <pc:spChg chg="mod">
          <ac:chgData name="Ifaz Faruki (2305668)" userId="S::2305668@student.uwtsd.ac.uk::b186f114-0dec-4566-96db-b7fc659da5d0" providerId="AD" clId="Web-{BD73A80E-2630-CD7A-56EF-A61B06A4D585}" dt="2024-10-17T06:31:31.707" v="36" actId="20577"/>
          <ac:spMkLst>
            <pc:docMk/>
            <pc:sldMk cId="184847595" sldId="263"/>
            <ac:spMk id="3" creationId="{724C4272-0F30-4447-1CC1-E2CEFE6287FC}"/>
          </ac:spMkLst>
        </pc:spChg>
      </pc:sldChg>
    </pc:docChg>
  </pc:docChgLst>
  <pc:docChgLst>
    <pc:chgData name="Ifaz Faruki (2305668)" userId="S::2305668@student.uwtsd.ac.uk::b186f114-0dec-4566-96db-b7fc659da5d0" providerId="AD" clId="Web-{3E6790BD-FCA5-97B9-C3D8-1C02AE7D495C}"/>
    <pc:docChg chg="modSld">
      <pc:chgData name="Ifaz Faruki (2305668)" userId="S::2305668@student.uwtsd.ac.uk::b186f114-0dec-4566-96db-b7fc659da5d0" providerId="AD" clId="Web-{3E6790BD-FCA5-97B9-C3D8-1C02AE7D495C}" dt="2024-10-17T10:59:56.387" v="11" actId="14100"/>
      <pc:docMkLst>
        <pc:docMk/>
      </pc:docMkLst>
      <pc:sldChg chg="modSp">
        <pc:chgData name="Ifaz Faruki (2305668)" userId="S::2305668@student.uwtsd.ac.uk::b186f114-0dec-4566-96db-b7fc659da5d0" providerId="AD" clId="Web-{3E6790BD-FCA5-97B9-C3D8-1C02AE7D495C}" dt="2024-10-17T10:59:56.387" v="11" actId="14100"/>
        <pc:sldMkLst>
          <pc:docMk/>
          <pc:sldMk cId="1780249200" sldId="270"/>
        </pc:sldMkLst>
        <pc:spChg chg="mod">
          <ac:chgData name="Ifaz Faruki (2305668)" userId="S::2305668@student.uwtsd.ac.uk::b186f114-0dec-4566-96db-b7fc659da5d0" providerId="AD" clId="Web-{3E6790BD-FCA5-97B9-C3D8-1C02AE7D495C}" dt="2024-10-17T10:59:25.902" v="7" actId="1076"/>
          <ac:spMkLst>
            <pc:docMk/>
            <pc:sldMk cId="1780249200" sldId="270"/>
            <ac:spMk id="2" creationId="{4B48D70C-605E-0DD3-6C9D-DF1FF2D488B0}"/>
          </ac:spMkLst>
        </pc:spChg>
        <pc:spChg chg="mod">
          <ac:chgData name="Ifaz Faruki (2305668)" userId="S::2305668@student.uwtsd.ac.uk::b186f114-0dec-4566-96db-b7fc659da5d0" providerId="AD" clId="Web-{3E6790BD-FCA5-97B9-C3D8-1C02AE7D495C}" dt="2024-10-17T10:59:56.387" v="11" actId="14100"/>
          <ac:spMkLst>
            <pc:docMk/>
            <pc:sldMk cId="1780249200" sldId="270"/>
            <ac:spMk id="3" creationId="{BFB140F8-1EA2-3274-FD17-69EA569AD441}"/>
          </ac:spMkLst>
        </pc:spChg>
      </pc:sldChg>
    </pc:docChg>
  </pc:docChgLst>
  <pc:docChgLst>
    <pc:chgData name="Ifaz Faruki (2305668)" userId="S::2305668@student.uwtsd.ac.uk::b186f114-0dec-4566-96db-b7fc659da5d0" providerId="AD" clId="Web-{63816E7A-5C29-764D-EB5A-ECD28CFA22CE}"/>
    <pc:docChg chg="modSld">
      <pc:chgData name="Ifaz Faruki (2305668)" userId="S::2305668@student.uwtsd.ac.uk::b186f114-0dec-4566-96db-b7fc659da5d0" providerId="AD" clId="Web-{63816E7A-5C29-764D-EB5A-ECD28CFA22CE}" dt="2024-10-24T09:12:23.136" v="557" actId="20577"/>
      <pc:docMkLst>
        <pc:docMk/>
      </pc:docMkLst>
      <pc:sldChg chg="modSp">
        <pc:chgData name="Ifaz Faruki (2305668)" userId="S::2305668@student.uwtsd.ac.uk::b186f114-0dec-4566-96db-b7fc659da5d0" providerId="AD" clId="Web-{63816E7A-5C29-764D-EB5A-ECD28CFA22CE}" dt="2024-10-24T06:33:20.971" v="4" actId="20577"/>
        <pc:sldMkLst>
          <pc:docMk/>
          <pc:sldMk cId="595706205" sldId="262"/>
        </pc:sldMkLst>
        <pc:spChg chg="mod">
          <ac:chgData name="Ifaz Faruki (2305668)" userId="S::2305668@student.uwtsd.ac.uk::b186f114-0dec-4566-96db-b7fc659da5d0" providerId="AD" clId="Web-{63816E7A-5C29-764D-EB5A-ECD28CFA22CE}" dt="2024-10-24T06:33:20.971" v="4" actId="20577"/>
          <ac:spMkLst>
            <pc:docMk/>
            <pc:sldMk cId="595706205" sldId="262"/>
            <ac:spMk id="3" creationId="{84E7AB48-5BDD-2528-D106-9226292A7828}"/>
          </ac:spMkLst>
        </pc:spChg>
      </pc:sldChg>
      <pc:sldChg chg="modSp">
        <pc:chgData name="Ifaz Faruki (2305668)" userId="S::2305668@student.uwtsd.ac.uk::b186f114-0dec-4566-96db-b7fc659da5d0" providerId="AD" clId="Web-{63816E7A-5C29-764D-EB5A-ECD28CFA22CE}" dt="2024-10-24T08:47:58.358" v="379" actId="20577"/>
        <pc:sldMkLst>
          <pc:docMk/>
          <pc:sldMk cId="3305521397" sldId="267"/>
        </pc:sldMkLst>
        <pc:spChg chg="mod">
          <ac:chgData name="Ifaz Faruki (2305668)" userId="S::2305668@student.uwtsd.ac.uk::b186f114-0dec-4566-96db-b7fc659da5d0" providerId="AD" clId="Web-{63816E7A-5C29-764D-EB5A-ECD28CFA22CE}" dt="2024-10-24T08:47:58.358" v="379" actId="20577"/>
          <ac:spMkLst>
            <pc:docMk/>
            <pc:sldMk cId="3305521397" sldId="267"/>
            <ac:spMk id="3" creationId="{4BE6D38B-6AEE-3864-4CA3-AFBB8A76FF31}"/>
          </ac:spMkLst>
        </pc:spChg>
      </pc:sldChg>
      <pc:sldChg chg="modSp">
        <pc:chgData name="Ifaz Faruki (2305668)" userId="S::2305668@student.uwtsd.ac.uk::b186f114-0dec-4566-96db-b7fc659da5d0" providerId="AD" clId="Web-{63816E7A-5C29-764D-EB5A-ECD28CFA22CE}" dt="2024-10-24T09:12:23.136" v="557" actId="20577"/>
        <pc:sldMkLst>
          <pc:docMk/>
          <pc:sldMk cId="1499628958" sldId="268"/>
        </pc:sldMkLst>
        <pc:spChg chg="mod">
          <ac:chgData name="Ifaz Faruki (2305668)" userId="S::2305668@student.uwtsd.ac.uk::b186f114-0dec-4566-96db-b7fc659da5d0" providerId="AD" clId="Web-{63816E7A-5C29-764D-EB5A-ECD28CFA22CE}" dt="2024-10-24T09:12:23.136" v="557" actId="20577"/>
          <ac:spMkLst>
            <pc:docMk/>
            <pc:sldMk cId="1499628958" sldId="268"/>
            <ac:spMk id="3" creationId="{41B745CD-66B7-48B0-01C1-FA6DF4B0CDCC}"/>
          </ac:spMkLst>
        </pc:spChg>
      </pc:sldChg>
    </pc:docChg>
  </pc:docChgLst>
  <pc:docChgLst>
    <pc:chgData name="Ifaz Faruki (2305668)" userId="S::2305668@student.uwtsd.ac.uk::b186f114-0dec-4566-96db-b7fc659da5d0" providerId="AD" clId="Web-{103C0BB6-7DEA-914F-0E20-A6D69322AEDD}"/>
    <pc:docChg chg="modSld">
      <pc:chgData name="Ifaz Faruki (2305668)" userId="S::2305668@student.uwtsd.ac.uk::b186f114-0dec-4566-96db-b7fc659da5d0" providerId="AD" clId="Web-{103C0BB6-7DEA-914F-0E20-A6D69322AEDD}" dt="2024-10-17T09:14:48.662" v="445" actId="20577"/>
      <pc:docMkLst>
        <pc:docMk/>
      </pc:docMkLst>
      <pc:sldChg chg="modSp">
        <pc:chgData name="Ifaz Faruki (2305668)" userId="S::2305668@student.uwtsd.ac.uk::b186f114-0dec-4566-96db-b7fc659da5d0" providerId="AD" clId="Web-{103C0BB6-7DEA-914F-0E20-A6D69322AEDD}" dt="2024-10-17T08:25:35.982" v="136" actId="20577"/>
        <pc:sldMkLst>
          <pc:docMk/>
          <pc:sldMk cId="2298254880" sldId="258"/>
        </pc:sldMkLst>
        <pc:spChg chg="mod">
          <ac:chgData name="Ifaz Faruki (2305668)" userId="S::2305668@student.uwtsd.ac.uk::b186f114-0dec-4566-96db-b7fc659da5d0" providerId="AD" clId="Web-{103C0BB6-7DEA-914F-0E20-A6D69322AEDD}" dt="2024-10-17T08:25:35.982" v="136" actId="20577"/>
          <ac:spMkLst>
            <pc:docMk/>
            <pc:sldMk cId="2298254880" sldId="258"/>
            <ac:spMk id="3" creationId="{9DDA809A-AA2E-86FC-E3C7-525FE0E00427}"/>
          </ac:spMkLst>
        </pc:spChg>
      </pc:sldChg>
      <pc:sldChg chg="modSp">
        <pc:chgData name="Ifaz Faruki (2305668)" userId="S::2305668@student.uwtsd.ac.uk::b186f114-0dec-4566-96db-b7fc659da5d0" providerId="AD" clId="Web-{103C0BB6-7DEA-914F-0E20-A6D69322AEDD}" dt="2024-10-17T09:14:48.662" v="445" actId="20577"/>
        <pc:sldMkLst>
          <pc:docMk/>
          <pc:sldMk cId="184847595" sldId="263"/>
        </pc:sldMkLst>
        <pc:spChg chg="mod">
          <ac:chgData name="Ifaz Faruki (2305668)" userId="S::2305668@student.uwtsd.ac.uk::b186f114-0dec-4566-96db-b7fc659da5d0" providerId="AD" clId="Web-{103C0BB6-7DEA-914F-0E20-A6D69322AEDD}" dt="2024-10-17T09:14:48.662" v="445" actId="20577"/>
          <ac:spMkLst>
            <pc:docMk/>
            <pc:sldMk cId="184847595" sldId="263"/>
            <ac:spMk id="3" creationId="{724C4272-0F30-4447-1CC1-E2CEFE6287FC}"/>
          </ac:spMkLst>
        </pc:spChg>
      </pc:sldChg>
    </pc:docChg>
  </pc:docChgLst>
  <pc:docChgLst>
    <pc:chgData name="Ifaz Faruki (2305668)" userId="S::2305668@student.uwtsd.ac.uk::b186f114-0dec-4566-96db-b7fc659da5d0" providerId="AD" clId="Web-{5A173443-049D-3862-6A85-F95FA811CFC5}"/>
    <pc:docChg chg="modSld">
      <pc:chgData name="Ifaz Faruki (2305668)" userId="S::2305668@student.uwtsd.ac.uk::b186f114-0dec-4566-96db-b7fc659da5d0" providerId="AD" clId="Web-{5A173443-049D-3862-6A85-F95FA811CFC5}" dt="2024-10-14T19:53:09.281" v="346" actId="20577"/>
      <pc:docMkLst>
        <pc:docMk/>
      </pc:docMkLst>
      <pc:sldChg chg="modSp">
        <pc:chgData name="Ifaz Faruki (2305668)" userId="S::2305668@student.uwtsd.ac.uk::b186f114-0dec-4566-96db-b7fc659da5d0" providerId="AD" clId="Web-{5A173443-049D-3862-6A85-F95FA811CFC5}" dt="2024-10-14T18:12:33.332" v="1" actId="20577"/>
        <pc:sldMkLst>
          <pc:docMk/>
          <pc:sldMk cId="3940531220" sldId="257"/>
        </pc:sldMkLst>
        <pc:spChg chg="mod">
          <ac:chgData name="Ifaz Faruki (2305668)" userId="S::2305668@student.uwtsd.ac.uk::b186f114-0dec-4566-96db-b7fc659da5d0" providerId="AD" clId="Web-{5A173443-049D-3862-6A85-F95FA811CFC5}" dt="2024-10-14T18:12:33.332" v="1" actId="20577"/>
          <ac:spMkLst>
            <pc:docMk/>
            <pc:sldMk cId="3940531220" sldId="257"/>
            <ac:spMk id="3" creationId="{B06E8859-71A3-3041-801A-EE3A41A19467}"/>
          </ac:spMkLst>
        </pc:spChg>
      </pc:sldChg>
      <pc:sldChg chg="modSp">
        <pc:chgData name="Ifaz Faruki (2305668)" userId="S::2305668@student.uwtsd.ac.uk::b186f114-0dec-4566-96db-b7fc659da5d0" providerId="AD" clId="Web-{5A173443-049D-3862-6A85-F95FA811CFC5}" dt="2024-10-14T19:53:09.281" v="346" actId="20577"/>
        <pc:sldMkLst>
          <pc:docMk/>
          <pc:sldMk cId="2298254880" sldId="258"/>
        </pc:sldMkLst>
        <pc:spChg chg="mod">
          <ac:chgData name="Ifaz Faruki (2305668)" userId="S::2305668@student.uwtsd.ac.uk::b186f114-0dec-4566-96db-b7fc659da5d0" providerId="AD" clId="Web-{5A173443-049D-3862-6A85-F95FA811CFC5}" dt="2024-10-14T19:53:09.281" v="346" actId="20577"/>
          <ac:spMkLst>
            <pc:docMk/>
            <pc:sldMk cId="2298254880" sldId="258"/>
            <ac:spMk id="3" creationId="{9DDA809A-AA2E-86FC-E3C7-525FE0E00427}"/>
          </ac:spMkLst>
        </pc:spChg>
      </pc:sldChg>
      <pc:sldChg chg="modSp">
        <pc:chgData name="Ifaz Faruki (2305668)" userId="S::2305668@student.uwtsd.ac.uk::b186f114-0dec-4566-96db-b7fc659da5d0" providerId="AD" clId="Web-{5A173443-049D-3862-6A85-F95FA811CFC5}" dt="2024-10-14T19:50:11.443" v="276" actId="20577"/>
        <pc:sldMkLst>
          <pc:docMk/>
          <pc:sldMk cId="427807251" sldId="261"/>
        </pc:sldMkLst>
        <pc:spChg chg="mod">
          <ac:chgData name="Ifaz Faruki (2305668)" userId="S::2305668@student.uwtsd.ac.uk::b186f114-0dec-4566-96db-b7fc659da5d0" providerId="AD" clId="Web-{5A173443-049D-3862-6A85-F95FA811CFC5}" dt="2024-10-14T19:50:11.443" v="276" actId="20577"/>
          <ac:spMkLst>
            <pc:docMk/>
            <pc:sldMk cId="427807251" sldId="261"/>
            <ac:spMk id="3" creationId="{5829B732-1D60-CCE9-1FAE-B408FFF7BCB5}"/>
          </ac:spMkLst>
        </pc:spChg>
      </pc:sldChg>
    </pc:docChg>
  </pc:docChgLst>
  <pc:docChgLst>
    <pc:chgData name="Ifaz Faruki (2305668)" userId="S::2305668@student.uwtsd.ac.uk::b186f114-0dec-4566-96db-b7fc659da5d0" providerId="AD" clId="Web-{129391C2-637C-5F0B-9278-5F84F417AEFB}"/>
    <pc:docChg chg="modSld">
      <pc:chgData name="Ifaz Faruki (2305668)" userId="S::2305668@student.uwtsd.ac.uk::b186f114-0dec-4566-96db-b7fc659da5d0" providerId="AD" clId="Web-{129391C2-637C-5F0B-9278-5F84F417AEFB}" dt="2024-10-29T08:30:13.670" v="46" actId="20577"/>
      <pc:docMkLst>
        <pc:docMk/>
      </pc:docMkLst>
      <pc:sldChg chg="modSp">
        <pc:chgData name="Ifaz Faruki (2305668)" userId="S::2305668@student.uwtsd.ac.uk::b186f114-0dec-4566-96db-b7fc659da5d0" providerId="AD" clId="Web-{129391C2-637C-5F0B-9278-5F84F417AEFB}" dt="2024-10-29T08:25:38.441" v="17" actId="1076"/>
        <pc:sldMkLst>
          <pc:docMk/>
          <pc:sldMk cId="109857222" sldId="256"/>
        </pc:sldMkLst>
        <pc:spChg chg="mod">
          <ac:chgData name="Ifaz Faruki (2305668)" userId="S::2305668@student.uwtsd.ac.uk::b186f114-0dec-4566-96db-b7fc659da5d0" providerId="AD" clId="Web-{129391C2-637C-5F0B-9278-5F84F417AEFB}" dt="2024-10-29T08:25:38.441" v="17" actId="1076"/>
          <ac:spMkLst>
            <pc:docMk/>
            <pc:sldMk cId="109857222" sldId="256"/>
            <ac:spMk id="2" creationId="{00000000-0000-0000-0000-000000000000}"/>
          </ac:spMkLst>
        </pc:spChg>
        <pc:spChg chg="mod">
          <ac:chgData name="Ifaz Faruki (2305668)" userId="S::2305668@student.uwtsd.ac.uk::b186f114-0dec-4566-96db-b7fc659da5d0" providerId="AD" clId="Web-{129391C2-637C-5F0B-9278-5F84F417AEFB}" dt="2024-10-29T08:22:07.996" v="13" actId="14100"/>
          <ac:spMkLst>
            <pc:docMk/>
            <pc:sldMk cId="109857222" sldId="256"/>
            <ac:spMk id="3" creationId="{00000000-0000-0000-0000-000000000000}"/>
          </ac:spMkLst>
        </pc:spChg>
      </pc:sldChg>
      <pc:sldChg chg="modSp">
        <pc:chgData name="Ifaz Faruki (2305668)" userId="S::2305668@student.uwtsd.ac.uk::b186f114-0dec-4566-96db-b7fc659da5d0" providerId="AD" clId="Web-{129391C2-637C-5F0B-9278-5F84F417AEFB}" dt="2024-10-29T08:30:13.670" v="46" actId="20577"/>
        <pc:sldMkLst>
          <pc:docMk/>
          <pc:sldMk cId="3371800323" sldId="259"/>
        </pc:sldMkLst>
        <pc:spChg chg="mod">
          <ac:chgData name="Ifaz Faruki (2305668)" userId="S::2305668@student.uwtsd.ac.uk::b186f114-0dec-4566-96db-b7fc659da5d0" providerId="AD" clId="Web-{129391C2-637C-5F0B-9278-5F84F417AEFB}" dt="2024-10-29T08:30:13.670" v="46" actId="20577"/>
          <ac:spMkLst>
            <pc:docMk/>
            <pc:sldMk cId="3371800323" sldId="259"/>
            <ac:spMk id="3" creationId="{EB616221-2779-F105-F306-6A3D8B3244D6}"/>
          </ac:spMkLst>
        </pc:spChg>
      </pc:sldChg>
    </pc:docChg>
  </pc:docChgLst>
  <pc:docChgLst>
    <pc:chgData name="Ifaz Faruki (2305668)" userId="S::2305668@student.uwtsd.ac.uk::b186f114-0dec-4566-96db-b7fc659da5d0" providerId="AD" clId="Web-{7ED8F3B8-C71A-8BEE-451C-7793973482D1}"/>
    <pc:docChg chg="modSld">
      <pc:chgData name="Ifaz Faruki (2305668)" userId="S::2305668@student.uwtsd.ac.uk::b186f114-0dec-4566-96db-b7fc659da5d0" providerId="AD" clId="Web-{7ED8F3B8-C71A-8BEE-451C-7793973482D1}" dt="2024-10-09T13:59:08.328" v="354" actId="20577"/>
      <pc:docMkLst>
        <pc:docMk/>
      </pc:docMkLst>
      <pc:sldChg chg="modSp">
        <pc:chgData name="Ifaz Faruki (2305668)" userId="S::2305668@student.uwtsd.ac.uk::b186f114-0dec-4566-96db-b7fc659da5d0" providerId="AD" clId="Web-{7ED8F3B8-C71A-8BEE-451C-7793973482D1}" dt="2024-10-09T13:59:08.328" v="354" actId="20577"/>
        <pc:sldMkLst>
          <pc:docMk/>
          <pc:sldMk cId="3940531220" sldId="257"/>
        </pc:sldMkLst>
        <pc:spChg chg="mod">
          <ac:chgData name="Ifaz Faruki (2305668)" userId="S::2305668@student.uwtsd.ac.uk::b186f114-0dec-4566-96db-b7fc659da5d0" providerId="AD" clId="Web-{7ED8F3B8-C71A-8BEE-451C-7793973482D1}" dt="2024-10-09T13:59:08.328" v="354" actId="20577"/>
          <ac:spMkLst>
            <pc:docMk/>
            <pc:sldMk cId="3940531220" sldId="257"/>
            <ac:spMk id="3" creationId="{B06E8859-71A3-3041-801A-EE3A41A19467}"/>
          </ac:spMkLst>
        </pc:spChg>
      </pc:sldChg>
      <pc:sldChg chg="modSp">
        <pc:chgData name="Ifaz Faruki (2305668)" userId="S::2305668@student.uwtsd.ac.uk::b186f114-0dec-4566-96db-b7fc659da5d0" providerId="AD" clId="Web-{7ED8F3B8-C71A-8BEE-451C-7793973482D1}" dt="2024-10-09T13:25:03.538" v="347" actId="20577"/>
        <pc:sldMkLst>
          <pc:docMk/>
          <pc:sldMk cId="2298254880" sldId="258"/>
        </pc:sldMkLst>
        <pc:spChg chg="mod">
          <ac:chgData name="Ifaz Faruki (2305668)" userId="S::2305668@student.uwtsd.ac.uk::b186f114-0dec-4566-96db-b7fc659da5d0" providerId="AD" clId="Web-{7ED8F3B8-C71A-8BEE-451C-7793973482D1}" dt="2024-10-09T13:25:03.538" v="347" actId="20577"/>
          <ac:spMkLst>
            <pc:docMk/>
            <pc:sldMk cId="2298254880" sldId="258"/>
            <ac:spMk id="3" creationId="{9DDA809A-AA2E-86FC-E3C7-525FE0E00427}"/>
          </ac:spMkLst>
        </pc:spChg>
      </pc:sldChg>
      <pc:sldChg chg="modSp">
        <pc:chgData name="Ifaz Faruki (2305668)" userId="S::2305668@student.uwtsd.ac.uk::b186f114-0dec-4566-96db-b7fc659da5d0" providerId="AD" clId="Web-{7ED8F3B8-C71A-8BEE-451C-7793973482D1}" dt="2024-10-09T13:20:18.113" v="344" actId="20577"/>
        <pc:sldMkLst>
          <pc:docMk/>
          <pc:sldMk cId="3371800323" sldId="259"/>
        </pc:sldMkLst>
        <pc:spChg chg="mod">
          <ac:chgData name="Ifaz Faruki (2305668)" userId="S::2305668@student.uwtsd.ac.uk::b186f114-0dec-4566-96db-b7fc659da5d0" providerId="AD" clId="Web-{7ED8F3B8-C71A-8BEE-451C-7793973482D1}" dt="2024-10-09T13:20:18.113" v="344" actId="20577"/>
          <ac:spMkLst>
            <pc:docMk/>
            <pc:sldMk cId="3371800323" sldId="259"/>
            <ac:spMk id="3" creationId="{EB616221-2779-F105-F306-6A3D8B3244D6}"/>
          </ac:spMkLst>
        </pc:spChg>
      </pc:sldChg>
    </pc:docChg>
  </pc:docChgLst>
  <pc:docChgLst>
    <pc:chgData name="Ifaz Faruki (2305668)" userId="S::2305668@student.uwtsd.ac.uk::b186f114-0dec-4566-96db-b7fc659da5d0" providerId="AD" clId="Web-{F86861BB-E355-7E25-5150-40F04936412F}"/>
    <pc:docChg chg="modSld">
      <pc:chgData name="Ifaz Faruki (2305668)" userId="S::2305668@student.uwtsd.ac.uk::b186f114-0dec-4566-96db-b7fc659da5d0" providerId="AD" clId="Web-{F86861BB-E355-7E25-5150-40F04936412F}" dt="2024-10-24T18:55:59.539" v="179" actId="20577"/>
      <pc:docMkLst>
        <pc:docMk/>
      </pc:docMkLst>
      <pc:sldChg chg="modSp">
        <pc:chgData name="Ifaz Faruki (2305668)" userId="S::2305668@student.uwtsd.ac.uk::b186f114-0dec-4566-96db-b7fc659da5d0" providerId="AD" clId="Web-{F86861BB-E355-7E25-5150-40F04936412F}" dt="2024-10-24T18:53:38.109" v="81" actId="20577"/>
        <pc:sldMkLst>
          <pc:docMk/>
          <pc:sldMk cId="1499628958" sldId="268"/>
        </pc:sldMkLst>
        <pc:spChg chg="mod">
          <ac:chgData name="Ifaz Faruki (2305668)" userId="S::2305668@student.uwtsd.ac.uk::b186f114-0dec-4566-96db-b7fc659da5d0" providerId="AD" clId="Web-{F86861BB-E355-7E25-5150-40F04936412F}" dt="2024-10-24T18:53:38.109" v="81" actId="20577"/>
          <ac:spMkLst>
            <pc:docMk/>
            <pc:sldMk cId="1499628958" sldId="268"/>
            <ac:spMk id="3" creationId="{41B745CD-66B7-48B0-01C1-FA6DF4B0CDCC}"/>
          </ac:spMkLst>
        </pc:spChg>
      </pc:sldChg>
      <pc:sldChg chg="modSp">
        <pc:chgData name="Ifaz Faruki (2305668)" userId="S::2305668@student.uwtsd.ac.uk::b186f114-0dec-4566-96db-b7fc659da5d0" providerId="AD" clId="Web-{F86861BB-E355-7E25-5150-40F04936412F}" dt="2024-10-24T18:55:59.539" v="179" actId="20577"/>
        <pc:sldMkLst>
          <pc:docMk/>
          <pc:sldMk cId="1780249200" sldId="270"/>
        </pc:sldMkLst>
        <pc:spChg chg="mod">
          <ac:chgData name="Ifaz Faruki (2305668)" userId="S::2305668@student.uwtsd.ac.uk::b186f114-0dec-4566-96db-b7fc659da5d0" providerId="AD" clId="Web-{F86861BB-E355-7E25-5150-40F04936412F}" dt="2024-10-24T18:55:59.539" v="179" actId="20577"/>
          <ac:spMkLst>
            <pc:docMk/>
            <pc:sldMk cId="1780249200" sldId="270"/>
            <ac:spMk id="9" creationId="{4E0C058E-CE58-7A48-AC03-82A80AA38B7C}"/>
          </ac:spMkLst>
        </pc:spChg>
      </pc:sldChg>
    </pc:docChg>
  </pc:docChgLst>
  <pc:docChgLst>
    <pc:chgData name="Ifaz Faruki (2305668)" userId="S::2305668@student.uwtsd.ac.uk::b186f114-0dec-4566-96db-b7fc659da5d0" providerId="AD" clId="Web-{0A4075F5-D0FE-F66A-F10C-642B4D79829D}"/>
    <pc:docChg chg="modSld">
      <pc:chgData name="Ifaz Faruki (2305668)" userId="S::2305668@student.uwtsd.ac.uk::b186f114-0dec-4566-96db-b7fc659da5d0" providerId="AD" clId="Web-{0A4075F5-D0FE-F66A-F10C-642B4D79829D}" dt="2024-10-18T06:36:45.837" v="15" actId="20577"/>
      <pc:docMkLst>
        <pc:docMk/>
      </pc:docMkLst>
      <pc:sldChg chg="modSp">
        <pc:chgData name="Ifaz Faruki (2305668)" userId="S::2305668@student.uwtsd.ac.uk::b186f114-0dec-4566-96db-b7fc659da5d0" providerId="AD" clId="Web-{0A4075F5-D0FE-F66A-F10C-642B4D79829D}" dt="2024-10-18T06:35:57.898" v="8" actId="20577"/>
        <pc:sldMkLst>
          <pc:docMk/>
          <pc:sldMk cId="3305521397" sldId="267"/>
        </pc:sldMkLst>
        <pc:spChg chg="mod">
          <ac:chgData name="Ifaz Faruki (2305668)" userId="S::2305668@student.uwtsd.ac.uk::b186f114-0dec-4566-96db-b7fc659da5d0" providerId="AD" clId="Web-{0A4075F5-D0FE-F66A-F10C-642B4D79829D}" dt="2024-10-18T06:35:57.898" v="8" actId="20577"/>
          <ac:spMkLst>
            <pc:docMk/>
            <pc:sldMk cId="3305521397" sldId="267"/>
            <ac:spMk id="2" creationId="{444990D3-C968-83AA-ADB8-1037C63C8532}"/>
          </ac:spMkLst>
        </pc:spChg>
      </pc:sldChg>
      <pc:sldChg chg="modSp">
        <pc:chgData name="Ifaz Faruki (2305668)" userId="S::2305668@student.uwtsd.ac.uk::b186f114-0dec-4566-96db-b7fc659da5d0" providerId="AD" clId="Web-{0A4075F5-D0FE-F66A-F10C-642B4D79829D}" dt="2024-10-18T06:36:45.837" v="15" actId="20577"/>
        <pc:sldMkLst>
          <pc:docMk/>
          <pc:sldMk cId="1499628958" sldId="268"/>
        </pc:sldMkLst>
        <pc:spChg chg="mod">
          <ac:chgData name="Ifaz Faruki (2305668)" userId="S::2305668@student.uwtsd.ac.uk::b186f114-0dec-4566-96db-b7fc659da5d0" providerId="AD" clId="Web-{0A4075F5-D0FE-F66A-F10C-642B4D79829D}" dt="2024-10-18T06:36:45.837" v="15" actId="20577"/>
          <ac:spMkLst>
            <pc:docMk/>
            <pc:sldMk cId="1499628958" sldId="268"/>
            <ac:spMk id="2" creationId="{4F7D7E60-4325-A28F-592F-A529D4A4986C}"/>
          </ac:spMkLst>
        </pc:spChg>
      </pc:sldChg>
    </pc:docChg>
  </pc:docChgLst>
  <pc:docChgLst>
    <pc:chgData name="Ifaz Faruki (2305668)" userId="S::2305668@student.uwtsd.ac.uk::b186f114-0dec-4566-96db-b7fc659da5d0" providerId="AD" clId="Web-{76BE4938-904C-5930-CE3E-975CDF1C7871}"/>
    <pc:docChg chg="addSld modSld sldOrd">
      <pc:chgData name="Ifaz Faruki (2305668)" userId="S::2305668@student.uwtsd.ac.uk::b186f114-0dec-4566-96db-b7fc659da5d0" providerId="AD" clId="Web-{76BE4938-904C-5930-CE3E-975CDF1C7871}" dt="2024-10-16T19:38:51.804" v="484" actId="20577"/>
      <pc:docMkLst>
        <pc:docMk/>
      </pc:docMkLst>
      <pc:sldChg chg="modSp">
        <pc:chgData name="Ifaz Faruki (2305668)" userId="S::2305668@student.uwtsd.ac.uk::b186f114-0dec-4566-96db-b7fc659da5d0" providerId="AD" clId="Web-{76BE4938-904C-5930-CE3E-975CDF1C7871}" dt="2024-10-16T19:38:51.804" v="484" actId="20577"/>
        <pc:sldMkLst>
          <pc:docMk/>
          <pc:sldMk cId="2298254880" sldId="258"/>
        </pc:sldMkLst>
        <pc:spChg chg="mod">
          <ac:chgData name="Ifaz Faruki (2305668)" userId="S::2305668@student.uwtsd.ac.uk::b186f114-0dec-4566-96db-b7fc659da5d0" providerId="AD" clId="Web-{76BE4938-904C-5930-CE3E-975CDF1C7871}" dt="2024-10-16T19:38:51.804" v="484" actId="20577"/>
          <ac:spMkLst>
            <pc:docMk/>
            <pc:sldMk cId="2298254880" sldId="258"/>
            <ac:spMk id="3" creationId="{9DDA809A-AA2E-86FC-E3C7-525FE0E00427}"/>
          </ac:spMkLst>
        </pc:spChg>
      </pc:sldChg>
      <pc:sldChg chg="modSp">
        <pc:chgData name="Ifaz Faruki (2305668)" userId="S::2305668@student.uwtsd.ac.uk::b186f114-0dec-4566-96db-b7fc659da5d0" providerId="AD" clId="Web-{76BE4938-904C-5930-CE3E-975CDF1C7871}" dt="2024-10-16T19:21:17.757" v="324" actId="20577"/>
        <pc:sldMkLst>
          <pc:docMk/>
          <pc:sldMk cId="184847595" sldId="263"/>
        </pc:sldMkLst>
        <pc:spChg chg="mod">
          <ac:chgData name="Ifaz Faruki (2305668)" userId="S::2305668@student.uwtsd.ac.uk::b186f114-0dec-4566-96db-b7fc659da5d0" providerId="AD" clId="Web-{76BE4938-904C-5930-CE3E-975CDF1C7871}" dt="2024-10-16T19:21:17.757" v="324" actId="20577"/>
          <ac:spMkLst>
            <pc:docMk/>
            <pc:sldMk cId="184847595" sldId="263"/>
            <ac:spMk id="3" creationId="{724C4272-0F30-4447-1CC1-E2CEFE6287FC}"/>
          </ac:spMkLst>
        </pc:spChg>
      </pc:sldChg>
      <pc:sldChg chg="modSp new">
        <pc:chgData name="Ifaz Faruki (2305668)" userId="S::2305668@student.uwtsd.ac.uk::b186f114-0dec-4566-96db-b7fc659da5d0" providerId="AD" clId="Web-{76BE4938-904C-5930-CE3E-975CDF1C7871}" dt="2024-10-16T17:02:23.437" v="12" actId="20577"/>
        <pc:sldMkLst>
          <pc:docMk/>
          <pc:sldMk cId="2314431936" sldId="264"/>
        </pc:sldMkLst>
        <pc:spChg chg="mod">
          <ac:chgData name="Ifaz Faruki (2305668)" userId="S::2305668@student.uwtsd.ac.uk::b186f114-0dec-4566-96db-b7fc659da5d0" providerId="AD" clId="Web-{76BE4938-904C-5930-CE3E-975CDF1C7871}" dt="2024-10-16T17:02:23.437" v="12" actId="20577"/>
          <ac:spMkLst>
            <pc:docMk/>
            <pc:sldMk cId="2314431936" sldId="264"/>
            <ac:spMk id="2" creationId="{024514B1-76C6-FA70-D36E-7B7D195E72F2}"/>
          </ac:spMkLst>
        </pc:spChg>
      </pc:sldChg>
      <pc:sldChg chg="modSp new ord">
        <pc:chgData name="Ifaz Faruki (2305668)" userId="S::2305668@student.uwtsd.ac.uk::b186f114-0dec-4566-96db-b7fc659da5d0" providerId="AD" clId="Web-{76BE4938-904C-5930-CE3E-975CDF1C7871}" dt="2024-10-16T17:48:28.101" v="20" actId="20577"/>
        <pc:sldMkLst>
          <pc:docMk/>
          <pc:sldMk cId="2241127644" sldId="265"/>
        </pc:sldMkLst>
        <pc:spChg chg="mod">
          <ac:chgData name="Ifaz Faruki (2305668)" userId="S::2305668@student.uwtsd.ac.uk::b186f114-0dec-4566-96db-b7fc659da5d0" providerId="AD" clId="Web-{76BE4938-904C-5930-CE3E-975CDF1C7871}" dt="2024-10-16T17:48:28.101" v="20" actId="20577"/>
          <ac:spMkLst>
            <pc:docMk/>
            <pc:sldMk cId="2241127644" sldId="265"/>
            <ac:spMk id="2" creationId="{F167BE66-C5DF-5908-9586-AFDEBBDAC9B8}"/>
          </ac:spMkLst>
        </pc:spChg>
      </pc:sldChg>
      <pc:sldChg chg="modSp new">
        <pc:chgData name="Ifaz Faruki (2305668)" userId="S::2305668@student.uwtsd.ac.uk::b186f114-0dec-4566-96db-b7fc659da5d0" providerId="AD" clId="Web-{76BE4938-904C-5930-CE3E-975CDF1C7871}" dt="2024-10-16T17:48:53.258" v="31" actId="20577"/>
        <pc:sldMkLst>
          <pc:docMk/>
          <pc:sldMk cId="1028764776" sldId="266"/>
        </pc:sldMkLst>
        <pc:spChg chg="mod">
          <ac:chgData name="Ifaz Faruki (2305668)" userId="S::2305668@student.uwtsd.ac.uk::b186f114-0dec-4566-96db-b7fc659da5d0" providerId="AD" clId="Web-{76BE4938-904C-5930-CE3E-975CDF1C7871}" dt="2024-10-16T17:48:53.258" v="31" actId="20577"/>
          <ac:spMkLst>
            <pc:docMk/>
            <pc:sldMk cId="1028764776" sldId="266"/>
            <ac:spMk id="2" creationId="{03F2CC44-20A1-4C42-8FD6-417D19051067}"/>
          </ac:spMkLst>
        </pc:spChg>
      </pc:sldChg>
      <pc:sldChg chg="modSp new">
        <pc:chgData name="Ifaz Faruki (2305668)" userId="S::2305668@student.uwtsd.ac.uk::b186f114-0dec-4566-96db-b7fc659da5d0" providerId="AD" clId="Web-{76BE4938-904C-5930-CE3E-975CDF1C7871}" dt="2024-10-16T17:49:19.743" v="38" actId="20577"/>
        <pc:sldMkLst>
          <pc:docMk/>
          <pc:sldMk cId="3305521397" sldId="267"/>
        </pc:sldMkLst>
        <pc:spChg chg="mod">
          <ac:chgData name="Ifaz Faruki (2305668)" userId="S::2305668@student.uwtsd.ac.uk::b186f114-0dec-4566-96db-b7fc659da5d0" providerId="AD" clId="Web-{76BE4938-904C-5930-CE3E-975CDF1C7871}" dt="2024-10-16T17:49:19.743" v="38" actId="20577"/>
          <ac:spMkLst>
            <pc:docMk/>
            <pc:sldMk cId="3305521397" sldId="267"/>
            <ac:spMk id="2" creationId="{444990D3-C968-83AA-ADB8-1037C63C8532}"/>
          </ac:spMkLst>
        </pc:spChg>
      </pc:sldChg>
      <pc:sldChg chg="modSp new">
        <pc:chgData name="Ifaz Faruki (2305668)" userId="S::2305668@student.uwtsd.ac.uk::b186f114-0dec-4566-96db-b7fc659da5d0" providerId="AD" clId="Web-{76BE4938-904C-5930-CE3E-975CDF1C7871}" dt="2024-10-16T17:49:30.384" v="41" actId="20577"/>
        <pc:sldMkLst>
          <pc:docMk/>
          <pc:sldMk cId="1499628958" sldId="268"/>
        </pc:sldMkLst>
        <pc:spChg chg="mod">
          <ac:chgData name="Ifaz Faruki (2305668)" userId="S::2305668@student.uwtsd.ac.uk::b186f114-0dec-4566-96db-b7fc659da5d0" providerId="AD" clId="Web-{76BE4938-904C-5930-CE3E-975CDF1C7871}" dt="2024-10-16T17:49:30.384" v="41" actId="20577"/>
          <ac:spMkLst>
            <pc:docMk/>
            <pc:sldMk cId="1499628958" sldId="268"/>
            <ac:spMk id="2" creationId="{4F7D7E60-4325-A28F-592F-A529D4A4986C}"/>
          </ac:spMkLst>
        </pc:spChg>
      </pc:sldChg>
      <pc:sldChg chg="modSp new">
        <pc:chgData name="Ifaz Faruki (2305668)" userId="S::2305668@student.uwtsd.ac.uk::b186f114-0dec-4566-96db-b7fc659da5d0" providerId="AD" clId="Web-{76BE4938-904C-5930-CE3E-975CDF1C7871}" dt="2024-10-16T17:49:46.119" v="55" actId="20577"/>
        <pc:sldMkLst>
          <pc:docMk/>
          <pc:sldMk cId="3167439106" sldId="269"/>
        </pc:sldMkLst>
        <pc:spChg chg="mod">
          <ac:chgData name="Ifaz Faruki (2305668)" userId="S::2305668@student.uwtsd.ac.uk::b186f114-0dec-4566-96db-b7fc659da5d0" providerId="AD" clId="Web-{76BE4938-904C-5930-CE3E-975CDF1C7871}" dt="2024-10-16T17:49:46.119" v="55" actId="20577"/>
          <ac:spMkLst>
            <pc:docMk/>
            <pc:sldMk cId="3167439106" sldId="269"/>
            <ac:spMk id="2" creationId="{C2643DFE-E34E-1464-D6F3-38FE622E2E09}"/>
          </ac:spMkLst>
        </pc:spChg>
      </pc:sldChg>
    </pc:docChg>
  </pc:docChgLst>
  <pc:docChgLst>
    <pc:chgData name="Ifaz Faruki (2305668)" userId="S::2305668@student.uwtsd.ac.uk::b186f114-0dec-4566-96db-b7fc659da5d0" providerId="AD" clId="Web-{AD55D0F1-4620-2DE3-9FE7-100B0C04D86A}"/>
    <pc:docChg chg="modSld">
      <pc:chgData name="Ifaz Faruki (2305668)" userId="S::2305668@student.uwtsd.ac.uk::b186f114-0dec-4566-96db-b7fc659da5d0" providerId="AD" clId="Web-{AD55D0F1-4620-2DE3-9FE7-100B0C04D86A}" dt="2024-10-15T17:48:48.634" v="430" actId="20577"/>
      <pc:docMkLst>
        <pc:docMk/>
      </pc:docMkLst>
      <pc:sldChg chg="modSp">
        <pc:chgData name="Ifaz Faruki (2305668)" userId="S::2305668@student.uwtsd.ac.uk::b186f114-0dec-4566-96db-b7fc659da5d0" providerId="AD" clId="Web-{AD55D0F1-4620-2DE3-9FE7-100B0C04D86A}" dt="2024-10-15T16:48:51.778" v="42" actId="20577"/>
        <pc:sldMkLst>
          <pc:docMk/>
          <pc:sldMk cId="3940531220" sldId="257"/>
        </pc:sldMkLst>
        <pc:spChg chg="mod">
          <ac:chgData name="Ifaz Faruki (2305668)" userId="S::2305668@student.uwtsd.ac.uk::b186f114-0dec-4566-96db-b7fc659da5d0" providerId="AD" clId="Web-{AD55D0F1-4620-2DE3-9FE7-100B0C04D86A}" dt="2024-10-15T16:48:51.778" v="42" actId="20577"/>
          <ac:spMkLst>
            <pc:docMk/>
            <pc:sldMk cId="3940531220" sldId="257"/>
            <ac:spMk id="3" creationId="{B06E8859-71A3-3041-801A-EE3A41A19467}"/>
          </ac:spMkLst>
        </pc:spChg>
      </pc:sldChg>
      <pc:sldChg chg="modSp">
        <pc:chgData name="Ifaz Faruki (2305668)" userId="S::2305668@student.uwtsd.ac.uk::b186f114-0dec-4566-96db-b7fc659da5d0" providerId="AD" clId="Web-{AD55D0F1-4620-2DE3-9FE7-100B0C04D86A}" dt="2024-10-15T17:44:42.237" v="429" actId="20577"/>
        <pc:sldMkLst>
          <pc:docMk/>
          <pc:sldMk cId="2298254880" sldId="258"/>
        </pc:sldMkLst>
        <pc:spChg chg="mod">
          <ac:chgData name="Ifaz Faruki (2305668)" userId="S::2305668@student.uwtsd.ac.uk::b186f114-0dec-4566-96db-b7fc659da5d0" providerId="AD" clId="Web-{AD55D0F1-4620-2DE3-9FE7-100B0C04D86A}" dt="2024-10-15T17:44:42.237" v="429" actId="20577"/>
          <ac:spMkLst>
            <pc:docMk/>
            <pc:sldMk cId="2298254880" sldId="258"/>
            <ac:spMk id="3" creationId="{9DDA809A-AA2E-86FC-E3C7-525FE0E00427}"/>
          </ac:spMkLst>
        </pc:spChg>
      </pc:sldChg>
      <pc:sldChg chg="modSp">
        <pc:chgData name="Ifaz Faruki (2305668)" userId="S::2305668@student.uwtsd.ac.uk::b186f114-0dec-4566-96db-b7fc659da5d0" providerId="AD" clId="Web-{AD55D0F1-4620-2DE3-9FE7-100B0C04D86A}" dt="2024-10-15T17:48:48.634" v="430" actId="20577"/>
        <pc:sldMkLst>
          <pc:docMk/>
          <pc:sldMk cId="427807251" sldId="261"/>
        </pc:sldMkLst>
        <pc:spChg chg="mod">
          <ac:chgData name="Ifaz Faruki (2305668)" userId="S::2305668@student.uwtsd.ac.uk::b186f114-0dec-4566-96db-b7fc659da5d0" providerId="AD" clId="Web-{AD55D0F1-4620-2DE3-9FE7-100B0C04D86A}" dt="2024-10-15T17:48:48.634" v="430" actId="20577"/>
          <ac:spMkLst>
            <pc:docMk/>
            <pc:sldMk cId="427807251" sldId="261"/>
            <ac:spMk id="3" creationId="{5829B732-1D60-CCE9-1FAE-B408FFF7BCB5}"/>
          </ac:spMkLst>
        </pc:spChg>
      </pc:sldChg>
    </pc:docChg>
  </pc:docChgLst>
  <pc:docChgLst>
    <pc:chgData name="Ifaz Faruki (2305668)" userId="S::2305668@student.uwtsd.ac.uk::b186f114-0dec-4566-96db-b7fc659da5d0" providerId="AD" clId="Web-{AFD7DC82-CEE2-D15D-07D2-C5EA8D94AEFA}"/>
    <pc:docChg chg="addSld modSld">
      <pc:chgData name="Ifaz Faruki (2305668)" userId="S::2305668@student.uwtsd.ac.uk::b186f114-0dec-4566-96db-b7fc659da5d0" providerId="AD" clId="Web-{AFD7DC82-CEE2-D15D-07D2-C5EA8D94AEFA}" dt="2024-10-16T16:53:15.055" v="212"/>
      <pc:docMkLst>
        <pc:docMk/>
      </pc:docMkLst>
      <pc:sldChg chg="modSp">
        <pc:chgData name="Ifaz Faruki (2305668)" userId="S::2305668@student.uwtsd.ac.uk::b186f114-0dec-4566-96db-b7fc659da5d0" providerId="AD" clId="Web-{AFD7DC82-CEE2-D15D-07D2-C5EA8D94AEFA}" dt="2024-10-16T16:45:08.684" v="211" actId="1076"/>
        <pc:sldMkLst>
          <pc:docMk/>
          <pc:sldMk cId="2298254880" sldId="258"/>
        </pc:sldMkLst>
        <pc:spChg chg="mod">
          <ac:chgData name="Ifaz Faruki (2305668)" userId="S::2305668@student.uwtsd.ac.uk::b186f114-0dec-4566-96db-b7fc659da5d0" providerId="AD" clId="Web-{AFD7DC82-CEE2-D15D-07D2-C5EA8D94AEFA}" dt="2024-10-16T16:45:08.684" v="211" actId="1076"/>
          <ac:spMkLst>
            <pc:docMk/>
            <pc:sldMk cId="2298254880" sldId="258"/>
            <ac:spMk id="3" creationId="{9DDA809A-AA2E-86FC-E3C7-525FE0E00427}"/>
          </ac:spMkLst>
        </pc:spChg>
      </pc:sldChg>
      <pc:sldChg chg="modSp">
        <pc:chgData name="Ifaz Faruki (2305668)" userId="S::2305668@student.uwtsd.ac.uk::b186f114-0dec-4566-96db-b7fc659da5d0" providerId="AD" clId="Web-{AFD7DC82-CEE2-D15D-07D2-C5EA8D94AEFA}" dt="2024-10-16T16:39:59.318" v="89" actId="20577"/>
        <pc:sldMkLst>
          <pc:docMk/>
          <pc:sldMk cId="595706205" sldId="262"/>
        </pc:sldMkLst>
        <pc:spChg chg="mod">
          <ac:chgData name="Ifaz Faruki (2305668)" userId="S::2305668@student.uwtsd.ac.uk::b186f114-0dec-4566-96db-b7fc659da5d0" providerId="AD" clId="Web-{AFD7DC82-CEE2-D15D-07D2-C5EA8D94AEFA}" dt="2024-10-16T16:39:59.318" v="89" actId="20577"/>
          <ac:spMkLst>
            <pc:docMk/>
            <pc:sldMk cId="595706205" sldId="262"/>
            <ac:spMk id="3" creationId="{84E7AB48-5BDD-2528-D106-9226292A7828}"/>
          </ac:spMkLst>
        </pc:spChg>
      </pc:sldChg>
      <pc:sldChg chg="new">
        <pc:chgData name="Ifaz Faruki (2305668)" userId="S::2305668@student.uwtsd.ac.uk::b186f114-0dec-4566-96db-b7fc659da5d0" providerId="AD" clId="Web-{AFD7DC82-CEE2-D15D-07D2-C5EA8D94AEFA}" dt="2024-10-16T16:53:15.055" v="212"/>
        <pc:sldMkLst>
          <pc:docMk/>
          <pc:sldMk cId="184847595" sldId="263"/>
        </pc:sldMkLst>
      </pc:sldChg>
    </pc:docChg>
  </pc:docChgLst>
  <pc:docChgLst>
    <pc:chgData name="Ifaz Faruki (2305668)" userId="S::2305668@student.uwtsd.ac.uk::b186f114-0dec-4566-96db-b7fc659da5d0" providerId="AD" clId="Web-{0682FD91-53C6-2EC5-40F1-C20A7C4F60B1}"/>
    <pc:docChg chg="addSld modSld">
      <pc:chgData name="Ifaz Faruki (2305668)" userId="S::2305668@student.uwtsd.ac.uk::b186f114-0dec-4566-96db-b7fc659da5d0" providerId="AD" clId="Web-{0682FD91-53C6-2EC5-40F1-C20A7C4F60B1}" dt="2024-10-15T19:27:40.993" v="332" actId="20577"/>
      <pc:docMkLst>
        <pc:docMk/>
      </pc:docMkLst>
      <pc:sldChg chg="modSp">
        <pc:chgData name="Ifaz Faruki (2305668)" userId="S::2305668@student.uwtsd.ac.uk::b186f114-0dec-4566-96db-b7fc659da5d0" providerId="AD" clId="Web-{0682FD91-53C6-2EC5-40F1-C20A7C4F60B1}" dt="2024-10-15T18:46:35.748" v="213" actId="14100"/>
        <pc:sldMkLst>
          <pc:docMk/>
          <pc:sldMk cId="2298254880" sldId="258"/>
        </pc:sldMkLst>
        <pc:spChg chg="mod">
          <ac:chgData name="Ifaz Faruki (2305668)" userId="S::2305668@student.uwtsd.ac.uk::b186f114-0dec-4566-96db-b7fc659da5d0" providerId="AD" clId="Web-{0682FD91-53C6-2EC5-40F1-C20A7C4F60B1}" dt="2024-10-15T18:46:35.748" v="213" actId="14100"/>
          <ac:spMkLst>
            <pc:docMk/>
            <pc:sldMk cId="2298254880" sldId="258"/>
            <ac:spMk id="3" creationId="{9DDA809A-AA2E-86FC-E3C7-525FE0E00427}"/>
          </ac:spMkLst>
        </pc:spChg>
      </pc:sldChg>
      <pc:sldChg chg="modSp">
        <pc:chgData name="Ifaz Faruki (2305668)" userId="S::2305668@student.uwtsd.ac.uk::b186f114-0dec-4566-96db-b7fc659da5d0" providerId="AD" clId="Web-{0682FD91-53C6-2EC5-40F1-C20A7C4F60B1}" dt="2024-10-15T19:23:30.347" v="317" actId="20577"/>
        <pc:sldMkLst>
          <pc:docMk/>
          <pc:sldMk cId="427807251" sldId="261"/>
        </pc:sldMkLst>
        <pc:spChg chg="mod">
          <ac:chgData name="Ifaz Faruki (2305668)" userId="S::2305668@student.uwtsd.ac.uk::b186f114-0dec-4566-96db-b7fc659da5d0" providerId="AD" clId="Web-{0682FD91-53C6-2EC5-40F1-C20A7C4F60B1}" dt="2024-10-15T19:23:30.347" v="317" actId="20577"/>
          <ac:spMkLst>
            <pc:docMk/>
            <pc:sldMk cId="427807251" sldId="261"/>
            <ac:spMk id="3" creationId="{5829B732-1D60-CCE9-1FAE-B408FFF7BCB5}"/>
          </ac:spMkLst>
        </pc:spChg>
      </pc:sldChg>
      <pc:sldChg chg="modSp new">
        <pc:chgData name="Ifaz Faruki (2305668)" userId="S::2305668@student.uwtsd.ac.uk::b186f114-0dec-4566-96db-b7fc659da5d0" providerId="AD" clId="Web-{0682FD91-53C6-2EC5-40F1-C20A7C4F60B1}" dt="2024-10-15T19:27:40.993" v="332" actId="20577"/>
        <pc:sldMkLst>
          <pc:docMk/>
          <pc:sldMk cId="595706205" sldId="262"/>
        </pc:sldMkLst>
        <pc:spChg chg="mod">
          <ac:chgData name="Ifaz Faruki (2305668)" userId="S::2305668@student.uwtsd.ac.uk::b186f114-0dec-4566-96db-b7fc659da5d0" providerId="AD" clId="Web-{0682FD91-53C6-2EC5-40F1-C20A7C4F60B1}" dt="2024-10-15T19:27:40.993" v="332" actId="20577"/>
          <ac:spMkLst>
            <pc:docMk/>
            <pc:sldMk cId="595706205" sldId="262"/>
            <ac:spMk id="2" creationId="{865B2A63-53BF-2412-8B49-E0D05C49601C}"/>
          </ac:spMkLst>
        </pc:spChg>
      </pc:sldChg>
    </pc:docChg>
  </pc:docChgLst>
  <pc:docChgLst>
    <pc:chgData name="Ifaz Faruki (2305668)" userId="S::2305668@student.uwtsd.ac.uk::b186f114-0dec-4566-96db-b7fc659da5d0" providerId="AD" clId="Web-{4D945EC9-0219-70EE-51B3-244B62F4A8DE}"/>
    <pc:docChg chg="modSld">
      <pc:chgData name="Ifaz Faruki (2305668)" userId="S::2305668@student.uwtsd.ac.uk::b186f114-0dec-4566-96db-b7fc659da5d0" providerId="AD" clId="Web-{4D945EC9-0219-70EE-51B3-244B62F4A8DE}" dt="2024-10-22T20:23:08.874" v="146" actId="20577"/>
      <pc:docMkLst>
        <pc:docMk/>
      </pc:docMkLst>
      <pc:sldChg chg="modSp">
        <pc:chgData name="Ifaz Faruki (2305668)" userId="S::2305668@student.uwtsd.ac.uk::b186f114-0dec-4566-96db-b7fc659da5d0" providerId="AD" clId="Web-{4D945EC9-0219-70EE-51B3-244B62F4A8DE}" dt="2024-10-22T20:23:08.874" v="146" actId="20577"/>
        <pc:sldMkLst>
          <pc:docMk/>
          <pc:sldMk cId="2241127644" sldId="265"/>
        </pc:sldMkLst>
        <pc:spChg chg="mod">
          <ac:chgData name="Ifaz Faruki (2305668)" userId="S::2305668@student.uwtsd.ac.uk::b186f114-0dec-4566-96db-b7fc659da5d0" providerId="AD" clId="Web-{4D945EC9-0219-70EE-51B3-244B62F4A8DE}" dt="2024-10-22T20:23:08.874" v="146" actId="20577"/>
          <ac:spMkLst>
            <pc:docMk/>
            <pc:sldMk cId="2241127644" sldId="265"/>
            <ac:spMk id="3" creationId="{D52DE1B3-894B-7F54-C445-EA99FFBDD7CE}"/>
          </ac:spMkLst>
        </pc:spChg>
      </pc:sldChg>
      <pc:sldChg chg="modSp">
        <pc:chgData name="Ifaz Faruki (2305668)" userId="S::2305668@student.uwtsd.ac.uk::b186f114-0dec-4566-96db-b7fc659da5d0" providerId="AD" clId="Web-{4D945EC9-0219-70EE-51B3-244B62F4A8DE}" dt="2024-10-22T20:09:33.274" v="84" actId="20577"/>
        <pc:sldMkLst>
          <pc:docMk/>
          <pc:sldMk cId="1780249200" sldId="270"/>
        </pc:sldMkLst>
        <pc:spChg chg="mod">
          <ac:chgData name="Ifaz Faruki (2305668)" userId="S::2305668@student.uwtsd.ac.uk::b186f114-0dec-4566-96db-b7fc659da5d0" providerId="AD" clId="Web-{4D945EC9-0219-70EE-51B3-244B62F4A8DE}" dt="2024-10-22T20:09:33.274" v="84" actId="20577"/>
          <ac:spMkLst>
            <pc:docMk/>
            <pc:sldMk cId="1780249200" sldId="270"/>
            <ac:spMk id="9" creationId="{4E0C058E-CE58-7A48-AC03-82A80AA38B7C}"/>
          </ac:spMkLst>
        </pc:spChg>
      </pc:sldChg>
    </pc:docChg>
  </pc:docChgLst>
  <pc:docChgLst>
    <pc:chgData name="Ifaz Faruki (2305668)" userId="S::2305668@student.uwtsd.ac.uk::b186f114-0dec-4566-96db-b7fc659da5d0" providerId="AD" clId="Web-{EC94FDB2-4F6E-3AC9-F7C8-F62A12AEC708}"/>
    <pc:docChg chg="modSld">
      <pc:chgData name="Ifaz Faruki (2305668)" userId="S::2305668@student.uwtsd.ac.uk::b186f114-0dec-4566-96db-b7fc659da5d0" providerId="AD" clId="Web-{EC94FDB2-4F6E-3AC9-F7C8-F62A12AEC708}" dt="2024-10-11T18:51:27.944" v="306" actId="20577"/>
      <pc:docMkLst>
        <pc:docMk/>
      </pc:docMkLst>
      <pc:sldChg chg="modSp">
        <pc:chgData name="Ifaz Faruki (2305668)" userId="S::2305668@student.uwtsd.ac.uk::b186f114-0dec-4566-96db-b7fc659da5d0" providerId="AD" clId="Web-{EC94FDB2-4F6E-3AC9-F7C8-F62A12AEC708}" dt="2024-10-11T18:50:59.100" v="296" actId="20577"/>
        <pc:sldMkLst>
          <pc:docMk/>
          <pc:sldMk cId="2298254880" sldId="258"/>
        </pc:sldMkLst>
        <pc:spChg chg="mod">
          <ac:chgData name="Ifaz Faruki (2305668)" userId="S::2305668@student.uwtsd.ac.uk::b186f114-0dec-4566-96db-b7fc659da5d0" providerId="AD" clId="Web-{EC94FDB2-4F6E-3AC9-F7C8-F62A12AEC708}" dt="2024-10-11T18:50:59.100" v="296" actId="20577"/>
          <ac:spMkLst>
            <pc:docMk/>
            <pc:sldMk cId="2298254880" sldId="258"/>
            <ac:spMk id="3" creationId="{9DDA809A-AA2E-86FC-E3C7-525FE0E00427}"/>
          </ac:spMkLst>
        </pc:spChg>
      </pc:sldChg>
      <pc:sldChg chg="modSp">
        <pc:chgData name="Ifaz Faruki (2305668)" userId="S::2305668@student.uwtsd.ac.uk::b186f114-0dec-4566-96db-b7fc659da5d0" providerId="AD" clId="Web-{EC94FDB2-4F6E-3AC9-F7C8-F62A12AEC708}" dt="2024-10-11T16:08:42.886" v="1" actId="20577"/>
        <pc:sldMkLst>
          <pc:docMk/>
          <pc:sldMk cId="3924324362" sldId="260"/>
        </pc:sldMkLst>
        <pc:spChg chg="mod">
          <ac:chgData name="Ifaz Faruki (2305668)" userId="S::2305668@student.uwtsd.ac.uk::b186f114-0dec-4566-96db-b7fc659da5d0" providerId="AD" clId="Web-{EC94FDB2-4F6E-3AC9-F7C8-F62A12AEC708}" dt="2024-10-11T16:08:42.886" v="1" actId="20577"/>
          <ac:spMkLst>
            <pc:docMk/>
            <pc:sldMk cId="3924324362" sldId="260"/>
            <ac:spMk id="3" creationId="{78D3E51B-BF22-A526-9341-C6F7953A8DD5}"/>
          </ac:spMkLst>
        </pc:spChg>
      </pc:sldChg>
      <pc:sldChg chg="modSp">
        <pc:chgData name="Ifaz Faruki (2305668)" userId="S::2305668@student.uwtsd.ac.uk::b186f114-0dec-4566-96db-b7fc659da5d0" providerId="AD" clId="Web-{EC94FDB2-4F6E-3AC9-F7C8-F62A12AEC708}" dt="2024-10-11T18:51:27.944" v="306" actId="20577"/>
        <pc:sldMkLst>
          <pc:docMk/>
          <pc:sldMk cId="427807251" sldId="261"/>
        </pc:sldMkLst>
        <pc:spChg chg="mod">
          <ac:chgData name="Ifaz Faruki (2305668)" userId="S::2305668@student.uwtsd.ac.uk::b186f114-0dec-4566-96db-b7fc659da5d0" providerId="AD" clId="Web-{EC94FDB2-4F6E-3AC9-F7C8-F62A12AEC708}" dt="2024-10-11T18:12:08.923" v="61" actId="1076"/>
          <ac:spMkLst>
            <pc:docMk/>
            <pc:sldMk cId="427807251" sldId="261"/>
            <ac:spMk id="2" creationId="{CD806AA0-6C3B-B42A-0327-EC25ED8761EF}"/>
          </ac:spMkLst>
        </pc:spChg>
        <pc:spChg chg="mod">
          <ac:chgData name="Ifaz Faruki (2305668)" userId="S::2305668@student.uwtsd.ac.uk::b186f114-0dec-4566-96db-b7fc659da5d0" providerId="AD" clId="Web-{EC94FDB2-4F6E-3AC9-F7C8-F62A12AEC708}" dt="2024-10-11T18:51:27.944" v="306" actId="20577"/>
          <ac:spMkLst>
            <pc:docMk/>
            <pc:sldMk cId="427807251" sldId="261"/>
            <ac:spMk id="3" creationId="{5829B732-1D60-CCE9-1FAE-B408FFF7BCB5}"/>
          </ac:spMkLst>
        </pc:spChg>
      </pc:sldChg>
    </pc:docChg>
  </pc:docChgLst>
  <pc:docChgLst>
    <pc:chgData name="Ifaz Faruki (2305668)" userId="S::2305668@student.uwtsd.ac.uk::b186f114-0dec-4566-96db-b7fc659da5d0" providerId="AD" clId="Web-{563E172F-9A27-1A34-E94B-A274C5598F23}"/>
    <pc:docChg chg="modSld">
      <pc:chgData name="Ifaz Faruki (2305668)" userId="S::2305668@student.uwtsd.ac.uk::b186f114-0dec-4566-96db-b7fc659da5d0" providerId="AD" clId="Web-{563E172F-9A27-1A34-E94B-A274C5598F23}" dt="2024-10-25T09:41:41.010" v="471" actId="20577"/>
      <pc:docMkLst>
        <pc:docMk/>
      </pc:docMkLst>
      <pc:sldChg chg="modSp">
        <pc:chgData name="Ifaz Faruki (2305668)" userId="S::2305668@student.uwtsd.ac.uk::b186f114-0dec-4566-96db-b7fc659da5d0" providerId="AD" clId="Web-{563E172F-9A27-1A34-E94B-A274C5598F23}" dt="2024-10-25T09:41:41.010" v="471" actId="20577"/>
        <pc:sldMkLst>
          <pc:docMk/>
          <pc:sldMk cId="3167439106" sldId="269"/>
        </pc:sldMkLst>
        <pc:spChg chg="mod">
          <ac:chgData name="Ifaz Faruki (2305668)" userId="S::2305668@student.uwtsd.ac.uk::b186f114-0dec-4566-96db-b7fc659da5d0" providerId="AD" clId="Web-{563E172F-9A27-1A34-E94B-A274C5598F23}" dt="2024-10-25T09:41:41.010" v="471" actId="20577"/>
          <ac:spMkLst>
            <pc:docMk/>
            <pc:sldMk cId="3167439106" sldId="269"/>
            <ac:spMk id="3" creationId="{D2840DCC-2221-73FD-EF7F-E1C81DD7955B}"/>
          </ac:spMkLst>
        </pc:spChg>
      </pc:sldChg>
    </pc:docChg>
  </pc:docChgLst>
  <pc:docChgLst>
    <pc:chgData name="Ifaz Faruki (2305668)" userId="S::2305668@student.uwtsd.ac.uk::b186f114-0dec-4566-96db-b7fc659da5d0" providerId="AD" clId="Web-{1D456AFB-A34F-0F16-F546-78E1A475F2C1}"/>
    <pc:docChg chg="modSld">
      <pc:chgData name="Ifaz Faruki (2305668)" userId="S::2305668@student.uwtsd.ac.uk::b186f114-0dec-4566-96db-b7fc659da5d0" providerId="AD" clId="Web-{1D456AFB-A34F-0F16-F546-78E1A475F2C1}" dt="2024-10-11T12:03:38.931" v="818" actId="20577"/>
      <pc:docMkLst>
        <pc:docMk/>
      </pc:docMkLst>
      <pc:sldChg chg="modSp">
        <pc:chgData name="Ifaz Faruki (2305668)" userId="S::2305668@student.uwtsd.ac.uk::b186f114-0dec-4566-96db-b7fc659da5d0" providerId="AD" clId="Web-{1D456AFB-A34F-0F16-F546-78E1A475F2C1}" dt="2024-10-11T12:03:38.931" v="818" actId="20577"/>
        <pc:sldMkLst>
          <pc:docMk/>
          <pc:sldMk cId="2298254880" sldId="258"/>
        </pc:sldMkLst>
        <pc:spChg chg="mod">
          <ac:chgData name="Ifaz Faruki (2305668)" userId="S::2305668@student.uwtsd.ac.uk::b186f114-0dec-4566-96db-b7fc659da5d0" providerId="AD" clId="Web-{1D456AFB-A34F-0F16-F546-78E1A475F2C1}" dt="2024-10-11T12:03:38.931" v="818" actId="20577"/>
          <ac:spMkLst>
            <pc:docMk/>
            <pc:sldMk cId="2298254880" sldId="258"/>
            <ac:spMk id="3" creationId="{9DDA809A-AA2E-86FC-E3C7-525FE0E00427}"/>
          </ac:spMkLst>
        </pc:spChg>
      </pc:sldChg>
      <pc:sldChg chg="modSp">
        <pc:chgData name="Ifaz Faruki (2305668)" userId="S::2305668@student.uwtsd.ac.uk::b186f114-0dec-4566-96db-b7fc659da5d0" providerId="AD" clId="Web-{1D456AFB-A34F-0F16-F546-78E1A475F2C1}" dt="2024-10-11T11:59:37.478" v="806" actId="20577"/>
        <pc:sldMkLst>
          <pc:docMk/>
          <pc:sldMk cId="3371800323" sldId="259"/>
        </pc:sldMkLst>
        <pc:spChg chg="mod">
          <ac:chgData name="Ifaz Faruki (2305668)" userId="S::2305668@student.uwtsd.ac.uk::b186f114-0dec-4566-96db-b7fc659da5d0" providerId="AD" clId="Web-{1D456AFB-A34F-0F16-F546-78E1A475F2C1}" dt="2024-10-11T11:59:37.478" v="806" actId="20577"/>
          <ac:spMkLst>
            <pc:docMk/>
            <pc:sldMk cId="3371800323" sldId="259"/>
            <ac:spMk id="3" creationId="{EB616221-2779-F105-F306-6A3D8B3244D6}"/>
          </ac:spMkLst>
        </pc:spChg>
      </pc:sldChg>
      <pc:sldChg chg="modSp">
        <pc:chgData name="Ifaz Faruki (2305668)" userId="S::2305668@student.uwtsd.ac.uk::b186f114-0dec-4566-96db-b7fc659da5d0" providerId="AD" clId="Web-{1D456AFB-A34F-0F16-F546-78E1A475F2C1}" dt="2024-10-11T11:36:23.361" v="538" actId="20577"/>
        <pc:sldMkLst>
          <pc:docMk/>
          <pc:sldMk cId="3924324362" sldId="260"/>
        </pc:sldMkLst>
        <pc:spChg chg="mod">
          <ac:chgData name="Ifaz Faruki (2305668)" userId="S::2305668@student.uwtsd.ac.uk::b186f114-0dec-4566-96db-b7fc659da5d0" providerId="AD" clId="Web-{1D456AFB-A34F-0F16-F546-78E1A475F2C1}" dt="2024-10-11T11:12:33.553" v="335" actId="1076"/>
          <ac:spMkLst>
            <pc:docMk/>
            <pc:sldMk cId="3924324362" sldId="260"/>
            <ac:spMk id="2" creationId="{79445FCC-7D72-03B8-84A9-6EF9E6C7D75E}"/>
          </ac:spMkLst>
        </pc:spChg>
        <pc:spChg chg="mod">
          <ac:chgData name="Ifaz Faruki (2305668)" userId="S::2305668@student.uwtsd.ac.uk::b186f114-0dec-4566-96db-b7fc659da5d0" providerId="AD" clId="Web-{1D456AFB-A34F-0F16-F546-78E1A475F2C1}" dt="2024-10-11T11:36:23.361" v="538" actId="20577"/>
          <ac:spMkLst>
            <pc:docMk/>
            <pc:sldMk cId="3924324362" sldId="260"/>
            <ac:spMk id="3" creationId="{78D3E51B-BF22-A526-9341-C6F7953A8DD5}"/>
          </ac:spMkLst>
        </pc:spChg>
      </pc:sldChg>
    </pc:docChg>
  </pc:docChgLst>
  <pc:docChgLst>
    <pc:chgData name="Ifaz Faruki (2305668)" userId="S::2305668@student.uwtsd.ac.uk::b186f114-0dec-4566-96db-b7fc659da5d0" providerId="AD" clId="Web-{BF88F0EB-30A1-81C3-1CB3-D2651A689C4F}"/>
    <pc:docChg chg="modSld">
      <pc:chgData name="Ifaz Faruki (2305668)" userId="S::2305668@student.uwtsd.ac.uk::b186f114-0dec-4566-96db-b7fc659da5d0" providerId="AD" clId="Web-{BF88F0EB-30A1-81C3-1CB3-D2651A689C4F}" dt="2024-10-23T11:42:40.415" v="670" actId="20577"/>
      <pc:docMkLst>
        <pc:docMk/>
      </pc:docMkLst>
      <pc:sldChg chg="modSp">
        <pc:chgData name="Ifaz Faruki (2305668)" userId="S::2305668@student.uwtsd.ac.uk::b186f114-0dec-4566-96db-b7fc659da5d0" providerId="AD" clId="Web-{BF88F0EB-30A1-81C3-1CB3-D2651A689C4F}" dt="2024-10-23T05:55:07.975" v="100" actId="20577"/>
        <pc:sldMkLst>
          <pc:docMk/>
          <pc:sldMk cId="2314431936" sldId="264"/>
        </pc:sldMkLst>
        <pc:spChg chg="mod">
          <ac:chgData name="Ifaz Faruki (2305668)" userId="S::2305668@student.uwtsd.ac.uk::b186f114-0dec-4566-96db-b7fc659da5d0" providerId="AD" clId="Web-{BF88F0EB-30A1-81C3-1CB3-D2651A689C4F}" dt="2024-10-23T05:55:07.975" v="100" actId="20577"/>
          <ac:spMkLst>
            <pc:docMk/>
            <pc:sldMk cId="2314431936" sldId="264"/>
            <ac:spMk id="3" creationId="{91B2EDD1-A006-5751-2460-529AC33BB530}"/>
          </ac:spMkLst>
        </pc:spChg>
      </pc:sldChg>
      <pc:sldChg chg="modSp">
        <pc:chgData name="Ifaz Faruki (2305668)" userId="S::2305668@student.uwtsd.ac.uk::b186f114-0dec-4566-96db-b7fc659da5d0" providerId="AD" clId="Web-{BF88F0EB-30A1-81C3-1CB3-D2651A689C4F}" dt="2024-10-23T08:14:48.724" v="621" actId="20577"/>
        <pc:sldMkLst>
          <pc:docMk/>
          <pc:sldMk cId="2241127644" sldId="265"/>
        </pc:sldMkLst>
        <pc:spChg chg="mod">
          <ac:chgData name="Ifaz Faruki (2305668)" userId="S::2305668@student.uwtsd.ac.uk::b186f114-0dec-4566-96db-b7fc659da5d0" providerId="AD" clId="Web-{BF88F0EB-30A1-81C3-1CB3-D2651A689C4F}" dt="2024-10-23T08:14:48.724" v="621" actId="20577"/>
          <ac:spMkLst>
            <pc:docMk/>
            <pc:sldMk cId="2241127644" sldId="265"/>
            <ac:spMk id="3" creationId="{D52DE1B3-894B-7F54-C445-EA99FFBDD7CE}"/>
          </ac:spMkLst>
        </pc:spChg>
      </pc:sldChg>
      <pc:sldChg chg="modSp">
        <pc:chgData name="Ifaz Faruki (2305668)" userId="S::2305668@student.uwtsd.ac.uk::b186f114-0dec-4566-96db-b7fc659da5d0" providerId="AD" clId="Web-{BF88F0EB-30A1-81C3-1CB3-D2651A689C4F}" dt="2024-10-23T11:42:40.415" v="670" actId="20577"/>
        <pc:sldMkLst>
          <pc:docMk/>
          <pc:sldMk cId="1028764776" sldId="266"/>
        </pc:sldMkLst>
        <pc:spChg chg="mod">
          <ac:chgData name="Ifaz Faruki (2305668)" userId="S::2305668@student.uwtsd.ac.uk::b186f114-0dec-4566-96db-b7fc659da5d0" providerId="AD" clId="Web-{BF88F0EB-30A1-81C3-1CB3-D2651A689C4F}" dt="2024-10-23T11:42:40.415" v="670" actId="20577"/>
          <ac:spMkLst>
            <pc:docMk/>
            <pc:sldMk cId="1028764776" sldId="266"/>
            <ac:spMk id="3" creationId="{0701F1E1-614D-02EA-5326-BEB09E635855}"/>
          </ac:spMkLst>
        </pc:spChg>
      </pc:sldChg>
      <pc:sldChg chg="modSp">
        <pc:chgData name="Ifaz Faruki (2305668)" userId="S::2305668@student.uwtsd.ac.uk::b186f114-0dec-4566-96db-b7fc659da5d0" providerId="AD" clId="Web-{BF88F0EB-30A1-81C3-1CB3-D2651A689C4F}" dt="2024-10-23T08:14:02.457" v="618" actId="20577"/>
        <pc:sldMkLst>
          <pc:docMk/>
          <pc:sldMk cId="1780249200" sldId="270"/>
        </pc:sldMkLst>
        <pc:spChg chg="mod">
          <ac:chgData name="Ifaz Faruki (2305668)" userId="S::2305668@student.uwtsd.ac.uk::b186f114-0dec-4566-96db-b7fc659da5d0" providerId="AD" clId="Web-{BF88F0EB-30A1-81C3-1CB3-D2651A689C4F}" dt="2024-10-23T08:14:02.457" v="618" actId="20577"/>
          <ac:spMkLst>
            <pc:docMk/>
            <pc:sldMk cId="1780249200" sldId="270"/>
            <ac:spMk id="9" creationId="{4E0C058E-CE58-7A48-AC03-82A80AA38B7C}"/>
          </ac:spMkLst>
        </pc:spChg>
      </pc:sldChg>
    </pc:docChg>
  </pc:docChgLst>
  <pc:docChgLst>
    <pc:chgData name="Ifaz Faruki (2305668)" userId="S::2305668@student.uwtsd.ac.uk::b186f114-0dec-4566-96db-b7fc659da5d0" providerId="AD" clId="Web-{3C363FBB-CE70-90AE-B91E-F916375CB3E1}"/>
    <pc:docChg chg="modSld">
      <pc:chgData name="Ifaz Faruki (2305668)" userId="S::2305668@student.uwtsd.ac.uk::b186f114-0dec-4566-96db-b7fc659da5d0" providerId="AD" clId="Web-{3C363FBB-CE70-90AE-B91E-F916375CB3E1}" dt="2024-10-10T19:36:13.592" v="58" actId="20577"/>
      <pc:docMkLst>
        <pc:docMk/>
      </pc:docMkLst>
      <pc:sldChg chg="modSp">
        <pc:chgData name="Ifaz Faruki (2305668)" userId="S::2305668@student.uwtsd.ac.uk::b186f114-0dec-4566-96db-b7fc659da5d0" providerId="AD" clId="Web-{3C363FBB-CE70-90AE-B91E-F916375CB3E1}" dt="2024-10-10T19:36:13.592" v="58" actId="20577"/>
        <pc:sldMkLst>
          <pc:docMk/>
          <pc:sldMk cId="3371800323" sldId="259"/>
        </pc:sldMkLst>
        <pc:spChg chg="mod">
          <ac:chgData name="Ifaz Faruki (2305668)" userId="S::2305668@student.uwtsd.ac.uk::b186f114-0dec-4566-96db-b7fc659da5d0" providerId="AD" clId="Web-{3C363FBB-CE70-90AE-B91E-F916375CB3E1}" dt="2024-10-10T19:36:13.592" v="58" actId="20577"/>
          <ac:spMkLst>
            <pc:docMk/>
            <pc:sldMk cId="3371800323" sldId="259"/>
            <ac:spMk id="3" creationId="{EB616221-2779-F105-F306-6A3D8B3244D6}"/>
          </ac:spMkLst>
        </pc:spChg>
      </pc:sldChg>
    </pc:docChg>
  </pc:docChgLst>
  <pc:docChgLst>
    <pc:chgData name="Ifaz Faruki (2305668)" userId="S::2305668@student.uwtsd.ac.uk::b186f114-0dec-4566-96db-b7fc659da5d0" providerId="AD" clId="Web-{7B0B2344-3BD2-5F1C-0093-312AEC08B1CF}"/>
    <pc:docChg chg="addSld modSld addMainMaster delMainMaster">
      <pc:chgData name="Ifaz Faruki (2305668)" userId="S::2305668@student.uwtsd.ac.uk::b186f114-0dec-4566-96db-b7fc659da5d0" providerId="AD" clId="Web-{7B0B2344-3BD2-5F1C-0093-312AEC08B1CF}" dt="2024-10-09T10:17:18.721" v="650" actId="20577"/>
      <pc:docMkLst>
        <pc:docMk/>
      </pc:docMkLst>
      <pc:sldChg chg="modSp mod modClrScheme chgLayout">
        <pc:chgData name="Ifaz Faruki (2305668)" userId="S::2305668@student.uwtsd.ac.uk::b186f114-0dec-4566-96db-b7fc659da5d0" providerId="AD" clId="Web-{7B0B2344-3BD2-5F1C-0093-312AEC08B1CF}" dt="2024-10-09T05:09:59.243" v="5" actId="20577"/>
        <pc:sldMkLst>
          <pc:docMk/>
          <pc:sldMk cId="109857222" sldId="256"/>
        </pc:sldMkLst>
        <pc:spChg chg="mod ord">
          <ac:chgData name="Ifaz Faruki (2305668)" userId="S::2305668@student.uwtsd.ac.uk::b186f114-0dec-4566-96db-b7fc659da5d0" providerId="AD" clId="Web-{7B0B2344-3BD2-5F1C-0093-312AEC08B1CF}" dt="2024-10-09T05:09:59.243" v="5" actId="20577"/>
          <ac:spMkLst>
            <pc:docMk/>
            <pc:sldMk cId="109857222" sldId="256"/>
            <ac:spMk id="2" creationId="{00000000-0000-0000-0000-000000000000}"/>
          </ac:spMkLst>
        </pc:spChg>
        <pc:spChg chg="mod ord">
          <ac:chgData name="Ifaz Faruki (2305668)" userId="S::2305668@student.uwtsd.ac.uk::b186f114-0dec-4566-96db-b7fc659da5d0" providerId="AD" clId="Web-{7B0B2344-3BD2-5F1C-0093-312AEC08B1CF}" dt="2024-10-09T05:09:43.070" v="4" actId="20577"/>
          <ac:spMkLst>
            <pc:docMk/>
            <pc:sldMk cId="109857222" sldId="256"/>
            <ac:spMk id="3" creationId="{00000000-0000-0000-0000-000000000000}"/>
          </ac:spMkLst>
        </pc:spChg>
      </pc:sldChg>
      <pc:sldChg chg="modSp mod modClrScheme chgLayout">
        <pc:chgData name="Ifaz Faruki (2305668)" userId="S::2305668@student.uwtsd.ac.uk::b186f114-0dec-4566-96db-b7fc659da5d0" providerId="AD" clId="Web-{7B0B2344-3BD2-5F1C-0093-312AEC08B1CF}" dt="2024-10-09T08:42:53.576" v="152" actId="20577"/>
        <pc:sldMkLst>
          <pc:docMk/>
          <pc:sldMk cId="3940531220" sldId="257"/>
        </pc:sldMkLst>
        <pc:spChg chg="mod ord">
          <ac:chgData name="Ifaz Faruki (2305668)" userId="S::2305668@student.uwtsd.ac.uk::b186f114-0dec-4566-96db-b7fc659da5d0" providerId="AD" clId="Web-{7B0B2344-3BD2-5F1C-0093-312AEC08B1CF}" dt="2024-10-09T05:06:56.722" v="0"/>
          <ac:spMkLst>
            <pc:docMk/>
            <pc:sldMk cId="3940531220" sldId="257"/>
            <ac:spMk id="2" creationId="{8EC44CF2-A753-E61A-ABDA-2F3E8E2C6526}"/>
          </ac:spMkLst>
        </pc:spChg>
        <pc:spChg chg="mod ord">
          <ac:chgData name="Ifaz Faruki (2305668)" userId="S::2305668@student.uwtsd.ac.uk::b186f114-0dec-4566-96db-b7fc659da5d0" providerId="AD" clId="Web-{7B0B2344-3BD2-5F1C-0093-312AEC08B1CF}" dt="2024-10-09T08:42:53.576" v="152" actId="20577"/>
          <ac:spMkLst>
            <pc:docMk/>
            <pc:sldMk cId="3940531220" sldId="257"/>
            <ac:spMk id="3" creationId="{B06E8859-71A3-3041-801A-EE3A41A19467}"/>
          </ac:spMkLst>
        </pc:spChg>
      </pc:sldChg>
      <pc:sldChg chg="modSp mod modClrScheme chgLayout">
        <pc:chgData name="Ifaz Faruki (2305668)" userId="S::2305668@student.uwtsd.ac.uk::b186f114-0dec-4566-96db-b7fc659da5d0" providerId="AD" clId="Web-{7B0B2344-3BD2-5F1C-0093-312AEC08B1CF}" dt="2024-10-09T10:17:18.721" v="650" actId="20577"/>
        <pc:sldMkLst>
          <pc:docMk/>
          <pc:sldMk cId="2298254880" sldId="258"/>
        </pc:sldMkLst>
        <pc:spChg chg="mod ord">
          <ac:chgData name="Ifaz Faruki (2305668)" userId="S::2305668@student.uwtsd.ac.uk::b186f114-0dec-4566-96db-b7fc659da5d0" providerId="AD" clId="Web-{7B0B2344-3BD2-5F1C-0093-312AEC08B1CF}" dt="2024-10-09T05:06:56.722" v="0"/>
          <ac:spMkLst>
            <pc:docMk/>
            <pc:sldMk cId="2298254880" sldId="258"/>
            <ac:spMk id="2" creationId="{BF2A5B6C-4332-86AE-B708-0FB2C3EB4006}"/>
          </ac:spMkLst>
        </pc:spChg>
        <pc:spChg chg="mod ord">
          <ac:chgData name="Ifaz Faruki (2305668)" userId="S::2305668@student.uwtsd.ac.uk::b186f114-0dec-4566-96db-b7fc659da5d0" providerId="AD" clId="Web-{7B0B2344-3BD2-5F1C-0093-312AEC08B1CF}" dt="2024-10-09T10:17:18.721" v="650" actId="20577"/>
          <ac:spMkLst>
            <pc:docMk/>
            <pc:sldMk cId="2298254880" sldId="258"/>
            <ac:spMk id="3" creationId="{9DDA809A-AA2E-86FC-E3C7-525FE0E00427}"/>
          </ac:spMkLst>
        </pc:spChg>
      </pc:sldChg>
      <pc:sldChg chg="modSp new">
        <pc:chgData name="Ifaz Faruki (2305668)" userId="S::2305668@student.uwtsd.ac.uk::b186f114-0dec-4566-96db-b7fc659da5d0" providerId="AD" clId="Web-{7B0B2344-3BD2-5F1C-0093-312AEC08B1CF}" dt="2024-10-09T09:40:56.590" v="622" actId="20577"/>
        <pc:sldMkLst>
          <pc:docMk/>
          <pc:sldMk cId="3371800323" sldId="259"/>
        </pc:sldMkLst>
        <pc:spChg chg="mod">
          <ac:chgData name="Ifaz Faruki (2305668)" userId="S::2305668@student.uwtsd.ac.uk::b186f114-0dec-4566-96db-b7fc659da5d0" providerId="AD" clId="Web-{7B0B2344-3BD2-5F1C-0093-312AEC08B1CF}" dt="2024-10-09T07:51:27.845" v="126" actId="20577"/>
          <ac:spMkLst>
            <pc:docMk/>
            <pc:sldMk cId="3371800323" sldId="259"/>
            <ac:spMk id="2" creationId="{F6B58984-1E9D-1E5C-8227-019C43505D6A}"/>
          </ac:spMkLst>
        </pc:spChg>
        <pc:spChg chg="mod">
          <ac:chgData name="Ifaz Faruki (2305668)" userId="S::2305668@student.uwtsd.ac.uk::b186f114-0dec-4566-96db-b7fc659da5d0" providerId="AD" clId="Web-{7B0B2344-3BD2-5F1C-0093-312AEC08B1CF}" dt="2024-10-09T09:40:56.590" v="622" actId="20577"/>
          <ac:spMkLst>
            <pc:docMk/>
            <pc:sldMk cId="3371800323" sldId="259"/>
            <ac:spMk id="3" creationId="{EB616221-2779-F105-F306-6A3D8B3244D6}"/>
          </ac:spMkLst>
        </pc:spChg>
      </pc:sldChg>
      <pc:sldMasterChg chg="del delSldLayout">
        <pc:chgData name="Ifaz Faruki (2305668)" userId="S::2305668@student.uwtsd.ac.uk::b186f114-0dec-4566-96db-b7fc659da5d0" providerId="AD" clId="Web-{7B0B2344-3BD2-5F1C-0093-312AEC08B1CF}" dt="2024-10-09T05:06:56.722" v="0"/>
        <pc:sldMasterMkLst>
          <pc:docMk/>
          <pc:sldMasterMk cId="2460954070" sldId="2147483660"/>
        </pc:sldMasterMkLst>
        <pc:sldLayoutChg chg="del">
          <pc:chgData name="Ifaz Faruki (2305668)" userId="S::2305668@student.uwtsd.ac.uk::b186f114-0dec-4566-96db-b7fc659da5d0" providerId="AD" clId="Web-{7B0B2344-3BD2-5F1C-0093-312AEC08B1CF}" dt="2024-10-09T05:06:56.722" v="0"/>
          <pc:sldLayoutMkLst>
            <pc:docMk/>
            <pc:sldMasterMk cId="2460954070" sldId="2147483660"/>
            <pc:sldLayoutMk cId="2385387890" sldId="2147483661"/>
          </pc:sldLayoutMkLst>
        </pc:sldLayoutChg>
        <pc:sldLayoutChg chg="del">
          <pc:chgData name="Ifaz Faruki (2305668)" userId="S::2305668@student.uwtsd.ac.uk::b186f114-0dec-4566-96db-b7fc659da5d0" providerId="AD" clId="Web-{7B0B2344-3BD2-5F1C-0093-312AEC08B1CF}" dt="2024-10-09T05:06:56.722" v="0"/>
          <pc:sldLayoutMkLst>
            <pc:docMk/>
            <pc:sldMasterMk cId="2460954070" sldId="2147483660"/>
            <pc:sldLayoutMk cId="949138452" sldId="2147483662"/>
          </pc:sldLayoutMkLst>
        </pc:sldLayoutChg>
        <pc:sldLayoutChg chg="del">
          <pc:chgData name="Ifaz Faruki (2305668)" userId="S::2305668@student.uwtsd.ac.uk::b186f114-0dec-4566-96db-b7fc659da5d0" providerId="AD" clId="Web-{7B0B2344-3BD2-5F1C-0093-312AEC08B1CF}" dt="2024-10-09T05:06:56.722" v="0"/>
          <pc:sldLayoutMkLst>
            <pc:docMk/>
            <pc:sldMasterMk cId="2460954070" sldId="2147483660"/>
            <pc:sldLayoutMk cId="2591524520" sldId="2147483663"/>
          </pc:sldLayoutMkLst>
        </pc:sldLayoutChg>
        <pc:sldLayoutChg chg="del">
          <pc:chgData name="Ifaz Faruki (2305668)" userId="S::2305668@student.uwtsd.ac.uk::b186f114-0dec-4566-96db-b7fc659da5d0" providerId="AD" clId="Web-{7B0B2344-3BD2-5F1C-0093-312AEC08B1CF}" dt="2024-10-09T05:06:56.722" v="0"/>
          <pc:sldLayoutMkLst>
            <pc:docMk/>
            <pc:sldMasterMk cId="2460954070" sldId="2147483660"/>
            <pc:sldLayoutMk cId="1203092039" sldId="2147483664"/>
          </pc:sldLayoutMkLst>
        </pc:sldLayoutChg>
        <pc:sldLayoutChg chg="del">
          <pc:chgData name="Ifaz Faruki (2305668)" userId="S::2305668@student.uwtsd.ac.uk::b186f114-0dec-4566-96db-b7fc659da5d0" providerId="AD" clId="Web-{7B0B2344-3BD2-5F1C-0093-312AEC08B1CF}" dt="2024-10-09T05:06:56.722" v="0"/>
          <pc:sldLayoutMkLst>
            <pc:docMk/>
            <pc:sldMasterMk cId="2460954070" sldId="2147483660"/>
            <pc:sldLayoutMk cId="3733172339" sldId="2147483665"/>
          </pc:sldLayoutMkLst>
        </pc:sldLayoutChg>
        <pc:sldLayoutChg chg="del">
          <pc:chgData name="Ifaz Faruki (2305668)" userId="S::2305668@student.uwtsd.ac.uk::b186f114-0dec-4566-96db-b7fc659da5d0" providerId="AD" clId="Web-{7B0B2344-3BD2-5F1C-0093-312AEC08B1CF}" dt="2024-10-09T05:06:56.722" v="0"/>
          <pc:sldLayoutMkLst>
            <pc:docMk/>
            <pc:sldMasterMk cId="2460954070" sldId="2147483660"/>
            <pc:sldLayoutMk cId="3210312558" sldId="2147483666"/>
          </pc:sldLayoutMkLst>
        </pc:sldLayoutChg>
        <pc:sldLayoutChg chg="del">
          <pc:chgData name="Ifaz Faruki (2305668)" userId="S::2305668@student.uwtsd.ac.uk::b186f114-0dec-4566-96db-b7fc659da5d0" providerId="AD" clId="Web-{7B0B2344-3BD2-5F1C-0093-312AEC08B1CF}" dt="2024-10-09T05:06:56.722" v="0"/>
          <pc:sldLayoutMkLst>
            <pc:docMk/>
            <pc:sldMasterMk cId="2460954070" sldId="2147483660"/>
            <pc:sldLayoutMk cId="3146388984" sldId="2147483667"/>
          </pc:sldLayoutMkLst>
        </pc:sldLayoutChg>
        <pc:sldLayoutChg chg="del">
          <pc:chgData name="Ifaz Faruki (2305668)" userId="S::2305668@student.uwtsd.ac.uk::b186f114-0dec-4566-96db-b7fc659da5d0" providerId="AD" clId="Web-{7B0B2344-3BD2-5F1C-0093-312AEC08B1CF}" dt="2024-10-09T05:06:56.722" v="0"/>
          <pc:sldLayoutMkLst>
            <pc:docMk/>
            <pc:sldMasterMk cId="2460954070" sldId="2147483660"/>
            <pc:sldLayoutMk cId="3171841454" sldId="2147483668"/>
          </pc:sldLayoutMkLst>
        </pc:sldLayoutChg>
        <pc:sldLayoutChg chg="del">
          <pc:chgData name="Ifaz Faruki (2305668)" userId="S::2305668@student.uwtsd.ac.uk::b186f114-0dec-4566-96db-b7fc659da5d0" providerId="AD" clId="Web-{7B0B2344-3BD2-5F1C-0093-312AEC08B1CF}" dt="2024-10-09T05:06:56.722" v="0"/>
          <pc:sldLayoutMkLst>
            <pc:docMk/>
            <pc:sldMasterMk cId="2460954070" sldId="2147483660"/>
            <pc:sldLayoutMk cId="1718958274" sldId="2147483669"/>
          </pc:sldLayoutMkLst>
        </pc:sldLayoutChg>
        <pc:sldLayoutChg chg="del">
          <pc:chgData name="Ifaz Faruki (2305668)" userId="S::2305668@student.uwtsd.ac.uk::b186f114-0dec-4566-96db-b7fc659da5d0" providerId="AD" clId="Web-{7B0B2344-3BD2-5F1C-0093-312AEC08B1CF}" dt="2024-10-09T05:06:56.722" v="0"/>
          <pc:sldLayoutMkLst>
            <pc:docMk/>
            <pc:sldMasterMk cId="2460954070" sldId="2147483660"/>
            <pc:sldLayoutMk cId="2202905451" sldId="2147483670"/>
          </pc:sldLayoutMkLst>
        </pc:sldLayoutChg>
        <pc:sldLayoutChg chg="del">
          <pc:chgData name="Ifaz Faruki (2305668)" userId="S::2305668@student.uwtsd.ac.uk::b186f114-0dec-4566-96db-b7fc659da5d0" providerId="AD" clId="Web-{7B0B2344-3BD2-5F1C-0093-312AEC08B1CF}" dt="2024-10-09T05:06:56.722" v="0"/>
          <pc:sldLayoutMkLst>
            <pc:docMk/>
            <pc:sldMasterMk cId="2460954070" sldId="2147483660"/>
            <pc:sldLayoutMk cId="3479445657" sldId="2147483671"/>
          </pc:sldLayoutMkLst>
        </pc:sldLayoutChg>
      </pc:sldMasterChg>
      <pc:sldMasterChg chg="add addSldLayout modSldLayout">
        <pc:chgData name="Ifaz Faruki (2305668)" userId="S::2305668@student.uwtsd.ac.uk::b186f114-0dec-4566-96db-b7fc659da5d0" providerId="AD" clId="Web-{7B0B2344-3BD2-5F1C-0093-312AEC08B1CF}" dt="2024-10-09T05:06:56.722" v="0"/>
        <pc:sldMasterMkLst>
          <pc:docMk/>
          <pc:sldMasterMk cId="1996951785" sldId="2147483672"/>
        </pc:sldMasterMkLst>
        <pc:sldLayoutChg chg="add mod replId">
          <pc:chgData name="Ifaz Faruki (2305668)" userId="S::2305668@student.uwtsd.ac.uk::b186f114-0dec-4566-96db-b7fc659da5d0" providerId="AD" clId="Web-{7B0B2344-3BD2-5F1C-0093-312AEC08B1CF}" dt="2024-10-09T05:06:56.722" v="0"/>
          <pc:sldLayoutMkLst>
            <pc:docMk/>
            <pc:sldMasterMk cId="1996951785" sldId="2147483672"/>
            <pc:sldLayoutMk cId="2126959707" sldId="2147483673"/>
          </pc:sldLayoutMkLst>
        </pc:sldLayoutChg>
        <pc:sldLayoutChg chg="add mod replId">
          <pc:chgData name="Ifaz Faruki (2305668)" userId="S::2305668@student.uwtsd.ac.uk::b186f114-0dec-4566-96db-b7fc659da5d0" providerId="AD" clId="Web-{7B0B2344-3BD2-5F1C-0093-312AEC08B1CF}" dt="2024-10-09T05:06:56.722" v="0"/>
          <pc:sldLayoutMkLst>
            <pc:docMk/>
            <pc:sldMasterMk cId="1996951785" sldId="2147483672"/>
            <pc:sldLayoutMk cId="3680596983" sldId="2147483674"/>
          </pc:sldLayoutMkLst>
        </pc:sldLayoutChg>
        <pc:sldLayoutChg chg="add mod replId">
          <pc:chgData name="Ifaz Faruki (2305668)" userId="S::2305668@student.uwtsd.ac.uk::b186f114-0dec-4566-96db-b7fc659da5d0" providerId="AD" clId="Web-{7B0B2344-3BD2-5F1C-0093-312AEC08B1CF}" dt="2024-10-09T05:06:56.722" v="0"/>
          <pc:sldLayoutMkLst>
            <pc:docMk/>
            <pc:sldMasterMk cId="1996951785" sldId="2147483672"/>
            <pc:sldLayoutMk cId="1009691008" sldId="2147483675"/>
          </pc:sldLayoutMkLst>
        </pc:sldLayoutChg>
        <pc:sldLayoutChg chg="add mod replId">
          <pc:chgData name="Ifaz Faruki (2305668)" userId="S::2305668@student.uwtsd.ac.uk::b186f114-0dec-4566-96db-b7fc659da5d0" providerId="AD" clId="Web-{7B0B2344-3BD2-5F1C-0093-312AEC08B1CF}" dt="2024-10-09T05:06:56.722" v="0"/>
          <pc:sldLayoutMkLst>
            <pc:docMk/>
            <pc:sldMasterMk cId="1996951785" sldId="2147483672"/>
            <pc:sldLayoutMk cId="1555069604" sldId="2147483676"/>
          </pc:sldLayoutMkLst>
        </pc:sldLayoutChg>
        <pc:sldLayoutChg chg="add mod replId">
          <pc:chgData name="Ifaz Faruki (2305668)" userId="S::2305668@student.uwtsd.ac.uk::b186f114-0dec-4566-96db-b7fc659da5d0" providerId="AD" clId="Web-{7B0B2344-3BD2-5F1C-0093-312AEC08B1CF}" dt="2024-10-09T05:06:56.722" v="0"/>
          <pc:sldLayoutMkLst>
            <pc:docMk/>
            <pc:sldMasterMk cId="1996951785" sldId="2147483672"/>
            <pc:sldLayoutMk cId="3076540368" sldId="2147483677"/>
          </pc:sldLayoutMkLst>
        </pc:sldLayoutChg>
        <pc:sldLayoutChg chg="add mod replId">
          <pc:chgData name="Ifaz Faruki (2305668)" userId="S::2305668@student.uwtsd.ac.uk::b186f114-0dec-4566-96db-b7fc659da5d0" providerId="AD" clId="Web-{7B0B2344-3BD2-5F1C-0093-312AEC08B1CF}" dt="2024-10-09T05:06:56.722" v="0"/>
          <pc:sldLayoutMkLst>
            <pc:docMk/>
            <pc:sldMasterMk cId="1996951785" sldId="2147483672"/>
            <pc:sldLayoutMk cId="860727191" sldId="2147483678"/>
          </pc:sldLayoutMkLst>
        </pc:sldLayoutChg>
        <pc:sldLayoutChg chg="add mod replId">
          <pc:chgData name="Ifaz Faruki (2305668)" userId="S::2305668@student.uwtsd.ac.uk::b186f114-0dec-4566-96db-b7fc659da5d0" providerId="AD" clId="Web-{7B0B2344-3BD2-5F1C-0093-312AEC08B1CF}" dt="2024-10-09T05:06:56.722" v="0"/>
          <pc:sldLayoutMkLst>
            <pc:docMk/>
            <pc:sldMasterMk cId="1996951785" sldId="2147483672"/>
            <pc:sldLayoutMk cId="1184656721" sldId="2147483679"/>
          </pc:sldLayoutMkLst>
        </pc:sldLayoutChg>
        <pc:sldLayoutChg chg="add mod replId">
          <pc:chgData name="Ifaz Faruki (2305668)" userId="S::2305668@student.uwtsd.ac.uk::b186f114-0dec-4566-96db-b7fc659da5d0" providerId="AD" clId="Web-{7B0B2344-3BD2-5F1C-0093-312AEC08B1CF}" dt="2024-10-09T05:06:56.722" v="0"/>
          <pc:sldLayoutMkLst>
            <pc:docMk/>
            <pc:sldMasterMk cId="1996951785" sldId="2147483672"/>
            <pc:sldLayoutMk cId="3204942544" sldId="2147483680"/>
          </pc:sldLayoutMkLst>
        </pc:sldLayoutChg>
        <pc:sldLayoutChg chg="add mod replId">
          <pc:chgData name="Ifaz Faruki (2305668)" userId="S::2305668@student.uwtsd.ac.uk::b186f114-0dec-4566-96db-b7fc659da5d0" providerId="AD" clId="Web-{7B0B2344-3BD2-5F1C-0093-312AEC08B1CF}" dt="2024-10-09T05:06:56.722" v="0"/>
          <pc:sldLayoutMkLst>
            <pc:docMk/>
            <pc:sldMasterMk cId="1996951785" sldId="2147483672"/>
            <pc:sldLayoutMk cId="1765685360" sldId="2147483681"/>
          </pc:sldLayoutMkLst>
        </pc:sldLayoutChg>
        <pc:sldLayoutChg chg="add mod replId">
          <pc:chgData name="Ifaz Faruki (2305668)" userId="S::2305668@student.uwtsd.ac.uk::b186f114-0dec-4566-96db-b7fc659da5d0" providerId="AD" clId="Web-{7B0B2344-3BD2-5F1C-0093-312AEC08B1CF}" dt="2024-10-09T05:06:56.722" v="0"/>
          <pc:sldLayoutMkLst>
            <pc:docMk/>
            <pc:sldMasterMk cId="1996951785" sldId="2147483672"/>
            <pc:sldLayoutMk cId="219609217" sldId="2147483682"/>
          </pc:sldLayoutMkLst>
        </pc:sldLayoutChg>
        <pc:sldLayoutChg chg="add mod replId">
          <pc:chgData name="Ifaz Faruki (2305668)" userId="S::2305668@student.uwtsd.ac.uk::b186f114-0dec-4566-96db-b7fc659da5d0" providerId="AD" clId="Web-{7B0B2344-3BD2-5F1C-0093-312AEC08B1CF}" dt="2024-10-09T05:06:56.722" v="0"/>
          <pc:sldLayoutMkLst>
            <pc:docMk/>
            <pc:sldMasterMk cId="1996951785" sldId="2147483672"/>
            <pc:sldLayoutMk cId="3036273018" sldId="2147483683"/>
          </pc:sldLayoutMkLst>
        </pc:sldLayoutChg>
      </pc:sldMasterChg>
    </pc:docChg>
  </pc:docChgLst>
  <pc:docChgLst>
    <pc:chgData name="Ifaz Faruki (2305668)" userId="S::2305668@student.uwtsd.ac.uk::b186f114-0dec-4566-96db-b7fc659da5d0" providerId="AD" clId="Web-{0292F082-EC4B-0086-AAC4-43FCD2D846FB}"/>
    <pc:docChg chg="addSld modSld">
      <pc:chgData name="Ifaz Faruki (2305668)" userId="S::2305668@student.uwtsd.ac.uk::b186f114-0dec-4566-96db-b7fc659da5d0" providerId="AD" clId="Web-{0292F082-EC4B-0086-AAC4-43FCD2D846FB}" dt="2024-10-08T19:59:03.040" v="285" actId="20577"/>
      <pc:docMkLst>
        <pc:docMk/>
      </pc:docMkLst>
      <pc:sldChg chg="modSp">
        <pc:chgData name="Ifaz Faruki (2305668)" userId="S::2305668@student.uwtsd.ac.uk::b186f114-0dec-4566-96db-b7fc659da5d0" providerId="AD" clId="Web-{0292F082-EC4B-0086-AAC4-43FCD2D846FB}" dt="2024-10-08T18:53:14.398" v="52" actId="20577"/>
        <pc:sldMkLst>
          <pc:docMk/>
          <pc:sldMk cId="109857222" sldId="256"/>
        </pc:sldMkLst>
        <pc:spChg chg="mod">
          <ac:chgData name="Ifaz Faruki (2305668)" userId="S::2305668@student.uwtsd.ac.uk::b186f114-0dec-4566-96db-b7fc659da5d0" providerId="AD" clId="Web-{0292F082-EC4B-0086-AAC4-43FCD2D846FB}" dt="2024-10-08T18:53:14.398" v="52" actId="20577"/>
          <ac:spMkLst>
            <pc:docMk/>
            <pc:sldMk cId="109857222" sldId="256"/>
            <ac:spMk id="2" creationId="{00000000-0000-0000-0000-000000000000}"/>
          </ac:spMkLst>
        </pc:spChg>
        <pc:spChg chg="mod">
          <ac:chgData name="Ifaz Faruki (2305668)" userId="S::2305668@student.uwtsd.ac.uk::b186f114-0dec-4566-96db-b7fc659da5d0" providerId="AD" clId="Web-{0292F082-EC4B-0086-AAC4-43FCD2D846FB}" dt="2024-10-08T18:38:31.330" v="34" actId="20577"/>
          <ac:spMkLst>
            <pc:docMk/>
            <pc:sldMk cId="109857222" sldId="256"/>
            <ac:spMk id="3" creationId="{00000000-0000-0000-0000-000000000000}"/>
          </ac:spMkLst>
        </pc:spChg>
      </pc:sldChg>
      <pc:sldChg chg="modSp new">
        <pc:chgData name="Ifaz Faruki (2305668)" userId="S::2305668@student.uwtsd.ac.uk::b186f114-0dec-4566-96db-b7fc659da5d0" providerId="AD" clId="Web-{0292F082-EC4B-0086-AAC4-43FCD2D846FB}" dt="2024-10-08T19:59:03.040" v="285" actId="20577"/>
        <pc:sldMkLst>
          <pc:docMk/>
          <pc:sldMk cId="3940531220" sldId="257"/>
        </pc:sldMkLst>
        <pc:spChg chg="mod">
          <ac:chgData name="Ifaz Faruki (2305668)" userId="S::2305668@student.uwtsd.ac.uk::b186f114-0dec-4566-96db-b7fc659da5d0" providerId="AD" clId="Web-{0292F082-EC4B-0086-AAC4-43FCD2D846FB}" dt="2024-10-08T18:46:43.482" v="41" actId="20577"/>
          <ac:spMkLst>
            <pc:docMk/>
            <pc:sldMk cId="3940531220" sldId="257"/>
            <ac:spMk id="2" creationId="{8EC44CF2-A753-E61A-ABDA-2F3E8E2C6526}"/>
          </ac:spMkLst>
        </pc:spChg>
        <pc:spChg chg="mod">
          <ac:chgData name="Ifaz Faruki (2305668)" userId="S::2305668@student.uwtsd.ac.uk::b186f114-0dec-4566-96db-b7fc659da5d0" providerId="AD" clId="Web-{0292F082-EC4B-0086-AAC4-43FCD2D846FB}" dt="2024-10-08T19:59:03.040" v="285" actId="20577"/>
          <ac:spMkLst>
            <pc:docMk/>
            <pc:sldMk cId="3940531220" sldId="257"/>
            <ac:spMk id="3" creationId="{B06E8859-71A3-3041-801A-EE3A41A19467}"/>
          </ac:spMkLst>
        </pc:spChg>
      </pc:sldChg>
      <pc:sldChg chg="modSp new">
        <pc:chgData name="Ifaz Faruki (2305668)" userId="S::2305668@student.uwtsd.ac.uk::b186f114-0dec-4566-96db-b7fc659da5d0" providerId="AD" clId="Web-{0292F082-EC4B-0086-AAC4-43FCD2D846FB}" dt="2024-10-08T19:55:20.194" v="241" actId="20577"/>
        <pc:sldMkLst>
          <pc:docMk/>
          <pc:sldMk cId="2298254880" sldId="258"/>
        </pc:sldMkLst>
        <pc:spChg chg="mod">
          <ac:chgData name="Ifaz Faruki (2305668)" userId="S::2305668@student.uwtsd.ac.uk::b186f114-0dec-4566-96db-b7fc659da5d0" providerId="AD" clId="Web-{0292F082-EC4B-0086-AAC4-43FCD2D846FB}" dt="2024-10-08T19:50:27.404" v="165" actId="20577"/>
          <ac:spMkLst>
            <pc:docMk/>
            <pc:sldMk cId="2298254880" sldId="258"/>
            <ac:spMk id="2" creationId="{BF2A5B6C-4332-86AE-B708-0FB2C3EB4006}"/>
          </ac:spMkLst>
        </pc:spChg>
        <pc:spChg chg="mod">
          <ac:chgData name="Ifaz Faruki (2305668)" userId="S::2305668@student.uwtsd.ac.uk::b186f114-0dec-4566-96db-b7fc659da5d0" providerId="AD" clId="Web-{0292F082-EC4B-0086-AAC4-43FCD2D846FB}" dt="2024-10-08T19:55:20.194" v="241" actId="20577"/>
          <ac:spMkLst>
            <pc:docMk/>
            <pc:sldMk cId="2298254880" sldId="258"/>
            <ac:spMk id="3" creationId="{9DDA809A-AA2E-86FC-E3C7-525FE0E00427}"/>
          </ac:spMkLst>
        </pc:spChg>
      </pc:sldChg>
    </pc:docChg>
  </pc:docChgLst>
  <pc:docChgLst>
    <pc:chgData name="Ifaz Faruki (2305668)" userId="S::2305668@student.uwtsd.ac.uk::b186f114-0dec-4566-96db-b7fc659da5d0" providerId="AD" clId="Web-{92CE1503-316F-DA77-08D7-50A238E58743}"/>
    <pc:docChg chg="addSld modSld">
      <pc:chgData name="Ifaz Faruki (2305668)" userId="S::2305668@student.uwtsd.ac.uk::b186f114-0dec-4566-96db-b7fc659da5d0" providerId="AD" clId="Web-{92CE1503-316F-DA77-08D7-50A238E58743}" dt="2024-10-17T10:57:49.620" v="45" actId="20577"/>
      <pc:docMkLst>
        <pc:docMk/>
      </pc:docMkLst>
      <pc:sldChg chg="modSp">
        <pc:chgData name="Ifaz Faruki (2305668)" userId="S::2305668@student.uwtsd.ac.uk::b186f114-0dec-4566-96db-b7fc659da5d0" providerId="AD" clId="Web-{92CE1503-316F-DA77-08D7-50A238E58743}" dt="2024-10-17T10:55:42.586" v="3" actId="20577"/>
        <pc:sldMkLst>
          <pc:docMk/>
          <pc:sldMk cId="2298254880" sldId="258"/>
        </pc:sldMkLst>
        <pc:spChg chg="mod">
          <ac:chgData name="Ifaz Faruki (2305668)" userId="S::2305668@student.uwtsd.ac.uk::b186f114-0dec-4566-96db-b7fc659da5d0" providerId="AD" clId="Web-{92CE1503-316F-DA77-08D7-50A238E58743}" dt="2024-10-17T10:55:42.586" v="3" actId="20577"/>
          <ac:spMkLst>
            <pc:docMk/>
            <pc:sldMk cId="2298254880" sldId="258"/>
            <ac:spMk id="2" creationId="{BF2A5B6C-4332-86AE-B708-0FB2C3EB4006}"/>
          </ac:spMkLst>
        </pc:spChg>
      </pc:sldChg>
      <pc:sldChg chg="modSp new">
        <pc:chgData name="Ifaz Faruki (2305668)" userId="S::2305668@student.uwtsd.ac.uk::b186f114-0dec-4566-96db-b7fc659da5d0" providerId="AD" clId="Web-{92CE1503-316F-DA77-08D7-50A238E58743}" dt="2024-10-17T10:57:49.620" v="45" actId="20577"/>
        <pc:sldMkLst>
          <pc:docMk/>
          <pc:sldMk cId="1780249200" sldId="270"/>
        </pc:sldMkLst>
        <pc:spChg chg="mod">
          <ac:chgData name="Ifaz Faruki (2305668)" userId="S::2305668@student.uwtsd.ac.uk::b186f114-0dec-4566-96db-b7fc659da5d0" providerId="AD" clId="Web-{92CE1503-316F-DA77-08D7-50A238E58743}" dt="2024-10-17T10:56:19.712" v="9" actId="20577"/>
          <ac:spMkLst>
            <pc:docMk/>
            <pc:sldMk cId="1780249200" sldId="270"/>
            <ac:spMk id="2" creationId="{4B48D70C-605E-0DD3-6C9D-DF1FF2D488B0}"/>
          </ac:spMkLst>
        </pc:spChg>
        <pc:spChg chg="mod">
          <ac:chgData name="Ifaz Faruki (2305668)" userId="S::2305668@student.uwtsd.ac.uk::b186f114-0dec-4566-96db-b7fc659da5d0" providerId="AD" clId="Web-{92CE1503-316F-DA77-08D7-50A238E58743}" dt="2024-10-17T10:57:49.620" v="45" actId="20577"/>
          <ac:spMkLst>
            <pc:docMk/>
            <pc:sldMk cId="1780249200" sldId="270"/>
            <ac:spMk id="3" creationId="{BFB140F8-1EA2-3274-FD17-69EA569AD441}"/>
          </ac:spMkLst>
        </pc:spChg>
      </pc:sldChg>
    </pc:docChg>
  </pc:docChgLst>
  <pc:docChgLst>
    <pc:chgData name="Ifaz Faruki (2305668)" userId="S::2305668@student.uwtsd.ac.uk::b186f114-0dec-4566-96db-b7fc659da5d0" providerId="AD" clId="Web-{9D1463EA-DEFF-758A-5B50-F5A8D7E4F044}"/>
    <pc:docChg chg="modSld">
      <pc:chgData name="Ifaz Faruki (2305668)" userId="S::2305668@student.uwtsd.ac.uk::b186f114-0dec-4566-96db-b7fc659da5d0" providerId="AD" clId="Web-{9D1463EA-DEFF-758A-5B50-F5A8D7E4F044}" dt="2024-10-29T11:31:36.309" v="18" actId="20577"/>
      <pc:docMkLst>
        <pc:docMk/>
      </pc:docMkLst>
      <pc:sldChg chg="modSp">
        <pc:chgData name="Ifaz Faruki (2305668)" userId="S::2305668@student.uwtsd.ac.uk::b186f114-0dec-4566-96db-b7fc659da5d0" providerId="AD" clId="Web-{9D1463EA-DEFF-758A-5B50-F5A8D7E4F044}" dt="2024-10-29T11:31:36.309" v="18" actId="20577"/>
        <pc:sldMkLst>
          <pc:docMk/>
          <pc:sldMk cId="3533840404" sldId="272"/>
        </pc:sldMkLst>
        <pc:spChg chg="mod">
          <ac:chgData name="Ifaz Faruki (2305668)" userId="S::2305668@student.uwtsd.ac.uk::b186f114-0dec-4566-96db-b7fc659da5d0" providerId="AD" clId="Web-{9D1463EA-DEFF-758A-5B50-F5A8D7E4F044}" dt="2024-10-29T11:31:36.309" v="18" actId="20577"/>
          <ac:spMkLst>
            <pc:docMk/>
            <pc:sldMk cId="3533840404" sldId="272"/>
            <ac:spMk id="3" creationId="{DE49A7C7-0AC2-615B-A6C7-EFBEE804C35E}"/>
          </ac:spMkLst>
        </pc:spChg>
      </pc:sldChg>
      <pc:sldChg chg="modSp">
        <pc:chgData name="Ifaz Faruki (2305668)" userId="S::2305668@student.uwtsd.ac.uk::b186f114-0dec-4566-96db-b7fc659da5d0" providerId="AD" clId="Web-{9D1463EA-DEFF-758A-5B50-F5A8D7E4F044}" dt="2024-10-29T11:30:27.431" v="9" actId="20577"/>
        <pc:sldMkLst>
          <pc:docMk/>
          <pc:sldMk cId="3669285935" sldId="273"/>
        </pc:sldMkLst>
        <pc:spChg chg="mod">
          <ac:chgData name="Ifaz Faruki (2305668)" userId="S::2305668@student.uwtsd.ac.uk::b186f114-0dec-4566-96db-b7fc659da5d0" providerId="AD" clId="Web-{9D1463EA-DEFF-758A-5B50-F5A8D7E4F044}" dt="2024-10-29T11:30:27.431" v="9" actId="20577"/>
          <ac:spMkLst>
            <pc:docMk/>
            <pc:sldMk cId="3669285935" sldId="273"/>
            <ac:spMk id="3" creationId="{BF3D58BC-4489-560F-F15B-B2FFB2768151}"/>
          </ac:spMkLst>
        </pc:spChg>
      </pc:sldChg>
    </pc:docChg>
  </pc:docChgLst>
  <pc:docChgLst>
    <pc:chgData name="Ifaz Faruki (2305668)" userId="S::2305668@student.uwtsd.ac.uk::b186f114-0dec-4566-96db-b7fc659da5d0" providerId="AD" clId="Web-{E6B924B2-1EE0-E36A-1D37-CA7FE5A8B423}"/>
    <pc:docChg chg="modSld">
      <pc:chgData name="Ifaz Faruki (2305668)" userId="S::2305668@student.uwtsd.ac.uk::b186f114-0dec-4566-96db-b7fc659da5d0" providerId="AD" clId="Web-{E6B924B2-1EE0-E36A-1D37-CA7FE5A8B423}" dt="2024-10-10T17:25:57.208" v="395" actId="20577"/>
      <pc:docMkLst>
        <pc:docMk/>
      </pc:docMkLst>
      <pc:sldChg chg="modSp">
        <pc:chgData name="Ifaz Faruki (2305668)" userId="S::2305668@student.uwtsd.ac.uk::b186f114-0dec-4566-96db-b7fc659da5d0" providerId="AD" clId="Web-{E6B924B2-1EE0-E36A-1D37-CA7FE5A8B423}" dt="2024-10-10T17:08:46.410" v="194" actId="20577"/>
        <pc:sldMkLst>
          <pc:docMk/>
          <pc:sldMk cId="2298254880" sldId="258"/>
        </pc:sldMkLst>
        <pc:spChg chg="mod">
          <ac:chgData name="Ifaz Faruki (2305668)" userId="S::2305668@student.uwtsd.ac.uk::b186f114-0dec-4566-96db-b7fc659da5d0" providerId="AD" clId="Web-{E6B924B2-1EE0-E36A-1D37-CA7FE5A8B423}" dt="2024-10-10T17:08:46.410" v="194" actId="20577"/>
          <ac:spMkLst>
            <pc:docMk/>
            <pc:sldMk cId="2298254880" sldId="258"/>
            <ac:spMk id="3" creationId="{9DDA809A-AA2E-86FC-E3C7-525FE0E00427}"/>
          </ac:spMkLst>
        </pc:spChg>
      </pc:sldChg>
      <pc:sldChg chg="modSp">
        <pc:chgData name="Ifaz Faruki (2305668)" userId="S::2305668@student.uwtsd.ac.uk::b186f114-0dec-4566-96db-b7fc659da5d0" providerId="AD" clId="Web-{E6B924B2-1EE0-E36A-1D37-CA7FE5A8B423}" dt="2024-10-10T17:25:57.208" v="395" actId="20577"/>
        <pc:sldMkLst>
          <pc:docMk/>
          <pc:sldMk cId="3371800323" sldId="259"/>
        </pc:sldMkLst>
        <pc:spChg chg="mod">
          <ac:chgData name="Ifaz Faruki (2305668)" userId="S::2305668@student.uwtsd.ac.uk::b186f114-0dec-4566-96db-b7fc659da5d0" providerId="AD" clId="Web-{E6B924B2-1EE0-E36A-1D37-CA7FE5A8B423}" dt="2024-10-10T17:25:57.208" v="395" actId="20577"/>
          <ac:spMkLst>
            <pc:docMk/>
            <pc:sldMk cId="3371800323" sldId="259"/>
            <ac:spMk id="3" creationId="{EB616221-2779-F105-F306-6A3D8B3244D6}"/>
          </ac:spMkLst>
        </pc:spChg>
      </pc:sldChg>
    </pc:docChg>
  </pc:docChgLst>
  <pc:docChgLst>
    <pc:chgData name="Ifaz Faruki (2305668)" userId="S::2305668@student.uwtsd.ac.uk::b186f114-0dec-4566-96db-b7fc659da5d0" providerId="AD" clId="Web-{1E66515A-F233-070B-3666-1B9DF954BC79}"/>
    <pc:docChg chg="addSld modSld">
      <pc:chgData name="Ifaz Faruki (2305668)" userId="S::2305668@student.uwtsd.ac.uk::b186f114-0dec-4566-96db-b7fc659da5d0" providerId="AD" clId="Web-{1E66515A-F233-070B-3666-1B9DF954BC79}" dt="2024-10-10T18:57:26.676" v="150" actId="20577"/>
      <pc:docMkLst>
        <pc:docMk/>
      </pc:docMkLst>
      <pc:sldChg chg="modSp">
        <pc:chgData name="Ifaz Faruki (2305668)" userId="S::2305668@student.uwtsd.ac.uk::b186f114-0dec-4566-96db-b7fc659da5d0" providerId="AD" clId="Web-{1E66515A-F233-070B-3666-1B9DF954BC79}" dt="2024-10-10T18:39:18.642" v="135" actId="20577"/>
        <pc:sldMkLst>
          <pc:docMk/>
          <pc:sldMk cId="2298254880" sldId="258"/>
        </pc:sldMkLst>
        <pc:spChg chg="mod">
          <ac:chgData name="Ifaz Faruki (2305668)" userId="S::2305668@student.uwtsd.ac.uk::b186f114-0dec-4566-96db-b7fc659da5d0" providerId="AD" clId="Web-{1E66515A-F233-070B-3666-1B9DF954BC79}" dt="2024-10-10T18:36:57.653" v="129" actId="1076"/>
          <ac:spMkLst>
            <pc:docMk/>
            <pc:sldMk cId="2298254880" sldId="258"/>
            <ac:spMk id="2" creationId="{BF2A5B6C-4332-86AE-B708-0FB2C3EB4006}"/>
          </ac:spMkLst>
        </pc:spChg>
        <pc:spChg chg="mod">
          <ac:chgData name="Ifaz Faruki (2305668)" userId="S::2305668@student.uwtsd.ac.uk::b186f114-0dec-4566-96db-b7fc659da5d0" providerId="AD" clId="Web-{1E66515A-F233-070B-3666-1B9DF954BC79}" dt="2024-10-10T18:39:18.642" v="135" actId="20577"/>
          <ac:spMkLst>
            <pc:docMk/>
            <pc:sldMk cId="2298254880" sldId="258"/>
            <ac:spMk id="3" creationId="{9DDA809A-AA2E-86FC-E3C7-525FE0E00427}"/>
          </ac:spMkLst>
        </pc:spChg>
      </pc:sldChg>
      <pc:sldChg chg="modSp">
        <pc:chgData name="Ifaz Faruki (2305668)" userId="S::2305668@student.uwtsd.ac.uk::b186f114-0dec-4566-96db-b7fc659da5d0" providerId="AD" clId="Web-{1E66515A-F233-070B-3666-1B9DF954BC79}" dt="2024-10-10T18:17:54.378" v="30" actId="20577"/>
        <pc:sldMkLst>
          <pc:docMk/>
          <pc:sldMk cId="3371800323" sldId="259"/>
        </pc:sldMkLst>
        <pc:spChg chg="mod">
          <ac:chgData name="Ifaz Faruki (2305668)" userId="S::2305668@student.uwtsd.ac.uk::b186f114-0dec-4566-96db-b7fc659da5d0" providerId="AD" clId="Web-{1E66515A-F233-070B-3666-1B9DF954BC79}" dt="2024-10-10T18:17:54.378" v="30" actId="20577"/>
          <ac:spMkLst>
            <pc:docMk/>
            <pc:sldMk cId="3371800323" sldId="259"/>
            <ac:spMk id="3" creationId="{EB616221-2779-F105-F306-6A3D8B3244D6}"/>
          </ac:spMkLst>
        </pc:spChg>
      </pc:sldChg>
      <pc:sldChg chg="modSp new">
        <pc:chgData name="Ifaz Faruki (2305668)" userId="S::2305668@student.uwtsd.ac.uk::b186f114-0dec-4566-96db-b7fc659da5d0" providerId="AD" clId="Web-{1E66515A-F233-070B-3666-1B9DF954BC79}" dt="2024-10-10T18:57:26.676" v="150" actId="20577"/>
        <pc:sldMkLst>
          <pc:docMk/>
          <pc:sldMk cId="3924324362" sldId="260"/>
        </pc:sldMkLst>
        <pc:spChg chg="mod">
          <ac:chgData name="Ifaz Faruki (2305668)" userId="S::2305668@student.uwtsd.ac.uk::b186f114-0dec-4566-96db-b7fc659da5d0" providerId="AD" clId="Web-{1E66515A-F233-070B-3666-1B9DF954BC79}" dt="2024-10-10T18:57:26.676" v="150" actId="20577"/>
          <ac:spMkLst>
            <pc:docMk/>
            <pc:sldMk cId="3924324362" sldId="260"/>
            <ac:spMk id="2" creationId="{79445FCC-7D72-03B8-84A9-6EF9E6C7D75E}"/>
          </ac:spMkLst>
        </pc:spChg>
      </pc:sldChg>
    </pc:docChg>
  </pc:docChgLst>
  <pc:docChgLst>
    <pc:chgData name="Ifaz Faruki (2305668)" userId="S::2305668@student.uwtsd.ac.uk::b186f114-0dec-4566-96db-b7fc659da5d0" providerId="AD" clId="Web-{E3D8008E-E939-0195-5F6B-1BD12E494B16}"/>
    <pc:docChg chg="modSld">
      <pc:chgData name="Ifaz Faruki (2305668)" userId="S::2305668@student.uwtsd.ac.uk::b186f114-0dec-4566-96db-b7fc659da5d0" providerId="AD" clId="Web-{E3D8008E-E939-0195-5F6B-1BD12E494B16}" dt="2024-10-23T19:18:57.741" v="125" actId="20577"/>
      <pc:docMkLst>
        <pc:docMk/>
      </pc:docMkLst>
      <pc:sldChg chg="modSp">
        <pc:chgData name="Ifaz Faruki (2305668)" userId="S::2305668@student.uwtsd.ac.uk::b186f114-0dec-4566-96db-b7fc659da5d0" providerId="AD" clId="Web-{E3D8008E-E939-0195-5F6B-1BD12E494B16}" dt="2024-10-23T16:29:29.709" v="22" actId="20577"/>
        <pc:sldMkLst>
          <pc:docMk/>
          <pc:sldMk cId="2298254880" sldId="258"/>
        </pc:sldMkLst>
        <pc:spChg chg="mod">
          <ac:chgData name="Ifaz Faruki (2305668)" userId="S::2305668@student.uwtsd.ac.uk::b186f114-0dec-4566-96db-b7fc659da5d0" providerId="AD" clId="Web-{E3D8008E-E939-0195-5F6B-1BD12E494B16}" dt="2024-10-23T16:29:29.709" v="22" actId="20577"/>
          <ac:spMkLst>
            <pc:docMk/>
            <pc:sldMk cId="2298254880" sldId="258"/>
            <ac:spMk id="3" creationId="{9DDA809A-AA2E-86FC-E3C7-525FE0E00427}"/>
          </ac:spMkLst>
        </pc:spChg>
      </pc:sldChg>
      <pc:sldChg chg="modSp">
        <pc:chgData name="Ifaz Faruki (2305668)" userId="S::2305668@student.uwtsd.ac.uk::b186f114-0dec-4566-96db-b7fc659da5d0" providerId="AD" clId="Web-{E3D8008E-E939-0195-5F6B-1BD12E494B16}" dt="2024-10-23T19:18:57.741" v="125" actId="20577"/>
        <pc:sldMkLst>
          <pc:docMk/>
          <pc:sldMk cId="1028764776" sldId="266"/>
        </pc:sldMkLst>
        <pc:spChg chg="mod">
          <ac:chgData name="Ifaz Faruki (2305668)" userId="S::2305668@student.uwtsd.ac.uk::b186f114-0dec-4566-96db-b7fc659da5d0" providerId="AD" clId="Web-{E3D8008E-E939-0195-5F6B-1BD12E494B16}" dt="2024-10-23T19:18:57.741" v="125" actId="20577"/>
          <ac:spMkLst>
            <pc:docMk/>
            <pc:sldMk cId="1028764776" sldId="266"/>
            <ac:spMk id="3" creationId="{0701F1E1-614D-02EA-5326-BEB09E635855}"/>
          </ac:spMkLst>
        </pc:spChg>
      </pc:sldChg>
      <pc:sldChg chg="modSp">
        <pc:chgData name="Ifaz Faruki (2305668)" userId="S::2305668@student.uwtsd.ac.uk::b186f114-0dec-4566-96db-b7fc659da5d0" providerId="AD" clId="Web-{E3D8008E-E939-0195-5F6B-1BD12E494B16}" dt="2024-10-23T16:32:49.794" v="61" actId="20577"/>
        <pc:sldMkLst>
          <pc:docMk/>
          <pc:sldMk cId="1780249200" sldId="270"/>
        </pc:sldMkLst>
        <pc:spChg chg="mod">
          <ac:chgData name="Ifaz Faruki (2305668)" userId="S::2305668@student.uwtsd.ac.uk::b186f114-0dec-4566-96db-b7fc659da5d0" providerId="AD" clId="Web-{E3D8008E-E939-0195-5F6B-1BD12E494B16}" dt="2024-10-23T16:32:49.794" v="61" actId="20577"/>
          <ac:spMkLst>
            <pc:docMk/>
            <pc:sldMk cId="1780249200" sldId="270"/>
            <ac:spMk id="9" creationId="{4E0C058E-CE58-7A48-AC03-82A80AA38B7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C4270120-CDFC-48DE-A6EA-6DEEDD0E436A}" type="datetimeFigureOut">
              <a:rPr lang="en-US" dirty="0"/>
              <a:t>10/30/2024</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196A61CA-0502-4EE4-9724-96EA822543E5}" type="slidenum">
              <a:rPr lang="en-US" dirty="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6959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A3C9FAAF-C467-4C93-8ECD-39AF5A14D498}" type="datetimeFigureOut">
              <a:rPr lang="en-US" dirty="0"/>
              <a:t>10/30/2024</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36805969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E37E480-B2BA-4553-A144-61E7F75833ED}" type="datetimeFigureOut">
              <a:rPr lang="en-US" dirty="0"/>
              <a:t>10/30/2024</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10096910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90E682A-6B53-4B08-AE4D-4C5E659103CC}" type="datetimeFigureOut">
              <a:rPr lang="en-US" dirty="0"/>
              <a:t>10/30/2024</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15550696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7C69F0F6-BEBB-4894-ABB2-75C5CBE0DDB9}" type="datetimeFigureOut">
              <a:rPr lang="en-US" dirty="0"/>
              <a:t>10/30/2024</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196A61CA-0502-4EE4-9724-96EA822543E5}" type="slidenum">
              <a:rPr lang="en-US" dirty="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65403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8B3E9E5F-17D9-4A30-9DA3-64E46A6DF111}" type="datetimeFigureOut">
              <a:rPr lang="en-US" dirty="0"/>
              <a:t>10/30/2024</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8607271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033AC5F0-3BC3-4718-BCCA-24B5655EC864}" type="datetimeFigureOut">
              <a:rPr lang="en-US" dirty="0"/>
              <a:t>10/30/2024</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11846567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9EB8BD81-465B-40F2-9A54-9DF3B12AF598}" type="datetimeFigureOut">
              <a:rPr lang="en-US" dirty="0"/>
              <a:t>10/30/2024</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32049425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noChangeAspect="1"/>
          </p:cNvSpPr>
          <p:nvPr>
            <p:ph type="pic" idx="1"/>
          </p:nvPr>
        </p:nvSpPr>
        <p:spPr>
          <a:xfrm>
            <a:off x="5334001" y="762000"/>
            <a:ext cx="5333999" cy="5334000"/>
          </a:xfrm>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F04B3CEF-64EF-4C43-9530-8E9CBFD2CAD1}" type="datetimeFigureOut">
              <a:rPr lang="en-US" dirty="0"/>
              <a:t>10/30/2024</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17656853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2A1F5BA7-0A17-4D30-9B66-E29324151C73}" type="datetimeFigureOut">
              <a:rPr lang="en-US" dirty="0"/>
              <a:t>10/30/2024</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2196092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76BEBB1B-D40A-4DB9-B3DE-BAAE675B83CD}" type="datetimeFigureOut">
              <a:rPr lang="en-US" dirty="0"/>
              <a:t>10/30/2024</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30362730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B70A3DFD-A535-46B2-84C1-61DC8B16A904}" type="datetimeFigureOut">
              <a:rPr lang="en-US" dirty="0"/>
              <a:t>10/30/2024</a:t>
            </a:fld>
            <a:endParaRPr lang="en-US"/>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196A61CA-0502-4EE4-9724-96EA822543E5}" type="slidenum">
              <a:rPr lang="en-US" dirty="0"/>
              <a:t>‹#›</a:t>
            </a:fld>
            <a:endParaRPr lang="en-US"/>
          </a:p>
        </p:txBody>
      </p:sp>
    </p:spTree>
    <p:extLst>
      <p:ext uri="{BB962C8B-B14F-4D97-AF65-F5344CB8AC3E}">
        <p14:creationId xmlns:p14="http://schemas.microsoft.com/office/powerpoint/2010/main" val="1996951785"/>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80">
          <p15:clr>
            <a:srgbClr val="F26B43"/>
          </p15:clr>
        </p15:guide>
        <p15:guide id="2" pos="3840">
          <p15:clr>
            <a:srgbClr val="F26B43"/>
          </p15:clr>
        </p15:guide>
        <p15:guide id="3" pos="7200">
          <p15:clr>
            <a:srgbClr val="F26B43"/>
          </p15:clr>
        </p15:guide>
        <p15:guide id="4" pos="6720">
          <p15:clr>
            <a:srgbClr val="F26B43"/>
          </p15:clr>
        </p15:guide>
        <p15:guide id="16" pos="480">
          <p15:clr>
            <a:srgbClr val="F26B43"/>
          </p15:clr>
        </p15:guide>
        <p15:guide id="23" orient="horz"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doi.org/10.1007/s10940-004-5869-y" TargetMode="External"/><Relationship Id="rId3" Type="http://schemas.openxmlformats.org/officeDocument/2006/relationships/hyperlink" Target="https://doi.org/10.1007/978-3-319-16999-6_3193-1" TargetMode="External"/><Relationship Id="rId7" Type="http://schemas.openxmlformats.org/officeDocument/2006/relationships/hyperlink" Target="https://www.college.police.uk/guidance/neighbourhood-crime/what-situational-crime-prevention" TargetMode="External"/><Relationship Id="rId2" Type="http://schemas.openxmlformats.org/officeDocument/2006/relationships/hyperlink" Target="https://doi.org/10.1007/s10612-021-09604-x" TargetMode="External"/><Relationship Id="rId1" Type="http://schemas.openxmlformats.org/officeDocument/2006/relationships/slideLayout" Target="../slideLayouts/slideLayout2.xml"/><Relationship Id="rId6" Type="http://schemas.openxmlformats.org/officeDocument/2006/relationships/hyperlink" Target="http://dx.doi.org/10.4236/tel.2016.62022" TargetMode="External"/><Relationship Id="rId5" Type="http://schemas.openxmlformats.org/officeDocument/2006/relationships/hyperlink" Target="https://doi.org/10.1093/bjc/azp014" TargetMode="External"/><Relationship Id="rId10" Type="http://schemas.openxmlformats.org/officeDocument/2006/relationships/hyperlink" Target="https://www.jstor.org/stable/45215823" TargetMode="External"/><Relationship Id="rId4" Type="http://schemas.openxmlformats.org/officeDocument/2006/relationships/hyperlink" Target="https://doi.org/10.1086/210087" TargetMode="External"/><Relationship Id="rId9" Type="http://schemas.openxmlformats.org/officeDocument/2006/relationships/hyperlink" Target="https://www.jstor.org/stable/1147560"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doi.org/10.1177/0011128792038004005" TargetMode="External"/><Relationship Id="rId3" Type="http://schemas.openxmlformats.org/officeDocument/2006/relationships/hyperlink" Target="https://doi.org/10.1080/09585189608409921" TargetMode="External"/><Relationship Id="rId7" Type="http://schemas.openxmlformats.org/officeDocument/2006/relationships/hyperlink" Target="https://doi.org/10.1177/000312240607100105" TargetMode="External"/><Relationship Id="rId2" Type="http://schemas.openxmlformats.org/officeDocument/2006/relationships/hyperlink" Target="https://doi.org/10.1111/j.1745-9125.1987.tb00826.x" TargetMode="External"/><Relationship Id="rId1" Type="http://schemas.openxmlformats.org/officeDocument/2006/relationships/slideLayout" Target="../slideLayouts/slideLayout2.xml"/><Relationship Id="rId6" Type="http://schemas.openxmlformats.org/officeDocument/2006/relationships/hyperlink" Target="https://doi.org/10.1007/s10354-021-00882-2" TargetMode="External"/><Relationship Id="rId5" Type="http://schemas.openxmlformats.org/officeDocument/2006/relationships/hyperlink" Target="https://doi.org/10.1146/annurev.soc.23.1.191" TargetMode="External"/><Relationship Id="rId4" Type="http://schemas.openxmlformats.org/officeDocument/2006/relationships/hyperlink" Target="https://doi.org/10.1016/j.ijlp.2011.11.004" TargetMode="External"/><Relationship Id="rId9" Type="http://schemas.openxmlformats.org/officeDocument/2006/relationships/hyperlink" Target="https://doi.org/10.1177/1043463110364730"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centreforsocialjustice.org.uk/library/desperate-for-a-fix-using-shop-theft-and-a-second-chance-programme-to-get-tough-on-the-causes-of-prolific-drug-addicted-offending" TargetMode="External"/><Relationship Id="rId3" Type="http://schemas.openxmlformats.org/officeDocument/2006/relationships/hyperlink" Target="https://doi.org/10.1037/0033-2909.117.1.67" TargetMode="External"/><Relationship Id="rId7" Type="http://schemas.openxmlformats.org/officeDocument/2006/relationships/hyperlink" Target="https://doi.org/10.1177/0306624X8903300307" TargetMode="External"/><Relationship Id="rId2" Type="http://schemas.openxmlformats.org/officeDocument/2006/relationships/hyperlink" Target="https://www.nationalcrimeagency.gov.uk/threats/nsa-organised-acquisitive-crime-2024" TargetMode="External"/><Relationship Id="rId1" Type="http://schemas.openxmlformats.org/officeDocument/2006/relationships/slideLayout" Target="../slideLayouts/slideLayout2.xml"/><Relationship Id="rId6" Type="http://schemas.openxmlformats.org/officeDocument/2006/relationships/hyperlink" Target="https://doi.org/10.2147/PRBM.S10215" TargetMode="External"/><Relationship Id="rId5" Type="http://schemas.openxmlformats.org/officeDocument/2006/relationships/hyperlink" Target="https://doi.org/10.1177/14773708241226537" TargetMode="External"/><Relationship Id="rId10" Type="http://schemas.openxmlformats.org/officeDocument/2006/relationships/hyperlink" Target="https://www.cambridge.org/core/journals/advances-in-psychiatric-treatment/article/psychodynamic-psychotherapy-developing-the-evidence-base/FDFB93596F9E502277720F9F4F55563A" TargetMode="External"/><Relationship Id="rId4" Type="http://schemas.openxmlformats.org/officeDocument/2006/relationships/hyperlink" Target="https://doi.org/10.7812/TPP/12-072" TargetMode="External"/><Relationship Id="rId9" Type="http://schemas.openxmlformats.org/officeDocument/2006/relationships/hyperlink" Target="https://www.researchgate.net/publication/316714297_Carrier_N_and_K_Walby_2014_'Ptolemizing_Lombroso_the_Pseudo-Revolution_of_Biosocial_Criminology'_Journal_of_Theoretical_and_Philosophical_Criminology_61_1-45"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ons.gov.uk/peoplepopulationandcommunity/crimeandjustice/datasets/natureofcrimetablesviolence" TargetMode="External"/><Relationship Id="rId3" Type="http://schemas.openxmlformats.org/officeDocument/2006/relationships/hyperlink" Target="https://doi.org/10.1016/j.jcrimjus.2017.01.003" TargetMode="External"/><Relationship Id="rId7" Type="http://schemas.openxmlformats.org/officeDocument/2006/relationships/hyperlink" Target="https://doi.org/10.1080/09627250608553387" TargetMode="External"/><Relationship Id="rId2" Type="http://schemas.openxmlformats.org/officeDocument/2006/relationships/hyperlink" Target="https://doi.org/10.1093/brain/awq010" TargetMode="External"/><Relationship Id="rId1" Type="http://schemas.openxmlformats.org/officeDocument/2006/relationships/slideLayout" Target="../slideLayouts/slideLayout2.xml"/><Relationship Id="rId6" Type="http://schemas.openxmlformats.org/officeDocument/2006/relationships/hyperlink" Target="https://doi.org/10.1542/peds.2009-0597" TargetMode="External"/><Relationship Id="rId5" Type="http://schemas.openxmlformats.org/officeDocument/2006/relationships/hyperlink" Target="https://www.justiceinspectorates.gov.uk/hmiprobation/research/the-evidence-base-youth-offending-services/specific-areas-of-delivery/lifestyle-and-peer-relationships/" TargetMode="External"/><Relationship Id="rId10" Type="http://schemas.openxmlformats.org/officeDocument/2006/relationships/hyperlink" Target="https://doi.org/10.2307/2094592" TargetMode="External"/><Relationship Id="rId4" Type="http://schemas.openxmlformats.org/officeDocument/2006/relationships/hyperlink" Target="https://doi.org/10.1007/BF03393102" TargetMode="External"/><Relationship Id="rId9" Type="http://schemas.openxmlformats.org/officeDocument/2006/relationships/hyperlink" Target="https://www.gov.scot/binaries/content/documents/govscot/publications/research-and-analysis/2018/05/understanding-childhood-adversity-resilience-crime/documents/00535550-pdf/00535550-pdf/govscot%3Adocument/00535550.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t="-5000" b="-5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47401" y="2358"/>
            <a:ext cx="6182997" cy="2610961"/>
          </a:xfrm>
        </p:spPr>
        <p:txBody>
          <a:bodyPr vert="horz" lIns="91440" tIns="45720" rIns="91440" bIns="45720" rtlCol="0" anchor="ctr">
            <a:normAutofit/>
          </a:bodyPr>
          <a:lstStyle/>
          <a:p>
            <a:r>
              <a:rPr lang="en-US" sz="3600" dirty="0"/>
              <a:t>Comparing and Contrasting theories in Criminology</a:t>
            </a:r>
          </a:p>
        </p:txBody>
      </p:sp>
      <p:sp>
        <p:nvSpPr>
          <p:cNvPr id="3" name="Subtitle 2"/>
          <p:cNvSpPr>
            <a:spLocks noGrp="1"/>
          </p:cNvSpPr>
          <p:nvPr>
            <p:ph type="subTitle" idx="1"/>
          </p:nvPr>
        </p:nvSpPr>
        <p:spPr>
          <a:xfrm>
            <a:off x="2235574" y="5148868"/>
            <a:ext cx="7714388" cy="1708637"/>
          </a:xfrm>
        </p:spPr>
        <p:txBody>
          <a:bodyPr vert="horz" lIns="91440" tIns="45720" rIns="91440" bIns="45720" rtlCol="0" anchor="t">
            <a:normAutofit/>
          </a:bodyPr>
          <a:lstStyle/>
          <a:p>
            <a:pPr algn="ctr"/>
            <a:r>
              <a:rPr lang="en-US" dirty="0"/>
              <a:t>By Ifaz Faruki</a:t>
            </a:r>
          </a:p>
          <a:p>
            <a:pPr algn="ctr"/>
            <a:r>
              <a:rPr lang="en-US" dirty="0"/>
              <a:t>Student number: 2305668</a:t>
            </a:r>
          </a:p>
          <a:p>
            <a:pPr algn="ctr"/>
            <a:r>
              <a:rPr lang="en-US" dirty="0"/>
              <a:t>Module Code: BMCP5009</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44CF2-A753-E61A-ABDA-2F3E8E2C6526}"/>
              </a:ext>
            </a:extLst>
          </p:cNvPr>
          <p:cNvSpPr>
            <a:spLocks noGrp="1"/>
          </p:cNvSpPr>
          <p:nvPr>
            <p:ph type="title"/>
          </p:nvPr>
        </p:nvSpPr>
        <p:spPr>
          <a:xfrm>
            <a:off x="4260943" y="-1478"/>
            <a:ext cx="3589377" cy="842906"/>
          </a:xfrm>
        </p:spPr>
        <p:txBody>
          <a:bodyPr/>
          <a:lstStyle/>
          <a:p>
            <a:r>
              <a:rPr lang="en-US"/>
              <a:t>Introduction</a:t>
            </a:r>
          </a:p>
        </p:txBody>
      </p:sp>
      <p:sp>
        <p:nvSpPr>
          <p:cNvPr id="3" name="Content Placeholder 2">
            <a:extLst>
              <a:ext uri="{FF2B5EF4-FFF2-40B4-BE49-F238E27FC236}">
                <a16:creationId xmlns:a16="http://schemas.microsoft.com/office/drawing/2014/main" id="{B06E8859-71A3-3041-801A-EE3A41A19467}"/>
              </a:ext>
            </a:extLst>
          </p:cNvPr>
          <p:cNvSpPr>
            <a:spLocks noGrp="1"/>
          </p:cNvSpPr>
          <p:nvPr>
            <p:ph idx="1"/>
          </p:nvPr>
        </p:nvSpPr>
        <p:spPr>
          <a:xfrm>
            <a:off x="1473528" y="2271346"/>
            <a:ext cx="9238434" cy="3810000"/>
          </a:xfrm>
        </p:spPr>
        <p:txBody>
          <a:bodyPr vert="horz" lIns="91440" tIns="45720" rIns="91440" bIns="45720" rtlCol="0" anchor="t">
            <a:normAutofit lnSpcReduction="10000"/>
          </a:bodyPr>
          <a:lstStyle/>
          <a:p>
            <a:r>
              <a:rPr lang="en-US" dirty="0"/>
              <a:t>Criminology is an interdisciplinary subject area that focuses on criminal </a:t>
            </a:r>
            <a:r>
              <a:rPr lang="en-US" err="1"/>
              <a:t>behaviour</a:t>
            </a:r>
            <a:r>
              <a:rPr lang="en-US" dirty="0"/>
              <a:t>  and what causes individuals to make these type of choices that have a negative impact on society (Brazil and Whittingham, 2019). </a:t>
            </a:r>
          </a:p>
          <a:p>
            <a:r>
              <a:rPr lang="en-US" dirty="0"/>
              <a:t>This presentation will be focusing on comparing and contrasting four theories in criminology in regard to the causes of criminal </a:t>
            </a:r>
            <a:r>
              <a:rPr lang="en-US" err="1"/>
              <a:t>behaviour</a:t>
            </a:r>
            <a:r>
              <a:rPr lang="en-US" dirty="0"/>
              <a:t>. These include: </a:t>
            </a:r>
          </a:p>
          <a:p>
            <a:r>
              <a:rPr lang="en-US" dirty="0"/>
              <a:t>Rational Choice Theory (classical)</a:t>
            </a:r>
          </a:p>
          <a:p>
            <a:r>
              <a:rPr lang="en-US" dirty="0"/>
              <a:t>Lombroso Theory (biological </a:t>
            </a:r>
            <a:r>
              <a:rPr lang="en-US"/>
              <a:t>positivism)</a:t>
            </a:r>
            <a:endParaRPr lang="en-US" dirty="0"/>
          </a:p>
          <a:p>
            <a:r>
              <a:rPr lang="en-US" dirty="0"/>
              <a:t>Psychodynamic Theory (psychological</a:t>
            </a:r>
            <a:r>
              <a:rPr lang="en-US"/>
              <a:t> positivism)</a:t>
            </a:r>
            <a:endParaRPr lang="en-US" dirty="0"/>
          </a:p>
          <a:p>
            <a:r>
              <a:rPr lang="en-US" dirty="0"/>
              <a:t>Social Learning Theory (sociological positivism)</a:t>
            </a:r>
          </a:p>
          <a:p>
            <a:endParaRPr lang="en-US" dirty="0"/>
          </a:p>
          <a:p>
            <a:endParaRPr lang="en-US"/>
          </a:p>
          <a:p>
            <a:endParaRPr lang="en-US"/>
          </a:p>
        </p:txBody>
      </p:sp>
    </p:spTree>
    <p:extLst>
      <p:ext uri="{BB962C8B-B14F-4D97-AF65-F5344CB8AC3E}">
        <p14:creationId xmlns:p14="http://schemas.microsoft.com/office/powerpoint/2010/main" val="39405312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58984-1E9D-1E5C-8227-019C43505D6A}"/>
              </a:ext>
            </a:extLst>
          </p:cNvPr>
          <p:cNvSpPr>
            <a:spLocks noGrp="1"/>
          </p:cNvSpPr>
          <p:nvPr>
            <p:ph type="title"/>
          </p:nvPr>
        </p:nvSpPr>
        <p:spPr>
          <a:xfrm>
            <a:off x="3218610" y="-1478"/>
            <a:ext cx="5501322" cy="791299"/>
          </a:xfrm>
        </p:spPr>
        <p:txBody>
          <a:bodyPr/>
          <a:lstStyle/>
          <a:p>
            <a:r>
              <a:rPr lang="en-US"/>
              <a:t>Rational Choice Theory</a:t>
            </a:r>
          </a:p>
        </p:txBody>
      </p:sp>
      <p:sp>
        <p:nvSpPr>
          <p:cNvPr id="3" name="Content Placeholder 2">
            <a:extLst>
              <a:ext uri="{FF2B5EF4-FFF2-40B4-BE49-F238E27FC236}">
                <a16:creationId xmlns:a16="http://schemas.microsoft.com/office/drawing/2014/main" id="{EB616221-2779-F105-F306-6A3D8B3244D6}"/>
              </a:ext>
            </a:extLst>
          </p:cNvPr>
          <p:cNvSpPr>
            <a:spLocks noGrp="1"/>
          </p:cNvSpPr>
          <p:nvPr>
            <p:ph idx="1"/>
          </p:nvPr>
        </p:nvSpPr>
        <p:spPr>
          <a:xfrm>
            <a:off x="5968435" y="1477617"/>
            <a:ext cx="5527826" cy="4412974"/>
          </a:xfrm>
        </p:spPr>
        <p:txBody>
          <a:bodyPr vert="horz" lIns="91440" tIns="45720" rIns="91440" bIns="45720" rtlCol="0" anchor="t">
            <a:noAutofit/>
          </a:bodyPr>
          <a:lstStyle/>
          <a:p>
            <a:r>
              <a:rPr lang="en-GB" sz="1600" dirty="0"/>
              <a:t>Explores decision making of whether or not to commit a crime is influenced by calculating the risks and rewards  (College of Policing, 2022; Hechter and Kanazawa, 1997; Matsueda </a:t>
            </a:r>
            <a:r>
              <a:rPr lang="en-GB" sz="1600" i="1" dirty="0"/>
              <a:t>et al</a:t>
            </a:r>
            <a:r>
              <a:rPr lang="en-GB" sz="1600" dirty="0"/>
              <a:t>, 2006). </a:t>
            </a:r>
          </a:p>
          <a:p>
            <a:r>
              <a:rPr lang="en-GB" sz="1600" dirty="0"/>
              <a:t>Predicts crime  (Derek </a:t>
            </a:r>
            <a:r>
              <a:rPr lang="en-GB" sz="1600" i="1" dirty="0"/>
              <a:t>et al</a:t>
            </a:r>
            <a:r>
              <a:rPr lang="en-GB" sz="1600" dirty="0"/>
              <a:t>, 1987). </a:t>
            </a:r>
          </a:p>
          <a:p>
            <a:r>
              <a:rPr lang="en-GB" sz="1600" dirty="0"/>
              <a:t>23% of thieves plan their crimes (Clarke and Harris, 1992). </a:t>
            </a:r>
          </a:p>
          <a:p>
            <a:r>
              <a:rPr lang="en-GB" sz="1600" dirty="0"/>
              <a:t>65% increase in organised burglary offences (National Crime Agency, 2023).</a:t>
            </a:r>
          </a:p>
          <a:p>
            <a:r>
              <a:rPr lang="en-GB" sz="1600" dirty="0"/>
              <a:t> 75% of criminals interviewed say that they find selling drugs </a:t>
            </a:r>
            <a:r>
              <a:rPr lang="en-GB" sz="1600"/>
              <a:t>financially</a:t>
            </a:r>
            <a:r>
              <a:rPr lang="en-GB" sz="1600" dirty="0"/>
              <a:t> rewarding (</a:t>
            </a:r>
            <a:r>
              <a:rPr lang="en-GB" sz="1600" err="1"/>
              <a:t>MacCoun</a:t>
            </a:r>
            <a:r>
              <a:rPr lang="en-GB" sz="1600" dirty="0"/>
              <a:t> and Reuter, 1992).  </a:t>
            </a:r>
          </a:p>
          <a:p>
            <a:endParaRPr lang="en-US" sz="1000" dirty="0"/>
          </a:p>
          <a:p>
            <a:endParaRPr lang="en-US" sz="1000" dirty="0"/>
          </a:p>
          <a:p>
            <a:endParaRPr lang="en-US"/>
          </a:p>
          <a:p>
            <a:endParaRPr lang="en-US"/>
          </a:p>
          <a:p>
            <a:endParaRPr lang="en-US"/>
          </a:p>
          <a:p>
            <a:endParaRPr lang="en-US"/>
          </a:p>
          <a:p>
            <a:pPr marL="0" indent="0">
              <a:buNone/>
            </a:pPr>
            <a:endParaRPr lang="en-US"/>
          </a:p>
          <a:p>
            <a:endParaRPr lang="en-US"/>
          </a:p>
          <a:p>
            <a:endParaRPr lang="en-US"/>
          </a:p>
          <a:p>
            <a:endParaRPr lang="en-US"/>
          </a:p>
        </p:txBody>
      </p:sp>
      <p:sp>
        <p:nvSpPr>
          <p:cNvPr id="4" name="Date Placeholder 3">
            <a:extLst>
              <a:ext uri="{FF2B5EF4-FFF2-40B4-BE49-F238E27FC236}">
                <a16:creationId xmlns:a16="http://schemas.microsoft.com/office/drawing/2014/main" id="{5D862C16-58D2-ED4F-9828-C4EDBD3B6966}"/>
              </a:ext>
            </a:extLst>
          </p:cNvPr>
          <p:cNvSpPr>
            <a:spLocks noGrp="1"/>
          </p:cNvSpPr>
          <p:nvPr>
            <p:ph type="dt" sz="half" idx="10"/>
          </p:nvPr>
        </p:nvSpPr>
        <p:spPr/>
        <p:txBody>
          <a:bodyPr/>
          <a:lstStyle/>
          <a:p>
            <a:fld id="{6EECC01D-6604-4C18-BC24-4ED110B203E1}" type="datetime1">
              <a:t>10/30/2024</a:t>
            </a:fld>
            <a:endParaRPr lang="en-US"/>
          </a:p>
        </p:txBody>
      </p:sp>
      <p:sp>
        <p:nvSpPr>
          <p:cNvPr id="5" name="Footer Placeholder 4">
            <a:extLst>
              <a:ext uri="{FF2B5EF4-FFF2-40B4-BE49-F238E27FC236}">
                <a16:creationId xmlns:a16="http://schemas.microsoft.com/office/drawing/2014/main" id="{E58ECD4E-6D23-624E-CE86-D7478F23F70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712CA8D-7D57-16AE-22F2-F9FDD6E93C5C}"/>
              </a:ext>
            </a:extLst>
          </p:cNvPr>
          <p:cNvSpPr>
            <a:spLocks noGrp="1"/>
          </p:cNvSpPr>
          <p:nvPr>
            <p:ph type="sldNum" sz="quarter" idx="12"/>
          </p:nvPr>
        </p:nvSpPr>
        <p:spPr/>
        <p:txBody>
          <a:bodyPr/>
          <a:lstStyle/>
          <a:p>
            <a:fld id="{196A61CA-0502-4EE4-9724-96EA822543E5}" type="slidenum">
              <a:rPr lang="en-US" dirty="0"/>
              <a:t>3</a:t>
            </a:fld>
            <a:endParaRPr lang="en-US"/>
          </a:p>
        </p:txBody>
      </p:sp>
      <p:pic>
        <p:nvPicPr>
          <p:cNvPr id="7" name="Picture 6" descr="Risk And Reward Balance Stock Photos - Image: 25216743">
            <a:extLst>
              <a:ext uri="{FF2B5EF4-FFF2-40B4-BE49-F238E27FC236}">
                <a16:creationId xmlns:a16="http://schemas.microsoft.com/office/drawing/2014/main" id="{47BC2677-11DE-6C76-AA8A-5DF70ADEB288}"/>
              </a:ext>
            </a:extLst>
          </p:cNvPr>
          <p:cNvPicPr>
            <a:picLocks noChangeAspect="1"/>
          </p:cNvPicPr>
          <p:nvPr/>
        </p:nvPicPr>
        <p:blipFill>
          <a:blip r:embed="rId2"/>
          <a:srcRect r="450" b="7276"/>
          <a:stretch/>
        </p:blipFill>
        <p:spPr>
          <a:xfrm>
            <a:off x="344557" y="1479687"/>
            <a:ext cx="4956347" cy="3726166"/>
          </a:xfrm>
          <a:prstGeom prst="rect">
            <a:avLst/>
          </a:prstGeom>
        </p:spPr>
      </p:pic>
    </p:spTree>
    <p:extLst>
      <p:ext uri="{BB962C8B-B14F-4D97-AF65-F5344CB8AC3E}">
        <p14:creationId xmlns:p14="http://schemas.microsoft.com/office/powerpoint/2010/main" val="33718003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45FCC-7D72-03B8-84A9-6EF9E6C7D75E}"/>
              </a:ext>
            </a:extLst>
          </p:cNvPr>
          <p:cNvSpPr>
            <a:spLocks noGrp="1"/>
          </p:cNvSpPr>
          <p:nvPr>
            <p:ph type="title"/>
          </p:nvPr>
        </p:nvSpPr>
        <p:spPr>
          <a:xfrm>
            <a:off x="1473528" y="-2305"/>
            <a:ext cx="9238434" cy="857559"/>
          </a:xfrm>
        </p:spPr>
        <p:txBody>
          <a:bodyPr/>
          <a:lstStyle/>
          <a:p>
            <a:r>
              <a:rPr lang="en-US"/>
              <a:t>Criticisms of Rational Choice theory</a:t>
            </a:r>
          </a:p>
        </p:txBody>
      </p:sp>
      <p:sp>
        <p:nvSpPr>
          <p:cNvPr id="3" name="Content Placeholder 2">
            <a:extLst>
              <a:ext uri="{FF2B5EF4-FFF2-40B4-BE49-F238E27FC236}">
                <a16:creationId xmlns:a16="http://schemas.microsoft.com/office/drawing/2014/main" id="{78D3E51B-BF22-A526-9341-C6F7953A8DD5}"/>
              </a:ext>
            </a:extLst>
          </p:cNvPr>
          <p:cNvSpPr>
            <a:spLocks noGrp="1"/>
          </p:cNvSpPr>
          <p:nvPr>
            <p:ph idx="1"/>
          </p:nvPr>
        </p:nvSpPr>
        <p:spPr>
          <a:xfrm>
            <a:off x="1473528" y="1524000"/>
            <a:ext cx="9238434" cy="5331133"/>
          </a:xfrm>
        </p:spPr>
        <p:txBody>
          <a:bodyPr vert="horz" lIns="91440" tIns="45720" rIns="91440" bIns="45720" rtlCol="0" anchor="t">
            <a:normAutofit/>
          </a:bodyPr>
          <a:lstStyle/>
          <a:p>
            <a:pPr marL="285750" indent="-285750"/>
            <a:r>
              <a:rPr lang="en-US" dirty="0"/>
              <a:t>One of the criticisms of the rational choice theory is that it makes wrong assumptions by claiming that every individual has the ability to make rational and intuitive decisions (O'Grady, 2011; Steinmetz and Pratt, 2024; Steele, 2023; Schlueter </a:t>
            </a:r>
            <a:r>
              <a:rPr lang="en-US" i="1" dirty="0"/>
              <a:t> et al</a:t>
            </a:r>
            <a:r>
              <a:rPr lang="en-US" dirty="0"/>
              <a:t>, 1989).</a:t>
            </a:r>
            <a:endParaRPr lang="en-US"/>
          </a:p>
          <a:p>
            <a:pPr marL="0" indent="0">
              <a:buNone/>
            </a:pPr>
            <a:endParaRPr lang="en-US" dirty="0"/>
          </a:p>
          <a:p>
            <a:pPr marL="285750" indent="-285750"/>
            <a:r>
              <a:rPr lang="en-US" dirty="0"/>
              <a:t>The rational choice theory does not take other factors into consideration (Burns and Roszkowska, 2016; Carmichael and Piquero, 2004). </a:t>
            </a:r>
          </a:p>
          <a:p>
            <a:pPr marL="0" indent="0">
              <a:buNone/>
            </a:pPr>
            <a:endParaRPr lang="en-US" dirty="0"/>
          </a:p>
          <a:p>
            <a:pPr marL="285750" indent="-285750"/>
            <a:r>
              <a:rPr lang="en-US" dirty="0"/>
              <a:t>70% of people committed shop theft because they need the money in order fund their addiction regardless of the consequences they may face if caught by the police service (Centre for Social Justice). </a:t>
            </a:r>
          </a:p>
          <a:p>
            <a:pPr marL="285750" indent="-285750"/>
            <a:r>
              <a:rPr lang="en-US" dirty="0"/>
              <a:t>The rational choice theory is not based on empirical evidence (O'Grady, 2011).</a:t>
            </a:r>
          </a:p>
          <a:p>
            <a:pPr marL="285750" indent="-285750"/>
            <a:endParaRPr lang="en-US"/>
          </a:p>
          <a:p>
            <a:pPr marL="285750" indent="-285750"/>
            <a:endParaRPr lang="en-US"/>
          </a:p>
          <a:p>
            <a:pPr marL="285750" indent="-285750"/>
            <a:endParaRPr lang="en-US"/>
          </a:p>
          <a:p>
            <a:pPr marL="285750" indent="-285750"/>
            <a:endParaRPr lang="en-US"/>
          </a:p>
          <a:p>
            <a:pPr marL="285750" indent="-285750"/>
            <a:endParaRPr lang="en-US"/>
          </a:p>
          <a:p>
            <a:pPr marL="285750" indent="-285750"/>
            <a:endParaRPr lang="en-US"/>
          </a:p>
          <a:p>
            <a:pPr marL="0" indent="0">
              <a:buNone/>
            </a:pPr>
            <a:endParaRPr lang="en-US"/>
          </a:p>
        </p:txBody>
      </p:sp>
      <p:sp>
        <p:nvSpPr>
          <p:cNvPr id="4" name="Date Placeholder 3">
            <a:extLst>
              <a:ext uri="{FF2B5EF4-FFF2-40B4-BE49-F238E27FC236}">
                <a16:creationId xmlns:a16="http://schemas.microsoft.com/office/drawing/2014/main" id="{71B9F8AA-B302-34F0-E091-58B49029F6BD}"/>
              </a:ext>
            </a:extLst>
          </p:cNvPr>
          <p:cNvSpPr>
            <a:spLocks noGrp="1"/>
          </p:cNvSpPr>
          <p:nvPr>
            <p:ph type="dt" sz="half" idx="10"/>
          </p:nvPr>
        </p:nvSpPr>
        <p:spPr/>
        <p:txBody>
          <a:bodyPr/>
          <a:lstStyle/>
          <a:p>
            <a:fld id="{57329647-2429-41E4-A004-497A118184CC}" type="datetime1">
              <a:t>10/30/2024</a:t>
            </a:fld>
            <a:endParaRPr lang="en-US"/>
          </a:p>
        </p:txBody>
      </p:sp>
      <p:sp>
        <p:nvSpPr>
          <p:cNvPr id="5" name="Footer Placeholder 4">
            <a:extLst>
              <a:ext uri="{FF2B5EF4-FFF2-40B4-BE49-F238E27FC236}">
                <a16:creationId xmlns:a16="http://schemas.microsoft.com/office/drawing/2014/main" id="{B235A9C7-B8C3-E23B-2FCC-B53C8BD47D48}"/>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C1B2121-2B6A-0073-B288-DE7E7C862596}"/>
              </a:ext>
            </a:extLst>
          </p:cNvPr>
          <p:cNvSpPr>
            <a:spLocks noGrp="1"/>
          </p:cNvSpPr>
          <p:nvPr>
            <p:ph type="sldNum" sz="quarter" idx="12"/>
          </p:nvPr>
        </p:nvSpPr>
        <p:spPr/>
        <p:txBody>
          <a:bodyPr/>
          <a:lstStyle/>
          <a:p>
            <a:fld id="{196A61CA-0502-4EE4-9724-96EA822543E5}" type="slidenum">
              <a:rPr lang="en-US" dirty="0"/>
              <a:t>4</a:t>
            </a:fld>
            <a:endParaRPr lang="en-US"/>
          </a:p>
        </p:txBody>
      </p:sp>
    </p:spTree>
    <p:extLst>
      <p:ext uri="{BB962C8B-B14F-4D97-AF65-F5344CB8AC3E}">
        <p14:creationId xmlns:p14="http://schemas.microsoft.com/office/powerpoint/2010/main" val="39243243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06AA0-6C3B-B42A-0327-EC25ED8761EF}"/>
              </a:ext>
            </a:extLst>
          </p:cNvPr>
          <p:cNvSpPr>
            <a:spLocks noGrp="1"/>
          </p:cNvSpPr>
          <p:nvPr>
            <p:ph type="title"/>
          </p:nvPr>
        </p:nvSpPr>
        <p:spPr>
          <a:xfrm>
            <a:off x="3993863" y="2746"/>
            <a:ext cx="4202608" cy="552759"/>
          </a:xfrm>
        </p:spPr>
        <p:txBody>
          <a:bodyPr/>
          <a:lstStyle/>
          <a:p>
            <a:r>
              <a:rPr lang="en-US" dirty="0"/>
              <a:t>Lombroso theory </a:t>
            </a:r>
          </a:p>
        </p:txBody>
      </p:sp>
      <p:sp>
        <p:nvSpPr>
          <p:cNvPr id="3" name="Content Placeholder 2">
            <a:extLst>
              <a:ext uri="{FF2B5EF4-FFF2-40B4-BE49-F238E27FC236}">
                <a16:creationId xmlns:a16="http://schemas.microsoft.com/office/drawing/2014/main" id="{5829B732-1D60-CCE9-1FAE-B408FFF7BCB5}"/>
              </a:ext>
            </a:extLst>
          </p:cNvPr>
          <p:cNvSpPr>
            <a:spLocks noGrp="1"/>
          </p:cNvSpPr>
          <p:nvPr>
            <p:ph idx="1"/>
          </p:nvPr>
        </p:nvSpPr>
        <p:spPr>
          <a:xfrm>
            <a:off x="323010" y="622852"/>
            <a:ext cx="4102812" cy="6046436"/>
          </a:xfrm>
        </p:spPr>
        <p:txBody>
          <a:bodyPr vert="horz" lIns="91440" tIns="45720" rIns="91440" bIns="45720" rtlCol="0" anchor="t">
            <a:noAutofit/>
          </a:bodyPr>
          <a:lstStyle/>
          <a:p>
            <a:r>
              <a:rPr lang="en-US" dirty="0"/>
              <a:t> Considered to be the father of criminology </a:t>
            </a:r>
            <a:r>
              <a:rPr lang="en-GB" dirty="0"/>
              <a:t>(Walby and Carrier, 2014). </a:t>
            </a:r>
            <a:endParaRPr lang="en-US" dirty="0"/>
          </a:p>
          <a:p>
            <a:r>
              <a:rPr lang="en-US" dirty="0"/>
              <a:t>Implies that criminals can be detected based on looks alone (Kuhar and Stella, 2023).  </a:t>
            </a:r>
          </a:p>
          <a:p>
            <a:r>
              <a:rPr lang="en-US" dirty="0"/>
              <a:t>Atavistic form (Hagan and Daigle, 2023). </a:t>
            </a:r>
          </a:p>
          <a:p>
            <a:r>
              <a:rPr lang="en-US" dirty="0"/>
              <a:t> Description of criminals (</a:t>
            </a:r>
            <a:r>
              <a:rPr lang="en-US" dirty="0" err="1"/>
              <a:t>Ferracutti</a:t>
            </a:r>
            <a:r>
              <a:rPr lang="en-US" dirty="0"/>
              <a:t>, 1996; Gatti and Verde, 2012). </a:t>
            </a:r>
          </a:p>
          <a:p>
            <a:r>
              <a:rPr lang="en-GB" dirty="0"/>
              <a:t>Lombroso's research (Dunnage, 2018).</a:t>
            </a:r>
          </a:p>
          <a:p>
            <a:r>
              <a:rPr lang="en-GB" dirty="0"/>
              <a:t> 40% of the criminals had physical traits that were linked to the atavistic form. </a:t>
            </a:r>
          </a:p>
          <a:p>
            <a:endParaRPr lang="en-GB" dirty="0"/>
          </a:p>
          <a:p>
            <a:endParaRPr lang="en-GB" dirty="0"/>
          </a:p>
          <a:p>
            <a:endParaRPr lang="en-GB" dirty="0"/>
          </a:p>
          <a:p>
            <a:endParaRPr lang="en-GB" dirty="0"/>
          </a:p>
          <a:p>
            <a:pPr marL="0" indent="0">
              <a:buNone/>
            </a:pPr>
            <a:endParaRPr lang="en-GB" dirty="0"/>
          </a:p>
          <a:p>
            <a:endParaRPr lang="en-US" dirty="0"/>
          </a:p>
          <a:p>
            <a:endParaRPr lang="en-US" dirty="0"/>
          </a:p>
        </p:txBody>
      </p:sp>
      <p:sp>
        <p:nvSpPr>
          <p:cNvPr id="4" name="Date Placeholder 3">
            <a:extLst>
              <a:ext uri="{FF2B5EF4-FFF2-40B4-BE49-F238E27FC236}">
                <a16:creationId xmlns:a16="http://schemas.microsoft.com/office/drawing/2014/main" id="{DB5426E8-7485-6201-35AE-97974DC10BE4}"/>
              </a:ext>
            </a:extLst>
          </p:cNvPr>
          <p:cNvSpPr>
            <a:spLocks noGrp="1"/>
          </p:cNvSpPr>
          <p:nvPr>
            <p:ph type="dt" sz="half" idx="10"/>
          </p:nvPr>
        </p:nvSpPr>
        <p:spPr/>
        <p:txBody>
          <a:bodyPr/>
          <a:lstStyle/>
          <a:p>
            <a:fld id="{F18E446F-C553-4A9D-91E0-13D87F019644}" type="datetime1">
              <a:t>10/30/2024</a:t>
            </a:fld>
            <a:endParaRPr lang="en-US"/>
          </a:p>
        </p:txBody>
      </p:sp>
      <p:sp>
        <p:nvSpPr>
          <p:cNvPr id="5" name="Footer Placeholder 4">
            <a:extLst>
              <a:ext uri="{FF2B5EF4-FFF2-40B4-BE49-F238E27FC236}">
                <a16:creationId xmlns:a16="http://schemas.microsoft.com/office/drawing/2014/main" id="{A38342B8-CAB9-789A-BC75-0F08C62251F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8FA96B6-1E47-4546-3652-4E87F72778EC}"/>
              </a:ext>
            </a:extLst>
          </p:cNvPr>
          <p:cNvSpPr>
            <a:spLocks noGrp="1"/>
          </p:cNvSpPr>
          <p:nvPr>
            <p:ph type="sldNum" sz="quarter" idx="12"/>
          </p:nvPr>
        </p:nvSpPr>
        <p:spPr/>
        <p:txBody>
          <a:bodyPr/>
          <a:lstStyle/>
          <a:p>
            <a:fld id="{196A61CA-0502-4EE4-9724-96EA822543E5}" type="slidenum">
              <a:rPr lang="en-US" dirty="0"/>
              <a:t>5</a:t>
            </a:fld>
            <a:endParaRPr lang="en-US"/>
          </a:p>
        </p:txBody>
      </p:sp>
      <p:pic>
        <p:nvPicPr>
          <p:cNvPr id="9" name="Picture 8" descr="Criminology, the Study and Prevention of Crime | ::: Chantal MAILLE ...">
            <a:extLst>
              <a:ext uri="{FF2B5EF4-FFF2-40B4-BE49-F238E27FC236}">
                <a16:creationId xmlns:a16="http://schemas.microsoft.com/office/drawing/2014/main" id="{FA4F20E4-B14D-0B89-3C53-7959EDC27C65}"/>
              </a:ext>
            </a:extLst>
          </p:cNvPr>
          <p:cNvPicPr>
            <a:picLocks noChangeAspect="1"/>
          </p:cNvPicPr>
          <p:nvPr/>
        </p:nvPicPr>
        <p:blipFill>
          <a:blip r:embed="rId2"/>
          <a:stretch>
            <a:fillRect/>
          </a:stretch>
        </p:blipFill>
        <p:spPr>
          <a:xfrm>
            <a:off x="4619211" y="1444487"/>
            <a:ext cx="6995492" cy="3969026"/>
          </a:xfrm>
          <a:prstGeom prst="rect">
            <a:avLst/>
          </a:prstGeom>
        </p:spPr>
      </p:pic>
    </p:spTree>
    <p:extLst>
      <p:ext uri="{BB962C8B-B14F-4D97-AF65-F5344CB8AC3E}">
        <p14:creationId xmlns:p14="http://schemas.microsoft.com/office/powerpoint/2010/main" val="4278072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B2A63-53BF-2412-8B49-E0D05C49601C}"/>
              </a:ext>
            </a:extLst>
          </p:cNvPr>
          <p:cNvSpPr>
            <a:spLocks noGrp="1"/>
          </p:cNvSpPr>
          <p:nvPr>
            <p:ph type="title"/>
          </p:nvPr>
        </p:nvSpPr>
        <p:spPr>
          <a:xfrm>
            <a:off x="2077572" y="147"/>
            <a:ext cx="8032486" cy="870811"/>
          </a:xfrm>
        </p:spPr>
        <p:txBody>
          <a:bodyPr/>
          <a:lstStyle/>
          <a:p>
            <a:r>
              <a:rPr lang="en-US" dirty="0"/>
              <a:t>Criticisms of the Lombroso theory</a:t>
            </a:r>
          </a:p>
        </p:txBody>
      </p:sp>
      <p:sp>
        <p:nvSpPr>
          <p:cNvPr id="3" name="Content Placeholder 2">
            <a:extLst>
              <a:ext uri="{FF2B5EF4-FFF2-40B4-BE49-F238E27FC236}">
                <a16:creationId xmlns:a16="http://schemas.microsoft.com/office/drawing/2014/main" id="{84E7AB48-5BDD-2528-D106-9226292A7828}"/>
              </a:ext>
            </a:extLst>
          </p:cNvPr>
          <p:cNvSpPr>
            <a:spLocks noGrp="1"/>
          </p:cNvSpPr>
          <p:nvPr>
            <p:ph idx="1"/>
          </p:nvPr>
        </p:nvSpPr>
        <p:spPr>
          <a:xfrm>
            <a:off x="824699" y="1779104"/>
            <a:ext cx="4448720" cy="3298407"/>
          </a:xfrm>
        </p:spPr>
        <p:txBody>
          <a:bodyPr vert="horz" lIns="91440" tIns="45720" rIns="91440" bIns="45720" rtlCol="0" anchor="t">
            <a:normAutofit/>
          </a:bodyPr>
          <a:lstStyle/>
          <a:p>
            <a:r>
              <a:rPr lang="en-GB" dirty="0"/>
              <a:t>Not every individual who has physical features that is linked to the atavistic form will be a criminal (Bruinsma,  2016). </a:t>
            </a:r>
          </a:p>
          <a:p>
            <a:r>
              <a:rPr lang="en-GB" dirty="0"/>
              <a:t>Goring (1913) research</a:t>
            </a:r>
          </a:p>
          <a:p>
            <a:r>
              <a:rPr lang="en-GB" dirty="0"/>
              <a:t> Debunked Lombroso's theory. </a:t>
            </a:r>
          </a:p>
          <a:p>
            <a:r>
              <a:rPr lang="en-GB" dirty="0"/>
              <a:t>Racist towards ethnic minorities (Arford and </a:t>
            </a:r>
            <a:r>
              <a:rPr lang="en-GB" dirty="0" err="1"/>
              <a:t>Madfis</a:t>
            </a:r>
            <a:r>
              <a:rPr lang="en-GB" dirty="0"/>
              <a:t>, 2022). </a:t>
            </a:r>
          </a:p>
          <a:p>
            <a:endParaRPr lang="en-US" dirty="0"/>
          </a:p>
          <a:p>
            <a:endParaRPr lang="en-US" dirty="0"/>
          </a:p>
          <a:p>
            <a:endParaRPr lang="en-US" dirty="0"/>
          </a:p>
          <a:p>
            <a:endParaRPr lang="en-US" dirty="0"/>
          </a:p>
          <a:p>
            <a:endParaRPr lang="en-US" dirty="0"/>
          </a:p>
          <a:p>
            <a:endParaRPr lang="en-US" dirty="0"/>
          </a:p>
          <a:p>
            <a:endParaRPr lang="en-US" dirty="0"/>
          </a:p>
        </p:txBody>
      </p:sp>
      <p:sp>
        <p:nvSpPr>
          <p:cNvPr id="4" name="Date Placeholder 3">
            <a:extLst>
              <a:ext uri="{FF2B5EF4-FFF2-40B4-BE49-F238E27FC236}">
                <a16:creationId xmlns:a16="http://schemas.microsoft.com/office/drawing/2014/main" id="{33518CEE-8E34-BC9A-E8F9-1995125F5EC7}"/>
              </a:ext>
            </a:extLst>
          </p:cNvPr>
          <p:cNvSpPr>
            <a:spLocks noGrp="1"/>
          </p:cNvSpPr>
          <p:nvPr>
            <p:ph type="dt" sz="half" idx="10"/>
          </p:nvPr>
        </p:nvSpPr>
        <p:spPr/>
        <p:txBody>
          <a:bodyPr/>
          <a:lstStyle/>
          <a:p>
            <a:fld id="{5ABCF16C-A537-4A4F-9D2B-04C50F613A0A}" type="datetime1">
              <a:t>10/30/2024</a:t>
            </a:fld>
            <a:endParaRPr lang="en-US"/>
          </a:p>
        </p:txBody>
      </p:sp>
      <p:sp>
        <p:nvSpPr>
          <p:cNvPr id="5" name="Footer Placeholder 4">
            <a:extLst>
              <a:ext uri="{FF2B5EF4-FFF2-40B4-BE49-F238E27FC236}">
                <a16:creationId xmlns:a16="http://schemas.microsoft.com/office/drawing/2014/main" id="{57A332E1-8205-911A-41F5-446E21D97CE6}"/>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2786275-C7CB-8D8C-35AC-B596E581917B}"/>
              </a:ext>
            </a:extLst>
          </p:cNvPr>
          <p:cNvSpPr>
            <a:spLocks noGrp="1"/>
          </p:cNvSpPr>
          <p:nvPr>
            <p:ph type="sldNum" sz="quarter" idx="12"/>
          </p:nvPr>
        </p:nvSpPr>
        <p:spPr/>
        <p:txBody>
          <a:bodyPr/>
          <a:lstStyle/>
          <a:p>
            <a:fld id="{196A61CA-0502-4EE4-9724-96EA822543E5}" type="slidenum">
              <a:rPr lang="en-US" dirty="0"/>
              <a:t>6</a:t>
            </a:fld>
            <a:endParaRPr lang="en-US"/>
          </a:p>
        </p:txBody>
      </p:sp>
      <p:pic>
        <p:nvPicPr>
          <p:cNvPr id="8" name="Picture 7" descr="1913 Charles Goring a prison medical officer published The English ...">
            <a:extLst>
              <a:ext uri="{FF2B5EF4-FFF2-40B4-BE49-F238E27FC236}">
                <a16:creationId xmlns:a16="http://schemas.microsoft.com/office/drawing/2014/main" id="{4532E2D1-CC7D-B867-C951-91BF98CF6101}"/>
              </a:ext>
            </a:extLst>
          </p:cNvPr>
          <p:cNvPicPr>
            <a:picLocks noChangeAspect="1"/>
          </p:cNvPicPr>
          <p:nvPr/>
        </p:nvPicPr>
        <p:blipFill>
          <a:blip r:embed="rId2"/>
          <a:stretch>
            <a:fillRect/>
          </a:stretch>
        </p:blipFill>
        <p:spPr>
          <a:xfrm>
            <a:off x="6783456" y="1394999"/>
            <a:ext cx="3329609" cy="4518577"/>
          </a:xfrm>
          <a:prstGeom prst="rect">
            <a:avLst/>
          </a:prstGeom>
        </p:spPr>
      </p:pic>
    </p:spTree>
    <p:extLst>
      <p:ext uri="{BB962C8B-B14F-4D97-AF65-F5344CB8AC3E}">
        <p14:creationId xmlns:p14="http://schemas.microsoft.com/office/powerpoint/2010/main" val="5957062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EA23A-7EB2-6BDF-CE96-AD8CDB4E3250}"/>
              </a:ext>
            </a:extLst>
          </p:cNvPr>
          <p:cNvSpPr>
            <a:spLocks noGrp="1"/>
          </p:cNvSpPr>
          <p:nvPr>
            <p:ph type="title"/>
          </p:nvPr>
        </p:nvSpPr>
        <p:spPr>
          <a:xfrm>
            <a:off x="3401030" y="-97217"/>
            <a:ext cx="5388678" cy="857559"/>
          </a:xfrm>
        </p:spPr>
        <p:txBody>
          <a:bodyPr/>
          <a:lstStyle/>
          <a:p>
            <a:r>
              <a:rPr lang="en-US" dirty="0"/>
              <a:t>Psychodynamic theory</a:t>
            </a:r>
          </a:p>
        </p:txBody>
      </p:sp>
      <p:sp>
        <p:nvSpPr>
          <p:cNvPr id="3" name="Content Placeholder 2">
            <a:extLst>
              <a:ext uri="{FF2B5EF4-FFF2-40B4-BE49-F238E27FC236}">
                <a16:creationId xmlns:a16="http://schemas.microsoft.com/office/drawing/2014/main" id="{724C4272-0F30-4447-1CC1-E2CEFE6287FC}"/>
              </a:ext>
            </a:extLst>
          </p:cNvPr>
          <p:cNvSpPr>
            <a:spLocks noGrp="1"/>
          </p:cNvSpPr>
          <p:nvPr>
            <p:ph idx="1"/>
          </p:nvPr>
        </p:nvSpPr>
        <p:spPr>
          <a:xfrm>
            <a:off x="419628" y="1086340"/>
            <a:ext cx="7201927" cy="5130956"/>
          </a:xfrm>
        </p:spPr>
        <p:txBody>
          <a:bodyPr vert="horz" lIns="91440" tIns="45720" rIns="91440" bIns="45720" rtlCol="0" anchor="t">
            <a:normAutofit/>
          </a:bodyPr>
          <a:lstStyle/>
          <a:p>
            <a:r>
              <a:rPr lang="en-GB" dirty="0"/>
              <a:t> Human behaviour is based on the unconscious mind (</a:t>
            </a:r>
            <a:r>
              <a:rPr lang="en-GB" dirty="0" err="1"/>
              <a:t>Yakeley</a:t>
            </a:r>
            <a:r>
              <a:rPr lang="en-GB" dirty="0"/>
              <a:t>, 2014). </a:t>
            </a:r>
          </a:p>
          <a:p>
            <a:r>
              <a:rPr lang="en-GB" dirty="0"/>
              <a:t>Traumatic childhood experiences and crime (Kealy and </a:t>
            </a:r>
            <a:r>
              <a:rPr lang="en-GB" dirty="0" err="1"/>
              <a:t>Ogrodniczuk</a:t>
            </a:r>
            <a:r>
              <a:rPr lang="en-GB" dirty="0"/>
              <a:t>, 2019). </a:t>
            </a:r>
          </a:p>
          <a:p>
            <a:r>
              <a:rPr lang="en-GB" dirty="0"/>
              <a:t>Criminals experienced 4 times</a:t>
            </a:r>
            <a:r>
              <a:rPr lang="en-GB" b="1" dirty="0"/>
              <a:t> </a:t>
            </a:r>
            <a:r>
              <a:rPr lang="en-GB" dirty="0"/>
              <a:t>as many traumatic events in childhood (Reavis </a:t>
            </a:r>
            <a:r>
              <a:rPr lang="en-GB" i="1" dirty="0"/>
              <a:t>et al, </a:t>
            </a:r>
            <a:r>
              <a:rPr lang="en-GB" dirty="0"/>
              <a:t>2013). </a:t>
            </a:r>
          </a:p>
          <a:p>
            <a:r>
              <a:rPr lang="en-GB" dirty="0"/>
              <a:t> 65.6% of sexual offenders  and </a:t>
            </a:r>
            <a:r>
              <a:rPr lang="en-GB" b="1" dirty="0"/>
              <a:t> </a:t>
            </a:r>
            <a:r>
              <a:rPr lang="en-GB" dirty="0"/>
              <a:t>70% of stalkers</a:t>
            </a:r>
            <a:r>
              <a:rPr lang="en-GB" b="1" dirty="0"/>
              <a:t> </a:t>
            </a:r>
            <a:r>
              <a:rPr lang="en-GB" dirty="0"/>
              <a:t>experienced psychological abuse compared to other offenders (Reavis </a:t>
            </a:r>
            <a:r>
              <a:rPr lang="en-GB" i="1" dirty="0"/>
              <a:t>et al, </a:t>
            </a:r>
            <a:r>
              <a:rPr lang="en-GB" dirty="0"/>
              <a:t>2013).</a:t>
            </a:r>
          </a:p>
          <a:p>
            <a:r>
              <a:rPr lang="en-GB" dirty="0"/>
              <a:t> 60.7%  of sexual offenders and 51.1% of domestic violence offenders experienced from parental divorce (Reavis </a:t>
            </a:r>
            <a:r>
              <a:rPr lang="en-GB" i="1" dirty="0"/>
              <a:t>et al, </a:t>
            </a:r>
            <a:r>
              <a:rPr lang="en-GB" dirty="0"/>
              <a:t>2013). </a:t>
            </a:r>
          </a:p>
          <a:p>
            <a:r>
              <a:rPr lang="en-GB" dirty="0"/>
              <a:t> Adverse childhood experiences increase violent behaviour from 35% to 144% (Naomi </a:t>
            </a:r>
            <a:r>
              <a:rPr lang="en-GB" i="1" dirty="0"/>
              <a:t>et al</a:t>
            </a:r>
            <a:r>
              <a:rPr lang="en-GB" dirty="0"/>
              <a:t>, 2010). </a:t>
            </a:r>
          </a:p>
          <a:p>
            <a:endParaRPr lang="en-GB" dirty="0"/>
          </a:p>
          <a:p>
            <a:endParaRPr lang="en-US"/>
          </a:p>
          <a:p>
            <a:endParaRPr lang="en-US" dirty="0"/>
          </a:p>
          <a:p>
            <a:endParaRPr lang="en-US" dirty="0"/>
          </a:p>
          <a:p>
            <a:endParaRPr lang="en-US" dirty="0"/>
          </a:p>
          <a:p>
            <a:endParaRPr lang="en-US" dirty="0"/>
          </a:p>
          <a:p>
            <a:endParaRPr lang="en-US" dirty="0"/>
          </a:p>
        </p:txBody>
      </p:sp>
      <p:sp>
        <p:nvSpPr>
          <p:cNvPr id="4" name="Date Placeholder 3">
            <a:extLst>
              <a:ext uri="{FF2B5EF4-FFF2-40B4-BE49-F238E27FC236}">
                <a16:creationId xmlns:a16="http://schemas.microsoft.com/office/drawing/2014/main" id="{522B975E-3077-D326-7C2A-C9133122D120}"/>
              </a:ext>
            </a:extLst>
          </p:cNvPr>
          <p:cNvSpPr>
            <a:spLocks noGrp="1"/>
          </p:cNvSpPr>
          <p:nvPr>
            <p:ph type="dt" sz="half" idx="10"/>
          </p:nvPr>
        </p:nvSpPr>
        <p:spPr/>
        <p:txBody>
          <a:bodyPr/>
          <a:lstStyle/>
          <a:p>
            <a:fld id="{0695DBB8-BC5A-4EEB-8DC1-293D825EB195}" type="datetime1">
              <a:t>10/30/2024</a:t>
            </a:fld>
            <a:endParaRPr lang="en-US"/>
          </a:p>
        </p:txBody>
      </p:sp>
      <p:sp>
        <p:nvSpPr>
          <p:cNvPr id="5" name="Footer Placeholder 4">
            <a:extLst>
              <a:ext uri="{FF2B5EF4-FFF2-40B4-BE49-F238E27FC236}">
                <a16:creationId xmlns:a16="http://schemas.microsoft.com/office/drawing/2014/main" id="{F98AACE1-4E7C-1DFD-FDEB-7E2C903D0E0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DFFA7A9-F923-EECE-AB71-258E723227C9}"/>
              </a:ext>
            </a:extLst>
          </p:cNvPr>
          <p:cNvSpPr>
            <a:spLocks noGrp="1"/>
          </p:cNvSpPr>
          <p:nvPr>
            <p:ph type="sldNum" sz="quarter" idx="12"/>
          </p:nvPr>
        </p:nvSpPr>
        <p:spPr/>
        <p:txBody>
          <a:bodyPr/>
          <a:lstStyle/>
          <a:p>
            <a:fld id="{196A61CA-0502-4EE4-9724-96EA822543E5}" type="slidenum">
              <a:rPr lang="en-US" dirty="0"/>
              <a:t>7</a:t>
            </a:fld>
            <a:endParaRPr lang="en-US"/>
          </a:p>
        </p:txBody>
      </p:sp>
      <p:pic>
        <p:nvPicPr>
          <p:cNvPr id="7" name="Picture 6" descr="Sigmund Freud | HISTORY">
            <a:extLst>
              <a:ext uri="{FF2B5EF4-FFF2-40B4-BE49-F238E27FC236}">
                <a16:creationId xmlns:a16="http://schemas.microsoft.com/office/drawing/2014/main" id="{05DFA615-5D2C-E522-BDD9-EBA9D386781D}"/>
              </a:ext>
            </a:extLst>
          </p:cNvPr>
          <p:cNvPicPr>
            <a:picLocks noChangeAspect="1"/>
          </p:cNvPicPr>
          <p:nvPr/>
        </p:nvPicPr>
        <p:blipFill>
          <a:blip r:embed="rId2"/>
          <a:stretch>
            <a:fillRect/>
          </a:stretch>
        </p:blipFill>
        <p:spPr>
          <a:xfrm>
            <a:off x="7921150" y="1088260"/>
            <a:ext cx="3694245" cy="4823534"/>
          </a:xfrm>
          <a:prstGeom prst="rect">
            <a:avLst/>
          </a:prstGeom>
        </p:spPr>
      </p:pic>
    </p:spTree>
    <p:extLst>
      <p:ext uri="{BB962C8B-B14F-4D97-AF65-F5344CB8AC3E}">
        <p14:creationId xmlns:p14="http://schemas.microsoft.com/office/powerpoint/2010/main" val="1848475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514B1-76C6-FA70-D36E-7B7D195E72F2}"/>
              </a:ext>
            </a:extLst>
          </p:cNvPr>
          <p:cNvSpPr>
            <a:spLocks noGrp="1"/>
          </p:cNvSpPr>
          <p:nvPr>
            <p:ph type="title"/>
          </p:nvPr>
        </p:nvSpPr>
        <p:spPr>
          <a:xfrm>
            <a:off x="2151809" y="1149"/>
            <a:ext cx="7899964" cy="730566"/>
          </a:xfrm>
        </p:spPr>
        <p:txBody>
          <a:bodyPr anchor="b">
            <a:normAutofit fontScale="90000"/>
          </a:bodyPr>
          <a:lstStyle/>
          <a:p>
            <a:r>
              <a:rPr lang="en-US" dirty="0"/>
              <a:t>Criticisms of Psychodynamic theory</a:t>
            </a:r>
          </a:p>
        </p:txBody>
      </p:sp>
      <p:sp>
        <p:nvSpPr>
          <p:cNvPr id="3" name="Content Placeholder 2">
            <a:extLst>
              <a:ext uri="{FF2B5EF4-FFF2-40B4-BE49-F238E27FC236}">
                <a16:creationId xmlns:a16="http://schemas.microsoft.com/office/drawing/2014/main" id="{91B2EDD1-A006-5751-2460-529AC33BB530}"/>
              </a:ext>
            </a:extLst>
          </p:cNvPr>
          <p:cNvSpPr>
            <a:spLocks noGrp="1"/>
          </p:cNvSpPr>
          <p:nvPr>
            <p:ph sz="half" idx="1"/>
          </p:nvPr>
        </p:nvSpPr>
        <p:spPr>
          <a:xfrm>
            <a:off x="465555" y="1481112"/>
            <a:ext cx="5628860" cy="3888484"/>
          </a:xfrm>
        </p:spPr>
        <p:txBody>
          <a:bodyPr vert="horz" lIns="91440" tIns="45720" rIns="91440" bIns="45720" rtlCol="0" anchor="t">
            <a:normAutofit/>
          </a:bodyPr>
          <a:lstStyle/>
          <a:p>
            <a:pPr>
              <a:lnSpc>
                <a:spcPct val="120000"/>
              </a:lnSpc>
            </a:pPr>
            <a:r>
              <a:rPr lang="en-US" dirty="0"/>
              <a:t>Deterministic as it rejects free will and assumes that everyone who has had a bad childhood will grow up to be a criminal (Neller and Fabian, 2007; Scottish Government, 2018). </a:t>
            </a:r>
          </a:p>
          <a:p>
            <a:pPr>
              <a:lnSpc>
                <a:spcPct val="120000"/>
              </a:lnSpc>
            </a:pPr>
            <a:r>
              <a:rPr lang="en-US" dirty="0"/>
              <a:t>65%</a:t>
            </a:r>
            <a:r>
              <a:rPr lang="en-US" b="1" dirty="0"/>
              <a:t> </a:t>
            </a:r>
            <a:r>
              <a:rPr lang="en-US" dirty="0"/>
              <a:t>of young offenders did not</a:t>
            </a:r>
            <a:r>
              <a:rPr lang="en-US" b="1" dirty="0"/>
              <a:t> </a:t>
            </a:r>
            <a:r>
              <a:rPr lang="en-US" dirty="0"/>
              <a:t>experience any type of loss or abuse (Wright and Liddle, 2014). </a:t>
            </a:r>
          </a:p>
          <a:p>
            <a:pPr>
              <a:lnSpc>
                <a:spcPct val="120000"/>
              </a:lnSpc>
            </a:pPr>
            <a:r>
              <a:rPr lang="en-US" dirty="0"/>
              <a:t>43% of young offenders  did not  have to deal with any significant loss. </a:t>
            </a:r>
          </a:p>
          <a:p>
            <a:pPr marL="285750" indent="-285750">
              <a:lnSpc>
                <a:spcPct val="120000"/>
              </a:lnSpc>
            </a:pPr>
            <a:r>
              <a:rPr lang="en-US" dirty="0"/>
              <a:t>Not</a:t>
            </a:r>
            <a:r>
              <a:rPr lang="en-US" b="1" dirty="0"/>
              <a:t> </a:t>
            </a:r>
            <a:r>
              <a:rPr lang="en-US" dirty="0"/>
              <a:t>based on empirical evidence (Neller and Fabian, 2007). </a:t>
            </a:r>
          </a:p>
        </p:txBody>
      </p:sp>
      <p:pic>
        <p:nvPicPr>
          <p:cNvPr id="14" name="Picture 13" descr="Freud and the Psychoanalytic Perspective – Introduction to Psychology ...">
            <a:extLst>
              <a:ext uri="{FF2B5EF4-FFF2-40B4-BE49-F238E27FC236}">
                <a16:creationId xmlns:a16="http://schemas.microsoft.com/office/drawing/2014/main" id="{ADCD690C-27B4-1DFE-1280-8D6D88465061}"/>
              </a:ext>
            </a:extLst>
          </p:cNvPr>
          <p:cNvPicPr>
            <a:picLocks noChangeAspect="1"/>
          </p:cNvPicPr>
          <p:nvPr/>
        </p:nvPicPr>
        <p:blipFill>
          <a:blip r:embed="rId2"/>
          <a:stretch>
            <a:fillRect/>
          </a:stretch>
        </p:blipFill>
        <p:spPr>
          <a:xfrm>
            <a:off x="6968432" y="1196191"/>
            <a:ext cx="4525707" cy="4455350"/>
          </a:xfrm>
          <a:prstGeom prst="rect">
            <a:avLst/>
          </a:prstGeom>
          <a:noFill/>
        </p:spPr>
      </p:pic>
      <p:sp>
        <p:nvSpPr>
          <p:cNvPr id="4" name="Date Placeholder 3">
            <a:extLst>
              <a:ext uri="{FF2B5EF4-FFF2-40B4-BE49-F238E27FC236}">
                <a16:creationId xmlns:a16="http://schemas.microsoft.com/office/drawing/2014/main" id="{DA35D8B6-18CE-324D-B488-767D801836CD}"/>
              </a:ext>
            </a:extLst>
          </p:cNvPr>
          <p:cNvSpPr>
            <a:spLocks noGrp="1"/>
          </p:cNvSpPr>
          <p:nvPr>
            <p:ph type="dt" sz="half" idx="10"/>
          </p:nvPr>
        </p:nvSpPr>
        <p:spPr>
          <a:xfrm rot="5400000">
            <a:off x="10471087" y="4891318"/>
            <a:ext cx="2673295" cy="365125"/>
          </a:xfrm>
        </p:spPr>
        <p:txBody>
          <a:bodyPr anchor="ctr">
            <a:normAutofit/>
          </a:bodyPr>
          <a:lstStyle/>
          <a:p>
            <a:pPr>
              <a:spcAft>
                <a:spcPts val="600"/>
              </a:spcAft>
            </a:pPr>
            <a:fld id="{33C7B740-5123-4E6B-8EB7-0065F230031C}" type="datetime1">
              <a:rPr lang="en-US"/>
              <a:pPr>
                <a:spcAft>
                  <a:spcPts val="600"/>
                </a:spcAft>
              </a:pPr>
              <a:t>10/30/2024</a:t>
            </a:fld>
            <a:endParaRPr lang="en-US"/>
          </a:p>
        </p:txBody>
      </p:sp>
      <p:sp>
        <p:nvSpPr>
          <p:cNvPr id="5" name="Footer Placeholder 4">
            <a:extLst>
              <a:ext uri="{FF2B5EF4-FFF2-40B4-BE49-F238E27FC236}">
                <a16:creationId xmlns:a16="http://schemas.microsoft.com/office/drawing/2014/main" id="{79A15D22-5B61-F2BF-3D2B-6D2C2C101E06}"/>
              </a:ext>
            </a:extLst>
          </p:cNvPr>
          <p:cNvSpPr>
            <a:spLocks noGrp="1"/>
          </p:cNvSpPr>
          <p:nvPr>
            <p:ph type="ftr" sz="quarter" idx="11"/>
          </p:nvPr>
        </p:nvSpPr>
        <p:spPr>
          <a:xfrm rot="5400000">
            <a:off x="10473021" y="1609893"/>
            <a:ext cx="2669427" cy="365125"/>
          </a:xfrm>
        </p:spPr>
        <p:txBody>
          <a:bodyPr anchor="ctr">
            <a:normAutofit/>
          </a:bodyPr>
          <a:lstStyle/>
          <a:p>
            <a:pPr>
              <a:lnSpc>
                <a:spcPct val="90000"/>
              </a:lnSpc>
              <a:spcAft>
                <a:spcPts val="600"/>
              </a:spcAft>
            </a:pPr>
            <a:r>
              <a:rPr lang="en-US"/>
              <a:t>
              </a:t>
            </a:r>
          </a:p>
        </p:txBody>
      </p:sp>
      <p:sp>
        <p:nvSpPr>
          <p:cNvPr id="6" name="Slide Number Placeholder 5">
            <a:extLst>
              <a:ext uri="{FF2B5EF4-FFF2-40B4-BE49-F238E27FC236}">
                <a16:creationId xmlns:a16="http://schemas.microsoft.com/office/drawing/2014/main" id="{E1EDC95D-E3F9-9409-DB20-B06827303354}"/>
              </a:ext>
            </a:extLst>
          </p:cNvPr>
          <p:cNvSpPr>
            <a:spLocks noGrp="1"/>
          </p:cNvSpPr>
          <p:nvPr>
            <p:ph type="sldNum" sz="quarter" idx="12"/>
          </p:nvPr>
        </p:nvSpPr>
        <p:spPr>
          <a:xfrm>
            <a:off x="11492908" y="3219853"/>
            <a:ext cx="629653" cy="429830"/>
          </a:xfrm>
        </p:spPr>
        <p:txBody>
          <a:bodyPr anchor="ctr">
            <a:normAutofit/>
          </a:bodyPr>
          <a:lstStyle/>
          <a:p>
            <a:pPr>
              <a:spcAft>
                <a:spcPts val="600"/>
              </a:spcAft>
            </a:pPr>
            <a:fld id="{196A61CA-0502-4EE4-9724-96EA822543E5}" type="slidenum">
              <a:rPr lang="en-US" dirty="0"/>
              <a:pPr>
                <a:spcAft>
                  <a:spcPts val="600"/>
                </a:spcAft>
              </a:pPr>
              <a:t>8</a:t>
            </a:fld>
            <a:endParaRPr lang="en-US"/>
          </a:p>
        </p:txBody>
      </p:sp>
    </p:spTree>
    <p:extLst>
      <p:ext uri="{BB962C8B-B14F-4D97-AF65-F5344CB8AC3E}">
        <p14:creationId xmlns:p14="http://schemas.microsoft.com/office/powerpoint/2010/main" val="23144319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7BE66-C5DF-5908-9586-AFDEBBDAC9B8}"/>
              </a:ext>
            </a:extLst>
          </p:cNvPr>
          <p:cNvSpPr>
            <a:spLocks noGrp="1"/>
          </p:cNvSpPr>
          <p:nvPr>
            <p:ph type="title"/>
          </p:nvPr>
        </p:nvSpPr>
        <p:spPr>
          <a:xfrm>
            <a:off x="3367762" y="-120882"/>
            <a:ext cx="5457742" cy="857559"/>
          </a:xfrm>
        </p:spPr>
        <p:txBody>
          <a:bodyPr/>
          <a:lstStyle/>
          <a:p>
            <a:r>
              <a:rPr lang="en-US" dirty="0"/>
              <a:t>Social learning theory</a:t>
            </a:r>
          </a:p>
        </p:txBody>
      </p:sp>
      <p:sp>
        <p:nvSpPr>
          <p:cNvPr id="3" name="Content Placeholder 2">
            <a:extLst>
              <a:ext uri="{FF2B5EF4-FFF2-40B4-BE49-F238E27FC236}">
                <a16:creationId xmlns:a16="http://schemas.microsoft.com/office/drawing/2014/main" id="{D52DE1B3-894B-7F54-C445-EA99FFBDD7CE}"/>
              </a:ext>
            </a:extLst>
          </p:cNvPr>
          <p:cNvSpPr>
            <a:spLocks noGrp="1"/>
          </p:cNvSpPr>
          <p:nvPr>
            <p:ph idx="1"/>
          </p:nvPr>
        </p:nvSpPr>
        <p:spPr>
          <a:xfrm>
            <a:off x="387199" y="974183"/>
            <a:ext cx="4790243" cy="4910382"/>
          </a:xfrm>
        </p:spPr>
        <p:txBody>
          <a:bodyPr vert="horz" lIns="91440" tIns="45720" rIns="91440" bIns="45720" rtlCol="0" anchor="t">
            <a:normAutofit/>
          </a:bodyPr>
          <a:lstStyle/>
          <a:p>
            <a:r>
              <a:rPr lang="en-GB" dirty="0"/>
              <a:t>Assumes that behaviour is learnt by observing and imitating other people (Bandura, 1997). </a:t>
            </a:r>
          </a:p>
          <a:p>
            <a:r>
              <a:rPr lang="en-GB" dirty="0"/>
              <a:t> Strength of social learning theory (Fox, 2017). </a:t>
            </a:r>
          </a:p>
          <a:p>
            <a:r>
              <a:rPr lang="en-GB" dirty="0"/>
              <a:t> 39% of young people use illegal drugs (Akers </a:t>
            </a:r>
            <a:r>
              <a:rPr lang="en-GB" i="1" dirty="0"/>
              <a:t>et al, </a:t>
            </a:r>
            <a:r>
              <a:rPr lang="en-GB" dirty="0"/>
              <a:t>1979</a:t>
            </a:r>
            <a:r>
              <a:rPr lang="en-GB" i="1" dirty="0"/>
              <a:t>)</a:t>
            </a:r>
            <a:endParaRPr lang="en-GB" dirty="0"/>
          </a:p>
          <a:p>
            <a:r>
              <a:rPr lang="en-GB" dirty="0"/>
              <a:t> 55% abuse alcohol (Akers </a:t>
            </a:r>
            <a:r>
              <a:rPr lang="en-GB" i="1" dirty="0"/>
              <a:t>et al</a:t>
            </a:r>
            <a:r>
              <a:rPr lang="en-GB" dirty="0"/>
              <a:t>, 1979). </a:t>
            </a:r>
            <a:endParaRPr lang="en-GB"/>
          </a:p>
          <a:p>
            <a:r>
              <a:rPr lang="en-GB" dirty="0"/>
              <a:t> 40% of convicted young people observed illegal actions committed by their peers (HM Inspectorate of Probation, 2020).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Date Placeholder 3">
            <a:extLst>
              <a:ext uri="{FF2B5EF4-FFF2-40B4-BE49-F238E27FC236}">
                <a16:creationId xmlns:a16="http://schemas.microsoft.com/office/drawing/2014/main" id="{43055FE5-1C3C-DF02-88E8-1874CE0EFA3E}"/>
              </a:ext>
            </a:extLst>
          </p:cNvPr>
          <p:cNvSpPr>
            <a:spLocks noGrp="1"/>
          </p:cNvSpPr>
          <p:nvPr>
            <p:ph type="dt" sz="half" idx="10"/>
          </p:nvPr>
        </p:nvSpPr>
        <p:spPr/>
        <p:txBody>
          <a:bodyPr/>
          <a:lstStyle/>
          <a:p>
            <a:fld id="{F98E1B01-AA8E-419F-B27C-2061772F4444}" type="datetime1">
              <a:t>10/30/2024</a:t>
            </a:fld>
            <a:endParaRPr lang="en-US"/>
          </a:p>
        </p:txBody>
      </p:sp>
      <p:sp>
        <p:nvSpPr>
          <p:cNvPr id="5" name="Footer Placeholder 4">
            <a:extLst>
              <a:ext uri="{FF2B5EF4-FFF2-40B4-BE49-F238E27FC236}">
                <a16:creationId xmlns:a16="http://schemas.microsoft.com/office/drawing/2014/main" id="{5A97B66D-616C-D53F-48D5-C6F868C84AC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C673CCD2-E587-A793-740B-696BCC56C569}"/>
              </a:ext>
            </a:extLst>
          </p:cNvPr>
          <p:cNvSpPr>
            <a:spLocks noGrp="1"/>
          </p:cNvSpPr>
          <p:nvPr>
            <p:ph type="sldNum" sz="quarter" idx="12"/>
          </p:nvPr>
        </p:nvSpPr>
        <p:spPr/>
        <p:txBody>
          <a:bodyPr/>
          <a:lstStyle/>
          <a:p>
            <a:fld id="{196A61CA-0502-4EE4-9724-96EA822543E5}" type="slidenum">
              <a:rPr lang="en-US" dirty="0"/>
              <a:t>9</a:t>
            </a:fld>
            <a:endParaRPr lang="en-US"/>
          </a:p>
        </p:txBody>
      </p:sp>
      <p:pic>
        <p:nvPicPr>
          <p:cNvPr id="8" name="Picture 7" descr="Bobo Doll Experiment | Social Learning Theory | Bandura Research">
            <a:extLst>
              <a:ext uri="{FF2B5EF4-FFF2-40B4-BE49-F238E27FC236}">
                <a16:creationId xmlns:a16="http://schemas.microsoft.com/office/drawing/2014/main" id="{BF91B307-8A72-EF59-7D17-0DEA7BFBAE2D}"/>
              </a:ext>
            </a:extLst>
          </p:cNvPr>
          <p:cNvPicPr>
            <a:picLocks noChangeAspect="1"/>
          </p:cNvPicPr>
          <p:nvPr/>
        </p:nvPicPr>
        <p:blipFill>
          <a:blip r:embed="rId2"/>
          <a:stretch>
            <a:fillRect/>
          </a:stretch>
        </p:blipFill>
        <p:spPr>
          <a:xfrm>
            <a:off x="5512410" y="985471"/>
            <a:ext cx="5643930" cy="4879732"/>
          </a:xfrm>
          <a:prstGeom prst="rect">
            <a:avLst/>
          </a:prstGeom>
        </p:spPr>
      </p:pic>
    </p:spTree>
    <p:extLst>
      <p:ext uri="{BB962C8B-B14F-4D97-AF65-F5344CB8AC3E}">
        <p14:creationId xmlns:p14="http://schemas.microsoft.com/office/powerpoint/2010/main" val="22411276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2CC44-20A1-4C42-8FD6-417D19051067}"/>
              </a:ext>
            </a:extLst>
          </p:cNvPr>
          <p:cNvSpPr>
            <a:spLocks noGrp="1"/>
          </p:cNvSpPr>
          <p:nvPr>
            <p:ph type="title"/>
          </p:nvPr>
        </p:nvSpPr>
        <p:spPr/>
        <p:txBody>
          <a:bodyPr/>
          <a:lstStyle/>
          <a:p>
            <a:r>
              <a:rPr lang="en-US" dirty="0"/>
              <a:t>Criticisms of Social learning theory</a:t>
            </a:r>
          </a:p>
        </p:txBody>
      </p:sp>
      <p:sp>
        <p:nvSpPr>
          <p:cNvPr id="3" name="Content Placeholder 2">
            <a:extLst>
              <a:ext uri="{FF2B5EF4-FFF2-40B4-BE49-F238E27FC236}">
                <a16:creationId xmlns:a16="http://schemas.microsoft.com/office/drawing/2014/main" id="{0701F1E1-614D-02EA-5326-BEB09E635855}"/>
              </a:ext>
            </a:extLst>
          </p:cNvPr>
          <p:cNvSpPr>
            <a:spLocks noGrp="1"/>
          </p:cNvSpPr>
          <p:nvPr>
            <p:ph idx="1"/>
          </p:nvPr>
        </p:nvSpPr>
        <p:spPr/>
        <p:txBody>
          <a:bodyPr vert="horz" lIns="91440" tIns="45720" rIns="91440" bIns="45720" rtlCol="0" anchor="t">
            <a:normAutofit/>
          </a:bodyPr>
          <a:lstStyle/>
          <a:p>
            <a:r>
              <a:rPr lang="en-GB" dirty="0"/>
              <a:t>Social learning theory ignores biological factors of behaviours (Frying </a:t>
            </a:r>
            <a:r>
              <a:rPr lang="en-GB" i="1" dirty="0"/>
              <a:t>et al</a:t>
            </a:r>
            <a:r>
              <a:rPr lang="en-GB" dirty="0"/>
              <a:t>, 2011). </a:t>
            </a:r>
          </a:p>
          <a:p>
            <a:r>
              <a:rPr lang="en-GB" dirty="0"/>
              <a:t>Office for National Statistics (2023) stated that from 2022 to 2023 38% of victims believed that violent offenders was under the influence of alcohol.  </a:t>
            </a:r>
          </a:p>
          <a:p>
            <a:r>
              <a:rPr lang="en-GB" dirty="0"/>
              <a:t>Alcohol causes 39% of public disorder and anti-social behaviour in England and 49% in Wales (Office for National Statics, 2023).</a:t>
            </a:r>
          </a:p>
          <a:p>
            <a:endParaRPr lang="en-GB" dirty="0"/>
          </a:p>
          <a:p>
            <a:endParaRPr lang="en-GB" dirty="0"/>
          </a:p>
          <a:p>
            <a:endParaRPr lang="en-GB" dirty="0"/>
          </a:p>
          <a:p>
            <a:endParaRPr lang="en-GB" dirty="0"/>
          </a:p>
        </p:txBody>
      </p:sp>
      <p:sp>
        <p:nvSpPr>
          <p:cNvPr id="4" name="Date Placeholder 3">
            <a:extLst>
              <a:ext uri="{FF2B5EF4-FFF2-40B4-BE49-F238E27FC236}">
                <a16:creationId xmlns:a16="http://schemas.microsoft.com/office/drawing/2014/main" id="{1546D7DB-4CF5-9374-0D89-4C0D4CD7955C}"/>
              </a:ext>
            </a:extLst>
          </p:cNvPr>
          <p:cNvSpPr>
            <a:spLocks noGrp="1"/>
          </p:cNvSpPr>
          <p:nvPr>
            <p:ph type="dt" sz="half" idx="10"/>
          </p:nvPr>
        </p:nvSpPr>
        <p:spPr/>
        <p:txBody>
          <a:bodyPr/>
          <a:lstStyle/>
          <a:p>
            <a:fld id="{99AB67E0-92CC-4AAB-B6E3-26ECA5C795CA}" type="datetime1">
              <a:t>10/30/2024</a:t>
            </a:fld>
            <a:endParaRPr lang="en-US"/>
          </a:p>
        </p:txBody>
      </p:sp>
      <p:sp>
        <p:nvSpPr>
          <p:cNvPr id="5" name="Footer Placeholder 4">
            <a:extLst>
              <a:ext uri="{FF2B5EF4-FFF2-40B4-BE49-F238E27FC236}">
                <a16:creationId xmlns:a16="http://schemas.microsoft.com/office/drawing/2014/main" id="{6EB2FA3B-997A-AACF-5DCC-8BDE8BCF732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C1FBA407-0BCA-4579-12F1-E5F90939FDA8}"/>
              </a:ext>
            </a:extLst>
          </p:cNvPr>
          <p:cNvSpPr>
            <a:spLocks noGrp="1"/>
          </p:cNvSpPr>
          <p:nvPr>
            <p:ph type="sldNum" sz="quarter" idx="12"/>
          </p:nvPr>
        </p:nvSpPr>
        <p:spPr/>
        <p:txBody>
          <a:bodyPr/>
          <a:lstStyle/>
          <a:p>
            <a:fld id="{196A61CA-0502-4EE4-9724-96EA822543E5}" type="slidenum">
              <a:rPr lang="en-US" dirty="0"/>
              <a:t>10</a:t>
            </a:fld>
            <a:endParaRPr lang="en-US"/>
          </a:p>
        </p:txBody>
      </p:sp>
    </p:spTree>
    <p:extLst>
      <p:ext uri="{BB962C8B-B14F-4D97-AF65-F5344CB8AC3E}">
        <p14:creationId xmlns:p14="http://schemas.microsoft.com/office/powerpoint/2010/main" val="10287647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990D3-C968-83AA-ADB8-1037C63C8532}"/>
              </a:ext>
            </a:extLst>
          </p:cNvPr>
          <p:cNvSpPr>
            <a:spLocks noGrp="1"/>
          </p:cNvSpPr>
          <p:nvPr>
            <p:ph type="title"/>
          </p:nvPr>
        </p:nvSpPr>
        <p:spPr/>
        <p:txBody>
          <a:bodyPr/>
          <a:lstStyle/>
          <a:p>
            <a:r>
              <a:rPr lang="en-US" dirty="0"/>
              <a:t>Comparing theories</a:t>
            </a:r>
          </a:p>
        </p:txBody>
      </p:sp>
      <p:sp>
        <p:nvSpPr>
          <p:cNvPr id="3" name="Content Placeholder 2">
            <a:extLst>
              <a:ext uri="{FF2B5EF4-FFF2-40B4-BE49-F238E27FC236}">
                <a16:creationId xmlns:a16="http://schemas.microsoft.com/office/drawing/2014/main" id="{4BE6D38B-6AEE-3864-4CA3-AFBB8A76FF31}"/>
              </a:ext>
            </a:extLst>
          </p:cNvPr>
          <p:cNvSpPr>
            <a:spLocks noGrp="1"/>
          </p:cNvSpPr>
          <p:nvPr>
            <p:ph idx="1"/>
          </p:nvPr>
        </p:nvSpPr>
        <p:spPr/>
        <p:txBody>
          <a:bodyPr vert="horz" lIns="91440" tIns="45720" rIns="91440" bIns="45720" rtlCol="0" anchor="t">
            <a:normAutofit fontScale="85000" lnSpcReduction="10000"/>
          </a:bodyPr>
          <a:lstStyle/>
          <a:p>
            <a:r>
              <a:rPr lang="en-GB" dirty="0"/>
              <a:t>Psychodynamic theory, social learning theory and rational choice theory focus on the environment in regard to criminal behaviour but in different context (Fox 2017; Kealy and </a:t>
            </a:r>
            <a:r>
              <a:rPr lang="en-GB" dirty="0" err="1"/>
              <a:t>Ogrodniczuk</a:t>
            </a:r>
            <a:r>
              <a:rPr lang="en-GB" dirty="0"/>
              <a:t>, 2019; Matsueda </a:t>
            </a:r>
            <a:r>
              <a:rPr lang="en-GB" i="1" dirty="0"/>
              <a:t>et al</a:t>
            </a:r>
            <a:r>
              <a:rPr lang="en-GB" dirty="0"/>
              <a:t>, 2006). </a:t>
            </a:r>
          </a:p>
          <a:p>
            <a:r>
              <a:rPr lang="en-GB" dirty="0"/>
              <a:t>Lombroso theory, social learning theory, and psychodynamic theory rejects free will (Bruinsma, 2016; Bandura, 1997; </a:t>
            </a:r>
            <a:r>
              <a:rPr lang="en-US" sz="1900" dirty="0"/>
              <a:t>Neller and Fabian, 2007</a:t>
            </a:r>
            <a:r>
              <a:rPr lang="en-GB" dirty="0"/>
              <a:t>). </a:t>
            </a:r>
          </a:p>
          <a:p>
            <a:r>
              <a:rPr lang="en-GB" dirty="0"/>
              <a:t>Psychodynamic theory and rational choice theory is </a:t>
            </a:r>
            <a:r>
              <a:rPr lang="en-GB" b="1" dirty="0"/>
              <a:t>not</a:t>
            </a:r>
            <a:r>
              <a:rPr lang="en-GB" dirty="0"/>
              <a:t> based on empirical evidence (</a:t>
            </a:r>
            <a:r>
              <a:rPr lang="en-US" sz="1900" dirty="0"/>
              <a:t>Neller and Fabian, 2007; Steinmetz and Pratt, 2024</a:t>
            </a:r>
            <a:r>
              <a:rPr lang="en-GB" dirty="0"/>
              <a:t>).</a:t>
            </a:r>
          </a:p>
          <a:p>
            <a:r>
              <a:rPr lang="en-GB" dirty="0"/>
              <a:t>Scientific research was used for social learning theory and Lombroso theory (Bandura, 1997: Dunnage, 2018). </a:t>
            </a:r>
          </a:p>
          <a:p>
            <a:endParaRPr lang="en-GB" dirty="0"/>
          </a:p>
          <a:p>
            <a:pPr marL="0" indent="0">
              <a:buNone/>
            </a:pPr>
            <a:r>
              <a:rPr lang="en-GB" dirty="0"/>
              <a:t> </a:t>
            </a:r>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Date Placeholder 3">
            <a:extLst>
              <a:ext uri="{FF2B5EF4-FFF2-40B4-BE49-F238E27FC236}">
                <a16:creationId xmlns:a16="http://schemas.microsoft.com/office/drawing/2014/main" id="{90F1F6C4-8EB4-28D5-A0D1-08366579D3C4}"/>
              </a:ext>
            </a:extLst>
          </p:cNvPr>
          <p:cNvSpPr>
            <a:spLocks noGrp="1"/>
          </p:cNvSpPr>
          <p:nvPr>
            <p:ph type="dt" sz="half" idx="10"/>
          </p:nvPr>
        </p:nvSpPr>
        <p:spPr/>
        <p:txBody>
          <a:bodyPr/>
          <a:lstStyle/>
          <a:p>
            <a:fld id="{E29EEA3A-4D94-47A1-AF22-D01AF12BCA1C}" type="datetime1">
              <a:t>10/30/2024</a:t>
            </a:fld>
            <a:endParaRPr lang="en-US"/>
          </a:p>
        </p:txBody>
      </p:sp>
      <p:sp>
        <p:nvSpPr>
          <p:cNvPr id="5" name="Footer Placeholder 4">
            <a:extLst>
              <a:ext uri="{FF2B5EF4-FFF2-40B4-BE49-F238E27FC236}">
                <a16:creationId xmlns:a16="http://schemas.microsoft.com/office/drawing/2014/main" id="{8B504F52-C1B1-C249-B93E-99DED074B8E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F27F16F-4C56-506D-665D-69F5E05E7682}"/>
              </a:ext>
            </a:extLst>
          </p:cNvPr>
          <p:cNvSpPr>
            <a:spLocks noGrp="1"/>
          </p:cNvSpPr>
          <p:nvPr>
            <p:ph type="sldNum" sz="quarter" idx="12"/>
          </p:nvPr>
        </p:nvSpPr>
        <p:spPr/>
        <p:txBody>
          <a:bodyPr/>
          <a:lstStyle/>
          <a:p>
            <a:fld id="{196A61CA-0502-4EE4-9724-96EA822543E5}" type="slidenum">
              <a:rPr lang="en-US" dirty="0"/>
              <a:t>11</a:t>
            </a:fld>
            <a:endParaRPr lang="en-US"/>
          </a:p>
        </p:txBody>
      </p:sp>
    </p:spTree>
    <p:extLst>
      <p:ext uri="{BB962C8B-B14F-4D97-AF65-F5344CB8AC3E}">
        <p14:creationId xmlns:p14="http://schemas.microsoft.com/office/powerpoint/2010/main" val="33055213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D7E60-4325-A28F-592F-A529D4A4986C}"/>
              </a:ext>
            </a:extLst>
          </p:cNvPr>
          <p:cNvSpPr>
            <a:spLocks noGrp="1"/>
          </p:cNvSpPr>
          <p:nvPr>
            <p:ph type="title"/>
          </p:nvPr>
        </p:nvSpPr>
        <p:spPr>
          <a:xfrm>
            <a:off x="2015720" y="27003"/>
            <a:ext cx="9238434" cy="857559"/>
          </a:xfrm>
        </p:spPr>
        <p:txBody>
          <a:bodyPr/>
          <a:lstStyle/>
          <a:p>
            <a:r>
              <a:rPr lang="en-US" dirty="0"/>
              <a:t>Contrasting theories</a:t>
            </a:r>
          </a:p>
        </p:txBody>
      </p:sp>
      <p:sp>
        <p:nvSpPr>
          <p:cNvPr id="3" name="Content Placeholder 2">
            <a:extLst>
              <a:ext uri="{FF2B5EF4-FFF2-40B4-BE49-F238E27FC236}">
                <a16:creationId xmlns:a16="http://schemas.microsoft.com/office/drawing/2014/main" id="{41B745CD-66B7-48B0-01C1-FA6DF4B0CDCC}"/>
              </a:ext>
            </a:extLst>
          </p:cNvPr>
          <p:cNvSpPr>
            <a:spLocks noGrp="1"/>
          </p:cNvSpPr>
          <p:nvPr>
            <p:ph idx="1"/>
          </p:nvPr>
        </p:nvSpPr>
        <p:spPr>
          <a:xfrm>
            <a:off x="1363624" y="1223596"/>
            <a:ext cx="9238434" cy="3810000"/>
          </a:xfrm>
        </p:spPr>
        <p:txBody>
          <a:bodyPr vert="horz" lIns="91440" tIns="45720" rIns="91440" bIns="45720" rtlCol="0" anchor="t">
            <a:normAutofit fontScale="85000" lnSpcReduction="10000"/>
          </a:bodyPr>
          <a:lstStyle/>
          <a:p>
            <a:r>
              <a:rPr lang="en-GB" dirty="0"/>
              <a:t>Lombroso theory, social learning theory, and psychodynamic theory  rejects free will whereas rational choice theory emphasises on free will regarding criminal behaviour (Bruinsma, 2016; Bandura, 1997; Hechter and Kanazawa, 1997; Neller and Fabian, 2007). </a:t>
            </a:r>
          </a:p>
          <a:p>
            <a:r>
              <a:rPr lang="en-GB" dirty="0"/>
              <a:t>Lombroso theory is focuses more on biological factors, psychodynamic emphasis on psychological factors and social learning theory concentrates more on social factors (Bruinsma, 2016; Bandura, 1997; Neller and Fabian, 2007). </a:t>
            </a:r>
          </a:p>
          <a:p>
            <a:r>
              <a:rPr lang="en-GB" dirty="0"/>
              <a:t>The psychodynamic theory argues that behaviour is shaped from childhood experiences whereas with social learning it is influenced by environmental factors (Carhart-Harris and Friston, 2010). </a:t>
            </a:r>
          </a:p>
          <a:p>
            <a:r>
              <a:rPr lang="en-GB" sz="1700" dirty="0"/>
              <a:t>Scientific research was used for social learning theory and Lombroso theory, but scientific research was not used for rational choice theory and psychodynamic theory ( Fox, 2017; Neller and Fabian, 2007 O'Grady, 2011).  </a:t>
            </a:r>
            <a:endParaRPr lang="en-GB" dirty="0"/>
          </a:p>
          <a:p>
            <a:endParaRPr lang="en-US" dirty="0"/>
          </a:p>
          <a:p>
            <a:endParaRPr lang="en-US" dirty="0"/>
          </a:p>
        </p:txBody>
      </p:sp>
      <p:sp>
        <p:nvSpPr>
          <p:cNvPr id="4" name="Date Placeholder 3">
            <a:extLst>
              <a:ext uri="{FF2B5EF4-FFF2-40B4-BE49-F238E27FC236}">
                <a16:creationId xmlns:a16="http://schemas.microsoft.com/office/drawing/2014/main" id="{896F7670-4435-7207-F2C9-93519182741F}"/>
              </a:ext>
            </a:extLst>
          </p:cNvPr>
          <p:cNvSpPr>
            <a:spLocks noGrp="1"/>
          </p:cNvSpPr>
          <p:nvPr>
            <p:ph type="dt" sz="half" idx="10"/>
          </p:nvPr>
        </p:nvSpPr>
        <p:spPr/>
        <p:txBody>
          <a:bodyPr/>
          <a:lstStyle/>
          <a:p>
            <a:fld id="{791169E6-0F3F-4A70-ACB7-DCD25C8FD3FE}" type="datetime1">
              <a:t>10/30/2024</a:t>
            </a:fld>
            <a:endParaRPr lang="en-US"/>
          </a:p>
        </p:txBody>
      </p:sp>
      <p:sp>
        <p:nvSpPr>
          <p:cNvPr id="5" name="Footer Placeholder 4">
            <a:extLst>
              <a:ext uri="{FF2B5EF4-FFF2-40B4-BE49-F238E27FC236}">
                <a16:creationId xmlns:a16="http://schemas.microsoft.com/office/drawing/2014/main" id="{24FCD342-4302-28EC-8E03-07A79E0998F0}"/>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D4E1849-CEE9-8DC7-FFFB-67C20587A4B5}"/>
              </a:ext>
            </a:extLst>
          </p:cNvPr>
          <p:cNvSpPr>
            <a:spLocks noGrp="1"/>
          </p:cNvSpPr>
          <p:nvPr>
            <p:ph type="sldNum" sz="quarter" idx="12"/>
          </p:nvPr>
        </p:nvSpPr>
        <p:spPr/>
        <p:txBody>
          <a:bodyPr/>
          <a:lstStyle/>
          <a:p>
            <a:fld id="{196A61CA-0502-4EE4-9724-96EA822543E5}" type="slidenum">
              <a:rPr lang="en-US" dirty="0"/>
              <a:t>12</a:t>
            </a:fld>
            <a:endParaRPr lang="en-US"/>
          </a:p>
        </p:txBody>
      </p:sp>
    </p:spTree>
    <p:extLst>
      <p:ext uri="{BB962C8B-B14F-4D97-AF65-F5344CB8AC3E}">
        <p14:creationId xmlns:p14="http://schemas.microsoft.com/office/powerpoint/2010/main" val="14996289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1F506-444D-9EAF-7E93-ED8EB312AE91}"/>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EF7F2716-A8D7-C70F-E434-C0632112E08E}"/>
              </a:ext>
            </a:extLst>
          </p:cNvPr>
          <p:cNvSpPr>
            <a:spLocks noGrp="1"/>
          </p:cNvSpPr>
          <p:nvPr>
            <p:ph idx="1"/>
          </p:nvPr>
        </p:nvSpPr>
        <p:spPr/>
        <p:txBody>
          <a:bodyPr vert="horz" lIns="91440" tIns="45720" rIns="91440" bIns="45720" rtlCol="0" anchor="t">
            <a:normAutofit/>
          </a:bodyPr>
          <a:lstStyle/>
          <a:p>
            <a:r>
              <a:rPr lang="en-GB" dirty="0"/>
              <a:t>Overall, each theory has it's advantages and disadvantages when it comes to explaining and understanding criminal behaviour. Furthermore, each theory has it's similarities and differences.</a:t>
            </a:r>
            <a:endParaRPr lang="en-US"/>
          </a:p>
        </p:txBody>
      </p:sp>
      <p:sp>
        <p:nvSpPr>
          <p:cNvPr id="4" name="Date Placeholder 3">
            <a:extLst>
              <a:ext uri="{FF2B5EF4-FFF2-40B4-BE49-F238E27FC236}">
                <a16:creationId xmlns:a16="http://schemas.microsoft.com/office/drawing/2014/main" id="{7028A225-0E7D-E9B8-7BFA-FE66D66D0149}"/>
              </a:ext>
            </a:extLst>
          </p:cNvPr>
          <p:cNvSpPr>
            <a:spLocks noGrp="1"/>
          </p:cNvSpPr>
          <p:nvPr>
            <p:ph type="dt" sz="half" idx="10"/>
          </p:nvPr>
        </p:nvSpPr>
        <p:spPr/>
        <p:txBody>
          <a:bodyPr/>
          <a:lstStyle/>
          <a:p>
            <a:fld id="{7D7E348D-9DD5-4AA7-A370-77EDF908DD82}" type="datetime1">
              <a:t>10/30/2024</a:t>
            </a:fld>
            <a:endParaRPr lang="en-US"/>
          </a:p>
        </p:txBody>
      </p:sp>
      <p:sp>
        <p:nvSpPr>
          <p:cNvPr id="5" name="Footer Placeholder 4">
            <a:extLst>
              <a:ext uri="{FF2B5EF4-FFF2-40B4-BE49-F238E27FC236}">
                <a16:creationId xmlns:a16="http://schemas.microsoft.com/office/drawing/2014/main" id="{2BBE9364-62D4-055E-5251-E86905C478B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B907E6C-A3E9-9F80-FBA7-BB93D562A85B}"/>
              </a:ext>
            </a:extLst>
          </p:cNvPr>
          <p:cNvSpPr>
            <a:spLocks noGrp="1"/>
          </p:cNvSpPr>
          <p:nvPr>
            <p:ph type="sldNum" sz="quarter" idx="12"/>
          </p:nvPr>
        </p:nvSpPr>
        <p:spPr/>
        <p:txBody>
          <a:bodyPr/>
          <a:lstStyle/>
          <a:p>
            <a:fld id="{196A61CA-0502-4EE4-9724-96EA822543E5}" type="slidenum">
              <a:rPr lang="en-US" dirty="0"/>
              <a:t>13</a:t>
            </a:fld>
            <a:endParaRPr lang="en-US"/>
          </a:p>
        </p:txBody>
      </p:sp>
    </p:spTree>
    <p:extLst>
      <p:ext uri="{BB962C8B-B14F-4D97-AF65-F5344CB8AC3E}">
        <p14:creationId xmlns:p14="http://schemas.microsoft.com/office/powerpoint/2010/main" val="31539302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43DFE-E34E-1464-D6F3-38FE622E2E09}"/>
              </a:ext>
            </a:extLst>
          </p:cNvPr>
          <p:cNvSpPr>
            <a:spLocks noGrp="1"/>
          </p:cNvSpPr>
          <p:nvPr>
            <p:ph type="title"/>
          </p:nvPr>
        </p:nvSpPr>
        <p:spPr/>
        <p:txBody>
          <a:bodyPr/>
          <a:lstStyle/>
          <a:p>
            <a:r>
              <a:rPr lang="en-US" dirty="0"/>
              <a:t>Research timetable</a:t>
            </a:r>
          </a:p>
        </p:txBody>
      </p:sp>
      <p:sp>
        <p:nvSpPr>
          <p:cNvPr id="3" name="Content Placeholder 2">
            <a:extLst>
              <a:ext uri="{FF2B5EF4-FFF2-40B4-BE49-F238E27FC236}">
                <a16:creationId xmlns:a16="http://schemas.microsoft.com/office/drawing/2014/main" id="{D2840DCC-2221-73FD-EF7F-E1C81DD7955B}"/>
              </a:ext>
            </a:extLst>
          </p:cNvPr>
          <p:cNvSpPr>
            <a:spLocks noGrp="1"/>
          </p:cNvSpPr>
          <p:nvPr>
            <p:ph idx="1"/>
          </p:nvPr>
        </p:nvSpPr>
        <p:spPr/>
        <p:txBody>
          <a:bodyPr vert="horz" lIns="91440" tIns="45720" rIns="91440" bIns="45720" rtlCol="0" anchor="t">
            <a:normAutofit fontScale="92500" lnSpcReduction="10000"/>
          </a:bodyPr>
          <a:lstStyle/>
          <a:p>
            <a:r>
              <a:rPr lang="en-GB" dirty="0"/>
              <a:t>Background reading: I accessed my materials from internet and used journals articles, books and government data because these are academic sources. </a:t>
            </a:r>
          </a:p>
          <a:p>
            <a:r>
              <a:rPr lang="en-GB" dirty="0"/>
              <a:t>Planning: I looked at the abstract and titles of  journals articles so that I know which sources are relevant for this presentation. I also looked for any relevant case studies to analyse the theories. </a:t>
            </a:r>
          </a:p>
          <a:p>
            <a:r>
              <a:rPr lang="en-GB" dirty="0"/>
              <a:t>Structure: I collected research sources and I then summarised the main points of each theory and compared and contrasted them. </a:t>
            </a:r>
          </a:p>
          <a:p>
            <a:r>
              <a:rPr lang="en-GB" dirty="0"/>
              <a:t>Wider reading: The additional sources that I used was to talk about the criticisms of each theory so that I can build upon my research. </a:t>
            </a:r>
          </a:p>
          <a:p>
            <a:r>
              <a:rPr lang="en-GB" dirty="0"/>
              <a:t>Reflection/challenge: I struggled in comparing the rational choice theory to the other theories since there is not much similarities between them. In future, I will do further research. </a:t>
            </a:r>
          </a:p>
          <a:p>
            <a:endParaRPr lang="en-GB" dirty="0"/>
          </a:p>
          <a:p>
            <a:endParaRPr lang="en-GB" dirty="0"/>
          </a:p>
          <a:p>
            <a:endParaRPr lang="en-GB" dirty="0"/>
          </a:p>
          <a:p>
            <a:endParaRPr lang="en-GB" dirty="0"/>
          </a:p>
        </p:txBody>
      </p:sp>
      <p:sp>
        <p:nvSpPr>
          <p:cNvPr id="4" name="Date Placeholder 3">
            <a:extLst>
              <a:ext uri="{FF2B5EF4-FFF2-40B4-BE49-F238E27FC236}">
                <a16:creationId xmlns:a16="http://schemas.microsoft.com/office/drawing/2014/main" id="{9363944F-E7F0-3501-AFB2-960C7F82756C}"/>
              </a:ext>
            </a:extLst>
          </p:cNvPr>
          <p:cNvSpPr>
            <a:spLocks noGrp="1"/>
          </p:cNvSpPr>
          <p:nvPr>
            <p:ph type="dt" sz="half" idx="10"/>
          </p:nvPr>
        </p:nvSpPr>
        <p:spPr/>
        <p:txBody>
          <a:bodyPr/>
          <a:lstStyle/>
          <a:p>
            <a:fld id="{8A17CCEC-B450-4842-8CFF-DCC961C2C7BF}" type="datetime1">
              <a:rPr lang="en-US"/>
              <a:t>10/30/2024</a:t>
            </a:fld>
            <a:endParaRPr lang="en-US"/>
          </a:p>
        </p:txBody>
      </p:sp>
      <p:sp>
        <p:nvSpPr>
          <p:cNvPr id="5" name="Footer Placeholder 4">
            <a:extLst>
              <a:ext uri="{FF2B5EF4-FFF2-40B4-BE49-F238E27FC236}">
                <a16:creationId xmlns:a16="http://schemas.microsoft.com/office/drawing/2014/main" id="{682A8237-A89C-8AC4-4935-3B69C5B956B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C3B83D9-1FD2-C9B9-C37A-6A574FC011BA}"/>
              </a:ext>
            </a:extLst>
          </p:cNvPr>
          <p:cNvSpPr>
            <a:spLocks noGrp="1"/>
          </p:cNvSpPr>
          <p:nvPr>
            <p:ph type="sldNum" sz="quarter" idx="12"/>
          </p:nvPr>
        </p:nvSpPr>
        <p:spPr/>
        <p:txBody>
          <a:bodyPr/>
          <a:lstStyle/>
          <a:p>
            <a:fld id="{196A61CA-0502-4EE4-9724-96EA822543E5}" type="slidenum">
              <a:rPr lang="en-US" dirty="0"/>
              <a:t>14</a:t>
            </a:fld>
            <a:endParaRPr lang="en-US"/>
          </a:p>
        </p:txBody>
      </p:sp>
    </p:spTree>
    <p:extLst>
      <p:ext uri="{BB962C8B-B14F-4D97-AF65-F5344CB8AC3E}">
        <p14:creationId xmlns:p14="http://schemas.microsoft.com/office/powerpoint/2010/main" val="31674391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B6A1F-8ED5-A7BF-B174-0F0C2B297269}"/>
              </a:ext>
            </a:extLst>
          </p:cNvPr>
          <p:cNvSpPr>
            <a:spLocks noGrp="1"/>
          </p:cNvSpPr>
          <p:nvPr>
            <p:ph type="title"/>
          </p:nvPr>
        </p:nvSpPr>
        <p:spPr>
          <a:xfrm>
            <a:off x="1429566" y="27003"/>
            <a:ext cx="9238434" cy="857559"/>
          </a:xfrm>
        </p:spPr>
        <p:txBody>
          <a:bodyPr/>
          <a:lstStyle/>
          <a:p>
            <a:r>
              <a:rPr lang="en-US" dirty="0"/>
              <a:t>Reference list (part 1)</a:t>
            </a:r>
          </a:p>
        </p:txBody>
      </p:sp>
      <p:sp>
        <p:nvSpPr>
          <p:cNvPr id="3" name="Content Placeholder 2">
            <a:extLst>
              <a:ext uri="{FF2B5EF4-FFF2-40B4-BE49-F238E27FC236}">
                <a16:creationId xmlns:a16="http://schemas.microsoft.com/office/drawing/2014/main" id="{34FDA525-293E-DE6F-4F48-CDBB6AF93345}"/>
              </a:ext>
            </a:extLst>
          </p:cNvPr>
          <p:cNvSpPr>
            <a:spLocks noGrp="1"/>
          </p:cNvSpPr>
          <p:nvPr>
            <p:ph idx="1"/>
          </p:nvPr>
        </p:nvSpPr>
        <p:spPr>
          <a:xfrm>
            <a:off x="1114508" y="886557"/>
            <a:ext cx="9238434" cy="5605096"/>
          </a:xfrm>
        </p:spPr>
        <p:txBody>
          <a:bodyPr vert="horz" lIns="91440" tIns="45720" rIns="91440" bIns="45720" rtlCol="0" anchor="t">
            <a:normAutofit fontScale="85000" lnSpcReduction="20000"/>
          </a:bodyPr>
          <a:lstStyle/>
          <a:p>
            <a:pPr marL="342900" indent="-342900">
              <a:buAutoNum type="arabicPeriod"/>
            </a:pPr>
            <a:r>
              <a:rPr lang="en-US" sz="1400" dirty="0"/>
              <a:t>Arford, T. and </a:t>
            </a:r>
            <a:r>
              <a:rPr lang="en-US" sz="1400" dirty="0" err="1"/>
              <a:t>Madfis</a:t>
            </a:r>
            <a:r>
              <a:rPr lang="en-US" sz="1400" dirty="0"/>
              <a:t>, E. (2022) 'Whitewashing Criminology: A Critical Tour of Cesare Lombroso's Museum of Criminal Anthropology', </a:t>
            </a:r>
            <a:r>
              <a:rPr lang="en-US" sz="1400" i="1" dirty="0"/>
              <a:t>Critical Criminology</a:t>
            </a:r>
            <a:r>
              <a:rPr lang="en-US" sz="1400" dirty="0"/>
              <a:t>, 30(1), pp. 723-740. Available at: </a:t>
            </a:r>
            <a:r>
              <a:rPr lang="en-US" sz="1400" dirty="0">
                <a:solidFill>
                  <a:srgbClr val="00B050"/>
                </a:solidFill>
                <a:hlinkClick r:id="rId2">
                  <a:extLst>
                    <a:ext uri="{A12FA001-AC4F-418D-AE19-62706E023703}">
                      <ahyp:hlinkClr xmlns:ahyp="http://schemas.microsoft.com/office/drawing/2018/hyperlinkcolor" val="tx"/>
                    </a:ext>
                  </a:extLst>
                </a:hlinkClick>
              </a:rPr>
              <a:t>https://doi.org/10.1007/s10612-021-09604-x</a:t>
            </a:r>
            <a:endParaRPr lang="en-US" sz="1400">
              <a:solidFill>
                <a:srgbClr val="00B050"/>
              </a:solidFill>
              <a:hlinkClick r:id="rId2">
                <a:extLst>
                  <a:ext uri="{A12FA001-AC4F-418D-AE19-62706E023703}">
                    <ahyp:hlinkClr xmlns:ahyp="http://schemas.microsoft.com/office/drawing/2018/hyperlinkcolor" val="tx"/>
                  </a:ext>
                </a:extLst>
              </a:hlinkClick>
            </a:endParaRPr>
          </a:p>
          <a:p>
            <a:pPr marL="342900" indent="-342900">
              <a:buAutoNum type="arabicPeriod"/>
            </a:pPr>
            <a:r>
              <a:rPr lang="en-US" sz="1400" dirty="0">
                <a:solidFill>
                  <a:srgbClr val="FFFFFF"/>
                </a:solidFill>
              </a:rPr>
              <a:t>Brazil, K.J. and Whittingham, L.M. (2019) 'Criminology', </a:t>
            </a:r>
            <a:r>
              <a:rPr lang="en-US" sz="1400" i="1" dirty="0">
                <a:solidFill>
                  <a:srgbClr val="FFFFFF"/>
                </a:solidFill>
              </a:rPr>
              <a:t>Encyclopedia of Evolutionary Psychological Science</a:t>
            </a:r>
            <a:r>
              <a:rPr lang="en-US" sz="1400" dirty="0">
                <a:solidFill>
                  <a:srgbClr val="FFFFFF"/>
                </a:solidFill>
              </a:rPr>
              <a:t>. 1(1), pp. 1-15. Available at:</a:t>
            </a:r>
            <a:r>
              <a:rPr lang="en-US" sz="1400" dirty="0">
                <a:solidFill>
                  <a:srgbClr val="222222"/>
                </a:solidFill>
              </a:rPr>
              <a:t> </a:t>
            </a:r>
            <a:r>
              <a:rPr lang="en-US" sz="1400" dirty="0">
                <a:solidFill>
                  <a:srgbClr val="00B050"/>
                </a:solidFill>
                <a:hlinkClick r:id="rId3">
                  <a:extLst>
                    <a:ext uri="{A12FA001-AC4F-418D-AE19-62706E023703}">
                      <ahyp:hlinkClr xmlns:ahyp="http://schemas.microsoft.com/office/drawing/2018/hyperlinkcolor" val="tx"/>
                    </a:ext>
                  </a:extLst>
                </a:hlinkClick>
              </a:rPr>
              <a:t>https://doi.org/10.1007/978-3-319-16999-6_3193-1</a:t>
            </a:r>
            <a:r>
              <a:rPr lang="en-US" sz="1400" dirty="0">
                <a:solidFill>
                  <a:srgbClr val="00B050"/>
                </a:solidFill>
              </a:rPr>
              <a:t> </a:t>
            </a:r>
          </a:p>
          <a:p>
            <a:pPr marL="342900" indent="-342900">
              <a:buAutoNum type="arabicPeriod"/>
            </a:pPr>
            <a:r>
              <a:rPr lang="en-US" sz="1400" dirty="0">
                <a:solidFill>
                  <a:srgbClr val="FFFFFF"/>
                </a:solidFill>
              </a:rPr>
              <a:t>Boudon, R. (1998) 'Limitations of Rational Choice Theory',  </a:t>
            </a:r>
            <a:r>
              <a:rPr lang="en-US" sz="1400" i="1" dirty="0">
                <a:solidFill>
                  <a:srgbClr val="FFFFFF"/>
                </a:solidFill>
              </a:rPr>
              <a:t>American Journal of Sociology</a:t>
            </a:r>
            <a:r>
              <a:rPr lang="en-US" sz="1400" dirty="0">
                <a:solidFill>
                  <a:srgbClr val="FFFFFF"/>
                </a:solidFill>
              </a:rPr>
              <a:t>, 104(3), pp. 817–28. Available at:</a:t>
            </a:r>
            <a:r>
              <a:rPr lang="en-US" sz="1400" dirty="0">
                <a:solidFill>
                  <a:srgbClr val="000000"/>
                </a:solidFill>
              </a:rPr>
              <a:t>, </a:t>
            </a:r>
            <a:r>
              <a:rPr lang="en-US" sz="1400" dirty="0">
                <a:solidFill>
                  <a:srgbClr val="00B050"/>
                </a:solidFill>
                <a:hlinkClick r:id="rId4">
                  <a:extLst>
                    <a:ext uri="{A12FA001-AC4F-418D-AE19-62706E023703}">
                      <ahyp:hlinkClr xmlns:ahyp="http://schemas.microsoft.com/office/drawing/2018/hyperlinkcolor" val="tx"/>
                    </a:ext>
                  </a:extLst>
                </a:hlinkClick>
              </a:rPr>
              <a:t>https://doi.org/10.1086/210087</a:t>
            </a:r>
            <a:r>
              <a:rPr lang="en-US" sz="1400" dirty="0">
                <a:solidFill>
                  <a:srgbClr val="00B050"/>
                </a:solidFill>
              </a:rPr>
              <a:t>. </a:t>
            </a:r>
          </a:p>
          <a:p>
            <a:pPr marL="342900" indent="-342900">
              <a:buAutoNum type="arabicPeriod"/>
            </a:pPr>
            <a:r>
              <a:rPr lang="en-US" sz="1400" dirty="0">
                <a:solidFill>
                  <a:srgbClr val="FFFFFF"/>
                </a:solidFill>
              </a:rPr>
              <a:t>Bennett, T. and Holloway, K. (2009) 'The causal connection between drug misuse and crime', </a:t>
            </a:r>
            <a:r>
              <a:rPr lang="en-US" sz="1400" i="1" dirty="0">
                <a:solidFill>
                  <a:srgbClr val="FFFFFF"/>
                </a:solidFill>
              </a:rPr>
              <a:t>The British Journal of Criminology</a:t>
            </a:r>
            <a:r>
              <a:rPr lang="en-US" sz="1400" dirty="0">
                <a:solidFill>
                  <a:srgbClr val="FFFFFF"/>
                </a:solidFill>
              </a:rPr>
              <a:t>, 49(4), pp. 513-531. Available at: </a:t>
            </a:r>
            <a:r>
              <a:rPr lang="en-US" sz="1400" dirty="0">
                <a:solidFill>
                  <a:srgbClr val="00B050"/>
                </a:solidFill>
                <a:hlinkClick r:id="rId5">
                  <a:extLst>
                    <a:ext uri="{A12FA001-AC4F-418D-AE19-62706E023703}">
                      <ahyp:hlinkClr xmlns:ahyp="http://schemas.microsoft.com/office/drawing/2018/hyperlinkcolor" val="tx"/>
                    </a:ext>
                  </a:extLst>
                </a:hlinkClick>
              </a:rPr>
              <a:t>https://doi.org/10.1093/bjc/azp014</a:t>
            </a:r>
            <a:r>
              <a:rPr lang="en-US" sz="1400" dirty="0">
                <a:solidFill>
                  <a:srgbClr val="00B050"/>
                </a:solidFill>
              </a:rPr>
              <a:t> </a:t>
            </a:r>
          </a:p>
          <a:p>
            <a:pPr marL="342900" indent="-342900">
              <a:buAutoNum type="arabicPeriod"/>
            </a:pPr>
            <a:r>
              <a:rPr lang="en-US" sz="1400" dirty="0">
                <a:solidFill>
                  <a:srgbClr val="FFFFFF"/>
                </a:solidFill>
              </a:rPr>
              <a:t>Burns, R. and Roszkowska, E. (2016) 'Rational Choice Theory: Toward a Psychological, Social, and Material Contextualization of Human Choice </a:t>
            </a:r>
            <a:r>
              <a:rPr lang="en-US" sz="1400" err="1">
                <a:solidFill>
                  <a:srgbClr val="FFFFFF"/>
                </a:solidFill>
              </a:rPr>
              <a:t>Behaviour</a:t>
            </a:r>
            <a:r>
              <a:rPr lang="en-US" sz="1400" dirty="0">
                <a:solidFill>
                  <a:srgbClr val="FFFFFF"/>
                </a:solidFill>
              </a:rPr>
              <a:t>', </a:t>
            </a:r>
            <a:r>
              <a:rPr lang="en-US" sz="1400" i="1" dirty="0">
                <a:solidFill>
                  <a:srgbClr val="FFFFFF"/>
                </a:solidFill>
              </a:rPr>
              <a:t>Theoretical Economics Letters</a:t>
            </a:r>
            <a:r>
              <a:rPr lang="en-US" sz="1400" dirty="0">
                <a:solidFill>
                  <a:srgbClr val="FFFFFF"/>
                </a:solidFill>
              </a:rPr>
              <a:t>, 6(2), pp. 195-207. Available at: </a:t>
            </a:r>
            <a:r>
              <a:rPr lang="en-US" sz="1400" dirty="0">
                <a:solidFill>
                  <a:srgbClr val="00B050"/>
                </a:solidFill>
                <a:hlinkClick r:id="rId6">
                  <a:extLst>
                    <a:ext uri="{A12FA001-AC4F-418D-AE19-62706E023703}">
                      <ahyp:hlinkClr xmlns:ahyp="http://schemas.microsoft.com/office/drawing/2018/hyperlinkcolor" val="tx"/>
                    </a:ext>
                  </a:extLst>
                </a:hlinkClick>
              </a:rPr>
              <a:t>http://dx.doi.org/10.4236/tel.2016.62022</a:t>
            </a:r>
            <a:r>
              <a:rPr lang="en-US" sz="1400" dirty="0">
                <a:solidFill>
                  <a:srgbClr val="00B050"/>
                </a:solidFill>
              </a:rPr>
              <a:t>  </a:t>
            </a:r>
          </a:p>
          <a:p>
            <a:pPr marL="342900" indent="-342900">
              <a:buAutoNum type="arabicPeriod"/>
            </a:pPr>
            <a:r>
              <a:rPr lang="en-US" sz="1400" dirty="0">
                <a:solidFill>
                  <a:srgbClr val="FFFFFF"/>
                </a:solidFill>
              </a:rPr>
              <a:t>Burns, R. and Roszkowska, E. (2016) 'Rational Choice Theory: Toward a Psychological, Social, and Material Contextualization of Human Choice </a:t>
            </a:r>
            <a:r>
              <a:rPr lang="en-US" sz="1400" err="1">
                <a:solidFill>
                  <a:srgbClr val="FFFFFF"/>
                </a:solidFill>
              </a:rPr>
              <a:t>Behaviour</a:t>
            </a:r>
            <a:r>
              <a:rPr lang="en-US" sz="1400" dirty="0">
                <a:solidFill>
                  <a:srgbClr val="FFFFFF"/>
                </a:solidFill>
              </a:rPr>
              <a:t>', </a:t>
            </a:r>
            <a:r>
              <a:rPr lang="en-US" sz="1400" i="1" dirty="0">
                <a:solidFill>
                  <a:srgbClr val="FFFFFF"/>
                </a:solidFill>
              </a:rPr>
              <a:t>Theoretical Economics Letters</a:t>
            </a:r>
            <a:r>
              <a:rPr lang="en-US" sz="1400" dirty="0">
                <a:solidFill>
                  <a:srgbClr val="FFFFFF"/>
                </a:solidFill>
              </a:rPr>
              <a:t>, 6(2), pp. 195-207. Available at: </a:t>
            </a:r>
            <a:r>
              <a:rPr lang="en-US" sz="1400" dirty="0">
                <a:solidFill>
                  <a:srgbClr val="00B050"/>
                </a:solidFill>
                <a:hlinkClick r:id="rId6">
                  <a:extLst>
                    <a:ext uri="{A12FA001-AC4F-418D-AE19-62706E023703}">
                      <ahyp:hlinkClr xmlns:ahyp="http://schemas.microsoft.com/office/drawing/2018/hyperlinkcolor" val="tx"/>
                    </a:ext>
                  </a:extLst>
                </a:hlinkClick>
              </a:rPr>
              <a:t>http://dx.doi.org/10.4236/tel.2016.62022</a:t>
            </a:r>
            <a:r>
              <a:rPr lang="en-US" sz="1400" dirty="0">
                <a:solidFill>
                  <a:srgbClr val="00B050"/>
                </a:solidFill>
              </a:rPr>
              <a:t>  </a:t>
            </a:r>
          </a:p>
          <a:p>
            <a:pPr marL="342900" indent="-342900">
              <a:buAutoNum type="arabicPeriod"/>
            </a:pPr>
            <a:r>
              <a:rPr lang="en-US" sz="1400" dirty="0">
                <a:solidFill>
                  <a:srgbClr val="FFFFFF"/>
                </a:solidFill>
              </a:rPr>
              <a:t>College of Policing (2022) </a:t>
            </a:r>
            <a:r>
              <a:rPr lang="en-US" sz="1400" i="1" dirty="0">
                <a:solidFill>
                  <a:srgbClr val="FFFFFF"/>
                </a:solidFill>
              </a:rPr>
              <a:t>What is situational crime prevention?. </a:t>
            </a:r>
            <a:r>
              <a:rPr lang="en-US" sz="1400" dirty="0">
                <a:solidFill>
                  <a:srgbClr val="FFFFFF"/>
                </a:solidFill>
              </a:rPr>
              <a:t>Available at: </a:t>
            </a:r>
            <a:r>
              <a:rPr lang="en-US" sz="1400" dirty="0">
                <a:solidFill>
                  <a:srgbClr val="00B050"/>
                </a:solidFill>
                <a:hlinkClick r:id="rId7">
                  <a:extLst>
                    <a:ext uri="{A12FA001-AC4F-418D-AE19-62706E023703}">
                      <ahyp:hlinkClr xmlns:ahyp="http://schemas.microsoft.com/office/drawing/2018/hyperlinkcolor" val="tx"/>
                    </a:ext>
                  </a:extLst>
                </a:hlinkClick>
              </a:rPr>
              <a:t>What is situational crime prevention? | College of Policing</a:t>
            </a:r>
            <a:r>
              <a:rPr lang="en-US" sz="1400" dirty="0">
                <a:solidFill>
                  <a:srgbClr val="FFFFFF"/>
                </a:solidFill>
              </a:rPr>
              <a:t> (Accessed: 9 October 2024). </a:t>
            </a:r>
          </a:p>
          <a:p>
            <a:pPr marL="342900" indent="-342900">
              <a:buAutoNum type="arabicPeriod"/>
            </a:pPr>
            <a:r>
              <a:rPr lang="en-US" sz="1400" dirty="0">
                <a:solidFill>
                  <a:srgbClr val="FFFFFF"/>
                </a:solidFill>
              </a:rPr>
              <a:t>Carmichael, S. and Piquero, A.R. (2004) 'Sanctions, Perceived Anger, and Criminal Offending', </a:t>
            </a:r>
            <a:r>
              <a:rPr lang="en-US" sz="1400" i="1" dirty="0">
                <a:solidFill>
                  <a:srgbClr val="FFFFFF"/>
                </a:solidFill>
              </a:rPr>
              <a:t>Journal of Quantitative Criminology</a:t>
            </a:r>
            <a:r>
              <a:rPr lang="en-US" sz="1400" dirty="0">
                <a:solidFill>
                  <a:srgbClr val="FFFFFF"/>
                </a:solidFill>
              </a:rPr>
              <a:t> 20(4), pp. 371–393. Available at: </a:t>
            </a:r>
            <a:r>
              <a:rPr lang="en-US" sz="1400" dirty="0">
                <a:solidFill>
                  <a:srgbClr val="00B050"/>
                </a:solidFill>
                <a:hlinkClick r:id="rId8">
                  <a:extLst>
                    <a:ext uri="{A12FA001-AC4F-418D-AE19-62706E023703}">
                      <ahyp:hlinkClr xmlns:ahyp="http://schemas.microsoft.com/office/drawing/2018/hyperlinkcolor" val="tx"/>
                    </a:ext>
                  </a:extLst>
                </a:hlinkClick>
              </a:rPr>
              <a:t>https://doi.org/10.1007/s10940-004-5869-y</a:t>
            </a:r>
            <a:r>
              <a:rPr lang="en-US" sz="1400" dirty="0">
                <a:solidFill>
                  <a:srgbClr val="00B050"/>
                </a:solidFill>
              </a:rPr>
              <a:t> </a:t>
            </a:r>
          </a:p>
          <a:p>
            <a:pPr marL="342900" indent="-342900">
              <a:buAutoNum type="arabicPeriod"/>
            </a:pPr>
            <a:r>
              <a:rPr lang="en-US" sz="1400" dirty="0">
                <a:solidFill>
                  <a:srgbClr val="FFFFFF"/>
                </a:solidFill>
              </a:rPr>
              <a:t>Clarke, R.V. and Harris, P.M. (1992) 'Auto Thefts and it's Prevention', </a:t>
            </a:r>
            <a:r>
              <a:rPr lang="en-US" sz="1400" i="1" dirty="0">
                <a:solidFill>
                  <a:srgbClr val="FFFFFF"/>
                </a:solidFill>
              </a:rPr>
              <a:t>Crime and Justice</a:t>
            </a:r>
            <a:r>
              <a:rPr lang="en-US" sz="1400" dirty="0">
                <a:solidFill>
                  <a:srgbClr val="FFFFFF"/>
                </a:solidFill>
              </a:rPr>
              <a:t>, 16(1), pp. 1-54. Available at: </a:t>
            </a:r>
            <a:r>
              <a:rPr lang="en-US" sz="1400" dirty="0">
                <a:solidFill>
                  <a:srgbClr val="00B050"/>
                </a:solidFill>
                <a:hlinkClick r:id="rId9">
                  <a:extLst>
                    <a:ext uri="{A12FA001-AC4F-418D-AE19-62706E023703}">
                      <ahyp:hlinkClr xmlns:ahyp="http://schemas.microsoft.com/office/drawing/2018/hyperlinkcolor" val="tx"/>
                    </a:ext>
                  </a:extLst>
                </a:hlinkClick>
              </a:rPr>
              <a:t>Auto Theft and Its Prevention on JSTOR</a:t>
            </a:r>
            <a:endParaRPr lang="en-US" sz="1400">
              <a:solidFill>
                <a:srgbClr val="00B050"/>
              </a:solidFill>
              <a:hlinkClick r:id="rId9">
                <a:extLst>
                  <a:ext uri="{A12FA001-AC4F-418D-AE19-62706E023703}">
                    <ahyp:hlinkClr xmlns:ahyp="http://schemas.microsoft.com/office/drawing/2018/hyperlinkcolor" val="tx"/>
                  </a:ext>
                </a:extLst>
              </a:hlinkClick>
            </a:endParaRPr>
          </a:p>
          <a:p>
            <a:pPr marL="342900" indent="-342900">
              <a:buAutoNum type="arabicPeriod"/>
            </a:pPr>
            <a:r>
              <a:rPr lang="en-US" sz="1400" err="1">
                <a:solidFill>
                  <a:srgbClr val="FFFFFF"/>
                </a:solidFill>
              </a:rPr>
              <a:t>Dunage</a:t>
            </a:r>
            <a:r>
              <a:rPr lang="en-US" sz="1400" dirty="0">
                <a:solidFill>
                  <a:srgbClr val="FFFFFF"/>
                </a:solidFill>
              </a:rPr>
              <a:t>, J. (2018) 'The Work of Cesare Lombroso and its Reception: Further Contexts and Perspective', </a:t>
            </a:r>
            <a:r>
              <a:rPr lang="en-US" sz="1400" i="1" dirty="0">
                <a:solidFill>
                  <a:srgbClr val="FFFFFF"/>
                </a:solidFill>
              </a:rPr>
              <a:t>Crime, History and Societies</a:t>
            </a:r>
            <a:r>
              <a:rPr lang="en-US" sz="1400" dirty="0">
                <a:solidFill>
                  <a:srgbClr val="FFFFFF"/>
                </a:solidFill>
              </a:rPr>
              <a:t>, 22(2), pp. 5-8. Available at: </a:t>
            </a:r>
            <a:r>
              <a:rPr lang="en-US" sz="1400" dirty="0">
                <a:solidFill>
                  <a:srgbClr val="00B050"/>
                </a:solidFill>
                <a:hlinkClick r:id="rId10">
                  <a:extLst>
                    <a:ext uri="{A12FA001-AC4F-418D-AE19-62706E023703}">
                      <ahyp:hlinkClr xmlns:ahyp="http://schemas.microsoft.com/office/drawing/2018/hyperlinkcolor" val="tx"/>
                    </a:ext>
                  </a:extLst>
                </a:hlinkClick>
              </a:rPr>
              <a:t>https://www.jstor.org/stable/45215823</a:t>
            </a:r>
            <a:r>
              <a:rPr lang="en-US" sz="1400" dirty="0">
                <a:solidFill>
                  <a:srgbClr val="00B050"/>
                </a:solidFill>
              </a:rPr>
              <a:t> </a:t>
            </a:r>
          </a:p>
          <a:p>
            <a:pPr marL="342900" indent="-342900">
              <a:buAutoNum type="arabicPeriod"/>
            </a:pPr>
            <a:endParaRPr lang="en-US" sz="1400" dirty="0">
              <a:solidFill>
                <a:srgbClr val="000000"/>
              </a:solidFill>
            </a:endParaRPr>
          </a:p>
          <a:p>
            <a:pPr marL="342900" indent="-342900">
              <a:buAutoNum type="arabicPeriod"/>
            </a:pPr>
            <a:endParaRPr lang="en-US" sz="1400" dirty="0">
              <a:solidFill>
                <a:srgbClr val="000000"/>
              </a:solidFill>
            </a:endParaRPr>
          </a:p>
          <a:p>
            <a:pPr marL="342900" indent="-342900">
              <a:buAutoNum type="arabicPeriod"/>
            </a:pPr>
            <a:endParaRPr lang="en-US" sz="1400" dirty="0">
              <a:solidFill>
                <a:srgbClr val="00B050"/>
              </a:solidFill>
            </a:endParaRPr>
          </a:p>
        </p:txBody>
      </p:sp>
      <p:sp>
        <p:nvSpPr>
          <p:cNvPr id="4" name="Date Placeholder 3">
            <a:extLst>
              <a:ext uri="{FF2B5EF4-FFF2-40B4-BE49-F238E27FC236}">
                <a16:creationId xmlns:a16="http://schemas.microsoft.com/office/drawing/2014/main" id="{32A4067A-3EAF-53E9-8E6C-46E174E3E6A8}"/>
              </a:ext>
            </a:extLst>
          </p:cNvPr>
          <p:cNvSpPr>
            <a:spLocks noGrp="1"/>
          </p:cNvSpPr>
          <p:nvPr>
            <p:ph type="dt" sz="half" idx="10"/>
          </p:nvPr>
        </p:nvSpPr>
        <p:spPr/>
        <p:txBody>
          <a:bodyPr/>
          <a:lstStyle/>
          <a:p>
            <a:fld id="{DD4D26D8-1B9F-4A30-9C82-D45951898A59}" type="datetime1">
              <a:t>10/30/2024</a:t>
            </a:fld>
            <a:endParaRPr lang="en-US"/>
          </a:p>
        </p:txBody>
      </p:sp>
      <p:sp>
        <p:nvSpPr>
          <p:cNvPr id="5" name="Footer Placeholder 4">
            <a:extLst>
              <a:ext uri="{FF2B5EF4-FFF2-40B4-BE49-F238E27FC236}">
                <a16:creationId xmlns:a16="http://schemas.microsoft.com/office/drawing/2014/main" id="{49ABE703-46E4-EA4D-B6A7-AEC4E6962F2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040274A-F922-FA1D-6878-B017EB64150B}"/>
              </a:ext>
            </a:extLst>
          </p:cNvPr>
          <p:cNvSpPr>
            <a:spLocks noGrp="1"/>
          </p:cNvSpPr>
          <p:nvPr>
            <p:ph type="sldNum" sz="quarter" idx="12"/>
          </p:nvPr>
        </p:nvSpPr>
        <p:spPr/>
        <p:txBody>
          <a:bodyPr/>
          <a:lstStyle/>
          <a:p>
            <a:fld id="{196A61CA-0502-4EE4-9724-96EA822543E5}" type="slidenum">
              <a:rPr lang="en-US" dirty="0"/>
              <a:t>15</a:t>
            </a:fld>
            <a:endParaRPr lang="en-US"/>
          </a:p>
        </p:txBody>
      </p:sp>
    </p:spTree>
    <p:extLst>
      <p:ext uri="{BB962C8B-B14F-4D97-AF65-F5344CB8AC3E}">
        <p14:creationId xmlns:p14="http://schemas.microsoft.com/office/powerpoint/2010/main" val="20320330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47674-E4BF-F78A-E035-9E023F2B0154}"/>
              </a:ext>
            </a:extLst>
          </p:cNvPr>
          <p:cNvSpPr>
            <a:spLocks noGrp="1"/>
          </p:cNvSpPr>
          <p:nvPr>
            <p:ph type="title"/>
          </p:nvPr>
        </p:nvSpPr>
        <p:spPr>
          <a:xfrm>
            <a:off x="2653927" y="28977"/>
            <a:ext cx="6336209" cy="559386"/>
          </a:xfrm>
        </p:spPr>
        <p:txBody>
          <a:bodyPr/>
          <a:lstStyle/>
          <a:p>
            <a:r>
              <a:rPr lang="en-US" dirty="0"/>
              <a:t>Reference list (part 2)</a:t>
            </a:r>
          </a:p>
        </p:txBody>
      </p:sp>
      <p:sp>
        <p:nvSpPr>
          <p:cNvPr id="3" name="Content Placeholder 2">
            <a:extLst>
              <a:ext uri="{FF2B5EF4-FFF2-40B4-BE49-F238E27FC236}">
                <a16:creationId xmlns:a16="http://schemas.microsoft.com/office/drawing/2014/main" id="{BF3D58BC-4489-560F-F15B-B2FFB2768151}"/>
              </a:ext>
            </a:extLst>
          </p:cNvPr>
          <p:cNvSpPr>
            <a:spLocks noGrp="1"/>
          </p:cNvSpPr>
          <p:nvPr>
            <p:ph idx="1"/>
          </p:nvPr>
        </p:nvSpPr>
        <p:spPr>
          <a:xfrm>
            <a:off x="10119" y="589403"/>
            <a:ext cx="11802728" cy="6023112"/>
          </a:xfrm>
        </p:spPr>
        <p:txBody>
          <a:bodyPr vert="horz" lIns="91440" tIns="45720" rIns="91440" bIns="45720" rtlCol="0" anchor="t">
            <a:noAutofit/>
          </a:bodyPr>
          <a:lstStyle/>
          <a:p>
            <a:pPr marL="0" indent="0">
              <a:buNone/>
            </a:pPr>
            <a:r>
              <a:rPr lang="en-US" sz="1200" dirty="0">
                <a:latin typeface="Aptos"/>
              </a:rPr>
              <a:t>11.</a:t>
            </a:r>
            <a:r>
              <a:rPr lang="en-US" sz="1400" dirty="0">
                <a:latin typeface="Aptos"/>
              </a:rPr>
              <a:t> </a:t>
            </a:r>
            <a:r>
              <a:rPr lang="en-US" sz="1400" dirty="0">
                <a:latin typeface="Trade Gothic Next Light"/>
              </a:rPr>
              <a:t>Derek, B., Cornish, Clarke, R.V. (1987) 'Understanding Crime Deplacement: An application of rational choice theory', </a:t>
            </a:r>
            <a:r>
              <a:rPr lang="en-US" sz="1400" i="1" dirty="0">
                <a:latin typeface="Trade Gothic Next Light"/>
              </a:rPr>
              <a:t>Criminology</a:t>
            </a:r>
            <a:r>
              <a:rPr lang="en-US" sz="1400" dirty="0">
                <a:latin typeface="Trade Gothic Next Light"/>
              </a:rPr>
              <a:t>, 25(4), pp. 933-948. Available at: </a:t>
            </a:r>
            <a:r>
              <a:rPr lang="en-US" sz="1400" dirty="0">
                <a:solidFill>
                  <a:srgbClr val="00B050"/>
                </a:solidFill>
                <a:hlinkClick r:id="rId2">
                  <a:extLst>
                    <a:ext uri="{A12FA001-AC4F-418D-AE19-62706E023703}">
                      <ahyp:hlinkClr xmlns:ahyp="http://schemas.microsoft.com/office/drawing/2018/hyperlinkcolor" val="tx"/>
                    </a:ext>
                  </a:extLst>
                </a:hlinkClick>
              </a:rPr>
              <a:t>https://doi.org/10.1111/j.1745-9125.1987.tb00826.x</a:t>
            </a:r>
            <a:r>
              <a:rPr lang="en-US" sz="1400" dirty="0">
                <a:solidFill>
                  <a:srgbClr val="00B050"/>
                </a:solidFill>
              </a:rPr>
              <a:t> </a:t>
            </a:r>
            <a:r>
              <a:rPr lang="en-US" sz="1400" dirty="0">
                <a:solidFill>
                  <a:srgbClr val="00B050"/>
                </a:solidFill>
                <a:latin typeface="Trade Gothic Next Light"/>
              </a:rPr>
              <a:t> </a:t>
            </a:r>
          </a:p>
          <a:p>
            <a:pPr marL="0" indent="0">
              <a:buNone/>
            </a:pPr>
            <a:r>
              <a:rPr lang="en-US" sz="1400" dirty="0">
                <a:latin typeface="Trade Gothic Next Light"/>
              </a:rPr>
              <a:t>12. </a:t>
            </a:r>
            <a:r>
              <a:rPr lang="en-US" sz="1400" err="1">
                <a:latin typeface="Trade Gothic Next Light"/>
              </a:rPr>
              <a:t>Ferracuti</a:t>
            </a:r>
            <a:r>
              <a:rPr lang="en-US" sz="1400" dirty="0">
                <a:latin typeface="Trade Gothic Next Light"/>
              </a:rPr>
              <a:t>, S. (1996) 'Cesare Lombroso', </a:t>
            </a:r>
            <a:r>
              <a:rPr lang="en-US" sz="1400" i="1" dirty="0">
                <a:latin typeface="Trade Gothic Next Light"/>
              </a:rPr>
              <a:t>The </a:t>
            </a:r>
            <a:r>
              <a:rPr lang="en-US" sz="1400" i="1" err="1">
                <a:latin typeface="Trade Gothic Next Light"/>
              </a:rPr>
              <a:t>Jounral</a:t>
            </a:r>
            <a:r>
              <a:rPr lang="en-US" sz="1400" i="1" dirty="0">
                <a:latin typeface="Trade Gothic Next Light"/>
              </a:rPr>
              <a:t> of Forensic Psychiatry</a:t>
            </a:r>
            <a:r>
              <a:rPr lang="en-US" sz="1400" dirty="0">
                <a:latin typeface="Trade Gothic Next Light"/>
              </a:rPr>
              <a:t>, 7(1), pp. 130-149. Available at: </a:t>
            </a:r>
            <a:r>
              <a:rPr lang="en-US" sz="1400" dirty="0">
                <a:solidFill>
                  <a:srgbClr val="00B050"/>
                </a:solidFill>
                <a:latin typeface="Trade Gothic Next Light"/>
                <a:hlinkClick r:id="rId3">
                  <a:extLst>
                    <a:ext uri="{A12FA001-AC4F-418D-AE19-62706E023703}">
                      <ahyp:hlinkClr xmlns:ahyp="http://schemas.microsoft.com/office/drawing/2018/hyperlinkcolor" val="tx"/>
                    </a:ext>
                  </a:extLst>
                </a:hlinkClick>
              </a:rPr>
              <a:t>https://doi.org/10.1080/09585189608409921</a:t>
            </a:r>
            <a:r>
              <a:rPr lang="en-US" sz="1400" dirty="0">
                <a:solidFill>
                  <a:srgbClr val="00B050"/>
                </a:solidFill>
                <a:latin typeface="Trade Gothic Next Light"/>
              </a:rPr>
              <a:t> </a:t>
            </a:r>
          </a:p>
          <a:p>
            <a:pPr marL="0" indent="0">
              <a:buNone/>
            </a:pPr>
            <a:r>
              <a:rPr lang="en-US" sz="1400" dirty="0">
                <a:latin typeface="Trade Gothic Next Light"/>
              </a:rPr>
              <a:t>13. Gatti, U. and Verde, A. (2012) 'Cesare Lombroso: Methodological ambiguities and brilliant intuitions', </a:t>
            </a:r>
            <a:r>
              <a:rPr lang="en-US" sz="1400" i="1" dirty="0">
                <a:latin typeface="Trade Gothic Next Light"/>
              </a:rPr>
              <a:t>International Journal of Law and Psychiatry</a:t>
            </a:r>
            <a:r>
              <a:rPr lang="en-US" sz="1400" dirty="0">
                <a:latin typeface="Trade Gothic Next Light"/>
              </a:rPr>
              <a:t>, 35(1), pp. 19-26. Available at: </a:t>
            </a:r>
            <a:r>
              <a:rPr lang="en-US" sz="1400" dirty="0">
                <a:solidFill>
                  <a:srgbClr val="00B050"/>
                </a:solidFill>
                <a:hlinkClick r:id="rId4">
                  <a:extLst>
                    <a:ext uri="{A12FA001-AC4F-418D-AE19-62706E023703}">
                      <ahyp:hlinkClr xmlns:ahyp="http://schemas.microsoft.com/office/drawing/2018/hyperlinkcolor" val="tx"/>
                    </a:ext>
                  </a:extLst>
                </a:hlinkClick>
              </a:rPr>
              <a:t>https://doi.org/10.1016/j.ijlp.2011.11.004</a:t>
            </a:r>
            <a:r>
              <a:rPr lang="en-US" sz="1400" dirty="0">
                <a:solidFill>
                  <a:srgbClr val="00B050"/>
                </a:solidFill>
              </a:rPr>
              <a:t> </a:t>
            </a:r>
            <a:r>
              <a:rPr lang="en-US" sz="1400" dirty="0">
                <a:solidFill>
                  <a:srgbClr val="00B050"/>
                </a:solidFill>
                <a:latin typeface="Trade Gothic Next Light"/>
              </a:rPr>
              <a:t> </a:t>
            </a:r>
          </a:p>
          <a:p>
            <a:pPr marL="0" indent="0">
              <a:buNone/>
            </a:pPr>
            <a:r>
              <a:rPr lang="en-US" sz="1400" dirty="0">
                <a:latin typeface="Trade Gothic Next Light"/>
              </a:rPr>
              <a:t>14. Hechter, M. and Kanazawa, S. (1997) ‘Sociological Rational Choice Theory’, </a:t>
            </a:r>
            <a:r>
              <a:rPr lang="en-US" sz="1400" i="1" dirty="0">
                <a:latin typeface="Trade Gothic Next Light"/>
              </a:rPr>
              <a:t>Annual review of sociology.</a:t>
            </a:r>
            <a:r>
              <a:rPr lang="en-US" sz="1400" dirty="0">
                <a:latin typeface="Trade Gothic Next Light"/>
              </a:rPr>
              <a:t>, 23(1), pp. 191–214. Available at: </a:t>
            </a:r>
            <a:r>
              <a:rPr lang="en-US" sz="1400" dirty="0">
                <a:solidFill>
                  <a:srgbClr val="00B050"/>
                </a:solidFill>
                <a:latin typeface="Trade Gothic Next Light"/>
                <a:hlinkClick r:id="rId5">
                  <a:extLst>
                    <a:ext uri="{A12FA001-AC4F-418D-AE19-62706E023703}">
                      <ahyp:hlinkClr xmlns:ahyp="http://schemas.microsoft.com/office/drawing/2018/hyperlinkcolor" val="tx"/>
                    </a:ext>
                  </a:extLst>
                </a:hlinkClick>
              </a:rPr>
              <a:t>https://doi.org/10.1146/annurev.soc.23.1.191</a:t>
            </a:r>
            <a:r>
              <a:rPr lang="en-US" sz="1400" dirty="0">
                <a:solidFill>
                  <a:srgbClr val="00B050"/>
                </a:solidFill>
                <a:latin typeface="Trade Gothic Next Light"/>
              </a:rPr>
              <a:t> </a:t>
            </a:r>
          </a:p>
          <a:p>
            <a:pPr marL="0" indent="0">
              <a:buNone/>
            </a:pPr>
            <a:r>
              <a:rPr lang="en-US" sz="1400" dirty="0">
                <a:latin typeface="Trade Gothic Next Light"/>
              </a:rPr>
              <a:t>15. Hagan, F.E. and Daigle, L.E. (2023) </a:t>
            </a:r>
            <a:r>
              <a:rPr lang="en-US" sz="1400" i="1" dirty="0">
                <a:latin typeface="Trade Gothic Next Light"/>
              </a:rPr>
              <a:t>Introduction to criminology: Theories, methods, and criminal behavior</a:t>
            </a:r>
            <a:r>
              <a:rPr lang="en-US" sz="1400" dirty="0">
                <a:latin typeface="Trade Gothic Next Light"/>
              </a:rPr>
              <a:t>. California: Sage Publications. </a:t>
            </a:r>
          </a:p>
          <a:p>
            <a:pPr marL="0" indent="0">
              <a:buNone/>
            </a:pPr>
            <a:r>
              <a:rPr lang="en-US" sz="1400" dirty="0">
                <a:latin typeface="Trade Gothic Next Light"/>
              </a:rPr>
              <a:t>16. Kealy, D. and </a:t>
            </a:r>
            <a:r>
              <a:rPr lang="en-US" sz="1400" err="1">
                <a:latin typeface="Trade Gothic Next Light"/>
              </a:rPr>
              <a:t>Ogrodniczuk</a:t>
            </a:r>
            <a:r>
              <a:rPr lang="en-US" sz="1400" dirty="0">
                <a:latin typeface="Trade Gothic Next Light"/>
              </a:rPr>
              <a:t>, J.S. (2019) </a:t>
            </a:r>
            <a:r>
              <a:rPr lang="en-US" sz="1400" i="1" err="1">
                <a:latin typeface="Trade Gothic Next Light"/>
              </a:rPr>
              <a:t>Theorectical</a:t>
            </a:r>
            <a:r>
              <a:rPr lang="en-US" sz="1400" i="1" dirty="0">
                <a:latin typeface="Trade Gothic Next Light"/>
              </a:rPr>
              <a:t> evolution in psychodynamic psychotherapy</a:t>
            </a:r>
            <a:r>
              <a:rPr lang="en-US" sz="1400" dirty="0">
                <a:latin typeface="Trade Gothic Next Light"/>
              </a:rPr>
              <a:t>. Massachusetts: Academic Press. </a:t>
            </a:r>
          </a:p>
          <a:p>
            <a:pPr marL="0" indent="0">
              <a:buNone/>
            </a:pPr>
            <a:r>
              <a:rPr lang="en-US" sz="1400" dirty="0">
                <a:latin typeface="Trade Gothic Next Light"/>
              </a:rPr>
              <a:t>17. Kuhar, M., </a:t>
            </a:r>
            <a:r>
              <a:rPr lang="en-US" sz="1400" err="1">
                <a:latin typeface="Trade Gothic Next Light"/>
              </a:rPr>
              <a:t>Fatović-Ferenčić</a:t>
            </a:r>
            <a:r>
              <a:rPr lang="en-US" sz="1400" dirty="0">
                <a:latin typeface="Trade Gothic Next Light"/>
              </a:rPr>
              <a:t>, S (2023). 'I would not wait for them to commit crime: Cesare Lombroso’s criminal anthropology in Croatia',  </a:t>
            </a:r>
            <a:r>
              <a:rPr lang="en-US" sz="1400" i="1" dirty="0">
                <a:latin typeface="Trade Gothic Next Light"/>
              </a:rPr>
              <a:t>Wien Med </a:t>
            </a:r>
            <a:r>
              <a:rPr lang="en-US" sz="1400" i="1" err="1">
                <a:latin typeface="Trade Gothic Next Light"/>
              </a:rPr>
              <a:t>Wochenschr</a:t>
            </a:r>
            <a:r>
              <a:rPr lang="en-US" sz="1400" dirty="0">
                <a:latin typeface="Trade Gothic Next Light"/>
              </a:rPr>
              <a:t> </a:t>
            </a:r>
            <a:r>
              <a:rPr lang="en-US" sz="1400" b="1" dirty="0">
                <a:latin typeface="Trade Gothic Next Light"/>
              </a:rPr>
              <a:t>173(1)</a:t>
            </a:r>
            <a:r>
              <a:rPr lang="en-US" sz="1400" dirty="0">
                <a:latin typeface="Trade Gothic Next Light"/>
              </a:rPr>
              <a:t>,pp. 358–367) Available at: </a:t>
            </a:r>
            <a:r>
              <a:rPr lang="en-US" sz="1400" dirty="0">
                <a:solidFill>
                  <a:srgbClr val="00B050"/>
                </a:solidFill>
                <a:latin typeface="Trade Gothic Next Light"/>
                <a:hlinkClick r:id="rId6">
                  <a:extLst>
                    <a:ext uri="{A12FA001-AC4F-418D-AE19-62706E023703}">
                      <ahyp:hlinkClr xmlns:ahyp="http://schemas.microsoft.com/office/drawing/2018/hyperlinkcolor" val="tx"/>
                    </a:ext>
                  </a:extLst>
                </a:hlinkClick>
              </a:rPr>
              <a:t>https://doi.org/10.1007/s10354-021-00882-2</a:t>
            </a:r>
            <a:r>
              <a:rPr lang="en-US" sz="1400" dirty="0">
                <a:solidFill>
                  <a:srgbClr val="222222"/>
                </a:solidFill>
                <a:latin typeface="Trade Gothic Next Light"/>
              </a:rPr>
              <a:t> </a:t>
            </a:r>
            <a:endParaRPr lang="en-US" sz="1400" dirty="0">
              <a:latin typeface="Trade Gothic Next Light"/>
            </a:endParaRPr>
          </a:p>
          <a:p>
            <a:pPr marL="0" indent="0">
              <a:buNone/>
            </a:pPr>
            <a:r>
              <a:rPr lang="en-US" sz="1400" dirty="0">
                <a:latin typeface="Trade Gothic Next Light"/>
              </a:rPr>
              <a:t>18. Matsueda, R.L., Kreager, D.A. and Huizinga, D. (2006) 'Deterring Delinquents: A Rational Choice Model of Theft and Violence', </a:t>
            </a:r>
            <a:r>
              <a:rPr lang="en-US" sz="1400" i="1" dirty="0">
                <a:latin typeface="Trade Gothic Next Light"/>
              </a:rPr>
              <a:t>American Sociological Review</a:t>
            </a:r>
            <a:r>
              <a:rPr lang="en-US" sz="1400" dirty="0">
                <a:latin typeface="Trade Gothic Next Light"/>
              </a:rPr>
              <a:t>, 71(1), pp. 95-122. Available at: </a:t>
            </a:r>
            <a:r>
              <a:rPr lang="en-US" sz="1400" dirty="0">
                <a:solidFill>
                  <a:srgbClr val="00B050"/>
                </a:solidFill>
                <a:latin typeface="Trade Gothic Next Light"/>
                <a:hlinkClick r:id="rId7">
                  <a:extLst>
                    <a:ext uri="{A12FA001-AC4F-418D-AE19-62706E023703}">
                      <ahyp:hlinkClr xmlns:ahyp="http://schemas.microsoft.com/office/drawing/2018/hyperlinkcolor" val="tx"/>
                    </a:ext>
                  </a:extLst>
                </a:hlinkClick>
              </a:rPr>
              <a:t>https://doi.org/10.1177/000312240607100105</a:t>
            </a:r>
          </a:p>
          <a:p>
            <a:pPr marL="0" indent="0">
              <a:buNone/>
            </a:pPr>
            <a:r>
              <a:rPr lang="en-US" sz="1400" dirty="0">
                <a:latin typeface="Trade Gothic Next Light"/>
              </a:rPr>
              <a:t>19. </a:t>
            </a:r>
            <a:r>
              <a:rPr lang="en-US" sz="1400" err="1">
                <a:latin typeface="Trade Gothic Next Light"/>
              </a:rPr>
              <a:t>MacCoun</a:t>
            </a:r>
            <a:r>
              <a:rPr lang="en-US" sz="1400" dirty="0">
                <a:latin typeface="Trade Gothic Next Light"/>
              </a:rPr>
              <a:t>, R. and Reuter, P. (1992) 'Are the Wages of $30 an Hour? Economic Aspects of Street-Level Drug Dealing', </a:t>
            </a:r>
            <a:r>
              <a:rPr lang="en-US" sz="1400" i="1" dirty="0">
                <a:latin typeface="Trade Gothic Next Light"/>
              </a:rPr>
              <a:t>Crime and Delinquency</a:t>
            </a:r>
            <a:r>
              <a:rPr lang="en-US" sz="1400" dirty="0">
                <a:latin typeface="Trade Gothic Next Light"/>
              </a:rPr>
              <a:t>, 38(4), pp. 477-491. Available at: </a:t>
            </a:r>
            <a:r>
              <a:rPr lang="en-US" sz="1400" dirty="0">
                <a:solidFill>
                  <a:srgbClr val="00B050"/>
                </a:solidFill>
                <a:latin typeface="Trade Gothic Next Light"/>
                <a:hlinkClick r:id="rId8">
                  <a:extLst>
                    <a:ext uri="{A12FA001-AC4F-418D-AE19-62706E023703}">
                      <ahyp:hlinkClr xmlns:ahyp="http://schemas.microsoft.com/office/drawing/2018/hyperlinkcolor" val="tx"/>
                    </a:ext>
                  </a:extLst>
                </a:hlinkClick>
              </a:rPr>
              <a:t>https://doi.org/10.1177/0011128792038004005</a:t>
            </a:r>
            <a:r>
              <a:rPr lang="en-US" sz="1400" dirty="0">
                <a:solidFill>
                  <a:srgbClr val="00B050"/>
                </a:solidFill>
                <a:latin typeface="Trade Gothic Next Light"/>
              </a:rPr>
              <a:t> </a:t>
            </a:r>
          </a:p>
          <a:p>
            <a:pPr marL="0" indent="0">
              <a:buNone/>
            </a:pPr>
            <a:r>
              <a:rPr lang="en-US" sz="1400" dirty="0">
                <a:latin typeface="Trade Gothic Next Light"/>
              </a:rPr>
              <a:t>20. </a:t>
            </a:r>
            <a:r>
              <a:rPr lang="en-US" sz="1400" err="1">
                <a:latin typeface="Trade Gothic Next Light"/>
              </a:rPr>
              <a:t>Mehlkop</a:t>
            </a:r>
            <a:r>
              <a:rPr lang="en-US" sz="1400" dirty="0">
                <a:latin typeface="Trade Gothic Next Light"/>
              </a:rPr>
              <a:t>, G., and Graeff, P. (2010). 'Modelling a rational choice theory of criminal action: Subjective expected utilities, norms, and interactions', </a:t>
            </a:r>
            <a:r>
              <a:rPr lang="en-US" sz="1400" i="1" dirty="0">
                <a:latin typeface="Trade Gothic Next Light"/>
              </a:rPr>
              <a:t>Rationality and Society</a:t>
            </a:r>
            <a:r>
              <a:rPr lang="en-US" sz="1400" dirty="0">
                <a:latin typeface="Trade Gothic Next Light"/>
              </a:rPr>
              <a:t>, </a:t>
            </a:r>
            <a:r>
              <a:rPr lang="en-US" sz="1400" i="1" dirty="0">
                <a:latin typeface="Trade Gothic Next Light"/>
              </a:rPr>
              <a:t>22</a:t>
            </a:r>
            <a:r>
              <a:rPr lang="en-US" sz="1400" dirty="0">
                <a:latin typeface="Trade Gothic Next Light"/>
              </a:rPr>
              <a:t>(2), pp. 189-222. Available at:</a:t>
            </a:r>
            <a:r>
              <a:rPr lang="en-US" sz="1400" dirty="0">
                <a:solidFill>
                  <a:srgbClr val="333333"/>
                </a:solidFill>
                <a:latin typeface="Trade Gothic Next Light"/>
              </a:rPr>
              <a:t>.</a:t>
            </a:r>
            <a:r>
              <a:rPr lang="en-US" sz="1400" dirty="0">
                <a:solidFill>
                  <a:srgbClr val="00B050"/>
                </a:solidFill>
                <a:latin typeface="Trade Gothic Next Light"/>
              </a:rPr>
              <a:t> </a:t>
            </a:r>
            <a:r>
              <a:rPr lang="en-US" sz="1400" dirty="0">
                <a:solidFill>
                  <a:srgbClr val="00B050"/>
                </a:solidFill>
                <a:latin typeface="Trade Gothic Next Light"/>
                <a:hlinkClick r:id="rId9">
                  <a:extLst>
                    <a:ext uri="{A12FA001-AC4F-418D-AE19-62706E023703}">
                      <ahyp:hlinkClr xmlns:ahyp="http://schemas.microsoft.com/office/drawing/2018/hyperlinkcolor" val="tx"/>
                    </a:ext>
                  </a:extLst>
                </a:hlinkClick>
              </a:rPr>
              <a:t>https://doi.org/10.1177/1043463110364730</a:t>
            </a:r>
          </a:p>
          <a:p>
            <a:endParaRPr lang="en-US" dirty="0"/>
          </a:p>
        </p:txBody>
      </p:sp>
      <p:sp>
        <p:nvSpPr>
          <p:cNvPr id="4" name="Date Placeholder 3">
            <a:extLst>
              <a:ext uri="{FF2B5EF4-FFF2-40B4-BE49-F238E27FC236}">
                <a16:creationId xmlns:a16="http://schemas.microsoft.com/office/drawing/2014/main" id="{9107A03A-49D8-FA75-F7B6-D95FE89D7BA6}"/>
              </a:ext>
            </a:extLst>
          </p:cNvPr>
          <p:cNvSpPr>
            <a:spLocks noGrp="1"/>
          </p:cNvSpPr>
          <p:nvPr>
            <p:ph type="dt" sz="half" idx="10"/>
          </p:nvPr>
        </p:nvSpPr>
        <p:spPr/>
        <p:txBody>
          <a:bodyPr/>
          <a:lstStyle/>
          <a:p>
            <a:fld id="{812D526E-64AB-4B7E-925C-4C20F8FE32E8}" type="datetime1">
              <a:t>10/30/2024</a:t>
            </a:fld>
            <a:endParaRPr lang="en-US"/>
          </a:p>
        </p:txBody>
      </p:sp>
      <p:sp>
        <p:nvSpPr>
          <p:cNvPr id="5" name="Footer Placeholder 4">
            <a:extLst>
              <a:ext uri="{FF2B5EF4-FFF2-40B4-BE49-F238E27FC236}">
                <a16:creationId xmlns:a16="http://schemas.microsoft.com/office/drawing/2014/main" id="{C23397D1-0EA5-EE55-0DEB-E3DA7E52FAC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07309E9B-723C-2780-F792-70ED0A958DA9}"/>
              </a:ext>
            </a:extLst>
          </p:cNvPr>
          <p:cNvSpPr>
            <a:spLocks noGrp="1"/>
          </p:cNvSpPr>
          <p:nvPr>
            <p:ph type="sldNum" sz="quarter" idx="12"/>
          </p:nvPr>
        </p:nvSpPr>
        <p:spPr/>
        <p:txBody>
          <a:bodyPr/>
          <a:lstStyle/>
          <a:p>
            <a:fld id="{196A61CA-0502-4EE4-9724-96EA822543E5}" type="slidenum">
              <a:rPr lang="en-US" dirty="0"/>
              <a:t>16</a:t>
            </a:fld>
            <a:endParaRPr lang="en-US"/>
          </a:p>
        </p:txBody>
      </p:sp>
    </p:spTree>
    <p:extLst>
      <p:ext uri="{BB962C8B-B14F-4D97-AF65-F5344CB8AC3E}">
        <p14:creationId xmlns:p14="http://schemas.microsoft.com/office/powerpoint/2010/main" val="36692859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6DA6B-9542-22EF-EBB8-D67685F0ADEB}"/>
              </a:ext>
            </a:extLst>
          </p:cNvPr>
          <p:cNvSpPr>
            <a:spLocks noGrp="1"/>
          </p:cNvSpPr>
          <p:nvPr>
            <p:ph type="title"/>
          </p:nvPr>
        </p:nvSpPr>
        <p:spPr>
          <a:xfrm>
            <a:off x="1475949" y="26748"/>
            <a:ext cx="9238434" cy="857559"/>
          </a:xfrm>
        </p:spPr>
        <p:txBody>
          <a:bodyPr/>
          <a:lstStyle/>
          <a:p>
            <a:r>
              <a:rPr lang="en-US" dirty="0"/>
              <a:t>Reference list (part 3)</a:t>
            </a:r>
          </a:p>
        </p:txBody>
      </p:sp>
      <p:sp>
        <p:nvSpPr>
          <p:cNvPr id="3" name="Content Placeholder 2">
            <a:extLst>
              <a:ext uri="{FF2B5EF4-FFF2-40B4-BE49-F238E27FC236}">
                <a16:creationId xmlns:a16="http://schemas.microsoft.com/office/drawing/2014/main" id="{DE49A7C7-0AC2-615B-A6C7-EFBEE804C35E}"/>
              </a:ext>
            </a:extLst>
          </p:cNvPr>
          <p:cNvSpPr>
            <a:spLocks noGrp="1"/>
          </p:cNvSpPr>
          <p:nvPr>
            <p:ph idx="1"/>
          </p:nvPr>
        </p:nvSpPr>
        <p:spPr>
          <a:xfrm>
            <a:off x="98361" y="879678"/>
            <a:ext cx="11703336" cy="5709838"/>
          </a:xfrm>
        </p:spPr>
        <p:txBody>
          <a:bodyPr vert="horz" lIns="91440" tIns="45720" rIns="91440" bIns="45720" rtlCol="0" anchor="t">
            <a:noAutofit/>
          </a:bodyPr>
          <a:lstStyle/>
          <a:p>
            <a:pPr marL="0" indent="0">
              <a:buNone/>
            </a:pPr>
            <a:r>
              <a:rPr lang="en-US" sz="1100" dirty="0">
                <a:latin typeface="Trade Gothic Next Light"/>
              </a:rPr>
              <a:t>21. National Crime Agency (2023) </a:t>
            </a:r>
            <a:r>
              <a:rPr lang="en-US" sz="1100" i="1" dirty="0">
                <a:latin typeface="Trade Gothic Next Light"/>
              </a:rPr>
              <a:t>Since 2021, there has been a gradual increase in offence levels although they still remain below pre-pandemic levels. </a:t>
            </a:r>
            <a:r>
              <a:rPr lang="en-US" sz="1100" dirty="0">
                <a:latin typeface="Trade Gothic Next Light"/>
              </a:rPr>
              <a:t>Available at:</a:t>
            </a:r>
            <a:r>
              <a:rPr lang="en-US" sz="1100" dirty="0">
                <a:solidFill>
                  <a:srgbClr val="00B050"/>
                </a:solidFill>
                <a:latin typeface="Trade Gothic Next Light"/>
              </a:rPr>
              <a:t> </a:t>
            </a:r>
            <a:r>
              <a:rPr lang="en-US" sz="1100" dirty="0">
                <a:solidFill>
                  <a:srgbClr val="00B050"/>
                </a:solidFill>
                <a:latin typeface="Trade Gothic Next Light"/>
                <a:hlinkClick r:id="rId2">
                  <a:extLst>
                    <a:ext uri="{A12FA001-AC4F-418D-AE19-62706E023703}">
                      <ahyp:hlinkClr xmlns:ahyp="http://schemas.microsoft.com/office/drawing/2018/hyperlinkcolor" val="tx"/>
                    </a:ext>
                  </a:extLst>
                </a:hlinkClick>
              </a:rPr>
              <a:t>Organised Acquisitive Crime - National Crime Agency</a:t>
            </a:r>
            <a:r>
              <a:rPr lang="en-US" sz="1100" dirty="0">
                <a:solidFill>
                  <a:srgbClr val="00B050"/>
                </a:solidFill>
                <a:latin typeface="Trade Gothic Next Light"/>
              </a:rPr>
              <a:t> </a:t>
            </a:r>
            <a:r>
              <a:rPr lang="en-US" sz="1100" dirty="0">
                <a:latin typeface="Trade Gothic Next Light"/>
              </a:rPr>
              <a:t>(Accessed: 9 October 2024). </a:t>
            </a:r>
            <a:endParaRPr lang="en-US" sz="1100" dirty="0"/>
          </a:p>
          <a:p>
            <a:pPr marL="0" indent="0">
              <a:buNone/>
            </a:pPr>
            <a:r>
              <a:rPr lang="en-US" sz="1100" dirty="0">
                <a:latin typeface="Trade Gothic Next Light"/>
              </a:rPr>
              <a:t>22. O'Grady, W. (2011) </a:t>
            </a:r>
            <a:r>
              <a:rPr lang="en-US" sz="1100" i="1" dirty="0">
                <a:latin typeface="Trade Gothic Next Light"/>
              </a:rPr>
              <a:t>Crime in Canadian Context</a:t>
            </a:r>
            <a:r>
              <a:rPr lang="en-US" sz="1100" dirty="0">
                <a:latin typeface="Trade Gothic Next Light"/>
              </a:rPr>
              <a:t>. 5th edition. Oxford: Oxford University Press. </a:t>
            </a:r>
          </a:p>
          <a:p>
            <a:pPr marL="0" indent="0">
              <a:buNone/>
            </a:pPr>
            <a:r>
              <a:rPr lang="en-US" sz="1100" dirty="0">
                <a:latin typeface="Trade Gothic Next Light"/>
              </a:rPr>
              <a:t>23. Petraitis, J., Flay, B.R. and Miller, T.Q. (1995) 'Reviewing theories of adolescent substance use: </a:t>
            </a:r>
            <a:r>
              <a:rPr lang="en-US" sz="1100" err="1">
                <a:latin typeface="Trade Gothic Next Light"/>
              </a:rPr>
              <a:t>organising</a:t>
            </a:r>
            <a:r>
              <a:rPr lang="en-US" sz="1100" dirty="0">
                <a:latin typeface="Trade Gothic Next Light"/>
              </a:rPr>
              <a:t> pieces in the puzzle', </a:t>
            </a:r>
            <a:r>
              <a:rPr lang="en-US" sz="1100" i="1" dirty="0">
                <a:latin typeface="Trade Gothic Next Light"/>
              </a:rPr>
              <a:t>Psychological Bulletin</a:t>
            </a:r>
            <a:r>
              <a:rPr lang="en-US" sz="1100" dirty="0">
                <a:latin typeface="Trade Gothic Next Light"/>
              </a:rPr>
              <a:t>, 117(1), pp. 67-86. Available at: </a:t>
            </a:r>
            <a:r>
              <a:rPr lang="en-US" sz="1100" dirty="0">
                <a:solidFill>
                  <a:srgbClr val="00B050"/>
                </a:solidFill>
                <a:latin typeface="Trade Gothic Next Light"/>
                <a:hlinkClick r:id="rId3">
                  <a:extLst>
                    <a:ext uri="{A12FA001-AC4F-418D-AE19-62706E023703}">
                      <ahyp:hlinkClr xmlns:ahyp="http://schemas.microsoft.com/office/drawing/2018/hyperlinkcolor" val="tx"/>
                    </a:ext>
                  </a:extLst>
                </a:hlinkClick>
              </a:rPr>
              <a:t>https://doi.org/10.1037/0033-2909.117.1.67</a:t>
            </a:r>
            <a:r>
              <a:rPr lang="en-US" sz="1100" dirty="0">
                <a:solidFill>
                  <a:srgbClr val="00B050"/>
                </a:solidFill>
                <a:latin typeface="Trade Gothic Next Light"/>
              </a:rPr>
              <a:t> </a:t>
            </a:r>
          </a:p>
          <a:p>
            <a:pPr marL="0" indent="0">
              <a:buNone/>
            </a:pPr>
            <a:r>
              <a:rPr lang="en-US" sz="1100" dirty="0">
                <a:latin typeface="Trade Gothic Next Light"/>
              </a:rPr>
              <a:t>24. Reavis , J.A., Looman, J., Franco, K.A. and Rojas, B. (2013) ' Adverse Childhood Experiences and Adult Criminality: How Long Must We live before We Possess Our Own Lives?', 17(2), pp. 44-48. Available at:</a:t>
            </a:r>
            <a:r>
              <a:rPr lang="en-US" sz="1100" dirty="0">
                <a:solidFill>
                  <a:srgbClr val="00B050"/>
                </a:solidFill>
                <a:latin typeface="Trade Gothic Next Light"/>
              </a:rPr>
              <a:t> </a:t>
            </a:r>
            <a:r>
              <a:rPr lang="en-US" sz="1100" dirty="0">
                <a:solidFill>
                  <a:srgbClr val="00B050"/>
                </a:solidFill>
                <a:hlinkClick r:id="rId4">
                  <a:extLst>
                    <a:ext uri="{A12FA001-AC4F-418D-AE19-62706E023703}">
                      <ahyp:hlinkClr xmlns:ahyp="http://schemas.microsoft.com/office/drawing/2018/hyperlinkcolor" val="tx"/>
                    </a:ext>
                  </a:extLst>
                </a:hlinkClick>
              </a:rPr>
              <a:t>https://doi.org/10.7812/TPP/12-072</a:t>
            </a:r>
            <a:r>
              <a:rPr lang="en-US" sz="1100" dirty="0">
                <a:solidFill>
                  <a:srgbClr val="00B050"/>
                </a:solidFill>
              </a:rPr>
              <a:t> </a:t>
            </a:r>
          </a:p>
          <a:p>
            <a:pPr marL="0" indent="0">
              <a:buNone/>
            </a:pPr>
            <a:r>
              <a:rPr lang="en-US" sz="1100" dirty="0">
                <a:latin typeface="Trade Gothic Next Light"/>
              </a:rPr>
              <a:t>25. Steinmetz, K. F. and Pratt, T. C. (2024) 'Revisiting the tautology problem in rational choice theory: What it is and how to move forward theoretically and empirically', </a:t>
            </a:r>
            <a:r>
              <a:rPr lang="en-US" sz="1100" i="1" dirty="0">
                <a:latin typeface="Trade Gothic Next Light"/>
              </a:rPr>
              <a:t>European Journal of Criminology</a:t>
            </a:r>
            <a:r>
              <a:rPr lang="en-US" sz="1100" dirty="0">
                <a:latin typeface="Trade Gothic Next Light"/>
              </a:rPr>
              <a:t>, </a:t>
            </a:r>
            <a:r>
              <a:rPr lang="en-US" sz="1100" i="1" dirty="0">
                <a:latin typeface="Trade Gothic Next Light"/>
              </a:rPr>
              <a:t>21</a:t>
            </a:r>
            <a:r>
              <a:rPr lang="en-US" sz="1100" dirty="0">
                <a:latin typeface="Trade Gothic Next Light"/>
              </a:rPr>
              <a:t>(4), pp. 513-532. Available at: </a:t>
            </a:r>
            <a:r>
              <a:rPr lang="en-US" sz="1100" dirty="0">
                <a:solidFill>
                  <a:srgbClr val="00B050"/>
                </a:solidFill>
                <a:latin typeface="Trade Gothic Next Light"/>
              </a:rPr>
              <a:t> </a:t>
            </a:r>
            <a:r>
              <a:rPr lang="en-US" sz="1100" dirty="0">
                <a:solidFill>
                  <a:srgbClr val="00B050"/>
                </a:solidFill>
                <a:latin typeface="Trade Gothic Next Light"/>
                <a:hlinkClick r:id="rId5">
                  <a:extLst>
                    <a:ext uri="{A12FA001-AC4F-418D-AE19-62706E023703}">
                      <ahyp:hlinkClr xmlns:ahyp="http://schemas.microsoft.com/office/drawing/2018/hyperlinkcolor" val="tx"/>
                    </a:ext>
                  </a:extLst>
                </a:hlinkClick>
              </a:rPr>
              <a:t>https://doi.org/10.1177/14773708241226537</a:t>
            </a:r>
            <a:r>
              <a:rPr lang="en-US" sz="1100" dirty="0">
                <a:solidFill>
                  <a:srgbClr val="00B050"/>
                </a:solidFill>
                <a:latin typeface="Trade Gothic Next Light"/>
              </a:rPr>
              <a:t> </a:t>
            </a:r>
          </a:p>
          <a:p>
            <a:pPr marL="0" indent="0">
              <a:buNone/>
            </a:pPr>
            <a:r>
              <a:rPr lang="en-US" sz="1100" dirty="0">
                <a:latin typeface="Trade Gothic Next Light"/>
              </a:rPr>
              <a:t>26. Steele, R. (2023) </a:t>
            </a:r>
            <a:r>
              <a:rPr lang="en-US" sz="1100" i="1" dirty="0">
                <a:latin typeface="Trade Gothic Next Light"/>
              </a:rPr>
              <a:t>What Has the Rational Choice Perspective Told Us About Crime</a:t>
            </a:r>
            <a:r>
              <a:rPr lang="en-US" sz="1100" dirty="0">
                <a:latin typeface="Trade Gothic Next Light"/>
              </a:rPr>
              <a:t>. London: Palgrave Macmillian.</a:t>
            </a:r>
          </a:p>
          <a:p>
            <a:pPr marL="0" indent="0">
              <a:buNone/>
            </a:pPr>
            <a:r>
              <a:rPr lang="en-US" sz="1100" dirty="0">
                <a:latin typeface="Trade Gothic Next Light"/>
              </a:rPr>
              <a:t>27. </a:t>
            </a:r>
            <a:r>
              <a:rPr lang="en-US" sz="1100" err="1">
                <a:latin typeface="Trade Gothic Next Light"/>
              </a:rPr>
              <a:t>Spermon</a:t>
            </a:r>
            <a:r>
              <a:rPr lang="en-US" sz="1100" dirty="0">
                <a:latin typeface="Trade Gothic Next Light"/>
              </a:rPr>
              <a:t>, D., Darlington, Y. and Gibney, P. (2010) 'Psychodynamic psychotherapy for complex trauma: targets, focus, applications, and outcomes', </a:t>
            </a:r>
            <a:r>
              <a:rPr lang="en-US" sz="1100" i="1" dirty="0">
                <a:latin typeface="Trade Gothic Next Light"/>
              </a:rPr>
              <a:t>Psychology Research and </a:t>
            </a:r>
            <a:r>
              <a:rPr lang="en-US" sz="1100" i="1" err="1">
                <a:latin typeface="Trade Gothic Next Light"/>
              </a:rPr>
              <a:t>Behaviour</a:t>
            </a:r>
            <a:r>
              <a:rPr lang="en-US" sz="1100" i="1" dirty="0">
                <a:latin typeface="Trade Gothic Next Light"/>
              </a:rPr>
              <a:t> Management</a:t>
            </a:r>
            <a:r>
              <a:rPr lang="en-US" sz="1100" dirty="0">
                <a:latin typeface="Trade Gothic Next Light"/>
              </a:rPr>
              <a:t>, 3(1), pp. 119-127. Available at: </a:t>
            </a:r>
            <a:r>
              <a:rPr lang="en-US" sz="1100" dirty="0">
                <a:solidFill>
                  <a:srgbClr val="00B050"/>
                </a:solidFill>
                <a:hlinkClick r:id="rId6">
                  <a:extLst>
                    <a:ext uri="{A12FA001-AC4F-418D-AE19-62706E023703}">
                      <ahyp:hlinkClr xmlns:ahyp="http://schemas.microsoft.com/office/drawing/2018/hyperlinkcolor" val="tx"/>
                    </a:ext>
                  </a:extLst>
                </a:hlinkClick>
              </a:rPr>
              <a:t>https://doi.org/10.2147/PRBM.S10215</a:t>
            </a:r>
            <a:r>
              <a:rPr lang="en-US" sz="1100" dirty="0">
                <a:solidFill>
                  <a:srgbClr val="00B050"/>
                </a:solidFill>
              </a:rPr>
              <a:t> </a:t>
            </a:r>
          </a:p>
          <a:p>
            <a:pPr marL="0" indent="0">
              <a:buNone/>
            </a:pPr>
            <a:r>
              <a:rPr lang="en-US" sz="1100" dirty="0">
                <a:latin typeface="Trade Gothic Next Light"/>
              </a:rPr>
              <a:t>28. Schlueter, G. R., O’Neal, F. C., Hickey, J., and Seiler, G. L. (1989) 'Rational vs. Nonrational Shoplifting Types; The Implications for Loss Prevention Strategies', </a:t>
            </a:r>
            <a:r>
              <a:rPr lang="en-US" sz="1100" i="1" dirty="0">
                <a:latin typeface="Trade Gothic Next Light"/>
              </a:rPr>
              <a:t>International Journal of Offender Therapy and Comparative Criminology</a:t>
            </a:r>
            <a:r>
              <a:rPr lang="en-US" sz="1100" dirty="0">
                <a:latin typeface="Trade Gothic Next Light"/>
              </a:rPr>
              <a:t>, </a:t>
            </a:r>
            <a:r>
              <a:rPr lang="en-US" sz="1100" i="1" dirty="0">
                <a:latin typeface="Trade Gothic Next Light"/>
              </a:rPr>
              <a:t>33</a:t>
            </a:r>
            <a:r>
              <a:rPr lang="en-US" sz="1100" dirty="0">
                <a:latin typeface="Trade Gothic Next Light"/>
              </a:rPr>
              <a:t>(3), pp. 227-239. Available at: </a:t>
            </a:r>
            <a:r>
              <a:rPr lang="en-US" sz="1100" dirty="0">
                <a:solidFill>
                  <a:srgbClr val="333333"/>
                </a:solidFill>
                <a:latin typeface="Trade Gothic Next Light"/>
              </a:rPr>
              <a:t>.</a:t>
            </a:r>
            <a:r>
              <a:rPr lang="en-US" sz="1100" dirty="0">
                <a:solidFill>
                  <a:srgbClr val="00B050"/>
                </a:solidFill>
                <a:latin typeface="Trade Gothic Next Light"/>
              </a:rPr>
              <a:t> </a:t>
            </a:r>
            <a:r>
              <a:rPr lang="en-US" sz="1100" dirty="0">
                <a:solidFill>
                  <a:srgbClr val="00B050"/>
                </a:solidFill>
                <a:latin typeface="Trade Gothic Next Light"/>
                <a:hlinkClick r:id="rId7">
                  <a:extLst>
                    <a:ext uri="{A12FA001-AC4F-418D-AE19-62706E023703}">
                      <ahyp:hlinkClr xmlns:ahyp="http://schemas.microsoft.com/office/drawing/2018/hyperlinkcolor" val="tx"/>
                    </a:ext>
                  </a:extLst>
                </a:hlinkClick>
              </a:rPr>
              <a:t>https://doi.org/10.1177/0306624X8903300307</a:t>
            </a:r>
            <a:r>
              <a:rPr lang="en-US" sz="1100" dirty="0">
                <a:solidFill>
                  <a:srgbClr val="00B050"/>
                </a:solidFill>
                <a:latin typeface="Trade Gothic Next Light"/>
              </a:rPr>
              <a:t> </a:t>
            </a:r>
            <a:endParaRPr lang="en-US" sz="1100" dirty="0">
              <a:latin typeface="Trade Gothic Next Light"/>
            </a:endParaRPr>
          </a:p>
          <a:p>
            <a:pPr marL="0" indent="0">
              <a:buNone/>
            </a:pPr>
            <a:r>
              <a:rPr lang="en-US" sz="1100" dirty="0">
                <a:latin typeface="Trade Gothic Next Light"/>
              </a:rPr>
              <a:t>29. The Centre for Social Justice (2019) </a:t>
            </a:r>
            <a:r>
              <a:rPr lang="en-US" sz="1100" i="1" dirty="0">
                <a:latin typeface="Trade Gothic Next Light"/>
              </a:rPr>
              <a:t>Desperate for a fix: using shop theft and a second chance </a:t>
            </a:r>
            <a:r>
              <a:rPr lang="en-US" sz="1100" i="1" err="1">
                <a:latin typeface="Trade Gothic Next Light"/>
              </a:rPr>
              <a:t>programme</a:t>
            </a:r>
            <a:r>
              <a:rPr lang="en-US" sz="1100" i="1" dirty="0">
                <a:latin typeface="Trade Gothic Next Light"/>
              </a:rPr>
              <a:t> to get tough on the causes of prolific drug-addicted offending</a:t>
            </a:r>
            <a:r>
              <a:rPr lang="en-US" sz="1100" dirty="0">
                <a:latin typeface="Trade Gothic Next Light"/>
              </a:rPr>
              <a:t>. Available at: </a:t>
            </a:r>
            <a:r>
              <a:rPr lang="en-US" sz="1100" dirty="0">
                <a:solidFill>
                  <a:srgbClr val="00B050"/>
                </a:solidFill>
                <a:hlinkClick r:id="rId8">
                  <a:extLst>
                    <a:ext uri="{A12FA001-AC4F-418D-AE19-62706E023703}">
                      <ahyp:hlinkClr xmlns:ahyp="http://schemas.microsoft.com/office/drawing/2018/hyperlinkcolor" val="tx"/>
                    </a:ext>
                  </a:extLst>
                </a:hlinkClick>
              </a:rPr>
              <a:t>Desperate for a Fix: Using shop theft and a Second Chance Programme to get tough on the causes of prolific drug-addicted offending - The Centre for Social Justice</a:t>
            </a:r>
            <a:r>
              <a:rPr lang="en-US" sz="1100" dirty="0">
                <a:solidFill>
                  <a:srgbClr val="00B050"/>
                </a:solidFill>
              </a:rPr>
              <a:t> </a:t>
            </a:r>
            <a:r>
              <a:rPr lang="en-US" sz="1100" dirty="0"/>
              <a:t>(Accessed at: 11 October 2024). </a:t>
            </a:r>
          </a:p>
          <a:p>
            <a:pPr marL="0" indent="0">
              <a:buNone/>
            </a:pPr>
            <a:r>
              <a:rPr lang="en-US" sz="1100" dirty="0"/>
              <a:t>30. Walby, K. and Carrier, N. (2014) '</a:t>
            </a:r>
            <a:r>
              <a:rPr lang="en-US" sz="1100" err="1"/>
              <a:t>Ptolemizing</a:t>
            </a:r>
            <a:r>
              <a:rPr lang="en-US" sz="1100" dirty="0"/>
              <a:t> Lombroso: the Pseudo-Revolution of Biosocial Criminology', </a:t>
            </a:r>
            <a:r>
              <a:rPr lang="en-US" sz="1100" i="1" dirty="0"/>
              <a:t>Journal of Theoretical and Philosophical Criminology</a:t>
            </a:r>
            <a:r>
              <a:rPr lang="en-US" sz="1100" dirty="0"/>
              <a:t>', 6(1), pp. 1-45. Available at: </a:t>
            </a:r>
            <a:r>
              <a:rPr lang="en-US" sz="1100" dirty="0">
                <a:solidFill>
                  <a:srgbClr val="00B050"/>
                </a:solidFill>
                <a:hlinkClick r:id="rId9">
                  <a:extLst>
                    <a:ext uri="{A12FA001-AC4F-418D-AE19-62706E023703}">
                      <ahyp:hlinkClr xmlns:ahyp="http://schemas.microsoft.com/office/drawing/2018/hyperlinkcolor" val="tx"/>
                    </a:ext>
                  </a:extLst>
                </a:hlinkClick>
              </a:rPr>
              <a:t>(PDF) Carrier, N. and K. Walby. 2014. ‘Ptolemizing Lombroso: the Pseudo-Revolution of Biosocial Criminology’. Journal of Theoretical and Philosophical Criminology, 6/1: 1-45. (researchgate.net)</a:t>
            </a:r>
          </a:p>
          <a:p>
            <a:pPr marL="0" indent="0">
              <a:buNone/>
            </a:pPr>
            <a:r>
              <a:rPr lang="en-US" sz="1100" dirty="0">
                <a:latin typeface="Trade Gothic Next Light"/>
              </a:rPr>
              <a:t>31. </a:t>
            </a:r>
            <a:r>
              <a:rPr lang="en-US" sz="1100" err="1">
                <a:latin typeface="Trade Gothic Next Light"/>
              </a:rPr>
              <a:t>Yakeley</a:t>
            </a:r>
            <a:r>
              <a:rPr lang="en-US" sz="1100" dirty="0">
                <a:latin typeface="Trade Gothic Next Light"/>
              </a:rPr>
              <a:t>, J. (2014) ‘Psychodynamic psychotherapy: developing the evidence base’, </a:t>
            </a:r>
            <a:r>
              <a:rPr lang="en-US" sz="1100" i="1" dirty="0">
                <a:latin typeface="Trade Gothic Next Light"/>
              </a:rPr>
              <a:t>Advances in Psychiatric Treatment</a:t>
            </a:r>
            <a:r>
              <a:rPr lang="en-US" sz="1100" dirty="0">
                <a:latin typeface="Trade Gothic Next Light"/>
              </a:rPr>
              <a:t>, 20(4), pp. 269–279. Available at:</a:t>
            </a:r>
            <a:r>
              <a:rPr lang="en-US" sz="1100" dirty="0">
                <a:solidFill>
                  <a:srgbClr val="00B050"/>
                </a:solidFill>
                <a:latin typeface="Trade Gothic Next Light"/>
              </a:rPr>
              <a:t> </a:t>
            </a:r>
            <a:r>
              <a:rPr lang="en-US" sz="1100" dirty="0">
                <a:solidFill>
                  <a:srgbClr val="00B050"/>
                </a:solidFill>
                <a:latin typeface="Trade Gothic Next Light"/>
                <a:hlinkClick r:id="rId10">
                  <a:extLst>
                    <a:ext uri="{A12FA001-AC4F-418D-AE19-62706E023703}">
                      <ahyp:hlinkClr xmlns:ahyp="http://schemas.microsoft.com/office/drawing/2018/hyperlinkcolor" val="tx"/>
                    </a:ext>
                  </a:extLst>
                </a:hlinkClick>
              </a:rPr>
              <a:t>10.1192/apt.bp.113.012054</a:t>
            </a:r>
            <a:r>
              <a:rPr lang="en-US" sz="1100" dirty="0">
                <a:solidFill>
                  <a:srgbClr val="00B050"/>
                </a:solidFill>
                <a:latin typeface="Trade Gothic Next Light"/>
              </a:rPr>
              <a:t> </a:t>
            </a:r>
          </a:p>
          <a:p>
            <a:pPr marL="228600" indent="-228600">
              <a:buAutoNum type="arabicPeriod"/>
            </a:pPr>
            <a:endParaRPr lang="en-US" sz="800" dirty="0">
              <a:latin typeface="Aptos"/>
            </a:endParaRPr>
          </a:p>
          <a:p>
            <a:endParaRPr lang="en-US" sz="800" dirty="0"/>
          </a:p>
        </p:txBody>
      </p:sp>
      <p:sp>
        <p:nvSpPr>
          <p:cNvPr id="4" name="Date Placeholder 3">
            <a:extLst>
              <a:ext uri="{FF2B5EF4-FFF2-40B4-BE49-F238E27FC236}">
                <a16:creationId xmlns:a16="http://schemas.microsoft.com/office/drawing/2014/main" id="{D10D39FB-7F2E-083B-C3E0-D9C96CFCCA4A}"/>
              </a:ext>
            </a:extLst>
          </p:cNvPr>
          <p:cNvSpPr>
            <a:spLocks noGrp="1"/>
          </p:cNvSpPr>
          <p:nvPr>
            <p:ph type="dt" sz="half" idx="10"/>
          </p:nvPr>
        </p:nvSpPr>
        <p:spPr/>
        <p:txBody>
          <a:bodyPr/>
          <a:lstStyle/>
          <a:p>
            <a:fld id="{07CCC9DD-41D6-41DF-A9E9-A027ECBAC554}" type="datetime1">
              <a:t>10/30/2024</a:t>
            </a:fld>
            <a:endParaRPr lang="en-US"/>
          </a:p>
        </p:txBody>
      </p:sp>
      <p:sp>
        <p:nvSpPr>
          <p:cNvPr id="5" name="Footer Placeholder 4">
            <a:extLst>
              <a:ext uri="{FF2B5EF4-FFF2-40B4-BE49-F238E27FC236}">
                <a16:creationId xmlns:a16="http://schemas.microsoft.com/office/drawing/2014/main" id="{DCDA16B3-7254-A7DC-5E98-69A7DF600D3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44AC9B0-C0D5-A8B7-E478-FEEA9F370613}"/>
              </a:ext>
            </a:extLst>
          </p:cNvPr>
          <p:cNvSpPr>
            <a:spLocks noGrp="1"/>
          </p:cNvSpPr>
          <p:nvPr>
            <p:ph type="sldNum" sz="quarter" idx="12"/>
          </p:nvPr>
        </p:nvSpPr>
        <p:spPr/>
        <p:txBody>
          <a:bodyPr/>
          <a:lstStyle/>
          <a:p>
            <a:fld id="{196A61CA-0502-4EE4-9724-96EA822543E5}" type="slidenum">
              <a:rPr lang="en-US" dirty="0"/>
              <a:t>17</a:t>
            </a:fld>
            <a:endParaRPr lang="en-US"/>
          </a:p>
        </p:txBody>
      </p:sp>
    </p:spTree>
    <p:extLst>
      <p:ext uri="{BB962C8B-B14F-4D97-AF65-F5344CB8AC3E}">
        <p14:creationId xmlns:p14="http://schemas.microsoft.com/office/powerpoint/2010/main" val="35338404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8D70C-605E-0DD3-6C9D-DF1FF2D488B0}"/>
              </a:ext>
            </a:extLst>
          </p:cNvPr>
          <p:cNvSpPr>
            <a:spLocks noGrp="1"/>
          </p:cNvSpPr>
          <p:nvPr>
            <p:ph type="title"/>
          </p:nvPr>
        </p:nvSpPr>
        <p:spPr>
          <a:xfrm>
            <a:off x="1520976" y="-160226"/>
            <a:ext cx="9238434" cy="857559"/>
          </a:xfrm>
        </p:spPr>
        <p:txBody>
          <a:bodyPr/>
          <a:lstStyle/>
          <a:p>
            <a:r>
              <a:rPr lang="en-US" dirty="0"/>
              <a:t>Reference list (part 4)</a:t>
            </a:r>
          </a:p>
        </p:txBody>
      </p:sp>
      <p:sp>
        <p:nvSpPr>
          <p:cNvPr id="4" name="Date Placeholder 3">
            <a:extLst>
              <a:ext uri="{FF2B5EF4-FFF2-40B4-BE49-F238E27FC236}">
                <a16:creationId xmlns:a16="http://schemas.microsoft.com/office/drawing/2014/main" id="{4A75E497-A258-024E-E361-F41CC38781BD}"/>
              </a:ext>
            </a:extLst>
          </p:cNvPr>
          <p:cNvSpPr>
            <a:spLocks noGrp="1"/>
          </p:cNvSpPr>
          <p:nvPr>
            <p:ph type="dt" sz="half" idx="10"/>
          </p:nvPr>
        </p:nvSpPr>
        <p:spPr/>
        <p:txBody>
          <a:bodyPr/>
          <a:lstStyle/>
          <a:p>
            <a:fld id="{DE4CAFCF-46DE-4AC4-B96B-9511DF444DF1}" type="datetime1">
              <a:t>10/30/2024</a:t>
            </a:fld>
            <a:endParaRPr lang="en-US"/>
          </a:p>
        </p:txBody>
      </p:sp>
      <p:sp>
        <p:nvSpPr>
          <p:cNvPr id="5" name="Footer Placeholder 4">
            <a:extLst>
              <a:ext uri="{FF2B5EF4-FFF2-40B4-BE49-F238E27FC236}">
                <a16:creationId xmlns:a16="http://schemas.microsoft.com/office/drawing/2014/main" id="{01F0EBF5-081E-98CF-18AC-78B83AAF37AF}"/>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0734813-5298-C18D-1ACC-E3B214D19DAC}"/>
              </a:ext>
            </a:extLst>
          </p:cNvPr>
          <p:cNvSpPr>
            <a:spLocks noGrp="1"/>
          </p:cNvSpPr>
          <p:nvPr>
            <p:ph type="sldNum" sz="quarter" idx="12"/>
          </p:nvPr>
        </p:nvSpPr>
        <p:spPr/>
        <p:txBody>
          <a:bodyPr/>
          <a:lstStyle/>
          <a:p>
            <a:fld id="{196A61CA-0502-4EE4-9724-96EA822543E5}" type="slidenum">
              <a:rPr lang="en-US" dirty="0"/>
              <a:t>18</a:t>
            </a:fld>
            <a:endParaRPr lang="en-US"/>
          </a:p>
        </p:txBody>
      </p:sp>
      <p:sp>
        <p:nvSpPr>
          <p:cNvPr id="9" name="Content Placeholder 8">
            <a:extLst>
              <a:ext uri="{FF2B5EF4-FFF2-40B4-BE49-F238E27FC236}">
                <a16:creationId xmlns:a16="http://schemas.microsoft.com/office/drawing/2014/main" id="{4E0C058E-CE58-7A48-AC03-82A80AA38B7C}"/>
              </a:ext>
            </a:extLst>
          </p:cNvPr>
          <p:cNvSpPr>
            <a:spLocks noGrp="1"/>
          </p:cNvSpPr>
          <p:nvPr>
            <p:ph idx="1"/>
          </p:nvPr>
        </p:nvSpPr>
        <p:spPr>
          <a:xfrm>
            <a:off x="176183" y="719273"/>
            <a:ext cx="11681105" cy="5376727"/>
          </a:xfrm>
        </p:spPr>
        <p:txBody>
          <a:bodyPr vert="horz" lIns="91440" tIns="45720" rIns="91440" bIns="45720" rtlCol="0" anchor="t">
            <a:normAutofit/>
          </a:bodyPr>
          <a:lstStyle/>
          <a:p>
            <a:pPr marL="0" indent="0">
              <a:buNone/>
            </a:pPr>
            <a:r>
              <a:rPr lang="en-GB" sz="1200" dirty="0"/>
              <a:t>32. Bandura, A. (1997) </a:t>
            </a:r>
            <a:r>
              <a:rPr lang="en-GB" sz="1200" i="1" dirty="0"/>
              <a:t>Social learning theory</a:t>
            </a:r>
            <a:r>
              <a:rPr lang="en-GB" sz="1200" dirty="0"/>
              <a:t>. New Jersey: Prentice Hall. </a:t>
            </a:r>
            <a:endParaRPr lang="en-US"/>
          </a:p>
          <a:p>
            <a:pPr marL="0" indent="0">
              <a:buNone/>
            </a:pPr>
            <a:r>
              <a:rPr lang="en-GB" sz="1200" dirty="0"/>
              <a:t>33. Carhart-Harris, R.L. and Friston, K.J. (2010) 'The default-mode, ego-functions and free-energy: a neurobiological account of Freudian ideas', </a:t>
            </a:r>
            <a:r>
              <a:rPr lang="en-GB" sz="1200" i="1" dirty="0"/>
              <a:t>Brain</a:t>
            </a:r>
            <a:r>
              <a:rPr lang="en-GB" sz="1200" dirty="0"/>
              <a:t>, 133(4), pp. 1265-1283. Available at: </a:t>
            </a:r>
            <a:r>
              <a:rPr lang="en-GB" sz="1200" dirty="0">
                <a:solidFill>
                  <a:srgbClr val="00B050"/>
                </a:solidFill>
                <a:ea typeface="+mn-lt"/>
                <a:cs typeface="+mn-lt"/>
                <a:hlinkClick r:id="rId2">
                  <a:extLst>
                    <a:ext uri="{A12FA001-AC4F-418D-AE19-62706E023703}">
                      <ahyp:hlinkClr xmlns:ahyp="http://schemas.microsoft.com/office/drawing/2018/hyperlinkcolor" val="tx"/>
                    </a:ext>
                  </a:extLst>
                </a:hlinkClick>
              </a:rPr>
              <a:t>https://doi.org/10.1093/brain/awq010</a:t>
            </a:r>
            <a:r>
              <a:rPr lang="en-GB" sz="1200" dirty="0">
                <a:solidFill>
                  <a:srgbClr val="00B050"/>
                </a:solidFill>
                <a:ea typeface="+mn-lt"/>
                <a:cs typeface="+mn-lt"/>
              </a:rPr>
              <a:t> </a:t>
            </a:r>
            <a:endParaRPr lang="en-GB" sz="1200">
              <a:solidFill>
                <a:srgbClr val="00B050"/>
              </a:solidFill>
            </a:endParaRPr>
          </a:p>
          <a:p>
            <a:pPr marL="0" indent="0">
              <a:buNone/>
            </a:pPr>
            <a:r>
              <a:rPr lang="en-GB" sz="1200" dirty="0"/>
              <a:t>34. Fox, B. (2017) 'It's nature vs nurture: Integrating biology and genetics into the social learning theory of criminal behaviour', </a:t>
            </a:r>
            <a:r>
              <a:rPr lang="en-GB" sz="1200" i="1" dirty="0"/>
              <a:t>Journal of Criminal Justice</a:t>
            </a:r>
            <a:r>
              <a:rPr lang="en-GB" sz="1200" dirty="0"/>
              <a:t>, 49(1), pp. 22-31. Available at: </a:t>
            </a:r>
            <a:r>
              <a:rPr lang="en-GB" sz="1200" dirty="0">
                <a:solidFill>
                  <a:srgbClr val="00B050"/>
                </a:solidFill>
                <a:ea typeface="+mn-lt"/>
                <a:cs typeface="+mn-lt"/>
                <a:hlinkClick r:id="rId3">
                  <a:extLst>
                    <a:ext uri="{A12FA001-AC4F-418D-AE19-62706E023703}">
                      <ahyp:hlinkClr xmlns:ahyp="http://schemas.microsoft.com/office/drawing/2018/hyperlinkcolor" val="tx"/>
                    </a:ext>
                  </a:extLst>
                </a:hlinkClick>
              </a:rPr>
              <a:t>https://doi.org/10.1016/j.jcrimjus.2017.01.003</a:t>
            </a:r>
            <a:r>
              <a:rPr lang="en-GB" sz="1200" dirty="0">
                <a:solidFill>
                  <a:srgbClr val="00B050"/>
                </a:solidFill>
                <a:ea typeface="+mn-lt"/>
                <a:cs typeface="+mn-lt"/>
              </a:rPr>
              <a:t> </a:t>
            </a:r>
          </a:p>
          <a:p>
            <a:pPr marL="0" indent="0">
              <a:buNone/>
            </a:pPr>
            <a:r>
              <a:rPr lang="en-GB" sz="1200" dirty="0">
                <a:latin typeface="Trade Gothic Next Light"/>
              </a:rPr>
              <a:t>35. Fryling, M.J., Johnston, C. &amp; Hayes, L.J. (2011) 'Understanding Observational Learning: An Interbehavioral Approach',  </a:t>
            </a:r>
            <a:r>
              <a:rPr lang="en-GB" sz="1200" i="1" dirty="0">
                <a:latin typeface="Trade Gothic Next Light"/>
              </a:rPr>
              <a:t>Analysis Verbal Behaviour </a:t>
            </a:r>
            <a:r>
              <a:rPr lang="en-GB" sz="1200" dirty="0">
                <a:latin typeface="Trade Gothic Next Light"/>
              </a:rPr>
              <a:t> 27(1), pp. 191–203.</a:t>
            </a:r>
            <a:r>
              <a:rPr lang="en-GB" sz="1200" dirty="0">
                <a:solidFill>
                  <a:srgbClr val="FFFFFF"/>
                </a:solidFill>
                <a:latin typeface="Trade Gothic Next Light"/>
              </a:rPr>
              <a:t> Available at: </a:t>
            </a:r>
            <a:r>
              <a:rPr lang="en-GB" sz="1200" dirty="0">
                <a:solidFill>
                  <a:srgbClr val="222222"/>
                </a:solidFill>
                <a:latin typeface="Trade Gothic Next Light"/>
              </a:rPr>
              <a:t> </a:t>
            </a:r>
            <a:r>
              <a:rPr lang="en-GB" sz="1200" dirty="0">
                <a:solidFill>
                  <a:srgbClr val="00B050"/>
                </a:solidFill>
                <a:latin typeface="Trade Gothic Next Light"/>
                <a:hlinkClick r:id="rId4">
                  <a:extLst>
                    <a:ext uri="{A12FA001-AC4F-418D-AE19-62706E023703}">
                      <ahyp:hlinkClr xmlns:ahyp="http://schemas.microsoft.com/office/drawing/2018/hyperlinkcolor" val="tx"/>
                    </a:ext>
                  </a:extLst>
                </a:hlinkClick>
              </a:rPr>
              <a:t>https://doi.org/10.1007/BF03393102</a:t>
            </a:r>
            <a:r>
              <a:rPr lang="en-GB" sz="1200" dirty="0">
                <a:solidFill>
                  <a:srgbClr val="00B050"/>
                </a:solidFill>
                <a:latin typeface="Trade Gothic Next Light"/>
              </a:rPr>
              <a:t> </a:t>
            </a:r>
          </a:p>
          <a:p>
            <a:pPr marL="0" indent="0">
              <a:buNone/>
            </a:pPr>
            <a:r>
              <a:rPr lang="en-GB" sz="1200" dirty="0"/>
              <a:t>36. HM Inspectorate of Probation (2020) </a:t>
            </a:r>
            <a:r>
              <a:rPr lang="en-GB" sz="1200" i="1" dirty="0"/>
              <a:t>Lifestyle and peer relationship</a:t>
            </a:r>
            <a:r>
              <a:rPr lang="en-GB" sz="1200" dirty="0"/>
              <a:t>. Available at:</a:t>
            </a:r>
            <a:r>
              <a:rPr lang="en-GB" sz="1200" dirty="0">
                <a:solidFill>
                  <a:srgbClr val="00B050"/>
                </a:solidFill>
              </a:rPr>
              <a:t> </a:t>
            </a:r>
            <a:r>
              <a:rPr lang="en-GB" sz="1200" dirty="0">
                <a:solidFill>
                  <a:srgbClr val="00B050"/>
                </a:solidFill>
                <a:ea typeface="+mn-lt"/>
                <a:cs typeface="+mn-lt"/>
                <a:hlinkClick r:id="rId5">
                  <a:extLst>
                    <a:ext uri="{A12FA001-AC4F-418D-AE19-62706E023703}">
                      <ahyp:hlinkClr xmlns:ahyp="http://schemas.microsoft.com/office/drawing/2018/hyperlinkcolor" val="tx"/>
                    </a:ext>
                  </a:extLst>
                </a:hlinkClick>
              </a:rPr>
              <a:t>Lifestyle and peer relationships</a:t>
            </a:r>
            <a:r>
              <a:rPr lang="en-GB" sz="1200" dirty="0">
                <a:ea typeface="+mn-lt"/>
                <a:cs typeface="+mn-lt"/>
              </a:rPr>
              <a:t> (Accessed: 13 October 2024). </a:t>
            </a:r>
            <a:endParaRPr lang="en-GB" sz="1200" dirty="0"/>
          </a:p>
          <a:p>
            <a:pPr marL="0" indent="0">
              <a:buNone/>
            </a:pPr>
            <a:r>
              <a:rPr lang="en-GB" sz="1200" dirty="0"/>
              <a:t>37. Noami, N.D., Pettingell, S.L., McMorris, B. and Borowsky, I.W. (2010) 'Adolescent Violence Perpetration: Associations With Multiple Types of Adverse Childhood Experiences', </a:t>
            </a:r>
            <a:r>
              <a:rPr lang="en-GB" sz="1200" i="1" dirty="0" err="1"/>
              <a:t>Pediatrics</a:t>
            </a:r>
            <a:r>
              <a:rPr lang="en-GB" sz="1200" dirty="0"/>
              <a:t>, 125(4), pp. 778-786. Available at: </a:t>
            </a:r>
            <a:r>
              <a:rPr lang="en-GB" sz="1200" dirty="0">
                <a:solidFill>
                  <a:srgbClr val="00B050"/>
                </a:solidFill>
                <a:ea typeface="+mn-lt"/>
                <a:cs typeface="+mn-lt"/>
                <a:hlinkClick r:id="rId6">
                  <a:extLst>
                    <a:ext uri="{A12FA001-AC4F-418D-AE19-62706E023703}">
                      <ahyp:hlinkClr xmlns:ahyp="http://schemas.microsoft.com/office/drawing/2018/hyperlinkcolor" val="tx"/>
                    </a:ext>
                  </a:extLst>
                </a:hlinkClick>
              </a:rPr>
              <a:t>https://doi.org/10.1542/peds.2009-0597</a:t>
            </a:r>
            <a:r>
              <a:rPr lang="en-GB" sz="1200" dirty="0">
                <a:solidFill>
                  <a:srgbClr val="00B050"/>
                </a:solidFill>
                <a:ea typeface="+mn-lt"/>
                <a:cs typeface="+mn-lt"/>
              </a:rPr>
              <a:t> </a:t>
            </a:r>
            <a:endParaRPr lang="en-GB" sz="1200" dirty="0">
              <a:solidFill>
                <a:srgbClr val="00B050"/>
              </a:solidFill>
            </a:endParaRPr>
          </a:p>
          <a:p>
            <a:pPr marL="0" indent="0">
              <a:buNone/>
            </a:pPr>
            <a:r>
              <a:rPr lang="en-GB" sz="1200" dirty="0"/>
              <a:t>38.  Neller, D. and Fabian, J.M. (2007) 'Trauma and its contribution to violent behaviour', </a:t>
            </a:r>
            <a:r>
              <a:rPr lang="en-GB" sz="1200" i="1" dirty="0"/>
              <a:t>Criminal Justice Matters</a:t>
            </a:r>
            <a:r>
              <a:rPr lang="en-GB" sz="1200" dirty="0"/>
              <a:t>, 66(1), pp. 6-7. Available at: </a:t>
            </a:r>
            <a:r>
              <a:rPr lang="en-GB" sz="1200" dirty="0">
                <a:solidFill>
                  <a:srgbClr val="00B050"/>
                </a:solidFill>
                <a:ea typeface="+mn-lt"/>
                <a:cs typeface="+mn-lt"/>
                <a:hlinkClick r:id="rId7">
                  <a:extLst>
                    <a:ext uri="{A12FA001-AC4F-418D-AE19-62706E023703}">
                      <ahyp:hlinkClr xmlns:ahyp="http://schemas.microsoft.com/office/drawing/2018/hyperlinkcolor" val="tx"/>
                    </a:ext>
                  </a:extLst>
                </a:hlinkClick>
              </a:rPr>
              <a:t>https://doi.org/10.1080/09627250608553387</a:t>
            </a:r>
            <a:r>
              <a:rPr lang="en-GB" sz="1200" dirty="0">
                <a:solidFill>
                  <a:srgbClr val="00B050"/>
                </a:solidFill>
                <a:ea typeface="+mn-lt"/>
                <a:cs typeface="+mn-lt"/>
              </a:rPr>
              <a:t> </a:t>
            </a:r>
            <a:endParaRPr lang="en-GB" sz="1200" dirty="0">
              <a:solidFill>
                <a:srgbClr val="00B050"/>
              </a:solidFill>
            </a:endParaRPr>
          </a:p>
          <a:p>
            <a:pPr marL="0" indent="0">
              <a:buNone/>
            </a:pPr>
            <a:r>
              <a:rPr lang="en-GB" sz="1200" dirty="0"/>
              <a:t>39. Office for National Statistics (2023) </a:t>
            </a:r>
            <a:r>
              <a:rPr lang="en-GB" sz="1200" i="1" dirty="0"/>
              <a:t>Nature of crime: violence</a:t>
            </a:r>
            <a:r>
              <a:rPr lang="en-GB" sz="1200" dirty="0"/>
              <a:t>. Available at:</a:t>
            </a:r>
            <a:r>
              <a:rPr lang="en-GB" sz="1200" dirty="0">
                <a:solidFill>
                  <a:srgbClr val="00B050"/>
                </a:solidFill>
              </a:rPr>
              <a:t> </a:t>
            </a:r>
            <a:r>
              <a:rPr lang="en-GB" sz="1200" dirty="0">
                <a:solidFill>
                  <a:srgbClr val="00B050"/>
                </a:solidFill>
                <a:ea typeface="+mn-lt"/>
                <a:cs typeface="+mn-lt"/>
                <a:hlinkClick r:id="rId8">
                  <a:extLst>
                    <a:ext uri="{A12FA001-AC4F-418D-AE19-62706E023703}">
                      <ahyp:hlinkClr xmlns:ahyp="http://schemas.microsoft.com/office/drawing/2018/hyperlinkcolor" val="tx"/>
                    </a:ext>
                  </a:extLst>
                </a:hlinkClick>
              </a:rPr>
              <a:t>Nature of crime: violence - Office for National Statistics</a:t>
            </a:r>
            <a:r>
              <a:rPr lang="en-GB" sz="1200" dirty="0">
                <a:solidFill>
                  <a:srgbClr val="00B050"/>
                </a:solidFill>
                <a:ea typeface="+mn-lt"/>
                <a:cs typeface="+mn-lt"/>
              </a:rPr>
              <a:t> </a:t>
            </a:r>
            <a:endParaRPr lang="en-GB" sz="1200" dirty="0">
              <a:solidFill>
                <a:srgbClr val="00B050"/>
              </a:solidFill>
            </a:endParaRPr>
          </a:p>
          <a:p>
            <a:pPr marL="0" indent="0">
              <a:buNone/>
            </a:pPr>
            <a:r>
              <a:rPr lang="en-GB" sz="1200" dirty="0"/>
              <a:t>40.  Scottish Government (2018) </a:t>
            </a:r>
            <a:r>
              <a:rPr lang="en-GB" sz="1200" i="1" dirty="0"/>
              <a:t>What have ACEs got to do with justice?</a:t>
            </a:r>
            <a:r>
              <a:rPr lang="en-GB" sz="1200" dirty="0"/>
              <a:t>. Available at:</a:t>
            </a:r>
            <a:r>
              <a:rPr lang="en-GB" sz="1200" dirty="0">
                <a:solidFill>
                  <a:srgbClr val="00B050"/>
                </a:solidFill>
              </a:rPr>
              <a:t> </a:t>
            </a:r>
            <a:r>
              <a:rPr lang="en-GB" sz="1200" dirty="0">
                <a:solidFill>
                  <a:srgbClr val="00B050"/>
                </a:solidFill>
                <a:ea typeface="+mn-lt"/>
                <a:cs typeface="+mn-lt"/>
                <a:hlinkClick r:id="rId9">
                  <a:extLst>
                    <a:ext uri="{A12FA001-AC4F-418D-AE19-62706E023703}">
                      <ahyp:hlinkClr xmlns:ahyp="http://schemas.microsoft.com/office/drawing/2018/hyperlinkcolor" val="tx"/>
                    </a:ext>
                  </a:extLst>
                </a:hlinkClick>
              </a:rPr>
              <a:t>Understanding Childhood Adversity, Resilience and Crime (www.gov.scot)</a:t>
            </a:r>
            <a:r>
              <a:rPr lang="en-GB" sz="1200" dirty="0">
                <a:ea typeface="+mn-lt"/>
                <a:cs typeface="+mn-lt"/>
              </a:rPr>
              <a:t> (Accessed: 17 October 2024).</a:t>
            </a:r>
            <a:r>
              <a:rPr lang="en-US" sz="1200" dirty="0">
                <a:ea typeface="+mn-lt"/>
                <a:cs typeface="+mn-lt"/>
              </a:rPr>
              <a:t> </a:t>
            </a:r>
          </a:p>
          <a:p>
            <a:pPr marL="0" indent="0">
              <a:buNone/>
            </a:pPr>
            <a:r>
              <a:rPr lang="en-US" sz="1200" dirty="0">
                <a:ea typeface="+mn-lt"/>
                <a:cs typeface="+mn-lt"/>
              </a:rPr>
              <a:t>41. Akers, R. L., Krohn, M. D., Lanza-Kaduce, L., &amp; Radosevich, M. (1979)  'Social Learning and Deviant Behavior: A Specific Test of a General Theory', </a:t>
            </a:r>
            <a:r>
              <a:rPr lang="en-US" sz="1200" i="1" dirty="0">
                <a:ea typeface="+mn-lt"/>
                <a:cs typeface="+mn-lt"/>
              </a:rPr>
              <a:t>American Sociological Review</a:t>
            </a:r>
            <a:r>
              <a:rPr lang="en-US" sz="1200" dirty="0">
                <a:ea typeface="+mn-lt"/>
                <a:cs typeface="+mn-lt"/>
              </a:rPr>
              <a:t>, </a:t>
            </a:r>
            <a:r>
              <a:rPr lang="en-US" sz="1200" i="1" dirty="0">
                <a:ea typeface="+mn-lt"/>
                <a:cs typeface="+mn-lt"/>
              </a:rPr>
              <a:t>44</a:t>
            </a:r>
            <a:r>
              <a:rPr lang="en-US" sz="1200" dirty="0">
                <a:ea typeface="+mn-lt"/>
                <a:cs typeface="+mn-lt"/>
              </a:rPr>
              <a:t>(4), pp. 636–655. </a:t>
            </a:r>
            <a:r>
              <a:rPr lang="en-US" sz="1200" dirty="0">
                <a:solidFill>
                  <a:srgbClr val="FFFFFF"/>
                </a:solidFill>
                <a:ea typeface="+mn-lt"/>
                <a:cs typeface="+mn-lt"/>
              </a:rPr>
              <a:t>Available at: </a:t>
            </a:r>
            <a:r>
              <a:rPr lang="en-US" sz="1200" dirty="0">
                <a:solidFill>
                  <a:srgbClr val="00B050"/>
                </a:solidFill>
                <a:ea typeface="+mn-lt"/>
                <a:cs typeface="+mn-lt"/>
                <a:hlinkClick r:id="rId10">
                  <a:extLst>
                    <a:ext uri="{A12FA001-AC4F-418D-AE19-62706E023703}">
                      <ahyp:hlinkClr xmlns:ahyp="http://schemas.microsoft.com/office/drawing/2018/hyperlinkcolor" val="tx"/>
                    </a:ext>
                  </a:extLst>
                </a:hlinkClick>
              </a:rPr>
              <a:t>https://doi.org/10.2307/2094592</a:t>
            </a:r>
            <a:r>
              <a:rPr lang="en-US" sz="1200" dirty="0">
                <a:solidFill>
                  <a:srgbClr val="00B050"/>
                </a:solidFill>
                <a:ea typeface="+mn-lt"/>
                <a:cs typeface="+mn-lt"/>
              </a:rPr>
              <a:t> </a:t>
            </a:r>
            <a:endParaRPr lang="en-US" sz="1200" dirty="0">
              <a:solidFill>
                <a:srgbClr val="00B050"/>
              </a:solidFill>
            </a:endParaRPr>
          </a:p>
          <a:p>
            <a:pPr marL="0" indent="0">
              <a:buNone/>
            </a:pPr>
            <a:endParaRPr lang="en-US" sz="1200" dirty="0"/>
          </a:p>
          <a:p>
            <a:pPr marL="0" indent="0">
              <a:buNone/>
            </a:pPr>
            <a:endParaRPr lang="en-US" dirty="0"/>
          </a:p>
          <a:p>
            <a:pPr marL="0" indent="0">
              <a:buNone/>
            </a:pPr>
            <a:endParaRPr lang="en-US" dirty="0"/>
          </a:p>
          <a:p>
            <a:pPr>
              <a:buAutoNum type="arabicPeriod"/>
            </a:pPr>
            <a:endParaRPr lang="en-US" dirty="0"/>
          </a:p>
          <a:p>
            <a:pPr>
              <a:buAutoNum type="arabicPeriod"/>
            </a:pPr>
            <a:endParaRPr lang="en-US" dirty="0"/>
          </a:p>
        </p:txBody>
      </p:sp>
    </p:spTree>
    <p:extLst>
      <p:ext uri="{BB962C8B-B14F-4D97-AF65-F5344CB8AC3E}">
        <p14:creationId xmlns:p14="http://schemas.microsoft.com/office/powerpoint/2010/main" val="1780249200"/>
      </p:ext>
    </p:extLst>
  </p:cSld>
  <p:clrMapOvr>
    <a:masterClrMapping/>
  </p:clrMapOvr>
</p:sld>
</file>

<file path=ppt/theme/theme1.xml><?xml version="1.0" encoding="utf-8"?>
<a:theme xmlns:a="http://schemas.openxmlformats.org/drawingml/2006/main" name="PortalVTI">
  <a:themeElements>
    <a:clrScheme name="PortalVTI">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PortalVTI">
      <a:majorFont>
        <a:latin typeface="Trade Gothic Next Cond"/>
        <a:ea typeface=""/>
        <a:cs typeface=""/>
      </a:majorFont>
      <a:minorFont>
        <a:latin typeface="Trade Gothic Next Light"/>
        <a:ea typeface=""/>
        <a:cs typeface=""/>
      </a:minorFont>
    </a:fontScheme>
    <a:fmtScheme name="Portal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E3A4BB4D-5227-4A6D-99D3-DBAB0FE4C68F}" vid="{BE515EFD-5A7A-4BFE-BE06-A21DB8499CD2}"/>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18</Slides>
  <Notes>0</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PortalVTI</vt:lpstr>
      <vt:lpstr>Comparing and Contrasting theories in Criminology</vt:lpstr>
      <vt:lpstr>Introduction</vt:lpstr>
      <vt:lpstr>Rational Choice Theory</vt:lpstr>
      <vt:lpstr>Criticisms of Rational Choice theory</vt:lpstr>
      <vt:lpstr>Lombroso theory </vt:lpstr>
      <vt:lpstr>Criticisms of the Lombroso theory</vt:lpstr>
      <vt:lpstr>Psychodynamic theory</vt:lpstr>
      <vt:lpstr>Criticisms of Psychodynamic theory</vt:lpstr>
      <vt:lpstr>Social learning theory</vt:lpstr>
      <vt:lpstr>Criticisms of Social learning theory</vt:lpstr>
      <vt:lpstr>Comparing theories</vt:lpstr>
      <vt:lpstr>Contrasting theories</vt:lpstr>
      <vt:lpstr>Conclusion</vt:lpstr>
      <vt:lpstr>Research timetable</vt:lpstr>
      <vt:lpstr>Reference list (part 1)</vt:lpstr>
      <vt:lpstr>Reference list (part 2)</vt:lpstr>
      <vt:lpstr>Reference list (part 3)</vt:lpstr>
      <vt:lpstr>Reference list (part 4)</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2820</cp:revision>
  <dcterms:created xsi:type="dcterms:W3CDTF">2024-10-08T17:49:14Z</dcterms:created>
  <dcterms:modified xsi:type="dcterms:W3CDTF">2024-10-30T22:03:51Z</dcterms:modified>
</cp:coreProperties>
</file>