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ink/ink1.xml" ContentType="application/inkml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ink/ink2.xml" ContentType="application/inkml+xml"/>
  <Override PartName="/ppt/ink/ink3.xml" ContentType="application/inkml+xml"/>
  <Override PartName="/ppt/notesSlides/notesSlide5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65" r:id="rId1"/>
  </p:sldMasterIdLst>
  <p:notesMasterIdLst>
    <p:notesMasterId r:id="rId11"/>
  </p:notesMasterIdLst>
  <p:sldIdLst>
    <p:sldId id="257" r:id="rId2"/>
    <p:sldId id="258" r:id="rId3"/>
    <p:sldId id="260" r:id="rId4"/>
    <p:sldId id="261" r:id="rId5"/>
    <p:sldId id="263" r:id="rId6"/>
    <p:sldId id="264" r:id="rId7"/>
    <p:sldId id="265" r:id="rId8"/>
    <p:sldId id="266" r:id="rId9"/>
    <p:sldId id="259" r:id="rId1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4CE70F4-A40C-40DA-A798-71533B73920D}" v="284" dt="2026-06-02T11:19:59.155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0"/>
  </p:normalViewPr>
  <p:slideViewPr>
    <p:cSldViewPr snapToGrid="0">
      <p:cViewPr varScale="1">
        <p:scale>
          <a:sx n="78" d="100"/>
          <a:sy n="78" d="100"/>
        </p:scale>
        <p:origin x="878" y="43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17" Type="http://schemas.microsoft.com/office/2015/10/relationships/revisionInfo" Target="revisionInfo.xml"/><Relationship Id="rId2" Type="http://schemas.openxmlformats.org/officeDocument/2006/relationships/slide" Target="slides/slide1.xml"/><Relationship Id="rId16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mina noor" userId="a62ec6f47bd13b9a" providerId="LiveId" clId="{A93E9D19-2D23-4B49-A888-1F0FAE6633FA}"/>
    <pc:docChg chg="undo redo custSel addSld delSld modSld sldOrd addMainMaster delMainMaster">
      <pc:chgData name="amina noor" userId="a62ec6f47bd13b9a" providerId="LiveId" clId="{A93E9D19-2D23-4B49-A888-1F0FAE6633FA}" dt="2026-06-03T10:20:30.709" v="1687" actId="20577"/>
      <pc:docMkLst>
        <pc:docMk/>
      </pc:docMkLst>
      <pc:sldChg chg="addSp delSp modSp new mod setBg modClrScheme addAnim delAnim setClrOvrMap chgLayout">
        <pc:chgData name="amina noor" userId="a62ec6f47bd13b9a" providerId="LiveId" clId="{A93E9D19-2D23-4B49-A888-1F0FAE6633FA}" dt="2026-06-02T11:19:59.155" v="1577" actId="20577"/>
        <pc:sldMkLst>
          <pc:docMk/>
          <pc:sldMk cId="1356950860" sldId="257"/>
        </pc:sldMkLst>
        <pc:spChg chg="add del mod ord">
          <ac:chgData name="amina noor" userId="a62ec6f47bd13b9a" providerId="LiveId" clId="{A93E9D19-2D23-4B49-A888-1F0FAE6633FA}" dt="2026-06-02T11:19:59.155" v="1577" actId="20577"/>
          <ac:spMkLst>
            <pc:docMk/>
            <pc:sldMk cId="1356950860" sldId="257"/>
            <ac:spMk id="2" creationId="{CF8C842B-372A-BE77-5370-DF9D8DCB7BB5}"/>
          </ac:spMkLst>
        </pc:spChg>
        <pc:spChg chg="add del">
          <ac:chgData name="amina noor" userId="a62ec6f47bd13b9a" providerId="LiveId" clId="{A93E9D19-2D23-4B49-A888-1F0FAE6633FA}" dt="2026-06-02T10:44:59.801" v="1440" actId="26606"/>
          <ac:spMkLst>
            <pc:docMk/>
            <pc:sldMk cId="1356950860" sldId="257"/>
            <ac:spMk id="58" creationId="{9B7AD9F6-8CE7-4299-8FC6-328F4DCD3FF9}"/>
          </ac:spMkLst>
        </pc:spChg>
        <pc:spChg chg="add del">
          <ac:chgData name="amina noor" userId="a62ec6f47bd13b9a" providerId="LiveId" clId="{A93E9D19-2D23-4B49-A888-1F0FAE6633FA}" dt="2026-06-02T10:44:59.801" v="1440" actId="26606"/>
          <ac:spMkLst>
            <pc:docMk/>
            <pc:sldMk cId="1356950860" sldId="257"/>
            <ac:spMk id="61" creationId="{F49775AF-8896-43EE-92C6-83497D6DC56F}"/>
          </ac:spMkLst>
        </pc:spChg>
        <pc:spChg chg="add del">
          <ac:chgData name="amina noor" userId="a62ec6f47bd13b9a" providerId="LiveId" clId="{A93E9D19-2D23-4B49-A888-1F0FAE6633FA}" dt="2026-06-02T10:44:57.600" v="1437" actId="26606"/>
          <ac:spMkLst>
            <pc:docMk/>
            <pc:sldMk cId="1356950860" sldId="257"/>
            <ac:spMk id="66" creationId="{337940BB-FBC4-492E-BD92-3B7B914D0EAE}"/>
          </ac:spMkLst>
        </pc:spChg>
        <pc:spChg chg="add del">
          <ac:chgData name="amina noor" userId="a62ec6f47bd13b9a" providerId="LiveId" clId="{A93E9D19-2D23-4B49-A888-1F0FAE6633FA}" dt="2026-06-02T10:44:57.600" v="1437" actId="26606"/>
          <ac:spMkLst>
            <pc:docMk/>
            <pc:sldMk cId="1356950860" sldId="257"/>
            <ac:spMk id="68" creationId="{3FCFB1DE-0B7E-48CC-BA90-B2AB0889F9D6}"/>
          </ac:spMkLst>
        </pc:spChg>
        <pc:spChg chg="add del">
          <ac:chgData name="amina noor" userId="a62ec6f47bd13b9a" providerId="LiveId" clId="{A93E9D19-2D23-4B49-A888-1F0FAE6633FA}" dt="2026-06-02T10:44:59.791" v="1439" actId="26606"/>
          <ac:spMkLst>
            <pc:docMk/>
            <pc:sldMk cId="1356950860" sldId="257"/>
            <ac:spMk id="70" creationId="{665DBBEF-238B-476B-96AB-8AAC3224ECEA}"/>
          </ac:spMkLst>
        </pc:spChg>
        <pc:spChg chg="add del">
          <ac:chgData name="amina noor" userId="a62ec6f47bd13b9a" providerId="LiveId" clId="{A93E9D19-2D23-4B49-A888-1F0FAE6633FA}" dt="2026-06-02T10:44:59.791" v="1439" actId="26606"/>
          <ac:spMkLst>
            <pc:docMk/>
            <pc:sldMk cId="1356950860" sldId="257"/>
            <ac:spMk id="71" creationId="{3FCFB1DE-0B7E-48CC-BA90-B2AB0889F9D6}"/>
          </ac:spMkLst>
        </pc:spChg>
        <pc:spChg chg="add">
          <ac:chgData name="amina noor" userId="a62ec6f47bd13b9a" providerId="LiveId" clId="{A93E9D19-2D23-4B49-A888-1F0FAE6633FA}" dt="2026-06-02T10:44:59.801" v="1440" actId="26606"/>
          <ac:spMkLst>
            <pc:docMk/>
            <pc:sldMk cId="1356950860" sldId="257"/>
            <ac:spMk id="73" creationId="{337940BB-FBC4-492E-BD92-3B7B914D0EAE}"/>
          </ac:spMkLst>
        </pc:spChg>
        <pc:spChg chg="add">
          <ac:chgData name="amina noor" userId="a62ec6f47bd13b9a" providerId="LiveId" clId="{A93E9D19-2D23-4B49-A888-1F0FAE6633FA}" dt="2026-06-02T10:44:59.801" v="1440" actId="26606"/>
          <ac:spMkLst>
            <pc:docMk/>
            <pc:sldMk cId="1356950860" sldId="257"/>
            <ac:spMk id="74" creationId="{3FCFB1DE-0B7E-48CC-BA90-B2AB0889F9D6}"/>
          </ac:spMkLst>
        </pc:spChg>
        <pc:picChg chg="add mod ord">
          <ac:chgData name="amina noor" userId="a62ec6f47bd13b9a" providerId="LiveId" clId="{A93E9D19-2D23-4B49-A888-1F0FAE6633FA}" dt="2026-06-02T10:44:59.801" v="1440" actId="26606"/>
          <ac:picMkLst>
            <pc:docMk/>
            <pc:sldMk cId="1356950860" sldId="257"/>
            <ac:picMk id="5" creationId="{FBC007AF-067C-E046-FFF6-1A1FF262A033}"/>
          </ac:picMkLst>
        </pc:picChg>
      </pc:sldChg>
      <pc:sldChg chg="addSp delSp modSp new mod setBg">
        <pc:chgData name="amina noor" userId="a62ec6f47bd13b9a" providerId="LiveId" clId="{A93E9D19-2D23-4B49-A888-1F0FAE6633FA}" dt="2026-06-02T11:26:48.362" v="1671" actId="20577"/>
        <pc:sldMkLst>
          <pc:docMk/>
          <pc:sldMk cId="1351176485" sldId="258"/>
        </pc:sldMkLst>
        <pc:spChg chg="mod">
          <ac:chgData name="amina noor" userId="a62ec6f47bd13b9a" providerId="LiveId" clId="{A93E9D19-2D23-4B49-A888-1F0FAE6633FA}" dt="2026-05-31T22:52:23.600" v="674" actId="115"/>
          <ac:spMkLst>
            <pc:docMk/>
            <pc:sldMk cId="1351176485" sldId="258"/>
            <ac:spMk id="2" creationId="{A760C42B-2AB5-1C0F-6F3F-CB27984F56BC}"/>
          </ac:spMkLst>
        </pc:spChg>
        <pc:spChg chg="add mod">
          <ac:chgData name="amina noor" userId="a62ec6f47bd13b9a" providerId="LiveId" clId="{A93E9D19-2D23-4B49-A888-1F0FAE6633FA}" dt="2026-05-31T23:24:22.653" v="780" actId="255"/>
          <ac:spMkLst>
            <pc:docMk/>
            <pc:sldMk cId="1351176485" sldId="258"/>
            <ac:spMk id="6" creationId="{42077393-B497-BF7C-844F-78725AF000E0}"/>
          </ac:spMkLst>
        </pc:spChg>
        <pc:spChg chg="add">
          <ac:chgData name="amina noor" userId="a62ec6f47bd13b9a" providerId="LiveId" clId="{A93E9D19-2D23-4B49-A888-1F0FAE6633FA}" dt="2026-05-24T00:51:36.185" v="423" actId="26606"/>
          <ac:spMkLst>
            <pc:docMk/>
            <pc:sldMk cId="1351176485" sldId="258"/>
            <ac:spMk id="21" creationId="{743AA782-23D1-4521-8CAD-47662984AA08}"/>
          </ac:spMkLst>
        </pc:spChg>
        <pc:spChg chg="add">
          <ac:chgData name="amina noor" userId="a62ec6f47bd13b9a" providerId="LiveId" clId="{A93E9D19-2D23-4B49-A888-1F0FAE6633FA}" dt="2026-05-24T00:51:36.185" v="423" actId="26606"/>
          <ac:spMkLst>
            <pc:docMk/>
            <pc:sldMk cId="1351176485" sldId="258"/>
            <ac:spMk id="25" creationId="{3CE8AF5E-D374-4CF1-90CC-35CF73B81C3E}"/>
          </ac:spMkLst>
        </pc:spChg>
        <pc:spChg chg="add del mod">
          <ac:chgData name="amina noor" userId="a62ec6f47bd13b9a" providerId="LiveId" clId="{A93E9D19-2D23-4B49-A888-1F0FAE6633FA}" dt="2026-06-02T11:26:48.362" v="1671" actId="20577"/>
          <ac:spMkLst>
            <pc:docMk/>
            <pc:sldMk cId="1351176485" sldId="258"/>
            <ac:spMk id="29" creationId="{9AA70E4F-4AC3-91C3-8467-ED9EEB4900BA}"/>
          </ac:spMkLst>
        </pc:spChg>
        <pc:picChg chg="add mod">
          <ac:chgData name="amina noor" userId="a62ec6f47bd13b9a" providerId="LiveId" clId="{A93E9D19-2D23-4B49-A888-1F0FAE6633FA}" dt="2026-05-30T23:23:16.282" v="491" actId="14100"/>
          <ac:picMkLst>
            <pc:docMk/>
            <pc:sldMk cId="1351176485" sldId="258"/>
            <ac:picMk id="5" creationId="{21897E42-D489-8618-C4DD-AB143C386DCC}"/>
          </ac:picMkLst>
        </pc:picChg>
        <pc:inkChg chg="add">
          <ac:chgData name="amina noor" userId="a62ec6f47bd13b9a" providerId="LiveId" clId="{A93E9D19-2D23-4B49-A888-1F0FAE6633FA}" dt="2026-05-24T00:51:36.185" v="423" actId="26606"/>
          <ac:inkMkLst>
            <pc:docMk/>
            <pc:sldMk cId="1351176485" sldId="258"/>
            <ac:inkMk id="30" creationId="{070477C5-0410-4E4F-97A1-F84C2465C187}"/>
          </ac:inkMkLst>
        </pc:inkChg>
      </pc:sldChg>
      <pc:sldChg chg="addSp delSp modSp new mod ord setBg">
        <pc:chgData name="amina noor" userId="a62ec6f47bd13b9a" providerId="LiveId" clId="{A93E9D19-2D23-4B49-A888-1F0FAE6633FA}" dt="2026-06-03T10:20:30.709" v="1687" actId="20577"/>
        <pc:sldMkLst>
          <pc:docMk/>
          <pc:sldMk cId="1654819145" sldId="259"/>
        </pc:sldMkLst>
        <pc:spChg chg="mod">
          <ac:chgData name="amina noor" userId="a62ec6f47bd13b9a" providerId="LiveId" clId="{A93E9D19-2D23-4B49-A888-1F0FAE6633FA}" dt="2026-06-03T10:19:54.008" v="1681" actId="20577"/>
          <ac:spMkLst>
            <pc:docMk/>
            <pc:sldMk cId="1654819145" sldId="259"/>
            <ac:spMk id="2" creationId="{9B2186F0-BD04-BBB3-6C27-F794A5ED10EF}"/>
          </ac:spMkLst>
        </pc:spChg>
        <pc:spChg chg="mod">
          <ac:chgData name="amina noor" userId="a62ec6f47bd13b9a" providerId="LiveId" clId="{A93E9D19-2D23-4B49-A888-1F0FAE6633FA}" dt="2026-06-03T10:20:30.709" v="1687" actId="20577"/>
          <ac:spMkLst>
            <pc:docMk/>
            <pc:sldMk cId="1654819145" sldId="259"/>
            <ac:spMk id="3" creationId="{CFCE4897-AA96-D7C5-759A-C3C9CF7C5358}"/>
          </ac:spMkLst>
        </pc:spChg>
        <pc:spChg chg="add del">
          <ac:chgData name="amina noor" userId="a62ec6f47bd13b9a" providerId="LiveId" clId="{A93E9D19-2D23-4B49-A888-1F0FAE6633FA}" dt="2026-06-02T09:39:42.399" v="1135" actId="26606"/>
          <ac:spMkLst>
            <pc:docMk/>
            <pc:sldMk cId="1654819145" sldId="259"/>
            <ac:spMk id="8" creationId="{AC17DE74-01C9-4859-B65A-85CF999E8580}"/>
          </ac:spMkLst>
        </pc:spChg>
        <pc:spChg chg="add del">
          <ac:chgData name="amina noor" userId="a62ec6f47bd13b9a" providerId="LiveId" clId="{A93E9D19-2D23-4B49-A888-1F0FAE6633FA}" dt="2026-06-02T09:39:44.832" v="1137" actId="26606"/>
          <ac:spMkLst>
            <pc:docMk/>
            <pc:sldMk cId="1654819145" sldId="259"/>
            <ac:spMk id="9" creationId="{2C61293E-6EBE-43EF-A52C-9BEBFD7679D4}"/>
          </ac:spMkLst>
        </pc:spChg>
        <pc:spChg chg="add del">
          <ac:chgData name="amina noor" userId="a62ec6f47bd13b9a" providerId="LiveId" clId="{A93E9D19-2D23-4B49-A888-1F0FAE6633FA}" dt="2026-06-02T09:39:42.399" v="1135" actId="26606"/>
          <ac:spMkLst>
            <pc:docMk/>
            <pc:sldMk cId="1654819145" sldId="259"/>
            <ac:spMk id="10" creationId="{068C0432-0E90-4CC1-8CD3-D44A90DF07EF}"/>
          </ac:spMkLst>
        </pc:spChg>
        <pc:spChg chg="add del">
          <ac:chgData name="amina noor" userId="a62ec6f47bd13b9a" providerId="LiveId" clId="{A93E9D19-2D23-4B49-A888-1F0FAE6633FA}" dt="2026-06-02T09:39:44.832" v="1137" actId="26606"/>
          <ac:spMkLst>
            <pc:docMk/>
            <pc:sldMk cId="1654819145" sldId="259"/>
            <ac:spMk id="11" creationId="{3FCFB1DE-0B7E-48CC-BA90-B2AB0889F9D6}"/>
          </ac:spMkLst>
        </pc:spChg>
        <pc:spChg chg="add del">
          <ac:chgData name="amina noor" userId="a62ec6f47bd13b9a" providerId="LiveId" clId="{A93E9D19-2D23-4B49-A888-1F0FAE6633FA}" dt="2026-06-02T09:39:50.887" v="1139" actId="26606"/>
          <ac:spMkLst>
            <pc:docMk/>
            <pc:sldMk cId="1654819145" sldId="259"/>
            <ac:spMk id="13" creationId="{2C61293E-6EBE-43EF-A52C-9BEBFD7679D4}"/>
          </ac:spMkLst>
        </pc:spChg>
        <pc:spChg chg="add del">
          <ac:chgData name="amina noor" userId="a62ec6f47bd13b9a" providerId="LiveId" clId="{A93E9D19-2D23-4B49-A888-1F0FAE6633FA}" dt="2026-06-02T09:39:50.887" v="1139" actId="26606"/>
          <ac:spMkLst>
            <pc:docMk/>
            <pc:sldMk cId="1654819145" sldId="259"/>
            <ac:spMk id="15" creationId="{3FCFB1DE-0B7E-48CC-BA90-B2AB0889F9D6}"/>
          </ac:spMkLst>
        </pc:spChg>
        <pc:spChg chg="add del">
          <ac:chgData name="amina noor" userId="a62ec6f47bd13b9a" providerId="LiveId" clId="{A93E9D19-2D23-4B49-A888-1F0FAE6633FA}" dt="2026-06-02T09:39:58.072" v="1141" actId="26606"/>
          <ac:spMkLst>
            <pc:docMk/>
            <pc:sldMk cId="1654819145" sldId="259"/>
            <ac:spMk id="17" creationId="{745DEEED-BE3A-4307-800A-45F555B51C2E}"/>
          </ac:spMkLst>
        </pc:spChg>
        <pc:spChg chg="add del">
          <ac:chgData name="amina noor" userId="a62ec6f47bd13b9a" providerId="LiveId" clId="{A93E9D19-2D23-4B49-A888-1F0FAE6633FA}" dt="2026-06-02T09:39:58.072" v="1141" actId="26606"/>
          <ac:spMkLst>
            <pc:docMk/>
            <pc:sldMk cId="1654819145" sldId="259"/>
            <ac:spMk id="18" creationId="{F5C73706-35AD-4797-B796-D806B8FE5A35}"/>
          </ac:spMkLst>
        </pc:spChg>
        <pc:spChg chg="add del">
          <ac:chgData name="amina noor" userId="a62ec6f47bd13b9a" providerId="LiveId" clId="{A93E9D19-2D23-4B49-A888-1F0FAE6633FA}" dt="2026-06-02T09:40:34.459" v="1146" actId="26606"/>
          <ac:spMkLst>
            <pc:docMk/>
            <pc:sldMk cId="1654819145" sldId="259"/>
            <ac:spMk id="20" creationId="{C05CBC3C-2E5A-4839-8B9B-2E5A6ADF0F58}"/>
          </ac:spMkLst>
        </pc:spChg>
        <pc:spChg chg="add del">
          <ac:chgData name="amina noor" userId="a62ec6f47bd13b9a" providerId="LiveId" clId="{A93E9D19-2D23-4B49-A888-1F0FAE6633FA}" dt="2026-06-02T09:40:34.459" v="1146" actId="26606"/>
          <ac:spMkLst>
            <pc:docMk/>
            <pc:sldMk cId="1654819145" sldId="259"/>
            <ac:spMk id="21" creationId="{827FF362-FC97-4BF5-949B-D4ADFA26E457}"/>
          </ac:spMkLst>
        </pc:spChg>
        <pc:spChg chg="add">
          <ac:chgData name="amina noor" userId="a62ec6f47bd13b9a" providerId="LiveId" clId="{A93E9D19-2D23-4B49-A888-1F0FAE6633FA}" dt="2026-06-02T09:40:34.459" v="1146" actId="26606"/>
          <ac:spMkLst>
            <pc:docMk/>
            <pc:sldMk cId="1654819145" sldId="259"/>
            <ac:spMk id="26" creationId="{100EDD19-6802-4EC3-95CE-CFFAB042CFD6}"/>
          </ac:spMkLst>
        </pc:spChg>
        <pc:spChg chg="add">
          <ac:chgData name="amina noor" userId="a62ec6f47bd13b9a" providerId="LiveId" clId="{A93E9D19-2D23-4B49-A888-1F0FAE6633FA}" dt="2026-06-02T09:40:34.459" v="1146" actId="26606"/>
          <ac:spMkLst>
            <pc:docMk/>
            <pc:sldMk cId="1654819145" sldId="259"/>
            <ac:spMk id="28" creationId="{DB17E863-922E-4C26-BD64-E8FD41D28661}"/>
          </ac:spMkLst>
        </pc:spChg>
        <pc:picChg chg="add del">
          <ac:chgData name="amina noor" userId="a62ec6f47bd13b9a" providerId="LiveId" clId="{A93E9D19-2D23-4B49-A888-1F0FAE6633FA}" dt="2026-06-02T09:39:44.832" v="1137" actId="26606"/>
          <ac:picMkLst>
            <pc:docMk/>
            <pc:sldMk cId="1654819145" sldId="259"/>
            <ac:picMk id="5" creationId="{1DFF6E7B-1958-1A67-9DDA-243C2D78CC16}"/>
          </ac:picMkLst>
        </pc:picChg>
        <pc:picChg chg="add del">
          <ac:chgData name="amina noor" userId="a62ec6f47bd13b9a" providerId="LiveId" clId="{A93E9D19-2D23-4B49-A888-1F0FAE6633FA}" dt="2026-06-02T09:39:50.887" v="1139" actId="26606"/>
          <ac:picMkLst>
            <pc:docMk/>
            <pc:sldMk cId="1654819145" sldId="259"/>
            <ac:picMk id="14" creationId="{F4BAA69D-9D40-9E66-0095-FFCE9AD870D5}"/>
          </ac:picMkLst>
        </pc:picChg>
      </pc:sldChg>
      <pc:sldChg chg="addSp delSp modSp new mod setBg setClrOvrMap">
        <pc:chgData name="amina noor" userId="a62ec6f47bd13b9a" providerId="LiveId" clId="{A93E9D19-2D23-4B49-A888-1F0FAE6633FA}" dt="2026-06-02T11:27:33.893" v="1673" actId="20577"/>
        <pc:sldMkLst>
          <pc:docMk/>
          <pc:sldMk cId="2837761895" sldId="260"/>
        </pc:sldMkLst>
        <pc:spChg chg="mod">
          <ac:chgData name="amina noor" userId="a62ec6f47bd13b9a" providerId="LiveId" clId="{A93E9D19-2D23-4B49-A888-1F0FAE6633FA}" dt="2026-06-02T11:27:33.893" v="1673" actId="20577"/>
          <ac:spMkLst>
            <pc:docMk/>
            <pc:sldMk cId="2837761895" sldId="260"/>
            <ac:spMk id="2" creationId="{AFA5478E-0E4E-E13C-6209-FDFE3A0AFF95}"/>
          </ac:spMkLst>
        </pc:spChg>
        <pc:spChg chg="mod ord">
          <ac:chgData name="amina noor" userId="a62ec6f47bd13b9a" providerId="LiveId" clId="{A93E9D19-2D23-4B49-A888-1F0FAE6633FA}" dt="2026-06-02T11:08:00.529" v="1518" actId="20577"/>
          <ac:spMkLst>
            <pc:docMk/>
            <pc:sldMk cId="2837761895" sldId="260"/>
            <ac:spMk id="3" creationId="{96C7AEB4-1147-C9E8-D7FD-21083D0E0DF7}"/>
          </ac:spMkLst>
        </pc:spChg>
        <pc:spChg chg="add">
          <ac:chgData name="amina noor" userId="a62ec6f47bd13b9a" providerId="LiveId" clId="{A93E9D19-2D23-4B49-A888-1F0FAE6633FA}" dt="2026-05-31T22:54:06.423" v="685" actId="26606"/>
          <ac:spMkLst>
            <pc:docMk/>
            <pc:sldMk cId="2837761895" sldId="260"/>
            <ac:spMk id="60" creationId="{F13C74B1-5B17-4795-BED0-7140497B445A}"/>
          </ac:spMkLst>
        </pc:spChg>
        <pc:spChg chg="add">
          <ac:chgData name="amina noor" userId="a62ec6f47bd13b9a" providerId="LiveId" clId="{A93E9D19-2D23-4B49-A888-1F0FAE6633FA}" dt="2026-05-31T22:54:06.423" v="685" actId="26606"/>
          <ac:spMkLst>
            <pc:docMk/>
            <pc:sldMk cId="2837761895" sldId="260"/>
            <ac:spMk id="61" creationId="{3FCFB1DE-0B7E-48CC-BA90-B2AB0889F9D6}"/>
          </ac:spMkLst>
        </pc:spChg>
        <pc:picChg chg="add mod">
          <ac:chgData name="amina noor" userId="a62ec6f47bd13b9a" providerId="LiveId" clId="{A93E9D19-2D23-4B49-A888-1F0FAE6633FA}" dt="2026-05-31T22:54:59.003" v="693" actId="1076"/>
          <ac:picMkLst>
            <pc:docMk/>
            <pc:sldMk cId="2837761895" sldId="260"/>
            <ac:picMk id="9" creationId="{6441EB97-3AF9-681E-774F-C4C397CD9D39}"/>
          </ac:picMkLst>
        </pc:picChg>
      </pc:sldChg>
      <pc:sldChg chg="addSp delSp modSp new mod setBg">
        <pc:chgData name="amina noor" userId="a62ec6f47bd13b9a" providerId="LiveId" clId="{A93E9D19-2D23-4B49-A888-1F0FAE6633FA}" dt="2026-06-03T10:14:45.439" v="1680" actId="20577"/>
        <pc:sldMkLst>
          <pc:docMk/>
          <pc:sldMk cId="4257555496" sldId="261"/>
        </pc:sldMkLst>
        <pc:spChg chg="mod">
          <ac:chgData name="amina noor" userId="a62ec6f47bd13b9a" providerId="LiveId" clId="{A93E9D19-2D23-4B49-A888-1F0FAE6633FA}" dt="2026-06-03T10:14:45.439" v="1680" actId="20577"/>
          <ac:spMkLst>
            <pc:docMk/>
            <pc:sldMk cId="4257555496" sldId="261"/>
            <ac:spMk id="2" creationId="{0326491A-AC91-EEB0-A43A-B3A7D211C8E6}"/>
          </ac:spMkLst>
        </pc:spChg>
        <pc:spChg chg="mod">
          <ac:chgData name="amina noor" userId="a62ec6f47bd13b9a" providerId="LiveId" clId="{A93E9D19-2D23-4B49-A888-1F0FAE6633FA}" dt="2026-06-02T11:10:45.103" v="1523" actId="20577"/>
          <ac:spMkLst>
            <pc:docMk/>
            <pc:sldMk cId="4257555496" sldId="261"/>
            <ac:spMk id="3" creationId="{D79E044E-6336-CAA9-CA49-DAA2A986A69D}"/>
          </ac:spMkLst>
        </pc:spChg>
        <pc:spChg chg="add">
          <ac:chgData name="amina noor" userId="a62ec6f47bd13b9a" providerId="LiveId" clId="{A93E9D19-2D23-4B49-A888-1F0FAE6633FA}" dt="2026-05-31T22:46:05.653" v="668" actId="26606"/>
          <ac:spMkLst>
            <pc:docMk/>
            <pc:sldMk cId="4257555496" sldId="261"/>
            <ac:spMk id="57" creationId="{7B831B6F-405A-4B47-B9BB-5CA88F285844}"/>
          </ac:spMkLst>
        </pc:spChg>
        <pc:spChg chg="add">
          <ac:chgData name="amina noor" userId="a62ec6f47bd13b9a" providerId="LiveId" clId="{A93E9D19-2D23-4B49-A888-1F0FAE6633FA}" dt="2026-05-31T22:46:05.653" v="668" actId="26606"/>
          <ac:spMkLst>
            <pc:docMk/>
            <pc:sldMk cId="4257555496" sldId="261"/>
            <ac:spMk id="59" creationId="{15109354-9C5D-4F8C-B0E6-D1043C7BF20A}"/>
          </ac:spMkLst>
        </pc:spChg>
        <pc:spChg chg="add">
          <ac:chgData name="amina noor" userId="a62ec6f47bd13b9a" providerId="LiveId" clId="{A93E9D19-2D23-4B49-A888-1F0FAE6633FA}" dt="2026-05-31T22:46:05.653" v="668" actId="26606"/>
          <ac:spMkLst>
            <pc:docMk/>
            <pc:sldMk cId="4257555496" sldId="261"/>
            <ac:spMk id="61" creationId="{3CE8AF5E-D374-4CF1-90CC-35CF73B81C3E}"/>
          </ac:spMkLst>
        </pc:spChg>
        <pc:picChg chg="add mod ord">
          <ac:chgData name="amina noor" userId="a62ec6f47bd13b9a" providerId="LiveId" clId="{A93E9D19-2D23-4B49-A888-1F0FAE6633FA}" dt="2026-05-31T22:46:30.365" v="670" actId="14100"/>
          <ac:picMkLst>
            <pc:docMk/>
            <pc:sldMk cId="4257555496" sldId="261"/>
            <ac:picMk id="5" creationId="{3575B848-8E83-88D2-1B6C-647CAF5592EB}"/>
          </ac:picMkLst>
        </pc:picChg>
        <pc:inkChg chg="add">
          <ac:chgData name="amina noor" userId="a62ec6f47bd13b9a" providerId="LiveId" clId="{A93E9D19-2D23-4B49-A888-1F0FAE6633FA}" dt="2026-05-31T22:46:05.653" v="668" actId="26606"/>
          <ac:inkMkLst>
            <pc:docMk/>
            <pc:sldMk cId="4257555496" sldId="261"/>
            <ac:inkMk id="63" creationId="{070477C5-0410-4E4F-97A1-F84C2465C187}"/>
          </ac:inkMkLst>
        </pc:inkChg>
      </pc:sldChg>
      <pc:sldChg chg="addSp delSp modSp new mod setBg">
        <pc:chgData name="amina noor" userId="a62ec6f47bd13b9a" providerId="LiveId" clId="{A93E9D19-2D23-4B49-A888-1F0FAE6633FA}" dt="2026-06-02T11:28:57.148" v="1676" actId="20577"/>
        <pc:sldMkLst>
          <pc:docMk/>
          <pc:sldMk cId="3927798115" sldId="263"/>
        </pc:sldMkLst>
        <pc:spChg chg="mod">
          <ac:chgData name="amina noor" userId="a62ec6f47bd13b9a" providerId="LiveId" clId="{A93E9D19-2D23-4B49-A888-1F0FAE6633FA}" dt="2026-05-31T23:17:54.055" v="754" actId="26606"/>
          <ac:spMkLst>
            <pc:docMk/>
            <pc:sldMk cId="3927798115" sldId="263"/>
            <ac:spMk id="2" creationId="{1A9011C3-7FDF-1962-EFE8-A0E4837CF2D1}"/>
          </ac:spMkLst>
        </pc:spChg>
        <pc:spChg chg="mod">
          <ac:chgData name="amina noor" userId="a62ec6f47bd13b9a" providerId="LiveId" clId="{A93E9D19-2D23-4B49-A888-1F0FAE6633FA}" dt="2026-06-02T11:28:57.148" v="1676" actId="20577"/>
          <ac:spMkLst>
            <pc:docMk/>
            <pc:sldMk cId="3927798115" sldId="263"/>
            <ac:spMk id="3" creationId="{8FDAF13D-46EC-FA42-2454-690350DCE9D4}"/>
          </ac:spMkLst>
        </pc:spChg>
        <pc:spChg chg="add mod">
          <ac:chgData name="amina noor" userId="a62ec6f47bd13b9a" providerId="LiveId" clId="{A93E9D19-2D23-4B49-A888-1F0FAE6633FA}" dt="2026-05-31T23:25:00.747" v="781" actId="1076"/>
          <ac:spMkLst>
            <pc:docMk/>
            <pc:sldMk cId="3927798115" sldId="263"/>
            <ac:spMk id="7" creationId="{B279894D-F3F3-A0AC-3AA0-DB1FA7B6E516}"/>
          </ac:spMkLst>
        </pc:spChg>
        <pc:spChg chg="add">
          <ac:chgData name="amina noor" userId="a62ec6f47bd13b9a" providerId="LiveId" clId="{A93E9D19-2D23-4B49-A888-1F0FAE6633FA}" dt="2026-05-31T23:17:54.055" v="754" actId="26606"/>
          <ac:spMkLst>
            <pc:docMk/>
            <pc:sldMk cId="3927798115" sldId="263"/>
            <ac:spMk id="26" creationId="{EBDD1931-9E86-4402-9A68-33A2D9EFB198}"/>
          </ac:spMkLst>
        </pc:spChg>
        <pc:spChg chg="add">
          <ac:chgData name="amina noor" userId="a62ec6f47bd13b9a" providerId="LiveId" clId="{A93E9D19-2D23-4B49-A888-1F0FAE6633FA}" dt="2026-05-31T23:17:54.055" v="754" actId="26606"/>
          <ac:spMkLst>
            <pc:docMk/>
            <pc:sldMk cId="3927798115" sldId="263"/>
            <ac:spMk id="27" creationId="{7B831B6F-405A-4B47-B9BB-5CA88F285844}"/>
          </ac:spMkLst>
        </pc:spChg>
        <pc:spChg chg="add">
          <ac:chgData name="amina noor" userId="a62ec6f47bd13b9a" providerId="LiveId" clId="{A93E9D19-2D23-4B49-A888-1F0FAE6633FA}" dt="2026-05-31T23:17:54.055" v="754" actId="26606"/>
          <ac:spMkLst>
            <pc:docMk/>
            <pc:sldMk cId="3927798115" sldId="263"/>
            <ac:spMk id="28" creationId="{3CE8AF5E-D374-4CF1-90CC-35CF73B81C3E}"/>
          </ac:spMkLst>
        </pc:spChg>
        <pc:picChg chg="add mod ord">
          <ac:chgData name="amina noor" userId="a62ec6f47bd13b9a" providerId="LiveId" clId="{A93E9D19-2D23-4B49-A888-1F0FAE6633FA}" dt="2026-06-02T10:53:37.873" v="1470" actId="14100"/>
          <ac:picMkLst>
            <pc:docMk/>
            <pc:sldMk cId="3927798115" sldId="263"/>
            <ac:picMk id="6" creationId="{F270148B-685F-47B2-1516-64210D89A71B}"/>
          </ac:picMkLst>
        </pc:picChg>
        <pc:inkChg chg="add">
          <ac:chgData name="amina noor" userId="a62ec6f47bd13b9a" providerId="LiveId" clId="{A93E9D19-2D23-4B49-A888-1F0FAE6633FA}" dt="2026-05-31T23:17:54.055" v="754" actId="26606"/>
          <ac:inkMkLst>
            <pc:docMk/>
            <pc:sldMk cId="3927798115" sldId="263"/>
            <ac:inkMk id="29" creationId="{070477C5-0410-4E4F-97A1-F84C2465C187}"/>
          </ac:inkMkLst>
        </pc:inkChg>
      </pc:sldChg>
      <pc:sldChg chg="addSp delSp modSp new mod setBg">
        <pc:chgData name="amina noor" userId="a62ec6f47bd13b9a" providerId="LiveId" clId="{A93E9D19-2D23-4B49-A888-1F0FAE6633FA}" dt="2026-06-02T11:13:25.042" v="1562" actId="20577"/>
        <pc:sldMkLst>
          <pc:docMk/>
          <pc:sldMk cId="1136649055" sldId="264"/>
        </pc:sldMkLst>
        <pc:spChg chg="mod">
          <ac:chgData name="amina noor" userId="a62ec6f47bd13b9a" providerId="LiveId" clId="{A93E9D19-2D23-4B49-A888-1F0FAE6633FA}" dt="2026-06-02T10:54:34.930" v="1476" actId="313"/>
          <ac:spMkLst>
            <pc:docMk/>
            <pc:sldMk cId="1136649055" sldId="264"/>
            <ac:spMk id="2" creationId="{C5493272-BC50-9ADE-0AA3-7DFD5166CFD9}"/>
          </ac:spMkLst>
        </pc:spChg>
        <pc:spChg chg="mod ord">
          <ac:chgData name="amina noor" userId="a62ec6f47bd13b9a" providerId="LiveId" clId="{A93E9D19-2D23-4B49-A888-1F0FAE6633FA}" dt="2026-06-02T11:13:25.042" v="1562" actId="20577"/>
          <ac:spMkLst>
            <pc:docMk/>
            <pc:sldMk cId="1136649055" sldId="264"/>
            <ac:spMk id="3" creationId="{A4EEE863-68FA-2E84-BBF3-C05B061E517D}"/>
          </ac:spMkLst>
        </pc:spChg>
        <pc:spChg chg="add mod">
          <ac:chgData name="amina noor" userId="a62ec6f47bd13b9a" providerId="LiveId" clId="{A93E9D19-2D23-4B49-A888-1F0FAE6633FA}" dt="2026-05-31T23:46:33.361" v="871" actId="1076"/>
          <ac:spMkLst>
            <pc:docMk/>
            <pc:sldMk cId="1136649055" sldId="264"/>
            <ac:spMk id="11" creationId="{C0B9EEE1-5D1A-9DCD-3047-15CD64B84DE7}"/>
          </ac:spMkLst>
        </pc:spChg>
        <pc:spChg chg="add">
          <ac:chgData name="amina noor" userId="a62ec6f47bd13b9a" providerId="LiveId" clId="{A93E9D19-2D23-4B49-A888-1F0FAE6633FA}" dt="2026-05-31T23:44:35.305" v="866" actId="26606"/>
          <ac:spMkLst>
            <pc:docMk/>
            <pc:sldMk cId="1136649055" sldId="264"/>
            <ac:spMk id="47" creationId="{4BCB9E0F-80B4-4BE1-A13D-A796E8186083}"/>
          </ac:spMkLst>
        </pc:spChg>
        <pc:spChg chg="add">
          <ac:chgData name="amina noor" userId="a62ec6f47bd13b9a" providerId="LiveId" clId="{A93E9D19-2D23-4B49-A888-1F0FAE6633FA}" dt="2026-05-31T23:44:35.305" v="866" actId="26606"/>
          <ac:spMkLst>
            <pc:docMk/>
            <pc:sldMk cId="1136649055" sldId="264"/>
            <ac:spMk id="48" creationId="{3CE8AF5E-D374-4CF1-90CC-35CF73B81C3E}"/>
          </ac:spMkLst>
        </pc:spChg>
        <pc:picChg chg="add mod">
          <ac:chgData name="amina noor" userId="a62ec6f47bd13b9a" providerId="LiveId" clId="{A93E9D19-2D23-4B49-A888-1F0FAE6633FA}" dt="2026-05-31T23:44:35.305" v="866" actId="26606"/>
          <ac:picMkLst>
            <pc:docMk/>
            <pc:sldMk cId="1136649055" sldId="264"/>
            <ac:picMk id="9" creationId="{15EF1739-E2F8-AB99-2F63-19CBA243E6DA}"/>
          </ac:picMkLst>
        </pc:picChg>
      </pc:sldChg>
      <pc:sldChg chg="addSp delSp modSp new mod">
        <pc:chgData name="amina noor" userId="a62ec6f47bd13b9a" providerId="LiveId" clId="{A93E9D19-2D23-4B49-A888-1F0FAE6633FA}" dt="2026-06-02T11:15:52.349" v="1567" actId="27636"/>
        <pc:sldMkLst>
          <pc:docMk/>
          <pc:sldMk cId="2149145547" sldId="265"/>
        </pc:sldMkLst>
        <pc:spChg chg="mod">
          <ac:chgData name="amina noor" userId="a62ec6f47bd13b9a" providerId="LiveId" clId="{A93E9D19-2D23-4B49-A888-1F0FAE6633FA}" dt="2026-06-02T10:54:20.995" v="1474" actId="115"/>
          <ac:spMkLst>
            <pc:docMk/>
            <pc:sldMk cId="2149145547" sldId="265"/>
            <ac:spMk id="2" creationId="{90715205-E979-F6AD-46BD-CFCEA8D4927A}"/>
          </ac:spMkLst>
        </pc:spChg>
        <pc:spChg chg="mod">
          <ac:chgData name="amina noor" userId="a62ec6f47bd13b9a" providerId="LiveId" clId="{A93E9D19-2D23-4B49-A888-1F0FAE6633FA}" dt="2026-06-01T13:24:16.617" v="922" actId="113"/>
          <ac:spMkLst>
            <pc:docMk/>
            <pc:sldMk cId="2149145547" sldId="265"/>
            <ac:spMk id="3" creationId="{A7DFA344-D705-E0DE-BC7B-6E936C762A57}"/>
          </ac:spMkLst>
        </pc:spChg>
        <pc:spChg chg="mod">
          <ac:chgData name="amina noor" userId="a62ec6f47bd13b9a" providerId="LiveId" clId="{A93E9D19-2D23-4B49-A888-1F0FAE6633FA}" dt="2026-06-01T13:32:44.683" v="995" actId="14100"/>
          <ac:spMkLst>
            <pc:docMk/>
            <pc:sldMk cId="2149145547" sldId="265"/>
            <ac:spMk id="5" creationId="{25FA9D3B-BF96-B8AC-3A82-87A40022252A}"/>
          </ac:spMkLst>
        </pc:spChg>
        <pc:spChg chg="mod">
          <ac:chgData name="amina noor" userId="a62ec6f47bd13b9a" providerId="LiveId" clId="{A93E9D19-2D23-4B49-A888-1F0FAE6633FA}" dt="2026-06-02T11:15:52.349" v="1567" actId="27636"/>
          <ac:spMkLst>
            <pc:docMk/>
            <pc:sldMk cId="2149145547" sldId="265"/>
            <ac:spMk id="6" creationId="{C43E53A3-DB60-1D7D-C6BA-5F85C45F2512}"/>
          </ac:spMkLst>
        </pc:spChg>
        <pc:graphicFrameChg chg="add mod">
          <ac:chgData name="amina noor" userId="a62ec6f47bd13b9a" providerId="LiveId" clId="{A93E9D19-2D23-4B49-A888-1F0FAE6633FA}" dt="2026-06-02T11:15:33.346" v="1564" actId="14100"/>
          <ac:graphicFrameMkLst>
            <pc:docMk/>
            <pc:sldMk cId="2149145547" sldId="265"/>
            <ac:graphicFrameMk id="11" creationId="{3BD06ECE-C3DA-5204-8923-658D5EEA93E7}"/>
          </ac:graphicFrameMkLst>
        </pc:graphicFrameChg>
        <pc:picChg chg="add mod">
          <ac:chgData name="amina noor" userId="a62ec6f47bd13b9a" providerId="LiveId" clId="{A93E9D19-2D23-4B49-A888-1F0FAE6633FA}" dt="2026-06-01T13:33:42.011" v="1004" actId="1076"/>
          <ac:picMkLst>
            <pc:docMk/>
            <pc:sldMk cId="2149145547" sldId="265"/>
            <ac:picMk id="9" creationId="{200E88A9-3AEA-41A4-9AAB-6ED354B3C472}"/>
          </ac:picMkLst>
        </pc:picChg>
      </pc:sldChg>
      <pc:sldChg chg="addSp delSp modSp new mod ord setBg">
        <pc:chgData name="amina noor" userId="a62ec6f47bd13b9a" providerId="LiveId" clId="{A93E9D19-2D23-4B49-A888-1F0FAE6633FA}" dt="2026-06-02T11:17:12.781" v="1570" actId="20577"/>
        <pc:sldMkLst>
          <pc:docMk/>
          <pc:sldMk cId="232949824" sldId="266"/>
        </pc:sldMkLst>
        <pc:spChg chg="mod">
          <ac:chgData name="amina noor" userId="a62ec6f47bd13b9a" providerId="LiveId" clId="{A93E9D19-2D23-4B49-A888-1F0FAE6633FA}" dt="2026-06-02T10:54:43.528" v="1477" actId="115"/>
          <ac:spMkLst>
            <pc:docMk/>
            <pc:sldMk cId="232949824" sldId="266"/>
            <ac:spMk id="2" creationId="{C1334842-E365-20EB-C1A4-DE0A3BAD8944}"/>
          </ac:spMkLst>
        </pc:spChg>
        <pc:spChg chg="del mod">
          <ac:chgData name="amina noor" userId="a62ec6f47bd13b9a" providerId="LiveId" clId="{A93E9D19-2D23-4B49-A888-1F0FAE6633FA}" dt="2026-06-02T09:17:47.055" v="1062" actId="26606"/>
          <ac:spMkLst>
            <pc:docMk/>
            <pc:sldMk cId="232949824" sldId="266"/>
            <ac:spMk id="3" creationId="{BA8B121B-2209-7205-C865-BD08D3D06C44}"/>
          </ac:spMkLst>
        </pc:spChg>
        <pc:spChg chg="add">
          <ac:chgData name="amina noor" userId="a62ec6f47bd13b9a" providerId="LiveId" clId="{A93E9D19-2D23-4B49-A888-1F0FAE6633FA}" dt="2026-06-02T09:17:47.055" v="1062" actId="26606"/>
          <ac:spMkLst>
            <pc:docMk/>
            <pc:sldMk cId="232949824" sldId="266"/>
            <ac:spMk id="9" creationId="{43DAA0EF-336D-4CDC-A9A2-8460363E27FE}"/>
          </ac:spMkLst>
        </pc:spChg>
        <pc:spChg chg="add">
          <ac:chgData name="amina noor" userId="a62ec6f47bd13b9a" providerId="LiveId" clId="{A93E9D19-2D23-4B49-A888-1F0FAE6633FA}" dt="2026-06-02T09:17:47.055" v="1062" actId="26606"/>
          <ac:spMkLst>
            <pc:docMk/>
            <pc:sldMk cId="232949824" sldId="266"/>
            <ac:spMk id="11" creationId="{FD079A19-B31E-4129-A464-7547FF05AE33}"/>
          </ac:spMkLst>
        </pc:spChg>
        <pc:graphicFrameChg chg="add mod modGraphic">
          <ac:chgData name="amina noor" userId="a62ec6f47bd13b9a" providerId="LiveId" clId="{A93E9D19-2D23-4B49-A888-1F0FAE6633FA}" dt="2026-06-02T11:17:12.781" v="1570" actId="20577"/>
          <ac:graphicFrameMkLst>
            <pc:docMk/>
            <pc:sldMk cId="232949824" sldId="266"/>
            <ac:graphicFrameMk id="5" creationId="{2027236B-83C5-884D-D88D-3C467D3B7C0F}"/>
          </ac:graphicFrameMkLst>
        </pc:graphicFrameChg>
      </pc:sldChg>
      <pc:sldMasterChg chg="add addSldLayout">
        <pc:chgData name="amina noor" userId="a62ec6f47bd13b9a" providerId="LiveId" clId="{A93E9D19-2D23-4B49-A888-1F0FAE6633FA}" dt="2026-05-22T23:31:11.916" v="75" actId="26606"/>
        <pc:sldMasterMkLst>
          <pc:docMk/>
          <pc:sldMasterMk cId="2829402364" sldId="2147483765"/>
        </pc:sldMasterMkLst>
        <pc:sldLayoutChg chg="add">
          <pc:chgData name="amina noor" userId="a62ec6f47bd13b9a" providerId="LiveId" clId="{A93E9D19-2D23-4B49-A888-1F0FAE6633FA}" dt="2026-05-22T23:31:11.916" v="75" actId="26606"/>
          <pc:sldLayoutMkLst>
            <pc:docMk/>
            <pc:sldMasterMk cId="2829402364" sldId="2147483765"/>
            <pc:sldLayoutMk cId="487161005" sldId="2147483754"/>
          </pc:sldLayoutMkLst>
        </pc:sldLayoutChg>
        <pc:sldLayoutChg chg="add">
          <pc:chgData name="amina noor" userId="a62ec6f47bd13b9a" providerId="LiveId" clId="{A93E9D19-2D23-4B49-A888-1F0FAE6633FA}" dt="2026-05-22T23:31:11.916" v="75" actId="26606"/>
          <pc:sldLayoutMkLst>
            <pc:docMk/>
            <pc:sldMasterMk cId="2829402364" sldId="2147483765"/>
            <pc:sldLayoutMk cId="2598817706" sldId="2147483755"/>
          </pc:sldLayoutMkLst>
        </pc:sldLayoutChg>
        <pc:sldLayoutChg chg="add">
          <pc:chgData name="amina noor" userId="a62ec6f47bd13b9a" providerId="LiveId" clId="{A93E9D19-2D23-4B49-A888-1F0FAE6633FA}" dt="2026-05-22T23:31:11.916" v="75" actId="26606"/>
          <pc:sldLayoutMkLst>
            <pc:docMk/>
            <pc:sldMasterMk cId="2829402364" sldId="2147483765"/>
            <pc:sldLayoutMk cId="1195391841" sldId="2147483756"/>
          </pc:sldLayoutMkLst>
        </pc:sldLayoutChg>
        <pc:sldLayoutChg chg="add">
          <pc:chgData name="amina noor" userId="a62ec6f47bd13b9a" providerId="LiveId" clId="{A93E9D19-2D23-4B49-A888-1F0FAE6633FA}" dt="2026-05-22T23:31:11.916" v="75" actId="26606"/>
          <pc:sldLayoutMkLst>
            <pc:docMk/>
            <pc:sldMasterMk cId="2829402364" sldId="2147483765"/>
            <pc:sldLayoutMk cId="3941877587" sldId="2147483757"/>
          </pc:sldLayoutMkLst>
        </pc:sldLayoutChg>
        <pc:sldLayoutChg chg="add">
          <pc:chgData name="amina noor" userId="a62ec6f47bd13b9a" providerId="LiveId" clId="{A93E9D19-2D23-4B49-A888-1F0FAE6633FA}" dt="2026-05-22T23:31:11.916" v="75" actId="26606"/>
          <pc:sldLayoutMkLst>
            <pc:docMk/>
            <pc:sldMasterMk cId="2829402364" sldId="2147483765"/>
            <pc:sldLayoutMk cId="1883664873" sldId="2147483758"/>
          </pc:sldLayoutMkLst>
        </pc:sldLayoutChg>
        <pc:sldLayoutChg chg="add">
          <pc:chgData name="amina noor" userId="a62ec6f47bd13b9a" providerId="LiveId" clId="{A93E9D19-2D23-4B49-A888-1F0FAE6633FA}" dt="2026-05-22T23:31:11.916" v="75" actId="26606"/>
          <pc:sldLayoutMkLst>
            <pc:docMk/>
            <pc:sldMasterMk cId="2829402364" sldId="2147483765"/>
            <pc:sldLayoutMk cId="1247788297" sldId="2147483759"/>
          </pc:sldLayoutMkLst>
        </pc:sldLayoutChg>
        <pc:sldLayoutChg chg="add">
          <pc:chgData name="amina noor" userId="a62ec6f47bd13b9a" providerId="LiveId" clId="{A93E9D19-2D23-4B49-A888-1F0FAE6633FA}" dt="2026-05-22T23:31:11.916" v="75" actId="26606"/>
          <pc:sldLayoutMkLst>
            <pc:docMk/>
            <pc:sldMasterMk cId="2829402364" sldId="2147483765"/>
            <pc:sldLayoutMk cId="3929938801" sldId="2147483760"/>
          </pc:sldLayoutMkLst>
        </pc:sldLayoutChg>
        <pc:sldLayoutChg chg="add">
          <pc:chgData name="amina noor" userId="a62ec6f47bd13b9a" providerId="LiveId" clId="{A93E9D19-2D23-4B49-A888-1F0FAE6633FA}" dt="2026-05-22T23:31:11.916" v="75" actId="26606"/>
          <pc:sldLayoutMkLst>
            <pc:docMk/>
            <pc:sldMasterMk cId="2829402364" sldId="2147483765"/>
            <pc:sldLayoutMk cId="1608924027" sldId="2147483761"/>
          </pc:sldLayoutMkLst>
        </pc:sldLayoutChg>
        <pc:sldLayoutChg chg="add">
          <pc:chgData name="amina noor" userId="a62ec6f47bd13b9a" providerId="LiveId" clId="{A93E9D19-2D23-4B49-A888-1F0FAE6633FA}" dt="2026-05-22T23:31:11.916" v="75" actId="26606"/>
          <pc:sldLayoutMkLst>
            <pc:docMk/>
            <pc:sldMasterMk cId="2829402364" sldId="2147483765"/>
            <pc:sldLayoutMk cId="1231901652" sldId="2147483762"/>
          </pc:sldLayoutMkLst>
        </pc:sldLayoutChg>
        <pc:sldLayoutChg chg="add">
          <pc:chgData name="amina noor" userId="a62ec6f47bd13b9a" providerId="LiveId" clId="{A93E9D19-2D23-4B49-A888-1F0FAE6633FA}" dt="2026-05-22T23:31:11.916" v="75" actId="26606"/>
          <pc:sldLayoutMkLst>
            <pc:docMk/>
            <pc:sldMasterMk cId="2829402364" sldId="2147483765"/>
            <pc:sldLayoutMk cId="3984550349" sldId="2147483763"/>
          </pc:sldLayoutMkLst>
        </pc:sldLayoutChg>
        <pc:sldLayoutChg chg="add">
          <pc:chgData name="amina noor" userId="a62ec6f47bd13b9a" providerId="LiveId" clId="{A93E9D19-2D23-4B49-A888-1F0FAE6633FA}" dt="2026-05-22T23:31:11.916" v="75" actId="26606"/>
          <pc:sldLayoutMkLst>
            <pc:docMk/>
            <pc:sldMasterMk cId="2829402364" sldId="2147483765"/>
            <pc:sldLayoutMk cId="3916178875" sldId="2147483764"/>
          </pc:sldLayoutMkLst>
        </pc:sldLayoutChg>
      </pc:sldMaster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3">
  <dgm:title val=""/>
  <dgm:desc val=""/>
  <dgm:catLst>
    <dgm:cat type="colorful" pri="103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3"/>
      <a:schemeClr val="accent4"/>
    </dgm:fillClrLst>
    <dgm:linClrLst>
      <a:schemeClr val="accent3"/>
      <a:schemeClr val="accent4"/>
    </dgm:linClrLst>
    <dgm:effectClrLst/>
    <dgm:txLinClrLst/>
    <dgm:txFillClrLst/>
    <dgm:txEffectClrLst/>
  </dgm:styleLbl>
  <dgm:styleLbl name="ln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3">
        <a:alpha val="50000"/>
      </a:schemeClr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3">
        <a:tint val="50000"/>
      </a:schemeClr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3"/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AB99F3AC-5496-4CD3-A581-5770C1B6B51C}" type="doc">
      <dgm:prSet loTypeId="urn:microsoft.com/office/officeart/2005/8/layout/vProcess5" loCatId="process" qsTypeId="urn:microsoft.com/office/officeart/2005/8/quickstyle/simple1" qsCatId="simple" csTypeId="urn:microsoft.com/office/officeart/2005/8/colors/colorful3" csCatId="colorful"/>
      <dgm:spPr/>
      <dgm:t>
        <a:bodyPr/>
        <a:lstStyle/>
        <a:p>
          <a:endParaRPr lang="en-US"/>
        </a:p>
      </dgm:t>
    </dgm:pt>
    <dgm:pt modelId="{9D2525F4-325A-419A-99A4-E37E7CAD7589}">
      <dgm:prSet custT="1"/>
      <dgm:spPr/>
      <dgm:t>
        <a:bodyPr/>
        <a:lstStyle/>
        <a:p>
          <a:r>
            <a:rPr lang="en-GB" sz="1600" dirty="0">
              <a:latin typeface="Arial" panose="020B0604020202020204" pitchFamily="34" charset="0"/>
              <a:cs typeface="Arial" panose="020B0604020202020204" pitchFamily="34" charset="0"/>
            </a:rPr>
            <a:t>Highlights the significance of early emotional connections</a:t>
          </a:r>
          <a:r>
            <a:rPr lang="en-GB" sz="1700" dirty="0">
              <a:latin typeface="Arial" panose="020B0604020202020204" pitchFamily="34" charset="0"/>
              <a:cs typeface="Arial" panose="020B0604020202020204" pitchFamily="34" charset="0"/>
            </a:rPr>
            <a:t>. </a:t>
          </a:r>
          <a:endParaRPr lang="en-US" sz="17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C04D4747-C714-4F05-B1F2-2FC4742031DE}" type="parTrans" cxnId="{5169B55E-E010-4554-9BE9-3A3324F7AA33}">
      <dgm:prSet/>
      <dgm:spPr/>
      <dgm:t>
        <a:bodyPr/>
        <a:lstStyle/>
        <a:p>
          <a:endParaRPr lang="en-US"/>
        </a:p>
      </dgm:t>
    </dgm:pt>
    <dgm:pt modelId="{201394AC-A531-46E0-A53D-68C78B4FAA0A}" type="sibTrans" cxnId="{5169B55E-E010-4554-9BE9-3A3324F7AA33}">
      <dgm:prSet/>
      <dgm:spPr/>
      <dgm:t>
        <a:bodyPr/>
        <a:lstStyle/>
        <a:p>
          <a:endParaRPr lang="en-US"/>
        </a:p>
      </dgm:t>
    </dgm:pt>
    <dgm:pt modelId="{AC82BFB2-FA2E-4796-B75D-00BF9B4F5004}">
      <dgm:prSet custT="1"/>
      <dgm:spPr/>
      <dgm:t>
        <a:bodyPr/>
        <a:lstStyle/>
        <a:p>
          <a:r>
            <a:rPr lang="en-GB" sz="1600" dirty="0">
              <a:latin typeface="Arial" panose="020B0604020202020204" pitchFamily="34" charset="0"/>
              <a:cs typeface="Arial" panose="020B0604020202020204" pitchFamily="34" charset="0"/>
            </a:rPr>
            <a:t>Backed by research on attachment.  </a:t>
          </a:r>
          <a:endParaRPr lang="en-US" sz="16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6357259F-ECA3-4C8A-9796-6F5543D669E0}" type="parTrans" cxnId="{C75054FB-F4DC-44B3-A875-14DA91F78243}">
      <dgm:prSet/>
      <dgm:spPr/>
      <dgm:t>
        <a:bodyPr/>
        <a:lstStyle/>
        <a:p>
          <a:endParaRPr lang="en-US"/>
        </a:p>
      </dgm:t>
    </dgm:pt>
    <dgm:pt modelId="{098990C9-4774-4360-A01B-0EE9166B698D}" type="sibTrans" cxnId="{C75054FB-F4DC-44B3-A875-14DA91F78243}">
      <dgm:prSet/>
      <dgm:spPr/>
      <dgm:t>
        <a:bodyPr/>
        <a:lstStyle/>
        <a:p>
          <a:endParaRPr lang="en-US"/>
        </a:p>
      </dgm:t>
    </dgm:pt>
    <dgm:pt modelId="{F140EF19-0ADE-4FD0-ABA9-5B81A49D9D1E}">
      <dgm:prSet custT="1"/>
      <dgm:spPr/>
      <dgm:t>
        <a:bodyPr/>
        <a:lstStyle/>
        <a:p>
          <a:r>
            <a:rPr lang="en-GB" sz="1600" dirty="0">
              <a:latin typeface="Arial" panose="020B0604020202020204" pitchFamily="34" charset="0"/>
              <a:cs typeface="Arial" panose="020B0604020202020204" pitchFamily="34" charset="0"/>
            </a:rPr>
            <a:t>Valuable in early childhood and healthcare settings</a:t>
          </a:r>
          <a:r>
            <a:rPr lang="en-GB" sz="1700" dirty="0"/>
            <a:t>.</a:t>
          </a:r>
          <a:endParaRPr lang="en-US" sz="1700" dirty="0"/>
        </a:p>
      </dgm:t>
    </dgm:pt>
    <dgm:pt modelId="{1CA7A779-92EF-49B4-818D-165B8F57CCA1}" type="parTrans" cxnId="{5A7737F6-3C43-4FB3-8C97-D0CAB900BAA1}">
      <dgm:prSet/>
      <dgm:spPr/>
      <dgm:t>
        <a:bodyPr/>
        <a:lstStyle/>
        <a:p>
          <a:endParaRPr lang="en-US"/>
        </a:p>
      </dgm:t>
    </dgm:pt>
    <dgm:pt modelId="{D3A41AC5-0F59-42CD-AF4E-86338824E351}" type="sibTrans" cxnId="{5A7737F6-3C43-4FB3-8C97-D0CAB900BAA1}">
      <dgm:prSet/>
      <dgm:spPr/>
      <dgm:t>
        <a:bodyPr/>
        <a:lstStyle/>
        <a:p>
          <a:endParaRPr lang="en-US"/>
        </a:p>
      </dgm:t>
    </dgm:pt>
    <dgm:pt modelId="{FA003FFB-C20C-4340-AB2B-76AA6421865D}">
      <dgm:prSet custT="1"/>
      <dgm:spPr/>
      <dgm:t>
        <a:bodyPr/>
        <a:lstStyle/>
        <a:p>
          <a:r>
            <a:rPr lang="en-GB" sz="1600" dirty="0">
              <a:latin typeface="Arial" panose="020B0604020202020204" pitchFamily="34" charset="0"/>
              <a:cs typeface="Arial" panose="020B0604020202020204" pitchFamily="34" charset="0"/>
            </a:rPr>
            <a:t>Assists in identifying children who require emotional assistance.</a:t>
          </a:r>
          <a:endParaRPr lang="en-US" sz="16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8DF12FAF-B04D-4120-8EE0-A9B5A05C0BBC}" type="parTrans" cxnId="{6899C57E-60CD-4A72-BD6A-B7D7F64CCDF3}">
      <dgm:prSet/>
      <dgm:spPr/>
      <dgm:t>
        <a:bodyPr/>
        <a:lstStyle/>
        <a:p>
          <a:endParaRPr lang="en-US"/>
        </a:p>
      </dgm:t>
    </dgm:pt>
    <dgm:pt modelId="{5844E3E7-9173-4C7D-89A6-24B4D5F098AA}" type="sibTrans" cxnId="{6899C57E-60CD-4A72-BD6A-B7D7F64CCDF3}">
      <dgm:prSet/>
      <dgm:spPr/>
      <dgm:t>
        <a:bodyPr/>
        <a:lstStyle/>
        <a:p>
          <a:endParaRPr lang="en-US"/>
        </a:p>
      </dgm:t>
    </dgm:pt>
    <dgm:pt modelId="{30949D31-41B9-431D-9690-E7717A3DB55D}">
      <dgm:prSet/>
      <dgm:spPr/>
      <dgm:t>
        <a:bodyPr/>
        <a:lstStyle/>
        <a:p>
          <a:r>
            <a:rPr lang="en-GB"/>
            <a:t>(Bowlby, 1969; Ainsworth et al., 1978; Rutter, 1995; Schaffer and Emerson, 1964)</a:t>
          </a:r>
          <a:endParaRPr lang="en-US"/>
        </a:p>
      </dgm:t>
    </dgm:pt>
    <dgm:pt modelId="{4A2C6171-671B-4A03-AA2F-418C2B4A1B1F}" type="parTrans" cxnId="{18615E44-77F3-42EE-8E5E-720E40279655}">
      <dgm:prSet/>
      <dgm:spPr/>
      <dgm:t>
        <a:bodyPr/>
        <a:lstStyle/>
        <a:p>
          <a:endParaRPr lang="en-US"/>
        </a:p>
      </dgm:t>
    </dgm:pt>
    <dgm:pt modelId="{20D915C7-330E-4AC3-AC4D-E043A9CAA356}" type="sibTrans" cxnId="{18615E44-77F3-42EE-8E5E-720E40279655}">
      <dgm:prSet/>
      <dgm:spPr/>
      <dgm:t>
        <a:bodyPr/>
        <a:lstStyle/>
        <a:p>
          <a:endParaRPr lang="en-US"/>
        </a:p>
      </dgm:t>
    </dgm:pt>
    <dgm:pt modelId="{27FEBE33-3D0F-4969-AA7A-611E14DE1482}" type="pres">
      <dgm:prSet presAssocID="{AB99F3AC-5496-4CD3-A581-5770C1B6B51C}" presName="outerComposite" presStyleCnt="0">
        <dgm:presLayoutVars>
          <dgm:chMax val="5"/>
          <dgm:dir/>
          <dgm:resizeHandles val="exact"/>
        </dgm:presLayoutVars>
      </dgm:prSet>
      <dgm:spPr/>
    </dgm:pt>
    <dgm:pt modelId="{18B5E851-0422-470E-82F5-3BE4FCDB5D60}" type="pres">
      <dgm:prSet presAssocID="{AB99F3AC-5496-4CD3-A581-5770C1B6B51C}" presName="dummyMaxCanvas" presStyleCnt="0">
        <dgm:presLayoutVars/>
      </dgm:prSet>
      <dgm:spPr/>
    </dgm:pt>
    <dgm:pt modelId="{FBD3098F-58AC-4268-BB60-1DFE99A2578D}" type="pres">
      <dgm:prSet presAssocID="{AB99F3AC-5496-4CD3-A581-5770C1B6B51C}" presName="FiveNodes_1" presStyleLbl="node1" presStyleIdx="0" presStyleCnt="5">
        <dgm:presLayoutVars>
          <dgm:bulletEnabled val="1"/>
        </dgm:presLayoutVars>
      </dgm:prSet>
      <dgm:spPr/>
    </dgm:pt>
    <dgm:pt modelId="{AF95B718-E0C5-4756-ADEA-035DFA972EB1}" type="pres">
      <dgm:prSet presAssocID="{AB99F3AC-5496-4CD3-A581-5770C1B6B51C}" presName="FiveNodes_2" presStyleLbl="node1" presStyleIdx="1" presStyleCnt="5">
        <dgm:presLayoutVars>
          <dgm:bulletEnabled val="1"/>
        </dgm:presLayoutVars>
      </dgm:prSet>
      <dgm:spPr/>
    </dgm:pt>
    <dgm:pt modelId="{A34DE678-1AAF-4368-8C9D-8BD23A14C7DB}" type="pres">
      <dgm:prSet presAssocID="{AB99F3AC-5496-4CD3-A581-5770C1B6B51C}" presName="FiveNodes_3" presStyleLbl="node1" presStyleIdx="2" presStyleCnt="5">
        <dgm:presLayoutVars>
          <dgm:bulletEnabled val="1"/>
        </dgm:presLayoutVars>
      </dgm:prSet>
      <dgm:spPr/>
    </dgm:pt>
    <dgm:pt modelId="{6BD2A5E8-4194-4A9D-A1A1-7A4980CD5ADB}" type="pres">
      <dgm:prSet presAssocID="{AB99F3AC-5496-4CD3-A581-5770C1B6B51C}" presName="FiveNodes_4" presStyleLbl="node1" presStyleIdx="3" presStyleCnt="5">
        <dgm:presLayoutVars>
          <dgm:bulletEnabled val="1"/>
        </dgm:presLayoutVars>
      </dgm:prSet>
      <dgm:spPr/>
    </dgm:pt>
    <dgm:pt modelId="{E291E2CA-6B59-44D6-A192-84FE592B6386}" type="pres">
      <dgm:prSet presAssocID="{AB99F3AC-5496-4CD3-A581-5770C1B6B51C}" presName="FiveNodes_5" presStyleLbl="node1" presStyleIdx="4" presStyleCnt="5">
        <dgm:presLayoutVars>
          <dgm:bulletEnabled val="1"/>
        </dgm:presLayoutVars>
      </dgm:prSet>
      <dgm:spPr/>
    </dgm:pt>
    <dgm:pt modelId="{3DD63DBE-530E-4794-A845-B12FE9E51DAF}" type="pres">
      <dgm:prSet presAssocID="{AB99F3AC-5496-4CD3-A581-5770C1B6B51C}" presName="FiveConn_1-2" presStyleLbl="fgAccFollowNode1" presStyleIdx="0" presStyleCnt="4">
        <dgm:presLayoutVars>
          <dgm:bulletEnabled val="1"/>
        </dgm:presLayoutVars>
      </dgm:prSet>
      <dgm:spPr/>
    </dgm:pt>
    <dgm:pt modelId="{F3119CED-07E7-4AC5-A8B3-AF0D1ACD3474}" type="pres">
      <dgm:prSet presAssocID="{AB99F3AC-5496-4CD3-A581-5770C1B6B51C}" presName="FiveConn_2-3" presStyleLbl="fgAccFollowNode1" presStyleIdx="1" presStyleCnt="4">
        <dgm:presLayoutVars>
          <dgm:bulletEnabled val="1"/>
        </dgm:presLayoutVars>
      </dgm:prSet>
      <dgm:spPr/>
    </dgm:pt>
    <dgm:pt modelId="{2CF4C27A-3CBF-4955-A9A8-440B4C9FB67A}" type="pres">
      <dgm:prSet presAssocID="{AB99F3AC-5496-4CD3-A581-5770C1B6B51C}" presName="FiveConn_3-4" presStyleLbl="fgAccFollowNode1" presStyleIdx="2" presStyleCnt="4">
        <dgm:presLayoutVars>
          <dgm:bulletEnabled val="1"/>
        </dgm:presLayoutVars>
      </dgm:prSet>
      <dgm:spPr/>
    </dgm:pt>
    <dgm:pt modelId="{ED518C14-154B-4A08-907D-E69E76086544}" type="pres">
      <dgm:prSet presAssocID="{AB99F3AC-5496-4CD3-A581-5770C1B6B51C}" presName="FiveConn_4-5" presStyleLbl="fgAccFollowNode1" presStyleIdx="3" presStyleCnt="4">
        <dgm:presLayoutVars>
          <dgm:bulletEnabled val="1"/>
        </dgm:presLayoutVars>
      </dgm:prSet>
      <dgm:spPr/>
    </dgm:pt>
    <dgm:pt modelId="{DCEFA511-4BC9-42F8-9822-650343344A19}" type="pres">
      <dgm:prSet presAssocID="{AB99F3AC-5496-4CD3-A581-5770C1B6B51C}" presName="FiveNodes_1_text" presStyleLbl="node1" presStyleIdx="4" presStyleCnt="5">
        <dgm:presLayoutVars>
          <dgm:bulletEnabled val="1"/>
        </dgm:presLayoutVars>
      </dgm:prSet>
      <dgm:spPr/>
    </dgm:pt>
    <dgm:pt modelId="{3BFAD131-5B6F-4381-8F00-30CDFB94BC44}" type="pres">
      <dgm:prSet presAssocID="{AB99F3AC-5496-4CD3-A581-5770C1B6B51C}" presName="FiveNodes_2_text" presStyleLbl="node1" presStyleIdx="4" presStyleCnt="5">
        <dgm:presLayoutVars>
          <dgm:bulletEnabled val="1"/>
        </dgm:presLayoutVars>
      </dgm:prSet>
      <dgm:spPr/>
    </dgm:pt>
    <dgm:pt modelId="{76F1EC1F-5F04-4C92-B23A-BF6734BEC274}" type="pres">
      <dgm:prSet presAssocID="{AB99F3AC-5496-4CD3-A581-5770C1B6B51C}" presName="FiveNodes_3_text" presStyleLbl="node1" presStyleIdx="4" presStyleCnt="5">
        <dgm:presLayoutVars>
          <dgm:bulletEnabled val="1"/>
        </dgm:presLayoutVars>
      </dgm:prSet>
      <dgm:spPr/>
    </dgm:pt>
    <dgm:pt modelId="{1F8C121E-1322-4F38-A277-571344565BFF}" type="pres">
      <dgm:prSet presAssocID="{AB99F3AC-5496-4CD3-A581-5770C1B6B51C}" presName="FiveNodes_4_text" presStyleLbl="node1" presStyleIdx="4" presStyleCnt="5">
        <dgm:presLayoutVars>
          <dgm:bulletEnabled val="1"/>
        </dgm:presLayoutVars>
      </dgm:prSet>
      <dgm:spPr/>
    </dgm:pt>
    <dgm:pt modelId="{52167678-35F2-443F-9FA9-BF337645631F}" type="pres">
      <dgm:prSet presAssocID="{AB99F3AC-5496-4CD3-A581-5770C1B6B51C}" presName="FiveNodes_5_text" presStyleLbl="node1" presStyleIdx="4" presStyleCnt="5">
        <dgm:presLayoutVars>
          <dgm:bulletEnabled val="1"/>
        </dgm:presLayoutVars>
      </dgm:prSet>
      <dgm:spPr/>
    </dgm:pt>
  </dgm:ptLst>
  <dgm:cxnLst>
    <dgm:cxn modelId="{2B9CB307-1FA1-4F8A-8C87-C017D0ACFF9A}" type="presOf" srcId="{30949D31-41B9-431D-9690-E7717A3DB55D}" destId="{52167678-35F2-443F-9FA9-BF337645631F}" srcOrd="1" destOrd="0" presId="urn:microsoft.com/office/officeart/2005/8/layout/vProcess5"/>
    <dgm:cxn modelId="{1627FB07-B958-40A0-8DE2-2C541BFD9BE0}" type="presOf" srcId="{9D2525F4-325A-419A-99A4-E37E7CAD7589}" destId="{FBD3098F-58AC-4268-BB60-1DFE99A2578D}" srcOrd="0" destOrd="0" presId="urn:microsoft.com/office/officeart/2005/8/layout/vProcess5"/>
    <dgm:cxn modelId="{9ADB4116-FF29-403C-9438-000DD650A262}" type="presOf" srcId="{30949D31-41B9-431D-9690-E7717A3DB55D}" destId="{E291E2CA-6B59-44D6-A192-84FE592B6386}" srcOrd="0" destOrd="0" presId="urn:microsoft.com/office/officeart/2005/8/layout/vProcess5"/>
    <dgm:cxn modelId="{9F8FBF39-E27E-4593-AB13-DDEB209498E2}" type="presOf" srcId="{AC82BFB2-FA2E-4796-B75D-00BF9B4F5004}" destId="{3BFAD131-5B6F-4381-8F00-30CDFB94BC44}" srcOrd="1" destOrd="0" presId="urn:microsoft.com/office/officeart/2005/8/layout/vProcess5"/>
    <dgm:cxn modelId="{5169B55E-E010-4554-9BE9-3A3324F7AA33}" srcId="{AB99F3AC-5496-4CD3-A581-5770C1B6B51C}" destId="{9D2525F4-325A-419A-99A4-E37E7CAD7589}" srcOrd="0" destOrd="0" parTransId="{C04D4747-C714-4F05-B1F2-2FC4742031DE}" sibTransId="{201394AC-A531-46E0-A53D-68C78B4FAA0A}"/>
    <dgm:cxn modelId="{168F7F63-5A0D-4202-9EE2-4829E156FD74}" type="presOf" srcId="{D3A41AC5-0F59-42CD-AF4E-86338824E351}" destId="{2CF4C27A-3CBF-4955-A9A8-440B4C9FB67A}" srcOrd="0" destOrd="0" presId="urn:microsoft.com/office/officeart/2005/8/layout/vProcess5"/>
    <dgm:cxn modelId="{18615E44-77F3-42EE-8E5E-720E40279655}" srcId="{AB99F3AC-5496-4CD3-A581-5770C1B6B51C}" destId="{30949D31-41B9-431D-9690-E7717A3DB55D}" srcOrd="4" destOrd="0" parTransId="{4A2C6171-671B-4A03-AA2F-418C2B4A1B1F}" sibTransId="{20D915C7-330E-4AC3-AC4D-E043A9CAA356}"/>
    <dgm:cxn modelId="{42D21045-10FC-4329-B811-7F88C21F6A11}" type="presOf" srcId="{F140EF19-0ADE-4FD0-ABA9-5B81A49D9D1E}" destId="{A34DE678-1AAF-4368-8C9D-8BD23A14C7DB}" srcOrd="0" destOrd="0" presId="urn:microsoft.com/office/officeart/2005/8/layout/vProcess5"/>
    <dgm:cxn modelId="{47F6D765-C00C-474A-8D3E-A0A02F9EB963}" type="presOf" srcId="{201394AC-A531-46E0-A53D-68C78B4FAA0A}" destId="{3DD63DBE-530E-4794-A845-B12FE9E51DAF}" srcOrd="0" destOrd="0" presId="urn:microsoft.com/office/officeart/2005/8/layout/vProcess5"/>
    <dgm:cxn modelId="{8375FA46-746A-425F-A996-059DCDA4BFEA}" type="presOf" srcId="{AB99F3AC-5496-4CD3-A581-5770C1B6B51C}" destId="{27FEBE33-3D0F-4969-AA7A-611E14DE1482}" srcOrd="0" destOrd="0" presId="urn:microsoft.com/office/officeart/2005/8/layout/vProcess5"/>
    <dgm:cxn modelId="{D3745371-C91D-4FC6-A8C6-3A5EE0F1D2B8}" type="presOf" srcId="{AC82BFB2-FA2E-4796-B75D-00BF9B4F5004}" destId="{AF95B718-E0C5-4756-ADEA-035DFA972EB1}" srcOrd="0" destOrd="0" presId="urn:microsoft.com/office/officeart/2005/8/layout/vProcess5"/>
    <dgm:cxn modelId="{6899C57E-60CD-4A72-BD6A-B7D7F64CCDF3}" srcId="{AB99F3AC-5496-4CD3-A581-5770C1B6B51C}" destId="{FA003FFB-C20C-4340-AB2B-76AA6421865D}" srcOrd="3" destOrd="0" parTransId="{8DF12FAF-B04D-4120-8EE0-A9B5A05C0BBC}" sibTransId="{5844E3E7-9173-4C7D-89A6-24B4D5F098AA}"/>
    <dgm:cxn modelId="{4BD70A83-CFEB-4CA7-837C-9EB5DF3A1BE4}" type="presOf" srcId="{F140EF19-0ADE-4FD0-ABA9-5B81A49D9D1E}" destId="{76F1EC1F-5F04-4C92-B23A-BF6734BEC274}" srcOrd="1" destOrd="0" presId="urn:microsoft.com/office/officeart/2005/8/layout/vProcess5"/>
    <dgm:cxn modelId="{C2657E89-9B8F-42ED-B769-5B0EE06BD54A}" type="presOf" srcId="{098990C9-4774-4360-A01B-0EE9166B698D}" destId="{F3119CED-07E7-4AC5-A8B3-AF0D1ACD3474}" srcOrd="0" destOrd="0" presId="urn:microsoft.com/office/officeart/2005/8/layout/vProcess5"/>
    <dgm:cxn modelId="{5E18C08F-512C-4B22-967A-AFCDE16FE872}" type="presOf" srcId="{9D2525F4-325A-419A-99A4-E37E7CAD7589}" destId="{DCEFA511-4BC9-42F8-9822-650343344A19}" srcOrd="1" destOrd="0" presId="urn:microsoft.com/office/officeart/2005/8/layout/vProcess5"/>
    <dgm:cxn modelId="{2D0FFA97-DCA8-4CF5-9CB3-2B86E7AC7CFD}" type="presOf" srcId="{FA003FFB-C20C-4340-AB2B-76AA6421865D}" destId="{6BD2A5E8-4194-4A9D-A1A1-7A4980CD5ADB}" srcOrd="0" destOrd="0" presId="urn:microsoft.com/office/officeart/2005/8/layout/vProcess5"/>
    <dgm:cxn modelId="{F2BCE29B-D855-4F83-BAC9-45DB2DB3B128}" type="presOf" srcId="{FA003FFB-C20C-4340-AB2B-76AA6421865D}" destId="{1F8C121E-1322-4F38-A277-571344565BFF}" srcOrd="1" destOrd="0" presId="urn:microsoft.com/office/officeart/2005/8/layout/vProcess5"/>
    <dgm:cxn modelId="{3CFE51AF-BE5C-4662-8BC3-28D8F829DF06}" type="presOf" srcId="{5844E3E7-9173-4C7D-89A6-24B4D5F098AA}" destId="{ED518C14-154B-4A08-907D-E69E76086544}" srcOrd="0" destOrd="0" presId="urn:microsoft.com/office/officeart/2005/8/layout/vProcess5"/>
    <dgm:cxn modelId="{5A7737F6-3C43-4FB3-8C97-D0CAB900BAA1}" srcId="{AB99F3AC-5496-4CD3-A581-5770C1B6B51C}" destId="{F140EF19-0ADE-4FD0-ABA9-5B81A49D9D1E}" srcOrd="2" destOrd="0" parTransId="{1CA7A779-92EF-49B4-818D-165B8F57CCA1}" sibTransId="{D3A41AC5-0F59-42CD-AF4E-86338824E351}"/>
    <dgm:cxn modelId="{C75054FB-F4DC-44B3-A875-14DA91F78243}" srcId="{AB99F3AC-5496-4CD3-A581-5770C1B6B51C}" destId="{AC82BFB2-FA2E-4796-B75D-00BF9B4F5004}" srcOrd="1" destOrd="0" parTransId="{6357259F-ECA3-4C8A-9796-6F5543D669E0}" sibTransId="{098990C9-4774-4360-A01B-0EE9166B698D}"/>
    <dgm:cxn modelId="{8890B1BA-6984-4FDD-9D33-53F980752044}" type="presParOf" srcId="{27FEBE33-3D0F-4969-AA7A-611E14DE1482}" destId="{18B5E851-0422-470E-82F5-3BE4FCDB5D60}" srcOrd="0" destOrd="0" presId="urn:microsoft.com/office/officeart/2005/8/layout/vProcess5"/>
    <dgm:cxn modelId="{827B83DA-BCF9-426F-8FB5-2DCC93660D57}" type="presParOf" srcId="{27FEBE33-3D0F-4969-AA7A-611E14DE1482}" destId="{FBD3098F-58AC-4268-BB60-1DFE99A2578D}" srcOrd="1" destOrd="0" presId="urn:microsoft.com/office/officeart/2005/8/layout/vProcess5"/>
    <dgm:cxn modelId="{3C4DD09E-5850-4614-80BC-5E80C221F42D}" type="presParOf" srcId="{27FEBE33-3D0F-4969-AA7A-611E14DE1482}" destId="{AF95B718-E0C5-4756-ADEA-035DFA972EB1}" srcOrd="2" destOrd="0" presId="urn:microsoft.com/office/officeart/2005/8/layout/vProcess5"/>
    <dgm:cxn modelId="{B504A7ED-CA7C-451B-A104-90E8633D9505}" type="presParOf" srcId="{27FEBE33-3D0F-4969-AA7A-611E14DE1482}" destId="{A34DE678-1AAF-4368-8C9D-8BD23A14C7DB}" srcOrd="3" destOrd="0" presId="urn:microsoft.com/office/officeart/2005/8/layout/vProcess5"/>
    <dgm:cxn modelId="{5575C6D2-D7AF-4788-A609-563252BCF2AA}" type="presParOf" srcId="{27FEBE33-3D0F-4969-AA7A-611E14DE1482}" destId="{6BD2A5E8-4194-4A9D-A1A1-7A4980CD5ADB}" srcOrd="4" destOrd="0" presId="urn:microsoft.com/office/officeart/2005/8/layout/vProcess5"/>
    <dgm:cxn modelId="{D74B7DB8-D85B-4DC9-8D05-F3B5C301E6A6}" type="presParOf" srcId="{27FEBE33-3D0F-4969-AA7A-611E14DE1482}" destId="{E291E2CA-6B59-44D6-A192-84FE592B6386}" srcOrd="5" destOrd="0" presId="urn:microsoft.com/office/officeart/2005/8/layout/vProcess5"/>
    <dgm:cxn modelId="{03FE9003-0392-4443-9564-500BBF24F72F}" type="presParOf" srcId="{27FEBE33-3D0F-4969-AA7A-611E14DE1482}" destId="{3DD63DBE-530E-4794-A845-B12FE9E51DAF}" srcOrd="6" destOrd="0" presId="urn:microsoft.com/office/officeart/2005/8/layout/vProcess5"/>
    <dgm:cxn modelId="{6FADEA4D-767D-40A8-A101-4B51A3526EDD}" type="presParOf" srcId="{27FEBE33-3D0F-4969-AA7A-611E14DE1482}" destId="{F3119CED-07E7-4AC5-A8B3-AF0D1ACD3474}" srcOrd="7" destOrd="0" presId="urn:microsoft.com/office/officeart/2005/8/layout/vProcess5"/>
    <dgm:cxn modelId="{7872D0DD-CDD3-4C10-BCB7-FD482DD6E89F}" type="presParOf" srcId="{27FEBE33-3D0F-4969-AA7A-611E14DE1482}" destId="{2CF4C27A-3CBF-4955-A9A8-440B4C9FB67A}" srcOrd="8" destOrd="0" presId="urn:microsoft.com/office/officeart/2005/8/layout/vProcess5"/>
    <dgm:cxn modelId="{5B7AE301-3940-4679-BF9F-C48CFD088833}" type="presParOf" srcId="{27FEBE33-3D0F-4969-AA7A-611E14DE1482}" destId="{ED518C14-154B-4A08-907D-E69E76086544}" srcOrd="9" destOrd="0" presId="urn:microsoft.com/office/officeart/2005/8/layout/vProcess5"/>
    <dgm:cxn modelId="{8A31866A-29A3-40B4-A600-E69967262E82}" type="presParOf" srcId="{27FEBE33-3D0F-4969-AA7A-611E14DE1482}" destId="{DCEFA511-4BC9-42F8-9822-650343344A19}" srcOrd="10" destOrd="0" presId="urn:microsoft.com/office/officeart/2005/8/layout/vProcess5"/>
    <dgm:cxn modelId="{CDEB1A85-7F06-4907-A8F0-C5E15F9B204B}" type="presParOf" srcId="{27FEBE33-3D0F-4969-AA7A-611E14DE1482}" destId="{3BFAD131-5B6F-4381-8F00-30CDFB94BC44}" srcOrd="11" destOrd="0" presId="urn:microsoft.com/office/officeart/2005/8/layout/vProcess5"/>
    <dgm:cxn modelId="{216F2A04-60C2-474B-87B0-9AA23748179B}" type="presParOf" srcId="{27FEBE33-3D0F-4969-AA7A-611E14DE1482}" destId="{76F1EC1F-5F04-4C92-B23A-BF6734BEC274}" srcOrd="12" destOrd="0" presId="urn:microsoft.com/office/officeart/2005/8/layout/vProcess5"/>
    <dgm:cxn modelId="{93CCA54E-4BC6-4FC1-B09A-AF1624010AD4}" type="presParOf" srcId="{27FEBE33-3D0F-4969-AA7A-611E14DE1482}" destId="{1F8C121E-1322-4F38-A277-571344565BFF}" srcOrd="13" destOrd="0" presId="urn:microsoft.com/office/officeart/2005/8/layout/vProcess5"/>
    <dgm:cxn modelId="{1917E75D-054C-41EE-B7A1-A265EF10B691}" type="presParOf" srcId="{27FEBE33-3D0F-4969-AA7A-611E14DE1482}" destId="{52167678-35F2-443F-9FA9-BF337645631F}" srcOrd="14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378FC4ED-FCA6-4395-87CA-C81B1BE666F7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5BAF5908-6D9F-45AF-AF7E-BC0691E4BB2B}">
      <dgm:prSet custT="1"/>
      <dgm:spPr/>
      <dgm:t>
        <a:bodyPr/>
        <a:lstStyle/>
        <a:p>
          <a:r>
            <a:rPr lang="en-GB" sz="1600" dirty="0">
              <a:latin typeface="Arial" panose="020B0604020202020204" pitchFamily="34" charset="0"/>
              <a:cs typeface="Arial" panose="020B0604020202020204" pitchFamily="34" charset="0"/>
            </a:rPr>
            <a:t>Bowlby's Attachment Theory adequately explains Isaac's emotional and behavioural problems.</a:t>
          </a:r>
          <a:endParaRPr lang="en-US" sz="16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EA48A97D-1889-43E4-AE6A-0DE0A0C3CDCB}" type="parTrans" cxnId="{574CFBBE-8CCD-4776-828B-D3CBD032D0BB}">
      <dgm:prSet/>
      <dgm:spPr/>
      <dgm:t>
        <a:bodyPr/>
        <a:lstStyle/>
        <a:p>
          <a:endParaRPr lang="en-US"/>
        </a:p>
      </dgm:t>
    </dgm:pt>
    <dgm:pt modelId="{E10B5D2D-5EBA-4947-8526-27729988E661}" type="sibTrans" cxnId="{574CFBBE-8CCD-4776-828B-D3CBD032D0BB}">
      <dgm:prSet/>
      <dgm:spPr/>
      <dgm:t>
        <a:bodyPr/>
        <a:lstStyle/>
        <a:p>
          <a:endParaRPr lang="en-US"/>
        </a:p>
      </dgm:t>
    </dgm:pt>
    <dgm:pt modelId="{62CB679E-5C3F-4BF8-A4BE-CA8C1D12522B}">
      <dgm:prSet custT="1"/>
      <dgm:spPr/>
      <dgm:t>
        <a:bodyPr/>
        <a:lstStyle/>
        <a:p>
          <a:r>
            <a:rPr lang="en-GB" sz="1600" dirty="0">
              <a:latin typeface="Arial" panose="020B0604020202020204" pitchFamily="34" charset="0"/>
              <a:cs typeface="Arial" panose="020B0604020202020204" pitchFamily="34" charset="0"/>
            </a:rPr>
            <a:t>Early attachment experiences have a major effect on emotional stability, confidence, and social development</a:t>
          </a:r>
          <a:r>
            <a:rPr lang="en-GB" sz="2100" dirty="0"/>
            <a:t>.</a:t>
          </a:r>
          <a:endParaRPr lang="en-US" sz="2100" dirty="0"/>
        </a:p>
      </dgm:t>
    </dgm:pt>
    <dgm:pt modelId="{4C1B1619-39CE-4070-B658-8E5A88BA67AA}" type="parTrans" cxnId="{7E302D0A-3664-44E1-AB86-AD84EFB66F1E}">
      <dgm:prSet/>
      <dgm:spPr/>
      <dgm:t>
        <a:bodyPr/>
        <a:lstStyle/>
        <a:p>
          <a:endParaRPr lang="en-US"/>
        </a:p>
      </dgm:t>
    </dgm:pt>
    <dgm:pt modelId="{615A0307-19D3-47AC-9936-1F584BBB4E1E}" type="sibTrans" cxnId="{7E302D0A-3664-44E1-AB86-AD84EFB66F1E}">
      <dgm:prSet/>
      <dgm:spPr/>
      <dgm:t>
        <a:bodyPr/>
        <a:lstStyle/>
        <a:p>
          <a:endParaRPr lang="en-US"/>
        </a:p>
      </dgm:t>
    </dgm:pt>
    <dgm:pt modelId="{FF489B09-B82D-4923-9109-7CE44F6715A2}">
      <dgm:prSet custT="1"/>
      <dgm:spPr/>
      <dgm:t>
        <a:bodyPr/>
        <a:lstStyle/>
        <a:p>
          <a:r>
            <a:rPr lang="en-GB" sz="1600" dirty="0">
              <a:latin typeface="Arial" panose="020B0604020202020204" pitchFamily="34" charset="0"/>
              <a:cs typeface="Arial" panose="020B0604020202020204" pitchFamily="34" charset="0"/>
            </a:rPr>
            <a:t>Isaac's interrupted caregiving and mother’s mental health concerns might contribute to unstable bonding.</a:t>
          </a:r>
          <a:endParaRPr lang="en-US" sz="16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F442B502-EB6F-447A-AA1A-8F33BBB710F4}" type="parTrans" cxnId="{AB8199E1-69D5-41C6-9B59-7FF89AE8143E}">
      <dgm:prSet/>
      <dgm:spPr/>
      <dgm:t>
        <a:bodyPr/>
        <a:lstStyle/>
        <a:p>
          <a:endParaRPr lang="en-US"/>
        </a:p>
      </dgm:t>
    </dgm:pt>
    <dgm:pt modelId="{07D26A02-0908-4EF6-82C9-8C76416A4120}" type="sibTrans" cxnId="{AB8199E1-69D5-41C6-9B59-7FF89AE8143E}">
      <dgm:prSet/>
      <dgm:spPr/>
      <dgm:t>
        <a:bodyPr/>
        <a:lstStyle/>
        <a:p>
          <a:endParaRPr lang="en-US"/>
        </a:p>
      </dgm:t>
    </dgm:pt>
    <dgm:pt modelId="{9ED3058A-5631-4E33-8153-1E99E4823291}">
      <dgm:prSet custT="1"/>
      <dgm:spPr/>
      <dgm:t>
        <a:bodyPr/>
        <a:lstStyle/>
        <a:p>
          <a:r>
            <a:rPr lang="en-GB" sz="1600" dirty="0">
              <a:latin typeface="Arial" panose="020B0604020202020204" pitchFamily="34" charset="0"/>
              <a:cs typeface="Arial" panose="020B0604020202020204" pitchFamily="34" charset="0"/>
            </a:rPr>
            <a:t>Both biological and environmental variables influence child growth</a:t>
          </a:r>
          <a:r>
            <a:rPr lang="en-GB" sz="2600" dirty="0"/>
            <a:t>.</a:t>
          </a:r>
          <a:endParaRPr lang="en-US" sz="2600" dirty="0"/>
        </a:p>
      </dgm:t>
    </dgm:pt>
    <dgm:pt modelId="{0D45A363-90CA-4FE7-8E70-7D019399E779}" type="parTrans" cxnId="{96FAB4B4-0384-422A-916D-85F769A00C16}">
      <dgm:prSet/>
      <dgm:spPr/>
      <dgm:t>
        <a:bodyPr/>
        <a:lstStyle/>
        <a:p>
          <a:endParaRPr lang="en-US"/>
        </a:p>
      </dgm:t>
    </dgm:pt>
    <dgm:pt modelId="{A5D47D9C-6089-4C48-9C12-2750084093A4}" type="sibTrans" cxnId="{96FAB4B4-0384-422A-916D-85F769A00C16}">
      <dgm:prSet/>
      <dgm:spPr/>
      <dgm:t>
        <a:bodyPr/>
        <a:lstStyle/>
        <a:p>
          <a:endParaRPr lang="en-US"/>
        </a:p>
      </dgm:t>
    </dgm:pt>
    <dgm:pt modelId="{B71B9C94-1269-4A64-B36F-EE568D642FF5}">
      <dgm:prSet custT="1"/>
      <dgm:spPr/>
      <dgm:t>
        <a:bodyPr/>
        <a:lstStyle/>
        <a:p>
          <a:r>
            <a:rPr lang="en-GB" sz="1600" dirty="0">
              <a:latin typeface="Arial" panose="020B0604020202020204" pitchFamily="34" charset="0"/>
              <a:cs typeface="Arial" panose="020B0604020202020204" pitchFamily="34" charset="0"/>
            </a:rPr>
            <a:t>Early intervention and attachment-based assistance can enhance long-term results and well-being.</a:t>
          </a:r>
          <a:endParaRPr lang="en-US" sz="16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8D9208A8-695E-4A28-AC50-63D84A2AD406}" type="parTrans" cxnId="{2EEA4860-E6FD-47A3-8E1A-B20774EE657E}">
      <dgm:prSet/>
      <dgm:spPr/>
      <dgm:t>
        <a:bodyPr/>
        <a:lstStyle/>
        <a:p>
          <a:endParaRPr lang="en-US"/>
        </a:p>
      </dgm:t>
    </dgm:pt>
    <dgm:pt modelId="{5BF9B114-BFA3-477E-AFA6-2949A22111A0}" type="sibTrans" cxnId="{2EEA4860-E6FD-47A3-8E1A-B20774EE657E}">
      <dgm:prSet/>
      <dgm:spPr/>
      <dgm:t>
        <a:bodyPr/>
        <a:lstStyle/>
        <a:p>
          <a:endParaRPr lang="en-US"/>
        </a:p>
      </dgm:t>
    </dgm:pt>
    <dgm:pt modelId="{DAC56D23-810A-4C48-AB10-695226E7A670}" type="pres">
      <dgm:prSet presAssocID="{378FC4ED-FCA6-4395-87CA-C81B1BE666F7}" presName="linear" presStyleCnt="0">
        <dgm:presLayoutVars>
          <dgm:animLvl val="lvl"/>
          <dgm:resizeHandles val="exact"/>
        </dgm:presLayoutVars>
      </dgm:prSet>
      <dgm:spPr/>
    </dgm:pt>
    <dgm:pt modelId="{9AC2D066-C12D-4848-AFC2-7ABB23AD5A40}" type="pres">
      <dgm:prSet presAssocID="{5BAF5908-6D9F-45AF-AF7E-BC0691E4BB2B}" presName="parentText" presStyleLbl="node1" presStyleIdx="0" presStyleCnt="5">
        <dgm:presLayoutVars>
          <dgm:chMax val="0"/>
          <dgm:bulletEnabled val="1"/>
        </dgm:presLayoutVars>
      </dgm:prSet>
      <dgm:spPr/>
    </dgm:pt>
    <dgm:pt modelId="{BA27E971-C2E5-4EA8-8286-609299B83D81}" type="pres">
      <dgm:prSet presAssocID="{E10B5D2D-5EBA-4947-8526-27729988E661}" presName="spacer" presStyleCnt="0"/>
      <dgm:spPr/>
    </dgm:pt>
    <dgm:pt modelId="{3149451A-B212-41F9-8778-00BAC36639FB}" type="pres">
      <dgm:prSet presAssocID="{62CB679E-5C3F-4BF8-A4BE-CA8C1D12522B}" presName="parentText" presStyleLbl="node1" presStyleIdx="1" presStyleCnt="5">
        <dgm:presLayoutVars>
          <dgm:chMax val="0"/>
          <dgm:bulletEnabled val="1"/>
        </dgm:presLayoutVars>
      </dgm:prSet>
      <dgm:spPr/>
    </dgm:pt>
    <dgm:pt modelId="{82A6E925-C2EA-4706-895F-B5DDB2C2408C}" type="pres">
      <dgm:prSet presAssocID="{615A0307-19D3-47AC-9936-1F584BBB4E1E}" presName="spacer" presStyleCnt="0"/>
      <dgm:spPr/>
    </dgm:pt>
    <dgm:pt modelId="{EDC8036A-B82D-48C0-B157-D584EF55552A}" type="pres">
      <dgm:prSet presAssocID="{FF489B09-B82D-4923-9109-7CE44F6715A2}" presName="parentText" presStyleLbl="node1" presStyleIdx="2" presStyleCnt="5">
        <dgm:presLayoutVars>
          <dgm:chMax val="0"/>
          <dgm:bulletEnabled val="1"/>
        </dgm:presLayoutVars>
      </dgm:prSet>
      <dgm:spPr/>
    </dgm:pt>
    <dgm:pt modelId="{B33E97EA-FE8D-44C5-8371-8825ACBD0FF2}" type="pres">
      <dgm:prSet presAssocID="{07D26A02-0908-4EF6-82C9-8C76416A4120}" presName="spacer" presStyleCnt="0"/>
      <dgm:spPr/>
    </dgm:pt>
    <dgm:pt modelId="{2B75CACA-87D5-417B-AAE7-BB6937209C71}" type="pres">
      <dgm:prSet presAssocID="{9ED3058A-5631-4E33-8153-1E99E4823291}" presName="parentText" presStyleLbl="node1" presStyleIdx="3" presStyleCnt="5">
        <dgm:presLayoutVars>
          <dgm:chMax val="0"/>
          <dgm:bulletEnabled val="1"/>
        </dgm:presLayoutVars>
      </dgm:prSet>
      <dgm:spPr/>
    </dgm:pt>
    <dgm:pt modelId="{31F8737C-067E-427B-880F-2D119E349B62}" type="pres">
      <dgm:prSet presAssocID="{A5D47D9C-6089-4C48-9C12-2750084093A4}" presName="spacer" presStyleCnt="0"/>
      <dgm:spPr/>
    </dgm:pt>
    <dgm:pt modelId="{B13F52AB-8521-44E1-9DB3-D54AC66494D9}" type="pres">
      <dgm:prSet presAssocID="{B71B9C94-1269-4A64-B36F-EE568D642FF5}" presName="parentText" presStyleLbl="node1" presStyleIdx="4" presStyleCnt="5">
        <dgm:presLayoutVars>
          <dgm:chMax val="0"/>
          <dgm:bulletEnabled val="1"/>
        </dgm:presLayoutVars>
      </dgm:prSet>
      <dgm:spPr/>
    </dgm:pt>
  </dgm:ptLst>
  <dgm:cxnLst>
    <dgm:cxn modelId="{665ABF04-6370-44AE-B041-DB65754849D7}" type="presOf" srcId="{FF489B09-B82D-4923-9109-7CE44F6715A2}" destId="{EDC8036A-B82D-48C0-B157-D584EF55552A}" srcOrd="0" destOrd="0" presId="urn:microsoft.com/office/officeart/2005/8/layout/vList2"/>
    <dgm:cxn modelId="{7E302D0A-3664-44E1-AB86-AD84EFB66F1E}" srcId="{378FC4ED-FCA6-4395-87CA-C81B1BE666F7}" destId="{62CB679E-5C3F-4BF8-A4BE-CA8C1D12522B}" srcOrd="1" destOrd="0" parTransId="{4C1B1619-39CE-4070-B658-8E5A88BA67AA}" sibTransId="{615A0307-19D3-47AC-9936-1F584BBB4E1E}"/>
    <dgm:cxn modelId="{C0921115-F28D-49B3-BFC2-F8D00034AECA}" type="presOf" srcId="{62CB679E-5C3F-4BF8-A4BE-CA8C1D12522B}" destId="{3149451A-B212-41F9-8778-00BAC36639FB}" srcOrd="0" destOrd="0" presId="urn:microsoft.com/office/officeart/2005/8/layout/vList2"/>
    <dgm:cxn modelId="{2EEA4860-E6FD-47A3-8E1A-B20774EE657E}" srcId="{378FC4ED-FCA6-4395-87CA-C81B1BE666F7}" destId="{B71B9C94-1269-4A64-B36F-EE568D642FF5}" srcOrd="4" destOrd="0" parTransId="{8D9208A8-695E-4A28-AC50-63D84A2AD406}" sibTransId="{5BF9B114-BFA3-477E-AFA6-2949A22111A0}"/>
    <dgm:cxn modelId="{B9CB93B3-8FED-40CD-A589-7CE2D0605324}" type="presOf" srcId="{B71B9C94-1269-4A64-B36F-EE568D642FF5}" destId="{B13F52AB-8521-44E1-9DB3-D54AC66494D9}" srcOrd="0" destOrd="0" presId="urn:microsoft.com/office/officeart/2005/8/layout/vList2"/>
    <dgm:cxn modelId="{96FAB4B4-0384-422A-916D-85F769A00C16}" srcId="{378FC4ED-FCA6-4395-87CA-C81B1BE666F7}" destId="{9ED3058A-5631-4E33-8153-1E99E4823291}" srcOrd="3" destOrd="0" parTransId="{0D45A363-90CA-4FE7-8E70-7D019399E779}" sibTransId="{A5D47D9C-6089-4C48-9C12-2750084093A4}"/>
    <dgm:cxn modelId="{D243F8B9-3405-446D-A929-0C42FED439AC}" type="presOf" srcId="{9ED3058A-5631-4E33-8153-1E99E4823291}" destId="{2B75CACA-87D5-417B-AAE7-BB6937209C71}" srcOrd="0" destOrd="0" presId="urn:microsoft.com/office/officeart/2005/8/layout/vList2"/>
    <dgm:cxn modelId="{574CFBBE-8CCD-4776-828B-D3CBD032D0BB}" srcId="{378FC4ED-FCA6-4395-87CA-C81B1BE666F7}" destId="{5BAF5908-6D9F-45AF-AF7E-BC0691E4BB2B}" srcOrd="0" destOrd="0" parTransId="{EA48A97D-1889-43E4-AE6A-0DE0A0C3CDCB}" sibTransId="{E10B5D2D-5EBA-4947-8526-27729988E661}"/>
    <dgm:cxn modelId="{48971DDF-F665-44BC-A366-EC88CE342FEC}" type="presOf" srcId="{5BAF5908-6D9F-45AF-AF7E-BC0691E4BB2B}" destId="{9AC2D066-C12D-4848-AFC2-7ABB23AD5A40}" srcOrd="0" destOrd="0" presId="urn:microsoft.com/office/officeart/2005/8/layout/vList2"/>
    <dgm:cxn modelId="{AB8199E1-69D5-41C6-9B59-7FF89AE8143E}" srcId="{378FC4ED-FCA6-4395-87CA-C81B1BE666F7}" destId="{FF489B09-B82D-4923-9109-7CE44F6715A2}" srcOrd="2" destOrd="0" parTransId="{F442B502-EB6F-447A-AA1A-8F33BBB710F4}" sibTransId="{07D26A02-0908-4EF6-82C9-8C76416A4120}"/>
    <dgm:cxn modelId="{611DF6F7-7525-4972-83B1-7D88B93909B0}" type="presOf" srcId="{378FC4ED-FCA6-4395-87CA-C81B1BE666F7}" destId="{DAC56D23-810A-4C48-AB10-695226E7A670}" srcOrd="0" destOrd="0" presId="urn:microsoft.com/office/officeart/2005/8/layout/vList2"/>
    <dgm:cxn modelId="{D893DD6F-B4A3-4DB4-AB8E-4DB032820D36}" type="presParOf" srcId="{DAC56D23-810A-4C48-AB10-695226E7A670}" destId="{9AC2D066-C12D-4848-AFC2-7ABB23AD5A40}" srcOrd="0" destOrd="0" presId="urn:microsoft.com/office/officeart/2005/8/layout/vList2"/>
    <dgm:cxn modelId="{35D4CFD3-1067-4B71-8EC5-1DCBFCC9640D}" type="presParOf" srcId="{DAC56D23-810A-4C48-AB10-695226E7A670}" destId="{BA27E971-C2E5-4EA8-8286-609299B83D81}" srcOrd="1" destOrd="0" presId="urn:microsoft.com/office/officeart/2005/8/layout/vList2"/>
    <dgm:cxn modelId="{0F20A434-CBB8-4E69-91B8-87C099B6F774}" type="presParOf" srcId="{DAC56D23-810A-4C48-AB10-695226E7A670}" destId="{3149451A-B212-41F9-8778-00BAC36639FB}" srcOrd="2" destOrd="0" presId="urn:microsoft.com/office/officeart/2005/8/layout/vList2"/>
    <dgm:cxn modelId="{3C4DB687-C29A-4212-B3C4-AB010C741F1A}" type="presParOf" srcId="{DAC56D23-810A-4C48-AB10-695226E7A670}" destId="{82A6E925-C2EA-4706-895F-B5DDB2C2408C}" srcOrd="3" destOrd="0" presId="urn:microsoft.com/office/officeart/2005/8/layout/vList2"/>
    <dgm:cxn modelId="{D85E2F55-DA25-4E90-B6D3-DF8684046191}" type="presParOf" srcId="{DAC56D23-810A-4C48-AB10-695226E7A670}" destId="{EDC8036A-B82D-48C0-B157-D584EF55552A}" srcOrd="4" destOrd="0" presId="urn:microsoft.com/office/officeart/2005/8/layout/vList2"/>
    <dgm:cxn modelId="{95FECB3E-FC5D-4A08-92DA-BF69B8120E75}" type="presParOf" srcId="{DAC56D23-810A-4C48-AB10-695226E7A670}" destId="{B33E97EA-FE8D-44C5-8371-8825ACBD0FF2}" srcOrd="5" destOrd="0" presId="urn:microsoft.com/office/officeart/2005/8/layout/vList2"/>
    <dgm:cxn modelId="{01F50023-B146-4413-ABBA-76FD218B0753}" type="presParOf" srcId="{DAC56D23-810A-4C48-AB10-695226E7A670}" destId="{2B75CACA-87D5-417B-AAE7-BB6937209C71}" srcOrd="6" destOrd="0" presId="urn:microsoft.com/office/officeart/2005/8/layout/vList2"/>
    <dgm:cxn modelId="{9F179442-A09F-49B0-B752-F5BBF9F66E00}" type="presParOf" srcId="{DAC56D23-810A-4C48-AB10-695226E7A670}" destId="{31F8737C-067E-427B-880F-2D119E349B62}" srcOrd="7" destOrd="0" presId="urn:microsoft.com/office/officeart/2005/8/layout/vList2"/>
    <dgm:cxn modelId="{DF058333-6134-497D-B6E1-03C33DE1D869}" type="presParOf" srcId="{DAC56D23-810A-4C48-AB10-695226E7A670}" destId="{B13F52AB-8521-44E1-9DB3-D54AC66494D9}" srcOrd="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BD3098F-58AC-4268-BB60-1DFE99A2578D}">
      <dsp:nvSpPr>
        <dsp:cNvPr id="0" name=""/>
        <dsp:cNvSpPr/>
      </dsp:nvSpPr>
      <dsp:spPr>
        <a:xfrm>
          <a:off x="0" y="0"/>
          <a:ext cx="3679427" cy="603214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>
              <a:latin typeface="Arial" panose="020B0604020202020204" pitchFamily="34" charset="0"/>
              <a:cs typeface="Arial" panose="020B0604020202020204" pitchFamily="34" charset="0"/>
            </a:rPr>
            <a:t>Highlights the significance of early emotional connections</a:t>
          </a:r>
          <a:r>
            <a:rPr lang="en-GB" sz="1700" kern="1200" dirty="0">
              <a:latin typeface="Arial" panose="020B0604020202020204" pitchFamily="34" charset="0"/>
              <a:cs typeface="Arial" panose="020B0604020202020204" pitchFamily="34" charset="0"/>
            </a:rPr>
            <a:t>. </a:t>
          </a:r>
          <a:endParaRPr lang="en-US" sz="17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17668" y="17668"/>
        <a:ext cx="2957934" cy="567878"/>
      </dsp:txXfrm>
    </dsp:sp>
    <dsp:sp modelId="{AF95B718-E0C5-4756-ADEA-035DFA972EB1}">
      <dsp:nvSpPr>
        <dsp:cNvPr id="0" name=""/>
        <dsp:cNvSpPr/>
      </dsp:nvSpPr>
      <dsp:spPr>
        <a:xfrm>
          <a:off x="274762" y="686994"/>
          <a:ext cx="3679427" cy="603214"/>
        </a:xfrm>
        <a:prstGeom prst="roundRect">
          <a:avLst>
            <a:gd name="adj" fmla="val 10000"/>
          </a:avLst>
        </a:prstGeom>
        <a:solidFill>
          <a:schemeClr val="accent3">
            <a:hueOff val="-1948445"/>
            <a:satOff val="-2273"/>
            <a:lumOff val="5196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>
              <a:latin typeface="Arial" panose="020B0604020202020204" pitchFamily="34" charset="0"/>
              <a:cs typeface="Arial" panose="020B0604020202020204" pitchFamily="34" charset="0"/>
            </a:rPr>
            <a:t>Backed by research on attachment.  </a:t>
          </a:r>
          <a:endParaRPr lang="en-US" sz="16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292430" y="704662"/>
        <a:ext cx="2977239" cy="567878"/>
      </dsp:txXfrm>
    </dsp:sp>
    <dsp:sp modelId="{A34DE678-1AAF-4368-8C9D-8BD23A14C7DB}">
      <dsp:nvSpPr>
        <dsp:cNvPr id="0" name=""/>
        <dsp:cNvSpPr/>
      </dsp:nvSpPr>
      <dsp:spPr>
        <a:xfrm>
          <a:off x="549524" y="1373988"/>
          <a:ext cx="3679427" cy="603214"/>
        </a:xfrm>
        <a:prstGeom prst="roundRect">
          <a:avLst>
            <a:gd name="adj" fmla="val 10000"/>
          </a:avLst>
        </a:prstGeom>
        <a:solidFill>
          <a:schemeClr val="accent3">
            <a:hueOff val="-3896889"/>
            <a:satOff val="-4547"/>
            <a:lumOff val="10393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>
              <a:latin typeface="Arial" panose="020B0604020202020204" pitchFamily="34" charset="0"/>
              <a:cs typeface="Arial" panose="020B0604020202020204" pitchFamily="34" charset="0"/>
            </a:rPr>
            <a:t>Valuable in early childhood and healthcare settings</a:t>
          </a:r>
          <a:r>
            <a:rPr lang="en-GB" sz="1700" kern="1200" dirty="0"/>
            <a:t>.</a:t>
          </a:r>
          <a:endParaRPr lang="en-US" sz="1700" kern="1200" dirty="0"/>
        </a:p>
      </dsp:txBody>
      <dsp:txXfrm>
        <a:off x="567192" y="1391656"/>
        <a:ext cx="2977239" cy="567878"/>
      </dsp:txXfrm>
    </dsp:sp>
    <dsp:sp modelId="{6BD2A5E8-4194-4A9D-A1A1-7A4980CD5ADB}">
      <dsp:nvSpPr>
        <dsp:cNvPr id="0" name=""/>
        <dsp:cNvSpPr/>
      </dsp:nvSpPr>
      <dsp:spPr>
        <a:xfrm>
          <a:off x="824287" y="2060982"/>
          <a:ext cx="3679427" cy="603214"/>
        </a:xfrm>
        <a:prstGeom prst="roundRect">
          <a:avLst>
            <a:gd name="adj" fmla="val 10000"/>
          </a:avLst>
        </a:prstGeom>
        <a:solidFill>
          <a:schemeClr val="accent3">
            <a:hueOff val="-5845334"/>
            <a:satOff val="-6820"/>
            <a:lumOff val="15589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>
              <a:latin typeface="Arial" panose="020B0604020202020204" pitchFamily="34" charset="0"/>
              <a:cs typeface="Arial" panose="020B0604020202020204" pitchFamily="34" charset="0"/>
            </a:rPr>
            <a:t>Assists in identifying children who require emotional assistance.</a:t>
          </a:r>
          <a:endParaRPr lang="en-US" sz="16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841955" y="2078650"/>
        <a:ext cx="2977239" cy="567878"/>
      </dsp:txXfrm>
    </dsp:sp>
    <dsp:sp modelId="{E291E2CA-6B59-44D6-A192-84FE592B6386}">
      <dsp:nvSpPr>
        <dsp:cNvPr id="0" name=""/>
        <dsp:cNvSpPr/>
      </dsp:nvSpPr>
      <dsp:spPr>
        <a:xfrm>
          <a:off x="1099049" y="2747976"/>
          <a:ext cx="3679427" cy="603214"/>
        </a:xfrm>
        <a:prstGeom prst="roundRect">
          <a:avLst>
            <a:gd name="adj" fmla="val 10000"/>
          </a:avLst>
        </a:prstGeom>
        <a:solidFill>
          <a:schemeClr val="accent3">
            <a:hueOff val="-7793778"/>
            <a:satOff val="-9094"/>
            <a:lumOff val="20786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(Bowlby, 1969; Ainsworth et al., 1978; Rutter, 1995; Schaffer and Emerson, 1964)</a:t>
          </a:r>
          <a:endParaRPr lang="en-US" sz="1600" kern="1200"/>
        </a:p>
      </dsp:txBody>
      <dsp:txXfrm>
        <a:off x="1116717" y="2765644"/>
        <a:ext cx="2977239" cy="567878"/>
      </dsp:txXfrm>
    </dsp:sp>
    <dsp:sp modelId="{3DD63DBE-530E-4794-A845-B12FE9E51DAF}">
      <dsp:nvSpPr>
        <dsp:cNvPr id="0" name=""/>
        <dsp:cNvSpPr/>
      </dsp:nvSpPr>
      <dsp:spPr>
        <a:xfrm>
          <a:off x="3287337" y="440681"/>
          <a:ext cx="392089" cy="392089"/>
        </a:xfrm>
        <a:prstGeom prst="downArrow">
          <a:avLst>
            <a:gd name="adj1" fmla="val 55000"/>
            <a:gd name="adj2" fmla="val 45000"/>
          </a:avLst>
        </a:prstGeom>
        <a:solidFill>
          <a:schemeClr val="accent3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800" kern="1200"/>
        </a:p>
      </dsp:txBody>
      <dsp:txXfrm>
        <a:off x="3375557" y="440681"/>
        <a:ext cx="215649" cy="295047"/>
      </dsp:txXfrm>
    </dsp:sp>
    <dsp:sp modelId="{F3119CED-07E7-4AC5-A8B3-AF0D1ACD3474}">
      <dsp:nvSpPr>
        <dsp:cNvPr id="0" name=""/>
        <dsp:cNvSpPr/>
      </dsp:nvSpPr>
      <dsp:spPr>
        <a:xfrm>
          <a:off x="3562100" y="1127675"/>
          <a:ext cx="392089" cy="392089"/>
        </a:xfrm>
        <a:prstGeom prst="downArrow">
          <a:avLst>
            <a:gd name="adj1" fmla="val 55000"/>
            <a:gd name="adj2" fmla="val 45000"/>
          </a:avLst>
        </a:prstGeom>
        <a:solidFill>
          <a:schemeClr val="accent3">
            <a:tint val="40000"/>
            <a:alpha val="90000"/>
            <a:hueOff val="-2487051"/>
            <a:satOff val="15971"/>
            <a:lumOff val="1660"/>
            <a:alphaOff val="0"/>
          </a:schemeClr>
        </a:solidFill>
        <a:ln w="12700" cap="flat" cmpd="sng" algn="ctr">
          <a:solidFill>
            <a:schemeClr val="accent3">
              <a:tint val="40000"/>
              <a:alpha val="90000"/>
              <a:hueOff val="-2487051"/>
              <a:satOff val="15971"/>
              <a:lumOff val="166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800" kern="1200"/>
        </a:p>
      </dsp:txBody>
      <dsp:txXfrm>
        <a:off x="3650320" y="1127675"/>
        <a:ext cx="215649" cy="295047"/>
      </dsp:txXfrm>
    </dsp:sp>
    <dsp:sp modelId="{2CF4C27A-3CBF-4955-A9A8-440B4C9FB67A}">
      <dsp:nvSpPr>
        <dsp:cNvPr id="0" name=""/>
        <dsp:cNvSpPr/>
      </dsp:nvSpPr>
      <dsp:spPr>
        <a:xfrm>
          <a:off x="3836862" y="1804616"/>
          <a:ext cx="392089" cy="392089"/>
        </a:xfrm>
        <a:prstGeom prst="downArrow">
          <a:avLst>
            <a:gd name="adj1" fmla="val 55000"/>
            <a:gd name="adj2" fmla="val 45000"/>
          </a:avLst>
        </a:prstGeom>
        <a:solidFill>
          <a:schemeClr val="accent3">
            <a:tint val="40000"/>
            <a:alpha val="90000"/>
            <a:hueOff val="-4974102"/>
            <a:satOff val="31943"/>
            <a:lumOff val="3320"/>
            <a:alphaOff val="0"/>
          </a:schemeClr>
        </a:solidFill>
        <a:ln w="12700" cap="flat" cmpd="sng" algn="ctr">
          <a:solidFill>
            <a:schemeClr val="accent3">
              <a:tint val="40000"/>
              <a:alpha val="90000"/>
              <a:hueOff val="-4974102"/>
              <a:satOff val="31943"/>
              <a:lumOff val="332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800" kern="1200"/>
        </a:p>
      </dsp:txBody>
      <dsp:txXfrm>
        <a:off x="3925082" y="1804616"/>
        <a:ext cx="215649" cy="295047"/>
      </dsp:txXfrm>
    </dsp:sp>
    <dsp:sp modelId="{ED518C14-154B-4A08-907D-E69E76086544}">
      <dsp:nvSpPr>
        <dsp:cNvPr id="0" name=""/>
        <dsp:cNvSpPr/>
      </dsp:nvSpPr>
      <dsp:spPr>
        <a:xfrm>
          <a:off x="4111625" y="2498312"/>
          <a:ext cx="392089" cy="392089"/>
        </a:xfrm>
        <a:prstGeom prst="downArrow">
          <a:avLst>
            <a:gd name="adj1" fmla="val 55000"/>
            <a:gd name="adj2" fmla="val 45000"/>
          </a:avLst>
        </a:prstGeom>
        <a:solidFill>
          <a:schemeClr val="accent3">
            <a:tint val="40000"/>
            <a:alpha val="90000"/>
            <a:hueOff val="-7461152"/>
            <a:satOff val="47914"/>
            <a:lumOff val="4980"/>
            <a:alphaOff val="0"/>
          </a:schemeClr>
        </a:solidFill>
        <a:ln w="12700" cap="flat" cmpd="sng" algn="ctr">
          <a:solidFill>
            <a:schemeClr val="accent3">
              <a:tint val="40000"/>
              <a:alpha val="90000"/>
              <a:hueOff val="-7461152"/>
              <a:satOff val="47914"/>
              <a:lumOff val="498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800" kern="1200"/>
        </a:p>
      </dsp:txBody>
      <dsp:txXfrm>
        <a:off x="4199845" y="2498312"/>
        <a:ext cx="215649" cy="295047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AC2D066-C12D-4848-AFC2-7ABB23AD5A40}">
      <dsp:nvSpPr>
        <dsp:cNvPr id="0" name=""/>
        <dsp:cNvSpPr/>
      </dsp:nvSpPr>
      <dsp:spPr>
        <a:xfrm>
          <a:off x="0" y="34950"/>
          <a:ext cx="6900512" cy="97344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>
              <a:latin typeface="Arial" panose="020B0604020202020204" pitchFamily="34" charset="0"/>
              <a:cs typeface="Arial" panose="020B0604020202020204" pitchFamily="34" charset="0"/>
            </a:rPr>
            <a:t>Bowlby's Attachment Theory adequately explains Isaac's emotional and behavioural problems.</a:t>
          </a:r>
          <a:endParaRPr lang="en-US" sz="16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47519" y="82469"/>
        <a:ext cx="6805474" cy="878402"/>
      </dsp:txXfrm>
    </dsp:sp>
    <dsp:sp modelId="{3149451A-B212-41F9-8778-00BAC36639FB}">
      <dsp:nvSpPr>
        <dsp:cNvPr id="0" name=""/>
        <dsp:cNvSpPr/>
      </dsp:nvSpPr>
      <dsp:spPr>
        <a:xfrm>
          <a:off x="0" y="1158150"/>
          <a:ext cx="6900512" cy="973440"/>
        </a:xfrm>
        <a:prstGeom prst="roundRect">
          <a:avLst/>
        </a:prstGeom>
        <a:solidFill>
          <a:schemeClr val="accent2">
            <a:hueOff val="-612388"/>
            <a:satOff val="-2828"/>
            <a:lumOff val="-589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>
              <a:latin typeface="Arial" panose="020B0604020202020204" pitchFamily="34" charset="0"/>
              <a:cs typeface="Arial" panose="020B0604020202020204" pitchFamily="34" charset="0"/>
            </a:rPr>
            <a:t>Early attachment experiences have a major effect on emotional stability, confidence, and social development</a:t>
          </a:r>
          <a:r>
            <a:rPr lang="en-GB" sz="2100" kern="1200" dirty="0"/>
            <a:t>.</a:t>
          </a:r>
          <a:endParaRPr lang="en-US" sz="2100" kern="1200" dirty="0"/>
        </a:p>
      </dsp:txBody>
      <dsp:txXfrm>
        <a:off x="47519" y="1205669"/>
        <a:ext cx="6805474" cy="878402"/>
      </dsp:txXfrm>
    </dsp:sp>
    <dsp:sp modelId="{EDC8036A-B82D-48C0-B157-D584EF55552A}">
      <dsp:nvSpPr>
        <dsp:cNvPr id="0" name=""/>
        <dsp:cNvSpPr/>
      </dsp:nvSpPr>
      <dsp:spPr>
        <a:xfrm>
          <a:off x="0" y="2281350"/>
          <a:ext cx="6900512" cy="973440"/>
        </a:xfrm>
        <a:prstGeom prst="roundRect">
          <a:avLst/>
        </a:prstGeom>
        <a:solidFill>
          <a:schemeClr val="accent2">
            <a:hueOff val="-1224775"/>
            <a:satOff val="-5657"/>
            <a:lumOff val="-1177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>
              <a:latin typeface="Arial" panose="020B0604020202020204" pitchFamily="34" charset="0"/>
              <a:cs typeface="Arial" panose="020B0604020202020204" pitchFamily="34" charset="0"/>
            </a:rPr>
            <a:t>Isaac's interrupted caregiving and mother’s mental health concerns might contribute to unstable bonding.</a:t>
          </a:r>
          <a:endParaRPr lang="en-US" sz="16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47519" y="2328869"/>
        <a:ext cx="6805474" cy="878402"/>
      </dsp:txXfrm>
    </dsp:sp>
    <dsp:sp modelId="{2B75CACA-87D5-417B-AAE7-BB6937209C71}">
      <dsp:nvSpPr>
        <dsp:cNvPr id="0" name=""/>
        <dsp:cNvSpPr/>
      </dsp:nvSpPr>
      <dsp:spPr>
        <a:xfrm>
          <a:off x="0" y="3404550"/>
          <a:ext cx="6900512" cy="973440"/>
        </a:xfrm>
        <a:prstGeom prst="roundRect">
          <a:avLst/>
        </a:prstGeom>
        <a:solidFill>
          <a:schemeClr val="accent2">
            <a:hueOff val="-1837163"/>
            <a:satOff val="-8485"/>
            <a:lumOff val="-1766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>
              <a:latin typeface="Arial" panose="020B0604020202020204" pitchFamily="34" charset="0"/>
              <a:cs typeface="Arial" panose="020B0604020202020204" pitchFamily="34" charset="0"/>
            </a:rPr>
            <a:t>Both biological and environmental variables influence child growth</a:t>
          </a:r>
          <a:r>
            <a:rPr lang="en-GB" sz="2600" kern="1200" dirty="0"/>
            <a:t>.</a:t>
          </a:r>
          <a:endParaRPr lang="en-US" sz="2600" kern="1200" dirty="0"/>
        </a:p>
      </dsp:txBody>
      <dsp:txXfrm>
        <a:off x="47519" y="3452069"/>
        <a:ext cx="6805474" cy="878402"/>
      </dsp:txXfrm>
    </dsp:sp>
    <dsp:sp modelId="{B13F52AB-8521-44E1-9DB3-D54AC66494D9}">
      <dsp:nvSpPr>
        <dsp:cNvPr id="0" name=""/>
        <dsp:cNvSpPr/>
      </dsp:nvSpPr>
      <dsp:spPr>
        <a:xfrm>
          <a:off x="0" y="4527750"/>
          <a:ext cx="6900512" cy="973440"/>
        </a:xfrm>
        <a:prstGeom prst="roundRect">
          <a:avLst/>
        </a:prstGeom>
        <a:solidFill>
          <a:schemeClr val="accent2">
            <a:hueOff val="-2449550"/>
            <a:satOff val="-11314"/>
            <a:lumOff val="-2354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>
              <a:latin typeface="Arial" panose="020B0604020202020204" pitchFamily="34" charset="0"/>
              <a:cs typeface="Arial" panose="020B0604020202020204" pitchFamily="34" charset="0"/>
            </a:rPr>
            <a:t>Early intervention and attachment-based assistance can enhance long-term results and well-being.</a:t>
          </a:r>
          <a:endParaRPr lang="en-US" sz="16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47519" y="4575269"/>
        <a:ext cx="6805474" cy="87840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ink/ink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6-05-24T00:50:28.869"/>
    </inkml:context>
    <inkml:brush xml:id="br0">
      <inkml:brushProperty name="width" value="0.1" units="cm"/>
      <inkml:brushProperty name="height" value="0.1" units="cm"/>
      <inkml:brushProperty name="color" value="#FFFFFF"/>
    </inkml:brush>
  </inkml:definitions>
  <inkml:trace contextRef="#ctx0" brushRef="#br0">1 0 128,'0'6'0</inkml:trace>
</inkml:ink>
</file>

<file path=ppt/ink/ink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6-05-31T22:45:50.502"/>
    </inkml:context>
    <inkml:brush xml:id="br0">
      <inkml:brushProperty name="width" value="0.1" units="cm"/>
      <inkml:brushProperty name="height" value="0.1" units="cm"/>
      <inkml:brushProperty name="color" value="#FFFFFF"/>
    </inkml:brush>
  </inkml:definitions>
  <inkml:trace contextRef="#ctx0" brushRef="#br0">1 0 128,'0'6'0</inkml:trace>
</inkml:ink>
</file>

<file path=ppt/ink/ink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6-05-31T23:17:27.829"/>
    </inkml:context>
    <inkml:brush xml:id="br0">
      <inkml:brushProperty name="width" value="0.1" units="cm"/>
      <inkml:brushProperty name="height" value="0.1" units="cm"/>
      <inkml:brushProperty name="color" value="#FFFFFF"/>
    </inkml:brush>
  </inkml:definitions>
  <inkml:trace contextRef="#ctx0" brushRef="#br0">1 0 128,'0'6'0</inkml:trace>
</inkml:ink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0A402E1-B030-4DF2-9BA8-A6E4E1AD9D22}" type="datetimeFigureOut">
              <a:rPr lang="en-GB" smtClean="0"/>
              <a:t>03/06/2026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40D50C7-AC7A-43B6-8341-866DD3C3901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3534895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40D50C7-AC7A-43B6-8341-866DD3C39019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680515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40D50C7-AC7A-43B6-8341-866DD3C39019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3500843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40D50C7-AC7A-43B6-8341-866DD3C39019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1589294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40D50C7-AC7A-43B6-8341-866DD3C39019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92537994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40D50C7-AC7A-43B6-8341-866DD3C39019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6874252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 descr="Tag=AccentColor&#10;Flavor=Light&#10;Target=FillAndLine">
            <a:extLst>
              <a:ext uri="{FF2B5EF4-FFF2-40B4-BE49-F238E27FC236}">
                <a16:creationId xmlns:a16="http://schemas.microsoft.com/office/drawing/2014/main" id="{DA381740-063A-41A4-836D-85D14980EEF0}"/>
              </a:ext>
            </a:extLst>
          </p:cNvPr>
          <p:cNvSpPr/>
          <p:nvPr/>
        </p:nvSpPr>
        <p:spPr>
          <a:xfrm>
            <a:off x="838200" y="4736883"/>
            <a:ext cx="4243589" cy="27432"/>
          </a:xfrm>
          <a:custGeom>
            <a:avLst/>
            <a:gdLst>
              <a:gd name="csX0" fmla="*/ 0 w 4243589"/>
              <a:gd name="csY0" fmla="*/ 0 h 27432"/>
              <a:gd name="csX1" fmla="*/ 563791 w 4243589"/>
              <a:gd name="csY1" fmla="*/ 0 h 27432"/>
              <a:gd name="csX2" fmla="*/ 1042710 w 4243589"/>
              <a:gd name="csY2" fmla="*/ 0 h 27432"/>
              <a:gd name="csX3" fmla="*/ 1564066 w 4243589"/>
              <a:gd name="csY3" fmla="*/ 0 h 27432"/>
              <a:gd name="csX4" fmla="*/ 2212729 w 4243589"/>
              <a:gd name="csY4" fmla="*/ 0 h 27432"/>
              <a:gd name="csX5" fmla="*/ 2776520 w 4243589"/>
              <a:gd name="csY5" fmla="*/ 0 h 27432"/>
              <a:gd name="csX6" fmla="*/ 3297875 w 4243589"/>
              <a:gd name="csY6" fmla="*/ 0 h 27432"/>
              <a:gd name="csX7" fmla="*/ 4243589 w 4243589"/>
              <a:gd name="csY7" fmla="*/ 0 h 27432"/>
              <a:gd name="csX8" fmla="*/ 4243589 w 4243589"/>
              <a:gd name="csY8" fmla="*/ 27432 h 27432"/>
              <a:gd name="csX9" fmla="*/ 3637362 w 4243589"/>
              <a:gd name="csY9" fmla="*/ 27432 h 27432"/>
              <a:gd name="csX10" fmla="*/ 3116007 w 4243589"/>
              <a:gd name="csY10" fmla="*/ 27432 h 27432"/>
              <a:gd name="csX11" fmla="*/ 2424908 w 4243589"/>
              <a:gd name="csY11" fmla="*/ 27432 h 27432"/>
              <a:gd name="csX12" fmla="*/ 1861117 w 4243589"/>
              <a:gd name="csY12" fmla="*/ 27432 h 27432"/>
              <a:gd name="csX13" fmla="*/ 1382198 w 4243589"/>
              <a:gd name="csY13" fmla="*/ 27432 h 27432"/>
              <a:gd name="csX14" fmla="*/ 733535 w 4243589"/>
              <a:gd name="csY14" fmla="*/ 27432 h 27432"/>
              <a:gd name="csX15" fmla="*/ 0 w 4243589"/>
              <a:gd name="csY15" fmla="*/ 27432 h 27432"/>
              <a:gd name="csX16" fmla="*/ 0 w 4243589"/>
              <a:gd name="csY16" fmla="*/ 0 h 27432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</a:cxnLst>
            <a:rect l="l" t="t" r="r" b="b"/>
            <a:pathLst>
              <a:path w="4243589" h="27432" fill="none" extrusionOk="0">
                <a:moveTo>
                  <a:pt x="0" y="0"/>
                </a:moveTo>
                <a:cubicBezTo>
                  <a:pt x="157351" y="-15653"/>
                  <a:pt x="378877" y="-5828"/>
                  <a:pt x="563791" y="0"/>
                </a:cubicBezTo>
                <a:cubicBezTo>
                  <a:pt x="748705" y="5828"/>
                  <a:pt x="905659" y="-5525"/>
                  <a:pt x="1042710" y="0"/>
                </a:cubicBezTo>
                <a:cubicBezTo>
                  <a:pt x="1179761" y="5525"/>
                  <a:pt x="1356845" y="-21288"/>
                  <a:pt x="1564066" y="0"/>
                </a:cubicBezTo>
                <a:cubicBezTo>
                  <a:pt x="1771287" y="21288"/>
                  <a:pt x="1912099" y="25135"/>
                  <a:pt x="2212729" y="0"/>
                </a:cubicBezTo>
                <a:cubicBezTo>
                  <a:pt x="2513359" y="-25135"/>
                  <a:pt x="2514918" y="-27119"/>
                  <a:pt x="2776520" y="0"/>
                </a:cubicBezTo>
                <a:cubicBezTo>
                  <a:pt x="3038122" y="27119"/>
                  <a:pt x="3178771" y="18116"/>
                  <a:pt x="3297875" y="0"/>
                </a:cubicBezTo>
                <a:cubicBezTo>
                  <a:pt x="3416980" y="-18116"/>
                  <a:pt x="4012240" y="-40869"/>
                  <a:pt x="4243589" y="0"/>
                </a:cubicBezTo>
                <a:cubicBezTo>
                  <a:pt x="4242616" y="8304"/>
                  <a:pt x="4243111" y="21512"/>
                  <a:pt x="4243589" y="27432"/>
                </a:cubicBezTo>
                <a:cubicBezTo>
                  <a:pt x="4112949" y="6289"/>
                  <a:pt x="3928037" y="10975"/>
                  <a:pt x="3637362" y="27432"/>
                </a:cubicBezTo>
                <a:cubicBezTo>
                  <a:pt x="3346687" y="43889"/>
                  <a:pt x="3254446" y="35813"/>
                  <a:pt x="3116007" y="27432"/>
                </a:cubicBezTo>
                <a:cubicBezTo>
                  <a:pt x="2977569" y="19051"/>
                  <a:pt x="2620228" y="38017"/>
                  <a:pt x="2424908" y="27432"/>
                </a:cubicBezTo>
                <a:cubicBezTo>
                  <a:pt x="2229588" y="16847"/>
                  <a:pt x="2088287" y="5290"/>
                  <a:pt x="1861117" y="27432"/>
                </a:cubicBezTo>
                <a:cubicBezTo>
                  <a:pt x="1633947" y="49574"/>
                  <a:pt x="1502447" y="8273"/>
                  <a:pt x="1382198" y="27432"/>
                </a:cubicBezTo>
                <a:cubicBezTo>
                  <a:pt x="1261949" y="46591"/>
                  <a:pt x="1045440" y="37497"/>
                  <a:pt x="733535" y="27432"/>
                </a:cubicBezTo>
                <a:cubicBezTo>
                  <a:pt x="421630" y="17367"/>
                  <a:pt x="341257" y="-9215"/>
                  <a:pt x="0" y="27432"/>
                </a:cubicBezTo>
                <a:cubicBezTo>
                  <a:pt x="-1048" y="14992"/>
                  <a:pt x="-1120" y="7447"/>
                  <a:pt x="0" y="0"/>
                </a:cubicBezTo>
                <a:close/>
              </a:path>
              <a:path w="4243589" h="27432" stroke="0" extrusionOk="0">
                <a:moveTo>
                  <a:pt x="0" y="0"/>
                </a:moveTo>
                <a:cubicBezTo>
                  <a:pt x="128164" y="17204"/>
                  <a:pt x="312653" y="1129"/>
                  <a:pt x="563791" y="0"/>
                </a:cubicBezTo>
                <a:cubicBezTo>
                  <a:pt x="814929" y="-1129"/>
                  <a:pt x="837271" y="8503"/>
                  <a:pt x="1042710" y="0"/>
                </a:cubicBezTo>
                <a:cubicBezTo>
                  <a:pt x="1248149" y="-8503"/>
                  <a:pt x="1588432" y="-28862"/>
                  <a:pt x="1733809" y="0"/>
                </a:cubicBezTo>
                <a:cubicBezTo>
                  <a:pt x="1879186" y="28862"/>
                  <a:pt x="2052815" y="5974"/>
                  <a:pt x="2297600" y="0"/>
                </a:cubicBezTo>
                <a:cubicBezTo>
                  <a:pt x="2542385" y="-5974"/>
                  <a:pt x="2699960" y="-23550"/>
                  <a:pt x="2861391" y="0"/>
                </a:cubicBezTo>
                <a:cubicBezTo>
                  <a:pt x="3022822" y="23550"/>
                  <a:pt x="3390411" y="25272"/>
                  <a:pt x="3552490" y="0"/>
                </a:cubicBezTo>
                <a:cubicBezTo>
                  <a:pt x="3714569" y="-25272"/>
                  <a:pt x="3950585" y="-31327"/>
                  <a:pt x="4243589" y="0"/>
                </a:cubicBezTo>
                <a:cubicBezTo>
                  <a:pt x="4244074" y="9333"/>
                  <a:pt x="4244867" y="19699"/>
                  <a:pt x="4243589" y="27432"/>
                </a:cubicBezTo>
                <a:cubicBezTo>
                  <a:pt x="4130424" y="7904"/>
                  <a:pt x="3932803" y="51393"/>
                  <a:pt x="3722234" y="27432"/>
                </a:cubicBezTo>
                <a:cubicBezTo>
                  <a:pt x="3511665" y="3471"/>
                  <a:pt x="3269903" y="55138"/>
                  <a:pt x="3116007" y="27432"/>
                </a:cubicBezTo>
                <a:cubicBezTo>
                  <a:pt x="2962111" y="-274"/>
                  <a:pt x="2744280" y="32368"/>
                  <a:pt x="2509780" y="27432"/>
                </a:cubicBezTo>
                <a:cubicBezTo>
                  <a:pt x="2275280" y="22496"/>
                  <a:pt x="2066059" y="52808"/>
                  <a:pt x="1945989" y="27432"/>
                </a:cubicBezTo>
                <a:cubicBezTo>
                  <a:pt x="1825919" y="2056"/>
                  <a:pt x="1407329" y="21760"/>
                  <a:pt x="1254890" y="27432"/>
                </a:cubicBezTo>
                <a:cubicBezTo>
                  <a:pt x="1102451" y="33104"/>
                  <a:pt x="837950" y="40817"/>
                  <a:pt x="563791" y="27432"/>
                </a:cubicBezTo>
                <a:cubicBezTo>
                  <a:pt x="289632" y="14047"/>
                  <a:pt x="132768" y="16249"/>
                  <a:pt x="0" y="27432"/>
                </a:cubicBezTo>
                <a:cubicBezTo>
                  <a:pt x="211" y="18145"/>
                  <a:pt x="120" y="6480"/>
                  <a:pt x="0" y="0"/>
                </a:cubicBezTo>
                <a:close/>
              </a:path>
            </a:pathLst>
          </a:custGeom>
          <a:solidFill>
            <a:schemeClr val="tx1"/>
          </a:solidFill>
          <a:ln w="3810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4EF9DF8-704A-44AE-8850-307DDACC938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41248" y="448056"/>
            <a:ext cx="10515600" cy="4069080"/>
          </a:xfrm>
        </p:spPr>
        <p:txBody>
          <a:bodyPr anchor="b">
            <a:noAutofit/>
          </a:bodyPr>
          <a:lstStyle>
            <a:lvl1pPr algn="l">
              <a:defRPr sz="9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CC72E09-06F3-48B9-9B95-DE15EC98017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41248" y="4983480"/>
            <a:ext cx="10515600" cy="1124712"/>
          </a:xfrm>
        </p:spPr>
        <p:txBody>
          <a:bodyPr>
            <a:normAutofit/>
          </a:bodyPr>
          <a:lstStyle>
            <a:lvl1pPr marL="0" indent="0" algn="l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11CD474-E5E1-4D01-97F6-0C9FC09332C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6/3/2026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636BBC7-EB9B-4B36-88E9-DBF65D270E0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48786C7-DD8D-492F-9A9A-A7B3EBE27FE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2993880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5D02BC-5A24-47F7-A4DF-B93FBC0C51B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8E9219E-EE74-4093-94D6-F663E059C50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929384"/>
            <a:ext cx="10515600" cy="4251960"/>
          </a:xfrm>
        </p:spPr>
        <p:txBody>
          <a:bodyPr>
            <a:normAutofit/>
          </a:bodyPr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2A61642-BFBA-48AE-A29C-C2AA7386AE9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6/3/2026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AD2029B-6646-4DBF-A302-76A513FC64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E6D4DFD-766F-4E45-A00C-2B5E8CE9A90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  <p:sp>
        <p:nvSpPr>
          <p:cNvPr id="8" name="Rectangle 7" descr="Tag=AccentColor&#10;Flavor=Light&#10;Target=FillAndLine">
            <a:extLst>
              <a:ext uri="{FF2B5EF4-FFF2-40B4-BE49-F238E27FC236}">
                <a16:creationId xmlns:a16="http://schemas.microsoft.com/office/drawing/2014/main" id="{EBDD1931-9E86-4402-9A68-33A2D9EFB198}"/>
              </a:ext>
            </a:extLst>
          </p:cNvPr>
          <p:cNvSpPr/>
          <p:nvPr/>
        </p:nvSpPr>
        <p:spPr>
          <a:xfrm>
            <a:off x="838199" y="1709928"/>
            <a:ext cx="10515600" cy="27432"/>
          </a:xfrm>
          <a:custGeom>
            <a:avLst/>
            <a:gdLst>
              <a:gd name="csX0" fmla="*/ 0 w 10515600"/>
              <a:gd name="csY0" fmla="*/ 0 h 27432"/>
              <a:gd name="csX1" fmla="*/ 446913 w 10515600"/>
              <a:gd name="csY1" fmla="*/ 0 h 27432"/>
              <a:gd name="csX2" fmla="*/ 1104138 w 10515600"/>
              <a:gd name="csY2" fmla="*/ 0 h 27432"/>
              <a:gd name="csX3" fmla="*/ 1866519 w 10515600"/>
              <a:gd name="csY3" fmla="*/ 0 h 27432"/>
              <a:gd name="csX4" fmla="*/ 2208276 w 10515600"/>
              <a:gd name="csY4" fmla="*/ 0 h 27432"/>
              <a:gd name="csX5" fmla="*/ 2550033 w 10515600"/>
              <a:gd name="csY5" fmla="*/ 0 h 27432"/>
              <a:gd name="csX6" fmla="*/ 3417570 w 10515600"/>
              <a:gd name="csY6" fmla="*/ 0 h 27432"/>
              <a:gd name="csX7" fmla="*/ 4074795 w 10515600"/>
              <a:gd name="csY7" fmla="*/ 0 h 27432"/>
              <a:gd name="csX8" fmla="*/ 4416552 w 10515600"/>
              <a:gd name="csY8" fmla="*/ 0 h 27432"/>
              <a:gd name="csX9" fmla="*/ 5073777 w 10515600"/>
              <a:gd name="csY9" fmla="*/ 0 h 27432"/>
              <a:gd name="csX10" fmla="*/ 5941314 w 10515600"/>
              <a:gd name="csY10" fmla="*/ 0 h 27432"/>
              <a:gd name="csX11" fmla="*/ 6493383 w 10515600"/>
              <a:gd name="csY11" fmla="*/ 0 h 27432"/>
              <a:gd name="csX12" fmla="*/ 7045452 w 10515600"/>
              <a:gd name="csY12" fmla="*/ 0 h 27432"/>
              <a:gd name="csX13" fmla="*/ 7702677 w 10515600"/>
              <a:gd name="csY13" fmla="*/ 0 h 27432"/>
              <a:gd name="csX14" fmla="*/ 8465058 w 10515600"/>
              <a:gd name="csY14" fmla="*/ 0 h 27432"/>
              <a:gd name="csX15" fmla="*/ 9227439 w 10515600"/>
              <a:gd name="csY15" fmla="*/ 0 h 27432"/>
              <a:gd name="csX16" fmla="*/ 10515600 w 10515600"/>
              <a:gd name="csY16" fmla="*/ 0 h 27432"/>
              <a:gd name="csX17" fmla="*/ 10515600 w 10515600"/>
              <a:gd name="csY17" fmla="*/ 27432 h 27432"/>
              <a:gd name="csX18" fmla="*/ 10068687 w 10515600"/>
              <a:gd name="csY18" fmla="*/ 27432 h 27432"/>
              <a:gd name="csX19" fmla="*/ 9201150 w 10515600"/>
              <a:gd name="csY19" fmla="*/ 27432 h 27432"/>
              <a:gd name="csX20" fmla="*/ 8543925 w 10515600"/>
              <a:gd name="csY20" fmla="*/ 27432 h 27432"/>
              <a:gd name="csX21" fmla="*/ 8202168 w 10515600"/>
              <a:gd name="csY21" fmla="*/ 27432 h 27432"/>
              <a:gd name="csX22" fmla="*/ 7544943 w 10515600"/>
              <a:gd name="csY22" fmla="*/ 27432 h 27432"/>
              <a:gd name="csX23" fmla="*/ 6992874 w 10515600"/>
              <a:gd name="csY23" fmla="*/ 27432 h 27432"/>
              <a:gd name="csX24" fmla="*/ 6440805 w 10515600"/>
              <a:gd name="csY24" fmla="*/ 27432 h 27432"/>
              <a:gd name="csX25" fmla="*/ 5888736 w 10515600"/>
              <a:gd name="csY25" fmla="*/ 27432 h 27432"/>
              <a:gd name="csX26" fmla="*/ 5336667 w 10515600"/>
              <a:gd name="csY26" fmla="*/ 27432 h 27432"/>
              <a:gd name="csX27" fmla="*/ 4574286 w 10515600"/>
              <a:gd name="csY27" fmla="*/ 27432 h 27432"/>
              <a:gd name="csX28" fmla="*/ 3917061 w 10515600"/>
              <a:gd name="csY28" fmla="*/ 27432 h 27432"/>
              <a:gd name="csX29" fmla="*/ 3575304 w 10515600"/>
              <a:gd name="csY29" fmla="*/ 27432 h 27432"/>
              <a:gd name="csX30" fmla="*/ 3023235 w 10515600"/>
              <a:gd name="csY30" fmla="*/ 27432 h 27432"/>
              <a:gd name="csX31" fmla="*/ 2260854 w 10515600"/>
              <a:gd name="csY31" fmla="*/ 27432 h 27432"/>
              <a:gd name="csX32" fmla="*/ 1813941 w 10515600"/>
              <a:gd name="csY32" fmla="*/ 27432 h 27432"/>
              <a:gd name="csX33" fmla="*/ 946404 w 10515600"/>
              <a:gd name="csY33" fmla="*/ 27432 h 27432"/>
              <a:gd name="csX34" fmla="*/ 0 w 10515600"/>
              <a:gd name="csY34" fmla="*/ 27432 h 27432"/>
              <a:gd name="csX35" fmla="*/ 0 w 10515600"/>
              <a:gd name="csY35" fmla="*/ 0 h 27432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  <a:cxn ang="0">
                <a:pos x="csX19" y="csY19"/>
              </a:cxn>
              <a:cxn ang="0">
                <a:pos x="csX20" y="csY20"/>
              </a:cxn>
              <a:cxn ang="0">
                <a:pos x="csX21" y="csY21"/>
              </a:cxn>
              <a:cxn ang="0">
                <a:pos x="csX22" y="csY22"/>
              </a:cxn>
              <a:cxn ang="0">
                <a:pos x="csX23" y="csY23"/>
              </a:cxn>
              <a:cxn ang="0">
                <a:pos x="csX24" y="csY24"/>
              </a:cxn>
              <a:cxn ang="0">
                <a:pos x="csX25" y="csY25"/>
              </a:cxn>
              <a:cxn ang="0">
                <a:pos x="csX26" y="csY26"/>
              </a:cxn>
              <a:cxn ang="0">
                <a:pos x="csX27" y="csY27"/>
              </a:cxn>
              <a:cxn ang="0">
                <a:pos x="csX28" y="csY28"/>
              </a:cxn>
              <a:cxn ang="0">
                <a:pos x="csX29" y="csY29"/>
              </a:cxn>
              <a:cxn ang="0">
                <a:pos x="csX30" y="csY30"/>
              </a:cxn>
              <a:cxn ang="0">
                <a:pos x="csX31" y="csY31"/>
              </a:cxn>
              <a:cxn ang="0">
                <a:pos x="csX32" y="csY32"/>
              </a:cxn>
              <a:cxn ang="0">
                <a:pos x="csX33" y="csY33"/>
              </a:cxn>
              <a:cxn ang="0">
                <a:pos x="csX34" y="csY34"/>
              </a:cxn>
              <a:cxn ang="0">
                <a:pos x="csX35" y="csY35"/>
              </a:cxn>
            </a:cxnLst>
            <a:rect l="l" t="t" r="r" b="b"/>
            <a:pathLst>
              <a:path w="10515600" h="27432" fill="none" extrusionOk="0">
                <a:moveTo>
                  <a:pt x="0" y="0"/>
                </a:moveTo>
                <a:cubicBezTo>
                  <a:pt x="119693" y="-14343"/>
                  <a:pt x="253007" y="-7583"/>
                  <a:pt x="446913" y="0"/>
                </a:cubicBezTo>
                <a:cubicBezTo>
                  <a:pt x="640819" y="7583"/>
                  <a:pt x="841419" y="-7067"/>
                  <a:pt x="1104138" y="0"/>
                </a:cubicBezTo>
                <a:cubicBezTo>
                  <a:pt x="1366858" y="7067"/>
                  <a:pt x="1495525" y="1255"/>
                  <a:pt x="1866519" y="0"/>
                </a:cubicBezTo>
                <a:cubicBezTo>
                  <a:pt x="2237513" y="-1255"/>
                  <a:pt x="2043820" y="12003"/>
                  <a:pt x="2208276" y="0"/>
                </a:cubicBezTo>
                <a:cubicBezTo>
                  <a:pt x="2372732" y="-12003"/>
                  <a:pt x="2419452" y="9887"/>
                  <a:pt x="2550033" y="0"/>
                </a:cubicBezTo>
                <a:cubicBezTo>
                  <a:pt x="2680614" y="-9887"/>
                  <a:pt x="3098156" y="3827"/>
                  <a:pt x="3417570" y="0"/>
                </a:cubicBezTo>
                <a:cubicBezTo>
                  <a:pt x="3736984" y="-3827"/>
                  <a:pt x="3916040" y="-6233"/>
                  <a:pt x="4074795" y="0"/>
                </a:cubicBezTo>
                <a:cubicBezTo>
                  <a:pt x="4233551" y="6233"/>
                  <a:pt x="4279253" y="5661"/>
                  <a:pt x="4416552" y="0"/>
                </a:cubicBezTo>
                <a:cubicBezTo>
                  <a:pt x="4553851" y="-5661"/>
                  <a:pt x="4915758" y="26022"/>
                  <a:pt x="5073777" y="0"/>
                </a:cubicBezTo>
                <a:cubicBezTo>
                  <a:pt x="5231797" y="-26022"/>
                  <a:pt x="5612089" y="32230"/>
                  <a:pt x="5941314" y="0"/>
                </a:cubicBezTo>
                <a:cubicBezTo>
                  <a:pt x="6270539" y="-32230"/>
                  <a:pt x="6313600" y="3064"/>
                  <a:pt x="6493383" y="0"/>
                </a:cubicBezTo>
                <a:cubicBezTo>
                  <a:pt x="6673166" y="-3064"/>
                  <a:pt x="6902474" y="-21096"/>
                  <a:pt x="7045452" y="0"/>
                </a:cubicBezTo>
                <a:cubicBezTo>
                  <a:pt x="7188430" y="21096"/>
                  <a:pt x="7478162" y="17386"/>
                  <a:pt x="7702677" y="0"/>
                </a:cubicBezTo>
                <a:cubicBezTo>
                  <a:pt x="7927192" y="-17386"/>
                  <a:pt x="8295683" y="-35143"/>
                  <a:pt x="8465058" y="0"/>
                </a:cubicBezTo>
                <a:cubicBezTo>
                  <a:pt x="8634433" y="35143"/>
                  <a:pt x="8927835" y="4103"/>
                  <a:pt x="9227439" y="0"/>
                </a:cubicBezTo>
                <a:cubicBezTo>
                  <a:pt x="9527043" y="-4103"/>
                  <a:pt x="10105355" y="-17535"/>
                  <a:pt x="10515600" y="0"/>
                </a:cubicBezTo>
                <a:cubicBezTo>
                  <a:pt x="10515789" y="12323"/>
                  <a:pt x="10515633" y="14639"/>
                  <a:pt x="10515600" y="27432"/>
                </a:cubicBezTo>
                <a:cubicBezTo>
                  <a:pt x="10343646" y="15282"/>
                  <a:pt x="10223667" y="31057"/>
                  <a:pt x="10068687" y="27432"/>
                </a:cubicBezTo>
                <a:cubicBezTo>
                  <a:pt x="9913707" y="23807"/>
                  <a:pt x="9512455" y="4101"/>
                  <a:pt x="9201150" y="27432"/>
                </a:cubicBezTo>
                <a:cubicBezTo>
                  <a:pt x="8889845" y="50763"/>
                  <a:pt x="8866277" y="3158"/>
                  <a:pt x="8543925" y="27432"/>
                </a:cubicBezTo>
                <a:cubicBezTo>
                  <a:pt x="8221573" y="51706"/>
                  <a:pt x="8288348" y="37286"/>
                  <a:pt x="8202168" y="27432"/>
                </a:cubicBezTo>
                <a:cubicBezTo>
                  <a:pt x="8115988" y="17578"/>
                  <a:pt x="7797033" y="6631"/>
                  <a:pt x="7544943" y="27432"/>
                </a:cubicBezTo>
                <a:cubicBezTo>
                  <a:pt x="7292854" y="48233"/>
                  <a:pt x="7108060" y="41767"/>
                  <a:pt x="6992874" y="27432"/>
                </a:cubicBezTo>
                <a:cubicBezTo>
                  <a:pt x="6877688" y="13097"/>
                  <a:pt x="6668930" y="7947"/>
                  <a:pt x="6440805" y="27432"/>
                </a:cubicBezTo>
                <a:cubicBezTo>
                  <a:pt x="6212680" y="46917"/>
                  <a:pt x="6027476" y="35225"/>
                  <a:pt x="5888736" y="27432"/>
                </a:cubicBezTo>
                <a:cubicBezTo>
                  <a:pt x="5749996" y="19639"/>
                  <a:pt x="5574559" y="43627"/>
                  <a:pt x="5336667" y="27432"/>
                </a:cubicBezTo>
                <a:cubicBezTo>
                  <a:pt x="5098775" y="11237"/>
                  <a:pt x="4837534" y="41882"/>
                  <a:pt x="4574286" y="27432"/>
                </a:cubicBezTo>
                <a:cubicBezTo>
                  <a:pt x="4311038" y="12982"/>
                  <a:pt x="4126419" y="26678"/>
                  <a:pt x="3917061" y="27432"/>
                </a:cubicBezTo>
                <a:cubicBezTo>
                  <a:pt x="3707704" y="28186"/>
                  <a:pt x="3657291" y="40087"/>
                  <a:pt x="3575304" y="27432"/>
                </a:cubicBezTo>
                <a:cubicBezTo>
                  <a:pt x="3493317" y="14777"/>
                  <a:pt x="3185226" y="45867"/>
                  <a:pt x="3023235" y="27432"/>
                </a:cubicBezTo>
                <a:cubicBezTo>
                  <a:pt x="2861244" y="8997"/>
                  <a:pt x="2597085" y="35801"/>
                  <a:pt x="2260854" y="27432"/>
                </a:cubicBezTo>
                <a:cubicBezTo>
                  <a:pt x="1924623" y="19063"/>
                  <a:pt x="1996678" y="15705"/>
                  <a:pt x="1813941" y="27432"/>
                </a:cubicBezTo>
                <a:cubicBezTo>
                  <a:pt x="1631204" y="39159"/>
                  <a:pt x="1187542" y="49167"/>
                  <a:pt x="946404" y="27432"/>
                </a:cubicBezTo>
                <a:cubicBezTo>
                  <a:pt x="705266" y="5697"/>
                  <a:pt x="404743" y="28229"/>
                  <a:pt x="0" y="27432"/>
                </a:cubicBezTo>
                <a:cubicBezTo>
                  <a:pt x="244" y="15297"/>
                  <a:pt x="645" y="7129"/>
                  <a:pt x="0" y="0"/>
                </a:cubicBezTo>
                <a:close/>
              </a:path>
              <a:path w="10515600" h="27432" stroke="0" extrusionOk="0">
                <a:moveTo>
                  <a:pt x="0" y="0"/>
                </a:moveTo>
                <a:cubicBezTo>
                  <a:pt x="230793" y="14353"/>
                  <a:pt x="332416" y="21392"/>
                  <a:pt x="552069" y="0"/>
                </a:cubicBezTo>
                <a:cubicBezTo>
                  <a:pt x="771722" y="-21392"/>
                  <a:pt x="761737" y="-14337"/>
                  <a:pt x="893826" y="0"/>
                </a:cubicBezTo>
                <a:cubicBezTo>
                  <a:pt x="1025915" y="14337"/>
                  <a:pt x="1441584" y="-15498"/>
                  <a:pt x="1761363" y="0"/>
                </a:cubicBezTo>
                <a:cubicBezTo>
                  <a:pt x="2081142" y="15498"/>
                  <a:pt x="2111503" y="7278"/>
                  <a:pt x="2313432" y="0"/>
                </a:cubicBezTo>
                <a:cubicBezTo>
                  <a:pt x="2515361" y="-7278"/>
                  <a:pt x="2743584" y="-17845"/>
                  <a:pt x="2865501" y="0"/>
                </a:cubicBezTo>
                <a:cubicBezTo>
                  <a:pt x="2987418" y="17845"/>
                  <a:pt x="3345183" y="8208"/>
                  <a:pt x="3733038" y="0"/>
                </a:cubicBezTo>
                <a:cubicBezTo>
                  <a:pt x="4120893" y="-8208"/>
                  <a:pt x="4009066" y="-3159"/>
                  <a:pt x="4179951" y="0"/>
                </a:cubicBezTo>
                <a:cubicBezTo>
                  <a:pt x="4350836" y="3159"/>
                  <a:pt x="4735020" y="17517"/>
                  <a:pt x="5047488" y="0"/>
                </a:cubicBezTo>
                <a:cubicBezTo>
                  <a:pt x="5359956" y="-17517"/>
                  <a:pt x="5662148" y="-17777"/>
                  <a:pt x="5915025" y="0"/>
                </a:cubicBezTo>
                <a:cubicBezTo>
                  <a:pt x="6167902" y="17777"/>
                  <a:pt x="6308797" y="30350"/>
                  <a:pt x="6572250" y="0"/>
                </a:cubicBezTo>
                <a:cubicBezTo>
                  <a:pt x="6835703" y="-30350"/>
                  <a:pt x="7107419" y="-9627"/>
                  <a:pt x="7439787" y="0"/>
                </a:cubicBezTo>
                <a:cubicBezTo>
                  <a:pt x="7772155" y="9627"/>
                  <a:pt x="7844034" y="-9098"/>
                  <a:pt x="7991856" y="0"/>
                </a:cubicBezTo>
                <a:cubicBezTo>
                  <a:pt x="8139678" y="9098"/>
                  <a:pt x="8289889" y="-20239"/>
                  <a:pt x="8543925" y="0"/>
                </a:cubicBezTo>
                <a:cubicBezTo>
                  <a:pt x="8797961" y="20239"/>
                  <a:pt x="8994198" y="29575"/>
                  <a:pt x="9306306" y="0"/>
                </a:cubicBezTo>
                <a:cubicBezTo>
                  <a:pt x="9618414" y="-29575"/>
                  <a:pt x="9739118" y="-23835"/>
                  <a:pt x="9858375" y="0"/>
                </a:cubicBezTo>
                <a:cubicBezTo>
                  <a:pt x="9977632" y="23835"/>
                  <a:pt x="10370488" y="-4069"/>
                  <a:pt x="10515600" y="0"/>
                </a:cubicBezTo>
                <a:cubicBezTo>
                  <a:pt x="10515650" y="5798"/>
                  <a:pt x="10515903" y="19375"/>
                  <a:pt x="10515600" y="27432"/>
                </a:cubicBezTo>
                <a:cubicBezTo>
                  <a:pt x="10304538" y="42307"/>
                  <a:pt x="10069280" y="3335"/>
                  <a:pt x="9753219" y="27432"/>
                </a:cubicBezTo>
                <a:cubicBezTo>
                  <a:pt x="9437158" y="51529"/>
                  <a:pt x="9488415" y="23852"/>
                  <a:pt x="9411462" y="27432"/>
                </a:cubicBezTo>
                <a:cubicBezTo>
                  <a:pt x="9334509" y="31012"/>
                  <a:pt x="9183755" y="44107"/>
                  <a:pt x="8964549" y="27432"/>
                </a:cubicBezTo>
                <a:cubicBezTo>
                  <a:pt x="8745343" y="10757"/>
                  <a:pt x="8279150" y="61693"/>
                  <a:pt x="8097012" y="27432"/>
                </a:cubicBezTo>
                <a:cubicBezTo>
                  <a:pt x="7914874" y="-6829"/>
                  <a:pt x="7608717" y="59556"/>
                  <a:pt x="7439787" y="27432"/>
                </a:cubicBezTo>
                <a:cubicBezTo>
                  <a:pt x="7270858" y="-4692"/>
                  <a:pt x="7154492" y="27026"/>
                  <a:pt x="6992874" y="27432"/>
                </a:cubicBezTo>
                <a:cubicBezTo>
                  <a:pt x="6831256" y="27838"/>
                  <a:pt x="6536817" y="51174"/>
                  <a:pt x="6335649" y="27432"/>
                </a:cubicBezTo>
                <a:cubicBezTo>
                  <a:pt x="6134481" y="3690"/>
                  <a:pt x="6097824" y="11070"/>
                  <a:pt x="5993892" y="27432"/>
                </a:cubicBezTo>
                <a:cubicBezTo>
                  <a:pt x="5889960" y="43794"/>
                  <a:pt x="5793821" y="34098"/>
                  <a:pt x="5652135" y="27432"/>
                </a:cubicBezTo>
                <a:cubicBezTo>
                  <a:pt x="5510449" y="20766"/>
                  <a:pt x="5168382" y="-3650"/>
                  <a:pt x="4994910" y="27432"/>
                </a:cubicBezTo>
                <a:cubicBezTo>
                  <a:pt x="4821439" y="58514"/>
                  <a:pt x="4653937" y="21362"/>
                  <a:pt x="4547997" y="27432"/>
                </a:cubicBezTo>
                <a:cubicBezTo>
                  <a:pt x="4442057" y="33502"/>
                  <a:pt x="4153363" y="33024"/>
                  <a:pt x="3785616" y="27432"/>
                </a:cubicBezTo>
                <a:cubicBezTo>
                  <a:pt x="3417869" y="21840"/>
                  <a:pt x="3544908" y="29840"/>
                  <a:pt x="3338703" y="27432"/>
                </a:cubicBezTo>
                <a:cubicBezTo>
                  <a:pt x="3132498" y="25024"/>
                  <a:pt x="2782152" y="45947"/>
                  <a:pt x="2576322" y="27432"/>
                </a:cubicBezTo>
                <a:cubicBezTo>
                  <a:pt x="2370492" y="8917"/>
                  <a:pt x="2347214" y="14129"/>
                  <a:pt x="2234565" y="27432"/>
                </a:cubicBezTo>
                <a:cubicBezTo>
                  <a:pt x="2121916" y="40735"/>
                  <a:pt x="1785921" y="49081"/>
                  <a:pt x="1472184" y="27432"/>
                </a:cubicBezTo>
                <a:cubicBezTo>
                  <a:pt x="1158447" y="5783"/>
                  <a:pt x="1203910" y="37937"/>
                  <a:pt x="1025271" y="27432"/>
                </a:cubicBezTo>
                <a:cubicBezTo>
                  <a:pt x="846632" y="16927"/>
                  <a:pt x="846577" y="17996"/>
                  <a:pt x="683514" y="27432"/>
                </a:cubicBezTo>
                <a:cubicBezTo>
                  <a:pt x="520451" y="36868"/>
                  <a:pt x="320799" y="46677"/>
                  <a:pt x="0" y="27432"/>
                </a:cubicBezTo>
                <a:cubicBezTo>
                  <a:pt x="-510" y="19859"/>
                  <a:pt x="-1106" y="11474"/>
                  <a:pt x="0" y="0"/>
                </a:cubicBezTo>
                <a:close/>
              </a:path>
            </a:pathLst>
          </a:custGeom>
          <a:solidFill>
            <a:schemeClr val="tx1"/>
          </a:solidFill>
          <a:ln w="3810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0892402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C218C0-6540-400C-BB51-353D5FD5CB0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8" y="448056"/>
            <a:ext cx="10515600" cy="4069080"/>
          </a:xfrm>
        </p:spPr>
        <p:txBody>
          <a:bodyPr anchor="b">
            <a:normAutofit/>
          </a:bodyPr>
          <a:lstStyle>
            <a:lvl1pPr>
              <a:defRPr sz="8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A81CD69-43B3-4FF7-AA41-30C36C957E6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41248" y="4983480"/>
            <a:ext cx="10515600" cy="1124712"/>
          </a:xfrm>
        </p:spPr>
        <p:txBody>
          <a:bodyPr>
            <a:normAutofit/>
          </a:bodyPr>
          <a:lstStyle>
            <a:lvl1pPr marL="0" indent="0">
              <a:buNone/>
              <a:defRPr sz="28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2BF300D-5CBE-47E9-A193-E23C8314D0E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6/3/2026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6E7DF3F-C51A-4DB1-9FCE-E3E0D8E9257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5269CF4-FAAB-44EF-A2A5-8352B4AA384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  <p:sp>
        <p:nvSpPr>
          <p:cNvPr id="7" name="Rectangle 6" descr="Tag=AccentColor&#10;Flavor=Light&#10;Target=FillAndLine">
            <a:extLst>
              <a:ext uri="{FF2B5EF4-FFF2-40B4-BE49-F238E27FC236}">
                <a16:creationId xmlns:a16="http://schemas.microsoft.com/office/drawing/2014/main" id="{417A8947-4521-4FE1-8E44-27363435CE1B}"/>
              </a:ext>
            </a:extLst>
          </p:cNvPr>
          <p:cNvSpPr/>
          <p:nvPr/>
        </p:nvSpPr>
        <p:spPr>
          <a:xfrm>
            <a:off x="838200" y="4736883"/>
            <a:ext cx="4243589" cy="27432"/>
          </a:xfrm>
          <a:custGeom>
            <a:avLst/>
            <a:gdLst>
              <a:gd name="csX0" fmla="*/ 0 w 4243589"/>
              <a:gd name="csY0" fmla="*/ 0 h 27432"/>
              <a:gd name="csX1" fmla="*/ 563791 w 4243589"/>
              <a:gd name="csY1" fmla="*/ 0 h 27432"/>
              <a:gd name="csX2" fmla="*/ 1042710 w 4243589"/>
              <a:gd name="csY2" fmla="*/ 0 h 27432"/>
              <a:gd name="csX3" fmla="*/ 1564066 w 4243589"/>
              <a:gd name="csY3" fmla="*/ 0 h 27432"/>
              <a:gd name="csX4" fmla="*/ 2212729 w 4243589"/>
              <a:gd name="csY4" fmla="*/ 0 h 27432"/>
              <a:gd name="csX5" fmla="*/ 2776520 w 4243589"/>
              <a:gd name="csY5" fmla="*/ 0 h 27432"/>
              <a:gd name="csX6" fmla="*/ 3297875 w 4243589"/>
              <a:gd name="csY6" fmla="*/ 0 h 27432"/>
              <a:gd name="csX7" fmla="*/ 4243589 w 4243589"/>
              <a:gd name="csY7" fmla="*/ 0 h 27432"/>
              <a:gd name="csX8" fmla="*/ 4243589 w 4243589"/>
              <a:gd name="csY8" fmla="*/ 27432 h 27432"/>
              <a:gd name="csX9" fmla="*/ 3637362 w 4243589"/>
              <a:gd name="csY9" fmla="*/ 27432 h 27432"/>
              <a:gd name="csX10" fmla="*/ 3116007 w 4243589"/>
              <a:gd name="csY10" fmla="*/ 27432 h 27432"/>
              <a:gd name="csX11" fmla="*/ 2424908 w 4243589"/>
              <a:gd name="csY11" fmla="*/ 27432 h 27432"/>
              <a:gd name="csX12" fmla="*/ 1861117 w 4243589"/>
              <a:gd name="csY12" fmla="*/ 27432 h 27432"/>
              <a:gd name="csX13" fmla="*/ 1382198 w 4243589"/>
              <a:gd name="csY13" fmla="*/ 27432 h 27432"/>
              <a:gd name="csX14" fmla="*/ 733535 w 4243589"/>
              <a:gd name="csY14" fmla="*/ 27432 h 27432"/>
              <a:gd name="csX15" fmla="*/ 0 w 4243589"/>
              <a:gd name="csY15" fmla="*/ 27432 h 27432"/>
              <a:gd name="csX16" fmla="*/ 0 w 4243589"/>
              <a:gd name="csY16" fmla="*/ 0 h 27432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</a:cxnLst>
            <a:rect l="l" t="t" r="r" b="b"/>
            <a:pathLst>
              <a:path w="4243589" h="27432" fill="none" extrusionOk="0">
                <a:moveTo>
                  <a:pt x="0" y="0"/>
                </a:moveTo>
                <a:cubicBezTo>
                  <a:pt x="157351" y="-15653"/>
                  <a:pt x="378877" y="-5828"/>
                  <a:pt x="563791" y="0"/>
                </a:cubicBezTo>
                <a:cubicBezTo>
                  <a:pt x="748705" y="5828"/>
                  <a:pt x="905659" y="-5525"/>
                  <a:pt x="1042710" y="0"/>
                </a:cubicBezTo>
                <a:cubicBezTo>
                  <a:pt x="1179761" y="5525"/>
                  <a:pt x="1356845" y="-21288"/>
                  <a:pt x="1564066" y="0"/>
                </a:cubicBezTo>
                <a:cubicBezTo>
                  <a:pt x="1771287" y="21288"/>
                  <a:pt x="1912099" y="25135"/>
                  <a:pt x="2212729" y="0"/>
                </a:cubicBezTo>
                <a:cubicBezTo>
                  <a:pt x="2513359" y="-25135"/>
                  <a:pt x="2514918" y="-27119"/>
                  <a:pt x="2776520" y="0"/>
                </a:cubicBezTo>
                <a:cubicBezTo>
                  <a:pt x="3038122" y="27119"/>
                  <a:pt x="3178771" y="18116"/>
                  <a:pt x="3297875" y="0"/>
                </a:cubicBezTo>
                <a:cubicBezTo>
                  <a:pt x="3416980" y="-18116"/>
                  <a:pt x="4012240" y="-40869"/>
                  <a:pt x="4243589" y="0"/>
                </a:cubicBezTo>
                <a:cubicBezTo>
                  <a:pt x="4242616" y="8304"/>
                  <a:pt x="4243111" y="21512"/>
                  <a:pt x="4243589" y="27432"/>
                </a:cubicBezTo>
                <a:cubicBezTo>
                  <a:pt x="4112949" y="6289"/>
                  <a:pt x="3928037" y="10975"/>
                  <a:pt x="3637362" y="27432"/>
                </a:cubicBezTo>
                <a:cubicBezTo>
                  <a:pt x="3346687" y="43889"/>
                  <a:pt x="3254446" y="35813"/>
                  <a:pt x="3116007" y="27432"/>
                </a:cubicBezTo>
                <a:cubicBezTo>
                  <a:pt x="2977569" y="19051"/>
                  <a:pt x="2620228" y="38017"/>
                  <a:pt x="2424908" y="27432"/>
                </a:cubicBezTo>
                <a:cubicBezTo>
                  <a:pt x="2229588" y="16847"/>
                  <a:pt x="2088287" y="5290"/>
                  <a:pt x="1861117" y="27432"/>
                </a:cubicBezTo>
                <a:cubicBezTo>
                  <a:pt x="1633947" y="49574"/>
                  <a:pt x="1502447" y="8273"/>
                  <a:pt x="1382198" y="27432"/>
                </a:cubicBezTo>
                <a:cubicBezTo>
                  <a:pt x="1261949" y="46591"/>
                  <a:pt x="1045440" y="37497"/>
                  <a:pt x="733535" y="27432"/>
                </a:cubicBezTo>
                <a:cubicBezTo>
                  <a:pt x="421630" y="17367"/>
                  <a:pt x="341257" y="-9215"/>
                  <a:pt x="0" y="27432"/>
                </a:cubicBezTo>
                <a:cubicBezTo>
                  <a:pt x="-1048" y="14992"/>
                  <a:pt x="-1120" y="7447"/>
                  <a:pt x="0" y="0"/>
                </a:cubicBezTo>
                <a:close/>
              </a:path>
              <a:path w="4243589" h="27432" stroke="0" extrusionOk="0">
                <a:moveTo>
                  <a:pt x="0" y="0"/>
                </a:moveTo>
                <a:cubicBezTo>
                  <a:pt x="128164" y="17204"/>
                  <a:pt x="312653" y="1129"/>
                  <a:pt x="563791" y="0"/>
                </a:cubicBezTo>
                <a:cubicBezTo>
                  <a:pt x="814929" y="-1129"/>
                  <a:pt x="837271" y="8503"/>
                  <a:pt x="1042710" y="0"/>
                </a:cubicBezTo>
                <a:cubicBezTo>
                  <a:pt x="1248149" y="-8503"/>
                  <a:pt x="1588432" y="-28862"/>
                  <a:pt x="1733809" y="0"/>
                </a:cubicBezTo>
                <a:cubicBezTo>
                  <a:pt x="1879186" y="28862"/>
                  <a:pt x="2052815" y="5974"/>
                  <a:pt x="2297600" y="0"/>
                </a:cubicBezTo>
                <a:cubicBezTo>
                  <a:pt x="2542385" y="-5974"/>
                  <a:pt x="2699960" y="-23550"/>
                  <a:pt x="2861391" y="0"/>
                </a:cubicBezTo>
                <a:cubicBezTo>
                  <a:pt x="3022822" y="23550"/>
                  <a:pt x="3390411" y="25272"/>
                  <a:pt x="3552490" y="0"/>
                </a:cubicBezTo>
                <a:cubicBezTo>
                  <a:pt x="3714569" y="-25272"/>
                  <a:pt x="3950585" y="-31327"/>
                  <a:pt x="4243589" y="0"/>
                </a:cubicBezTo>
                <a:cubicBezTo>
                  <a:pt x="4244074" y="9333"/>
                  <a:pt x="4244867" y="19699"/>
                  <a:pt x="4243589" y="27432"/>
                </a:cubicBezTo>
                <a:cubicBezTo>
                  <a:pt x="4130424" y="7904"/>
                  <a:pt x="3932803" y="51393"/>
                  <a:pt x="3722234" y="27432"/>
                </a:cubicBezTo>
                <a:cubicBezTo>
                  <a:pt x="3511665" y="3471"/>
                  <a:pt x="3269903" y="55138"/>
                  <a:pt x="3116007" y="27432"/>
                </a:cubicBezTo>
                <a:cubicBezTo>
                  <a:pt x="2962111" y="-274"/>
                  <a:pt x="2744280" y="32368"/>
                  <a:pt x="2509780" y="27432"/>
                </a:cubicBezTo>
                <a:cubicBezTo>
                  <a:pt x="2275280" y="22496"/>
                  <a:pt x="2066059" y="52808"/>
                  <a:pt x="1945989" y="27432"/>
                </a:cubicBezTo>
                <a:cubicBezTo>
                  <a:pt x="1825919" y="2056"/>
                  <a:pt x="1407329" y="21760"/>
                  <a:pt x="1254890" y="27432"/>
                </a:cubicBezTo>
                <a:cubicBezTo>
                  <a:pt x="1102451" y="33104"/>
                  <a:pt x="837950" y="40817"/>
                  <a:pt x="563791" y="27432"/>
                </a:cubicBezTo>
                <a:cubicBezTo>
                  <a:pt x="289632" y="14047"/>
                  <a:pt x="132768" y="16249"/>
                  <a:pt x="0" y="27432"/>
                </a:cubicBezTo>
                <a:cubicBezTo>
                  <a:pt x="211" y="18145"/>
                  <a:pt x="120" y="6480"/>
                  <a:pt x="0" y="0"/>
                </a:cubicBezTo>
                <a:close/>
              </a:path>
            </a:pathLst>
          </a:custGeom>
          <a:solidFill>
            <a:schemeClr val="tx1"/>
          </a:solidFill>
          <a:ln w="3810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3190165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ADE264-531D-49C1-A8AF-2B4C1D218FA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4B9A1B8-2F1B-46AA-858A-CFFF5AF7CEB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929384"/>
            <a:ext cx="5181600" cy="4251960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E6B9631-18C0-43BD-8AF3-9137D6D4C23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929384"/>
            <a:ext cx="5181600" cy="42519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9032FCA-14C6-4497-9C27-3F58062442C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6/3/2026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61E5057-693B-4E10-958E-0ABE79FEC70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70CECB1-0A35-4C10-9D3D-FE44042830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  <p:sp>
        <p:nvSpPr>
          <p:cNvPr id="9" name="Rectangle 8" descr="Tag=AccentColor&#10;Flavor=Light&#10;Target=FillAndLine">
            <a:extLst>
              <a:ext uri="{FF2B5EF4-FFF2-40B4-BE49-F238E27FC236}">
                <a16:creationId xmlns:a16="http://schemas.microsoft.com/office/drawing/2014/main" id="{2FAAC677-2D37-4F63-9C4B-711A2988EE02}"/>
              </a:ext>
            </a:extLst>
          </p:cNvPr>
          <p:cNvSpPr/>
          <p:nvPr/>
        </p:nvSpPr>
        <p:spPr>
          <a:xfrm>
            <a:off x="838199" y="1709928"/>
            <a:ext cx="10515600" cy="27432"/>
          </a:xfrm>
          <a:custGeom>
            <a:avLst/>
            <a:gdLst>
              <a:gd name="csX0" fmla="*/ 0 w 10515600"/>
              <a:gd name="csY0" fmla="*/ 0 h 27432"/>
              <a:gd name="csX1" fmla="*/ 446913 w 10515600"/>
              <a:gd name="csY1" fmla="*/ 0 h 27432"/>
              <a:gd name="csX2" fmla="*/ 1104138 w 10515600"/>
              <a:gd name="csY2" fmla="*/ 0 h 27432"/>
              <a:gd name="csX3" fmla="*/ 1866519 w 10515600"/>
              <a:gd name="csY3" fmla="*/ 0 h 27432"/>
              <a:gd name="csX4" fmla="*/ 2208276 w 10515600"/>
              <a:gd name="csY4" fmla="*/ 0 h 27432"/>
              <a:gd name="csX5" fmla="*/ 2550033 w 10515600"/>
              <a:gd name="csY5" fmla="*/ 0 h 27432"/>
              <a:gd name="csX6" fmla="*/ 3417570 w 10515600"/>
              <a:gd name="csY6" fmla="*/ 0 h 27432"/>
              <a:gd name="csX7" fmla="*/ 4074795 w 10515600"/>
              <a:gd name="csY7" fmla="*/ 0 h 27432"/>
              <a:gd name="csX8" fmla="*/ 4416552 w 10515600"/>
              <a:gd name="csY8" fmla="*/ 0 h 27432"/>
              <a:gd name="csX9" fmla="*/ 5073777 w 10515600"/>
              <a:gd name="csY9" fmla="*/ 0 h 27432"/>
              <a:gd name="csX10" fmla="*/ 5941314 w 10515600"/>
              <a:gd name="csY10" fmla="*/ 0 h 27432"/>
              <a:gd name="csX11" fmla="*/ 6493383 w 10515600"/>
              <a:gd name="csY11" fmla="*/ 0 h 27432"/>
              <a:gd name="csX12" fmla="*/ 7045452 w 10515600"/>
              <a:gd name="csY12" fmla="*/ 0 h 27432"/>
              <a:gd name="csX13" fmla="*/ 7702677 w 10515600"/>
              <a:gd name="csY13" fmla="*/ 0 h 27432"/>
              <a:gd name="csX14" fmla="*/ 8465058 w 10515600"/>
              <a:gd name="csY14" fmla="*/ 0 h 27432"/>
              <a:gd name="csX15" fmla="*/ 9227439 w 10515600"/>
              <a:gd name="csY15" fmla="*/ 0 h 27432"/>
              <a:gd name="csX16" fmla="*/ 10515600 w 10515600"/>
              <a:gd name="csY16" fmla="*/ 0 h 27432"/>
              <a:gd name="csX17" fmla="*/ 10515600 w 10515600"/>
              <a:gd name="csY17" fmla="*/ 27432 h 27432"/>
              <a:gd name="csX18" fmla="*/ 10068687 w 10515600"/>
              <a:gd name="csY18" fmla="*/ 27432 h 27432"/>
              <a:gd name="csX19" fmla="*/ 9201150 w 10515600"/>
              <a:gd name="csY19" fmla="*/ 27432 h 27432"/>
              <a:gd name="csX20" fmla="*/ 8543925 w 10515600"/>
              <a:gd name="csY20" fmla="*/ 27432 h 27432"/>
              <a:gd name="csX21" fmla="*/ 8202168 w 10515600"/>
              <a:gd name="csY21" fmla="*/ 27432 h 27432"/>
              <a:gd name="csX22" fmla="*/ 7544943 w 10515600"/>
              <a:gd name="csY22" fmla="*/ 27432 h 27432"/>
              <a:gd name="csX23" fmla="*/ 6992874 w 10515600"/>
              <a:gd name="csY23" fmla="*/ 27432 h 27432"/>
              <a:gd name="csX24" fmla="*/ 6440805 w 10515600"/>
              <a:gd name="csY24" fmla="*/ 27432 h 27432"/>
              <a:gd name="csX25" fmla="*/ 5888736 w 10515600"/>
              <a:gd name="csY25" fmla="*/ 27432 h 27432"/>
              <a:gd name="csX26" fmla="*/ 5336667 w 10515600"/>
              <a:gd name="csY26" fmla="*/ 27432 h 27432"/>
              <a:gd name="csX27" fmla="*/ 4574286 w 10515600"/>
              <a:gd name="csY27" fmla="*/ 27432 h 27432"/>
              <a:gd name="csX28" fmla="*/ 3917061 w 10515600"/>
              <a:gd name="csY28" fmla="*/ 27432 h 27432"/>
              <a:gd name="csX29" fmla="*/ 3575304 w 10515600"/>
              <a:gd name="csY29" fmla="*/ 27432 h 27432"/>
              <a:gd name="csX30" fmla="*/ 3023235 w 10515600"/>
              <a:gd name="csY30" fmla="*/ 27432 h 27432"/>
              <a:gd name="csX31" fmla="*/ 2260854 w 10515600"/>
              <a:gd name="csY31" fmla="*/ 27432 h 27432"/>
              <a:gd name="csX32" fmla="*/ 1813941 w 10515600"/>
              <a:gd name="csY32" fmla="*/ 27432 h 27432"/>
              <a:gd name="csX33" fmla="*/ 946404 w 10515600"/>
              <a:gd name="csY33" fmla="*/ 27432 h 27432"/>
              <a:gd name="csX34" fmla="*/ 0 w 10515600"/>
              <a:gd name="csY34" fmla="*/ 27432 h 27432"/>
              <a:gd name="csX35" fmla="*/ 0 w 10515600"/>
              <a:gd name="csY35" fmla="*/ 0 h 27432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  <a:cxn ang="0">
                <a:pos x="csX19" y="csY19"/>
              </a:cxn>
              <a:cxn ang="0">
                <a:pos x="csX20" y="csY20"/>
              </a:cxn>
              <a:cxn ang="0">
                <a:pos x="csX21" y="csY21"/>
              </a:cxn>
              <a:cxn ang="0">
                <a:pos x="csX22" y="csY22"/>
              </a:cxn>
              <a:cxn ang="0">
                <a:pos x="csX23" y="csY23"/>
              </a:cxn>
              <a:cxn ang="0">
                <a:pos x="csX24" y="csY24"/>
              </a:cxn>
              <a:cxn ang="0">
                <a:pos x="csX25" y="csY25"/>
              </a:cxn>
              <a:cxn ang="0">
                <a:pos x="csX26" y="csY26"/>
              </a:cxn>
              <a:cxn ang="0">
                <a:pos x="csX27" y="csY27"/>
              </a:cxn>
              <a:cxn ang="0">
                <a:pos x="csX28" y="csY28"/>
              </a:cxn>
              <a:cxn ang="0">
                <a:pos x="csX29" y="csY29"/>
              </a:cxn>
              <a:cxn ang="0">
                <a:pos x="csX30" y="csY30"/>
              </a:cxn>
              <a:cxn ang="0">
                <a:pos x="csX31" y="csY31"/>
              </a:cxn>
              <a:cxn ang="0">
                <a:pos x="csX32" y="csY32"/>
              </a:cxn>
              <a:cxn ang="0">
                <a:pos x="csX33" y="csY33"/>
              </a:cxn>
              <a:cxn ang="0">
                <a:pos x="csX34" y="csY34"/>
              </a:cxn>
              <a:cxn ang="0">
                <a:pos x="csX35" y="csY35"/>
              </a:cxn>
            </a:cxnLst>
            <a:rect l="l" t="t" r="r" b="b"/>
            <a:pathLst>
              <a:path w="10515600" h="27432" fill="none" extrusionOk="0">
                <a:moveTo>
                  <a:pt x="0" y="0"/>
                </a:moveTo>
                <a:cubicBezTo>
                  <a:pt x="119693" y="-14343"/>
                  <a:pt x="253007" y="-7583"/>
                  <a:pt x="446913" y="0"/>
                </a:cubicBezTo>
                <a:cubicBezTo>
                  <a:pt x="640819" y="7583"/>
                  <a:pt x="841419" y="-7067"/>
                  <a:pt x="1104138" y="0"/>
                </a:cubicBezTo>
                <a:cubicBezTo>
                  <a:pt x="1366858" y="7067"/>
                  <a:pt x="1495525" y="1255"/>
                  <a:pt x="1866519" y="0"/>
                </a:cubicBezTo>
                <a:cubicBezTo>
                  <a:pt x="2237513" y="-1255"/>
                  <a:pt x="2043820" y="12003"/>
                  <a:pt x="2208276" y="0"/>
                </a:cubicBezTo>
                <a:cubicBezTo>
                  <a:pt x="2372732" y="-12003"/>
                  <a:pt x="2419452" y="9887"/>
                  <a:pt x="2550033" y="0"/>
                </a:cubicBezTo>
                <a:cubicBezTo>
                  <a:pt x="2680614" y="-9887"/>
                  <a:pt x="3098156" y="3827"/>
                  <a:pt x="3417570" y="0"/>
                </a:cubicBezTo>
                <a:cubicBezTo>
                  <a:pt x="3736984" y="-3827"/>
                  <a:pt x="3916040" y="-6233"/>
                  <a:pt x="4074795" y="0"/>
                </a:cubicBezTo>
                <a:cubicBezTo>
                  <a:pt x="4233551" y="6233"/>
                  <a:pt x="4279253" y="5661"/>
                  <a:pt x="4416552" y="0"/>
                </a:cubicBezTo>
                <a:cubicBezTo>
                  <a:pt x="4553851" y="-5661"/>
                  <a:pt x="4915758" y="26022"/>
                  <a:pt x="5073777" y="0"/>
                </a:cubicBezTo>
                <a:cubicBezTo>
                  <a:pt x="5231797" y="-26022"/>
                  <a:pt x="5612089" y="32230"/>
                  <a:pt x="5941314" y="0"/>
                </a:cubicBezTo>
                <a:cubicBezTo>
                  <a:pt x="6270539" y="-32230"/>
                  <a:pt x="6313600" y="3064"/>
                  <a:pt x="6493383" y="0"/>
                </a:cubicBezTo>
                <a:cubicBezTo>
                  <a:pt x="6673166" y="-3064"/>
                  <a:pt x="6902474" y="-21096"/>
                  <a:pt x="7045452" y="0"/>
                </a:cubicBezTo>
                <a:cubicBezTo>
                  <a:pt x="7188430" y="21096"/>
                  <a:pt x="7478162" y="17386"/>
                  <a:pt x="7702677" y="0"/>
                </a:cubicBezTo>
                <a:cubicBezTo>
                  <a:pt x="7927192" y="-17386"/>
                  <a:pt x="8295683" y="-35143"/>
                  <a:pt x="8465058" y="0"/>
                </a:cubicBezTo>
                <a:cubicBezTo>
                  <a:pt x="8634433" y="35143"/>
                  <a:pt x="8927835" y="4103"/>
                  <a:pt x="9227439" y="0"/>
                </a:cubicBezTo>
                <a:cubicBezTo>
                  <a:pt x="9527043" y="-4103"/>
                  <a:pt x="10105355" y="-17535"/>
                  <a:pt x="10515600" y="0"/>
                </a:cubicBezTo>
                <a:cubicBezTo>
                  <a:pt x="10515789" y="12323"/>
                  <a:pt x="10515633" y="14639"/>
                  <a:pt x="10515600" y="27432"/>
                </a:cubicBezTo>
                <a:cubicBezTo>
                  <a:pt x="10343646" y="15282"/>
                  <a:pt x="10223667" y="31057"/>
                  <a:pt x="10068687" y="27432"/>
                </a:cubicBezTo>
                <a:cubicBezTo>
                  <a:pt x="9913707" y="23807"/>
                  <a:pt x="9512455" y="4101"/>
                  <a:pt x="9201150" y="27432"/>
                </a:cubicBezTo>
                <a:cubicBezTo>
                  <a:pt x="8889845" y="50763"/>
                  <a:pt x="8866277" y="3158"/>
                  <a:pt x="8543925" y="27432"/>
                </a:cubicBezTo>
                <a:cubicBezTo>
                  <a:pt x="8221573" y="51706"/>
                  <a:pt x="8288348" y="37286"/>
                  <a:pt x="8202168" y="27432"/>
                </a:cubicBezTo>
                <a:cubicBezTo>
                  <a:pt x="8115988" y="17578"/>
                  <a:pt x="7797033" y="6631"/>
                  <a:pt x="7544943" y="27432"/>
                </a:cubicBezTo>
                <a:cubicBezTo>
                  <a:pt x="7292854" y="48233"/>
                  <a:pt x="7108060" y="41767"/>
                  <a:pt x="6992874" y="27432"/>
                </a:cubicBezTo>
                <a:cubicBezTo>
                  <a:pt x="6877688" y="13097"/>
                  <a:pt x="6668930" y="7947"/>
                  <a:pt x="6440805" y="27432"/>
                </a:cubicBezTo>
                <a:cubicBezTo>
                  <a:pt x="6212680" y="46917"/>
                  <a:pt x="6027476" y="35225"/>
                  <a:pt x="5888736" y="27432"/>
                </a:cubicBezTo>
                <a:cubicBezTo>
                  <a:pt x="5749996" y="19639"/>
                  <a:pt x="5574559" y="43627"/>
                  <a:pt x="5336667" y="27432"/>
                </a:cubicBezTo>
                <a:cubicBezTo>
                  <a:pt x="5098775" y="11237"/>
                  <a:pt x="4837534" y="41882"/>
                  <a:pt x="4574286" y="27432"/>
                </a:cubicBezTo>
                <a:cubicBezTo>
                  <a:pt x="4311038" y="12982"/>
                  <a:pt x="4126419" y="26678"/>
                  <a:pt x="3917061" y="27432"/>
                </a:cubicBezTo>
                <a:cubicBezTo>
                  <a:pt x="3707704" y="28186"/>
                  <a:pt x="3657291" y="40087"/>
                  <a:pt x="3575304" y="27432"/>
                </a:cubicBezTo>
                <a:cubicBezTo>
                  <a:pt x="3493317" y="14777"/>
                  <a:pt x="3185226" y="45867"/>
                  <a:pt x="3023235" y="27432"/>
                </a:cubicBezTo>
                <a:cubicBezTo>
                  <a:pt x="2861244" y="8997"/>
                  <a:pt x="2597085" y="35801"/>
                  <a:pt x="2260854" y="27432"/>
                </a:cubicBezTo>
                <a:cubicBezTo>
                  <a:pt x="1924623" y="19063"/>
                  <a:pt x="1996678" y="15705"/>
                  <a:pt x="1813941" y="27432"/>
                </a:cubicBezTo>
                <a:cubicBezTo>
                  <a:pt x="1631204" y="39159"/>
                  <a:pt x="1187542" y="49167"/>
                  <a:pt x="946404" y="27432"/>
                </a:cubicBezTo>
                <a:cubicBezTo>
                  <a:pt x="705266" y="5697"/>
                  <a:pt x="404743" y="28229"/>
                  <a:pt x="0" y="27432"/>
                </a:cubicBezTo>
                <a:cubicBezTo>
                  <a:pt x="244" y="15297"/>
                  <a:pt x="645" y="7129"/>
                  <a:pt x="0" y="0"/>
                </a:cubicBezTo>
                <a:close/>
              </a:path>
              <a:path w="10515600" h="27432" stroke="0" extrusionOk="0">
                <a:moveTo>
                  <a:pt x="0" y="0"/>
                </a:moveTo>
                <a:cubicBezTo>
                  <a:pt x="230793" y="14353"/>
                  <a:pt x="332416" y="21392"/>
                  <a:pt x="552069" y="0"/>
                </a:cubicBezTo>
                <a:cubicBezTo>
                  <a:pt x="771722" y="-21392"/>
                  <a:pt x="761737" y="-14337"/>
                  <a:pt x="893826" y="0"/>
                </a:cubicBezTo>
                <a:cubicBezTo>
                  <a:pt x="1025915" y="14337"/>
                  <a:pt x="1441584" y="-15498"/>
                  <a:pt x="1761363" y="0"/>
                </a:cubicBezTo>
                <a:cubicBezTo>
                  <a:pt x="2081142" y="15498"/>
                  <a:pt x="2111503" y="7278"/>
                  <a:pt x="2313432" y="0"/>
                </a:cubicBezTo>
                <a:cubicBezTo>
                  <a:pt x="2515361" y="-7278"/>
                  <a:pt x="2743584" y="-17845"/>
                  <a:pt x="2865501" y="0"/>
                </a:cubicBezTo>
                <a:cubicBezTo>
                  <a:pt x="2987418" y="17845"/>
                  <a:pt x="3345183" y="8208"/>
                  <a:pt x="3733038" y="0"/>
                </a:cubicBezTo>
                <a:cubicBezTo>
                  <a:pt x="4120893" y="-8208"/>
                  <a:pt x="4009066" y="-3159"/>
                  <a:pt x="4179951" y="0"/>
                </a:cubicBezTo>
                <a:cubicBezTo>
                  <a:pt x="4350836" y="3159"/>
                  <a:pt x="4735020" y="17517"/>
                  <a:pt x="5047488" y="0"/>
                </a:cubicBezTo>
                <a:cubicBezTo>
                  <a:pt x="5359956" y="-17517"/>
                  <a:pt x="5662148" y="-17777"/>
                  <a:pt x="5915025" y="0"/>
                </a:cubicBezTo>
                <a:cubicBezTo>
                  <a:pt x="6167902" y="17777"/>
                  <a:pt x="6308797" y="30350"/>
                  <a:pt x="6572250" y="0"/>
                </a:cubicBezTo>
                <a:cubicBezTo>
                  <a:pt x="6835703" y="-30350"/>
                  <a:pt x="7107419" y="-9627"/>
                  <a:pt x="7439787" y="0"/>
                </a:cubicBezTo>
                <a:cubicBezTo>
                  <a:pt x="7772155" y="9627"/>
                  <a:pt x="7844034" y="-9098"/>
                  <a:pt x="7991856" y="0"/>
                </a:cubicBezTo>
                <a:cubicBezTo>
                  <a:pt x="8139678" y="9098"/>
                  <a:pt x="8289889" y="-20239"/>
                  <a:pt x="8543925" y="0"/>
                </a:cubicBezTo>
                <a:cubicBezTo>
                  <a:pt x="8797961" y="20239"/>
                  <a:pt x="8994198" y="29575"/>
                  <a:pt x="9306306" y="0"/>
                </a:cubicBezTo>
                <a:cubicBezTo>
                  <a:pt x="9618414" y="-29575"/>
                  <a:pt x="9739118" y="-23835"/>
                  <a:pt x="9858375" y="0"/>
                </a:cubicBezTo>
                <a:cubicBezTo>
                  <a:pt x="9977632" y="23835"/>
                  <a:pt x="10370488" y="-4069"/>
                  <a:pt x="10515600" y="0"/>
                </a:cubicBezTo>
                <a:cubicBezTo>
                  <a:pt x="10515650" y="5798"/>
                  <a:pt x="10515903" y="19375"/>
                  <a:pt x="10515600" y="27432"/>
                </a:cubicBezTo>
                <a:cubicBezTo>
                  <a:pt x="10304538" y="42307"/>
                  <a:pt x="10069280" y="3335"/>
                  <a:pt x="9753219" y="27432"/>
                </a:cubicBezTo>
                <a:cubicBezTo>
                  <a:pt x="9437158" y="51529"/>
                  <a:pt x="9488415" y="23852"/>
                  <a:pt x="9411462" y="27432"/>
                </a:cubicBezTo>
                <a:cubicBezTo>
                  <a:pt x="9334509" y="31012"/>
                  <a:pt x="9183755" y="44107"/>
                  <a:pt x="8964549" y="27432"/>
                </a:cubicBezTo>
                <a:cubicBezTo>
                  <a:pt x="8745343" y="10757"/>
                  <a:pt x="8279150" y="61693"/>
                  <a:pt x="8097012" y="27432"/>
                </a:cubicBezTo>
                <a:cubicBezTo>
                  <a:pt x="7914874" y="-6829"/>
                  <a:pt x="7608717" y="59556"/>
                  <a:pt x="7439787" y="27432"/>
                </a:cubicBezTo>
                <a:cubicBezTo>
                  <a:pt x="7270858" y="-4692"/>
                  <a:pt x="7154492" y="27026"/>
                  <a:pt x="6992874" y="27432"/>
                </a:cubicBezTo>
                <a:cubicBezTo>
                  <a:pt x="6831256" y="27838"/>
                  <a:pt x="6536817" y="51174"/>
                  <a:pt x="6335649" y="27432"/>
                </a:cubicBezTo>
                <a:cubicBezTo>
                  <a:pt x="6134481" y="3690"/>
                  <a:pt x="6097824" y="11070"/>
                  <a:pt x="5993892" y="27432"/>
                </a:cubicBezTo>
                <a:cubicBezTo>
                  <a:pt x="5889960" y="43794"/>
                  <a:pt x="5793821" y="34098"/>
                  <a:pt x="5652135" y="27432"/>
                </a:cubicBezTo>
                <a:cubicBezTo>
                  <a:pt x="5510449" y="20766"/>
                  <a:pt x="5168382" y="-3650"/>
                  <a:pt x="4994910" y="27432"/>
                </a:cubicBezTo>
                <a:cubicBezTo>
                  <a:pt x="4821439" y="58514"/>
                  <a:pt x="4653937" y="21362"/>
                  <a:pt x="4547997" y="27432"/>
                </a:cubicBezTo>
                <a:cubicBezTo>
                  <a:pt x="4442057" y="33502"/>
                  <a:pt x="4153363" y="33024"/>
                  <a:pt x="3785616" y="27432"/>
                </a:cubicBezTo>
                <a:cubicBezTo>
                  <a:pt x="3417869" y="21840"/>
                  <a:pt x="3544908" y="29840"/>
                  <a:pt x="3338703" y="27432"/>
                </a:cubicBezTo>
                <a:cubicBezTo>
                  <a:pt x="3132498" y="25024"/>
                  <a:pt x="2782152" y="45947"/>
                  <a:pt x="2576322" y="27432"/>
                </a:cubicBezTo>
                <a:cubicBezTo>
                  <a:pt x="2370492" y="8917"/>
                  <a:pt x="2347214" y="14129"/>
                  <a:pt x="2234565" y="27432"/>
                </a:cubicBezTo>
                <a:cubicBezTo>
                  <a:pt x="2121916" y="40735"/>
                  <a:pt x="1785921" y="49081"/>
                  <a:pt x="1472184" y="27432"/>
                </a:cubicBezTo>
                <a:cubicBezTo>
                  <a:pt x="1158447" y="5783"/>
                  <a:pt x="1203910" y="37937"/>
                  <a:pt x="1025271" y="27432"/>
                </a:cubicBezTo>
                <a:cubicBezTo>
                  <a:pt x="846632" y="16927"/>
                  <a:pt x="846577" y="17996"/>
                  <a:pt x="683514" y="27432"/>
                </a:cubicBezTo>
                <a:cubicBezTo>
                  <a:pt x="520451" y="36868"/>
                  <a:pt x="320799" y="46677"/>
                  <a:pt x="0" y="27432"/>
                </a:cubicBezTo>
                <a:cubicBezTo>
                  <a:pt x="-510" y="19859"/>
                  <a:pt x="-1106" y="11474"/>
                  <a:pt x="0" y="0"/>
                </a:cubicBezTo>
                <a:close/>
              </a:path>
            </a:pathLst>
          </a:custGeom>
          <a:solidFill>
            <a:schemeClr val="tx1"/>
          </a:solidFill>
          <a:ln w="3810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8455034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8AE282-8875-4F49-AB21-E1C2BCAEA1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1712EA2-EF8C-4F18-BECF-AD121F72816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938528"/>
            <a:ext cx="5157787" cy="823912"/>
          </a:xfrm>
        </p:spPr>
        <p:txBody>
          <a:bodyPr anchor="b">
            <a:normAutofit/>
          </a:bodyPr>
          <a:lstStyle>
            <a:lvl1pPr marL="0" indent="0">
              <a:buNone/>
              <a:defRPr sz="36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D7B59D4-E93F-40C1-A1A2-F1867830C67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926080"/>
            <a:ext cx="5157787" cy="326440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6E810616-1C77-42AE-8449-D0B64E2B847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938528"/>
            <a:ext cx="5183188" cy="823912"/>
          </a:xfrm>
        </p:spPr>
        <p:txBody>
          <a:bodyPr anchor="b">
            <a:normAutofit/>
          </a:bodyPr>
          <a:lstStyle>
            <a:lvl1pPr marL="0" indent="0">
              <a:buNone/>
              <a:defRPr sz="36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A74E172-AFE8-48E4-BBB0-CA6D4EC1127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926080"/>
            <a:ext cx="5183188" cy="326440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C9407CC-270D-4C98-B95C-7AE67D2E191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6/3/2026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454070D5-9B7B-47FC-9F75-F6AD9607452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428EAC17-33BE-4265-8C06-644C2D34FD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  <p:sp>
        <p:nvSpPr>
          <p:cNvPr id="11" name="Rectangle 10" descr="Tag=AccentColor&#10;Flavor=Light&#10;Target=FillAndLine">
            <a:extLst>
              <a:ext uri="{FF2B5EF4-FFF2-40B4-BE49-F238E27FC236}">
                <a16:creationId xmlns:a16="http://schemas.microsoft.com/office/drawing/2014/main" id="{F634C457-AEBF-47D7-9200-BAD05D138B12}"/>
              </a:ext>
            </a:extLst>
          </p:cNvPr>
          <p:cNvSpPr/>
          <p:nvPr/>
        </p:nvSpPr>
        <p:spPr>
          <a:xfrm>
            <a:off x="838199" y="1709928"/>
            <a:ext cx="10515600" cy="27432"/>
          </a:xfrm>
          <a:custGeom>
            <a:avLst/>
            <a:gdLst>
              <a:gd name="csX0" fmla="*/ 0 w 10515600"/>
              <a:gd name="csY0" fmla="*/ 0 h 27432"/>
              <a:gd name="csX1" fmla="*/ 446913 w 10515600"/>
              <a:gd name="csY1" fmla="*/ 0 h 27432"/>
              <a:gd name="csX2" fmla="*/ 1104138 w 10515600"/>
              <a:gd name="csY2" fmla="*/ 0 h 27432"/>
              <a:gd name="csX3" fmla="*/ 1866519 w 10515600"/>
              <a:gd name="csY3" fmla="*/ 0 h 27432"/>
              <a:gd name="csX4" fmla="*/ 2208276 w 10515600"/>
              <a:gd name="csY4" fmla="*/ 0 h 27432"/>
              <a:gd name="csX5" fmla="*/ 2550033 w 10515600"/>
              <a:gd name="csY5" fmla="*/ 0 h 27432"/>
              <a:gd name="csX6" fmla="*/ 3417570 w 10515600"/>
              <a:gd name="csY6" fmla="*/ 0 h 27432"/>
              <a:gd name="csX7" fmla="*/ 4074795 w 10515600"/>
              <a:gd name="csY7" fmla="*/ 0 h 27432"/>
              <a:gd name="csX8" fmla="*/ 4416552 w 10515600"/>
              <a:gd name="csY8" fmla="*/ 0 h 27432"/>
              <a:gd name="csX9" fmla="*/ 5073777 w 10515600"/>
              <a:gd name="csY9" fmla="*/ 0 h 27432"/>
              <a:gd name="csX10" fmla="*/ 5941314 w 10515600"/>
              <a:gd name="csY10" fmla="*/ 0 h 27432"/>
              <a:gd name="csX11" fmla="*/ 6493383 w 10515600"/>
              <a:gd name="csY11" fmla="*/ 0 h 27432"/>
              <a:gd name="csX12" fmla="*/ 7045452 w 10515600"/>
              <a:gd name="csY12" fmla="*/ 0 h 27432"/>
              <a:gd name="csX13" fmla="*/ 7702677 w 10515600"/>
              <a:gd name="csY13" fmla="*/ 0 h 27432"/>
              <a:gd name="csX14" fmla="*/ 8465058 w 10515600"/>
              <a:gd name="csY14" fmla="*/ 0 h 27432"/>
              <a:gd name="csX15" fmla="*/ 9227439 w 10515600"/>
              <a:gd name="csY15" fmla="*/ 0 h 27432"/>
              <a:gd name="csX16" fmla="*/ 10515600 w 10515600"/>
              <a:gd name="csY16" fmla="*/ 0 h 27432"/>
              <a:gd name="csX17" fmla="*/ 10515600 w 10515600"/>
              <a:gd name="csY17" fmla="*/ 27432 h 27432"/>
              <a:gd name="csX18" fmla="*/ 10068687 w 10515600"/>
              <a:gd name="csY18" fmla="*/ 27432 h 27432"/>
              <a:gd name="csX19" fmla="*/ 9201150 w 10515600"/>
              <a:gd name="csY19" fmla="*/ 27432 h 27432"/>
              <a:gd name="csX20" fmla="*/ 8543925 w 10515600"/>
              <a:gd name="csY20" fmla="*/ 27432 h 27432"/>
              <a:gd name="csX21" fmla="*/ 8202168 w 10515600"/>
              <a:gd name="csY21" fmla="*/ 27432 h 27432"/>
              <a:gd name="csX22" fmla="*/ 7544943 w 10515600"/>
              <a:gd name="csY22" fmla="*/ 27432 h 27432"/>
              <a:gd name="csX23" fmla="*/ 6992874 w 10515600"/>
              <a:gd name="csY23" fmla="*/ 27432 h 27432"/>
              <a:gd name="csX24" fmla="*/ 6440805 w 10515600"/>
              <a:gd name="csY24" fmla="*/ 27432 h 27432"/>
              <a:gd name="csX25" fmla="*/ 5888736 w 10515600"/>
              <a:gd name="csY25" fmla="*/ 27432 h 27432"/>
              <a:gd name="csX26" fmla="*/ 5336667 w 10515600"/>
              <a:gd name="csY26" fmla="*/ 27432 h 27432"/>
              <a:gd name="csX27" fmla="*/ 4574286 w 10515600"/>
              <a:gd name="csY27" fmla="*/ 27432 h 27432"/>
              <a:gd name="csX28" fmla="*/ 3917061 w 10515600"/>
              <a:gd name="csY28" fmla="*/ 27432 h 27432"/>
              <a:gd name="csX29" fmla="*/ 3575304 w 10515600"/>
              <a:gd name="csY29" fmla="*/ 27432 h 27432"/>
              <a:gd name="csX30" fmla="*/ 3023235 w 10515600"/>
              <a:gd name="csY30" fmla="*/ 27432 h 27432"/>
              <a:gd name="csX31" fmla="*/ 2260854 w 10515600"/>
              <a:gd name="csY31" fmla="*/ 27432 h 27432"/>
              <a:gd name="csX32" fmla="*/ 1813941 w 10515600"/>
              <a:gd name="csY32" fmla="*/ 27432 h 27432"/>
              <a:gd name="csX33" fmla="*/ 946404 w 10515600"/>
              <a:gd name="csY33" fmla="*/ 27432 h 27432"/>
              <a:gd name="csX34" fmla="*/ 0 w 10515600"/>
              <a:gd name="csY34" fmla="*/ 27432 h 27432"/>
              <a:gd name="csX35" fmla="*/ 0 w 10515600"/>
              <a:gd name="csY35" fmla="*/ 0 h 27432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  <a:cxn ang="0">
                <a:pos x="csX19" y="csY19"/>
              </a:cxn>
              <a:cxn ang="0">
                <a:pos x="csX20" y="csY20"/>
              </a:cxn>
              <a:cxn ang="0">
                <a:pos x="csX21" y="csY21"/>
              </a:cxn>
              <a:cxn ang="0">
                <a:pos x="csX22" y="csY22"/>
              </a:cxn>
              <a:cxn ang="0">
                <a:pos x="csX23" y="csY23"/>
              </a:cxn>
              <a:cxn ang="0">
                <a:pos x="csX24" y="csY24"/>
              </a:cxn>
              <a:cxn ang="0">
                <a:pos x="csX25" y="csY25"/>
              </a:cxn>
              <a:cxn ang="0">
                <a:pos x="csX26" y="csY26"/>
              </a:cxn>
              <a:cxn ang="0">
                <a:pos x="csX27" y="csY27"/>
              </a:cxn>
              <a:cxn ang="0">
                <a:pos x="csX28" y="csY28"/>
              </a:cxn>
              <a:cxn ang="0">
                <a:pos x="csX29" y="csY29"/>
              </a:cxn>
              <a:cxn ang="0">
                <a:pos x="csX30" y="csY30"/>
              </a:cxn>
              <a:cxn ang="0">
                <a:pos x="csX31" y="csY31"/>
              </a:cxn>
              <a:cxn ang="0">
                <a:pos x="csX32" y="csY32"/>
              </a:cxn>
              <a:cxn ang="0">
                <a:pos x="csX33" y="csY33"/>
              </a:cxn>
              <a:cxn ang="0">
                <a:pos x="csX34" y="csY34"/>
              </a:cxn>
              <a:cxn ang="0">
                <a:pos x="csX35" y="csY35"/>
              </a:cxn>
            </a:cxnLst>
            <a:rect l="l" t="t" r="r" b="b"/>
            <a:pathLst>
              <a:path w="10515600" h="27432" fill="none" extrusionOk="0">
                <a:moveTo>
                  <a:pt x="0" y="0"/>
                </a:moveTo>
                <a:cubicBezTo>
                  <a:pt x="119693" y="-14343"/>
                  <a:pt x="253007" y="-7583"/>
                  <a:pt x="446913" y="0"/>
                </a:cubicBezTo>
                <a:cubicBezTo>
                  <a:pt x="640819" y="7583"/>
                  <a:pt x="841419" y="-7067"/>
                  <a:pt x="1104138" y="0"/>
                </a:cubicBezTo>
                <a:cubicBezTo>
                  <a:pt x="1366858" y="7067"/>
                  <a:pt x="1495525" y="1255"/>
                  <a:pt x="1866519" y="0"/>
                </a:cubicBezTo>
                <a:cubicBezTo>
                  <a:pt x="2237513" y="-1255"/>
                  <a:pt x="2043820" y="12003"/>
                  <a:pt x="2208276" y="0"/>
                </a:cubicBezTo>
                <a:cubicBezTo>
                  <a:pt x="2372732" y="-12003"/>
                  <a:pt x="2419452" y="9887"/>
                  <a:pt x="2550033" y="0"/>
                </a:cubicBezTo>
                <a:cubicBezTo>
                  <a:pt x="2680614" y="-9887"/>
                  <a:pt x="3098156" y="3827"/>
                  <a:pt x="3417570" y="0"/>
                </a:cubicBezTo>
                <a:cubicBezTo>
                  <a:pt x="3736984" y="-3827"/>
                  <a:pt x="3916040" y="-6233"/>
                  <a:pt x="4074795" y="0"/>
                </a:cubicBezTo>
                <a:cubicBezTo>
                  <a:pt x="4233551" y="6233"/>
                  <a:pt x="4279253" y="5661"/>
                  <a:pt x="4416552" y="0"/>
                </a:cubicBezTo>
                <a:cubicBezTo>
                  <a:pt x="4553851" y="-5661"/>
                  <a:pt x="4915758" y="26022"/>
                  <a:pt x="5073777" y="0"/>
                </a:cubicBezTo>
                <a:cubicBezTo>
                  <a:pt x="5231797" y="-26022"/>
                  <a:pt x="5612089" y="32230"/>
                  <a:pt x="5941314" y="0"/>
                </a:cubicBezTo>
                <a:cubicBezTo>
                  <a:pt x="6270539" y="-32230"/>
                  <a:pt x="6313600" y="3064"/>
                  <a:pt x="6493383" y="0"/>
                </a:cubicBezTo>
                <a:cubicBezTo>
                  <a:pt x="6673166" y="-3064"/>
                  <a:pt x="6902474" y="-21096"/>
                  <a:pt x="7045452" y="0"/>
                </a:cubicBezTo>
                <a:cubicBezTo>
                  <a:pt x="7188430" y="21096"/>
                  <a:pt x="7478162" y="17386"/>
                  <a:pt x="7702677" y="0"/>
                </a:cubicBezTo>
                <a:cubicBezTo>
                  <a:pt x="7927192" y="-17386"/>
                  <a:pt x="8295683" y="-35143"/>
                  <a:pt x="8465058" y="0"/>
                </a:cubicBezTo>
                <a:cubicBezTo>
                  <a:pt x="8634433" y="35143"/>
                  <a:pt x="8927835" y="4103"/>
                  <a:pt x="9227439" y="0"/>
                </a:cubicBezTo>
                <a:cubicBezTo>
                  <a:pt x="9527043" y="-4103"/>
                  <a:pt x="10105355" y="-17535"/>
                  <a:pt x="10515600" y="0"/>
                </a:cubicBezTo>
                <a:cubicBezTo>
                  <a:pt x="10515789" y="12323"/>
                  <a:pt x="10515633" y="14639"/>
                  <a:pt x="10515600" y="27432"/>
                </a:cubicBezTo>
                <a:cubicBezTo>
                  <a:pt x="10343646" y="15282"/>
                  <a:pt x="10223667" y="31057"/>
                  <a:pt x="10068687" y="27432"/>
                </a:cubicBezTo>
                <a:cubicBezTo>
                  <a:pt x="9913707" y="23807"/>
                  <a:pt x="9512455" y="4101"/>
                  <a:pt x="9201150" y="27432"/>
                </a:cubicBezTo>
                <a:cubicBezTo>
                  <a:pt x="8889845" y="50763"/>
                  <a:pt x="8866277" y="3158"/>
                  <a:pt x="8543925" y="27432"/>
                </a:cubicBezTo>
                <a:cubicBezTo>
                  <a:pt x="8221573" y="51706"/>
                  <a:pt x="8288348" y="37286"/>
                  <a:pt x="8202168" y="27432"/>
                </a:cubicBezTo>
                <a:cubicBezTo>
                  <a:pt x="8115988" y="17578"/>
                  <a:pt x="7797033" y="6631"/>
                  <a:pt x="7544943" y="27432"/>
                </a:cubicBezTo>
                <a:cubicBezTo>
                  <a:pt x="7292854" y="48233"/>
                  <a:pt x="7108060" y="41767"/>
                  <a:pt x="6992874" y="27432"/>
                </a:cubicBezTo>
                <a:cubicBezTo>
                  <a:pt x="6877688" y="13097"/>
                  <a:pt x="6668930" y="7947"/>
                  <a:pt x="6440805" y="27432"/>
                </a:cubicBezTo>
                <a:cubicBezTo>
                  <a:pt x="6212680" y="46917"/>
                  <a:pt x="6027476" y="35225"/>
                  <a:pt x="5888736" y="27432"/>
                </a:cubicBezTo>
                <a:cubicBezTo>
                  <a:pt x="5749996" y="19639"/>
                  <a:pt x="5574559" y="43627"/>
                  <a:pt x="5336667" y="27432"/>
                </a:cubicBezTo>
                <a:cubicBezTo>
                  <a:pt x="5098775" y="11237"/>
                  <a:pt x="4837534" y="41882"/>
                  <a:pt x="4574286" y="27432"/>
                </a:cubicBezTo>
                <a:cubicBezTo>
                  <a:pt x="4311038" y="12982"/>
                  <a:pt x="4126419" y="26678"/>
                  <a:pt x="3917061" y="27432"/>
                </a:cubicBezTo>
                <a:cubicBezTo>
                  <a:pt x="3707704" y="28186"/>
                  <a:pt x="3657291" y="40087"/>
                  <a:pt x="3575304" y="27432"/>
                </a:cubicBezTo>
                <a:cubicBezTo>
                  <a:pt x="3493317" y="14777"/>
                  <a:pt x="3185226" y="45867"/>
                  <a:pt x="3023235" y="27432"/>
                </a:cubicBezTo>
                <a:cubicBezTo>
                  <a:pt x="2861244" y="8997"/>
                  <a:pt x="2597085" y="35801"/>
                  <a:pt x="2260854" y="27432"/>
                </a:cubicBezTo>
                <a:cubicBezTo>
                  <a:pt x="1924623" y="19063"/>
                  <a:pt x="1996678" y="15705"/>
                  <a:pt x="1813941" y="27432"/>
                </a:cubicBezTo>
                <a:cubicBezTo>
                  <a:pt x="1631204" y="39159"/>
                  <a:pt x="1187542" y="49167"/>
                  <a:pt x="946404" y="27432"/>
                </a:cubicBezTo>
                <a:cubicBezTo>
                  <a:pt x="705266" y="5697"/>
                  <a:pt x="404743" y="28229"/>
                  <a:pt x="0" y="27432"/>
                </a:cubicBezTo>
                <a:cubicBezTo>
                  <a:pt x="244" y="15297"/>
                  <a:pt x="645" y="7129"/>
                  <a:pt x="0" y="0"/>
                </a:cubicBezTo>
                <a:close/>
              </a:path>
              <a:path w="10515600" h="27432" stroke="0" extrusionOk="0">
                <a:moveTo>
                  <a:pt x="0" y="0"/>
                </a:moveTo>
                <a:cubicBezTo>
                  <a:pt x="230793" y="14353"/>
                  <a:pt x="332416" y="21392"/>
                  <a:pt x="552069" y="0"/>
                </a:cubicBezTo>
                <a:cubicBezTo>
                  <a:pt x="771722" y="-21392"/>
                  <a:pt x="761737" y="-14337"/>
                  <a:pt x="893826" y="0"/>
                </a:cubicBezTo>
                <a:cubicBezTo>
                  <a:pt x="1025915" y="14337"/>
                  <a:pt x="1441584" y="-15498"/>
                  <a:pt x="1761363" y="0"/>
                </a:cubicBezTo>
                <a:cubicBezTo>
                  <a:pt x="2081142" y="15498"/>
                  <a:pt x="2111503" y="7278"/>
                  <a:pt x="2313432" y="0"/>
                </a:cubicBezTo>
                <a:cubicBezTo>
                  <a:pt x="2515361" y="-7278"/>
                  <a:pt x="2743584" y="-17845"/>
                  <a:pt x="2865501" y="0"/>
                </a:cubicBezTo>
                <a:cubicBezTo>
                  <a:pt x="2987418" y="17845"/>
                  <a:pt x="3345183" y="8208"/>
                  <a:pt x="3733038" y="0"/>
                </a:cubicBezTo>
                <a:cubicBezTo>
                  <a:pt x="4120893" y="-8208"/>
                  <a:pt x="4009066" y="-3159"/>
                  <a:pt x="4179951" y="0"/>
                </a:cubicBezTo>
                <a:cubicBezTo>
                  <a:pt x="4350836" y="3159"/>
                  <a:pt x="4735020" y="17517"/>
                  <a:pt x="5047488" y="0"/>
                </a:cubicBezTo>
                <a:cubicBezTo>
                  <a:pt x="5359956" y="-17517"/>
                  <a:pt x="5662148" y="-17777"/>
                  <a:pt x="5915025" y="0"/>
                </a:cubicBezTo>
                <a:cubicBezTo>
                  <a:pt x="6167902" y="17777"/>
                  <a:pt x="6308797" y="30350"/>
                  <a:pt x="6572250" y="0"/>
                </a:cubicBezTo>
                <a:cubicBezTo>
                  <a:pt x="6835703" y="-30350"/>
                  <a:pt x="7107419" y="-9627"/>
                  <a:pt x="7439787" y="0"/>
                </a:cubicBezTo>
                <a:cubicBezTo>
                  <a:pt x="7772155" y="9627"/>
                  <a:pt x="7844034" y="-9098"/>
                  <a:pt x="7991856" y="0"/>
                </a:cubicBezTo>
                <a:cubicBezTo>
                  <a:pt x="8139678" y="9098"/>
                  <a:pt x="8289889" y="-20239"/>
                  <a:pt x="8543925" y="0"/>
                </a:cubicBezTo>
                <a:cubicBezTo>
                  <a:pt x="8797961" y="20239"/>
                  <a:pt x="8994198" y="29575"/>
                  <a:pt x="9306306" y="0"/>
                </a:cubicBezTo>
                <a:cubicBezTo>
                  <a:pt x="9618414" y="-29575"/>
                  <a:pt x="9739118" y="-23835"/>
                  <a:pt x="9858375" y="0"/>
                </a:cubicBezTo>
                <a:cubicBezTo>
                  <a:pt x="9977632" y="23835"/>
                  <a:pt x="10370488" y="-4069"/>
                  <a:pt x="10515600" y="0"/>
                </a:cubicBezTo>
                <a:cubicBezTo>
                  <a:pt x="10515650" y="5798"/>
                  <a:pt x="10515903" y="19375"/>
                  <a:pt x="10515600" y="27432"/>
                </a:cubicBezTo>
                <a:cubicBezTo>
                  <a:pt x="10304538" y="42307"/>
                  <a:pt x="10069280" y="3335"/>
                  <a:pt x="9753219" y="27432"/>
                </a:cubicBezTo>
                <a:cubicBezTo>
                  <a:pt x="9437158" y="51529"/>
                  <a:pt x="9488415" y="23852"/>
                  <a:pt x="9411462" y="27432"/>
                </a:cubicBezTo>
                <a:cubicBezTo>
                  <a:pt x="9334509" y="31012"/>
                  <a:pt x="9183755" y="44107"/>
                  <a:pt x="8964549" y="27432"/>
                </a:cubicBezTo>
                <a:cubicBezTo>
                  <a:pt x="8745343" y="10757"/>
                  <a:pt x="8279150" y="61693"/>
                  <a:pt x="8097012" y="27432"/>
                </a:cubicBezTo>
                <a:cubicBezTo>
                  <a:pt x="7914874" y="-6829"/>
                  <a:pt x="7608717" y="59556"/>
                  <a:pt x="7439787" y="27432"/>
                </a:cubicBezTo>
                <a:cubicBezTo>
                  <a:pt x="7270858" y="-4692"/>
                  <a:pt x="7154492" y="27026"/>
                  <a:pt x="6992874" y="27432"/>
                </a:cubicBezTo>
                <a:cubicBezTo>
                  <a:pt x="6831256" y="27838"/>
                  <a:pt x="6536817" y="51174"/>
                  <a:pt x="6335649" y="27432"/>
                </a:cubicBezTo>
                <a:cubicBezTo>
                  <a:pt x="6134481" y="3690"/>
                  <a:pt x="6097824" y="11070"/>
                  <a:pt x="5993892" y="27432"/>
                </a:cubicBezTo>
                <a:cubicBezTo>
                  <a:pt x="5889960" y="43794"/>
                  <a:pt x="5793821" y="34098"/>
                  <a:pt x="5652135" y="27432"/>
                </a:cubicBezTo>
                <a:cubicBezTo>
                  <a:pt x="5510449" y="20766"/>
                  <a:pt x="5168382" y="-3650"/>
                  <a:pt x="4994910" y="27432"/>
                </a:cubicBezTo>
                <a:cubicBezTo>
                  <a:pt x="4821439" y="58514"/>
                  <a:pt x="4653937" y="21362"/>
                  <a:pt x="4547997" y="27432"/>
                </a:cubicBezTo>
                <a:cubicBezTo>
                  <a:pt x="4442057" y="33502"/>
                  <a:pt x="4153363" y="33024"/>
                  <a:pt x="3785616" y="27432"/>
                </a:cubicBezTo>
                <a:cubicBezTo>
                  <a:pt x="3417869" y="21840"/>
                  <a:pt x="3544908" y="29840"/>
                  <a:pt x="3338703" y="27432"/>
                </a:cubicBezTo>
                <a:cubicBezTo>
                  <a:pt x="3132498" y="25024"/>
                  <a:pt x="2782152" y="45947"/>
                  <a:pt x="2576322" y="27432"/>
                </a:cubicBezTo>
                <a:cubicBezTo>
                  <a:pt x="2370492" y="8917"/>
                  <a:pt x="2347214" y="14129"/>
                  <a:pt x="2234565" y="27432"/>
                </a:cubicBezTo>
                <a:cubicBezTo>
                  <a:pt x="2121916" y="40735"/>
                  <a:pt x="1785921" y="49081"/>
                  <a:pt x="1472184" y="27432"/>
                </a:cubicBezTo>
                <a:cubicBezTo>
                  <a:pt x="1158447" y="5783"/>
                  <a:pt x="1203910" y="37937"/>
                  <a:pt x="1025271" y="27432"/>
                </a:cubicBezTo>
                <a:cubicBezTo>
                  <a:pt x="846632" y="16927"/>
                  <a:pt x="846577" y="17996"/>
                  <a:pt x="683514" y="27432"/>
                </a:cubicBezTo>
                <a:cubicBezTo>
                  <a:pt x="520451" y="36868"/>
                  <a:pt x="320799" y="46677"/>
                  <a:pt x="0" y="27432"/>
                </a:cubicBezTo>
                <a:cubicBezTo>
                  <a:pt x="-510" y="19859"/>
                  <a:pt x="-1106" y="11474"/>
                  <a:pt x="0" y="0"/>
                </a:cubicBezTo>
                <a:close/>
              </a:path>
            </a:pathLst>
          </a:custGeom>
          <a:solidFill>
            <a:schemeClr val="tx1"/>
          </a:solidFill>
          <a:ln w="3810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1617887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EE9AC0-40CD-4451-BF00-5E2FC7B745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03704" y="1728216"/>
            <a:ext cx="7781544" cy="3392424"/>
          </a:xfrm>
        </p:spPr>
        <p:txBody>
          <a:bodyPr>
            <a:normAutofit/>
          </a:bodyPr>
          <a:lstStyle>
            <a:lvl1pPr algn="ctr">
              <a:defRPr sz="7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6FD9A32-9C83-452B-BC69-CC6E95D3C93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6/3/2026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B87B83E-E23E-42DE-876D-F55908A97DC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61C03A8-D428-4010-B413-13B1E992262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  <p:sp>
        <p:nvSpPr>
          <p:cNvPr id="6" name="Rectangle 6" descr="Tag=AccentColor&#10;Flavor=Light&#10;Target=FillAndLine">
            <a:extLst>
              <a:ext uri="{FF2B5EF4-FFF2-40B4-BE49-F238E27FC236}">
                <a16:creationId xmlns:a16="http://schemas.microsoft.com/office/drawing/2014/main" id="{17F03060-85EC-4182-8C18-C6EE0D373E4B}"/>
              </a:ext>
            </a:extLst>
          </p:cNvPr>
          <p:cNvSpPr/>
          <p:nvPr/>
        </p:nvSpPr>
        <p:spPr>
          <a:xfrm>
            <a:off x="3974206" y="5126892"/>
            <a:ext cx="4243589" cy="27432"/>
          </a:xfrm>
          <a:custGeom>
            <a:avLst/>
            <a:gdLst>
              <a:gd name="csX0" fmla="*/ 0 w 4243589"/>
              <a:gd name="csY0" fmla="*/ 0 h 27432"/>
              <a:gd name="csX1" fmla="*/ 563791 w 4243589"/>
              <a:gd name="csY1" fmla="*/ 0 h 27432"/>
              <a:gd name="csX2" fmla="*/ 1042710 w 4243589"/>
              <a:gd name="csY2" fmla="*/ 0 h 27432"/>
              <a:gd name="csX3" fmla="*/ 1564066 w 4243589"/>
              <a:gd name="csY3" fmla="*/ 0 h 27432"/>
              <a:gd name="csX4" fmla="*/ 2212729 w 4243589"/>
              <a:gd name="csY4" fmla="*/ 0 h 27432"/>
              <a:gd name="csX5" fmla="*/ 2776520 w 4243589"/>
              <a:gd name="csY5" fmla="*/ 0 h 27432"/>
              <a:gd name="csX6" fmla="*/ 3297875 w 4243589"/>
              <a:gd name="csY6" fmla="*/ 0 h 27432"/>
              <a:gd name="csX7" fmla="*/ 4243589 w 4243589"/>
              <a:gd name="csY7" fmla="*/ 0 h 27432"/>
              <a:gd name="csX8" fmla="*/ 4243589 w 4243589"/>
              <a:gd name="csY8" fmla="*/ 27432 h 27432"/>
              <a:gd name="csX9" fmla="*/ 3637362 w 4243589"/>
              <a:gd name="csY9" fmla="*/ 27432 h 27432"/>
              <a:gd name="csX10" fmla="*/ 3116007 w 4243589"/>
              <a:gd name="csY10" fmla="*/ 27432 h 27432"/>
              <a:gd name="csX11" fmla="*/ 2424908 w 4243589"/>
              <a:gd name="csY11" fmla="*/ 27432 h 27432"/>
              <a:gd name="csX12" fmla="*/ 1861117 w 4243589"/>
              <a:gd name="csY12" fmla="*/ 27432 h 27432"/>
              <a:gd name="csX13" fmla="*/ 1382198 w 4243589"/>
              <a:gd name="csY13" fmla="*/ 27432 h 27432"/>
              <a:gd name="csX14" fmla="*/ 733535 w 4243589"/>
              <a:gd name="csY14" fmla="*/ 27432 h 27432"/>
              <a:gd name="csX15" fmla="*/ 0 w 4243589"/>
              <a:gd name="csY15" fmla="*/ 27432 h 27432"/>
              <a:gd name="csX16" fmla="*/ 0 w 4243589"/>
              <a:gd name="csY16" fmla="*/ 0 h 27432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</a:cxnLst>
            <a:rect l="l" t="t" r="r" b="b"/>
            <a:pathLst>
              <a:path w="4243589" h="27432" fill="none" extrusionOk="0">
                <a:moveTo>
                  <a:pt x="0" y="0"/>
                </a:moveTo>
                <a:cubicBezTo>
                  <a:pt x="157351" y="-15653"/>
                  <a:pt x="378877" y="-5828"/>
                  <a:pt x="563791" y="0"/>
                </a:cubicBezTo>
                <a:cubicBezTo>
                  <a:pt x="748705" y="5828"/>
                  <a:pt x="905659" y="-5525"/>
                  <a:pt x="1042710" y="0"/>
                </a:cubicBezTo>
                <a:cubicBezTo>
                  <a:pt x="1179761" y="5525"/>
                  <a:pt x="1356845" y="-21288"/>
                  <a:pt x="1564066" y="0"/>
                </a:cubicBezTo>
                <a:cubicBezTo>
                  <a:pt x="1771287" y="21288"/>
                  <a:pt x="1912099" y="25135"/>
                  <a:pt x="2212729" y="0"/>
                </a:cubicBezTo>
                <a:cubicBezTo>
                  <a:pt x="2513359" y="-25135"/>
                  <a:pt x="2514918" y="-27119"/>
                  <a:pt x="2776520" y="0"/>
                </a:cubicBezTo>
                <a:cubicBezTo>
                  <a:pt x="3038122" y="27119"/>
                  <a:pt x="3178771" y="18116"/>
                  <a:pt x="3297875" y="0"/>
                </a:cubicBezTo>
                <a:cubicBezTo>
                  <a:pt x="3416980" y="-18116"/>
                  <a:pt x="4012240" y="-40869"/>
                  <a:pt x="4243589" y="0"/>
                </a:cubicBezTo>
                <a:cubicBezTo>
                  <a:pt x="4242616" y="8304"/>
                  <a:pt x="4243111" y="21512"/>
                  <a:pt x="4243589" y="27432"/>
                </a:cubicBezTo>
                <a:cubicBezTo>
                  <a:pt x="4112949" y="6289"/>
                  <a:pt x="3928037" y="10975"/>
                  <a:pt x="3637362" y="27432"/>
                </a:cubicBezTo>
                <a:cubicBezTo>
                  <a:pt x="3346687" y="43889"/>
                  <a:pt x="3254446" y="35813"/>
                  <a:pt x="3116007" y="27432"/>
                </a:cubicBezTo>
                <a:cubicBezTo>
                  <a:pt x="2977569" y="19051"/>
                  <a:pt x="2620228" y="38017"/>
                  <a:pt x="2424908" y="27432"/>
                </a:cubicBezTo>
                <a:cubicBezTo>
                  <a:pt x="2229588" y="16847"/>
                  <a:pt x="2088287" y="5290"/>
                  <a:pt x="1861117" y="27432"/>
                </a:cubicBezTo>
                <a:cubicBezTo>
                  <a:pt x="1633947" y="49574"/>
                  <a:pt x="1502447" y="8273"/>
                  <a:pt x="1382198" y="27432"/>
                </a:cubicBezTo>
                <a:cubicBezTo>
                  <a:pt x="1261949" y="46591"/>
                  <a:pt x="1045440" y="37497"/>
                  <a:pt x="733535" y="27432"/>
                </a:cubicBezTo>
                <a:cubicBezTo>
                  <a:pt x="421630" y="17367"/>
                  <a:pt x="341257" y="-9215"/>
                  <a:pt x="0" y="27432"/>
                </a:cubicBezTo>
                <a:cubicBezTo>
                  <a:pt x="-1048" y="14992"/>
                  <a:pt x="-1120" y="7447"/>
                  <a:pt x="0" y="0"/>
                </a:cubicBezTo>
                <a:close/>
              </a:path>
              <a:path w="4243589" h="27432" stroke="0" extrusionOk="0">
                <a:moveTo>
                  <a:pt x="0" y="0"/>
                </a:moveTo>
                <a:cubicBezTo>
                  <a:pt x="128164" y="17204"/>
                  <a:pt x="312653" y="1129"/>
                  <a:pt x="563791" y="0"/>
                </a:cubicBezTo>
                <a:cubicBezTo>
                  <a:pt x="814929" y="-1129"/>
                  <a:pt x="837271" y="8503"/>
                  <a:pt x="1042710" y="0"/>
                </a:cubicBezTo>
                <a:cubicBezTo>
                  <a:pt x="1248149" y="-8503"/>
                  <a:pt x="1588432" y="-28862"/>
                  <a:pt x="1733809" y="0"/>
                </a:cubicBezTo>
                <a:cubicBezTo>
                  <a:pt x="1879186" y="28862"/>
                  <a:pt x="2052815" y="5974"/>
                  <a:pt x="2297600" y="0"/>
                </a:cubicBezTo>
                <a:cubicBezTo>
                  <a:pt x="2542385" y="-5974"/>
                  <a:pt x="2699960" y="-23550"/>
                  <a:pt x="2861391" y="0"/>
                </a:cubicBezTo>
                <a:cubicBezTo>
                  <a:pt x="3022822" y="23550"/>
                  <a:pt x="3390411" y="25272"/>
                  <a:pt x="3552490" y="0"/>
                </a:cubicBezTo>
                <a:cubicBezTo>
                  <a:pt x="3714569" y="-25272"/>
                  <a:pt x="3950585" y="-31327"/>
                  <a:pt x="4243589" y="0"/>
                </a:cubicBezTo>
                <a:cubicBezTo>
                  <a:pt x="4244074" y="9333"/>
                  <a:pt x="4244867" y="19699"/>
                  <a:pt x="4243589" y="27432"/>
                </a:cubicBezTo>
                <a:cubicBezTo>
                  <a:pt x="4130424" y="7904"/>
                  <a:pt x="3932803" y="51393"/>
                  <a:pt x="3722234" y="27432"/>
                </a:cubicBezTo>
                <a:cubicBezTo>
                  <a:pt x="3511665" y="3471"/>
                  <a:pt x="3269903" y="55138"/>
                  <a:pt x="3116007" y="27432"/>
                </a:cubicBezTo>
                <a:cubicBezTo>
                  <a:pt x="2962111" y="-274"/>
                  <a:pt x="2744280" y="32368"/>
                  <a:pt x="2509780" y="27432"/>
                </a:cubicBezTo>
                <a:cubicBezTo>
                  <a:pt x="2275280" y="22496"/>
                  <a:pt x="2066059" y="52808"/>
                  <a:pt x="1945989" y="27432"/>
                </a:cubicBezTo>
                <a:cubicBezTo>
                  <a:pt x="1825919" y="2056"/>
                  <a:pt x="1407329" y="21760"/>
                  <a:pt x="1254890" y="27432"/>
                </a:cubicBezTo>
                <a:cubicBezTo>
                  <a:pt x="1102451" y="33104"/>
                  <a:pt x="837950" y="40817"/>
                  <a:pt x="563791" y="27432"/>
                </a:cubicBezTo>
                <a:cubicBezTo>
                  <a:pt x="289632" y="14047"/>
                  <a:pt x="132768" y="16249"/>
                  <a:pt x="0" y="27432"/>
                </a:cubicBezTo>
                <a:cubicBezTo>
                  <a:pt x="211" y="18145"/>
                  <a:pt x="120" y="6480"/>
                  <a:pt x="0" y="0"/>
                </a:cubicBezTo>
                <a:close/>
              </a:path>
            </a:pathLst>
          </a:custGeom>
          <a:solidFill>
            <a:schemeClr val="tx1"/>
          </a:solidFill>
          <a:ln w="3810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8366487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72816A0-77C4-4A3F-87BD-A7321E3C84D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6/3/2026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A5FC3464-F026-4C77-9441-55ECA5054D5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87D9257-BADE-4D0B-AF0B-D09FE95FA07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8716100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A1C48E-F751-45A2-9010-208B81EDBE6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3429000"/>
          </a:xfrm>
        </p:spPr>
        <p:txBody>
          <a:bodyPr anchor="b">
            <a:normAutofit/>
          </a:bodyPr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9D501F6-8430-4758-8636-74D68E990EC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03520" y="548640"/>
            <a:ext cx="6053328" cy="5431536"/>
          </a:xfrm>
        </p:spPr>
        <p:txBody>
          <a:bodyPr anchor="ctr"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E79DC39-A29C-494C-98B6-999746C5F38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3977640"/>
            <a:ext cx="3932237" cy="2002536"/>
          </a:xfrm>
        </p:spPr>
        <p:txBody>
          <a:bodyPr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584C988-A6DB-469A-B8AA-31866F36E83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6/3/2026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2BC39C3-81EB-4828-9AD3-2F1FAC521E6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059376C-9810-49A5-BC9A-4E6A0217527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  <p:sp>
        <p:nvSpPr>
          <p:cNvPr id="8" name="Rectangle 6" descr="Tag=AccentColor&#10;Flavor=Light&#10;Target=FillAndLine">
            <a:extLst>
              <a:ext uri="{FF2B5EF4-FFF2-40B4-BE49-F238E27FC236}">
                <a16:creationId xmlns:a16="http://schemas.microsoft.com/office/drawing/2014/main" id="{B9F96F3A-E64D-4401-B02C-BCD5CAA97CFF}"/>
              </a:ext>
            </a:extLst>
          </p:cNvPr>
          <p:cNvSpPr/>
          <p:nvPr/>
        </p:nvSpPr>
        <p:spPr>
          <a:xfrm rot="5400000">
            <a:off x="2797492" y="3254143"/>
            <a:ext cx="4480560" cy="27432"/>
          </a:xfrm>
          <a:custGeom>
            <a:avLst/>
            <a:gdLst>
              <a:gd name="csX0" fmla="*/ 0 w 4480560"/>
              <a:gd name="csY0" fmla="*/ 0 h 27432"/>
              <a:gd name="csX1" fmla="*/ 595274 w 4480560"/>
              <a:gd name="csY1" fmla="*/ 0 h 27432"/>
              <a:gd name="csX2" fmla="*/ 1100938 w 4480560"/>
              <a:gd name="csY2" fmla="*/ 0 h 27432"/>
              <a:gd name="csX3" fmla="*/ 1651406 w 4480560"/>
              <a:gd name="csY3" fmla="*/ 0 h 27432"/>
              <a:gd name="csX4" fmla="*/ 2336292 w 4480560"/>
              <a:gd name="csY4" fmla="*/ 0 h 27432"/>
              <a:gd name="csX5" fmla="*/ 2931566 w 4480560"/>
              <a:gd name="csY5" fmla="*/ 0 h 27432"/>
              <a:gd name="csX6" fmla="*/ 3482035 w 4480560"/>
              <a:gd name="csY6" fmla="*/ 0 h 27432"/>
              <a:gd name="csX7" fmla="*/ 4480560 w 4480560"/>
              <a:gd name="csY7" fmla="*/ 0 h 27432"/>
              <a:gd name="csX8" fmla="*/ 4480560 w 4480560"/>
              <a:gd name="csY8" fmla="*/ 27432 h 27432"/>
              <a:gd name="csX9" fmla="*/ 3840480 w 4480560"/>
              <a:gd name="csY9" fmla="*/ 27432 h 27432"/>
              <a:gd name="csX10" fmla="*/ 3290011 w 4480560"/>
              <a:gd name="csY10" fmla="*/ 27432 h 27432"/>
              <a:gd name="csX11" fmla="*/ 2560320 w 4480560"/>
              <a:gd name="csY11" fmla="*/ 27432 h 27432"/>
              <a:gd name="csX12" fmla="*/ 1965046 w 4480560"/>
              <a:gd name="csY12" fmla="*/ 27432 h 27432"/>
              <a:gd name="csX13" fmla="*/ 1459382 w 4480560"/>
              <a:gd name="csY13" fmla="*/ 27432 h 27432"/>
              <a:gd name="csX14" fmla="*/ 774497 w 4480560"/>
              <a:gd name="csY14" fmla="*/ 27432 h 27432"/>
              <a:gd name="csX15" fmla="*/ 0 w 4480560"/>
              <a:gd name="csY15" fmla="*/ 27432 h 27432"/>
              <a:gd name="csX16" fmla="*/ 0 w 4480560"/>
              <a:gd name="csY16" fmla="*/ 0 h 27432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</a:cxnLst>
            <a:rect l="l" t="t" r="r" b="b"/>
            <a:pathLst>
              <a:path w="4480560" h="27432" fill="none" extrusionOk="0">
                <a:moveTo>
                  <a:pt x="0" y="0"/>
                </a:moveTo>
                <a:cubicBezTo>
                  <a:pt x="267821" y="8731"/>
                  <a:pt x="334105" y="2629"/>
                  <a:pt x="595274" y="0"/>
                </a:cubicBezTo>
                <a:cubicBezTo>
                  <a:pt x="856443" y="-2629"/>
                  <a:pt x="863808" y="-13353"/>
                  <a:pt x="1100938" y="0"/>
                </a:cubicBezTo>
                <a:cubicBezTo>
                  <a:pt x="1338068" y="13353"/>
                  <a:pt x="1431663" y="-25862"/>
                  <a:pt x="1651406" y="0"/>
                </a:cubicBezTo>
                <a:cubicBezTo>
                  <a:pt x="1871149" y="25862"/>
                  <a:pt x="2173163" y="23827"/>
                  <a:pt x="2336292" y="0"/>
                </a:cubicBezTo>
                <a:cubicBezTo>
                  <a:pt x="2499421" y="-23827"/>
                  <a:pt x="2720589" y="28148"/>
                  <a:pt x="2931566" y="0"/>
                </a:cubicBezTo>
                <a:cubicBezTo>
                  <a:pt x="3142543" y="-28148"/>
                  <a:pt x="3323630" y="27022"/>
                  <a:pt x="3482035" y="0"/>
                </a:cubicBezTo>
                <a:cubicBezTo>
                  <a:pt x="3640440" y="-27022"/>
                  <a:pt x="4012110" y="-20118"/>
                  <a:pt x="4480560" y="0"/>
                </a:cubicBezTo>
                <a:cubicBezTo>
                  <a:pt x="4479587" y="8304"/>
                  <a:pt x="4480082" y="21512"/>
                  <a:pt x="4480560" y="27432"/>
                </a:cubicBezTo>
                <a:cubicBezTo>
                  <a:pt x="4314132" y="24068"/>
                  <a:pt x="4028383" y="45776"/>
                  <a:pt x="3840480" y="27432"/>
                </a:cubicBezTo>
                <a:cubicBezTo>
                  <a:pt x="3652577" y="9088"/>
                  <a:pt x="3547615" y="11992"/>
                  <a:pt x="3290011" y="27432"/>
                </a:cubicBezTo>
                <a:cubicBezTo>
                  <a:pt x="3032407" y="42872"/>
                  <a:pt x="2830268" y="17863"/>
                  <a:pt x="2560320" y="27432"/>
                </a:cubicBezTo>
                <a:cubicBezTo>
                  <a:pt x="2290372" y="37001"/>
                  <a:pt x="2147422" y="15872"/>
                  <a:pt x="1965046" y="27432"/>
                </a:cubicBezTo>
                <a:cubicBezTo>
                  <a:pt x="1782670" y="38992"/>
                  <a:pt x="1689791" y="49824"/>
                  <a:pt x="1459382" y="27432"/>
                </a:cubicBezTo>
                <a:cubicBezTo>
                  <a:pt x="1228973" y="5040"/>
                  <a:pt x="915486" y="45645"/>
                  <a:pt x="774497" y="27432"/>
                </a:cubicBezTo>
                <a:cubicBezTo>
                  <a:pt x="633508" y="9219"/>
                  <a:pt x="361442" y="-1963"/>
                  <a:pt x="0" y="27432"/>
                </a:cubicBezTo>
                <a:cubicBezTo>
                  <a:pt x="-1048" y="14992"/>
                  <a:pt x="-1120" y="7447"/>
                  <a:pt x="0" y="0"/>
                </a:cubicBezTo>
                <a:close/>
              </a:path>
              <a:path w="4480560" h="27432" stroke="0" extrusionOk="0">
                <a:moveTo>
                  <a:pt x="0" y="0"/>
                </a:moveTo>
                <a:cubicBezTo>
                  <a:pt x="285465" y="225"/>
                  <a:pt x="322691" y="16223"/>
                  <a:pt x="595274" y="0"/>
                </a:cubicBezTo>
                <a:cubicBezTo>
                  <a:pt x="867857" y="-16223"/>
                  <a:pt x="989129" y="-11242"/>
                  <a:pt x="1100938" y="0"/>
                </a:cubicBezTo>
                <a:cubicBezTo>
                  <a:pt x="1212747" y="11242"/>
                  <a:pt x="1574350" y="-36410"/>
                  <a:pt x="1830629" y="0"/>
                </a:cubicBezTo>
                <a:cubicBezTo>
                  <a:pt x="2086908" y="36410"/>
                  <a:pt x="2180922" y="4645"/>
                  <a:pt x="2425903" y="0"/>
                </a:cubicBezTo>
                <a:cubicBezTo>
                  <a:pt x="2670884" y="-4645"/>
                  <a:pt x="2782024" y="22929"/>
                  <a:pt x="3021178" y="0"/>
                </a:cubicBezTo>
                <a:cubicBezTo>
                  <a:pt x="3260332" y="-22929"/>
                  <a:pt x="3456982" y="-1586"/>
                  <a:pt x="3750869" y="0"/>
                </a:cubicBezTo>
                <a:cubicBezTo>
                  <a:pt x="4044756" y="1586"/>
                  <a:pt x="4302726" y="17043"/>
                  <a:pt x="4480560" y="0"/>
                </a:cubicBezTo>
                <a:cubicBezTo>
                  <a:pt x="4481045" y="9333"/>
                  <a:pt x="4481838" y="19699"/>
                  <a:pt x="4480560" y="27432"/>
                </a:cubicBezTo>
                <a:cubicBezTo>
                  <a:pt x="4279652" y="2294"/>
                  <a:pt x="4200762" y="50710"/>
                  <a:pt x="3930091" y="27432"/>
                </a:cubicBezTo>
                <a:cubicBezTo>
                  <a:pt x="3659420" y="4154"/>
                  <a:pt x="3456052" y="31438"/>
                  <a:pt x="3290011" y="27432"/>
                </a:cubicBezTo>
                <a:cubicBezTo>
                  <a:pt x="3123970" y="23426"/>
                  <a:pt x="2882392" y="41962"/>
                  <a:pt x="2649931" y="27432"/>
                </a:cubicBezTo>
                <a:cubicBezTo>
                  <a:pt x="2417470" y="12902"/>
                  <a:pt x="2238426" y="16481"/>
                  <a:pt x="2054657" y="27432"/>
                </a:cubicBezTo>
                <a:cubicBezTo>
                  <a:pt x="1870888" y="38383"/>
                  <a:pt x="1566368" y="54184"/>
                  <a:pt x="1324966" y="27432"/>
                </a:cubicBezTo>
                <a:cubicBezTo>
                  <a:pt x="1083564" y="680"/>
                  <a:pt x="787410" y="20090"/>
                  <a:pt x="595274" y="27432"/>
                </a:cubicBezTo>
                <a:cubicBezTo>
                  <a:pt x="403138" y="34774"/>
                  <a:pt x="169622" y="19643"/>
                  <a:pt x="0" y="27432"/>
                </a:cubicBezTo>
                <a:cubicBezTo>
                  <a:pt x="211" y="18145"/>
                  <a:pt x="120" y="6480"/>
                  <a:pt x="0" y="0"/>
                </a:cubicBezTo>
                <a:close/>
              </a:path>
            </a:pathLst>
          </a:custGeom>
          <a:solidFill>
            <a:schemeClr val="tx1"/>
          </a:solidFill>
          <a:ln w="4445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881770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237704-80BD-41B0-8395-41618EC3AFB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1920" cy="3429000"/>
          </a:xfrm>
        </p:spPr>
        <p:txBody>
          <a:bodyPr anchor="b">
            <a:normAutofit/>
          </a:bodyPr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14DA4032-EC66-4974-BD30-898B60E4B562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303520" y="548640"/>
            <a:ext cx="6053328" cy="5431536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21802D0-5574-4631-BA49-92362F8E40D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3977640"/>
            <a:ext cx="3931920" cy="2002536"/>
          </a:xfrm>
        </p:spPr>
        <p:txBody>
          <a:bodyPr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62C2F5B-DDDD-4E64-94A9-99E46F4B06A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6/3/2026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4FA8D36-8865-48E7-8249-ED729A5F709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30F98C3-0B62-4361-8408-A01F70807C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  <p:sp>
        <p:nvSpPr>
          <p:cNvPr id="8" name="Rectangle 6" descr="Tag=AccentColor&#10;Flavor=Light&#10;Target=FillAndLine">
            <a:extLst>
              <a:ext uri="{FF2B5EF4-FFF2-40B4-BE49-F238E27FC236}">
                <a16:creationId xmlns:a16="http://schemas.microsoft.com/office/drawing/2014/main" id="{FE511AB6-FEAF-4549-BA88-0764BD10B63D}"/>
              </a:ext>
            </a:extLst>
          </p:cNvPr>
          <p:cNvSpPr/>
          <p:nvPr/>
        </p:nvSpPr>
        <p:spPr>
          <a:xfrm rot="5400000">
            <a:off x="2798064" y="3254143"/>
            <a:ext cx="4480560" cy="27432"/>
          </a:xfrm>
          <a:custGeom>
            <a:avLst/>
            <a:gdLst>
              <a:gd name="csX0" fmla="*/ 0 w 4480560"/>
              <a:gd name="csY0" fmla="*/ 0 h 27432"/>
              <a:gd name="csX1" fmla="*/ 595274 w 4480560"/>
              <a:gd name="csY1" fmla="*/ 0 h 27432"/>
              <a:gd name="csX2" fmla="*/ 1100938 w 4480560"/>
              <a:gd name="csY2" fmla="*/ 0 h 27432"/>
              <a:gd name="csX3" fmla="*/ 1651406 w 4480560"/>
              <a:gd name="csY3" fmla="*/ 0 h 27432"/>
              <a:gd name="csX4" fmla="*/ 2336292 w 4480560"/>
              <a:gd name="csY4" fmla="*/ 0 h 27432"/>
              <a:gd name="csX5" fmla="*/ 2931566 w 4480560"/>
              <a:gd name="csY5" fmla="*/ 0 h 27432"/>
              <a:gd name="csX6" fmla="*/ 3482035 w 4480560"/>
              <a:gd name="csY6" fmla="*/ 0 h 27432"/>
              <a:gd name="csX7" fmla="*/ 4480560 w 4480560"/>
              <a:gd name="csY7" fmla="*/ 0 h 27432"/>
              <a:gd name="csX8" fmla="*/ 4480560 w 4480560"/>
              <a:gd name="csY8" fmla="*/ 27432 h 27432"/>
              <a:gd name="csX9" fmla="*/ 3840480 w 4480560"/>
              <a:gd name="csY9" fmla="*/ 27432 h 27432"/>
              <a:gd name="csX10" fmla="*/ 3290011 w 4480560"/>
              <a:gd name="csY10" fmla="*/ 27432 h 27432"/>
              <a:gd name="csX11" fmla="*/ 2560320 w 4480560"/>
              <a:gd name="csY11" fmla="*/ 27432 h 27432"/>
              <a:gd name="csX12" fmla="*/ 1965046 w 4480560"/>
              <a:gd name="csY12" fmla="*/ 27432 h 27432"/>
              <a:gd name="csX13" fmla="*/ 1459382 w 4480560"/>
              <a:gd name="csY13" fmla="*/ 27432 h 27432"/>
              <a:gd name="csX14" fmla="*/ 774497 w 4480560"/>
              <a:gd name="csY14" fmla="*/ 27432 h 27432"/>
              <a:gd name="csX15" fmla="*/ 0 w 4480560"/>
              <a:gd name="csY15" fmla="*/ 27432 h 27432"/>
              <a:gd name="csX16" fmla="*/ 0 w 4480560"/>
              <a:gd name="csY16" fmla="*/ 0 h 27432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</a:cxnLst>
            <a:rect l="l" t="t" r="r" b="b"/>
            <a:pathLst>
              <a:path w="4480560" h="27432" fill="none" extrusionOk="0">
                <a:moveTo>
                  <a:pt x="0" y="0"/>
                </a:moveTo>
                <a:cubicBezTo>
                  <a:pt x="267821" y="8731"/>
                  <a:pt x="334105" y="2629"/>
                  <a:pt x="595274" y="0"/>
                </a:cubicBezTo>
                <a:cubicBezTo>
                  <a:pt x="856443" y="-2629"/>
                  <a:pt x="863808" y="-13353"/>
                  <a:pt x="1100938" y="0"/>
                </a:cubicBezTo>
                <a:cubicBezTo>
                  <a:pt x="1338068" y="13353"/>
                  <a:pt x="1431663" y="-25862"/>
                  <a:pt x="1651406" y="0"/>
                </a:cubicBezTo>
                <a:cubicBezTo>
                  <a:pt x="1871149" y="25862"/>
                  <a:pt x="2173163" y="23827"/>
                  <a:pt x="2336292" y="0"/>
                </a:cubicBezTo>
                <a:cubicBezTo>
                  <a:pt x="2499421" y="-23827"/>
                  <a:pt x="2720589" y="28148"/>
                  <a:pt x="2931566" y="0"/>
                </a:cubicBezTo>
                <a:cubicBezTo>
                  <a:pt x="3142543" y="-28148"/>
                  <a:pt x="3323630" y="27022"/>
                  <a:pt x="3482035" y="0"/>
                </a:cubicBezTo>
                <a:cubicBezTo>
                  <a:pt x="3640440" y="-27022"/>
                  <a:pt x="4012110" y="-20118"/>
                  <a:pt x="4480560" y="0"/>
                </a:cubicBezTo>
                <a:cubicBezTo>
                  <a:pt x="4479587" y="8304"/>
                  <a:pt x="4480082" y="21512"/>
                  <a:pt x="4480560" y="27432"/>
                </a:cubicBezTo>
                <a:cubicBezTo>
                  <a:pt x="4314132" y="24068"/>
                  <a:pt x="4028383" y="45776"/>
                  <a:pt x="3840480" y="27432"/>
                </a:cubicBezTo>
                <a:cubicBezTo>
                  <a:pt x="3652577" y="9088"/>
                  <a:pt x="3547615" y="11992"/>
                  <a:pt x="3290011" y="27432"/>
                </a:cubicBezTo>
                <a:cubicBezTo>
                  <a:pt x="3032407" y="42872"/>
                  <a:pt x="2830268" y="17863"/>
                  <a:pt x="2560320" y="27432"/>
                </a:cubicBezTo>
                <a:cubicBezTo>
                  <a:pt x="2290372" y="37001"/>
                  <a:pt x="2147422" y="15872"/>
                  <a:pt x="1965046" y="27432"/>
                </a:cubicBezTo>
                <a:cubicBezTo>
                  <a:pt x="1782670" y="38992"/>
                  <a:pt x="1689791" y="49824"/>
                  <a:pt x="1459382" y="27432"/>
                </a:cubicBezTo>
                <a:cubicBezTo>
                  <a:pt x="1228973" y="5040"/>
                  <a:pt x="915486" y="45645"/>
                  <a:pt x="774497" y="27432"/>
                </a:cubicBezTo>
                <a:cubicBezTo>
                  <a:pt x="633508" y="9219"/>
                  <a:pt x="361442" y="-1963"/>
                  <a:pt x="0" y="27432"/>
                </a:cubicBezTo>
                <a:cubicBezTo>
                  <a:pt x="-1048" y="14992"/>
                  <a:pt x="-1120" y="7447"/>
                  <a:pt x="0" y="0"/>
                </a:cubicBezTo>
                <a:close/>
              </a:path>
              <a:path w="4480560" h="27432" stroke="0" extrusionOk="0">
                <a:moveTo>
                  <a:pt x="0" y="0"/>
                </a:moveTo>
                <a:cubicBezTo>
                  <a:pt x="285465" y="225"/>
                  <a:pt x="322691" y="16223"/>
                  <a:pt x="595274" y="0"/>
                </a:cubicBezTo>
                <a:cubicBezTo>
                  <a:pt x="867857" y="-16223"/>
                  <a:pt x="989129" y="-11242"/>
                  <a:pt x="1100938" y="0"/>
                </a:cubicBezTo>
                <a:cubicBezTo>
                  <a:pt x="1212747" y="11242"/>
                  <a:pt x="1574350" y="-36410"/>
                  <a:pt x="1830629" y="0"/>
                </a:cubicBezTo>
                <a:cubicBezTo>
                  <a:pt x="2086908" y="36410"/>
                  <a:pt x="2180922" y="4645"/>
                  <a:pt x="2425903" y="0"/>
                </a:cubicBezTo>
                <a:cubicBezTo>
                  <a:pt x="2670884" y="-4645"/>
                  <a:pt x="2782024" y="22929"/>
                  <a:pt x="3021178" y="0"/>
                </a:cubicBezTo>
                <a:cubicBezTo>
                  <a:pt x="3260332" y="-22929"/>
                  <a:pt x="3456982" y="-1586"/>
                  <a:pt x="3750869" y="0"/>
                </a:cubicBezTo>
                <a:cubicBezTo>
                  <a:pt x="4044756" y="1586"/>
                  <a:pt x="4302726" y="17043"/>
                  <a:pt x="4480560" y="0"/>
                </a:cubicBezTo>
                <a:cubicBezTo>
                  <a:pt x="4481045" y="9333"/>
                  <a:pt x="4481838" y="19699"/>
                  <a:pt x="4480560" y="27432"/>
                </a:cubicBezTo>
                <a:cubicBezTo>
                  <a:pt x="4279652" y="2294"/>
                  <a:pt x="4200762" y="50710"/>
                  <a:pt x="3930091" y="27432"/>
                </a:cubicBezTo>
                <a:cubicBezTo>
                  <a:pt x="3659420" y="4154"/>
                  <a:pt x="3456052" y="31438"/>
                  <a:pt x="3290011" y="27432"/>
                </a:cubicBezTo>
                <a:cubicBezTo>
                  <a:pt x="3123970" y="23426"/>
                  <a:pt x="2882392" y="41962"/>
                  <a:pt x="2649931" y="27432"/>
                </a:cubicBezTo>
                <a:cubicBezTo>
                  <a:pt x="2417470" y="12902"/>
                  <a:pt x="2238426" y="16481"/>
                  <a:pt x="2054657" y="27432"/>
                </a:cubicBezTo>
                <a:cubicBezTo>
                  <a:pt x="1870888" y="38383"/>
                  <a:pt x="1566368" y="54184"/>
                  <a:pt x="1324966" y="27432"/>
                </a:cubicBezTo>
                <a:cubicBezTo>
                  <a:pt x="1083564" y="680"/>
                  <a:pt x="787410" y="20090"/>
                  <a:pt x="595274" y="27432"/>
                </a:cubicBezTo>
                <a:cubicBezTo>
                  <a:pt x="403138" y="34774"/>
                  <a:pt x="169622" y="19643"/>
                  <a:pt x="0" y="27432"/>
                </a:cubicBezTo>
                <a:cubicBezTo>
                  <a:pt x="211" y="18145"/>
                  <a:pt x="120" y="6480"/>
                  <a:pt x="0" y="0"/>
                </a:cubicBezTo>
                <a:close/>
              </a:path>
            </a:pathLst>
          </a:custGeom>
          <a:solidFill>
            <a:schemeClr val="tx1"/>
          </a:solidFill>
          <a:ln w="4445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9539184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07CF8D-FF51-4FD8-B968-A2C85073478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661A953-02EA-491B-A215-AF8420D74D3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4084D1E-BC98-44E4-8D2C-89CCDC29333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6/3/2026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13019EB-9C2B-4833-B72A-14769415972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5F6E764-5688-45F5-94ED-A7357D2F568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4187758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220E3CB6-3025-40BF-A04B-A7B0CB4C01F3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EDD5CB3-8B24-48C7-89D3-8DCAD36A453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50BC931-E2BF-4C1D-91AA-89F82F8268B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6/3/2026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548A135-AEE9-4483-957E-3D143318DD0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28DEFD4-A052-46B3-B2AE-F3091D8A2F7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4778829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FF72D13B-FFCB-4650-AD3C-CB503735257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0CA9470-DF15-46A1-BF0E-8A5367A4B0F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63047CB-E94D-482F-BACA-681E96C0EC2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6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2345051-2045-45DA-935E-2E3CA1A69ADC}" type="datetimeFigureOut">
              <a:rPr lang="en-US" smtClean="0"/>
              <a:t>6/3/2026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CFDA4B5-E797-42FC-8B7A-2294DF24A3D9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6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78ED201-6D0E-422C-B4EC-566A3DC2980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6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7CD31F4-64FA-4BA0-9498-67783267A8C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2940236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60" r:id="rId1"/>
    <p:sldLayoutId id="2147483761" r:id="rId2"/>
    <p:sldLayoutId id="2147483762" r:id="rId3"/>
    <p:sldLayoutId id="2147483763" r:id="rId4"/>
    <p:sldLayoutId id="2147483764" r:id="rId5"/>
    <p:sldLayoutId id="2147483758" r:id="rId6"/>
    <p:sldLayoutId id="2147483754" r:id="rId7"/>
    <p:sldLayoutId id="2147483755" r:id="rId8"/>
    <p:sldLayoutId id="2147483756" r:id="rId9"/>
    <p:sldLayoutId id="2147483757" r:id="rId10"/>
    <p:sldLayoutId id="2147483759" r:id="rId11"/>
  </p:sldLayoutIdLst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5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10000"/>
        </a:lnSpc>
        <a:spcBef>
          <a:spcPts val="1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customXml" Target="../ink/ink1.xm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.png"/><Relationship Id="rId4" Type="http://schemas.openxmlformats.org/officeDocument/2006/relationships/image" Target="../media/image2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6.png"/><Relationship Id="rId4" Type="http://schemas.openxmlformats.org/officeDocument/2006/relationships/customXml" Target="../ink/ink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customXml" Target="../ink/ink3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7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9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5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gov.uk/government/publications/early-years-foundation-stage-framework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3" name="Rectangle 72">
            <a:extLst>
              <a:ext uri="{FF2B5EF4-FFF2-40B4-BE49-F238E27FC236}">
                <a16:creationId xmlns:a16="http://schemas.microsoft.com/office/drawing/2014/main" id="{337940BB-FBC4-492E-BD92-3B7B914D0EA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F8C842B-372A-BE77-5370-DF9D8DCB7BB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164875" y="323482"/>
            <a:ext cx="6707085" cy="4058353"/>
          </a:xfrm>
        </p:spPr>
        <p:txBody>
          <a:bodyPr>
            <a:normAutofit fontScale="90000"/>
          </a:bodyPr>
          <a:lstStyle/>
          <a:p>
            <a:pPr>
              <a:lnSpc>
                <a:spcPct val="90000"/>
              </a:lnSpc>
            </a:pPr>
            <a:r>
              <a:rPr lang="en-GB" sz="2400" u="sng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Applying Bowlby’s Attachment Theory to Isaac’s Early Childhood Development</a:t>
            </a:r>
            <a:b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700" dirty="0">
                <a:latin typeface="Arial" panose="020B0604020202020204" pitchFamily="34" charset="0"/>
                <a:cs typeface="Arial" panose="020B0604020202020204" pitchFamily="34" charset="0"/>
              </a:rPr>
              <a:t>Name:</a:t>
            </a:r>
            <a:br>
              <a:rPr lang="en-GB" sz="2700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27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700" dirty="0">
                <a:latin typeface="Arial" panose="020B0604020202020204" pitchFamily="34" charset="0"/>
                <a:cs typeface="Arial" panose="020B0604020202020204" pitchFamily="34" charset="0"/>
              </a:rPr>
              <a:t>Student </a:t>
            </a:r>
            <a:r>
              <a:rPr lang="en-GB" sz="2700">
                <a:latin typeface="Arial" panose="020B0604020202020204" pitchFamily="34" charset="0"/>
                <a:cs typeface="Arial" panose="020B0604020202020204" pitchFamily="34" charset="0"/>
              </a:rPr>
              <a:t>ID:</a:t>
            </a:r>
            <a:br>
              <a:rPr lang="en-GB" sz="2700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27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700" dirty="0">
                <a:latin typeface="Arial" panose="020B0604020202020204" pitchFamily="34" charset="0"/>
                <a:cs typeface="Arial" panose="020B0604020202020204" pitchFamily="34" charset="0"/>
              </a:rPr>
              <a:t>Module: </a:t>
            </a:r>
            <a:r>
              <a:rPr lang="en-GB" sz="2700" dirty="0">
                <a:solidFill>
                  <a:schemeClr val="accent3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Psychology in Health and Social Care Module</a:t>
            </a:r>
            <a:br>
              <a:rPr lang="en-GB" sz="2700" dirty="0">
                <a:solidFill>
                  <a:schemeClr val="accent3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27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700" dirty="0">
                <a:latin typeface="Arial" panose="020B0604020202020204" pitchFamily="34" charset="0"/>
                <a:cs typeface="Arial" panose="020B0604020202020204" pitchFamily="34" charset="0"/>
              </a:rPr>
              <a:t>Code</a:t>
            </a:r>
            <a:r>
              <a:rPr lang="en-GB" sz="2700" dirty="0">
                <a:solidFill>
                  <a:schemeClr val="accent3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: LCHS4010</a:t>
            </a:r>
            <a:br>
              <a:rPr lang="en-GB" sz="2700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27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4" name="Rectangle 6">
            <a:extLst>
              <a:ext uri="{FF2B5EF4-FFF2-40B4-BE49-F238E27FC236}">
                <a16:creationId xmlns:a16="http://schemas.microsoft.com/office/drawing/2014/main" id="{3FCFB1DE-0B7E-48CC-BA90-B2AB0889F9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53987" y="4409267"/>
            <a:ext cx="4243589" cy="27432"/>
          </a:xfrm>
          <a:custGeom>
            <a:avLst/>
            <a:gdLst>
              <a:gd name="csX0" fmla="*/ 0 w 4243589"/>
              <a:gd name="csY0" fmla="*/ 0 h 27432"/>
              <a:gd name="csX1" fmla="*/ 563791 w 4243589"/>
              <a:gd name="csY1" fmla="*/ 0 h 27432"/>
              <a:gd name="csX2" fmla="*/ 1042710 w 4243589"/>
              <a:gd name="csY2" fmla="*/ 0 h 27432"/>
              <a:gd name="csX3" fmla="*/ 1564066 w 4243589"/>
              <a:gd name="csY3" fmla="*/ 0 h 27432"/>
              <a:gd name="csX4" fmla="*/ 2212729 w 4243589"/>
              <a:gd name="csY4" fmla="*/ 0 h 27432"/>
              <a:gd name="csX5" fmla="*/ 2776520 w 4243589"/>
              <a:gd name="csY5" fmla="*/ 0 h 27432"/>
              <a:gd name="csX6" fmla="*/ 3297875 w 4243589"/>
              <a:gd name="csY6" fmla="*/ 0 h 27432"/>
              <a:gd name="csX7" fmla="*/ 4243589 w 4243589"/>
              <a:gd name="csY7" fmla="*/ 0 h 27432"/>
              <a:gd name="csX8" fmla="*/ 4243589 w 4243589"/>
              <a:gd name="csY8" fmla="*/ 27432 h 27432"/>
              <a:gd name="csX9" fmla="*/ 3637362 w 4243589"/>
              <a:gd name="csY9" fmla="*/ 27432 h 27432"/>
              <a:gd name="csX10" fmla="*/ 3116007 w 4243589"/>
              <a:gd name="csY10" fmla="*/ 27432 h 27432"/>
              <a:gd name="csX11" fmla="*/ 2424908 w 4243589"/>
              <a:gd name="csY11" fmla="*/ 27432 h 27432"/>
              <a:gd name="csX12" fmla="*/ 1861117 w 4243589"/>
              <a:gd name="csY12" fmla="*/ 27432 h 27432"/>
              <a:gd name="csX13" fmla="*/ 1382198 w 4243589"/>
              <a:gd name="csY13" fmla="*/ 27432 h 27432"/>
              <a:gd name="csX14" fmla="*/ 733535 w 4243589"/>
              <a:gd name="csY14" fmla="*/ 27432 h 27432"/>
              <a:gd name="csX15" fmla="*/ 0 w 4243589"/>
              <a:gd name="csY15" fmla="*/ 27432 h 27432"/>
              <a:gd name="csX16" fmla="*/ 0 w 4243589"/>
              <a:gd name="csY16" fmla="*/ 0 h 27432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</a:cxnLst>
            <a:rect l="l" t="t" r="r" b="b"/>
            <a:pathLst>
              <a:path w="4243589" h="27432" fill="none" extrusionOk="0">
                <a:moveTo>
                  <a:pt x="0" y="0"/>
                </a:moveTo>
                <a:cubicBezTo>
                  <a:pt x="157351" y="-15653"/>
                  <a:pt x="378877" y="-5828"/>
                  <a:pt x="563791" y="0"/>
                </a:cubicBezTo>
                <a:cubicBezTo>
                  <a:pt x="748705" y="5828"/>
                  <a:pt x="905659" y="-5525"/>
                  <a:pt x="1042710" y="0"/>
                </a:cubicBezTo>
                <a:cubicBezTo>
                  <a:pt x="1179761" y="5525"/>
                  <a:pt x="1356845" y="-21288"/>
                  <a:pt x="1564066" y="0"/>
                </a:cubicBezTo>
                <a:cubicBezTo>
                  <a:pt x="1771287" y="21288"/>
                  <a:pt x="1912099" y="25135"/>
                  <a:pt x="2212729" y="0"/>
                </a:cubicBezTo>
                <a:cubicBezTo>
                  <a:pt x="2513359" y="-25135"/>
                  <a:pt x="2514918" y="-27119"/>
                  <a:pt x="2776520" y="0"/>
                </a:cubicBezTo>
                <a:cubicBezTo>
                  <a:pt x="3038122" y="27119"/>
                  <a:pt x="3178771" y="18116"/>
                  <a:pt x="3297875" y="0"/>
                </a:cubicBezTo>
                <a:cubicBezTo>
                  <a:pt x="3416980" y="-18116"/>
                  <a:pt x="4012240" y="-40869"/>
                  <a:pt x="4243589" y="0"/>
                </a:cubicBezTo>
                <a:cubicBezTo>
                  <a:pt x="4242616" y="8304"/>
                  <a:pt x="4243111" y="21512"/>
                  <a:pt x="4243589" y="27432"/>
                </a:cubicBezTo>
                <a:cubicBezTo>
                  <a:pt x="4112949" y="6289"/>
                  <a:pt x="3928037" y="10975"/>
                  <a:pt x="3637362" y="27432"/>
                </a:cubicBezTo>
                <a:cubicBezTo>
                  <a:pt x="3346687" y="43889"/>
                  <a:pt x="3254446" y="35813"/>
                  <a:pt x="3116007" y="27432"/>
                </a:cubicBezTo>
                <a:cubicBezTo>
                  <a:pt x="2977569" y="19051"/>
                  <a:pt x="2620228" y="38017"/>
                  <a:pt x="2424908" y="27432"/>
                </a:cubicBezTo>
                <a:cubicBezTo>
                  <a:pt x="2229588" y="16847"/>
                  <a:pt x="2088287" y="5290"/>
                  <a:pt x="1861117" y="27432"/>
                </a:cubicBezTo>
                <a:cubicBezTo>
                  <a:pt x="1633947" y="49574"/>
                  <a:pt x="1502447" y="8273"/>
                  <a:pt x="1382198" y="27432"/>
                </a:cubicBezTo>
                <a:cubicBezTo>
                  <a:pt x="1261949" y="46591"/>
                  <a:pt x="1045440" y="37497"/>
                  <a:pt x="733535" y="27432"/>
                </a:cubicBezTo>
                <a:cubicBezTo>
                  <a:pt x="421630" y="17367"/>
                  <a:pt x="341257" y="-9215"/>
                  <a:pt x="0" y="27432"/>
                </a:cubicBezTo>
                <a:cubicBezTo>
                  <a:pt x="-1048" y="14992"/>
                  <a:pt x="-1120" y="7447"/>
                  <a:pt x="0" y="0"/>
                </a:cubicBezTo>
                <a:close/>
              </a:path>
              <a:path w="4243589" h="27432" stroke="0" extrusionOk="0">
                <a:moveTo>
                  <a:pt x="0" y="0"/>
                </a:moveTo>
                <a:cubicBezTo>
                  <a:pt x="128164" y="17204"/>
                  <a:pt x="312653" y="1129"/>
                  <a:pt x="563791" y="0"/>
                </a:cubicBezTo>
                <a:cubicBezTo>
                  <a:pt x="814929" y="-1129"/>
                  <a:pt x="837271" y="8503"/>
                  <a:pt x="1042710" y="0"/>
                </a:cubicBezTo>
                <a:cubicBezTo>
                  <a:pt x="1248149" y="-8503"/>
                  <a:pt x="1588432" y="-28862"/>
                  <a:pt x="1733809" y="0"/>
                </a:cubicBezTo>
                <a:cubicBezTo>
                  <a:pt x="1879186" y="28862"/>
                  <a:pt x="2052815" y="5974"/>
                  <a:pt x="2297600" y="0"/>
                </a:cubicBezTo>
                <a:cubicBezTo>
                  <a:pt x="2542385" y="-5974"/>
                  <a:pt x="2699960" y="-23550"/>
                  <a:pt x="2861391" y="0"/>
                </a:cubicBezTo>
                <a:cubicBezTo>
                  <a:pt x="3022822" y="23550"/>
                  <a:pt x="3390411" y="25272"/>
                  <a:pt x="3552490" y="0"/>
                </a:cubicBezTo>
                <a:cubicBezTo>
                  <a:pt x="3714569" y="-25272"/>
                  <a:pt x="3950585" y="-31327"/>
                  <a:pt x="4243589" y="0"/>
                </a:cubicBezTo>
                <a:cubicBezTo>
                  <a:pt x="4244074" y="9333"/>
                  <a:pt x="4244867" y="19699"/>
                  <a:pt x="4243589" y="27432"/>
                </a:cubicBezTo>
                <a:cubicBezTo>
                  <a:pt x="4130424" y="7904"/>
                  <a:pt x="3932803" y="51393"/>
                  <a:pt x="3722234" y="27432"/>
                </a:cubicBezTo>
                <a:cubicBezTo>
                  <a:pt x="3511665" y="3471"/>
                  <a:pt x="3269903" y="55138"/>
                  <a:pt x="3116007" y="27432"/>
                </a:cubicBezTo>
                <a:cubicBezTo>
                  <a:pt x="2962111" y="-274"/>
                  <a:pt x="2744280" y="32368"/>
                  <a:pt x="2509780" y="27432"/>
                </a:cubicBezTo>
                <a:cubicBezTo>
                  <a:pt x="2275280" y="22496"/>
                  <a:pt x="2066059" y="52808"/>
                  <a:pt x="1945989" y="27432"/>
                </a:cubicBezTo>
                <a:cubicBezTo>
                  <a:pt x="1825919" y="2056"/>
                  <a:pt x="1407329" y="21760"/>
                  <a:pt x="1254890" y="27432"/>
                </a:cubicBezTo>
                <a:cubicBezTo>
                  <a:pt x="1102451" y="33104"/>
                  <a:pt x="837950" y="40817"/>
                  <a:pt x="563791" y="27432"/>
                </a:cubicBezTo>
                <a:cubicBezTo>
                  <a:pt x="289632" y="14047"/>
                  <a:pt x="132768" y="16249"/>
                  <a:pt x="0" y="27432"/>
                </a:cubicBezTo>
                <a:cubicBezTo>
                  <a:pt x="211" y="18145"/>
                  <a:pt x="120" y="6480"/>
                  <a:pt x="0" y="0"/>
                </a:cubicBezTo>
                <a:close/>
              </a:path>
            </a:pathLst>
          </a:custGeom>
          <a:solidFill>
            <a:srgbClr val="FBB442"/>
          </a:solidFill>
          <a:ln w="38100" cap="rnd">
            <a:solidFill>
              <a:srgbClr val="FBB44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FBC007AF-067C-E046-FFF6-1A1FF262A033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0920" r="21169"/>
          <a:stretch>
            <a:fillRect/>
          </a:stretch>
        </p:blipFill>
        <p:spPr>
          <a:xfrm>
            <a:off x="320040" y="405927"/>
            <a:ext cx="4087368" cy="60187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569508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1" name="Rectangle 20">
            <a:extLst>
              <a:ext uri="{FF2B5EF4-FFF2-40B4-BE49-F238E27FC236}">
                <a16:creationId xmlns:a16="http://schemas.microsoft.com/office/drawing/2014/main" id="{743AA782-23D1-4521-8CAD-47662984AA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760C42B-2AB5-1C0F-6F3F-CB27984F56B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936" y="640080"/>
            <a:ext cx="4818888" cy="1481328"/>
          </a:xfrm>
        </p:spPr>
        <p:txBody>
          <a:bodyPr anchor="b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3600" b="1" u="sng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Introduction to Isaac &amp; Chosen Theory</a:t>
            </a:r>
          </a:p>
        </p:txBody>
      </p:sp>
      <p:sp>
        <p:nvSpPr>
          <p:cNvPr id="25" name="Rectangle 6">
            <a:extLst>
              <a:ext uri="{FF2B5EF4-FFF2-40B4-BE49-F238E27FC236}">
                <a16:creationId xmlns:a16="http://schemas.microsoft.com/office/drawing/2014/main" id="{3CE8AF5E-D374-4CF1-90CC-35CF73B81C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30936" y="2386584"/>
            <a:ext cx="4114800" cy="18288"/>
          </a:xfrm>
          <a:custGeom>
            <a:avLst/>
            <a:gdLst>
              <a:gd name="csX0" fmla="*/ 0 w 4114800"/>
              <a:gd name="csY0" fmla="*/ 0 h 18288"/>
              <a:gd name="csX1" fmla="*/ 768096 w 4114800"/>
              <a:gd name="csY1" fmla="*/ 0 h 18288"/>
              <a:gd name="csX2" fmla="*/ 1495044 w 4114800"/>
              <a:gd name="csY2" fmla="*/ 0 h 18288"/>
              <a:gd name="csX3" fmla="*/ 2221992 w 4114800"/>
              <a:gd name="csY3" fmla="*/ 0 h 18288"/>
              <a:gd name="csX4" fmla="*/ 2784348 w 4114800"/>
              <a:gd name="csY4" fmla="*/ 0 h 18288"/>
              <a:gd name="csX5" fmla="*/ 3387852 w 4114800"/>
              <a:gd name="csY5" fmla="*/ 0 h 18288"/>
              <a:gd name="csX6" fmla="*/ 4114800 w 4114800"/>
              <a:gd name="csY6" fmla="*/ 0 h 18288"/>
              <a:gd name="csX7" fmla="*/ 4114800 w 4114800"/>
              <a:gd name="csY7" fmla="*/ 18288 h 18288"/>
              <a:gd name="csX8" fmla="*/ 3429000 w 4114800"/>
              <a:gd name="csY8" fmla="*/ 18288 h 18288"/>
              <a:gd name="csX9" fmla="*/ 2866644 w 4114800"/>
              <a:gd name="csY9" fmla="*/ 18288 h 18288"/>
              <a:gd name="csX10" fmla="*/ 2304288 w 4114800"/>
              <a:gd name="csY10" fmla="*/ 18288 h 18288"/>
              <a:gd name="csX11" fmla="*/ 1577340 w 4114800"/>
              <a:gd name="csY11" fmla="*/ 18288 h 18288"/>
              <a:gd name="csX12" fmla="*/ 973836 w 4114800"/>
              <a:gd name="csY12" fmla="*/ 18288 h 18288"/>
              <a:gd name="csX13" fmla="*/ 0 w 4114800"/>
              <a:gd name="csY13" fmla="*/ 18288 h 18288"/>
              <a:gd name="csX14" fmla="*/ 0 w 4114800"/>
              <a:gd name="csY14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</a:cxnLst>
            <a:rect l="l" t="t" r="r" b="b"/>
            <a:pathLst>
              <a:path w="4114800" h="18288" fill="none" extrusionOk="0">
                <a:moveTo>
                  <a:pt x="0" y="0"/>
                </a:moveTo>
                <a:cubicBezTo>
                  <a:pt x="338280" y="-26110"/>
                  <a:pt x="483942" y="6555"/>
                  <a:pt x="768096" y="0"/>
                </a:cubicBezTo>
                <a:cubicBezTo>
                  <a:pt x="1052250" y="-6555"/>
                  <a:pt x="1331484" y="24616"/>
                  <a:pt x="1495044" y="0"/>
                </a:cubicBezTo>
                <a:cubicBezTo>
                  <a:pt x="1658604" y="-24616"/>
                  <a:pt x="2056661" y="-33562"/>
                  <a:pt x="2221992" y="0"/>
                </a:cubicBezTo>
                <a:cubicBezTo>
                  <a:pt x="2387323" y="33562"/>
                  <a:pt x="2629463" y="-20094"/>
                  <a:pt x="2784348" y="0"/>
                </a:cubicBezTo>
                <a:cubicBezTo>
                  <a:pt x="2939233" y="20094"/>
                  <a:pt x="3151981" y="1524"/>
                  <a:pt x="3387852" y="0"/>
                </a:cubicBezTo>
                <a:cubicBezTo>
                  <a:pt x="3623723" y="-1524"/>
                  <a:pt x="3882724" y="26165"/>
                  <a:pt x="4114800" y="0"/>
                </a:cubicBezTo>
                <a:cubicBezTo>
                  <a:pt x="4114300" y="8855"/>
                  <a:pt x="4114909" y="14521"/>
                  <a:pt x="4114800" y="18288"/>
                </a:cubicBezTo>
                <a:cubicBezTo>
                  <a:pt x="3910038" y="37744"/>
                  <a:pt x="3683432" y="-3969"/>
                  <a:pt x="3429000" y="18288"/>
                </a:cubicBezTo>
                <a:cubicBezTo>
                  <a:pt x="3174568" y="40545"/>
                  <a:pt x="3085815" y="44166"/>
                  <a:pt x="2866644" y="18288"/>
                </a:cubicBezTo>
                <a:cubicBezTo>
                  <a:pt x="2647473" y="-7590"/>
                  <a:pt x="2580474" y="31338"/>
                  <a:pt x="2304288" y="18288"/>
                </a:cubicBezTo>
                <a:cubicBezTo>
                  <a:pt x="2028102" y="5238"/>
                  <a:pt x="1863008" y="-2001"/>
                  <a:pt x="1577340" y="18288"/>
                </a:cubicBezTo>
                <a:cubicBezTo>
                  <a:pt x="1291672" y="38577"/>
                  <a:pt x="1243931" y="9893"/>
                  <a:pt x="973836" y="18288"/>
                </a:cubicBezTo>
                <a:cubicBezTo>
                  <a:pt x="703741" y="26683"/>
                  <a:pt x="317656" y="-5910"/>
                  <a:pt x="0" y="18288"/>
                </a:cubicBezTo>
                <a:cubicBezTo>
                  <a:pt x="683" y="12014"/>
                  <a:pt x="724" y="5908"/>
                  <a:pt x="0" y="0"/>
                </a:cubicBezTo>
                <a:close/>
              </a:path>
              <a:path w="4114800" h="18288" stroke="0" extrusionOk="0">
                <a:moveTo>
                  <a:pt x="0" y="0"/>
                </a:moveTo>
                <a:cubicBezTo>
                  <a:pt x="276109" y="5266"/>
                  <a:pt x="325589" y="-19584"/>
                  <a:pt x="644652" y="0"/>
                </a:cubicBezTo>
                <a:cubicBezTo>
                  <a:pt x="963715" y="19584"/>
                  <a:pt x="1064991" y="6066"/>
                  <a:pt x="1207008" y="0"/>
                </a:cubicBezTo>
                <a:cubicBezTo>
                  <a:pt x="1349025" y="-6066"/>
                  <a:pt x="1791724" y="14506"/>
                  <a:pt x="1975104" y="0"/>
                </a:cubicBezTo>
                <a:cubicBezTo>
                  <a:pt x="2158484" y="-14506"/>
                  <a:pt x="2397469" y="20822"/>
                  <a:pt x="2619756" y="0"/>
                </a:cubicBezTo>
                <a:cubicBezTo>
                  <a:pt x="2842043" y="-20822"/>
                  <a:pt x="2992157" y="20388"/>
                  <a:pt x="3264408" y="0"/>
                </a:cubicBezTo>
                <a:cubicBezTo>
                  <a:pt x="3536659" y="-20388"/>
                  <a:pt x="3855620" y="38211"/>
                  <a:pt x="4114800" y="0"/>
                </a:cubicBezTo>
                <a:cubicBezTo>
                  <a:pt x="4113902" y="7180"/>
                  <a:pt x="4114969" y="13790"/>
                  <a:pt x="4114800" y="18288"/>
                </a:cubicBezTo>
                <a:cubicBezTo>
                  <a:pt x="3968901" y="8593"/>
                  <a:pt x="3623428" y="17559"/>
                  <a:pt x="3429000" y="18288"/>
                </a:cubicBezTo>
                <a:cubicBezTo>
                  <a:pt x="3234572" y="19017"/>
                  <a:pt x="3085079" y="41804"/>
                  <a:pt x="2866644" y="18288"/>
                </a:cubicBezTo>
                <a:cubicBezTo>
                  <a:pt x="2648209" y="-5228"/>
                  <a:pt x="2451737" y="24580"/>
                  <a:pt x="2180844" y="18288"/>
                </a:cubicBezTo>
                <a:cubicBezTo>
                  <a:pt x="1909951" y="11996"/>
                  <a:pt x="1681589" y="12244"/>
                  <a:pt x="1495044" y="18288"/>
                </a:cubicBezTo>
                <a:cubicBezTo>
                  <a:pt x="1308499" y="24332"/>
                  <a:pt x="1136614" y="21789"/>
                  <a:pt x="850392" y="18288"/>
                </a:cubicBezTo>
                <a:cubicBezTo>
                  <a:pt x="564170" y="14787"/>
                  <a:pt x="210636" y="54701"/>
                  <a:pt x="0" y="18288"/>
                </a:cubicBezTo>
                <a:cubicBezTo>
                  <a:pt x="571" y="10093"/>
                  <a:pt x="-125" y="8407"/>
                  <a:pt x="0" y="0"/>
                </a:cubicBezTo>
                <a:close/>
              </a:path>
            </a:pathLst>
          </a:custGeom>
          <a:solidFill>
            <a:srgbClr val="F9BD7C"/>
          </a:solidFill>
          <a:ln w="38100" cap="rnd">
            <a:solidFill>
              <a:srgbClr val="F9BD7C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Content Placeholder 2">
            <a:extLst>
              <a:ext uri="{FF2B5EF4-FFF2-40B4-BE49-F238E27FC236}">
                <a16:creationId xmlns:a16="http://schemas.microsoft.com/office/drawing/2014/main" id="{9AA70E4F-4AC3-91C3-8467-ED9EEB4900B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57676" y="2660904"/>
            <a:ext cx="7678634" cy="3806562"/>
          </a:xfrm>
        </p:spPr>
        <p:txBody>
          <a:bodyPr anchor="t">
            <a:noAutofit/>
          </a:bodyPr>
          <a:lstStyle/>
          <a:p>
            <a:pPr>
              <a:lnSpc>
                <a:spcPct val="100000"/>
              </a:lnSpc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Isaac's Case Overview</a:t>
            </a:r>
          </a:p>
          <a:p>
            <a:pPr>
              <a:lnSpc>
                <a:spcPct val="100000"/>
              </a:lnSpc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Age: 4 years.</a:t>
            </a:r>
          </a:p>
          <a:p>
            <a:pPr>
              <a:lnSpc>
                <a:spcPct val="100000"/>
              </a:lnSpc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Background: Lives with his single mother and experiences postnatal depression, poor self-esteem, and a lack of social support.</a:t>
            </a:r>
          </a:p>
          <a:p>
            <a:pPr>
              <a:lnSpc>
                <a:spcPct val="100000"/>
              </a:lnSpc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History: Recent relocation; disrupted childcare for two years.</a:t>
            </a:r>
          </a:p>
          <a:p>
            <a:pPr>
              <a:lnSpc>
                <a:spcPct val="100000"/>
              </a:lnSpc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Observed Behaviours:- Quiet, disconnected; separation anxiety.</a:t>
            </a:r>
          </a:p>
          <a:p>
            <a:pPr>
              <a:lnSpc>
                <a:spcPct val="100000"/>
              </a:lnSpc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Language delays and difficulty engaging in group activities. </a:t>
            </a:r>
          </a:p>
          <a:p>
            <a:pPr>
              <a:lnSpc>
                <a:spcPct val="100000"/>
              </a:lnSpc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Clingy, poor sleep, and little independent play.</a:t>
            </a:r>
            <a:b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Bowlby's Attachment Theory is the most applicable to Isaac's emotional and social development. Focuses on early interactions, care quality, and long-term effects.</a:t>
            </a:r>
            <a:r>
              <a:rPr lang="en-GB" sz="16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(Bowlby, 1969; Ainsworth et al., 1978; Howe, 2011)</a:t>
            </a: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mc:AlternateContent xmlns:mc="http://schemas.openxmlformats.org/markup-compatibility/2006" xmlns:p14="http://schemas.microsoft.com/office/powerpoint/2010/main">
        <mc:Choice Requires="p14">
          <p:contentPart p14:bwMode="auto" r:id="rId3">
            <p14:nvContentPartPr>
              <p14:cNvPr id="30" name="Ink 29">
                <a:extLst>
                  <a:ext uri="{FF2B5EF4-FFF2-40B4-BE49-F238E27FC236}">
                    <a16:creationId xmlns:a16="http://schemas.microsoft.com/office/drawing/2014/main" id="{070477C5-0410-4E4F-97A1-F84C2465C187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14:cNvPr>
              <p14:cNvContentPartPr>
                <a14:cpLocks xmlns:a14="http://schemas.microsoft.com/office/drawing/2010/main" noGrp="1" noRot="1" noChangeAspect="1" noMove="1" noResize="1" noEditPoints="1" noAdjustHandles="1" noChangeArrowheads="1" noChangeShapeType="1"/>
              </p14:cNvContentPartPr>
              <p14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14:nvPr>
            </p14:nvContentPartPr>
            <p14:xfrm>
              <a:off x="5755403" y="1971579"/>
              <a:ext cx="360" cy="2160"/>
            </p14:xfrm>
          </p:contentPart>
        </mc:Choice>
        <mc:Fallback xmlns="">
          <p:pic>
            <p:nvPicPr>
              <p:cNvPr id="30" name="Ink 29">
                <a:extLst>
                  <a:ext uri="{FF2B5EF4-FFF2-40B4-BE49-F238E27FC236}">
                    <a16:creationId xmlns:a16="http://schemas.microsoft.com/office/drawing/2014/main" id="{070477C5-0410-4E4F-97A1-F84C2465C187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PicPr>
                <a:picLocks noGrp="1" noRot="1" noChangeAspect="1" noMove="1" noResize="1" noEditPoints="1" noAdjustHandles="1" noChangeArrowheads="1" noChangeShapeType="1"/>
              </p:cNvPicPr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5737403" y="1956150"/>
                <a:ext cx="36000" cy="32709"/>
              </a:xfrm>
              <a:prstGeom prst="rect">
                <a:avLst/>
              </a:prstGeom>
            </p:spPr>
          </p:pic>
        </mc:Fallback>
      </mc:AlternateContent>
      <p:pic>
        <p:nvPicPr>
          <p:cNvPr id="5" name="Picture 4">
            <a:extLst>
              <a:ext uri="{FF2B5EF4-FFF2-40B4-BE49-F238E27FC236}">
                <a16:creationId xmlns:a16="http://schemas.microsoft.com/office/drawing/2014/main" id="{21897E42-D489-8618-C4DD-AB143C386DCC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063532" y="886415"/>
            <a:ext cx="3494484" cy="5017069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42077393-B497-BF7C-844F-78725AF000E0}"/>
              </a:ext>
            </a:extLst>
          </p:cNvPr>
          <p:cNvSpPr txBox="1"/>
          <p:nvPr/>
        </p:nvSpPr>
        <p:spPr>
          <a:xfrm rot="10800000" flipV="1">
            <a:off x="10633190" y="5634179"/>
            <a:ext cx="1152048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MDPI.COM</a:t>
            </a:r>
          </a:p>
        </p:txBody>
      </p:sp>
    </p:spTree>
    <p:extLst>
      <p:ext uri="{BB962C8B-B14F-4D97-AF65-F5344CB8AC3E}">
        <p14:creationId xmlns:p14="http://schemas.microsoft.com/office/powerpoint/2010/main" val="135117648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0" name="Rectangle 59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FA5478E-0E4E-E13C-6209-FDFE3A0AFF9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325369"/>
            <a:ext cx="4368602" cy="1956841"/>
          </a:xfrm>
        </p:spPr>
        <p:txBody>
          <a:bodyPr anchor="b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3600" b="1" u="sng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Bowlby’s Attachment theory</a:t>
            </a:r>
          </a:p>
        </p:txBody>
      </p:sp>
      <p:sp>
        <p:nvSpPr>
          <p:cNvPr id="61" name="Rectangle 6">
            <a:extLst>
              <a:ext uri="{FF2B5EF4-FFF2-40B4-BE49-F238E27FC236}">
                <a16:creationId xmlns:a16="http://schemas.microsoft.com/office/drawing/2014/main" id="{3FCFB1DE-0B7E-48CC-BA90-B2AB0889F9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65093" y="2563839"/>
            <a:ext cx="3931920" cy="27432"/>
          </a:xfrm>
          <a:custGeom>
            <a:avLst/>
            <a:gdLst>
              <a:gd name="csX0" fmla="*/ 0 w 3931920"/>
              <a:gd name="csY0" fmla="*/ 0 h 27432"/>
              <a:gd name="csX1" fmla="*/ 733958 w 3931920"/>
              <a:gd name="csY1" fmla="*/ 0 h 27432"/>
              <a:gd name="csX2" fmla="*/ 1428598 w 3931920"/>
              <a:gd name="csY2" fmla="*/ 0 h 27432"/>
              <a:gd name="csX3" fmla="*/ 2123237 w 3931920"/>
              <a:gd name="csY3" fmla="*/ 0 h 27432"/>
              <a:gd name="csX4" fmla="*/ 2660599 w 3931920"/>
              <a:gd name="csY4" fmla="*/ 0 h 27432"/>
              <a:gd name="csX5" fmla="*/ 3237281 w 3931920"/>
              <a:gd name="csY5" fmla="*/ 0 h 27432"/>
              <a:gd name="csX6" fmla="*/ 3931920 w 3931920"/>
              <a:gd name="csY6" fmla="*/ 0 h 27432"/>
              <a:gd name="csX7" fmla="*/ 3931920 w 3931920"/>
              <a:gd name="csY7" fmla="*/ 27432 h 27432"/>
              <a:gd name="csX8" fmla="*/ 3276600 w 3931920"/>
              <a:gd name="csY8" fmla="*/ 27432 h 27432"/>
              <a:gd name="csX9" fmla="*/ 2739238 w 3931920"/>
              <a:gd name="csY9" fmla="*/ 27432 h 27432"/>
              <a:gd name="csX10" fmla="*/ 2201875 w 3931920"/>
              <a:gd name="csY10" fmla="*/ 27432 h 27432"/>
              <a:gd name="csX11" fmla="*/ 1507236 w 3931920"/>
              <a:gd name="csY11" fmla="*/ 27432 h 27432"/>
              <a:gd name="csX12" fmla="*/ 930554 w 3931920"/>
              <a:gd name="csY12" fmla="*/ 27432 h 27432"/>
              <a:gd name="csX13" fmla="*/ 0 w 3931920"/>
              <a:gd name="csY13" fmla="*/ 27432 h 27432"/>
              <a:gd name="csX14" fmla="*/ 0 w 3931920"/>
              <a:gd name="csY14" fmla="*/ 0 h 27432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</a:cxnLst>
            <a:rect l="l" t="t" r="r" b="b"/>
            <a:pathLst>
              <a:path w="3931920" h="27432" fill="none" extrusionOk="0">
                <a:moveTo>
                  <a:pt x="0" y="0"/>
                </a:moveTo>
                <a:cubicBezTo>
                  <a:pt x="245351" y="16874"/>
                  <a:pt x="509174" y="13736"/>
                  <a:pt x="733958" y="0"/>
                </a:cubicBezTo>
                <a:cubicBezTo>
                  <a:pt x="958742" y="-13736"/>
                  <a:pt x="1245406" y="-17215"/>
                  <a:pt x="1428598" y="0"/>
                </a:cubicBezTo>
                <a:cubicBezTo>
                  <a:pt x="1611790" y="17215"/>
                  <a:pt x="1930525" y="20562"/>
                  <a:pt x="2123237" y="0"/>
                </a:cubicBezTo>
                <a:cubicBezTo>
                  <a:pt x="2315949" y="-20562"/>
                  <a:pt x="2485508" y="11332"/>
                  <a:pt x="2660599" y="0"/>
                </a:cubicBezTo>
                <a:cubicBezTo>
                  <a:pt x="2835690" y="-11332"/>
                  <a:pt x="3075198" y="-14809"/>
                  <a:pt x="3237281" y="0"/>
                </a:cubicBezTo>
                <a:cubicBezTo>
                  <a:pt x="3399364" y="14809"/>
                  <a:pt x="3745084" y="-4992"/>
                  <a:pt x="3931920" y="0"/>
                </a:cubicBezTo>
                <a:cubicBezTo>
                  <a:pt x="3930963" y="8431"/>
                  <a:pt x="3931571" y="14612"/>
                  <a:pt x="3931920" y="27432"/>
                </a:cubicBezTo>
                <a:cubicBezTo>
                  <a:pt x="3765435" y="40792"/>
                  <a:pt x="3452398" y="38703"/>
                  <a:pt x="3276600" y="27432"/>
                </a:cubicBezTo>
                <a:cubicBezTo>
                  <a:pt x="3100802" y="16161"/>
                  <a:pt x="2914889" y="26998"/>
                  <a:pt x="2739238" y="27432"/>
                </a:cubicBezTo>
                <a:cubicBezTo>
                  <a:pt x="2563587" y="27866"/>
                  <a:pt x="2395484" y="39154"/>
                  <a:pt x="2201875" y="27432"/>
                </a:cubicBezTo>
                <a:cubicBezTo>
                  <a:pt x="2008266" y="15710"/>
                  <a:pt x="1781367" y="4899"/>
                  <a:pt x="1507236" y="27432"/>
                </a:cubicBezTo>
                <a:cubicBezTo>
                  <a:pt x="1233105" y="49965"/>
                  <a:pt x="1075495" y="47542"/>
                  <a:pt x="930554" y="27432"/>
                </a:cubicBezTo>
                <a:cubicBezTo>
                  <a:pt x="785613" y="7322"/>
                  <a:pt x="268930" y="30433"/>
                  <a:pt x="0" y="27432"/>
                </a:cubicBezTo>
                <a:cubicBezTo>
                  <a:pt x="226" y="18208"/>
                  <a:pt x="-648" y="12891"/>
                  <a:pt x="0" y="0"/>
                </a:cubicBezTo>
                <a:close/>
              </a:path>
              <a:path w="3931920" h="27432" stroke="0" extrusionOk="0">
                <a:moveTo>
                  <a:pt x="0" y="0"/>
                </a:moveTo>
                <a:cubicBezTo>
                  <a:pt x="278269" y="4786"/>
                  <a:pt x="349028" y="-10422"/>
                  <a:pt x="616001" y="0"/>
                </a:cubicBezTo>
                <a:cubicBezTo>
                  <a:pt x="882974" y="10422"/>
                  <a:pt x="931617" y="-15515"/>
                  <a:pt x="1153363" y="0"/>
                </a:cubicBezTo>
                <a:cubicBezTo>
                  <a:pt x="1375109" y="15515"/>
                  <a:pt x="1704089" y="-3631"/>
                  <a:pt x="1887322" y="0"/>
                </a:cubicBezTo>
                <a:cubicBezTo>
                  <a:pt x="2070555" y="3631"/>
                  <a:pt x="2344155" y="2213"/>
                  <a:pt x="2503322" y="0"/>
                </a:cubicBezTo>
                <a:cubicBezTo>
                  <a:pt x="2662489" y="-2213"/>
                  <a:pt x="2976859" y="26691"/>
                  <a:pt x="3119323" y="0"/>
                </a:cubicBezTo>
                <a:cubicBezTo>
                  <a:pt x="3261787" y="-26691"/>
                  <a:pt x="3588171" y="-28651"/>
                  <a:pt x="3931920" y="0"/>
                </a:cubicBezTo>
                <a:cubicBezTo>
                  <a:pt x="3930565" y="9524"/>
                  <a:pt x="3930718" y="13975"/>
                  <a:pt x="3931920" y="27432"/>
                </a:cubicBezTo>
                <a:cubicBezTo>
                  <a:pt x="3664329" y="4021"/>
                  <a:pt x="3437686" y="14511"/>
                  <a:pt x="3276600" y="27432"/>
                </a:cubicBezTo>
                <a:cubicBezTo>
                  <a:pt x="3115514" y="40353"/>
                  <a:pt x="2913592" y="48967"/>
                  <a:pt x="2739238" y="27432"/>
                </a:cubicBezTo>
                <a:cubicBezTo>
                  <a:pt x="2564884" y="5897"/>
                  <a:pt x="2294049" y="39820"/>
                  <a:pt x="2083918" y="27432"/>
                </a:cubicBezTo>
                <a:cubicBezTo>
                  <a:pt x="1873787" y="15044"/>
                  <a:pt x="1718903" y="21388"/>
                  <a:pt x="1428598" y="27432"/>
                </a:cubicBezTo>
                <a:cubicBezTo>
                  <a:pt x="1138293" y="33476"/>
                  <a:pt x="952209" y="50441"/>
                  <a:pt x="812597" y="27432"/>
                </a:cubicBezTo>
                <a:cubicBezTo>
                  <a:pt x="672985" y="4423"/>
                  <a:pt x="305800" y="28240"/>
                  <a:pt x="0" y="27432"/>
                </a:cubicBezTo>
                <a:cubicBezTo>
                  <a:pt x="-800" y="16780"/>
                  <a:pt x="-583" y="12910"/>
                  <a:pt x="0" y="0"/>
                </a:cubicBezTo>
                <a:close/>
              </a:path>
            </a:pathLst>
          </a:custGeom>
          <a:solidFill>
            <a:srgbClr val="FCC26B"/>
          </a:solidFill>
          <a:ln w="38100" cap="rnd">
            <a:solidFill>
              <a:srgbClr val="FCC26B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6C7AEB4-1147-C9E8-D7FD-21083D0E0DF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85057" y="2872899"/>
            <a:ext cx="5693229" cy="3320668"/>
          </a:xfrm>
        </p:spPr>
        <p:txBody>
          <a:bodyPr>
            <a:normAutofit/>
          </a:bodyPr>
          <a:lstStyle/>
          <a:p>
            <a:pPr>
              <a:lnSpc>
                <a:spcPct val="100000"/>
              </a:lnSpc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Developed by John Bowlby (1969).</a:t>
            </a:r>
          </a:p>
          <a:p>
            <a:pPr>
              <a:lnSpc>
                <a:spcPct val="100000"/>
              </a:lnSpc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Attachment is an emotional link between the child and the carer.</a:t>
            </a:r>
          </a:p>
          <a:p>
            <a:pPr>
              <a:lnSpc>
                <a:spcPct val="100000"/>
              </a:lnSpc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Secure connection promotes good emotional development.</a:t>
            </a:r>
          </a:p>
          <a:p>
            <a:pPr>
              <a:lnSpc>
                <a:spcPct val="100000"/>
              </a:lnSpc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Inconsistent caring may result in unstable attachment.</a:t>
            </a:r>
          </a:p>
          <a:p>
            <a:pPr>
              <a:lnSpc>
                <a:spcPct val="100000"/>
              </a:lnSpc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Early experiences shape future relationships and conduct.</a:t>
            </a:r>
          </a:p>
          <a:p>
            <a:pPr>
              <a:lnSpc>
                <a:spcPct val="100000"/>
              </a:lnSpc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Importance of carer response and emotional stability. 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(Bowlby, 1969; Prior and Glaser, 2006).</a:t>
            </a:r>
          </a:p>
          <a:p>
            <a:pPr marL="0" indent="0">
              <a:lnSpc>
                <a:spcPct val="100000"/>
              </a:lnSpc>
              <a:buNone/>
            </a:pPr>
            <a:endParaRPr lang="en-GB" sz="13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6441EB97-3AF9-681E-774F-C4C397CD9D39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33298"/>
          <a:stretch>
            <a:fillRect/>
          </a:stretch>
        </p:blipFill>
        <p:spPr>
          <a:xfrm>
            <a:off x="5878286" y="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283776189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7" name="Rectangle 56">
            <a:extLst>
              <a:ext uri="{FF2B5EF4-FFF2-40B4-BE49-F238E27FC236}">
                <a16:creationId xmlns:a16="http://schemas.microsoft.com/office/drawing/2014/main" id="{7B831B6F-405A-4B47-B9BB-5CA88F2858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3575B848-8E83-88D2-1B6C-647CAF5592EB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31011" r="30789"/>
          <a:stretch>
            <a:fillRect/>
          </a:stretch>
        </p:blipFill>
        <p:spPr>
          <a:xfrm>
            <a:off x="337458" y="319028"/>
            <a:ext cx="3785210" cy="6299485"/>
          </a:xfrm>
          <a:prstGeom prst="rect">
            <a:avLst/>
          </a:prstGeom>
        </p:spPr>
      </p:pic>
      <p:sp>
        <p:nvSpPr>
          <p:cNvPr id="59" name="Freeform: Shape 58">
            <a:extLst>
              <a:ext uri="{FF2B5EF4-FFF2-40B4-BE49-F238E27FC236}">
                <a16:creationId xmlns:a16="http://schemas.microsoft.com/office/drawing/2014/main" id="{15109354-9C5D-4F8C-B0E6-D1043C7BF2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29992" y="0"/>
            <a:ext cx="7562008" cy="6858000"/>
          </a:xfrm>
          <a:custGeom>
            <a:avLst/>
            <a:gdLst>
              <a:gd name="connsiteX0" fmla="*/ 7529613 w 7529613"/>
              <a:gd name="connsiteY0" fmla="*/ 0 h 6858000"/>
              <a:gd name="connsiteX1" fmla="*/ 1222331 w 7529613"/>
              <a:gd name="connsiteY1" fmla="*/ 0 h 6858000"/>
              <a:gd name="connsiteX2" fmla="*/ 1126483 w 7529613"/>
              <a:gd name="connsiteY2" fmla="*/ 148742 h 6858000"/>
              <a:gd name="connsiteX3" fmla="*/ 767554 w 7529613"/>
              <a:gd name="connsiteY3" fmla="*/ 819975 h 6858000"/>
              <a:gd name="connsiteX4" fmla="*/ 742103 w 7529613"/>
              <a:gd name="connsiteY4" fmla="*/ 854514 h 6858000"/>
              <a:gd name="connsiteX5" fmla="*/ 785881 w 7529613"/>
              <a:gd name="connsiteY5" fmla="*/ 750263 h 6858000"/>
              <a:gd name="connsiteX6" fmla="*/ 978978 w 7529613"/>
              <a:gd name="connsiteY6" fmla="*/ 331786 h 6858000"/>
              <a:gd name="connsiteX7" fmla="*/ 1155717 w 7529613"/>
              <a:gd name="connsiteY7" fmla="*/ 0 h 6858000"/>
              <a:gd name="connsiteX8" fmla="*/ 1098249 w 7529613"/>
              <a:gd name="connsiteY8" fmla="*/ 0 h 6858000"/>
              <a:gd name="connsiteX9" fmla="*/ 991458 w 7529613"/>
              <a:gd name="connsiteY9" fmla="*/ 196614 h 6858000"/>
              <a:gd name="connsiteX10" fmla="*/ 493941 w 7529613"/>
              <a:gd name="connsiteY10" fmla="*/ 1371196 h 6858000"/>
              <a:gd name="connsiteX11" fmla="*/ 46485 w 7529613"/>
              <a:gd name="connsiteY11" fmla="*/ 3331516 h 6858000"/>
              <a:gd name="connsiteX12" fmla="*/ 12252 w 7529613"/>
              <a:gd name="connsiteY12" fmla="*/ 4357388 h 6858000"/>
              <a:gd name="connsiteX13" fmla="*/ 170821 w 7529613"/>
              <a:gd name="connsiteY13" fmla="*/ 5552906 h 6858000"/>
              <a:gd name="connsiteX14" fmla="*/ 537265 w 7529613"/>
              <a:gd name="connsiteY14" fmla="*/ 6828295 h 6858000"/>
              <a:gd name="connsiteX15" fmla="*/ 549692 w 7529613"/>
              <a:gd name="connsiteY15" fmla="*/ 6858000 h 6858000"/>
              <a:gd name="connsiteX16" fmla="*/ 602234 w 7529613"/>
              <a:gd name="connsiteY16" fmla="*/ 6858000 h 6858000"/>
              <a:gd name="connsiteX17" fmla="*/ 595414 w 7529613"/>
              <a:gd name="connsiteY17" fmla="*/ 6841549 h 6858000"/>
              <a:gd name="connsiteX18" fmla="*/ 364260 w 7529613"/>
              <a:gd name="connsiteY18" fmla="*/ 6142729 h 6858000"/>
              <a:gd name="connsiteX19" fmla="*/ 213071 w 7529613"/>
              <a:gd name="connsiteY19" fmla="*/ 5513923 h 6858000"/>
              <a:gd name="connsiteX20" fmla="*/ 211290 w 7529613"/>
              <a:gd name="connsiteY20" fmla="*/ 5480401 h 6858000"/>
              <a:gd name="connsiteX21" fmla="*/ 311446 w 7529613"/>
              <a:gd name="connsiteY21" fmla="*/ 5830359 h 6858000"/>
              <a:gd name="connsiteX22" fmla="*/ 622963 w 7529613"/>
              <a:gd name="connsiteY22" fmla="*/ 6670527 h 6858000"/>
              <a:gd name="connsiteX23" fmla="*/ 710464 w 7529613"/>
              <a:gd name="connsiteY23" fmla="*/ 6858000 h 6858000"/>
              <a:gd name="connsiteX24" fmla="*/ 7529613 w 7529613"/>
              <a:gd name="connsiteY24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</a:cxnLst>
            <a:rect l="l" t="t" r="r" b="b"/>
            <a:pathLst>
              <a:path w="7529613" h="6858000">
                <a:moveTo>
                  <a:pt x="7529613" y="0"/>
                </a:moveTo>
                <a:lnTo>
                  <a:pt x="1222331" y="0"/>
                </a:lnTo>
                <a:lnTo>
                  <a:pt x="1126483" y="148742"/>
                </a:lnTo>
                <a:cubicBezTo>
                  <a:pt x="995323" y="365513"/>
                  <a:pt x="876174" y="589569"/>
                  <a:pt x="767554" y="819975"/>
                </a:cubicBezTo>
                <a:cubicBezTo>
                  <a:pt x="762210" y="833492"/>
                  <a:pt x="753441" y="845393"/>
                  <a:pt x="742103" y="854514"/>
                </a:cubicBezTo>
                <a:cubicBezTo>
                  <a:pt x="756737" y="819849"/>
                  <a:pt x="770991" y="784928"/>
                  <a:pt x="785881" y="750263"/>
                </a:cubicBezTo>
                <a:cubicBezTo>
                  <a:pt x="846713" y="608712"/>
                  <a:pt x="910948" y="469145"/>
                  <a:pt x="978978" y="331786"/>
                </a:cubicBezTo>
                <a:lnTo>
                  <a:pt x="1155717" y="0"/>
                </a:lnTo>
                <a:lnTo>
                  <a:pt x="1098249" y="0"/>
                </a:lnTo>
                <a:lnTo>
                  <a:pt x="991458" y="196614"/>
                </a:lnTo>
                <a:cubicBezTo>
                  <a:pt x="797017" y="573253"/>
                  <a:pt x="633548" y="966066"/>
                  <a:pt x="493941" y="1371196"/>
                </a:cubicBezTo>
                <a:cubicBezTo>
                  <a:pt x="276630" y="2007265"/>
                  <a:pt x="126659" y="2664286"/>
                  <a:pt x="46485" y="3331516"/>
                </a:cubicBezTo>
                <a:cubicBezTo>
                  <a:pt x="4488" y="3672965"/>
                  <a:pt x="-14219" y="4013908"/>
                  <a:pt x="12252" y="4357388"/>
                </a:cubicBezTo>
                <a:cubicBezTo>
                  <a:pt x="43558" y="4758899"/>
                  <a:pt x="90773" y="5157998"/>
                  <a:pt x="170821" y="5552906"/>
                </a:cubicBezTo>
                <a:cubicBezTo>
                  <a:pt x="259109" y="5988893"/>
                  <a:pt x="378967" y="6414594"/>
                  <a:pt x="537265" y="6828295"/>
                </a:cubicBezTo>
                <a:lnTo>
                  <a:pt x="549692" y="6858000"/>
                </a:lnTo>
                <a:lnTo>
                  <a:pt x="602234" y="6858000"/>
                </a:lnTo>
                <a:lnTo>
                  <a:pt x="595414" y="6841549"/>
                </a:lnTo>
                <a:cubicBezTo>
                  <a:pt x="507884" y="6614016"/>
                  <a:pt x="431296" y="6380817"/>
                  <a:pt x="364260" y="6142729"/>
                </a:cubicBezTo>
                <a:cubicBezTo>
                  <a:pt x="305974" y="5935370"/>
                  <a:pt x="262958" y="5723695"/>
                  <a:pt x="213071" y="5513923"/>
                </a:cubicBezTo>
                <a:cubicBezTo>
                  <a:pt x="211892" y="5502788"/>
                  <a:pt x="211299" y="5491601"/>
                  <a:pt x="211290" y="5480401"/>
                </a:cubicBezTo>
                <a:cubicBezTo>
                  <a:pt x="247814" y="5607635"/>
                  <a:pt x="276958" y="5719759"/>
                  <a:pt x="311446" y="5830359"/>
                </a:cubicBezTo>
                <a:cubicBezTo>
                  <a:pt x="401357" y="6118381"/>
                  <a:pt x="505060" y="6398531"/>
                  <a:pt x="622963" y="6670527"/>
                </a:cubicBezTo>
                <a:lnTo>
                  <a:pt x="710464" y="6858000"/>
                </a:lnTo>
                <a:lnTo>
                  <a:pt x="7529613" y="6858000"/>
                </a:lnTo>
                <a:close/>
              </a:path>
            </a:pathLst>
          </a:custGeom>
          <a:solidFill>
            <a:schemeClr val="accent1"/>
          </a:solidFill>
          <a:ln w="6857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326491A-AC91-EEB0-A43A-B3A7D211C8E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59354" y="638089"/>
            <a:ext cx="5337270" cy="1476801"/>
          </a:xfrm>
        </p:spPr>
        <p:txBody>
          <a:bodyPr anchor="b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4300" u="sng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Applying Attachment theory to Isaac</a:t>
            </a:r>
          </a:p>
        </p:txBody>
      </p:sp>
      <p:sp>
        <p:nvSpPr>
          <p:cNvPr id="61" name="Rectangle 6">
            <a:extLst>
              <a:ext uri="{FF2B5EF4-FFF2-40B4-BE49-F238E27FC236}">
                <a16:creationId xmlns:a16="http://schemas.microsoft.com/office/drawing/2014/main" id="{3CE8AF5E-D374-4CF1-90CC-35CF73B81C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916304" y="2368177"/>
            <a:ext cx="4114800" cy="18288"/>
          </a:xfrm>
          <a:custGeom>
            <a:avLst/>
            <a:gdLst>
              <a:gd name="csX0" fmla="*/ 0 w 4114800"/>
              <a:gd name="csY0" fmla="*/ 0 h 18288"/>
              <a:gd name="csX1" fmla="*/ 768096 w 4114800"/>
              <a:gd name="csY1" fmla="*/ 0 h 18288"/>
              <a:gd name="csX2" fmla="*/ 1495044 w 4114800"/>
              <a:gd name="csY2" fmla="*/ 0 h 18288"/>
              <a:gd name="csX3" fmla="*/ 2221992 w 4114800"/>
              <a:gd name="csY3" fmla="*/ 0 h 18288"/>
              <a:gd name="csX4" fmla="*/ 2784348 w 4114800"/>
              <a:gd name="csY4" fmla="*/ 0 h 18288"/>
              <a:gd name="csX5" fmla="*/ 3387852 w 4114800"/>
              <a:gd name="csY5" fmla="*/ 0 h 18288"/>
              <a:gd name="csX6" fmla="*/ 4114800 w 4114800"/>
              <a:gd name="csY6" fmla="*/ 0 h 18288"/>
              <a:gd name="csX7" fmla="*/ 4114800 w 4114800"/>
              <a:gd name="csY7" fmla="*/ 18288 h 18288"/>
              <a:gd name="csX8" fmla="*/ 3429000 w 4114800"/>
              <a:gd name="csY8" fmla="*/ 18288 h 18288"/>
              <a:gd name="csX9" fmla="*/ 2866644 w 4114800"/>
              <a:gd name="csY9" fmla="*/ 18288 h 18288"/>
              <a:gd name="csX10" fmla="*/ 2304288 w 4114800"/>
              <a:gd name="csY10" fmla="*/ 18288 h 18288"/>
              <a:gd name="csX11" fmla="*/ 1577340 w 4114800"/>
              <a:gd name="csY11" fmla="*/ 18288 h 18288"/>
              <a:gd name="csX12" fmla="*/ 973836 w 4114800"/>
              <a:gd name="csY12" fmla="*/ 18288 h 18288"/>
              <a:gd name="csX13" fmla="*/ 0 w 4114800"/>
              <a:gd name="csY13" fmla="*/ 18288 h 18288"/>
              <a:gd name="csX14" fmla="*/ 0 w 4114800"/>
              <a:gd name="csY14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</a:cxnLst>
            <a:rect l="l" t="t" r="r" b="b"/>
            <a:pathLst>
              <a:path w="4114800" h="18288" fill="none" extrusionOk="0">
                <a:moveTo>
                  <a:pt x="0" y="0"/>
                </a:moveTo>
                <a:cubicBezTo>
                  <a:pt x="338280" y="-26110"/>
                  <a:pt x="483942" y="6555"/>
                  <a:pt x="768096" y="0"/>
                </a:cubicBezTo>
                <a:cubicBezTo>
                  <a:pt x="1052250" y="-6555"/>
                  <a:pt x="1331484" y="24616"/>
                  <a:pt x="1495044" y="0"/>
                </a:cubicBezTo>
                <a:cubicBezTo>
                  <a:pt x="1658604" y="-24616"/>
                  <a:pt x="2056661" y="-33562"/>
                  <a:pt x="2221992" y="0"/>
                </a:cubicBezTo>
                <a:cubicBezTo>
                  <a:pt x="2387323" y="33562"/>
                  <a:pt x="2629463" y="-20094"/>
                  <a:pt x="2784348" y="0"/>
                </a:cubicBezTo>
                <a:cubicBezTo>
                  <a:pt x="2939233" y="20094"/>
                  <a:pt x="3151981" y="1524"/>
                  <a:pt x="3387852" y="0"/>
                </a:cubicBezTo>
                <a:cubicBezTo>
                  <a:pt x="3623723" y="-1524"/>
                  <a:pt x="3882724" y="26165"/>
                  <a:pt x="4114800" y="0"/>
                </a:cubicBezTo>
                <a:cubicBezTo>
                  <a:pt x="4114300" y="8855"/>
                  <a:pt x="4114909" y="14521"/>
                  <a:pt x="4114800" y="18288"/>
                </a:cubicBezTo>
                <a:cubicBezTo>
                  <a:pt x="3910038" y="37744"/>
                  <a:pt x="3683432" y="-3969"/>
                  <a:pt x="3429000" y="18288"/>
                </a:cubicBezTo>
                <a:cubicBezTo>
                  <a:pt x="3174568" y="40545"/>
                  <a:pt x="3085815" y="44166"/>
                  <a:pt x="2866644" y="18288"/>
                </a:cubicBezTo>
                <a:cubicBezTo>
                  <a:pt x="2647473" y="-7590"/>
                  <a:pt x="2580474" y="31338"/>
                  <a:pt x="2304288" y="18288"/>
                </a:cubicBezTo>
                <a:cubicBezTo>
                  <a:pt x="2028102" y="5238"/>
                  <a:pt x="1863008" y="-2001"/>
                  <a:pt x="1577340" y="18288"/>
                </a:cubicBezTo>
                <a:cubicBezTo>
                  <a:pt x="1291672" y="38577"/>
                  <a:pt x="1243931" y="9893"/>
                  <a:pt x="973836" y="18288"/>
                </a:cubicBezTo>
                <a:cubicBezTo>
                  <a:pt x="703741" y="26683"/>
                  <a:pt x="317656" y="-5910"/>
                  <a:pt x="0" y="18288"/>
                </a:cubicBezTo>
                <a:cubicBezTo>
                  <a:pt x="683" y="12014"/>
                  <a:pt x="724" y="5908"/>
                  <a:pt x="0" y="0"/>
                </a:cubicBezTo>
                <a:close/>
              </a:path>
              <a:path w="4114800" h="18288" stroke="0" extrusionOk="0">
                <a:moveTo>
                  <a:pt x="0" y="0"/>
                </a:moveTo>
                <a:cubicBezTo>
                  <a:pt x="276109" y="5266"/>
                  <a:pt x="325589" y="-19584"/>
                  <a:pt x="644652" y="0"/>
                </a:cubicBezTo>
                <a:cubicBezTo>
                  <a:pt x="963715" y="19584"/>
                  <a:pt x="1064991" y="6066"/>
                  <a:pt x="1207008" y="0"/>
                </a:cubicBezTo>
                <a:cubicBezTo>
                  <a:pt x="1349025" y="-6066"/>
                  <a:pt x="1791724" y="14506"/>
                  <a:pt x="1975104" y="0"/>
                </a:cubicBezTo>
                <a:cubicBezTo>
                  <a:pt x="2158484" y="-14506"/>
                  <a:pt x="2397469" y="20822"/>
                  <a:pt x="2619756" y="0"/>
                </a:cubicBezTo>
                <a:cubicBezTo>
                  <a:pt x="2842043" y="-20822"/>
                  <a:pt x="2992157" y="20388"/>
                  <a:pt x="3264408" y="0"/>
                </a:cubicBezTo>
                <a:cubicBezTo>
                  <a:pt x="3536659" y="-20388"/>
                  <a:pt x="3855620" y="38211"/>
                  <a:pt x="4114800" y="0"/>
                </a:cubicBezTo>
                <a:cubicBezTo>
                  <a:pt x="4113902" y="7180"/>
                  <a:pt x="4114969" y="13790"/>
                  <a:pt x="4114800" y="18288"/>
                </a:cubicBezTo>
                <a:cubicBezTo>
                  <a:pt x="3968901" y="8593"/>
                  <a:pt x="3623428" y="17559"/>
                  <a:pt x="3429000" y="18288"/>
                </a:cubicBezTo>
                <a:cubicBezTo>
                  <a:pt x="3234572" y="19017"/>
                  <a:pt x="3085079" y="41804"/>
                  <a:pt x="2866644" y="18288"/>
                </a:cubicBezTo>
                <a:cubicBezTo>
                  <a:pt x="2648209" y="-5228"/>
                  <a:pt x="2451737" y="24580"/>
                  <a:pt x="2180844" y="18288"/>
                </a:cubicBezTo>
                <a:cubicBezTo>
                  <a:pt x="1909951" y="11996"/>
                  <a:pt x="1681589" y="12244"/>
                  <a:pt x="1495044" y="18288"/>
                </a:cubicBezTo>
                <a:cubicBezTo>
                  <a:pt x="1308499" y="24332"/>
                  <a:pt x="1136614" y="21789"/>
                  <a:pt x="850392" y="18288"/>
                </a:cubicBezTo>
                <a:cubicBezTo>
                  <a:pt x="564170" y="14787"/>
                  <a:pt x="210636" y="54701"/>
                  <a:pt x="0" y="18288"/>
                </a:cubicBezTo>
                <a:cubicBezTo>
                  <a:pt x="571" y="10093"/>
                  <a:pt x="-125" y="8407"/>
                  <a:pt x="0" y="0"/>
                </a:cubicBezTo>
                <a:close/>
              </a:path>
            </a:pathLst>
          </a:custGeom>
          <a:solidFill>
            <a:srgbClr val="FFFFFF"/>
          </a:solidFill>
          <a:ln w="38100" cap="rnd">
            <a:solidFill>
              <a:srgbClr val="FFFFFF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79E044E-6336-CAA9-CA49-DAA2A986A69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59354" y="2664886"/>
            <a:ext cx="5461095" cy="3550789"/>
          </a:xfrm>
        </p:spPr>
        <p:txBody>
          <a:bodyPr anchor="t">
            <a:normAutofit fontScale="92500" lnSpcReduction="20000"/>
          </a:bodyPr>
          <a:lstStyle/>
          <a:p>
            <a:pPr>
              <a:lnSpc>
                <a:spcPct val="100000"/>
              </a:lnSpc>
            </a:pPr>
            <a:r>
              <a:rPr lang="en-GB" sz="15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Interrupted childcare might harm emotional stability.  </a:t>
            </a:r>
          </a:p>
          <a:p>
            <a:pPr>
              <a:lnSpc>
                <a:spcPct val="100000"/>
              </a:lnSpc>
            </a:pPr>
            <a:r>
              <a:rPr lang="en-GB" sz="15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Maternal postnatal depression could result in less caregiver attentiveness.  </a:t>
            </a:r>
          </a:p>
          <a:p>
            <a:pPr>
              <a:lnSpc>
                <a:spcPct val="100000"/>
              </a:lnSpc>
            </a:pPr>
            <a:r>
              <a:rPr lang="en-GB" sz="15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Separation anxiety shows a lack of secure attachment.  </a:t>
            </a:r>
          </a:p>
          <a:p>
            <a:pPr>
              <a:lnSpc>
                <a:spcPct val="100000"/>
              </a:lnSpc>
            </a:pPr>
            <a:r>
              <a:rPr lang="en-GB" sz="15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Withdrawing during play may indicate low emotional confidence.  </a:t>
            </a:r>
          </a:p>
          <a:p>
            <a:pPr>
              <a:lnSpc>
                <a:spcPct val="100000"/>
              </a:lnSpc>
            </a:pPr>
            <a:r>
              <a:rPr lang="en-GB" sz="15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Limited social interaction might affect communication skills.  </a:t>
            </a:r>
          </a:p>
          <a:p>
            <a:pPr>
              <a:lnSpc>
                <a:spcPct val="100000"/>
              </a:lnSpc>
            </a:pPr>
            <a:r>
              <a:rPr lang="en-GB" sz="15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Early difficulties with attachment can influence behaviour and overall wellbeing.</a:t>
            </a:r>
          </a:p>
          <a:p>
            <a:pPr>
              <a:lnSpc>
                <a:spcPct val="100000"/>
              </a:lnSpc>
            </a:pPr>
            <a:r>
              <a:rPr lang="en-GB" sz="15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Certain researchers contend that attachment theory places too much emphasis on the relationship between mothers and children, potentially neglecting broader social and environmental factors.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GB" sz="15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(Bowlby, 1969; Ainsworth et al., 1978; Howe, 2011; Geddes, 2006; Murray and Cooper, 1997).</a:t>
            </a:r>
          </a:p>
        </p:txBody>
      </p:sp>
      <mc:AlternateContent xmlns:mc="http://schemas.openxmlformats.org/markup-compatibility/2006" xmlns:p14="http://schemas.microsoft.com/office/powerpoint/2010/main">
        <mc:Choice Requires="p14">
          <p:contentPart p14:bwMode="auto" r:id="rId4">
            <p14:nvContentPartPr>
              <p14:cNvPr id="63" name="Ink 62">
                <a:extLst>
                  <a:ext uri="{FF2B5EF4-FFF2-40B4-BE49-F238E27FC236}">
                    <a16:creationId xmlns:a16="http://schemas.microsoft.com/office/drawing/2014/main" id="{070477C5-0410-4E4F-97A1-F84C2465C187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14:cNvPr>
              <p14:cNvContentPartPr>
                <a14:cpLocks xmlns:a14="http://schemas.microsoft.com/office/drawing/2010/main" noGrp="1" noRot="1" noChangeAspect="1" noMove="1" noResize="1" noEditPoints="1" noAdjustHandles="1" noChangeArrowheads="1" noChangeShapeType="1"/>
              </p14:cNvContentPartPr>
              <p14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14:nvPr>
            </p14:nvContentPartPr>
            <p14:xfrm>
              <a:off x="6436237" y="1971579"/>
              <a:ext cx="360" cy="2160"/>
            </p14:xfrm>
          </p:contentPart>
        </mc:Choice>
        <mc:Fallback xmlns="">
          <p:pic>
            <p:nvPicPr>
              <p:cNvPr id="63" name="Ink 62">
                <a:extLst>
                  <a:ext uri="{FF2B5EF4-FFF2-40B4-BE49-F238E27FC236}">
                    <a16:creationId xmlns:a16="http://schemas.microsoft.com/office/drawing/2014/main" id="{070477C5-0410-4E4F-97A1-F84C2465C187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PicPr>
                <a:picLocks noGrp="1" noRot="1" noChangeAspect="1" noMove="1" noResize="1" noEditPoints="1" noAdjustHandles="1" noChangeArrowheads="1" noChangeShapeType="1"/>
              </p:cNvPicPr>
              <p:nvPr/>
            </p:nvPicPr>
            <p:blipFill>
              <a:blip r:embed="rId5"/>
              <a:stretch>
                <a:fillRect/>
              </a:stretch>
            </p:blipFill>
            <p:spPr>
              <a:xfrm>
                <a:off x="6418237" y="1956150"/>
                <a:ext cx="36000" cy="32709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425755549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Rectangle 25">
            <a:extLst>
              <a:ext uri="{FF2B5EF4-FFF2-40B4-BE49-F238E27FC236}">
                <a16:creationId xmlns:a16="http://schemas.microsoft.com/office/drawing/2014/main" id="{EBDD1931-9E86-4402-9A68-33A2D9EFB1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38199" y="1709928"/>
            <a:ext cx="10515600" cy="27432"/>
          </a:xfrm>
          <a:custGeom>
            <a:avLst/>
            <a:gdLst>
              <a:gd name="csX0" fmla="*/ 0 w 10515600"/>
              <a:gd name="csY0" fmla="*/ 0 h 27432"/>
              <a:gd name="csX1" fmla="*/ 446913 w 10515600"/>
              <a:gd name="csY1" fmla="*/ 0 h 27432"/>
              <a:gd name="csX2" fmla="*/ 1104138 w 10515600"/>
              <a:gd name="csY2" fmla="*/ 0 h 27432"/>
              <a:gd name="csX3" fmla="*/ 1866519 w 10515600"/>
              <a:gd name="csY3" fmla="*/ 0 h 27432"/>
              <a:gd name="csX4" fmla="*/ 2208276 w 10515600"/>
              <a:gd name="csY4" fmla="*/ 0 h 27432"/>
              <a:gd name="csX5" fmla="*/ 2550033 w 10515600"/>
              <a:gd name="csY5" fmla="*/ 0 h 27432"/>
              <a:gd name="csX6" fmla="*/ 3417570 w 10515600"/>
              <a:gd name="csY6" fmla="*/ 0 h 27432"/>
              <a:gd name="csX7" fmla="*/ 4074795 w 10515600"/>
              <a:gd name="csY7" fmla="*/ 0 h 27432"/>
              <a:gd name="csX8" fmla="*/ 4416552 w 10515600"/>
              <a:gd name="csY8" fmla="*/ 0 h 27432"/>
              <a:gd name="csX9" fmla="*/ 5073777 w 10515600"/>
              <a:gd name="csY9" fmla="*/ 0 h 27432"/>
              <a:gd name="csX10" fmla="*/ 5941314 w 10515600"/>
              <a:gd name="csY10" fmla="*/ 0 h 27432"/>
              <a:gd name="csX11" fmla="*/ 6493383 w 10515600"/>
              <a:gd name="csY11" fmla="*/ 0 h 27432"/>
              <a:gd name="csX12" fmla="*/ 7045452 w 10515600"/>
              <a:gd name="csY12" fmla="*/ 0 h 27432"/>
              <a:gd name="csX13" fmla="*/ 7702677 w 10515600"/>
              <a:gd name="csY13" fmla="*/ 0 h 27432"/>
              <a:gd name="csX14" fmla="*/ 8465058 w 10515600"/>
              <a:gd name="csY14" fmla="*/ 0 h 27432"/>
              <a:gd name="csX15" fmla="*/ 9227439 w 10515600"/>
              <a:gd name="csY15" fmla="*/ 0 h 27432"/>
              <a:gd name="csX16" fmla="*/ 10515600 w 10515600"/>
              <a:gd name="csY16" fmla="*/ 0 h 27432"/>
              <a:gd name="csX17" fmla="*/ 10515600 w 10515600"/>
              <a:gd name="csY17" fmla="*/ 27432 h 27432"/>
              <a:gd name="csX18" fmla="*/ 10068687 w 10515600"/>
              <a:gd name="csY18" fmla="*/ 27432 h 27432"/>
              <a:gd name="csX19" fmla="*/ 9201150 w 10515600"/>
              <a:gd name="csY19" fmla="*/ 27432 h 27432"/>
              <a:gd name="csX20" fmla="*/ 8543925 w 10515600"/>
              <a:gd name="csY20" fmla="*/ 27432 h 27432"/>
              <a:gd name="csX21" fmla="*/ 8202168 w 10515600"/>
              <a:gd name="csY21" fmla="*/ 27432 h 27432"/>
              <a:gd name="csX22" fmla="*/ 7544943 w 10515600"/>
              <a:gd name="csY22" fmla="*/ 27432 h 27432"/>
              <a:gd name="csX23" fmla="*/ 6992874 w 10515600"/>
              <a:gd name="csY23" fmla="*/ 27432 h 27432"/>
              <a:gd name="csX24" fmla="*/ 6440805 w 10515600"/>
              <a:gd name="csY24" fmla="*/ 27432 h 27432"/>
              <a:gd name="csX25" fmla="*/ 5888736 w 10515600"/>
              <a:gd name="csY25" fmla="*/ 27432 h 27432"/>
              <a:gd name="csX26" fmla="*/ 5336667 w 10515600"/>
              <a:gd name="csY26" fmla="*/ 27432 h 27432"/>
              <a:gd name="csX27" fmla="*/ 4574286 w 10515600"/>
              <a:gd name="csY27" fmla="*/ 27432 h 27432"/>
              <a:gd name="csX28" fmla="*/ 3917061 w 10515600"/>
              <a:gd name="csY28" fmla="*/ 27432 h 27432"/>
              <a:gd name="csX29" fmla="*/ 3575304 w 10515600"/>
              <a:gd name="csY29" fmla="*/ 27432 h 27432"/>
              <a:gd name="csX30" fmla="*/ 3023235 w 10515600"/>
              <a:gd name="csY30" fmla="*/ 27432 h 27432"/>
              <a:gd name="csX31" fmla="*/ 2260854 w 10515600"/>
              <a:gd name="csY31" fmla="*/ 27432 h 27432"/>
              <a:gd name="csX32" fmla="*/ 1813941 w 10515600"/>
              <a:gd name="csY32" fmla="*/ 27432 h 27432"/>
              <a:gd name="csX33" fmla="*/ 946404 w 10515600"/>
              <a:gd name="csY33" fmla="*/ 27432 h 27432"/>
              <a:gd name="csX34" fmla="*/ 0 w 10515600"/>
              <a:gd name="csY34" fmla="*/ 27432 h 27432"/>
              <a:gd name="csX35" fmla="*/ 0 w 10515600"/>
              <a:gd name="csY35" fmla="*/ 0 h 27432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  <a:cxn ang="0">
                <a:pos x="csX19" y="csY19"/>
              </a:cxn>
              <a:cxn ang="0">
                <a:pos x="csX20" y="csY20"/>
              </a:cxn>
              <a:cxn ang="0">
                <a:pos x="csX21" y="csY21"/>
              </a:cxn>
              <a:cxn ang="0">
                <a:pos x="csX22" y="csY22"/>
              </a:cxn>
              <a:cxn ang="0">
                <a:pos x="csX23" y="csY23"/>
              </a:cxn>
              <a:cxn ang="0">
                <a:pos x="csX24" y="csY24"/>
              </a:cxn>
              <a:cxn ang="0">
                <a:pos x="csX25" y="csY25"/>
              </a:cxn>
              <a:cxn ang="0">
                <a:pos x="csX26" y="csY26"/>
              </a:cxn>
              <a:cxn ang="0">
                <a:pos x="csX27" y="csY27"/>
              </a:cxn>
              <a:cxn ang="0">
                <a:pos x="csX28" y="csY28"/>
              </a:cxn>
              <a:cxn ang="0">
                <a:pos x="csX29" y="csY29"/>
              </a:cxn>
              <a:cxn ang="0">
                <a:pos x="csX30" y="csY30"/>
              </a:cxn>
              <a:cxn ang="0">
                <a:pos x="csX31" y="csY31"/>
              </a:cxn>
              <a:cxn ang="0">
                <a:pos x="csX32" y="csY32"/>
              </a:cxn>
              <a:cxn ang="0">
                <a:pos x="csX33" y="csY33"/>
              </a:cxn>
              <a:cxn ang="0">
                <a:pos x="csX34" y="csY34"/>
              </a:cxn>
              <a:cxn ang="0">
                <a:pos x="csX35" y="csY35"/>
              </a:cxn>
            </a:cxnLst>
            <a:rect l="l" t="t" r="r" b="b"/>
            <a:pathLst>
              <a:path w="10515600" h="27432" fill="none" extrusionOk="0">
                <a:moveTo>
                  <a:pt x="0" y="0"/>
                </a:moveTo>
                <a:cubicBezTo>
                  <a:pt x="119693" y="-14343"/>
                  <a:pt x="253007" y="-7583"/>
                  <a:pt x="446913" y="0"/>
                </a:cubicBezTo>
                <a:cubicBezTo>
                  <a:pt x="640819" y="7583"/>
                  <a:pt x="841419" y="-7067"/>
                  <a:pt x="1104138" y="0"/>
                </a:cubicBezTo>
                <a:cubicBezTo>
                  <a:pt x="1366858" y="7067"/>
                  <a:pt x="1495525" y="1255"/>
                  <a:pt x="1866519" y="0"/>
                </a:cubicBezTo>
                <a:cubicBezTo>
                  <a:pt x="2237513" y="-1255"/>
                  <a:pt x="2043820" y="12003"/>
                  <a:pt x="2208276" y="0"/>
                </a:cubicBezTo>
                <a:cubicBezTo>
                  <a:pt x="2372732" y="-12003"/>
                  <a:pt x="2419452" y="9887"/>
                  <a:pt x="2550033" y="0"/>
                </a:cubicBezTo>
                <a:cubicBezTo>
                  <a:pt x="2680614" y="-9887"/>
                  <a:pt x="3098156" y="3827"/>
                  <a:pt x="3417570" y="0"/>
                </a:cubicBezTo>
                <a:cubicBezTo>
                  <a:pt x="3736984" y="-3827"/>
                  <a:pt x="3916040" y="-6233"/>
                  <a:pt x="4074795" y="0"/>
                </a:cubicBezTo>
                <a:cubicBezTo>
                  <a:pt x="4233551" y="6233"/>
                  <a:pt x="4279253" y="5661"/>
                  <a:pt x="4416552" y="0"/>
                </a:cubicBezTo>
                <a:cubicBezTo>
                  <a:pt x="4553851" y="-5661"/>
                  <a:pt x="4915758" y="26022"/>
                  <a:pt x="5073777" y="0"/>
                </a:cubicBezTo>
                <a:cubicBezTo>
                  <a:pt x="5231797" y="-26022"/>
                  <a:pt x="5612089" y="32230"/>
                  <a:pt x="5941314" y="0"/>
                </a:cubicBezTo>
                <a:cubicBezTo>
                  <a:pt x="6270539" y="-32230"/>
                  <a:pt x="6313600" y="3064"/>
                  <a:pt x="6493383" y="0"/>
                </a:cubicBezTo>
                <a:cubicBezTo>
                  <a:pt x="6673166" y="-3064"/>
                  <a:pt x="6902474" y="-21096"/>
                  <a:pt x="7045452" y="0"/>
                </a:cubicBezTo>
                <a:cubicBezTo>
                  <a:pt x="7188430" y="21096"/>
                  <a:pt x="7478162" y="17386"/>
                  <a:pt x="7702677" y="0"/>
                </a:cubicBezTo>
                <a:cubicBezTo>
                  <a:pt x="7927192" y="-17386"/>
                  <a:pt x="8295683" y="-35143"/>
                  <a:pt x="8465058" y="0"/>
                </a:cubicBezTo>
                <a:cubicBezTo>
                  <a:pt x="8634433" y="35143"/>
                  <a:pt x="8927835" y="4103"/>
                  <a:pt x="9227439" y="0"/>
                </a:cubicBezTo>
                <a:cubicBezTo>
                  <a:pt x="9527043" y="-4103"/>
                  <a:pt x="10105355" y="-17535"/>
                  <a:pt x="10515600" y="0"/>
                </a:cubicBezTo>
                <a:cubicBezTo>
                  <a:pt x="10515789" y="12323"/>
                  <a:pt x="10515633" y="14639"/>
                  <a:pt x="10515600" y="27432"/>
                </a:cubicBezTo>
                <a:cubicBezTo>
                  <a:pt x="10343646" y="15282"/>
                  <a:pt x="10223667" y="31057"/>
                  <a:pt x="10068687" y="27432"/>
                </a:cubicBezTo>
                <a:cubicBezTo>
                  <a:pt x="9913707" y="23807"/>
                  <a:pt x="9512455" y="4101"/>
                  <a:pt x="9201150" y="27432"/>
                </a:cubicBezTo>
                <a:cubicBezTo>
                  <a:pt x="8889845" y="50763"/>
                  <a:pt x="8866277" y="3158"/>
                  <a:pt x="8543925" y="27432"/>
                </a:cubicBezTo>
                <a:cubicBezTo>
                  <a:pt x="8221573" y="51706"/>
                  <a:pt x="8288348" y="37286"/>
                  <a:pt x="8202168" y="27432"/>
                </a:cubicBezTo>
                <a:cubicBezTo>
                  <a:pt x="8115988" y="17578"/>
                  <a:pt x="7797033" y="6631"/>
                  <a:pt x="7544943" y="27432"/>
                </a:cubicBezTo>
                <a:cubicBezTo>
                  <a:pt x="7292854" y="48233"/>
                  <a:pt x="7108060" y="41767"/>
                  <a:pt x="6992874" y="27432"/>
                </a:cubicBezTo>
                <a:cubicBezTo>
                  <a:pt x="6877688" y="13097"/>
                  <a:pt x="6668930" y="7947"/>
                  <a:pt x="6440805" y="27432"/>
                </a:cubicBezTo>
                <a:cubicBezTo>
                  <a:pt x="6212680" y="46917"/>
                  <a:pt x="6027476" y="35225"/>
                  <a:pt x="5888736" y="27432"/>
                </a:cubicBezTo>
                <a:cubicBezTo>
                  <a:pt x="5749996" y="19639"/>
                  <a:pt x="5574559" y="43627"/>
                  <a:pt x="5336667" y="27432"/>
                </a:cubicBezTo>
                <a:cubicBezTo>
                  <a:pt x="5098775" y="11237"/>
                  <a:pt x="4837534" y="41882"/>
                  <a:pt x="4574286" y="27432"/>
                </a:cubicBezTo>
                <a:cubicBezTo>
                  <a:pt x="4311038" y="12982"/>
                  <a:pt x="4126419" y="26678"/>
                  <a:pt x="3917061" y="27432"/>
                </a:cubicBezTo>
                <a:cubicBezTo>
                  <a:pt x="3707704" y="28186"/>
                  <a:pt x="3657291" y="40087"/>
                  <a:pt x="3575304" y="27432"/>
                </a:cubicBezTo>
                <a:cubicBezTo>
                  <a:pt x="3493317" y="14777"/>
                  <a:pt x="3185226" y="45867"/>
                  <a:pt x="3023235" y="27432"/>
                </a:cubicBezTo>
                <a:cubicBezTo>
                  <a:pt x="2861244" y="8997"/>
                  <a:pt x="2597085" y="35801"/>
                  <a:pt x="2260854" y="27432"/>
                </a:cubicBezTo>
                <a:cubicBezTo>
                  <a:pt x="1924623" y="19063"/>
                  <a:pt x="1996678" y="15705"/>
                  <a:pt x="1813941" y="27432"/>
                </a:cubicBezTo>
                <a:cubicBezTo>
                  <a:pt x="1631204" y="39159"/>
                  <a:pt x="1187542" y="49167"/>
                  <a:pt x="946404" y="27432"/>
                </a:cubicBezTo>
                <a:cubicBezTo>
                  <a:pt x="705266" y="5697"/>
                  <a:pt x="404743" y="28229"/>
                  <a:pt x="0" y="27432"/>
                </a:cubicBezTo>
                <a:cubicBezTo>
                  <a:pt x="244" y="15297"/>
                  <a:pt x="645" y="7129"/>
                  <a:pt x="0" y="0"/>
                </a:cubicBezTo>
                <a:close/>
              </a:path>
              <a:path w="10515600" h="27432" stroke="0" extrusionOk="0">
                <a:moveTo>
                  <a:pt x="0" y="0"/>
                </a:moveTo>
                <a:cubicBezTo>
                  <a:pt x="230793" y="14353"/>
                  <a:pt x="332416" y="21392"/>
                  <a:pt x="552069" y="0"/>
                </a:cubicBezTo>
                <a:cubicBezTo>
                  <a:pt x="771722" y="-21392"/>
                  <a:pt x="761737" y="-14337"/>
                  <a:pt x="893826" y="0"/>
                </a:cubicBezTo>
                <a:cubicBezTo>
                  <a:pt x="1025915" y="14337"/>
                  <a:pt x="1441584" y="-15498"/>
                  <a:pt x="1761363" y="0"/>
                </a:cubicBezTo>
                <a:cubicBezTo>
                  <a:pt x="2081142" y="15498"/>
                  <a:pt x="2111503" y="7278"/>
                  <a:pt x="2313432" y="0"/>
                </a:cubicBezTo>
                <a:cubicBezTo>
                  <a:pt x="2515361" y="-7278"/>
                  <a:pt x="2743584" y="-17845"/>
                  <a:pt x="2865501" y="0"/>
                </a:cubicBezTo>
                <a:cubicBezTo>
                  <a:pt x="2987418" y="17845"/>
                  <a:pt x="3345183" y="8208"/>
                  <a:pt x="3733038" y="0"/>
                </a:cubicBezTo>
                <a:cubicBezTo>
                  <a:pt x="4120893" y="-8208"/>
                  <a:pt x="4009066" y="-3159"/>
                  <a:pt x="4179951" y="0"/>
                </a:cubicBezTo>
                <a:cubicBezTo>
                  <a:pt x="4350836" y="3159"/>
                  <a:pt x="4735020" y="17517"/>
                  <a:pt x="5047488" y="0"/>
                </a:cubicBezTo>
                <a:cubicBezTo>
                  <a:pt x="5359956" y="-17517"/>
                  <a:pt x="5662148" y="-17777"/>
                  <a:pt x="5915025" y="0"/>
                </a:cubicBezTo>
                <a:cubicBezTo>
                  <a:pt x="6167902" y="17777"/>
                  <a:pt x="6308797" y="30350"/>
                  <a:pt x="6572250" y="0"/>
                </a:cubicBezTo>
                <a:cubicBezTo>
                  <a:pt x="6835703" y="-30350"/>
                  <a:pt x="7107419" y="-9627"/>
                  <a:pt x="7439787" y="0"/>
                </a:cubicBezTo>
                <a:cubicBezTo>
                  <a:pt x="7772155" y="9627"/>
                  <a:pt x="7844034" y="-9098"/>
                  <a:pt x="7991856" y="0"/>
                </a:cubicBezTo>
                <a:cubicBezTo>
                  <a:pt x="8139678" y="9098"/>
                  <a:pt x="8289889" y="-20239"/>
                  <a:pt x="8543925" y="0"/>
                </a:cubicBezTo>
                <a:cubicBezTo>
                  <a:pt x="8797961" y="20239"/>
                  <a:pt x="8994198" y="29575"/>
                  <a:pt x="9306306" y="0"/>
                </a:cubicBezTo>
                <a:cubicBezTo>
                  <a:pt x="9618414" y="-29575"/>
                  <a:pt x="9739118" y="-23835"/>
                  <a:pt x="9858375" y="0"/>
                </a:cubicBezTo>
                <a:cubicBezTo>
                  <a:pt x="9977632" y="23835"/>
                  <a:pt x="10370488" y="-4069"/>
                  <a:pt x="10515600" y="0"/>
                </a:cubicBezTo>
                <a:cubicBezTo>
                  <a:pt x="10515650" y="5798"/>
                  <a:pt x="10515903" y="19375"/>
                  <a:pt x="10515600" y="27432"/>
                </a:cubicBezTo>
                <a:cubicBezTo>
                  <a:pt x="10304538" y="42307"/>
                  <a:pt x="10069280" y="3335"/>
                  <a:pt x="9753219" y="27432"/>
                </a:cubicBezTo>
                <a:cubicBezTo>
                  <a:pt x="9437158" y="51529"/>
                  <a:pt x="9488415" y="23852"/>
                  <a:pt x="9411462" y="27432"/>
                </a:cubicBezTo>
                <a:cubicBezTo>
                  <a:pt x="9334509" y="31012"/>
                  <a:pt x="9183755" y="44107"/>
                  <a:pt x="8964549" y="27432"/>
                </a:cubicBezTo>
                <a:cubicBezTo>
                  <a:pt x="8745343" y="10757"/>
                  <a:pt x="8279150" y="61693"/>
                  <a:pt x="8097012" y="27432"/>
                </a:cubicBezTo>
                <a:cubicBezTo>
                  <a:pt x="7914874" y="-6829"/>
                  <a:pt x="7608717" y="59556"/>
                  <a:pt x="7439787" y="27432"/>
                </a:cubicBezTo>
                <a:cubicBezTo>
                  <a:pt x="7270858" y="-4692"/>
                  <a:pt x="7154492" y="27026"/>
                  <a:pt x="6992874" y="27432"/>
                </a:cubicBezTo>
                <a:cubicBezTo>
                  <a:pt x="6831256" y="27838"/>
                  <a:pt x="6536817" y="51174"/>
                  <a:pt x="6335649" y="27432"/>
                </a:cubicBezTo>
                <a:cubicBezTo>
                  <a:pt x="6134481" y="3690"/>
                  <a:pt x="6097824" y="11070"/>
                  <a:pt x="5993892" y="27432"/>
                </a:cubicBezTo>
                <a:cubicBezTo>
                  <a:pt x="5889960" y="43794"/>
                  <a:pt x="5793821" y="34098"/>
                  <a:pt x="5652135" y="27432"/>
                </a:cubicBezTo>
                <a:cubicBezTo>
                  <a:pt x="5510449" y="20766"/>
                  <a:pt x="5168382" y="-3650"/>
                  <a:pt x="4994910" y="27432"/>
                </a:cubicBezTo>
                <a:cubicBezTo>
                  <a:pt x="4821439" y="58514"/>
                  <a:pt x="4653937" y="21362"/>
                  <a:pt x="4547997" y="27432"/>
                </a:cubicBezTo>
                <a:cubicBezTo>
                  <a:pt x="4442057" y="33502"/>
                  <a:pt x="4153363" y="33024"/>
                  <a:pt x="3785616" y="27432"/>
                </a:cubicBezTo>
                <a:cubicBezTo>
                  <a:pt x="3417869" y="21840"/>
                  <a:pt x="3544908" y="29840"/>
                  <a:pt x="3338703" y="27432"/>
                </a:cubicBezTo>
                <a:cubicBezTo>
                  <a:pt x="3132498" y="25024"/>
                  <a:pt x="2782152" y="45947"/>
                  <a:pt x="2576322" y="27432"/>
                </a:cubicBezTo>
                <a:cubicBezTo>
                  <a:pt x="2370492" y="8917"/>
                  <a:pt x="2347214" y="14129"/>
                  <a:pt x="2234565" y="27432"/>
                </a:cubicBezTo>
                <a:cubicBezTo>
                  <a:pt x="2121916" y="40735"/>
                  <a:pt x="1785921" y="49081"/>
                  <a:pt x="1472184" y="27432"/>
                </a:cubicBezTo>
                <a:cubicBezTo>
                  <a:pt x="1158447" y="5783"/>
                  <a:pt x="1203910" y="37937"/>
                  <a:pt x="1025271" y="27432"/>
                </a:cubicBezTo>
                <a:cubicBezTo>
                  <a:pt x="846632" y="16927"/>
                  <a:pt x="846577" y="17996"/>
                  <a:pt x="683514" y="27432"/>
                </a:cubicBezTo>
                <a:cubicBezTo>
                  <a:pt x="520451" y="36868"/>
                  <a:pt x="320799" y="46677"/>
                  <a:pt x="0" y="27432"/>
                </a:cubicBezTo>
                <a:cubicBezTo>
                  <a:pt x="-510" y="19859"/>
                  <a:pt x="-1106" y="11474"/>
                  <a:pt x="0" y="0"/>
                </a:cubicBezTo>
                <a:close/>
              </a:path>
            </a:pathLst>
          </a:custGeom>
          <a:solidFill>
            <a:schemeClr val="tx1"/>
          </a:solidFill>
          <a:ln w="3810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 useBgFill="1">
        <p:nvSpPr>
          <p:cNvPr id="27" name="Rectangle 26">
            <a:extLst>
              <a:ext uri="{FF2B5EF4-FFF2-40B4-BE49-F238E27FC236}">
                <a16:creationId xmlns:a16="http://schemas.microsoft.com/office/drawing/2014/main" id="{7B831B6F-405A-4B47-B9BB-5CA88F2858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A9011C3-7FDF-1962-EFE8-A0E4837CF2D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39128" y="638089"/>
            <a:ext cx="4818888" cy="1476801"/>
          </a:xfrm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4800" b="1" u="sng"/>
              <a:t>NATURE VS NURTURE IN ISAAC’S DEVELOPMENT</a:t>
            </a:r>
          </a:p>
        </p:txBody>
      </p:sp>
      <p:sp>
        <p:nvSpPr>
          <p:cNvPr id="28" name="Rectangle 6">
            <a:extLst>
              <a:ext uri="{FF2B5EF4-FFF2-40B4-BE49-F238E27FC236}">
                <a16:creationId xmlns:a16="http://schemas.microsoft.com/office/drawing/2014/main" id="{3CE8AF5E-D374-4CF1-90CC-35CF73B81C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739128" y="2381825"/>
            <a:ext cx="4114800" cy="18288"/>
          </a:xfrm>
          <a:custGeom>
            <a:avLst/>
            <a:gdLst>
              <a:gd name="csX0" fmla="*/ 0 w 4114800"/>
              <a:gd name="csY0" fmla="*/ 0 h 18288"/>
              <a:gd name="csX1" fmla="*/ 768096 w 4114800"/>
              <a:gd name="csY1" fmla="*/ 0 h 18288"/>
              <a:gd name="csX2" fmla="*/ 1495044 w 4114800"/>
              <a:gd name="csY2" fmla="*/ 0 h 18288"/>
              <a:gd name="csX3" fmla="*/ 2221992 w 4114800"/>
              <a:gd name="csY3" fmla="*/ 0 h 18288"/>
              <a:gd name="csX4" fmla="*/ 2784348 w 4114800"/>
              <a:gd name="csY4" fmla="*/ 0 h 18288"/>
              <a:gd name="csX5" fmla="*/ 3387852 w 4114800"/>
              <a:gd name="csY5" fmla="*/ 0 h 18288"/>
              <a:gd name="csX6" fmla="*/ 4114800 w 4114800"/>
              <a:gd name="csY6" fmla="*/ 0 h 18288"/>
              <a:gd name="csX7" fmla="*/ 4114800 w 4114800"/>
              <a:gd name="csY7" fmla="*/ 18288 h 18288"/>
              <a:gd name="csX8" fmla="*/ 3429000 w 4114800"/>
              <a:gd name="csY8" fmla="*/ 18288 h 18288"/>
              <a:gd name="csX9" fmla="*/ 2866644 w 4114800"/>
              <a:gd name="csY9" fmla="*/ 18288 h 18288"/>
              <a:gd name="csX10" fmla="*/ 2304288 w 4114800"/>
              <a:gd name="csY10" fmla="*/ 18288 h 18288"/>
              <a:gd name="csX11" fmla="*/ 1577340 w 4114800"/>
              <a:gd name="csY11" fmla="*/ 18288 h 18288"/>
              <a:gd name="csX12" fmla="*/ 973836 w 4114800"/>
              <a:gd name="csY12" fmla="*/ 18288 h 18288"/>
              <a:gd name="csX13" fmla="*/ 0 w 4114800"/>
              <a:gd name="csY13" fmla="*/ 18288 h 18288"/>
              <a:gd name="csX14" fmla="*/ 0 w 4114800"/>
              <a:gd name="csY14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</a:cxnLst>
            <a:rect l="l" t="t" r="r" b="b"/>
            <a:pathLst>
              <a:path w="4114800" h="18288" fill="none" extrusionOk="0">
                <a:moveTo>
                  <a:pt x="0" y="0"/>
                </a:moveTo>
                <a:cubicBezTo>
                  <a:pt x="338280" y="-26110"/>
                  <a:pt x="483942" y="6555"/>
                  <a:pt x="768096" y="0"/>
                </a:cubicBezTo>
                <a:cubicBezTo>
                  <a:pt x="1052250" y="-6555"/>
                  <a:pt x="1331484" y="24616"/>
                  <a:pt x="1495044" y="0"/>
                </a:cubicBezTo>
                <a:cubicBezTo>
                  <a:pt x="1658604" y="-24616"/>
                  <a:pt x="2056661" y="-33562"/>
                  <a:pt x="2221992" y="0"/>
                </a:cubicBezTo>
                <a:cubicBezTo>
                  <a:pt x="2387323" y="33562"/>
                  <a:pt x="2629463" y="-20094"/>
                  <a:pt x="2784348" y="0"/>
                </a:cubicBezTo>
                <a:cubicBezTo>
                  <a:pt x="2939233" y="20094"/>
                  <a:pt x="3151981" y="1524"/>
                  <a:pt x="3387852" y="0"/>
                </a:cubicBezTo>
                <a:cubicBezTo>
                  <a:pt x="3623723" y="-1524"/>
                  <a:pt x="3882724" y="26165"/>
                  <a:pt x="4114800" y="0"/>
                </a:cubicBezTo>
                <a:cubicBezTo>
                  <a:pt x="4114300" y="8855"/>
                  <a:pt x="4114909" y="14521"/>
                  <a:pt x="4114800" y="18288"/>
                </a:cubicBezTo>
                <a:cubicBezTo>
                  <a:pt x="3910038" y="37744"/>
                  <a:pt x="3683432" y="-3969"/>
                  <a:pt x="3429000" y="18288"/>
                </a:cubicBezTo>
                <a:cubicBezTo>
                  <a:pt x="3174568" y="40545"/>
                  <a:pt x="3085815" y="44166"/>
                  <a:pt x="2866644" y="18288"/>
                </a:cubicBezTo>
                <a:cubicBezTo>
                  <a:pt x="2647473" y="-7590"/>
                  <a:pt x="2580474" y="31338"/>
                  <a:pt x="2304288" y="18288"/>
                </a:cubicBezTo>
                <a:cubicBezTo>
                  <a:pt x="2028102" y="5238"/>
                  <a:pt x="1863008" y="-2001"/>
                  <a:pt x="1577340" y="18288"/>
                </a:cubicBezTo>
                <a:cubicBezTo>
                  <a:pt x="1291672" y="38577"/>
                  <a:pt x="1243931" y="9893"/>
                  <a:pt x="973836" y="18288"/>
                </a:cubicBezTo>
                <a:cubicBezTo>
                  <a:pt x="703741" y="26683"/>
                  <a:pt x="317656" y="-5910"/>
                  <a:pt x="0" y="18288"/>
                </a:cubicBezTo>
                <a:cubicBezTo>
                  <a:pt x="683" y="12014"/>
                  <a:pt x="724" y="5908"/>
                  <a:pt x="0" y="0"/>
                </a:cubicBezTo>
                <a:close/>
              </a:path>
              <a:path w="4114800" h="18288" stroke="0" extrusionOk="0">
                <a:moveTo>
                  <a:pt x="0" y="0"/>
                </a:moveTo>
                <a:cubicBezTo>
                  <a:pt x="276109" y="5266"/>
                  <a:pt x="325589" y="-19584"/>
                  <a:pt x="644652" y="0"/>
                </a:cubicBezTo>
                <a:cubicBezTo>
                  <a:pt x="963715" y="19584"/>
                  <a:pt x="1064991" y="6066"/>
                  <a:pt x="1207008" y="0"/>
                </a:cubicBezTo>
                <a:cubicBezTo>
                  <a:pt x="1349025" y="-6066"/>
                  <a:pt x="1791724" y="14506"/>
                  <a:pt x="1975104" y="0"/>
                </a:cubicBezTo>
                <a:cubicBezTo>
                  <a:pt x="2158484" y="-14506"/>
                  <a:pt x="2397469" y="20822"/>
                  <a:pt x="2619756" y="0"/>
                </a:cubicBezTo>
                <a:cubicBezTo>
                  <a:pt x="2842043" y="-20822"/>
                  <a:pt x="2992157" y="20388"/>
                  <a:pt x="3264408" y="0"/>
                </a:cubicBezTo>
                <a:cubicBezTo>
                  <a:pt x="3536659" y="-20388"/>
                  <a:pt x="3855620" y="38211"/>
                  <a:pt x="4114800" y="0"/>
                </a:cubicBezTo>
                <a:cubicBezTo>
                  <a:pt x="4113902" y="7180"/>
                  <a:pt x="4114969" y="13790"/>
                  <a:pt x="4114800" y="18288"/>
                </a:cubicBezTo>
                <a:cubicBezTo>
                  <a:pt x="3968901" y="8593"/>
                  <a:pt x="3623428" y="17559"/>
                  <a:pt x="3429000" y="18288"/>
                </a:cubicBezTo>
                <a:cubicBezTo>
                  <a:pt x="3234572" y="19017"/>
                  <a:pt x="3085079" y="41804"/>
                  <a:pt x="2866644" y="18288"/>
                </a:cubicBezTo>
                <a:cubicBezTo>
                  <a:pt x="2648209" y="-5228"/>
                  <a:pt x="2451737" y="24580"/>
                  <a:pt x="2180844" y="18288"/>
                </a:cubicBezTo>
                <a:cubicBezTo>
                  <a:pt x="1909951" y="11996"/>
                  <a:pt x="1681589" y="12244"/>
                  <a:pt x="1495044" y="18288"/>
                </a:cubicBezTo>
                <a:cubicBezTo>
                  <a:pt x="1308499" y="24332"/>
                  <a:pt x="1136614" y="21789"/>
                  <a:pt x="850392" y="18288"/>
                </a:cubicBezTo>
                <a:cubicBezTo>
                  <a:pt x="564170" y="14787"/>
                  <a:pt x="210636" y="54701"/>
                  <a:pt x="0" y="18288"/>
                </a:cubicBezTo>
                <a:cubicBezTo>
                  <a:pt x="571" y="10093"/>
                  <a:pt x="-125" y="8407"/>
                  <a:pt x="0" y="0"/>
                </a:cubicBezTo>
                <a:close/>
              </a:path>
            </a:pathLst>
          </a:custGeom>
          <a:solidFill>
            <a:srgbClr val="007DFE"/>
          </a:solidFill>
          <a:ln w="38100" cap="rnd">
            <a:solidFill>
              <a:srgbClr val="007DFE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FDAF13D-46EC-FA42-2454-690350DCE9D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436237" y="2664886"/>
            <a:ext cx="5603363" cy="3550789"/>
          </a:xfrm>
        </p:spPr>
        <p:txBody>
          <a:bodyPr vert="horz" lIns="91440" tIns="45720" rIns="91440" bIns="45720" rtlCol="0" anchor="t">
            <a:normAutofit fontScale="92500" lnSpcReduction="20000"/>
          </a:bodyPr>
          <a:lstStyle/>
          <a:p>
            <a:pPr>
              <a:lnSpc>
                <a:spcPct val="100000"/>
              </a:lnSpc>
            </a:pPr>
            <a:r>
              <a:rPr lang="en-US" sz="1800" b="1" u="sng" dirty="0">
                <a:solidFill>
                  <a:schemeClr val="accent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Nature (Biological factors)</a:t>
            </a:r>
          </a:p>
          <a:p>
            <a:pPr>
              <a:lnSpc>
                <a:spcPct val="100000"/>
              </a:lnSpc>
            </a:pP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Possible genetic temperament.</a:t>
            </a:r>
          </a:p>
          <a:p>
            <a:pPr>
              <a:lnSpc>
                <a:spcPct val="100000"/>
              </a:lnSpc>
            </a:pP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Early brain development.</a:t>
            </a:r>
          </a:p>
          <a:p>
            <a:pPr>
              <a:lnSpc>
                <a:spcPct val="100000"/>
              </a:lnSpc>
            </a:pP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Emotional sensitivity and stress reactions.</a:t>
            </a:r>
          </a:p>
          <a:p>
            <a:pPr>
              <a:lnSpc>
                <a:spcPct val="100000"/>
              </a:lnSpc>
            </a:pPr>
            <a:r>
              <a:rPr lang="en-US" sz="1800" b="1" u="sng" dirty="0">
                <a:solidFill>
                  <a:schemeClr val="accent3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Nurture (Environmental factors)</a:t>
            </a:r>
          </a:p>
          <a:p>
            <a:pPr>
              <a:lnSpc>
                <a:spcPct val="100000"/>
              </a:lnSpc>
            </a:pP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Maternal Postnatal depression </a:t>
            </a:r>
          </a:p>
          <a:p>
            <a:pPr>
              <a:lnSpc>
                <a:spcPct val="100000"/>
              </a:lnSpc>
            </a:pP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Disrupted childcare.</a:t>
            </a:r>
          </a:p>
          <a:p>
            <a:pPr>
              <a:lnSpc>
                <a:spcPct val="100000"/>
              </a:lnSpc>
            </a:pP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Limited social engagement.</a:t>
            </a:r>
          </a:p>
          <a:p>
            <a:pPr>
              <a:lnSpc>
                <a:spcPct val="100000"/>
              </a:lnSpc>
            </a:pP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 Recent relocation and instability. </a:t>
            </a:r>
          </a:p>
          <a:p>
            <a:pPr>
              <a:lnSpc>
                <a:spcPct val="100000"/>
              </a:lnSpc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(Bowlby, 1969; Bronfenbrenner, 1979; Howe, 2011; Murray and Cooper, 1997)</a:t>
            </a:r>
          </a:p>
          <a:p>
            <a:pPr>
              <a:lnSpc>
                <a:spcPct val="100000"/>
              </a:lnSpc>
            </a:pPr>
            <a:endParaRPr lang="en-US" sz="1800" dirty="0"/>
          </a:p>
        </p:txBody>
      </p:sp>
      <mc:AlternateContent xmlns:mc="http://schemas.openxmlformats.org/markup-compatibility/2006" xmlns:p14="http://schemas.microsoft.com/office/powerpoint/2010/main">
        <mc:Choice Requires="p14">
          <p:contentPart p14:bwMode="auto" r:id="rId2">
            <p14:nvContentPartPr>
              <p14:cNvPr id="29" name="Ink 28">
                <a:extLst>
                  <a:ext uri="{FF2B5EF4-FFF2-40B4-BE49-F238E27FC236}">
                    <a16:creationId xmlns:a16="http://schemas.microsoft.com/office/drawing/2014/main" id="{070477C5-0410-4E4F-97A1-F84C2465C187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14:cNvPr>
              <p14:cNvContentPartPr>
                <a14:cpLocks xmlns:a14="http://schemas.microsoft.com/office/drawing/2010/main" noGrp="1" noRot="1" noChangeAspect="1" noMove="1" noResize="1" noEditPoints="1" noAdjustHandles="1" noChangeArrowheads="1" noChangeShapeType="1"/>
              </p14:cNvContentPartPr>
              <p14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14:nvPr>
            </p14:nvContentPartPr>
            <p14:xfrm>
              <a:off x="6436237" y="1971579"/>
              <a:ext cx="360" cy="2160"/>
            </p14:xfrm>
          </p:contentPart>
        </mc:Choice>
        <mc:Fallback xmlns="">
          <p:pic>
            <p:nvPicPr>
              <p:cNvPr id="29" name="Ink 28">
                <a:extLst>
                  <a:ext uri="{FF2B5EF4-FFF2-40B4-BE49-F238E27FC236}">
                    <a16:creationId xmlns:a16="http://schemas.microsoft.com/office/drawing/2014/main" id="{070477C5-0410-4E4F-97A1-F84C2465C187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PicPr>
                <a:picLocks noGrp="1" noRot="1" noChangeAspect="1" noMove="1" noResize="1" noEditPoints="1" noAdjustHandles="1" noChangeArrowheads="1" noChangeShapeType="1"/>
              </p:cNvPicPr>
              <p:nvPr/>
            </p:nvPicPr>
            <p:blipFill>
              <a:blip r:embed="rId3"/>
              <a:stretch>
                <a:fillRect/>
              </a:stretch>
            </p:blipFill>
            <p:spPr>
              <a:xfrm>
                <a:off x="6418237" y="1956150"/>
                <a:ext cx="36000" cy="32709"/>
              </a:xfrm>
              <a:prstGeom prst="rect">
                <a:avLst/>
              </a:prstGeom>
            </p:spPr>
          </p:pic>
        </mc:Fallback>
      </mc:AlternateContent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F270148B-685F-47B2-1516-64210D89A71B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4"/>
          <a:stretch>
            <a:fillRect/>
          </a:stretch>
        </p:blipFill>
        <p:spPr>
          <a:xfrm>
            <a:off x="-75840" y="359057"/>
            <a:ext cx="6511356" cy="6462367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B279894D-F3F3-A0AC-3AA0-DB1FA7B6E516}"/>
              </a:ext>
            </a:extLst>
          </p:cNvPr>
          <p:cNvSpPr txBox="1"/>
          <p:nvPr/>
        </p:nvSpPr>
        <p:spPr>
          <a:xfrm>
            <a:off x="838199" y="5613660"/>
            <a:ext cx="892628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sophia.org</a:t>
            </a:r>
          </a:p>
        </p:txBody>
      </p:sp>
    </p:spTree>
    <p:extLst>
      <p:ext uri="{BB962C8B-B14F-4D97-AF65-F5344CB8AC3E}">
        <p14:creationId xmlns:p14="http://schemas.microsoft.com/office/powerpoint/2010/main" val="392779811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7" name="Rectangle 46">
            <a:extLst>
              <a:ext uri="{FF2B5EF4-FFF2-40B4-BE49-F238E27FC236}">
                <a16:creationId xmlns:a16="http://schemas.microsoft.com/office/drawing/2014/main" id="{4BCB9E0F-80B4-4BE1-A13D-A796E818608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5493272-BC50-9ADE-0AA3-7DFD5166CFD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2493" y="238539"/>
            <a:ext cx="11047013" cy="1434415"/>
          </a:xfrm>
        </p:spPr>
        <p:txBody>
          <a:bodyPr anchor="b">
            <a:normAutofit/>
          </a:bodyPr>
          <a:lstStyle/>
          <a:p>
            <a:r>
              <a:rPr lang="en-GB" sz="7200" u="sng" dirty="0"/>
              <a:t>Support strategies for Isaac</a:t>
            </a:r>
          </a:p>
        </p:txBody>
      </p:sp>
      <p:sp>
        <p:nvSpPr>
          <p:cNvPr id="48" name="Rectangle 6">
            <a:extLst>
              <a:ext uri="{FF2B5EF4-FFF2-40B4-BE49-F238E27FC236}">
                <a16:creationId xmlns:a16="http://schemas.microsoft.com/office/drawing/2014/main" id="{3CE8AF5E-D374-4CF1-90CC-35CF73B81C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2494" y="1817073"/>
            <a:ext cx="11018520" cy="18288"/>
          </a:xfrm>
          <a:custGeom>
            <a:avLst/>
            <a:gdLst>
              <a:gd name="csX0" fmla="*/ 0 w 11018520"/>
              <a:gd name="csY0" fmla="*/ 0 h 18288"/>
              <a:gd name="csX1" fmla="*/ 468287 w 11018520"/>
              <a:gd name="csY1" fmla="*/ 0 h 18288"/>
              <a:gd name="csX2" fmla="*/ 1156945 w 11018520"/>
              <a:gd name="csY2" fmla="*/ 0 h 18288"/>
              <a:gd name="csX3" fmla="*/ 1955787 w 11018520"/>
              <a:gd name="csY3" fmla="*/ 0 h 18288"/>
              <a:gd name="csX4" fmla="*/ 2313889 w 11018520"/>
              <a:gd name="csY4" fmla="*/ 0 h 18288"/>
              <a:gd name="csX5" fmla="*/ 2671991 w 11018520"/>
              <a:gd name="csY5" fmla="*/ 0 h 18288"/>
              <a:gd name="csX6" fmla="*/ 3581019 w 11018520"/>
              <a:gd name="csY6" fmla="*/ 0 h 18288"/>
              <a:gd name="csX7" fmla="*/ 4269677 w 11018520"/>
              <a:gd name="csY7" fmla="*/ 0 h 18288"/>
              <a:gd name="csX8" fmla="*/ 4627778 w 11018520"/>
              <a:gd name="csY8" fmla="*/ 0 h 18288"/>
              <a:gd name="csX9" fmla="*/ 5316436 w 11018520"/>
              <a:gd name="csY9" fmla="*/ 0 h 18288"/>
              <a:gd name="csX10" fmla="*/ 6225464 w 11018520"/>
              <a:gd name="csY10" fmla="*/ 0 h 18288"/>
              <a:gd name="csX11" fmla="*/ 6803936 w 11018520"/>
              <a:gd name="csY11" fmla="*/ 0 h 18288"/>
              <a:gd name="csX12" fmla="*/ 7382408 w 11018520"/>
              <a:gd name="csY12" fmla="*/ 0 h 18288"/>
              <a:gd name="csX13" fmla="*/ 8071066 w 11018520"/>
              <a:gd name="csY13" fmla="*/ 0 h 18288"/>
              <a:gd name="csX14" fmla="*/ 8869909 w 11018520"/>
              <a:gd name="csY14" fmla="*/ 0 h 18288"/>
              <a:gd name="csX15" fmla="*/ 9668751 w 11018520"/>
              <a:gd name="csY15" fmla="*/ 0 h 18288"/>
              <a:gd name="csX16" fmla="*/ 11018520 w 11018520"/>
              <a:gd name="csY16" fmla="*/ 0 h 18288"/>
              <a:gd name="csX17" fmla="*/ 11018520 w 11018520"/>
              <a:gd name="csY17" fmla="*/ 18288 h 18288"/>
              <a:gd name="csX18" fmla="*/ 10550233 w 11018520"/>
              <a:gd name="csY18" fmla="*/ 18288 h 18288"/>
              <a:gd name="csX19" fmla="*/ 9641205 w 11018520"/>
              <a:gd name="csY19" fmla="*/ 18288 h 18288"/>
              <a:gd name="csX20" fmla="*/ 8952548 w 11018520"/>
              <a:gd name="csY20" fmla="*/ 18288 h 18288"/>
              <a:gd name="csX21" fmla="*/ 8594446 w 11018520"/>
              <a:gd name="csY21" fmla="*/ 18288 h 18288"/>
              <a:gd name="csX22" fmla="*/ 7905788 w 11018520"/>
              <a:gd name="csY22" fmla="*/ 18288 h 18288"/>
              <a:gd name="csX23" fmla="*/ 7327316 w 11018520"/>
              <a:gd name="csY23" fmla="*/ 18288 h 18288"/>
              <a:gd name="csX24" fmla="*/ 6748844 w 11018520"/>
              <a:gd name="csY24" fmla="*/ 18288 h 18288"/>
              <a:gd name="csX25" fmla="*/ 6170371 w 11018520"/>
              <a:gd name="csY25" fmla="*/ 18288 h 18288"/>
              <a:gd name="csX26" fmla="*/ 5591899 w 11018520"/>
              <a:gd name="csY26" fmla="*/ 18288 h 18288"/>
              <a:gd name="csX27" fmla="*/ 4793056 w 11018520"/>
              <a:gd name="csY27" fmla="*/ 18288 h 18288"/>
              <a:gd name="csX28" fmla="*/ 4104399 w 11018520"/>
              <a:gd name="csY28" fmla="*/ 18288 h 18288"/>
              <a:gd name="csX29" fmla="*/ 3746297 w 11018520"/>
              <a:gd name="csY29" fmla="*/ 18288 h 18288"/>
              <a:gd name="csX30" fmla="*/ 3167825 w 11018520"/>
              <a:gd name="csY30" fmla="*/ 18288 h 18288"/>
              <a:gd name="csX31" fmla="*/ 2368982 w 11018520"/>
              <a:gd name="csY31" fmla="*/ 18288 h 18288"/>
              <a:gd name="csX32" fmla="*/ 1900695 w 11018520"/>
              <a:gd name="csY32" fmla="*/ 18288 h 18288"/>
              <a:gd name="csX33" fmla="*/ 991667 w 11018520"/>
              <a:gd name="csY33" fmla="*/ 18288 h 18288"/>
              <a:gd name="csX34" fmla="*/ 0 w 11018520"/>
              <a:gd name="csY34" fmla="*/ 18288 h 18288"/>
              <a:gd name="csX35" fmla="*/ 0 w 11018520"/>
              <a:gd name="csY35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  <a:cxn ang="0">
                <a:pos x="csX19" y="csY19"/>
              </a:cxn>
              <a:cxn ang="0">
                <a:pos x="csX20" y="csY20"/>
              </a:cxn>
              <a:cxn ang="0">
                <a:pos x="csX21" y="csY21"/>
              </a:cxn>
              <a:cxn ang="0">
                <a:pos x="csX22" y="csY22"/>
              </a:cxn>
              <a:cxn ang="0">
                <a:pos x="csX23" y="csY23"/>
              </a:cxn>
              <a:cxn ang="0">
                <a:pos x="csX24" y="csY24"/>
              </a:cxn>
              <a:cxn ang="0">
                <a:pos x="csX25" y="csY25"/>
              </a:cxn>
              <a:cxn ang="0">
                <a:pos x="csX26" y="csY26"/>
              </a:cxn>
              <a:cxn ang="0">
                <a:pos x="csX27" y="csY27"/>
              </a:cxn>
              <a:cxn ang="0">
                <a:pos x="csX28" y="csY28"/>
              </a:cxn>
              <a:cxn ang="0">
                <a:pos x="csX29" y="csY29"/>
              </a:cxn>
              <a:cxn ang="0">
                <a:pos x="csX30" y="csY30"/>
              </a:cxn>
              <a:cxn ang="0">
                <a:pos x="csX31" y="csY31"/>
              </a:cxn>
              <a:cxn ang="0">
                <a:pos x="csX32" y="csY32"/>
              </a:cxn>
              <a:cxn ang="0">
                <a:pos x="csX33" y="csY33"/>
              </a:cxn>
              <a:cxn ang="0">
                <a:pos x="csX34" y="csY34"/>
              </a:cxn>
              <a:cxn ang="0">
                <a:pos x="csX35" y="csY35"/>
              </a:cxn>
            </a:cxnLst>
            <a:rect l="l" t="t" r="r" b="b"/>
            <a:pathLst>
              <a:path w="11018520" h="18288" fill="none" extrusionOk="0">
                <a:moveTo>
                  <a:pt x="0" y="0"/>
                </a:moveTo>
                <a:cubicBezTo>
                  <a:pt x="176840" y="19448"/>
                  <a:pt x="369510" y="1686"/>
                  <a:pt x="468287" y="0"/>
                </a:cubicBezTo>
                <a:cubicBezTo>
                  <a:pt x="567064" y="-1686"/>
                  <a:pt x="844925" y="28710"/>
                  <a:pt x="1156945" y="0"/>
                </a:cubicBezTo>
                <a:cubicBezTo>
                  <a:pt x="1468965" y="-28710"/>
                  <a:pt x="1755775" y="35306"/>
                  <a:pt x="1955787" y="0"/>
                </a:cubicBezTo>
                <a:cubicBezTo>
                  <a:pt x="2155799" y="-35306"/>
                  <a:pt x="2224532" y="-16632"/>
                  <a:pt x="2313889" y="0"/>
                </a:cubicBezTo>
                <a:cubicBezTo>
                  <a:pt x="2403246" y="16632"/>
                  <a:pt x="2494050" y="6083"/>
                  <a:pt x="2671991" y="0"/>
                </a:cubicBezTo>
                <a:cubicBezTo>
                  <a:pt x="2849932" y="-6083"/>
                  <a:pt x="3354152" y="34614"/>
                  <a:pt x="3581019" y="0"/>
                </a:cubicBezTo>
                <a:cubicBezTo>
                  <a:pt x="3807886" y="-34614"/>
                  <a:pt x="4022451" y="14254"/>
                  <a:pt x="4269677" y="0"/>
                </a:cubicBezTo>
                <a:cubicBezTo>
                  <a:pt x="4516903" y="-14254"/>
                  <a:pt x="4514495" y="-13291"/>
                  <a:pt x="4627778" y="0"/>
                </a:cubicBezTo>
                <a:cubicBezTo>
                  <a:pt x="4741061" y="13291"/>
                  <a:pt x="5120758" y="-22660"/>
                  <a:pt x="5316436" y="0"/>
                </a:cubicBezTo>
                <a:cubicBezTo>
                  <a:pt x="5512114" y="22660"/>
                  <a:pt x="5812155" y="-9513"/>
                  <a:pt x="6225464" y="0"/>
                </a:cubicBezTo>
                <a:cubicBezTo>
                  <a:pt x="6638773" y="9513"/>
                  <a:pt x="6545417" y="2479"/>
                  <a:pt x="6803936" y="0"/>
                </a:cubicBezTo>
                <a:cubicBezTo>
                  <a:pt x="7062455" y="-2479"/>
                  <a:pt x="7245098" y="-20209"/>
                  <a:pt x="7382408" y="0"/>
                </a:cubicBezTo>
                <a:cubicBezTo>
                  <a:pt x="7519718" y="20209"/>
                  <a:pt x="7801947" y="19736"/>
                  <a:pt x="8071066" y="0"/>
                </a:cubicBezTo>
                <a:cubicBezTo>
                  <a:pt x="8340185" y="-19736"/>
                  <a:pt x="8495312" y="-6666"/>
                  <a:pt x="8869909" y="0"/>
                </a:cubicBezTo>
                <a:cubicBezTo>
                  <a:pt x="9244506" y="6666"/>
                  <a:pt x="9501461" y="-13745"/>
                  <a:pt x="9668751" y="0"/>
                </a:cubicBezTo>
                <a:cubicBezTo>
                  <a:pt x="9836041" y="13745"/>
                  <a:pt x="10607605" y="14143"/>
                  <a:pt x="11018520" y="0"/>
                </a:cubicBezTo>
                <a:cubicBezTo>
                  <a:pt x="11019166" y="4451"/>
                  <a:pt x="11019010" y="9226"/>
                  <a:pt x="11018520" y="18288"/>
                </a:cubicBezTo>
                <a:cubicBezTo>
                  <a:pt x="10834966" y="15274"/>
                  <a:pt x="10754561" y="35250"/>
                  <a:pt x="10550233" y="18288"/>
                </a:cubicBezTo>
                <a:cubicBezTo>
                  <a:pt x="10345905" y="1326"/>
                  <a:pt x="9906342" y="45884"/>
                  <a:pt x="9641205" y="18288"/>
                </a:cubicBezTo>
                <a:cubicBezTo>
                  <a:pt x="9376068" y="-9308"/>
                  <a:pt x="9177188" y="43988"/>
                  <a:pt x="8952548" y="18288"/>
                </a:cubicBezTo>
                <a:cubicBezTo>
                  <a:pt x="8727908" y="-7412"/>
                  <a:pt x="8707007" y="3271"/>
                  <a:pt x="8594446" y="18288"/>
                </a:cubicBezTo>
                <a:cubicBezTo>
                  <a:pt x="8481885" y="33305"/>
                  <a:pt x="8175004" y="35109"/>
                  <a:pt x="7905788" y="18288"/>
                </a:cubicBezTo>
                <a:cubicBezTo>
                  <a:pt x="7636572" y="1467"/>
                  <a:pt x="7535638" y="7399"/>
                  <a:pt x="7327316" y="18288"/>
                </a:cubicBezTo>
                <a:cubicBezTo>
                  <a:pt x="7118994" y="29177"/>
                  <a:pt x="6978247" y="47205"/>
                  <a:pt x="6748844" y="18288"/>
                </a:cubicBezTo>
                <a:cubicBezTo>
                  <a:pt x="6519441" y="-10629"/>
                  <a:pt x="6459241" y="43308"/>
                  <a:pt x="6170371" y="18288"/>
                </a:cubicBezTo>
                <a:cubicBezTo>
                  <a:pt x="5881501" y="-6732"/>
                  <a:pt x="5736201" y="35971"/>
                  <a:pt x="5591899" y="18288"/>
                </a:cubicBezTo>
                <a:cubicBezTo>
                  <a:pt x="5447597" y="605"/>
                  <a:pt x="4990303" y="20409"/>
                  <a:pt x="4793056" y="18288"/>
                </a:cubicBezTo>
                <a:cubicBezTo>
                  <a:pt x="4595809" y="16167"/>
                  <a:pt x="4271723" y="2909"/>
                  <a:pt x="4104399" y="18288"/>
                </a:cubicBezTo>
                <a:cubicBezTo>
                  <a:pt x="3937075" y="33667"/>
                  <a:pt x="3923235" y="10730"/>
                  <a:pt x="3746297" y="18288"/>
                </a:cubicBezTo>
                <a:cubicBezTo>
                  <a:pt x="3569359" y="25846"/>
                  <a:pt x="3351081" y="24702"/>
                  <a:pt x="3167825" y="18288"/>
                </a:cubicBezTo>
                <a:cubicBezTo>
                  <a:pt x="2984569" y="11874"/>
                  <a:pt x="2708033" y="13293"/>
                  <a:pt x="2368982" y="18288"/>
                </a:cubicBezTo>
                <a:cubicBezTo>
                  <a:pt x="2029931" y="23283"/>
                  <a:pt x="2009060" y="37671"/>
                  <a:pt x="1900695" y="18288"/>
                </a:cubicBezTo>
                <a:cubicBezTo>
                  <a:pt x="1792330" y="-1095"/>
                  <a:pt x="1183178" y="9337"/>
                  <a:pt x="991667" y="18288"/>
                </a:cubicBezTo>
                <a:cubicBezTo>
                  <a:pt x="800156" y="27239"/>
                  <a:pt x="375690" y="34110"/>
                  <a:pt x="0" y="18288"/>
                </a:cubicBezTo>
                <a:cubicBezTo>
                  <a:pt x="-213" y="9468"/>
                  <a:pt x="187" y="4459"/>
                  <a:pt x="0" y="0"/>
                </a:cubicBezTo>
                <a:close/>
              </a:path>
              <a:path w="11018520" h="18288" stroke="0" extrusionOk="0">
                <a:moveTo>
                  <a:pt x="0" y="0"/>
                </a:moveTo>
                <a:cubicBezTo>
                  <a:pt x="266588" y="-23405"/>
                  <a:pt x="350503" y="-27031"/>
                  <a:pt x="578472" y="0"/>
                </a:cubicBezTo>
                <a:cubicBezTo>
                  <a:pt x="806441" y="27031"/>
                  <a:pt x="803976" y="13604"/>
                  <a:pt x="936574" y="0"/>
                </a:cubicBezTo>
                <a:cubicBezTo>
                  <a:pt x="1069172" y="-13604"/>
                  <a:pt x="1661335" y="-31902"/>
                  <a:pt x="1845602" y="0"/>
                </a:cubicBezTo>
                <a:cubicBezTo>
                  <a:pt x="2029869" y="31902"/>
                  <a:pt x="2273452" y="17005"/>
                  <a:pt x="2424074" y="0"/>
                </a:cubicBezTo>
                <a:cubicBezTo>
                  <a:pt x="2574696" y="-17005"/>
                  <a:pt x="2790864" y="-28133"/>
                  <a:pt x="3002547" y="0"/>
                </a:cubicBezTo>
                <a:cubicBezTo>
                  <a:pt x="3214230" y="28133"/>
                  <a:pt x="3605033" y="-14934"/>
                  <a:pt x="3911575" y="0"/>
                </a:cubicBezTo>
                <a:cubicBezTo>
                  <a:pt x="4218117" y="14934"/>
                  <a:pt x="4198004" y="3604"/>
                  <a:pt x="4379862" y="0"/>
                </a:cubicBezTo>
                <a:cubicBezTo>
                  <a:pt x="4561720" y="-3604"/>
                  <a:pt x="4941151" y="-37368"/>
                  <a:pt x="5288890" y="0"/>
                </a:cubicBezTo>
                <a:cubicBezTo>
                  <a:pt x="5636629" y="37368"/>
                  <a:pt x="6011513" y="-33898"/>
                  <a:pt x="6197918" y="0"/>
                </a:cubicBezTo>
                <a:cubicBezTo>
                  <a:pt x="6384323" y="33898"/>
                  <a:pt x="6555799" y="11241"/>
                  <a:pt x="6886575" y="0"/>
                </a:cubicBezTo>
                <a:cubicBezTo>
                  <a:pt x="7217351" y="-11241"/>
                  <a:pt x="7604472" y="-44614"/>
                  <a:pt x="7795603" y="0"/>
                </a:cubicBezTo>
                <a:cubicBezTo>
                  <a:pt x="7986734" y="44614"/>
                  <a:pt x="8098870" y="-11086"/>
                  <a:pt x="8374075" y="0"/>
                </a:cubicBezTo>
                <a:cubicBezTo>
                  <a:pt x="8649280" y="11086"/>
                  <a:pt x="8701749" y="-25020"/>
                  <a:pt x="8952548" y="0"/>
                </a:cubicBezTo>
                <a:cubicBezTo>
                  <a:pt x="9203347" y="25020"/>
                  <a:pt x="9519297" y="4274"/>
                  <a:pt x="9751390" y="0"/>
                </a:cubicBezTo>
                <a:cubicBezTo>
                  <a:pt x="9983483" y="-4274"/>
                  <a:pt x="10169881" y="16480"/>
                  <a:pt x="10329863" y="0"/>
                </a:cubicBezTo>
                <a:cubicBezTo>
                  <a:pt x="10489845" y="-16480"/>
                  <a:pt x="10750941" y="-9727"/>
                  <a:pt x="11018520" y="0"/>
                </a:cubicBezTo>
                <a:cubicBezTo>
                  <a:pt x="11018113" y="8690"/>
                  <a:pt x="11018366" y="14141"/>
                  <a:pt x="11018520" y="18288"/>
                </a:cubicBezTo>
                <a:cubicBezTo>
                  <a:pt x="10841176" y="-3597"/>
                  <a:pt x="10399304" y="41504"/>
                  <a:pt x="10219677" y="18288"/>
                </a:cubicBezTo>
                <a:cubicBezTo>
                  <a:pt x="10040050" y="-4928"/>
                  <a:pt x="10030762" y="16144"/>
                  <a:pt x="9861575" y="18288"/>
                </a:cubicBezTo>
                <a:cubicBezTo>
                  <a:pt x="9692388" y="20432"/>
                  <a:pt x="9529439" y="40380"/>
                  <a:pt x="9393288" y="18288"/>
                </a:cubicBezTo>
                <a:cubicBezTo>
                  <a:pt x="9257137" y="-3804"/>
                  <a:pt x="8825003" y="25592"/>
                  <a:pt x="8484260" y="18288"/>
                </a:cubicBezTo>
                <a:cubicBezTo>
                  <a:pt x="8143517" y="10984"/>
                  <a:pt x="8082894" y="45968"/>
                  <a:pt x="7795603" y="18288"/>
                </a:cubicBezTo>
                <a:cubicBezTo>
                  <a:pt x="7508312" y="-9392"/>
                  <a:pt x="7466074" y="19486"/>
                  <a:pt x="7327316" y="18288"/>
                </a:cubicBezTo>
                <a:cubicBezTo>
                  <a:pt x="7188558" y="17090"/>
                  <a:pt x="6869645" y="4657"/>
                  <a:pt x="6638658" y="18288"/>
                </a:cubicBezTo>
                <a:cubicBezTo>
                  <a:pt x="6407671" y="31919"/>
                  <a:pt x="6359238" y="35967"/>
                  <a:pt x="6280556" y="18288"/>
                </a:cubicBezTo>
                <a:cubicBezTo>
                  <a:pt x="6201874" y="609"/>
                  <a:pt x="6041216" y="22404"/>
                  <a:pt x="5922455" y="18288"/>
                </a:cubicBezTo>
                <a:cubicBezTo>
                  <a:pt x="5803694" y="14172"/>
                  <a:pt x="5555521" y="48848"/>
                  <a:pt x="5233797" y="18288"/>
                </a:cubicBezTo>
                <a:cubicBezTo>
                  <a:pt x="4912073" y="-12272"/>
                  <a:pt x="4986440" y="-2740"/>
                  <a:pt x="4765510" y="18288"/>
                </a:cubicBezTo>
                <a:cubicBezTo>
                  <a:pt x="4544580" y="39316"/>
                  <a:pt x="4177715" y="18248"/>
                  <a:pt x="3966667" y="18288"/>
                </a:cubicBezTo>
                <a:cubicBezTo>
                  <a:pt x="3755619" y="18328"/>
                  <a:pt x="3664519" y="22387"/>
                  <a:pt x="3498380" y="18288"/>
                </a:cubicBezTo>
                <a:cubicBezTo>
                  <a:pt x="3332241" y="14189"/>
                  <a:pt x="3065858" y="-7524"/>
                  <a:pt x="2699537" y="18288"/>
                </a:cubicBezTo>
                <a:cubicBezTo>
                  <a:pt x="2333216" y="44100"/>
                  <a:pt x="2505666" y="4650"/>
                  <a:pt x="2341436" y="18288"/>
                </a:cubicBezTo>
                <a:cubicBezTo>
                  <a:pt x="2177206" y="31926"/>
                  <a:pt x="1790164" y="19880"/>
                  <a:pt x="1542593" y="18288"/>
                </a:cubicBezTo>
                <a:cubicBezTo>
                  <a:pt x="1295022" y="16696"/>
                  <a:pt x="1218012" y="39325"/>
                  <a:pt x="1074306" y="18288"/>
                </a:cubicBezTo>
                <a:cubicBezTo>
                  <a:pt x="930600" y="-2749"/>
                  <a:pt x="797266" y="24589"/>
                  <a:pt x="716204" y="18288"/>
                </a:cubicBezTo>
                <a:cubicBezTo>
                  <a:pt x="635142" y="11987"/>
                  <a:pt x="344503" y="41396"/>
                  <a:pt x="0" y="18288"/>
                </a:cubicBezTo>
                <a:cubicBezTo>
                  <a:pt x="-53" y="11301"/>
                  <a:pt x="-649" y="7756"/>
                  <a:pt x="0" y="0"/>
                </a:cubicBezTo>
                <a:close/>
              </a:path>
            </a:pathLst>
          </a:custGeom>
          <a:solidFill>
            <a:srgbClr val="E9A34B"/>
          </a:solidFill>
          <a:ln w="38100" cap="rnd">
            <a:solidFill>
              <a:srgbClr val="E9A34B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15EF1739-E2F8-AB99-2F63-19CBA243E6DA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3795" r="-3" b="-3"/>
          <a:stretch>
            <a:fillRect/>
          </a:stretch>
        </p:blipFill>
        <p:spPr>
          <a:xfrm>
            <a:off x="572492" y="2089604"/>
            <a:ext cx="3941064" cy="4096511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4EEE863-68FA-2E84-BBF3-C05B061E517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05955" y="2071316"/>
            <a:ext cx="6713552" cy="4096511"/>
          </a:xfrm>
        </p:spPr>
        <p:txBody>
          <a:bodyPr anchor="t">
            <a:normAutofit/>
          </a:bodyPr>
          <a:lstStyle/>
          <a:p>
            <a:pPr>
              <a:lnSpc>
                <a:spcPct val="100000"/>
              </a:lnSpc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Foster a stable and trusting relationship with caregivers.  </a:t>
            </a:r>
          </a:p>
          <a:p>
            <a:pPr>
              <a:lnSpc>
                <a:spcPct val="100000"/>
              </a:lnSpc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Establish a secure and regular routine.  </a:t>
            </a:r>
          </a:p>
          <a:p>
            <a:pPr>
              <a:lnSpc>
                <a:spcPct val="100000"/>
              </a:lnSpc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Incorporate play-based activities to promote social engagement.  </a:t>
            </a:r>
          </a:p>
          <a:p>
            <a:pPr>
              <a:lnSpc>
                <a:spcPct val="100000"/>
              </a:lnSpc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Offer a language-rich setting.  </a:t>
            </a:r>
          </a:p>
          <a:p>
            <a:pPr>
              <a:lnSpc>
                <a:spcPct val="100000"/>
              </a:lnSpc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Assist Isaac’s mother by coordinating with multiple agencies.  </a:t>
            </a:r>
          </a:p>
          <a:p>
            <a:pPr>
              <a:lnSpc>
                <a:spcPct val="100000"/>
              </a:lnSpc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Promote emotional self-regulation and use positive reinforcement. 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(Bowlby, 1969; Geddes, 2006; Department for Education, 2024)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C0B9EEE1-5D1A-9DCD-3047-15CD64B84DE7}"/>
              </a:ext>
            </a:extLst>
          </p:cNvPr>
          <p:cNvSpPr txBox="1"/>
          <p:nvPr/>
        </p:nvSpPr>
        <p:spPr>
          <a:xfrm>
            <a:off x="794143" y="6183883"/>
            <a:ext cx="1349829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bing.com</a:t>
            </a:r>
          </a:p>
        </p:txBody>
      </p:sp>
    </p:spTree>
    <p:extLst>
      <p:ext uri="{BB962C8B-B14F-4D97-AF65-F5344CB8AC3E}">
        <p14:creationId xmlns:p14="http://schemas.microsoft.com/office/powerpoint/2010/main" val="113664905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715205-E979-F6AD-46BD-CFCEA8D4927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u="sng" dirty="0"/>
              <a:t>Critical evaluation of Bowlby's attachment theory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7DFA344-D705-E0DE-BC7B-6E936C762A57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b="0" u="sng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strengths</a:t>
            </a:r>
          </a:p>
        </p:txBody>
      </p:sp>
      <p:graphicFrame>
        <p:nvGraphicFramePr>
          <p:cNvPr id="11" name="Content Placeholder 3">
            <a:extLst>
              <a:ext uri="{FF2B5EF4-FFF2-40B4-BE49-F238E27FC236}">
                <a16:creationId xmlns:a16="http://schemas.microsoft.com/office/drawing/2014/main" id="{3BD06ECE-C3DA-5204-8923-658D5EEA93E7}"/>
              </a:ext>
            </a:extLst>
          </p:cNvPr>
          <p:cNvGraphicFramePr>
            <a:graphicFrameLocks noGrp="1"/>
          </p:cNvGraphicFramePr>
          <p:nvPr>
            <p:ph sz="half" idx="2"/>
            <p:extLst>
              <p:ext uri="{D42A27DB-BD31-4B8C-83A1-F6EECF244321}">
                <p14:modId xmlns:p14="http://schemas.microsoft.com/office/powerpoint/2010/main" val="2574760151"/>
              </p:ext>
            </p:extLst>
          </p:nvPr>
        </p:nvGraphicFramePr>
        <p:xfrm>
          <a:off x="452284" y="3010279"/>
          <a:ext cx="4778477" cy="335119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25FA9D3B-BF96-B8AC-3A82-87A40022252A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7098890" y="1938528"/>
            <a:ext cx="4256498" cy="823912"/>
          </a:xfrm>
        </p:spPr>
        <p:txBody>
          <a:bodyPr/>
          <a:lstStyle/>
          <a:p>
            <a:r>
              <a:rPr lang="en-GB" b="0" u="sng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limitations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C43E53A3-DB60-1D7D-C6BA-5F85C45F2512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754760" y="2926080"/>
            <a:ext cx="4906297" cy="3661532"/>
          </a:xfrm>
        </p:spPr>
        <p:txBody>
          <a:bodyPr>
            <a:normAutofit lnSpcReduction="10000"/>
          </a:bodyPr>
          <a:lstStyle/>
          <a:p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The mother-child relationship is emphasised most strongly.  </a:t>
            </a:r>
          </a:p>
          <a:p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Pays little attention to cultural differences.  </a:t>
            </a:r>
          </a:p>
          <a:p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Does not cover all biological aspects.  </a:t>
            </a:r>
          </a:p>
          <a:p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Several children flourish despite their unstable ties. </a:t>
            </a:r>
          </a:p>
          <a:p>
            <a:pPr marL="0" indent="0">
              <a:buNone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(Bowlby, 1969; Ainsworth et al., 1978; Rutter, 1995; Schaffer and Emerson, 1964)</a:t>
            </a:r>
          </a:p>
          <a:p>
            <a:pPr marL="0" indent="0">
              <a:buNone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The language delay experienced by Isaac may not be completely accounted for by attachment theory, as there are also developmental and educational elements that could play a role.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200E88A9-3AEA-41A4-9AAB-6ED354B3C472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026691" y="2001669"/>
            <a:ext cx="1521542" cy="152154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4914554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43DAA0EF-336D-4CDC-A9A2-8460363E27F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FD079A19-B31E-4129-A464-7547FF05AE3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090556" cy="6858000"/>
          </a:xfrm>
          <a:custGeom>
            <a:avLst/>
            <a:gdLst>
              <a:gd name="connsiteX0" fmla="*/ 0 w 4090556"/>
              <a:gd name="connsiteY0" fmla="*/ 0 h 6858000"/>
              <a:gd name="connsiteX1" fmla="*/ 4077555 w 4090556"/>
              <a:gd name="connsiteY1" fmla="*/ 0 h 6858000"/>
              <a:gd name="connsiteX2" fmla="*/ 4077574 w 4090556"/>
              <a:gd name="connsiteY2" fmla="*/ 720 h 6858000"/>
              <a:gd name="connsiteX3" fmla="*/ 4075790 w 4090556"/>
              <a:gd name="connsiteY3" fmla="*/ 575485 h 6858000"/>
              <a:gd name="connsiteX4" fmla="*/ 4076555 w 4090556"/>
              <a:gd name="connsiteY4" fmla="*/ 932245 h 6858000"/>
              <a:gd name="connsiteX5" fmla="*/ 4076555 w 4090556"/>
              <a:gd name="connsiteY5" fmla="*/ 1286711 h 6858000"/>
              <a:gd name="connsiteX6" fmla="*/ 4082288 w 4090556"/>
              <a:gd name="connsiteY6" fmla="*/ 1595180 h 6858000"/>
              <a:gd name="connsiteX7" fmla="*/ 4078211 w 4090556"/>
              <a:gd name="connsiteY7" fmla="*/ 2133123 h 6858000"/>
              <a:gd name="connsiteX8" fmla="*/ 4071968 w 4090556"/>
              <a:gd name="connsiteY8" fmla="*/ 2946025 h 6858000"/>
              <a:gd name="connsiteX9" fmla="*/ 4068401 w 4090556"/>
              <a:gd name="connsiteY9" fmla="*/ 3502061 h 6858000"/>
              <a:gd name="connsiteX10" fmla="*/ 4087513 w 4090556"/>
              <a:gd name="connsiteY10" fmla="*/ 4076061 h 6858000"/>
              <a:gd name="connsiteX11" fmla="*/ 4076938 w 4090556"/>
              <a:gd name="connsiteY11" fmla="*/ 4442632 h 6858000"/>
              <a:gd name="connsiteX12" fmla="*/ 4071459 w 4090556"/>
              <a:gd name="connsiteY12" fmla="*/ 4827550 h 6858000"/>
              <a:gd name="connsiteX13" fmla="*/ 4071459 w 4090556"/>
              <a:gd name="connsiteY13" fmla="*/ 5019945 h 6858000"/>
              <a:gd name="connsiteX14" fmla="*/ 4084200 w 4090556"/>
              <a:gd name="connsiteY14" fmla="*/ 5490104 h 6858000"/>
              <a:gd name="connsiteX15" fmla="*/ 4077446 w 4090556"/>
              <a:gd name="connsiteY15" fmla="*/ 5844569 h 6858000"/>
              <a:gd name="connsiteX16" fmla="*/ 4082544 w 4090556"/>
              <a:gd name="connsiteY16" fmla="*/ 6260195 h 6858000"/>
              <a:gd name="connsiteX17" fmla="*/ 4086110 w 4090556"/>
              <a:gd name="connsiteY17" fmla="*/ 6706145 h 6858000"/>
              <a:gd name="connsiteX18" fmla="*/ 4086135 w 4090556"/>
              <a:gd name="connsiteY18" fmla="*/ 6794562 h 6858000"/>
              <a:gd name="connsiteX19" fmla="*/ 4080334 w 4090556"/>
              <a:gd name="connsiteY19" fmla="*/ 6858000 h 6858000"/>
              <a:gd name="connsiteX20" fmla="*/ 0 w 4090556"/>
              <a:gd name="connsiteY20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4090556" h="6858000">
                <a:moveTo>
                  <a:pt x="0" y="0"/>
                </a:moveTo>
                <a:lnTo>
                  <a:pt x="4077555" y="0"/>
                </a:lnTo>
                <a:lnTo>
                  <a:pt x="4077574" y="720"/>
                </a:lnTo>
                <a:cubicBezTo>
                  <a:pt x="4079358" y="192351"/>
                  <a:pt x="4064960" y="384364"/>
                  <a:pt x="4075790" y="575485"/>
                </a:cubicBezTo>
                <a:cubicBezTo>
                  <a:pt x="4082544" y="694108"/>
                  <a:pt x="4081269" y="814132"/>
                  <a:pt x="4076555" y="932245"/>
                </a:cubicBezTo>
                <a:cubicBezTo>
                  <a:pt x="4071840" y="1050357"/>
                  <a:pt x="4065470" y="1168597"/>
                  <a:pt x="4076555" y="1286711"/>
                </a:cubicBezTo>
                <a:cubicBezTo>
                  <a:pt x="4084710" y="1389317"/>
                  <a:pt x="4086621" y="1492332"/>
                  <a:pt x="4082288" y="1595180"/>
                </a:cubicBezTo>
                <a:cubicBezTo>
                  <a:pt x="4077319" y="1774452"/>
                  <a:pt x="4067637" y="1953851"/>
                  <a:pt x="4078211" y="2133123"/>
                </a:cubicBezTo>
                <a:cubicBezTo>
                  <a:pt x="4094393" y="2404260"/>
                  <a:pt x="4084710" y="2675143"/>
                  <a:pt x="4071968" y="2946025"/>
                </a:cubicBezTo>
                <a:cubicBezTo>
                  <a:pt x="4063049" y="3131413"/>
                  <a:pt x="4055659" y="3316673"/>
                  <a:pt x="4068401" y="3502061"/>
                </a:cubicBezTo>
                <a:cubicBezTo>
                  <a:pt x="4081396" y="3693182"/>
                  <a:pt x="4097323" y="3884176"/>
                  <a:pt x="4087513" y="4076061"/>
                </a:cubicBezTo>
                <a:cubicBezTo>
                  <a:pt x="4081142" y="4198251"/>
                  <a:pt x="4069037" y="4320315"/>
                  <a:pt x="4076938" y="4442632"/>
                </a:cubicBezTo>
                <a:cubicBezTo>
                  <a:pt x="4083270" y="4570925"/>
                  <a:pt x="4081435" y="4699486"/>
                  <a:pt x="4071459" y="4827550"/>
                </a:cubicBezTo>
                <a:cubicBezTo>
                  <a:pt x="4065725" y="4891550"/>
                  <a:pt x="4065725" y="4955945"/>
                  <a:pt x="4071459" y="5019945"/>
                </a:cubicBezTo>
                <a:cubicBezTo>
                  <a:pt x="4087742" y="5176105"/>
                  <a:pt x="4091997" y="5333296"/>
                  <a:pt x="4084200" y="5490104"/>
                </a:cubicBezTo>
                <a:cubicBezTo>
                  <a:pt x="4079740" y="5608217"/>
                  <a:pt x="4071968" y="5726202"/>
                  <a:pt x="4077446" y="5844569"/>
                </a:cubicBezTo>
                <a:cubicBezTo>
                  <a:pt x="4083944" y="5983069"/>
                  <a:pt x="4088914" y="6121696"/>
                  <a:pt x="4082544" y="6260195"/>
                </a:cubicBezTo>
                <a:cubicBezTo>
                  <a:pt x="4075841" y="6408803"/>
                  <a:pt x="4077026" y="6557662"/>
                  <a:pt x="4086110" y="6706145"/>
                </a:cubicBezTo>
                <a:cubicBezTo>
                  <a:pt x="4087467" y="6735616"/>
                  <a:pt x="4087474" y="6765120"/>
                  <a:pt x="4086135" y="6794562"/>
                </a:cubicBezTo>
                <a:lnTo>
                  <a:pt x="4080334" y="6858000"/>
                </a:lnTo>
                <a:lnTo>
                  <a:pt x="0" y="685800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1334842-E365-20EB-C1A4-DE0A3BAD89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5001" y="640823"/>
            <a:ext cx="3103194" cy="5583148"/>
          </a:xfrm>
        </p:spPr>
        <p:txBody>
          <a:bodyPr anchor="ctr">
            <a:normAutofit/>
          </a:bodyPr>
          <a:lstStyle/>
          <a:p>
            <a:r>
              <a:rPr lang="en-GB" u="sng" dirty="0">
                <a:solidFill>
                  <a:schemeClr val="bg1"/>
                </a:solidFill>
              </a:rPr>
              <a:t>conclusion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2027236B-83C5-884D-D88D-3C467D3B7C0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60676223"/>
              </p:ext>
            </p:extLst>
          </p:nvPr>
        </p:nvGraphicFramePr>
        <p:xfrm>
          <a:off x="4648018" y="640822"/>
          <a:ext cx="6900512" cy="553614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3294982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6" name="Rectangle 25">
            <a:extLst>
              <a:ext uri="{FF2B5EF4-FFF2-40B4-BE49-F238E27FC236}">
                <a16:creationId xmlns:a16="http://schemas.microsoft.com/office/drawing/2014/main" id="{100EDD19-6802-4EC3-95CE-CFFAB042CF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8" name="Rectangle 6">
            <a:extLst>
              <a:ext uri="{FF2B5EF4-FFF2-40B4-BE49-F238E27FC236}">
                <a16:creationId xmlns:a16="http://schemas.microsoft.com/office/drawing/2014/main" id="{DB17E863-922E-4C26-BD64-E8FD41D286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9036" y="1677373"/>
            <a:ext cx="10853928" cy="18288"/>
          </a:xfrm>
          <a:custGeom>
            <a:avLst/>
            <a:gdLst>
              <a:gd name="csX0" fmla="*/ 0 w 10853928"/>
              <a:gd name="csY0" fmla="*/ 0 h 18288"/>
              <a:gd name="csX1" fmla="*/ 461292 w 10853928"/>
              <a:gd name="csY1" fmla="*/ 0 h 18288"/>
              <a:gd name="csX2" fmla="*/ 1139662 w 10853928"/>
              <a:gd name="csY2" fmla="*/ 0 h 18288"/>
              <a:gd name="csX3" fmla="*/ 1926572 w 10853928"/>
              <a:gd name="csY3" fmla="*/ 0 h 18288"/>
              <a:gd name="csX4" fmla="*/ 2279325 w 10853928"/>
              <a:gd name="csY4" fmla="*/ 0 h 18288"/>
              <a:gd name="csX5" fmla="*/ 2632078 w 10853928"/>
              <a:gd name="csY5" fmla="*/ 0 h 18288"/>
              <a:gd name="csX6" fmla="*/ 3527527 w 10853928"/>
              <a:gd name="csY6" fmla="*/ 0 h 18288"/>
              <a:gd name="csX7" fmla="*/ 4205897 w 10853928"/>
              <a:gd name="csY7" fmla="*/ 0 h 18288"/>
              <a:gd name="csX8" fmla="*/ 4558650 w 10853928"/>
              <a:gd name="csY8" fmla="*/ 0 h 18288"/>
              <a:gd name="csX9" fmla="*/ 5237020 w 10853928"/>
              <a:gd name="csY9" fmla="*/ 0 h 18288"/>
              <a:gd name="csX10" fmla="*/ 6132469 w 10853928"/>
              <a:gd name="csY10" fmla="*/ 0 h 18288"/>
              <a:gd name="csX11" fmla="*/ 6702301 w 10853928"/>
              <a:gd name="csY11" fmla="*/ 0 h 18288"/>
              <a:gd name="csX12" fmla="*/ 7272132 w 10853928"/>
              <a:gd name="csY12" fmla="*/ 0 h 18288"/>
              <a:gd name="csX13" fmla="*/ 7950502 w 10853928"/>
              <a:gd name="csY13" fmla="*/ 0 h 18288"/>
              <a:gd name="csX14" fmla="*/ 8737412 w 10853928"/>
              <a:gd name="csY14" fmla="*/ 0 h 18288"/>
              <a:gd name="csX15" fmla="*/ 9524322 w 10853928"/>
              <a:gd name="csY15" fmla="*/ 0 h 18288"/>
              <a:gd name="csX16" fmla="*/ 10853928 w 10853928"/>
              <a:gd name="csY16" fmla="*/ 0 h 18288"/>
              <a:gd name="csX17" fmla="*/ 10853928 w 10853928"/>
              <a:gd name="csY17" fmla="*/ 18288 h 18288"/>
              <a:gd name="csX18" fmla="*/ 10392636 w 10853928"/>
              <a:gd name="csY18" fmla="*/ 18288 h 18288"/>
              <a:gd name="csX19" fmla="*/ 9497187 w 10853928"/>
              <a:gd name="csY19" fmla="*/ 18288 h 18288"/>
              <a:gd name="csX20" fmla="*/ 8818817 w 10853928"/>
              <a:gd name="csY20" fmla="*/ 18288 h 18288"/>
              <a:gd name="csX21" fmla="*/ 8466064 w 10853928"/>
              <a:gd name="csY21" fmla="*/ 18288 h 18288"/>
              <a:gd name="csX22" fmla="*/ 7787693 w 10853928"/>
              <a:gd name="csY22" fmla="*/ 18288 h 18288"/>
              <a:gd name="csX23" fmla="*/ 7217862 w 10853928"/>
              <a:gd name="csY23" fmla="*/ 18288 h 18288"/>
              <a:gd name="csX24" fmla="*/ 6648031 w 10853928"/>
              <a:gd name="csY24" fmla="*/ 18288 h 18288"/>
              <a:gd name="csX25" fmla="*/ 6078200 w 10853928"/>
              <a:gd name="csY25" fmla="*/ 18288 h 18288"/>
              <a:gd name="csX26" fmla="*/ 5508368 w 10853928"/>
              <a:gd name="csY26" fmla="*/ 18288 h 18288"/>
              <a:gd name="csX27" fmla="*/ 4721459 w 10853928"/>
              <a:gd name="csY27" fmla="*/ 18288 h 18288"/>
              <a:gd name="csX28" fmla="*/ 4043088 w 10853928"/>
              <a:gd name="csY28" fmla="*/ 18288 h 18288"/>
              <a:gd name="csX29" fmla="*/ 3690336 w 10853928"/>
              <a:gd name="csY29" fmla="*/ 18288 h 18288"/>
              <a:gd name="csX30" fmla="*/ 3120504 w 10853928"/>
              <a:gd name="csY30" fmla="*/ 18288 h 18288"/>
              <a:gd name="csX31" fmla="*/ 2333595 w 10853928"/>
              <a:gd name="csY31" fmla="*/ 18288 h 18288"/>
              <a:gd name="csX32" fmla="*/ 1872303 w 10853928"/>
              <a:gd name="csY32" fmla="*/ 18288 h 18288"/>
              <a:gd name="csX33" fmla="*/ 976854 w 10853928"/>
              <a:gd name="csY33" fmla="*/ 18288 h 18288"/>
              <a:gd name="csX34" fmla="*/ 0 w 10853928"/>
              <a:gd name="csY34" fmla="*/ 18288 h 18288"/>
              <a:gd name="csX35" fmla="*/ 0 w 10853928"/>
              <a:gd name="csY35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  <a:cxn ang="0">
                <a:pos x="csX19" y="csY19"/>
              </a:cxn>
              <a:cxn ang="0">
                <a:pos x="csX20" y="csY20"/>
              </a:cxn>
              <a:cxn ang="0">
                <a:pos x="csX21" y="csY21"/>
              </a:cxn>
              <a:cxn ang="0">
                <a:pos x="csX22" y="csY22"/>
              </a:cxn>
              <a:cxn ang="0">
                <a:pos x="csX23" y="csY23"/>
              </a:cxn>
              <a:cxn ang="0">
                <a:pos x="csX24" y="csY24"/>
              </a:cxn>
              <a:cxn ang="0">
                <a:pos x="csX25" y="csY25"/>
              </a:cxn>
              <a:cxn ang="0">
                <a:pos x="csX26" y="csY26"/>
              </a:cxn>
              <a:cxn ang="0">
                <a:pos x="csX27" y="csY27"/>
              </a:cxn>
              <a:cxn ang="0">
                <a:pos x="csX28" y="csY28"/>
              </a:cxn>
              <a:cxn ang="0">
                <a:pos x="csX29" y="csY29"/>
              </a:cxn>
              <a:cxn ang="0">
                <a:pos x="csX30" y="csY30"/>
              </a:cxn>
              <a:cxn ang="0">
                <a:pos x="csX31" y="csY31"/>
              </a:cxn>
              <a:cxn ang="0">
                <a:pos x="csX32" y="csY32"/>
              </a:cxn>
              <a:cxn ang="0">
                <a:pos x="csX33" y="csY33"/>
              </a:cxn>
              <a:cxn ang="0">
                <a:pos x="csX34" y="csY34"/>
              </a:cxn>
              <a:cxn ang="0">
                <a:pos x="csX35" y="csY35"/>
              </a:cxn>
            </a:cxnLst>
            <a:rect l="l" t="t" r="r" b="b"/>
            <a:pathLst>
              <a:path w="10853928" h="18288" fill="none" extrusionOk="0">
                <a:moveTo>
                  <a:pt x="0" y="0"/>
                </a:moveTo>
                <a:cubicBezTo>
                  <a:pt x="146993" y="-19076"/>
                  <a:pt x="347684" y="-4790"/>
                  <a:pt x="461292" y="0"/>
                </a:cubicBezTo>
                <a:cubicBezTo>
                  <a:pt x="574900" y="4790"/>
                  <a:pt x="808367" y="19821"/>
                  <a:pt x="1139662" y="0"/>
                </a:cubicBezTo>
                <a:cubicBezTo>
                  <a:pt x="1470957" y="-19821"/>
                  <a:pt x="1627405" y="5721"/>
                  <a:pt x="1926572" y="0"/>
                </a:cubicBezTo>
                <a:cubicBezTo>
                  <a:pt x="2225739" y="-5721"/>
                  <a:pt x="2137730" y="-3235"/>
                  <a:pt x="2279325" y="0"/>
                </a:cubicBezTo>
                <a:cubicBezTo>
                  <a:pt x="2420920" y="3235"/>
                  <a:pt x="2456518" y="9685"/>
                  <a:pt x="2632078" y="0"/>
                </a:cubicBezTo>
                <a:cubicBezTo>
                  <a:pt x="2807638" y="-9685"/>
                  <a:pt x="3211516" y="-43007"/>
                  <a:pt x="3527527" y="0"/>
                </a:cubicBezTo>
                <a:cubicBezTo>
                  <a:pt x="3843538" y="43007"/>
                  <a:pt x="4058833" y="22042"/>
                  <a:pt x="4205897" y="0"/>
                </a:cubicBezTo>
                <a:cubicBezTo>
                  <a:pt x="4352961" y="-22042"/>
                  <a:pt x="4474805" y="-11846"/>
                  <a:pt x="4558650" y="0"/>
                </a:cubicBezTo>
                <a:cubicBezTo>
                  <a:pt x="4642495" y="11846"/>
                  <a:pt x="5041928" y="-6069"/>
                  <a:pt x="5237020" y="0"/>
                </a:cubicBezTo>
                <a:cubicBezTo>
                  <a:pt x="5432112" y="6069"/>
                  <a:pt x="5943266" y="-17479"/>
                  <a:pt x="6132469" y="0"/>
                </a:cubicBezTo>
                <a:cubicBezTo>
                  <a:pt x="6321672" y="17479"/>
                  <a:pt x="6483872" y="26234"/>
                  <a:pt x="6702301" y="0"/>
                </a:cubicBezTo>
                <a:cubicBezTo>
                  <a:pt x="6920730" y="-26234"/>
                  <a:pt x="6991194" y="-15156"/>
                  <a:pt x="7272132" y="0"/>
                </a:cubicBezTo>
                <a:cubicBezTo>
                  <a:pt x="7553070" y="15156"/>
                  <a:pt x="7684444" y="-32961"/>
                  <a:pt x="7950502" y="0"/>
                </a:cubicBezTo>
                <a:cubicBezTo>
                  <a:pt x="8216560" y="32961"/>
                  <a:pt x="8493290" y="-10491"/>
                  <a:pt x="8737412" y="0"/>
                </a:cubicBezTo>
                <a:cubicBezTo>
                  <a:pt x="8981534" y="10491"/>
                  <a:pt x="9191586" y="-13899"/>
                  <a:pt x="9524322" y="0"/>
                </a:cubicBezTo>
                <a:cubicBezTo>
                  <a:pt x="9857058" y="13899"/>
                  <a:pt x="10297509" y="7485"/>
                  <a:pt x="10853928" y="0"/>
                </a:cubicBezTo>
                <a:cubicBezTo>
                  <a:pt x="10854574" y="4451"/>
                  <a:pt x="10854418" y="9226"/>
                  <a:pt x="10853928" y="18288"/>
                </a:cubicBezTo>
                <a:cubicBezTo>
                  <a:pt x="10691638" y="28522"/>
                  <a:pt x="10574319" y="29578"/>
                  <a:pt x="10392636" y="18288"/>
                </a:cubicBezTo>
                <a:cubicBezTo>
                  <a:pt x="10210953" y="6998"/>
                  <a:pt x="9836277" y="-16742"/>
                  <a:pt x="9497187" y="18288"/>
                </a:cubicBezTo>
                <a:cubicBezTo>
                  <a:pt x="9158097" y="53318"/>
                  <a:pt x="9119479" y="30714"/>
                  <a:pt x="8818817" y="18288"/>
                </a:cubicBezTo>
                <a:cubicBezTo>
                  <a:pt x="8518155" y="5863"/>
                  <a:pt x="8640037" y="6483"/>
                  <a:pt x="8466064" y="18288"/>
                </a:cubicBezTo>
                <a:cubicBezTo>
                  <a:pt x="8292091" y="30093"/>
                  <a:pt x="7997656" y="18914"/>
                  <a:pt x="7787693" y="18288"/>
                </a:cubicBezTo>
                <a:cubicBezTo>
                  <a:pt x="7577730" y="17662"/>
                  <a:pt x="7412468" y="21416"/>
                  <a:pt x="7217862" y="18288"/>
                </a:cubicBezTo>
                <a:cubicBezTo>
                  <a:pt x="7023256" y="15160"/>
                  <a:pt x="6898018" y="14824"/>
                  <a:pt x="6648031" y="18288"/>
                </a:cubicBezTo>
                <a:cubicBezTo>
                  <a:pt x="6398044" y="21752"/>
                  <a:pt x="6254402" y="38625"/>
                  <a:pt x="6078200" y="18288"/>
                </a:cubicBezTo>
                <a:cubicBezTo>
                  <a:pt x="5901998" y="-2049"/>
                  <a:pt x="5622886" y="3213"/>
                  <a:pt x="5508368" y="18288"/>
                </a:cubicBezTo>
                <a:cubicBezTo>
                  <a:pt x="5393850" y="33363"/>
                  <a:pt x="5036260" y="26830"/>
                  <a:pt x="4721459" y="18288"/>
                </a:cubicBezTo>
                <a:cubicBezTo>
                  <a:pt x="4406658" y="9746"/>
                  <a:pt x="4239221" y="41551"/>
                  <a:pt x="4043088" y="18288"/>
                </a:cubicBezTo>
                <a:cubicBezTo>
                  <a:pt x="3846955" y="-4975"/>
                  <a:pt x="3818802" y="34658"/>
                  <a:pt x="3690336" y="18288"/>
                </a:cubicBezTo>
                <a:cubicBezTo>
                  <a:pt x="3561870" y="1918"/>
                  <a:pt x="3265491" y="42194"/>
                  <a:pt x="3120504" y="18288"/>
                </a:cubicBezTo>
                <a:cubicBezTo>
                  <a:pt x="2975517" y="-5618"/>
                  <a:pt x="2720254" y="36673"/>
                  <a:pt x="2333595" y="18288"/>
                </a:cubicBezTo>
                <a:cubicBezTo>
                  <a:pt x="1946936" y="-97"/>
                  <a:pt x="2097241" y="5776"/>
                  <a:pt x="1872303" y="18288"/>
                </a:cubicBezTo>
                <a:cubicBezTo>
                  <a:pt x="1647365" y="30800"/>
                  <a:pt x="1282708" y="45380"/>
                  <a:pt x="976854" y="18288"/>
                </a:cubicBezTo>
                <a:cubicBezTo>
                  <a:pt x="671000" y="-8804"/>
                  <a:pt x="408401" y="-12775"/>
                  <a:pt x="0" y="18288"/>
                </a:cubicBezTo>
                <a:cubicBezTo>
                  <a:pt x="-213" y="9468"/>
                  <a:pt x="187" y="4459"/>
                  <a:pt x="0" y="0"/>
                </a:cubicBezTo>
                <a:close/>
              </a:path>
              <a:path w="10853928" h="18288" stroke="0" extrusionOk="0">
                <a:moveTo>
                  <a:pt x="0" y="0"/>
                </a:moveTo>
                <a:cubicBezTo>
                  <a:pt x="267322" y="15284"/>
                  <a:pt x="415388" y="-21048"/>
                  <a:pt x="569831" y="0"/>
                </a:cubicBezTo>
                <a:cubicBezTo>
                  <a:pt x="724274" y="21048"/>
                  <a:pt x="769333" y="-2353"/>
                  <a:pt x="922584" y="0"/>
                </a:cubicBezTo>
                <a:cubicBezTo>
                  <a:pt x="1075835" y="2353"/>
                  <a:pt x="1399490" y="-145"/>
                  <a:pt x="1818033" y="0"/>
                </a:cubicBezTo>
                <a:cubicBezTo>
                  <a:pt x="2236576" y="145"/>
                  <a:pt x="2145330" y="5482"/>
                  <a:pt x="2387864" y="0"/>
                </a:cubicBezTo>
                <a:cubicBezTo>
                  <a:pt x="2630398" y="-5482"/>
                  <a:pt x="2793207" y="18487"/>
                  <a:pt x="2957695" y="0"/>
                </a:cubicBezTo>
                <a:cubicBezTo>
                  <a:pt x="3122183" y="-18487"/>
                  <a:pt x="3579141" y="19003"/>
                  <a:pt x="3853144" y="0"/>
                </a:cubicBezTo>
                <a:cubicBezTo>
                  <a:pt x="4127147" y="-19003"/>
                  <a:pt x="4209857" y="12211"/>
                  <a:pt x="4314436" y="0"/>
                </a:cubicBezTo>
                <a:cubicBezTo>
                  <a:pt x="4419015" y="-12211"/>
                  <a:pt x="4762459" y="-17220"/>
                  <a:pt x="5209885" y="0"/>
                </a:cubicBezTo>
                <a:cubicBezTo>
                  <a:pt x="5657311" y="17220"/>
                  <a:pt x="5692663" y="-3290"/>
                  <a:pt x="6105335" y="0"/>
                </a:cubicBezTo>
                <a:cubicBezTo>
                  <a:pt x="6518007" y="3290"/>
                  <a:pt x="6455516" y="-5124"/>
                  <a:pt x="6783705" y="0"/>
                </a:cubicBezTo>
                <a:cubicBezTo>
                  <a:pt x="7111894" y="5124"/>
                  <a:pt x="7441941" y="-17829"/>
                  <a:pt x="7679154" y="0"/>
                </a:cubicBezTo>
                <a:cubicBezTo>
                  <a:pt x="7916367" y="17829"/>
                  <a:pt x="8102967" y="-24363"/>
                  <a:pt x="8248985" y="0"/>
                </a:cubicBezTo>
                <a:cubicBezTo>
                  <a:pt x="8395003" y="24363"/>
                  <a:pt x="8552393" y="25505"/>
                  <a:pt x="8818817" y="0"/>
                </a:cubicBezTo>
                <a:cubicBezTo>
                  <a:pt x="9085241" y="-25505"/>
                  <a:pt x="9411308" y="38000"/>
                  <a:pt x="9605726" y="0"/>
                </a:cubicBezTo>
                <a:cubicBezTo>
                  <a:pt x="9800144" y="-38000"/>
                  <a:pt x="10006468" y="-25741"/>
                  <a:pt x="10175558" y="0"/>
                </a:cubicBezTo>
                <a:cubicBezTo>
                  <a:pt x="10344648" y="25741"/>
                  <a:pt x="10696282" y="695"/>
                  <a:pt x="10853928" y="0"/>
                </a:cubicBezTo>
                <a:cubicBezTo>
                  <a:pt x="10853521" y="8690"/>
                  <a:pt x="10853774" y="14141"/>
                  <a:pt x="10853928" y="18288"/>
                </a:cubicBezTo>
                <a:cubicBezTo>
                  <a:pt x="10608124" y="24255"/>
                  <a:pt x="10343415" y="22307"/>
                  <a:pt x="10067018" y="18288"/>
                </a:cubicBezTo>
                <a:cubicBezTo>
                  <a:pt x="9790621" y="14270"/>
                  <a:pt x="9843266" y="3564"/>
                  <a:pt x="9714266" y="18288"/>
                </a:cubicBezTo>
                <a:cubicBezTo>
                  <a:pt x="9585266" y="33012"/>
                  <a:pt x="9379484" y="1875"/>
                  <a:pt x="9252974" y="18288"/>
                </a:cubicBezTo>
                <a:cubicBezTo>
                  <a:pt x="9126464" y="34701"/>
                  <a:pt x="8580678" y="-4904"/>
                  <a:pt x="8357525" y="18288"/>
                </a:cubicBezTo>
                <a:cubicBezTo>
                  <a:pt x="8134372" y="41480"/>
                  <a:pt x="7903199" y="26458"/>
                  <a:pt x="7679154" y="18288"/>
                </a:cubicBezTo>
                <a:cubicBezTo>
                  <a:pt x="7455109" y="10118"/>
                  <a:pt x="7435944" y="27109"/>
                  <a:pt x="7217862" y="18288"/>
                </a:cubicBezTo>
                <a:cubicBezTo>
                  <a:pt x="6999780" y="9467"/>
                  <a:pt x="6680409" y="18985"/>
                  <a:pt x="6539492" y="18288"/>
                </a:cubicBezTo>
                <a:cubicBezTo>
                  <a:pt x="6398575" y="17592"/>
                  <a:pt x="6312077" y="33018"/>
                  <a:pt x="6186739" y="18288"/>
                </a:cubicBezTo>
                <a:cubicBezTo>
                  <a:pt x="6061401" y="3558"/>
                  <a:pt x="5947033" y="12075"/>
                  <a:pt x="5833986" y="18288"/>
                </a:cubicBezTo>
                <a:cubicBezTo>
                  <a:pt x="5720939" y="24501"/>
                  <a:pt x="5482226" y="8586"/>
                  <a:pt x="5155616" y="18288"/>
                </a:cubicBezTo>
                <a:cubicBezTo>
                  <a:pt x="4829006" y="27991"/>
                  <a:pt x="4841274" y="29316"/>
                  <a:pt x="4694324" y="18288"/>
                </a:cubicBezTo>
                <a:cubicBezTo>
                  <a:pt x="4547374" y="7260"/>
                  <a:pt x="4077675" y="7013"/>
                  <a:pt x="3907414" y="18288"/>
                </a:cubicBezTo>
                <a:cubicBezTo>
                  <a:pt x="3737153" y="29564"/>
                  <a:pt x="3538393" y="21630"/>
                  <a:pt x="3446122" y="18288"/>
                </a:cubicBezTo>
                <a:cubicBezTo>
                  <a:pt x="3353851" y="14946"/>
                  <a:pt x="2990320" y="-8091"/>
                  <a:pt x="2659212" y="18288"/>
                </a:cubicBezTo>
                <a:cubicBezTo>
                  <a:pt x="2328104" y="44667"/>
                  <a:pt x="2427653" y="9607"/>
                  <a:pt x="2306460" y="18288"/>
                </a:cubicBezTo>
                <a:cubicBezTo>
                  <a:pt x="2185267" y="26969"/>
                  <a:pt x="1719763" y="3717"/>
                  <a:pt x="1519550" y="18288"/>
                </a:cubicBezTo>
                <a:cubicBezTo>
                  <a:pt x="1319337" y="32860"/>
                  <a:pt x="1167371" y="17040"/>
                  <a:pt x="1058258" y="18288"/>
                </a:cubicBezTo>
                <a:cubicBezTo>
                  <a:pt x="949145" y="19536"/>
                  <a:pt x="780234" y="31447"/>
                  <a:pt x="705505" y="18288"/>
                </a:cubicBezTo>
                <a:cubicBezTo>
                  <a:pt x="630776" y="5129"/>
                  <a:pt x="215796" y="30056"/>
                  <a:pt x="0" y="18288"/>
                </a:cubicBezTo>
                <a:cubicBezTo>
                  <a:pt x="-53" y="11301"/>
                  <a:pt x="-649" y="7756"/>
                  <a:pt x="0" y="0"/>
                </a:cubicBezTo>
                <a:close/>
              </a:path>
            </a:pathLst>
          </a:custGeom>
          <a:solidFill>
            <a:schemeClr val="accent1"/>
          </a:solidFill>
          <a:ln w="38100" cap="rnd">
            <a:solidFill>
              <a:schemeClr val="accent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B2186F0-BD04-BBB3-6C27-F794A5ED10E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GB" sz="6600" u="sng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FCE4897-AA96-D7C5-759A-C3C9CF7C535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80869" y="1929384"/>
            <a:ext cx="11897249" cy="4928616"/>
          </a:xfrm>
        </p:spPr>
        <p:txBody>
          <a:bodyPr>
            <a:normAutofit/>
          </a:bodyPr>
          <a:lstStyle/>
          <a:p>
            <a:pPr>
              <a:lnSpc>
                <a:spcPct val="100000"/>
              </a:lnSpc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Ainsworth, M.D.S., Blehar, M.C., Waters, E. and Wall, S. (1978) 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Patterns of attachment: A psychological study of the strange situation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. Hillsdale, NJ: Erlbaum.</a:t>
            </a:r>
          </a:p>
          <a:p>
            <a:pPr>
              <a:lnSpc>
                <a:spcPct val="100000"/>
              </a:lnSpc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Bowlby, J. (1969) 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Attachment and loss: Volume 1. Attachment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. London: Penguin.</a:t>
            </a:r>
          </a:p>
          <a:p>
            <a:pPr>
              <a:lnSpc>
                <a:spcPct val="100000"/>
              </a:lnSpc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Bronfenbrenner, U. (1979) 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The ecology of human development: Experiments by nature and design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. Cambridge, MA: Harvard University Press.</a:t>
            </a:r>
          </a:p>
          <a:p>
            <a:pPr>
              <a:lnSpc>
                <a:spcPct val="100000"/>
              </a:lnSpc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Department for Education (2024) 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Early years foundation stage statutory framework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https://www.gov.uk/government/publications/early-years-foundation-stage-framework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(Accessed: 22 May 2026).</a:t>
            </a:r>
          </a:p>
          <a:p>
            <a:pPr>
              <a:lnSpc>
                <a:spcPct val="100000"/>
              </a:lnSpc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Geddes, H. (2006) 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Attachment in the classroom: The links between children’s early experience, emotional well-being and performance in school.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London: Worth Publishing.</a:t>
            </a:r>
          </a:p>
          <a:p>
            <a:pPr>
              <a:lnSpc>
                <a:spcPct val="100000"/>
              </a:lnSpc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Howe, D. (2011) 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Attachment across the life course: A brief introduction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. Basingstoke: Palgrave Macmillan.</a:t>
            </a:r>
          </a:p>
          <a:p>
            <a:pPr>
              <a:lnSpc>
                <a:spcPct val="100000"/>
              </a:lnSpc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Murray, L. and Cooper, P.J. (1997) ‘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Effects of postnatal depression on infant development’, Archives of Disease in Childhood, 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77(2), pp. 99–101.</a:t>
            </a:r>
          </a:p>
          <a:p>
            <a:pPr>
              <a:lnSpc>
                <a:spcPct val="100000"/>
              </a:lnSpc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Prior, V. and Glaser, D. (2006) 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Understanding attachment and attachment disorders: Theory, evidence and practice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. London: Jessica Kingsley Publishers.</a:t>
            </a:r>
          </a:p>
          <a:p>
            <a:pPr>
              <a:lnSpc>
                <a:spcPct val="100000"/>
              </a:lnSpc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Rutter, M. (1995) ‘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Clinical implications of attachment concepts: Retrospect and prospect’, Journal of Child Psychology </a:t>
            </a:r>
            <a:r>
              <a:rPr lang="en-GB" sz="1400" i="1">
                <a:latin typeface="Arial" panose="020B0604020202020204" pitchFamily="34" charset="0"/>
                <a:cs typeface="Arial" panose="020B0604020202020204" pitchFamily="34" charset="0"/>
              </a:rPr>
              <a:t>and Psychiatry, </a:t>
            </a:r>
            <a:r>
              <a:rPr lang="en-GB" sz="1400">
                <a:latin typeface="Arial" panose="020B0604020202020204" pitchFamily="34" charset="0"/>
                <a:cs typeface="Arial" panose="020B0604020202020204" pitchFamily="34" charset="0"/>
              </a:rPr>
              <a:t>36(4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), pp. 549–571.</a:t>
            </a:r>
          </a:p>
          <a:p>
            <a:pPr>
              <a:lnSpc>
                <a:spcPct val="100000"/>
              </a:lnSpc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Schaffer, H.R. and Emerson, P.E. (1964) 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‘The development of social attachments in infancy’, Monographs of the Society for Research in Child Development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, 29(3), pp. 1–77.</a:t>
            </a:r>
          </a:p>
          <a:p>
            <a:pPr>
              <a:lnSpc>
                <a:spcPct val="100000"/>
              </a:lnSpc>
            </a:pPr>
            <a:endParaRPr lang="en-GB" sz="1100" dirty="0"/>
          </a:p>
        </p:txBody>
      </p:sp>
    </p:spTree>
    <p:extLst>
      <p:ext uri="{BB962C8B-B14F-4D97-AF65-F5344CB8AC3E}">
        <p14:creationId xmlns:p14="http://schemas.microsoft.com/office/powerpoint/2010/main" val="1654819145"/>
      </p:ext>
    </p:extLst>
  </p:cSld>
  <p:clrMapOvr>
    <a:masterClrMapping/>
  </p:clrMapOvr>
</p:sld>
</file>

<file path=ppt/theme/theme1.xml><?xml version="1.0" encoding="utf-8"?>
<a:theme xmlns:a="http://schemas.openxmlformats.org/drawingml/2006/main" name="SketchyVTI">
  <a:themeElements>
    <a:clrScheme name="SketchyVTI">
      <a:dk1>
        <a:sysClr val="windowText" lastClr="000000"/>
      </a:dk1>
      <a:lt1>
        <a:sysClr val="window" lastClr="FFFFFF"/>
      </a:lt1>
      <a:dk2>
        <a:srgbClr val="39302A"/>
      </a:dk2>
      <a:lt2>
        <a:srgbClr val="E5DEDB"/>
      </a:lt2>
      <a:accent1>
        <a:srgbClr val="E4650E"/>
      </a:accent1>
      <a:accent2>
        <a:srgbClr val="00A5AB"/>
      </a:accent2>
      <a:accent3>
        <a:srgbClr val="09963B"/>
      </a:accent3>
      <a:accent4>
        <a:srgbClr val="E64823"/>
      </a:accent4>
      <a:accent5>
        <a:srgbClr val="9C6A6A"/>
      </a:accent5>
      <a:accent6>
        <a:srgbClr val="824F8C"/>
      </a:accent6>
      <a:hlink>
        <a:srgbClr val="2998E3"/>
      </a:hlink>
      <a:folHlink>
        <a:srgbClr val="7F723D"/>
      </a:folHlink>
    </a:clrScheme>
    <a:fontScheme name="Custom 2">
      <a:majorFont>
        <a:latin typeface="The Serif Hand Black"/>
        <a:ea typeface=""/>
        <a:cs typeface=""/>
      </a:majorFont>
      <a:minorFont>
        <a:latin typeface="The Hand Bold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ketchyVTI" id="{A6D2C935-A6E4-4DD9-BCC5-5AE2504DB8EA}" vid="{F0754072-50B6-4C01-B911-67246C9F58D2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536</TotalTime>
  <Words>998</Words>
  <Application>Microsoft Office PowerPoint</Application>
  <PresentationFormat>Widescreen</PresentationFormat>
  <Paragraphs>83</Paragraphs>
  <Slides>9</Slides>
  <Notes>5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4" baseType="lpstr">
      <vt:lpstr>Aptos</vt:lpstr>
      <vt:lpstr>Arial</vt:lpstr>
      <vt:lpstr>The Hand Bold</vt:lpstr>
      <vt:lpstr>The Serif Hand Black</vt:lpstr>
      <vt:lpstr>SketchyVTI</vt:lpstr>
      <vt:lpstr>Applying Bowlby’s Attachment Theory to Isaac’s Early Childhood Development  Name:  Student ID:  Module: Psychology in Health and Social Care Module  Code: LCHS4010 </vt:lpstr>
      <vt:lpstr>Introduction to Isaac &amp; Chosen Theory</vt:lpstr>
      <vt:lpstr>Bowlby’s Attachment theory</vt:lpstr>
      <vt:lpstr>Applying Attachment theory to Isaac</vt:lpstr>
      <vt:lpstr>NATURE VS NURTURE IN ISAAC’S DEVELOPMENT</vt:lpstr>
      <vt:lpstr>Support strategies for Isaac</vt:lpstr>
      <vt:lpstr>Critical evaluation of Bowlby's attachment theory</vt:lpstr>
      <vt:lpstr>conclusion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amina noor</dc:creator>
  <cp:lastModifiedBy>amina noor</cp:lastModifiedBy>
  <cp:revision>1</cp:revision>
  <dcterms:created xsi:type="dcterms:W3CDTF">2026-05-20T21:13:30Z</dcterms:created>
  <dcterms:modified xsi:type="dcterms:W3CDTF">2026-06-03T10:20:42Z</dcterms:modified>
</cp:coreProperties>
</file>