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37"/>
  </p:notesMasterIdLst>
  <p:handoutMasterIdLst>
    <p:handoutMasterId r:id="rId38"/>
  </p:handoutMasterIdLst>
  <p:sldIdLst>
    <p:sldId id="325" r:id="rId5"/>
    <p:sldId id="326" r:id="rId6"/>
    <p:sldId id="779" r:id="rId7"/>
    <p:sldId id="804" r:id="rId8"/>
    <p:sldId id="778" r:id="rId9"/>
    <p:sldId id="780" r:id="rId10"/>
    <p:sldId id="781" r:id="rId11"/>
    <p:sldId id="782" r:id="rId12"/>
    <p:sldId id="783" r:id="rId13"/>
    <p:sldId id="784" r:id="rId14"/>
    <p:sldId id="785" r:id="rId15"/>
    <p:sldId id="786" r:id="rId16"/>
    <p:sldId id="787" r:id="rId17"/>
    <p:sldId id="788" r:id="rId18"/>
    <p:sldId id="789" r:id="rId19"/>
    <p:sldId id="790" r:id="rId20"/>
    <p:sldId id="791" r:id="rId21"/>
    <p:sldId id="792" r:id="rId22"/>
    <p:sldId id="793" r:id="rId23"/>
    <p:sldId id="794" r:id="rId24"/>
    <p:sldId id="795" r:id="rId25"/>
    <p:sldId id="796" r:id="rId26"/>
    <p:sldId id="797" r:id="rId27"/>
    <p:sldId id="798" r:id="rId28"/>
    <p:sldId id="799" r:id="rId29"/>
    <p:sldId id="800" r:id="rId30"/>
    <p:sldId id="801" r:id="rId31"/>
    <p:sldId id="802" r:id="rId32"/>
    <p:sldId id="803" r:id="rId33"/>
    <p:sldId id="805" r:id="rId34"/>
    <p:sldId id="806" r:id="rId35"/>
    <p:sldId id="807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816" userDrawn="1">
          <p15:clr>
            <a:srgbClr val="A4A3A4"/>
          </p15:clr>
        </p15:guide>
        <p15:guide id="2" orient="horz" pos="3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A8EA80-4F43-433F-B08D-1525350E5254}" v="3" dt="2024-03-22T09:27:04.0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22" autoAdjust="0"/>
    <p:restoredTop sz="85176" autoAdjust="0"/>
  </p:normalViewPr>
  <p:slideViewPr>
    <p:cSldViewPr snapToGrid="0">
      <p:cViewPr varScale="1">
        <p:scale>
          <a:sx n="72" d="100"/>
          <a:sy n="72" d="100"/>
        </p:scale>
        <p:origin x="108" y="388"/>
      </p:cViewPr>
      <p:guideLst>
        <p:guide pos="816"/>
        <p:guide orient="horz" pos="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commentAuthors" Target="commentAuthor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45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BA57456-157A-C12A-2FEC-91B7B9EE49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46761-828E-1508-56BD-BAEADF3486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95820-84BB-3447-8286-60A51307E7F2}" type="datetimeFigureOut">
              <a:rPr lang="en-US" smtClean="0"/>
              <a:t>3/20/2024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28A7E-6B0E-809C-73D1-4B5E2FF471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A5AA6-0C5B-430A-E0C4-C90B2F0A1C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76440-F66F-F947-8EFC-EA5202ACFD2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1763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8FC54-6AE4-6A4A-9756-823A0F1BE5A6}" type="datetimeFigureOut">
              <a:rPr lang="en-US" smtClean="0"/>
              <a:t>3/20/2024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9E9EB-07EB-9D44-9F5A-AB1FBECCDD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758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1C745E-9B5A-59BF-BF50-4F251E39D58D}"/>
              </a:ext>
            </a:extLst>
          </p:cNvPr>
          <p:cNvSpPr/>
          <p:nvPr userDrawn="1"/>
        </p:nvSpPr>
        <p:spPr>
          <a:xfrm>
            <a:off x="304800" y="266701"/>
            <a:ext cx="11582400" cy="63245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044184"/>
            <a:ext cx="9144000" cy="356616"/>
          </a:xfrm>
        </p:spPr>
        <p:txBody>
          <a:bodyPr/>
          <a:lstStyle>
            <a:lvl1pPr marL="0" indent="0" algn="ct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2B4A7EA-9E3F-9CE1-56B5-92F4FDDA69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4100" y="758952"/>
            <a:ext cx="7543800" cy="5029200"/>
          </a:xfrm>
          <a:custGeom>
            <a:avLst/>
            <a:gdLst>
              <a:gd name="connsiteX0" fmla="*/ 3567113 w 7543800"/>
              <a:gd name="connsiteY0" fmla="*/ 4869270 h 5029200"/>
              <a:gd name="connsiteX1" fmla="*/ 3567113 w 7543800"/>
              <a:gd name="connsiteY1" fmla="*/ 4957572 h 5029200"/>
              <a:gd name="connsiteX2" fmla="*/ 3976688 w 7543800"/>
              <a:gd name="connsiteY2" fmla="*/ 4957572 h 5029200"/>
              <a:gd name="connsiteX3" fmla="*/ 3976688 w 7543800"/>
              <a:gd name="connsiteY3" fmla="*/ 4869270 h 5029200"/>
              <a:gd name="connsiteX4" fmla="*/ 0 w 7543800"/>
              <a:gd name="connsiteY4" fmla="*/ 0 h 5029200"/>
              <a:gd name="connsiteX5" fmla="*/ 7543800 w 7543800"/>
              <a:gd name="connsiteY5" fmla="*/ 0 h 5029200"/>
              <a:gd name="connsiteX6" fmla="*/ 7543800 w 7543800"/>
              <a:gd name="connsiteY6" fmla="*/ 5029200 h 5029200"/>
              <a:gd name="connsiteX7" fmla="*/ 0 w 7543800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43800" h="5029200">
                <a:moveTo>
                  <a:pt x="3567113" y="4869270"/>
                </a:moveTo>
                <a:lnTo>
                  <a:pt x="3567113" y="4957572"/>
                </a:lnTo>
                <a:lnTo>
                  <a:pt x="3976688" y="4957572"/>
                </a:lnTo>
                <a:lnTo>
                  <a:pt x="3976688" y="4869270"/>
                </a:lnTo>
                <a:close/>
                <a:moveTo>
                  <a:pt x="0" y="0"/>
                </a:moveTo>
                <a:lnTo>
                  <a:pt x="7543800" y="0"/>
                </a:lnTo>
                <a:lnTo>
                  <a:pt x="7543800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2398E06-9E0E-BC81-DEB5-1DB2F8635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8960"/>
            <a:ext cx="10515600" cy="640080"/>
          </a:xfrm>
        </p:spPr>
        <p:txBody>
          <a:bodyPr anchor="ctr"/>
          <a:lstStyle>
            <a:lvl1pPr algn="ctr">
              <a:defRPr sz="60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F70834-CB8D-A95B-D859-6E5B4C6B4F78}"/>
              </a:ext>
            </a:extLst>
          </p:cNvPr>
          <p:cNvSpPr/>
          <p:nvPr userDrawn="1"/>
        </p:nvSpPr>
        <p:spPr>
          <a:xfrm>
            <a:off x="5891213" y="562822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91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4B2501-78A9-E41B-7C2D-09F09ADDCB5E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4462849" y="685800"/>
            <a:ext cx="7119551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24712"/>
            <a:ext cx="388620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816352"/>
            <a:ext cx="3602736" cy="336499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all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46904" y="1188720"/>
            <a:ext cx="6638544" cy="4480560"/>
          </a:xfr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92E47F-4E2C-B4B2-51F0-43D9D15C5A60}"/>
              </a:ext>
            </a:extLst>
          </p:cNvPr>
          <p:cNvCxnSpPr>
            <a:cxnSpLocks/>
          </p:cNvCxnSpPr>
          <p:nvPr userDrawn="1"/>
        </p:nvCxnSpPr>
        <p:spPr>
          <a:xfrm>
            <a:off x="1295400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816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3578352" y="0"/>
            <a:ext cx="86136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889504"/>
            <a:ext cx="5760720" cy="331927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none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98448" y="1828800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6BAAC-D89F-682D-12A3-1C31F92F0FAF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F877625-E710-6DF2-3E49-374C6DD8DBC0}"/>
              </a:ext>
            </a:extLst>
          </p:cNvPr>
          <p:cNvCxnSpPr>
            <a:cxnSpLocks/>
          </p:cNvCxnSpPr>
          <p:nvPr userDrawn="1"/>
        </p:nvCxnSpPr>
        <p:spPr>
          <a:xfrm>
            <a:off x="5447344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it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0AC02C-19A4-4754-CC96-34357DEFF55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7048" y="1481328"/>
            <a:ext cx="9144000" cy="3886200"/>
          </a:xfrm>
          <a:custGeom>
            <a:avLst/>
            <a:gdLst>
              <a:gd name="connsiteX0" fmla="*/ 6521576 w 9144000"/>
              <a:gd name="connsiteY0" fmla="*/ 2811867 h 3886200"/>
              <a:gd name="connsiteX1" fmla="*/ 6521576 w 9144000"/>
              <a:gd name="connsiteY1" fmla="*/ 2900169 h 3886200"/>
              <a:gd name="connsiteX2" fmla="*/ 6931151 w 9144000"/>
              <a:gd name="connsiteY2" fmla="*/ 2900169 h 3886200"/>
              <a:gd name="connsiteX3" fmla="*/ 6931151 w 9144000"/>
              <a:gd name="connsiteY3" fmla="*/ 2811867 h 3886200"/>
              <a:gd name="connsiteX4" fmla="*/ 0 w 9144000"/>
              <a:gd name="connsiteY4" fmla="*/ 0 h 3886200"/>
              <a:gd name="connsiteX5" fmla="*/ 9144000 w 9144000"/>
              <a:gd name="connsiteY5" fmla="*/ 0 h 3886200"/>
              <a:gd name="connsiteX6" fmla="*/ 9144000 w 9144000"/>
              <a:gd name="connsiteY6" fmla="*/ 3886200 h 3886200"/>
              <a:gd name="connsiteX7" fmla="*/ 0 w 9144000"/>
              <a:gd name="connsiteY7" fmla="*/ 3886200 h 388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4000" h="3886200">
                <a:moveTo>
                  <a:pt x="6521576" y="2811867"/>
                </a:moveTo>
                <a:lnTo>
                  <a:pt x="6521576" y="2900169"/>
                </a:lnTo>
                <a:lnTo>
                  <a:pt x="6931151" y="2900169"/>
                </a:lnTo>
                <a:lnTo>
                  <a:pt x="6931151" y="2811867"/>
                </a:ln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3886200"/>
                </a:lnTo>
                <a:lnTo>
                  <a:pt x="0" y="38862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636" y="3200400"/>
            <a:ext cx="8110728" cy="457200"/>
          </a:xfrm>
        </p:spPr>
        <p:txBody>
          <a:bodyPr anchor="ctr"/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0" y="4745736"/>
            <a:ext cx="1389888" cy="1280160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E7004C-CFEF-6E88-A3C1-60FBC7F8CD13}"/>
              </a:ext>
            </a:extLst>
          </p:cNvPr>
          <p:cNvSpPr/>
          <p:nvPr userDrawn="1"/>
        </p:nvSpPr>
        <p:spPr>
          <a:xfrm>
            <a:off x="8048624" y="4293195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31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609600"/>
            <a:ext cx="10058400" cy="914400"/>
          </a:xfrm>
        </p:spPr>
        <p:txBody>
          <a:bodyPr/>
          <a:lstStyle>
            <a:lvl1pPr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855945"/>
            <a:ext cx="9820656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521339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609600"/>
            <a:ext cx="9829800" cy="914400"/>
          </a:xfrm>
        </p:spPr>
        <p:txBody>
          <a:bodyPr/>
          <a:lstStyle>
            <a:lvl1pPr algn="ctr"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46504"/>
            <a:ext cx="9829800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641840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7811310-A21F-0BFB-8198-22EDFCF9F4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70576" y="658368"/>
            <a:ext cx="6821424" cy="334670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D2EFC-F14F-5508-06EE-4E5B5C535E16}"/>
              </a:ext>
            </a:extLst>
          </p:cNvPr>
          <p:cNvCxnSpPr>
            <a:cxnSpLocks/>
          </p:cNvCxnSpPr>
          <p:nvPr userDrawn="1"/>
        </p:nvCxnSpPr>
        <p:spPr>
          <a:xfrm>
            <a:off x="1819102" y="554884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28A6ACFB-D620-056D-1C62-903C5FBCE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656" y="5943600"/>
            <a:ext cx="4809744" cy="256032"/>
          </a:xfrm>
        </p:spPr>
        <p:txBody>
          <a:bodyPr/>
          <a:lstStyle>
            <a:lvl1pPr marL="0" indent="0" algn="l">
              <a:buNone/>
              <a:defRPr sz="2000" cap="all" spc="200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656" y="2459736"/>
            <a:ext cx="5157216" cy="2670048"/>
          </a:xfrm>
        </p:spPr>
        <p:txBody>
          <a:bodyPr anchor="b"/>
          <a:lstStyle>
            <a:lvl1pPr algn="l">
              <a:lnSpc>
                <a:spcPts val="5200"/>
              </a:lnSpc>
              <a:defRPr sz="360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021824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8448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6200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395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3427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73952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73952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708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708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E73E07-0346-2BA8-44BC-6CB3BDEAAA99}"/>
              </a:ext>
            </a:extLst>
          </p:cNvPr>
          <p:cNvCxnSpPr>
            <a:cxnSpLocks/>
          </p:cNvCxnSpPr>
          <p:nvPr userDrawn="1"/>
        </p:nvCxnSpPr>
        <p:spPr>
          <a:xfrm>
            <a:off x="45924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E62977-27C7-5882-6A33-75257911D09A}"/>
              </a:ext>
            </a:extLst>
          </p:cNvPr>
          <p:cNvCxnSpPr>
            <a:cxnSpLocks/>
          </p:cNvCxnSpPr>
          <p:nvPr userDrawn="1"/>
        </p:nvCxnSpPr>
        <p:spPr>
          <a:xfrm>
            <a:off x="2004720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5476C-2972-A423-7282-BABA9AAB32E6}"/>
              </a:ext>
            </a:extLst>
          </p:cNvPr>
          <p:cNvCxnSpPr>
            <a:cxnSpLocks/>
          </p:cNvCxnSpPr>
          <p:nvPr userDrawn="1"/>
        </p:nvCxnSpPr>
        <p:spPr>
          <a:xfrm>
            <a:off x="9737699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0D781B-3CB4-A523-427F-3D444B28E60E}"/>
              </a:ext>
            </a:extLst>
          </p:cNvPr>
          <p:cNvCxnSpPr>
            <a:cxnSpLocks/>
          </p:cNvCxnSpPr>
          <p:nvPr userDrawn="1"/>
        </p:nvCxnSpPr>
        <p:spPr>
          <a:xfrm>
            <a:off x="71832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04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332720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63677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4528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885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81744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052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1052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4684061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2096160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983798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730623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09A756E1-5275-58A9-7B09-95BEA4F4FAC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63677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A4DA2F88-85BF-29B8-6321-AF19B25A626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224528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4636CEF4-05E9-F5BB-BD6F-6B081DBDCA9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885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67B57C06-A1D0-7C74-6A14-2BFF0B1FC17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81744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9844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9844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697C28E5-6260-6DA9-B4F0-665506F525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86200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A594A25E-7F2D-4188-16B7-C34485FDD2F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86200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84B38BF-6197-486D-7134-F86E1754AF7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1052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D788F8D9-8CDB-C458-9AAD-0426AB467D2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1052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78447882-2C86-B3A7-9450-29A0778E1B0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E321AAE1-532A-23F0-9108-055D0D7BDFB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1BC4478-FBEA-422F-73BA-0A422F15D7EA}"/>
              </a:ext>
            </a:extLst>
          </p:cNvPr>
          <p:cNvCxnSpPr>
            <a:cxnSpLocks/>
          </p:cNvCxnSpPr>
          <p:nvPr userDrawn="1"/>
        </p:nvCxnSpPr>
        <p:spPr>
          <a:xfrm>
            <a:off x="4684061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2096160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C9F7A3-B120-C59A-E379-173F84B7D153}"/>
              </a:ext>
            </a:extLst>
          </p:cNvPr>
          <p:cNvCxnSpPr>
            <a:cxnSpLocks/>
          </p:cNvCxnSpPr>
          <p:nvPr userDrawn="1"/>
        </p:nvCxnSpPr>
        <p:spPr>
          <a:xfrm>
            <a:off x="983798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73A4E7-9D16-A6C0-E297-A36B10A2FABB}"/>
              </a:ext>
            </a:extLst>
          </p:cNvPr>
          <p:cNvCxnSpPr>
            <a:cxnSpLocks/>
          </p:cNvCxnSpPr>
          <p:nvPr userDrawn="1"/>
        </p:nvCxnSpPr>
        <p:spPr>
          <a:xfrm>
            <a:off x="730623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777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5175504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088" y="609600"/>
            <a:ext cx="10021824" cy="1252728"/>
          </a:xfrm>
        </p:spPr>
        <p:txBody>
          <a:bodyPr/>
          <a:lstStyle>
            <a:lvl1pPr algn="ctr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83280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83280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68112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8112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52944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552944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3383280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9637776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7552944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5468112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637776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37776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1298448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10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0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5221224"/>
            <a:ext cx="3621024" cy="621792"/>
          </a:xfrm>
        </p:spPr>
        <p:txBody>
          <a:bodyPr/>
          <a:lstStyle>
            <a:lvl1pPr algn="l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0098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266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3152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18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3769F54-E10C-40C4-5EFF-E8A9CA520AEC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6E7B1EF-9D07-1E66-7467-93C9AE48BD85}"/>
              </a:ext>
            </a:extLst>
          </p:cNvPr>
          <p:cNvCxnSpPr>
            <a:cxnSpLocks/>
          </p:cNvCxnSpPr>
          <p:nvPr userDrawn="1"/>
        </p:nvCxnSpPr>
        <p:spPr>
          <a:xfrm flipH="1">
            <a:off x="1219200" y="2871216"/>
            <a:ext cx="9595104" cy="0"/>
          </a:xfrm>
          <a:prstGeom prst="line">
            <a:avLst/>
          </a:prstGeom>
          <a:ln w="12700" cap="flat" cmpd="sng" algn="ctr">
            <a:solidFill>
              <a:schemeClr val="accent1"/>
            </a:solidFill>
            <a:prstDash val="solid"/>
            <a:round/>
            <a:headEnd type="triangl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0098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1266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3152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218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476138-49FF-70BE-6359-0A511EFB243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98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46EFC43B-3F8D-6957-F343-F3D9C3E7A71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8448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D6007DD2-0F2E-6F92-8457-FC670750ED3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31266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06C5667F-C463-51B6-B8D6-F757BDB8AFC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152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FF09CBB-BD48-E8E5-EECF-B6CBC36B236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218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333783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A881D2A-2C75-8B2A-DA41-F42ABBA59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56832" cy="6858000"/>
          </a:xfrm>
          <a:custGeom>
            <a:avLst/>
            <a:gdLst>
              <a:gd name="connsiteX0" fmla="*/ 1295400 w 6656832"/>
              <a:gd name="connsiteY0" fmla="*/ 1492377 h 6858000"/>
              <a:gd name="connsiteX1" fmla="*/ 1295400 w 6656832"/>
              <a:gd name="connsiteY1" fmla="*/ 1580679 h 6858000"/>
              <a:gd name="connsiteX2" fmla="*/ 1704975 w 6656832"/>
              <a:gd name="connsiteY2" fmla="*/ 1580679 h 6858000"/>
              <a:gd name="connsiteX3" fmla="*/ 1704975 w 6656832"/>
              <a:gd name="connsiteY3" fmla="*/ 1492377 h 6858000"/>
              <a:gd name="connsiteX4" fmla="*/ 0 w 6656832"/>
              <a:gd name="connsiteY4" fmla="*/ 0 h 6858000"/>
              <a:gd name="connsiteX5" fmla="*/ 6656832 w 6656832"/>
              <a:gd name="connsiteY5" fmla="*/ 0 h 6858000"/>
              <a:gd name="connsiteX6" fmla="*/ 6656832 w 6656832"/>
              <a:gd name="connsiteY6" fmla="*/ 6858000 h 6858000"/>
              <a:gd name="connsiteX7" fmla="*/ 0 w 665683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6832" h="6858000">
                <a:moveTo>
                  <a:pt x="1295400" y="1492377"/>
                </a:moveTo>
                <a:lnTo>
                  <a:pt x="1295400" y="1580679"/>
                </a:lnTo>
                <a:lnTo>
                  <a:pt x="1704975" y="1580679"/>
                </a:lnTo>
                <a:lnTo>
                  <a:pt x="1704975" y="1492377"/>
                </a:lnTo>
                <a:close/>
                <a:moveTo>
                  <a:pt x="0" y="0"/>
                </a:moveTo>
                <a:lnTo>
                  <a:pt x="6656832" y="0"/>
                </a:lnTo>
                <a:lnTo>
                  <a:pt x="665683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609600"/>
            <a:ext cx="6656832" cy="530352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1848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5600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344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896335-CC4F-4D72-23F0-F7FBFA640021}"/>
              </a:ext>
            </a:extLst>
          </p:cNvPr>
          <p:cNvSpPr/>
          <p:nvPr userDrawn="1"/>
        </p:nvSpPr>
        <p:spPr>
          <a:xfrm>
            <a:off x="1295400" y="1492377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zon 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9EF4E7-F4EF-FFCD-9B0C-961E519F6DDD}"/>
              </a:ext>
            </a:extLst>
          </p:cNvPr>
          <p:cNvSpPr/>
          <p:nvPr userDrawn="1"/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014216"/>
            <a:ext cx="4160520" cy="18288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0" y="621792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98080" y="1069848"/>
            <a:ext cx="3886200" cy="15270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98080" y="3172968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98080" y="3621024"/>
            <a:ext cx="3886200" cy="117957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AD6DBECB-0E53-C186-A485-96A8FC1252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98448" y="612648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F0B28D44-29B3-3396-973D-82E3611612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98080" y="5129784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C06156AC-1153-3958-CFE6-6CDCC21C38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98080" y="5568696"/>
            <a:ext cx="3886200" cy="905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4CE90CA-176B-1E45-FECF-0290B1DCF55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245352" y="704088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5BC287-99EE-D6FA-48B9-1E6FFE9357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45352" y="3273552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ECE7A377-A1E6-77DF-79F9-F251BD75774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45352" y="5166360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D976B1-BEF2-CB69-E97E-A6DAD1F04689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116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358819-7D9B-11CB-DBC5-CC8BC5C076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B2EEB-FE70-98B2-9437-0E1E91F92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FAA902D-BDC9-E5AF-D40D-7B8DE616EBE0}"/>
              </a:ext>
            </a:extLst>
          </p:cNvPr>
          <p:cNvCxnSpPr>
            <a:cxnSpLocks/>
          </p:cNvCxnSpPr>
          <p:nvPr userDrawn="1"/>
        </p:nvCxnSpPr>
        <p:spPr>
          <a:xfrm>
            <a:off x="5890260" y="153619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A4017E-4CAA-8499-38AE-3A3306A7EB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34640" y="2057400"/>
            <a:ext cx="6519672" cy="2971800"/>
          </a:xfrm>
          <a:solidFill>
            <a:schemeClr val="accent4"/>
          </a:solidFill>
        </p:spPr>
        <p:txBody>
          <a:bodyPr lIns="576072" tIns="228600" rIns="576072" bIns="228600" anchor="ctr"/>
          <a:lstStyle>
            <a:lvl1pPr marL="0" indent="0" algn="ctr">
              <a:lnSpc>
                <a:spcPts val="2460"/>
              </a:lnSpc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103CB5-F9EF-D6DA-A5D4-DCCAEBEBE6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71216" y="5330952"/>
            <a:ext cx="6519672" cy="152704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7F00C-8F19-CB9F-D5BF-9A5F4C7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24" y="609600"/>
            <a:ext cx="3959352" cy="53035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626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C402F40-958A-D2BF-629C-39B659EC95D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"/>
            <a:ext cx="1219199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BAFD431-F46D-3701-6A51-738ADAF3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  <a:custGeom>
            <a:avLst/>
            <a:gdLst>
              <a:gd name="connsiteX0" fmla="*/ 4354545 w 9120570"/>
              <a:gd name="connsiteY0" fmla="*/ 3011350 h 3887396"/>
              <a:gd name="connsiteX1" fmla="*/ 4354545 w 9120570"/>
              <a:gd name="connsiteY1" fmla="*/ 3099652 h 3887396"/>
              <a:gd name="connsiteX2" fmla="*/ 4764120 w 9120570"/>
              <a:gd name="connsiteY2" fmla="*/ 3099652 h 3887396"/>
              <a:gd name="connsiteX3" fmla="*/ 4764120 w 9120570"/>
              <a:gd name="connsiteY3" fmla="*/ 3011350 h 3887396"/>
              <a:gd name="connsiteX4" fmla="*/ 0 w 9120570"/>
              <a:gd name="connsiteY4" fmla="*/ 0 h 3887396"/>
              <a:gd name="connsiteX5" fmla="*/ 9120570 w 9120570"/>
              <a:gd name="connsiteY5" fmla="*/ 0 h 3887396"/>
              <a:gd name="connsiteX6" fmla="*/ 9120570 w 9120570"/>
              <a:gd name="connsiteY6" fmla="*/ 3887396 h 3887396"/>
              <a:gd name="connsiteX7" fmla="*/ 0 w 9120570"/>
              <a:gd name="connsiteY7" fmla="*/ 3887396 h 388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20570" h="3887396">
                <a:moveTo>
                  <a:pt x="4354545" y="3011350"/>
                </a:moveTo>
                <a:lnTo>
                  <a:pt x="4354545" y="3099652"/>
                </a:lnTo>
                <a:lnTo>
                  <a:pt x="4764120" y="3099652"/>
                </a:lnTo>
                <a:lnTo>
                  <a:pt x="4764120" y="3011350"/>
                </a:lnTo>
                <a:close/>
                <a:moveTo>
                  <a:pt x="0" y="0"/>
                </a:moveTo>
                <a:lnTo>
                  <a:pt x="9120570" y="0"/>
                </a:lnTo>
                <a:lnTo>
                  <a:pt x="9120570" y="3887396"/>
                </a:lnTo>
                <a:lnTo>
                  <a:pt x="0" y="388739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bIns="1097280" anchor="b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AFD788D-D699-2BA7-3637-AA3B48C090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0" y="612648"/>
            <a:ext cx="2286000" cy="228600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05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808A0C0-A02B-D1C7-6DE5-CA25624AD09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5751576"/>
            <a:ext cx="9116568" cy="722376"/>
          </a:xfrm>
        </p:spPr>
        <p:txBody>
          <a:bodyPr anchor="ctr"/>
          <a:lstStyle>
            <a:lvl1pPr marL="0" indent="0" algn="ctr">
              <a:buNone/>
              <a:defRPr sz="2000" cap="all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9017C4-5BB0-DF6F-781B-FB81A3A5D977}"/>
              </a:ext>
            </a:extLst>
          </p:cNvPr>
          <p:cNvSpPr/>
          <p:nvPr userDrawn="1"/>
        </p:nvSpPr>
        <p:spPr>
          <a:xfrm>
            <a:off x="5890260" y="449665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110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BC7BE-FECC-8573-D4F0-FA004B4A04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B0707-D3A6-4BF0-3225-EC3851AD738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AE946-135C-E4E8-BA60-64AB48B87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FD67329-9F30-BEB7-31E2-FECA7FD59B0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684" y="987425"/>
            <a:ext cx="612470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83587-0236-046F-3B80-4D4EEA7A8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0C67779-9FAD-3FE4-5C67-7E5313C03B4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0684" y="993775"/>
            <a:ext cx="612470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70A4E-ED43-B5A1-F8FE-762E21A30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4125545-56D8-5212-AA45-63F7C1DBF10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09600"/>
            <a:ext cx="9821955" cy="12561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855945"/>
            <a:ext cx="9821955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8A08F60-CEF1-832D-D403-282EA76CB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624" y="6019801"/>
            <a:ext cx="457200" cy="18415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cap="all" spc="2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010F9766-B67A-A34E-2927-9A2D6360F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42952" y="1451496"/>
            <a:ext cx="1784352" cy="18945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cap="all" spc="1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A131BE-DFE5-28BE-2AF8-50ADF9AFDB94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53" r:id="rId12"/>
    <p:sldLayoutId id="2147483671" r:id="rId13"/>
    <p:sldLayoutId id="2147483672" r:id="rId14"/>
    <p:sldLayoutId id="2147483673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b="0" i="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.nullschool.net/#current/ocean/surface/currents/overlay=sea_surface_temp/orthographic=-31.64,23.24,345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sv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at is coastal engineering? - geographyalltheway.com">
            <a:extLst>
              <a:ext uri="{FF2B5EF4-FFF2-40B4-BE49-F238E27FC236}">
                <a16:creationId xmlns:a16="http://schemas.microsoft.com/office/drawing/2014/main" id="{1FE2693D-E0BF-681E-36D8-A0546D999C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12192000" cy="682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05E10E9-9AB7-0642-D4C4-DDFDAB7B5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7526" y="1501066"/>
            <a:ext cx="9920305" cy="3887396"/>
          </a:xfrm>
        </p:spPr>
        <p:txBody>
          <a:bodyPr wrap="square" anchor="b">
            <a:normAutofit/>
          </a:bodyPr>
          <a:lstStyle/>
          <a:p>
            <a:r>
              <a:rPr lang="en-US" sz="4400" dirty="0"/>
              <a:t>Coastal management: essential for conservation</a:t>
            </a:r>
          </a:p>
        </p:txBody>
      </p:sp>
      <p:pic>
        <p:nvPicPr>
          <p:cNvPr id="5" name="Picture Placeholder 4" descr="Seagulls flying over wave illustration">
            <a:extLst>
              <a:ext uri="{FF2B5EF4-FFF2-40B4-BE49-F238E27FC236}">
                <a16:creationId xmlns:a16="http://schemas.microsoft.com/office/drawing/2014/main" id="{F8B829FC-0ACD-46C3-5D7E-74FB2C721D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53000" y="612648"/>
            <a:ext cx="2286000" cy="2286000"/>
          </a:xfrm>
          <a:noFill/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A1307D8B-2864-21B6-1CE1-B605F29281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77526" y="4634619"/>
            <a:ext cx="9116568" cy="722376"/>
          </a:xfrm>
        </p:spPr>
        <p:txBody>
          <a:bodyPr anchor="ctr">
            <a:normAutofit/>
          </a:bodyPr>
          <a:lstStyle/>
          <a:p>
            <a:r>
              <a:rPr lang="en-US" sz="2800" dirty="0"/>
              <a:t>Alissa Flatley and Elanor </a:t>
            </a:r>
            <a:r>
              <a:rPr lang="en-US" sz="2800" dirty="0" err="1"/>
              <a:t>alun</a:t>
            </a:r>
            <a:endParaRPr lang="en-US" sz="2800" dirty="0"/>
          </a:p>
        </p:txBody>
      </p:sp>
      <p:sp>
        <p:nvSpPr>
          <p:cNvPr id="6" name="Subtitle 1">
            <a:extLst>
              <a:ext uri="{FF2B5EF4-FFF2-40B4-BE49-F238E27FC236}">
                <a16:creationId xmlns:a16="http://schemas.microsoft.com/office/drawing/2014/main" id="{DAACB67F-C332-D6AD-E18F-3521782CD856}"/>
              </a:ext>
            </a:extLst>
          </p:cNvPr>
          <p:cNvSpPr txBox="1">
            <a:spLocks/>
          </p:cNvSpPr>
          <p:nvPr/>
        </p:nvSpPr>
        <p:spPr>
          <a:xfrm>
            <a:off x="-2131079" y="1485302"/>
            <a:ext cx="9116568" cy="72237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ACNA5001</a:t>
            </a:r>
          </a:p>
        </p:txBody>
      </p:sp>
      <p:pic>
        <p:nvPicPr>
          <p:cNvPr id="8" name="Picture 7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DD7B6E7-0AF9-BA3D-DB89-BE450BD783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356" y="37874"/>
            <a:ext cx="2596340" cy="1200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21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182273"/>
            <a:ext cx="5760720" cy="3319272"/>
          </a:xfrm>
        </p:spPr>
        <p:txBody>
          <a:bodyPr>
            <a:normAutofit/>
          </a:bodyPr>
          <a:lstStyle/>
          <a:p>
            <a:r>
              <a:rPr lang="en-GB" sz="2400" dirty="0"/>
              <a:t>To consolidate our learning in ACNA50001 and apply our understanding to several marine, coastal and wildlife pressures…………………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pic>
        <p:nvPicPr>
          <p:cNvPr id="11" name="Picture Placeholder 10" descr="A screen shot of a globe&#10;&#10;Description automatically generated">
            <a:extLst>
              <a:ext uri="{FF2B5EF4-FFF2-40B4-BE49-F238E27FC236}">
                <a16:creationId xmlns:a16="http://schemas.microsoft.com/office/drawing/2014/main" id="{E43EEF8E-AE54-A261-7B48-6D4AC54812D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7CB6B8E-E05E-30EB-26CD-4CD7CB7A1D3C}"/>
              </a:ext>
            </a:extLst>
          </p:cNvPr>
          <p:cNvSpPr txBox="1"/>
          <p:nvPr/>
        </p:nvSpPr>
        <p:spPr>
          <a:xfrm>
            <a:off x="528942" y="5788710"/>
            <a:ext cx="60976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earth :: a global map of wind, weather, and ocean conditions (nullschool.net)</a:t>
            </a: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80F19A-CE80-94F6-EE17-15C12A7B85CE}"/>
              </a:ext>
            </a:extLst>
          </p:cNvPr>
          <p:cNvSpPr/>
          <p:nvPr/>
        </p:nvSpPr>
        <p:spPr>
          <a:xfrm>
            <a:off x="5449824" y="1219076"/>
            <a:ext cx="905392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000" b="1" dirty="0"/>
              <a:t>AIM</a:t>
            </a:r>
          </a:p>
        </p:txBody>
      </p:sp>
    </p:spTree>
    <p:extLst>
      <p:ext uri="{BB962C8B-B14F-4D97-AF65-F5344CB8AC3E}">
        <p14:creationId xmlns:p14="http://schemas.microsoft.com/office/powerpoint/2010/main" val="2910866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2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466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12" name="Graphic 11" descr="Beaver with solid fill">
            <a:extLst>
              <a:ext uri="{FF2B5EF4-FFF2-40B4-BE49-F238E27FC236}">
                <a16:creationId xmlns:a16="http://schemas.microsoft.com/office/drawing/2014/main" id="{5DC72CB2-5D2B-7BC5-FCA4-BAC2F6949B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44020" y="8929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06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05529" y="179023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053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42881" y="232289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499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44217" y="283780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7777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40862" y="303311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053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55262" y="296782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481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76768" y="240346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674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91106" y="151764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61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34069" y="125332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1141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12750" y="11890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303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62856" y="11890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198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84375" y="171766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2451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05868" y="251062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834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05818" y="32678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2120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8568" y="351789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2816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48456" y="363933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33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366076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4890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81600" y="383221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2558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31519" y="44322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6232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10087" y="528953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905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03043" y="567530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9004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6018" y="575388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5077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03268" y="551099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2278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39087" y="533954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0316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3222E59-1613-F9BD-5492-8D4EBADB8A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61" t="17619" r="5190" b="41408"/>
          <a:stretch/>
        </p:blipFill>
        <p:spPr>
          <a:xfrm>
            <a:off x="1234678" y="0"/>
            <a:ext cx="9722644" cy="6850043"/>
          </a:xfrm>
          <a:prstGeom prst="rect">
            <a:avLst/>
          </a:prstGeom>
        </p:spPr>
      </p:pic>
      <p:pic>
        <p:nvPicPr>
          <p:cNvPr id="2" name="Graphic 1" descr="Beaver with solid fill">
            <a:extLst>
              <a:ext uri="{FF2B5EF4-FFF2-40B4-BE49-F238E27FC236}">
                <a16:creationId xmlns:a16="http://schemas.microsoft.com/office/drawing/2014/main" id="{2DD5ADE4-5851-15F9-54C9-7C945B9F8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39224" y="55752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0454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289170B-8F29-9D7C-8184-71F2D16111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06" t="16699" r="13639" b="4207"/>
          <a:stretch/>
        </p:blipFill>
        <p:spPr>
          <a:xfrm>
            <a:off x="1464647" y="99874"/>
            <a:ext cx="9262705" cy="6658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1242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8CE296-9EC6-5BCA-BF38-CB31411C68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51" t="16182" r="13207" b="5113"/>
          <a:stretch/>
        </p:blipFill>
        <p:spPr>
          <a:xfrm>
            <a:off x="97655" y="88776"/>
            <a:ext cx="9474684" cy="6769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009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158151-780F-EC75-F000-4CC03A7A06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19" t="15404" r="13812" b="5502"/>
          <a:stretch/>
        </p:blipFill>
        <p:spPr>
          <a:xfrm>
            <a:off x="79898" y="0"/>
            <a:ext cx="95293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729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cientific Discovery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6D3ED"/>
      </a:accent1>
      <a:accent2>
        <a:srgbClr val="C7DBE1"/>
      </a:accent2>
      <a:accent3>
        <a:srgbClr val="688EBD"/>
      </a:accent3>
      <a:accent4>
        <a:srgbClr val="BCE5DD"/>
      </a:accent4>
      <a:accent5>
        <a:srgbClr val="66DDCC"/>
      </a:accent5>
      <a:accent6>
        <a:srgbClr val="E0CE61"/>
      </a:accent6>
      <a:hlink>
        <a:srgbClr val="0563C1"/>
      </a:hlink>
      <a:folHlink>
        <a:srgbClr val="954F72"/>
      </a:folHlink>
    </a:clrScheme>
    <a:fontScheme name="Custom 36">
      <a:majorFont>
        <a:latin typeface="Posterama"/>
        <a:ea typeface=""/>
        <a:cs typeface=""/>
      </a:majorFont>
      <a:minorFont>
        <a:latin typeface="Daytona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ientific-Discovery_Win32_EF_v4" id="{D94798B6-E450-4518-8015-6EE17CD1412B}" vid="{16A04E6B-C80A-471C-86D6-D49E9EAD76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EB2FABB-45EC-440E-B647-8CA57BA45A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E8B3377-22F1-4153-96F0-CC2E4BE41C5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746342-5E84-430E-9251-61001F208E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{4C0D8D0A-9907-484D-8840-E41FD016F5B3}tf67061901_win32</Template>
  <TotalTime>11606</TotalTime>
  <Words>53</Words>
  <Application>Microsoft Office PowerPoint</Application>
  <PresentationFormat>Widescreen</PresentationFormat>
  <Paragraphs>8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Daytona Condensed Light</vt:lpstr>
      <vt:lpstr>Posterama</vt:lpstr>
      <vt:lpstr>Office Theme</vt:lpstr>
      <vt:lpstr>Coastal management: essential for conservation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Coastal ecosystem Management</dc:title>
  <dc:creator>Alissa</dc:creator>
  <cp:lastModifiedBy>Alissa Flatley</cp:lastModifiedBy>
  <cp:revision>41</cp:revision>
  <dcterms:created xsi:type="dcterms:W3CDTF">2023-03-27T03:45:04Z</dcterms:created>
  <dcterms:modified xsi:type="dcterms:W3CDTF">2024-03-22T10:15:04Z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