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6467" autoAdjust="0"/>
  </p:normalViewPr>
  <p:slideViewPr>
    <p:cSldViewPr snapToGrid="0">
      <p:cViewPr varScale="1">
        <p:scale>
          <a:sx n="54" d="100"/>
          <a:sy n="54" d="100"/>
        </p:scale>
        <p:origin x="1148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439D1-5257-CA9C-1AF4-1C50DD7CB5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4CCD48-5471-0495-E9F2-28C900B0AF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35B55F-16DA-EC7E-5685-D9D0807F2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D62EF-B1F5-47C3-BDDA-FEC2A636F5F3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F0AC0-5F91-82A1-5AB1-CF155EE0C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73403-7F69-A2F6-D3CF-3DB2E2EEF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785A-31A8-4912-B246-5CE3268F8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945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C66A6-33C2-E964-6232-A2A27BCA2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E7064-B4D7-389B-C46A-86B3010E06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1A9E4-FD6B-07C7-AECA-7FAF0807D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D62EF-B1F5-47C3-BDDA-FEC2A636F5F3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92669D-F560-0163-6AA0-E497B7FB6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9EEF3-B0E3-0D24-BD50-FA3553E4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785A-31A8-4912-B246-5CE3268F8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379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DA43A-C7BA-88D3-C7B1-DC574D963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41899F-F5E5-3AB9-8545-751FFF117A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4567B1-D93D-FEA0-B5D3-703BD10EF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D62EF-B1F5-47C3-BDDA-FEC2A636F5F3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F4D6DA-9E39-1C34-5DDB-E74B507F5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7FE2DC-99AF-AB2A-62D8-754319BF9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785A-31A8-4912-B246-5CE3268F8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630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E71D0-2742-383B-9CB0-FC7E5D537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5D34D-BBED-A989-8A67-BC843FDF14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0FAF8A-9238-17F6-5BE7-7486A29AE9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695EAA-E270-5637-E365-B808AD8A4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D62EF-B1F5-47C3-BDDA-FEC2A636F5F3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31E0F2-D0EA-536D-CD9E-A2FEE4274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2132C1-D016-2787-CAFF-EC50EE899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785A-31A8-4912-B246-5CE3268F8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47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31404-0435-31AE-A7E7-666A38DB4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6DF2A1-018D-2AB7-C71D-072760EA2B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0A3995-8710-CE66-0B7A-29F6A8F133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A77AD5-03E6-1684-3F56-B0B0AE2D71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3CE822-F0A4-9D49-633D-F0E044F3EC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E9634F-1691-A8D2-9DBF-69AFA265E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D62EF-B1F5-47C3-BDDA-FEC2A636F5F3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452EE8-2F9A-B2D9-2BB3-4FA965EB2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C35605-F68F-E712-3565-48F85699C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785A-31A8-4912-B246-5CE3268F8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4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EC3C5-44B9-1513-F82E-AFB185C05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12050-A3BC-2B11-051E-E3C745925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D62EF-B1F5-47C3-BDDA-FEC2A636F5F3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95A4DE-3BEB-E3BA-AE9C-5E67BB47C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BCD43C-2A7D-3AFF-5638-F5E19FB86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785A-31A8-4912-B246-5CE3268F8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318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3FB19C-0649-B429-2A21-D7158AD72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D62EF-B1F5-47C3-BDDA-FEC2A636F5F3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47BA67-8B64-A553-BF77-0ADF3F5EC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BEB6DE-5134-077B-9D76-B199CCE8E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785A-31A8-4912-B246-5CE3268F8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963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DA394-52D5-11A5-5F10-BC664B9C9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2B420-7E12-E6D6-D63F-127B6EFCB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63F102-6A8C-F3EE-635E-5580B10412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74C292-EA70-6A16-B084-A2608BBF6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D62EF-B1F5-47C3-BDDA-FEC2A636F5F3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C533C-B4B9-4073-6F83-B1A4321699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94CF3-CE5B-C6CE-24C5-F8853FEA3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785A-31A8-4912-B246-5CE3268F8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296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8D55A-6597-BFBB-7701-0FB33BCD3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E18998-28D9-FD68-95F0-074BC582B5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DB0232-D9BB-6094-5143-D503187E06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348BA4-F08E-B302-27D3-98271EA4E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D62EF-B1F5-47C3-BDDA-FEC2A636F5F3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20C353-E0BD-152F-C095-EB559AF23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4A3033-992C-4608-29A4-99DAFA796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785A-31A8-4912-B246-5CE3268F8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47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FD88F-4EDC-262A-34E5-43B3D21E3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2B37CE-B9F4-9F9E-B028-D59E210CF9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B1E4F4-78F9-B0DA-DF91-482BFB03C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D62EF-B1F5-47C3-BDDA-FEC2A636F5F3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2F0E82-D2AA-6C70-A7FB-DF55A77C0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00883-5543-BB5B-7BCC-ADAED35BE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785A-31A8-4912-B246-5CE3268F8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149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E2420F-96C9-071A-F63A-A34515EB68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73CA5E-9645-2584-D7FF-AD0B042AEA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E78825-C1CE-6518-E058-FED79845B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D62EF-B1F5-47C3-BDDA-FEC2A636F5F3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C9E07-C268-5ED5-2B42-0C993A70A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3608BF-C0DF-6535-D8DC-E6E771670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785A-31A8-4912-B246-5CE3268F8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06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4655DC-DA25-51ED-E5F5-017636DD8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5C7279-C1D6-5EE5-5BC5-3BB11E0F42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CB1C85-E7B3-2C43-0B80-FF9A60E6EC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FD62EF-B1F5-47C3-BDDA-FEC2A636F5F3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0DA98B-F19F-9DB0-8E1F-231A24895E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3D1327-046D-188B-E426-8C14A7D2C2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DB785A-31A8-4912-B246-5CE3268F8F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47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40CEA-061E-881E-6F11-8CD4C1F487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22514"/>
            <a:ext cx="9144000" cy="1861457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Student number 2524017  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usman </a:t>
            </a:r>
            <a:r>
              <a:rPr lang="en-GB" sz="2800" dirty="0" err="1"/>
              <a:t>ali</a:t>
            </a:r>
            <a:r>
              <a:rPr lang="en-GB" sz="2800" dirty="0"/>
              <a:t> khan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lecture </a:t>
            </a:r>
            <a:r>
              <a:rPr lang="en-GB" sz="2800" dirty="0" err="1"/>
              <a:t>caroline</a:t>
            </a:r>
            <a:r>
              <a:rPr lang="en-GB" sz="2800" dirty="0"/>
              <a:t> </a:t>
            </a:r>
            <a:r>
              <a:rPr lang="en-GB" sz="2800" dirty="0" err="1"/>
              <a:t>walsh</a:t>
            </a:r>
            <a:r>
              <a:rPr lang="en-GB" sz="2800" dirty="0"/>
              <a:t> 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Digital skills</a:t>
            </a:r>
          </a:p>
        </p:txBody>
      </p:sp>
    </p:spTree>
    <p:extLst>
      <p:ext uri="{BB962C8B-B14F-4D97-AF65-F5344CB8AC3E}">
        <p14:creationId xmlns:p14="http://schemas.microsoft.com/office/powerpoint/2010/main" val="64574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6DF13A54-55F0-1821-3B2D-D24FC3AEE9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73133" y="0"/>
            <a:ext cx="68283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0185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16679b0d13b70f9a7a493cb80e3cb12e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16d975013a3613473c92405b234da237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DE3D2D80-3D34-40DC-AF88-B506C7C8335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C541212-6FA5-4E17-A2E3-E46FD7F5A80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223104-453E-4366-B354-AF4097449F8D}">
  <ds:schemaRefs>
    <ds:schemaRef ds:uri="http://www.w3.org/XML/1998/namespace"/>
    <ds:schemaRef ds:uri="http://purl.org/dc/elements/1.1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901b7179-a49d-4669-ab88-101a0e80079b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17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Student number 2524017    usman ali khan  lecture caroline walsh   Digital skills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Usman Ali Khan (2524017)</dc:creator>
  <cp:lastModifiedBy>Usman Ali Khan (2524017)</cp:lastModifiedBy>
  <cp:revision>1</cp:revision>
  <dcterms:created xsi:type="dcterms:W3CDTF">2026-02-28T16:29:40Z</dcterms:created>
  <dcterms:modified xsi:type="dcterms:W3CDTF">2026-02-28T16:53:07Z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