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7" r:id="rId4"/>
  </p:sldMasterIdLst>
  <p:sldIdLst>
    <p:sldId id="256" r:id="rId5"/>
    <p:sldId id="257" r:id="rId6"/>
    <p:sldId id="258" r:id="rId7"/>
  </p:sldIdLst>
  <p:sldSz cx="30240288" cy="42479913"/>
  <p:notesSz cx="6858000" cy="9144000"/>
  <p:defaultTextStyle>
    <a:defPPr>
      <a:defRPr lang="tr-T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25" d="100"/>
          <a:sy n="25" d="100"/>
        </p:scale>
        <p:origin x="393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aşlık Slaydı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9E1B098A-ED7B-E987-1C50-7B834205B8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0036" y="6952156"/>
            <a:ext cx="22680216" cy="14789303"/>
          </a:xfrm>
        </p:spPr>
        <p:txBody>
          <a:bodyPr anchor="b"/>
          <a:lstStyle>
            <a:lvl1pPr algn="ctr">
              <a:defRPr sz="14882"/>
            </a:lvl1pPr>
          </a:lstStyle>
          <a:p>
            <a:r>
              <a:rPr lang="tr-TR"/>
              <a:t>Asıl başlık stilini düzenlemek için tıklayın</a:t>
            </a:r>
          </a:p>
        </p:txBody>
      </p:sp>
      <p:sp>
        <p:nvSpPr>
          <p:cNvPr id="3" name="Alt Başlık 2">
            <a:extLst>
              <a:ext uri="{FF2B5EF4-FFF2-40B4-BE49-F238E27FC236}">
                <a16:creationId xmlns:a16="http://schemas.microsoft.com/office/drawing/2014/main" id="{18AD2754-787B-A564-C275-97F2A2E1C5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80036" y="22311791"/>
            <a:ext cx="22680216" cy="10256143"/>
          </a:xfrm>
        </p:spPr>
        <p:txBody>
          <a:bodyPr/>
          <a:lstStyle>
            <a:lvl1pPr marL="0" indent="0" algn="ctr">
              <a:buNone/>
              <a:defRPr sz="5953"/>
            </a:lvl1pPr>
            <a:lvl2pPr marL="1133993" indent="0" algn="ctr">
              <a:buNone/>
              <a:defRPr sz="4961"/>
            </a:lvl2pPr>
            <a:lvl3pPr marL="2267986" indent="0" algn="ctr">
              <a:buNone/>
              <a:defRPr sz="4465"/>
            </a:lvl3pPr>
            <a:lvl4pPr marL="3401979" indent="0" algn="ctr">
              <a:buNone/>
              <a:defRPr sz="3968"/>
            </a:lvl4pPr>
            <a:lvl5pPr marL="4535973" indent="0" algn="ctr">
              <a:buNone/>
              <a:defRPr sz="3968"/>
            </a:lvl5pPr>
            <a:lvl6pPr marL="5669966" indent="0" algn="ctr">
              <a:buNone/>
              <a:defRPr sz="3968"/>
            </a:lvl6pPr>
            <a:lvl7pPr marL="6803959" indent="0" algn="ctr">
              <a:buNone/>
              <a:defRPr sz="3968"/>
            </a:lvl7pPr>
            <a:lvl8pPr marL="7937952" indent="0" algn="ctr">
              <a:buNone/>
              <a:defRPr sz="3968"/>
            </a:lvl8pPr>
            <a:lvl9pPr marL="9071945" indent="0" algn="ctr">
              <a:buNone/>
              <a:defRPr sz="3968"/>
            </a:lvl9pPr>
          </a:lstStyle>
          <a:p>
            <a:r>
              <a:rPr lang="tr-TR"/>
              <a:t>Asıl alt başlık stilini düzenlemek için tıklayın</a:t>
            </a:r>
          </a:p>
        </p:txBody>
      </p:sp>
      <p:sp>
        <p:nvSpPr>
          <p:cNvPr id="4" name="Veri Yer Tutucusu 3">
            <a:extLst>
              <a:ext uri="{FF2B5EF4-FFF2-40B4-BE49-F238E27FC236}">
                <a16:creationId xmlns:a16="http://schemas.microsoft.com/office/drawing/2014/main" id="{B476E821-9857-4005-DF2F-D8F4987AA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B0B85-8363-4BC8-9534-8F8195D7964D}" type="datetimeFigureOut">
              <a:rPr lang="tr-TR" smtClean="0"/>
              <a:t>27.11.2024</a:t>
            </a:fld>
            <a:endParaRPr lang="tr-TR"/>
          </a:p>
        </p:txBody>
      </p:sp>
      <p:sp>
        <p:nvSpPr>
          <p:cNvPr id="5" name="Alt Bilgi Yer Tutucusu 4">
            <a:extLst>
              <a:ext uri="{FF2B5EF4-FFF2-40B4-BE49-F238E27FC236}">
                <a16:creationId xmlns:a16="http://schemas.microsoft.com/office/drawing/2014/main" id="{C5847EDA-515C-BDBE-306D-E72681A88F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>
            <a:extLst>
              <a:ext uri="{FF2B5EF4-FFF2-40B4-BE49-F238E27FC236}">
                <a16:creationId xmlns:a16="http://schemas.microsoft.com/office/drawing/2014/main" id="{2DFFE827-14A5-824D-32E6-3430CAE0F4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E22B6-2C2E-47BC-942A-806252BC297C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471879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aşlık ve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AE390256-97EF-EEE1-628F-40EF7D8B26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stilini düzenlemek için tıklayın</a:t>
            </a: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77C0ED2F-2AB9-2AA3-F8F7-9AA17D1F0E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>
            <a:extLst>
              <a:ext uri="{FF2B5EF4-FFF2-40B4-BE49-F238E27FC236}">
                <a16:creationId xmlns:a16="http://schemas.microsoft.com/office/drawing/2014/main" id="{D7291DDB-3AD3-C8D8-41B3-00DCF3FAC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B0B85-8363-4BC8-9534-8F8195D7964D}" type="datetimeFigureOut">
              <a:rPr lang="tr-TR" smtClean="0"/>
              <a:t>27.11.2024</a:t>
            </a:fld>
            <a:endParaRPr lang="tr-TR"/>
          </a:p>
        </p:txBody>
      </p:sp>
      <p:sp>
        <p:nvSpPr>
          <p:cNvPr id="5" name="Alt Bilgi Yer Tutucusu 4">
            <a:extLst>
              <a:ext uri="{FF2B5EF4-FFF2-40B4-BE49-F238E27FC236}">
                <a16:creationId xmlns:a16="http://schemas.microsoft.com/office/drawing/2014/main" id="{6EC06B97-3DFD-36C3-BD3C-CAFDF80EE9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>
            <a:extLst>
              <a:ext uri="{FF2B5EF4-FFF2-40B4-BE49-F238E27FC236}">
                <a16:creationId xmlns:a16="http://schemas.microsoft.com/office/drawing/2014/main" id="{CE4911DA-4758-EBC7-AE7A-FAD405A1EF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E22B6-2C2E-47BC-942A-806252BC297C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296336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Bölüm Üst Bilgis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BF1A9318-FBC3-41A4-9285-C9EB061DC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3270" y="10590484"/>
            <a:ext cx="26082248" cy="17670461"/>
          </a:xfrm>
        </p:spPr>
        <p:txBody>
          <a:bodyPr anchor="b"/>
          <a:lstStyle>
            <a:lvl1pPr>
              <a:defRPr sz="14882"/>
            </a:lvl1pPr>
          </a:lstStyle>
          <a:p>
            <a:r>
              <a:rPr lang="tr-TR"/>
              <a:t>Asıl başlık stilini düzenlemek için tıklayın</a:t>
            </a:r>
          </a:p>
        </p:txBody>
      </p:sp>
      <p:sp>
        <p:nvSpPr>
          <p:cNvPr id="3" name="Metin Yer Tutucusu 2">
            <a:extLst>
              <a:ext uri="{FF2B5EF4-FFF2-40B4-BE49-F238E27FC236}">
                <a16:creationId xmlns:a16="http://schemas.microsoft.com/office/drawing/2014/main" id="{712117B5-9B73-2625-51EB-6CF3AE4FD5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63270" y="28428115"/>
            <a:ext cx="26082248" cy="9292478"/>
          </a:xfrm>
        </p:spPr>
        <p:txBody>
          <a:bodyPr/>
          <a:lstStyle>
            <a:lvl1pPr marL="0" indent="0">
              <a:buNone/>
              <a:defRPr sz="5953">
                <a:solidFill>
                  <a:schemeClr val="tx1">
                    <a:tint val="82000"/>
                  </a:schemeClr>
                </a:solidFill>
              </a:defRPr>
            </a:lvl1pPr>
            <a:lvl2pPr marL="1133993" indent="0">
              <a:buNone/>
              <a:defRPr sz="4961">
                <a:solidFill>
                  <a:schemeClr val="tx1">
                    <a:tint val="82000"/>
                  </a:schemeClr>
                </a:solidFill>
              </a:defRPr>
            </a:lvl2pPr>
            <a:lvl3pPr marL="2267986" indent="0">
              <a:buNone/>
              <a:defRPr sz="4465">
                <a:solidFill>
                  <a:schemeClr val="tx1">
                    <a:tint val="82000"/>
                  </a:schemeClr>
                </a:solidFill>
              </a:defRPr>
            </a:lvl3pPr>
            <a:lvl4pPr marL="3401979" indent="0">
              <a:buNone/>
              <a:defRPr sz="3968">
                <a:solidFill>
                  <a:schemeClr val="tx1">
                    <a:tint val="82000"/>
                  </a:schemeClr>
                </a:solidFill>
              </a:defRPr>
            </a:lvl4pPr>
            <a:lvl5pPr marL="4535973" indent="0">
              <a:buNone/>
              <a:defRPr sz="3968">
                <a:solidFill>
                  <a:schemeClr val="tx1">
                    <a:tint val="82000"/>
                  </a:schemeClr>
                </a:solidFill>
              </a:defRPr>
            </a:lvl5pPr>
            <a:lvl6pPr marL="5669966" indent="0">
              <a:buNone/>
              <a:defRPr sz="3968">
                <a:solidFill>
                  <a:schemeClr val="tx1">
                    <a:tint val="82000"/>
                  </a:schemeClr>
                </a:solidFill>
              </a:defRPr>
            </a:lvl6pPr>
            <a:lvl7pPr marL="6803959" indent="0">
              <a:buNone/>
              <a:defRPr sz="3968">
                <a:solidFill>
                  <a:schemeClr val="tx1">
                    <a:tint val="82000"/>
                  </a:schemeClr>
                </a:solidFill>
              </a:defRPr>
            </a:lvl7pPr>
            <a:lvl8pPr marL="7937952" indent="0">
              <a:buNone/>
              <a:defRPr sz="3968">
                <a:solidFill>
                  <a:schemeClr val="tx1">
                    <a:tint val="82000"/>
                  </a:schemeClr>
                </a:solidFill>
              </a:defRPr>
            </a:lvl8pPr>
            <a:lvl9pPr marL="9071945" indent="0">
              <a:buNone/>
              <a:defRPr sz="3968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4" name="Veri Yer Tutucusu 3">
            <a:extLst>
              <a:ext uri="{FF2B5EF4-FFF2-40B4-BE49-F238E27FC236}">
                <a16:creationId xmlns:a16="http://schemas.microsoft.com/office/drawing/2014/main" id="{9D664E69-4DE3-0715-3B04-34280BE55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B0B85-8363-4BC8-9534-8F8195D7964D}" type="datetimeFigureOut">
              <a:rPr lang="tr-TR" smtClean="0"/>
              <a:t>27.11.2024</a:t>
            </a:fld>
            <a:endParaRPr lang="tr-TR"/>
          </a:p>
        </p:txBody>
      </p:sp>
      <p:sp>
        <p:nvSpPr>
          <p:cNvPr id="5" name="Alt Bilgi Yer Tutucusu 4">
            <a:extLst>
              <a:ext uri="{FF2B5EF4-FFF2-40B4-BE49-F238E27FC236}">
                <a16:creationId xmlns:a16="http://schemas.microsoft.com/office/drawing/2014/main" id="{05570DE9-24BE-305B-C894-9CD1C1211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>
            <a:extLst>
              <a:ext uri="{FF2B5EF4-FFF2-40B4-BE49-F238E27FC236}">
                <a16:creationId xmlns:a16="http://schemas.microsoft.com/office/drawing/2014/main" id="{759550E1-E518-2D10-639C-3A86DB60D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E22B6-2C2E-47BC-942A-806252BC297C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627500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İki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8DAD13D4-FBB0-06FC-C48F-B6185D84C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stilini düzenlemek için tıklayın</a:t>
            </a: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8035003D-324E-C77B-EB6A-A25A20DC85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79020" y="11308310"/>
            <a:ext cx="12852122" cy="26953115"/>
          </a:xfrm>
        </p:spPr>
        <p:txBody>
          <a:bodyPr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İçerik Yer Tutucusu 3">
            <a:extLst>
              <a:ext uri="{FF2B5EF4-FFF2-40B4-BE49-F238E27FC236}">
                <a16:creationId xmlns:a16="http://schemas.microsoft.com/office/drawing/2014/main" id="{FF7BD6DD-C958-5CCE-77B0-FF901C0F42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309146" y="11308310"/>
            <a:ext cx="12852122" cy="26953115"/>
          </a:xfrm>
        </p:spPr>
        <p:txBody>
          <a:bodyPr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5" name="Veri Yer Tutucusu 4">
            <a:extLst>
              <a:ext uri="{FF2B5EF4-FFF2-40B4-BE49-F238E27FC236}">
                <a16:creationId xmlns:a16="http://schemas.microsoft.com/office/drawing/2014/main" id="{D5E3BED0-220D-8C80-F80C-F2EC24138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B0B85-8363-4BC8-9534-8F8195D7964D}" type="datetimeFigureOut">
              <a:rPr lang="tr-TR" smtClean="0"/>
              <a:t>27.11.2024</a:t>
            </a:fld>
            <a:endParaRPr lang="tr-TR"/>
          </a:p>
        </p:txBody>
      </p:sp>
      <p:sp>
        <p:nvSpPr>
          <p:cNvPr id="6" name="Alt Bilgi Yer Tutucusu 5">
            <a:extLst>
              <a:ext uri="{FF2B5EF4-FFF2-40B4-BE49-F238E27FC236}">
                <a16:creationId xmlns:a16="http://schemas.microsoft.com/office/drawing/2014/main" id="{6D7E682A-96AD-B7DF-639B-CA6A81BE9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ayt Numarası Yer Tutucusu 6">
            <a:extLst>
              <a:ext uri="{FF2B5EF4-FFF2-40B4-BE49-F238E27FC236}">
                <a16:creationId xmlns:a16="http://schemas.microsoft.com/office/drawing/2014/main" id="{0CCE6C94-7287-16FD-3144-9086495C4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E22B6-2C2E-47BC-942A-806252BC297C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585070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Karşılaştır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DAE21DCE-F025-A681-FFCB-059809899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2959" y="2261665"/>
            <a:ext cx="26082248" cy="8210820"/>
          </a:xfrm>
        </p:spPr>
        <p:txBody>
          <a:bodyPr/>
          <a:lstStyle/>
          <a:p>
            <a:r>
              <a:rPr lang="tr-TR"/>
              <a:t>Asıl başlık stilini düzenlemek için tıklayın</a:t>
            </a:r>
          </a:p>
        </p:txBody>
      </p:sp>
      <p:sp>
        <p:nvSpPr>
          <p:cNvPr id="3" name="Metin Yer Tutucusu 2">
            <a:extLst>
              <a:ext uri="{FF2B5EF4-FFF2-40B4-BE49-F238E27FC236}">
                <a16:creationId xmlns:a16="http://schemas.microsoft.com/office/drawing/2014/main" id="{8C81F5B6-601A-769B-4358-A32E735AFA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82960" y="10413482"/>
            <a:ext cx="12793058" cy="5103486"/>
          </a:xfrm>
        </p:spPr>
        <p:txBody>
          <a:bodyPr anchor="b"/>
          <a:lstStyle>
            <a:lvl1pPr marL="0" indent="0">
              <a:buNone/>
              <a:defRPr sz="5953" b="1"/>
            </a:lvl1pPr>
            <a:lvl2pPr marL="1133993" indent="0">
              <a:buNone/>
              <a:defRPr sz="4961" b="1"/>
            </a:lvl2pPr>
            <a:lvl3pPr marL="2267986" indent="0">
              <a:buNone/>
              <a:defRPr sz="4465" b="1"/>
            </a:lvl3pPr>
            <a:lvl4pPr marL="3401979" indent="0">
              <a:buNone/>
              <a:defRPr sz="3968" b="1"/>
            </a:lvl4pPr>
            <a:lvl5pPr marL="4535973" indent="0">
              <a:buNone/>
              <a:defRPr sz="3968" b="1"/>
            </a:lvl5pPr>
            <a:lvl6pPr marL="5669966" indent="0">
              <a:buNone/>
              <a:defRPr sz="3968" b="1"/>
            </a:lvl6pPr>
            <a:lvl7pPr marL="6803959" indent="0">
              <a:buNone/>
              <a:defRPr sz="3968" b="1"/>
            </a:lvl7pPr>
            <a:lvl8pPr marL="7937952" indent="0">
              <a:buNone/>
              <a:defRPr sz="3968" b="1"/>
            </a:lvl8pPr>
            <a:lvl9pPr marL="9071945" indent="0">
              <a:buNone/>
              <a:defRPr sz="3968" b="1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4" name="İçerik Yer Tutucusu 3">
            <a:extLst>
              <a:ext uri="{FF2B5EF4-FFF2-40B4-BE49-F238E27FC236}">
                <a16:creationId xmlns:a16="http://schemas.microsoft.com/office/drawing/2014/main" id="{4D77051C-91D4-D5FC-9FED-D773EFB02A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82960" y="15516968"/>
            <a:ext cx="12793058" cy="22823123"/>
          </a:xfrm>
        </p:spPr>
        <p:txBody>
          <a:bodyPr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5" name="Metin Yer Tutucusu 4">
            <a:extLst>
              <a:ext uri="{FF2B5EF4-FFF2-40B4-BE49-F238E27FC236}">
                <a16:creationId xmlns:a16="http://schemas.microsoft.com/office/drawing/2014/main" id="{49072FAB-74EF-2F5F-E169-8410BA8958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5309146" y="10413482"/>
            <a:ext cx="12856061" cy="5103486"/>
          </a:xfrm>
        </p:spPr>
        <p:txBody>
          <a:bodyPr anchor="b"/>
          <a:lstStyle>
            <a:lvl1pPr marL="0" indent="0">
              <a:buNone/>
              <a:defRPr sz="5953" b="1"/>
            </a:lvl1pPr>
            <a:lvl2pPr marL="1133993" indent="0">
              <a:buNone/>
              <a:defRPr sz="4961" b="1"/>
            </a:lvl2pPr>
            <a:lvl3pPr marL="2267986" indent="0">
              <a:buNone/>
              <a:defRPr sz="4465" b="1"/>
            </a:lvl3pPr>
            <a:lvl4pPr marL="3401979" indent="0">
              <a:buNone/>
              <a:defRPr sz="3968" b="1"/>
            </a:lvl4pPr>
            <a:lvl5pPr marL="4535973" indent="0">
              <a:buNone/>
              <a:defRPr sz="3968" b="1"/>
            </a:lvl5pPr>
            <a:lvl6pPr marL="5669966" indent="0">
              <a:buNone/>
              <a:defRPr sz="3968" b="1"/>
            </a:lvl6pPr>
            <a:lvl7pPr marL="6803959" indent="0">
              <a:buNone/>
              <a:defRPr sz="3968" b="1"/>
            </a:lvl7pPr>
            <a:lvl8pPr marL="7937952" indent="0">
              <a:buNone/>
              <a:defRPr sz="3968" b="1"/>
            </a:lvl8pPr>
            <a:lvl9pPr marL="9071945" indent="0">
              <a:buNone/>
              <a:defRPr sz="3968" b="1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6" name="İçerik Yer Tutucusu 5">
            <a:extLst>
              <a:ext uri="{FF2B5EF4-FFF2-40B4-BE49-F238E27FC236}">
                <a16:creationId xmlns:a16="http://schemas.microsoft.com/office/drawing/2014/main" id="{A8193FAD-C693-40FB-17FB-BBA4CE2054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5309146" y="15516968"/>
            <a:ext cx="12856061" cy="22823123"/>
          </a:xfrm>
        </p:spPr>
        <p:txBody>
          <a:bodyPr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7" name="Veri Yer Tutucusu 6">
            <a:extLst>
              <a:ext uri="{FF2B5EF4-FFF2-40B4-BE49-F238E27FC236}">
                <a16:creationId xmlns:a16="http://schemas.microsoft.com/office/drawing/2014/main" id="{32EED9DA-3410-044D-6DCC-AE62DA7876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B0B85-8363-4BC8-9534-8F8195D7964D}" type="datetimeFigureOut">
              <a:rPr lang="tr-TR" smtClean="0"/>
              <a:t>27.11.2024</a:t>
            </a:fld>
            <a:endParaRPr lang="tr-TR"/>
          </a:p>
        </p:txBody>
      </p:sp>
      <p:sp>
        <p:nvSpPr>
          <p:cNvPr id="8" name="Alt Bilgi Yer Tutucusu 7">
            <a:extLst>
              <a:ext uri="{FF2B5EF4-FFF2-40B4-BE49-F238E27FC236}">
                <a16:creationId xmlns:a16="http://schemas.microsoft.com/office/drawing/2014/main" id="{CB4EE9C9-61B3-AA27-127E-3D09CCA8A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9" name="Slayt Numarası Yer Tutucusu 8">
            <a:extLst>
              <a:ext uri="{FF2B5EF4-FFF2-40B4-BE49-F238E27FC236}">
                <a16:creationId xmlns:a16="http://schemas.microsoft.com/office/drawing/2014/main" id="{FF48501F-BC3B-3AC8-1A30-F3163E1CE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E22B6-2C2E-47BC-942A-806252BC297C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528283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Yalnızca Başlı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845414B7-612D-315A-E06E-BE0FF830C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stilini düzenlemek için tıklayın</a:t>
            </a:r>
          </a:p>
        </p:txBody>
      </p:sp>
      <p:sp>
        <p:nvSpPr>
          <p:cNvPr id="3" name="Veri Yer Tutucusu 2">
            <a:extLst>
              <a:ext uri="{FF2B5EF4-FFF2-40B4-BE49-F238E27FC236}">
                <a16:creationId xmlns:a16="http://schemas.microsoft.com/office/drawing/2014/main" id="{8B913CB2-7FC8-B4F2-5AEA-81BD3EE20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B0B85-8363-4BC8-9534-8F8195D7964D}" type="datetimeFigureOut">
              <a:rPr lang="tr-TR" smtClean="0"/>
              <a:t>27.11.2024</a:t>
            </a:fld>
            <a:endParaRPr lang="tr-TR"/>
          </a:p>
        </p:txBody>
      </p:sp>
      <p:sp>
        <p:nvSpPr>
          <p:cNvPr id="4" name="Alt Bilgi Yer Tutucusu 3">
            <a:extLst>
              <a:ext uri="{FF2B5EF4-FFF2-40B4-BE49-F238E27FC236}">
                <a16:creationId xmlns:a16="http://schemas.microsoft.com/office/drawing/2014/main" id="{394F566E-FCEB-B039-8581-B7BD1FFAEE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5" name="Slayt Numarası Yer Tutucusu 4">
            <a:extLst>
              <a:ext uri="{FF2B5EF4-FFF2-40B4-BE49-F238E27FC236}">
                <a16:creationId xmlns:a16="http://schemas.microsoft.com/office/drawing/2014/main" id="{248190EC-7AF7-7BF1-E261-CE8DE8A0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E22B6-2C2E-47BC-942A-806252BC297C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140144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oş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i Yer Tutucusu 1">
            <a:extLst>
              <a:ext uri="{FF2B5EF4-FFF2-40B4-BE49-F238E27FC236}">
                <a16:creationId xmlns:a16="http://schemas.microsoft.com/office/drawing/2014/main" id="{D67C9852-B5BE-19B6-3B01-5902BC820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B0B85-8363-4BC8-9534-8F8195D7964D}" type="datetimeFigureOut">
              <a:rPr lang="tr-TR" smtClean="0"/>
              <a:t>27.11.2024</a:t>
            </a:fld>
            <a:endParaRPr lang="tr-TR"/>
          </a:p>
        </p:txBody>
      </p:sp>
      <p:sp>
        <p:nvSpPr>
          <p:cNvPr id="3" name="Alt Bilgi Yer Tutucusu 2">
            <a:extLst>
              <a:ext uri="{FF2B5EF4-FFF2-40B4-BE49-F238E27FC236}">
                <a16:creationId xmlns:a16="http://schemas.microsoft.com/office/drawing/2014/main" id="{BF54DB23-4410-B10A-BE1F-0A8461ADAB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4" name="Slayt Numarası Yer Tutucusu 3">
            <a:extLst>
              <a:ext uri="{FF2B5EF4-FFF2-40B4-BE49-F238E27FC236}">
                <a16:creationId xmlns:a16="http://schemas.microsoft.com/office/drawing/2014/main" id="{02F89889-9CB5-6D17-3C4A-5FF8DE4EA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E22B6-2C2E-47BC-942A-806252BC297C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560521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Başlıklı İçeri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D127510B-684E-40BD-5D10-18EA9E08A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2960" y="2831994"/>
            <a:ext cx="9753279" cy="9911980"/>
          </a:xfrm>
        </p:spPr>
        <p:txBody>
          <a:bodyPr anchor="b"/>
          <a:lstStyle>
            <a:lvl1pPr>
              <a:defRPr sz="7937"/>
            </a:lvl1pPr>
          </a:lstStyle>
          <a:p>
            <a:r>
              <a:rPr lang="tr-TR"/>
              <a:t>Asıl başlık stilini düzenlemek için tıklayın</a:t>
            </a:r>
          </a:p>
        </p:txBody>
      </p:sp>
      <p:sp>
        <p:nvSpPr>
          <p:cNvPr id="3" name="İçerik Yer Tutucusu 2">
            <a:extLst>
              <a:ext uri="{FF2B5EF4-FFF2-40B4-BE49-F238E27FC236}">
                <a16:creationId xmlns:a16="http://schemas.microsoft.com/office/drawing/2014/main" id="{378733C9-A1CF-0634-C5CF-DAD7BC2D0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6061" y="6116324"/>
            <a:ext cx="15309146" cy="30188272"/>
          </a:xfrm>
        </p:spPr>
        <p:txBody>
          <a:bodyPr/>
          <a:lstStyle>
            <a:lvl1pPr>
              <a:defRPr sz="7937"/>
            </a:lvl1pPr>
            <a:lvl2pPr>
              <a:defRPr sz="6945"/>
            </a:lvl2pPr>
            <a:lvl3pPr>
              <a:defRPr sz="5953"/>
            </a:lvl3pPr>
            <a:lvl4pPr>
              <a:defRPr sz="4961"/>
            </a:lvl4pPr>
            <a:lvl5pPr>
              <a:defRPr sz="4961"/>
            </a:lvl5pPr>
            <a:lvl6pPr>
              <a:defRPr sz="4961"/>
            </a:lvl6pPr>
            <a:lvl7pPr>
              <a:defRPr sz="4961"/>
            </a:lvl7pPr>
            <a:lvl8pPr>
              <a:defRPr sz="4961"/>
            </a:lvl8pPr>
            <a:lvl9pPr>
              <a:defRPr sz="4961"/>
            </a:lvl9pPr>
          </a:lstStyle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Metin Yer Tutucusu 3">
            <a:extLst>
              <a:ext uri="{FF2B5EF4-FFF2-40B4-BE49-F238E27FC236}">
                <a16:creationId xmlns:a16="http://schemas.microsoft.com/office/drawing/2014/main" id="{BAF2D894-2E61-3AF3-E977-B5C6B86701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082960" y="12743974"/>
            <a:ext cx="9753279" cy="23609788"/>
          </a:xfrm>
        </p:spPr>
        <p:txBody>
          <a:bodyPr/>
          <a:lstStyle>
            <a:lvl1pPr marL="0" indent="0">
              <a:buNone/>
              <a:defRPr sz="3968"/>
            </a:lvl1pPr>
            <a:lvl2pPr marL="1133993" indent="0">
              <a:buNone/>
              <a:defRPr sz="3472"/>
            </a:lvl2pPr>
            <a:lvl3pPr marL="2267986" indent="0">
              <a:buNone/>
              <a:defRPr sz="2976"/>
            </a:lvl3pPr>
            <a:lvl4pPr marL="3401979" indent="0">
              <a:buNone/>
              <a:defRPr sz="2480"/>
            </a:lvl4pPr>
            <a:lvl5pPr marL="4535973" indent="0">
              <a:buNone/>
              <a:defRPr sz="2480"/>
            </a:lvl5pPr>
            <a:lvl6pPr marL="5669966" indent="0">
              <a:buNone/>
              <a:defRPr sz="2480"/>
            </a:lvl6pPr>
            <a:lvl7pPr marL="6803959" indent="0">
              <a:buNone/>
              <a:defRPr sz="2480"/>
            </a:lvl7pPr>
            <a:lvl8pPr marL="7937952" indent="0">
              <a:buNone/>
              <a:defRPr sz="2480"/>
            </a:lvl8pPr>
            <a:lvl9pPr marL="9071945" indent="0">
              <a:buNone/>
              <a:defRPr sz="2480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5" name="Veri Yer Tutucusu 4">
            <a:extLst>
              <a:ext uri="{FF2B5EF4-FFF2-40B4-BE49-F238E27FC236}">
                <a16:creationId xmlns:a16="http://schemas.microsoft.com/office/drawing/2014/main" id="{A9074433-ECB7-EE01-A326-008BEC96E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B0B85-8363-4BC8-9534-8F8195D7964D}" type="datetimeFigureOut">
              <a:rPr lang="tr-TR" smtClean="0"/>
              <a:t>27.11.2024</a:t>
            </a:fld>
            <a:endParaRPr lang="tr-TR"/>
          </a:p>
        </p:txBody>
      </p:sp>
      <p:sp>
        <p:nvSpPr>
          <p:cNvPr id="6" name="Alt Bilgi Yer Tutucusu 5">
            <a:extLst>
              <a:ext uri="{FF2B5EF4-FFF2-40B4-BE49-F238E27FC236}">
                <a16:creationId xmlns:a16="http://schemas.microsoft.com/office/drawing/2014/main" id="{E2044249-FF6B-61FC-B058-E096D0A54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ayt Numarası Yer Tutucusu 6">
            <a:extLst>
              <a:ext uri="{FF2B5EF4-FFF2-40B4-BE49-F238E27FC236}">
                <a16:creationId xmlns:a16="http://schemas.microsoft.com/office/drawing/2014/main" id="{3292A7BE-677A-C34F-573D-A2989E3D8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E22B6-2C2E-47BC-942A-806252BC297C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760831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aşlıklı Resi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C66E3B4E-78C0-20C5-9D70-69712517C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2960" y="2831994"/>
            <a:ext cx="9753279" cy="9911980"/>
          </a:xfrm>
        </p:spPr>
        <p:txBody>
          <a:bodyPr anchor="b"/>
          <a:lstStyle>
            <a:lvl1pPr>
              <a:defRPr sz="7937"/>
            </a:lvl1pPr>
          </a:lstStyle>
          <a:p>
            <a:r>
              <a:rPr lang="tr-TR"/>
              <a:t>Asıl başlık stilini düzenlemek için tıklayın</a:t>
            </a:r>
          </a:p>
        </p:txBody>
      </p:sp>
      <p:sp>
        <p:nvSpPr>
          <p:cNvPr id="3" name="Resim Yer Tutucusu 2">
            <a:extLst>
              <a:ext uri="{FF2B5EF4-FFF2-40B4-BE49-F238E27FC236}">
                <a16:creationId xmlns:a16="http://schemas.microsoft.com/office/drawing/2014/main" id="{CD17F695-1EFE-40F2-99AB-C151BD3882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12856061" y="6116324"/>
            <a:ext cx="15309146" cy="30188272"/>
          </a:xfrm>
        </p:spPr>
        <p:txBody>
          <a:bodyPr/>
          <a:lstStyle>
            <a:lvl1pPr marL="0" indent="0">
              <a:buNone/>
              <a:defRPr sz="7937"/>
            </a:lvl1pPr>
            <a:lvl2pPr marL="1133993" indent="0">
              <a:buNone/>
              <a:defRPr sz="6945"/>
            </a:lvl2pPr>
            <a:lvl3pPr marL="2267986" indent="0">
              <a:buNone/>
              <a:defRPr sz="5953"/>
            </a:lvl3pPr>
            <a:lvl4pPr marL="3401979" indent="0">
              <a:buNone/>
              <a:defRPr sz="4961"/>
            </a:lvl4pPr>
            <a:lvl5pPr marL="4535973" indent="0">
              <a:buNone/>
              <a:defRPr sz="4961"/>
            </a:lvl5pPr>
            <a:lvl6pPr marL="5669966" indent="0">
              <a:buNone/>
              <a:defRPr sz="4961"/>
            </a:lvl6pPr>
            <a:lvl7pPr marL="6803959" indent="0">
              <a:buNone/>
              <a:defRPr sz="4961"/>
            </a:lvl7pPr>
            <a:lvl8pPr marL="7937952" indent="0">
              <a:buNone/>
              <a:defRPr sz="4961"/>
            </a:lvl8pPr>
            <a:lvl9pPr marL="9071945" indent="0">
              <a:buNone/>
              <a:defRPr sz="4961"/>
            </a:lvl9pPr>
          </a:lstStyle>
          <a:p>
            <a:endParaRPr lang="tr-TR"/>
          </a:p>
        </p:txBody>
      </p:sp>
      <p:sp>
        <p:nvSpPr>
          <p:cNvPr id="4" name="Metin Yer Tutucusu 3">
            <a:extLst>
              <a:ext uri="{FF2B5EF4-FFF2-40B4-BE49-F238E27FC236}">
                <a16:creationId xmlns:a16="http://schemas.microsoft.com/office/drawing/2014/main" id="{F9B54934-7B79-4383-2718-07B6F3F78F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082960" y="12743974"/>
            <a:ext cx="9753279" cy="23609788"/>
          </a:xfrm>
        </p:spPr>
        <p:txBody>
          <a:bodyPr/>
          <a:lstStyle>
            <a:lvl1pPr marL="0" indent="0">
              <a:buNone/>
              <a:defRPr sz="3968"/>
            </a:lvl1pPr>
            <a:lvl2pPr marL="1133993" indent="0">
              <a:buNone/>
              <a:defRPr sz="3472"/>
            </a:lvl2pPr>
            <a:lvl3pPr marL="2267986" indent="0">
              <a:buNone/>
              <a:defRPr sz="2976"/>
            </a:lvl3pPr>
            <a:lvl4pPr marL="3401979" indent="0">
              <a:buNone/>
              <a:defRPr sz="2480"/>
            </a:lvl4pPr>
            <a:lvl5pPr marL="4535973" indent="0">
              <a:buNone/>
              <a:defRPr sz="2480"/>
            </a:lvl5pPr>
            <a:lvl6pPr marL="5669966" indent="0">
              <a:buNone/>
              <a:defRPr sz="2480"/>
            </a:lvl6pPr>
            <a:lvl7pPr marL="6803959" indent="0">
              <a:buNone/>
              <a:defRPr sz="2480"/>
            </a:lvl7pPr>
            <a:lvl8pPr marL="7937952" indent="0">
              <a:buNone/>
              <a:defRPr sz="2480"/>
            </a:lvl8pPr>
            <a:lvl9pPr marL="9071945" indent="0">
              <a:buNone/>
              <a:defRPr sz="2480"/>
            </a:lvl9pPr>
          </a:lstStyle>
          <a:p>
            <a:pPr lvl="0"/>
            <a:r>
              <a:rPr lang="tr-TR"/>
              <a:t>Asıl metin stillerini düzenlemek için tıklayın</a:t>
            </a:r>
          </a:p>
        </p:txBody>
      </p:sp>
      <p:sp>
        <p:nvSpPr>
          <p:cNvPr id="5" name="Veri Yer Tutucusu 4">
            <a:extLst>
              <a:ext uri="{FF2B5EF4-FFF2-40B4-BE49-F238E27FC236}">
                <a16:creationId xmlns:a16="http://schemas.microsoft.com/office/drawing/2014/main" id="{1BC57AE8-8FC3-6591-A0FF-A43A40380D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B0B85-8363-4BC8-9534-8F8195D7964D}" type="datetimeFigureOut">
              <a:rPr lang="tr-TR" smtClean="0"/>
              <a:t>27.11.2024</a:t>
            </a:fld>
            <a:endParaRPr lang="tr-TR"/>
          </a:p>
        </p:txBody>
      </p:sp>
      <p:sp>
        <p:nvSpPr>
          <p:cNvPr id="6" name="Alt Bilgi Yer Tutucusu 5">
            <a:extLst>
              <a:ext uri="{FF2B5EF4-FFF2-40B4-BE49-F238E27FC236}">
                <a16:creationId xmlns:a16="http://schemas.microsoft.com/office/drawing/2014/main" id="{CC55B3DB-F82B-AF62-03CC-1B198BA8F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7" name="Slayt Numarası Yer Tutucusu 6">
            <a:extLst>
              <a:ext uri="{FF2B5EF4-FFF2-40B4-BE49-F238E27FC236}">
                <a16:creationId xmlns:a16="http://schemas.microsoft.com/office/drawing/2014/main" id="{4FDC5A84-DABF-A75F-CBEE-34C65A56D1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E22B6-2C2E-47BC-942A-806252BC297C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793735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Başlık ve Dikey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DB46C564-4A74-071E-9E8C-84A2CA2276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tr-TR"/>
              <a:t>Asıl başlık stilini düzenlemek için tıklayın</a:t>
            </a:r>
          </a:p>
        </p:txBody>
      </p:sp>
      <p:sp>
        <p:nvSpPr>
          <p:cNvPr id="3" name="Dikey Metin Yer Tutucusu 2">
            <a:extLst>
              <a:ext uri="{FF2B5EF4-FFF2-40B4-BE49-F238E27FC236}">
                <a16:creationId xmlns:a16="http://schemas.microsoft.com/office/drawing/2014/main" id="{14D748D7-9249-5647-CA46-EF0DA20DC2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>
            <a:extLst>
              <a:ext uri="{FF2B5EF4-FFF2-40B4-BE49-F238E27FC236}">
                <a16:creationId xmlns:a16="http://schemas.microsoft.com/office/drawing/2014/main" id="{993D37CE-51BC-8220-A3DD-B237F9D051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B0B85-8363-4BC8-9534-8F8195D7964D}" type="datetimeFigureOut">
              <a:rPr lang="tr-TR" smtClean="0"/>
              <a:t>27.11.2024</a:t>
            </a:fld>
            <a:endParaRPr lang="tr-TR"/>
          </a:p>
        </p:txBody>
      </p:sp>
      <p:sp>
        <p:nvSpPr>
          <p:cNvPr id="5" name="Alt Bilgi Yer Tutucusu 4">
            <a:extLst>
              <a:ext uri="{FF2B5EF4-FFF2-40B4-BE49-F238E27FC236}">
                <a16:creationId xmlns:a16="http://schemas.microsoft.com/office/drawing/2014/main" id="{9BAF6CD3-7A81-682C-742F-71104C793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>
            <a:extLst>
              <a:ext uri="{FF2B5EF4-FFF2-40B4-BE49-F238E27FC236}">
                <a16:creationId xmlns:a16="http://schemas.microsoft.com/office/drawing/2014/main" id="{52DD70CA-C18E-A102-8A27-B4B9B41D8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E22B6-2C2E-47BC-942A-806252BC297C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5905398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Dikey Başlık ve Meti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key Başlık 1">
            <a:extLst>
              <a:ext uri="{FF2B5EF4-FFF2-40B4-BE49-F238E27FC236}">
                <a16:creationId xmlns:a16="http://schemas.microsoft.com/office/drawing/2014/main" id="{8BD0E9BC-9D52-3385-CC06-96A13F9CFB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21640706" y="2261662"/>
            <a:ext cx="6520562" cy="35999763"/>
          </a:xfrm>
        </p:spPr>
        <p:txBody>
          <a:bodyPr vert="eaVert"/>
          <a:lstStyle/>
          <a:p>
            <a:r>
              <a:rPr lang="tr-TR"/>
              <a:t>Asıl başlık stilini düzenlemek için tıklayın</a:t>
            </a:r>
          </a:p>
        </p:txBody>
      </p:sp>
      <p:sp>
        <p:nvSpPr>
          <p:cNvPr id="3" name="Dikey Metin Yer Tutucusu 2">
            <a:extLst>
              <a:ext uri="{FF2B5EF4-FFF2-40B4-BE49-F238E27FC236}">
                <a16:creationId xmlns:a16="http://schemas.microsoft.com/office/drawing/2014/main" id="{C67DB894-06E6-882B-ED35-B92109B911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079020" y="2261662"/>
            <a:ext cx="19183683" cy="35999763"/>
          </a:xfrm>
        </p:spPr>
        <p:txBody>
          <a:bodyPr vert="eaVert"/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>
            <a:extLst>
              <a:ext uri="{FF2B5EF4-FFF2-40B4-BE49-F238E27FC236}">
                <a16:creationId xmlns:a16="http://schemas.microsoft.com/office/drawing/2014/main" id="{0C47072A-48FB-D62F-6B18-27151B5030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B0B85-8363-4BC8-9534-8F8195D7964D}" type="datetimeFigureOut">
              <a:rPr lang="tr-TR" smtClean="0"/>
              <a:t>27.11.2024</a:t>
            </a:fld>
            <a:endParaRPr lang="tr-TR"/>
          </a:p>
        </p:txBody>
      </p:sp>
      <p:sp>
        <p:nvSpPr>
          <p:cNvPr id="5" name="Alt Bilgi Yer Tutucusu 4">
            <a:extLst>
              <a:ext uri="{FF2B5EF4-FFF2-40B4-BE49-F238E27FC236}">
                <a16:creationId xmlns:a16="http://schemas.microsoft.com/office/drawing/2014/main" id="{5A912E95-80EE-CB5E-CDF6-9552436D4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tr-TR"/>
          </a:p>
        </p:txBody>
      </p:sp>
      <p:sp>
        <p:nvSpPr>
          <p:cNvPr id="6" name="Slayt Numarası Yer Tutucusu 5">
            <a:extLst>
              <a:ext uri="{FF2B5EF4-FFF2-40B4-BE49-F238E27FC236}">
                <a16:creationId xmlns:a16="http://schemas.microsoft.com/office/drawing/2014/main" id="{AAC5DA6B-426D-309D-883E-C119B67CD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E22B6-2C2E-47BC-942A-806252BC297C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2651631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Yer Tutucusu 1">
            <a:extLst>
              <a:ext uri="{FF2B5EF4-FFF2-40B4-BE49-F238E27FC236}">
                <a16:creationId xmlns:a16="http://schemas.microsoft.com/office/drawing/2014/main" id="{CD2D128D-7DC4-93B3-9513-4EA1A46C7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9020" y="2261665"/>
            <a:ext cx="26082248" cy="82108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tr-TR"/>
              <a:t>Asıl başlık stilini düzenlemek için tıklayın</a:t>
            </a:r>
          </a:p>
        </p:txBody>
      </p:sp>
      <p:sp>
        <p:nvSpPr>
          <p:cNvPr id="3" name="Metin Yer Tutucusu 2">
            <a:extLst>
              <a:ext uri="{FF2B5EF4-FFF2-40B4-BE49-F238E27FC236}">
                <a16:creationId xmlns:a16="http://schemas.microsoft.com/office/drawing/2014/main" id="{0E23658F-6FDF-1C04-656B-98CA2DDCBD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9020" y="11308310"/>
            <a:ext cx="26082248" cy="269531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tr-TR"/>
              <a:t>Asıl metin stillerini düzenlemek için tıklayın</a:t>
            </a:r>
          </a:p>
          <a:p>
            <a:pPr lvl="1"/>
            <a:r>
              <a:rPr lang="tr-TR"/>
              <a:t>İkinci düzey</a:t>
            </a:r>
          </a:p>
          <a:p>
            <a:pPr lvl="2"/>
            <a:r>
              <a:rPr lang="tr-TR"/>
              <a:t>Üçüncü düzey</a:t>
            </a:r>
          </a:p>
          <a:p>
            <a:pPr lvl="3"/>
            <a:r>
              <a:rPr lang="tr-TR"/>
              <a:t>Dördüncü düzey</a:t>
            </a:r>
          </a:p>
          <a:p>
            <a:pPr lvl="4"/>
            <a:r>
              <a:rPr lang="tr-TR"/>
              <a:t>Beşinci düzey</a:t>
            </a:r>
          </a:p>
        </p:txBody>
      </p:sp>
      <p:sp>
        <p:nvSpPr>
          <p:cNvPr id="4" name="Veri Yer Tutucusu 3">
            <a:extLst>
              <a:ext uri="{FF2B5EF4-FFF2-40B4-BE49-F238E27FC236}">
                <a16:creationId xmlns:a16="http://schemas.microsoft.com/office/drawing/2014/main" id="{81FFAF31-C267-7038-F10E-7DE793DABE4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079020" y="39372589"/>
            <a:ext cx="6804065" cy="22616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976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AEB0B85-8363-4BC8-9534-8F8195D7964D}" type="datetimeFigureOut">
              <a:rPr lang="tr-TR" smtClean="0"/>
              <a:t>27.11.2024</a:t>
            </a:fld>
            <a:endParaRPr lang="tr-TR"/>
          </a:p>
        </p:txBody>
      </p:sp>
      <p:sp>
        <p:nvSpPr>
          <p:cNvPr id="5" name="Alt Bilgi Yer Tutucusu 4">
            <a:extLst>
              <a:ext uri="{FF2B5EF4-FFF2-40B4-BE49-F238E27FC236}">
                <a16:creationId xmlns:a16="http://schemas.microsoft.com/office/drawing/2014/main" id="{B827EA8E-CBA7-4228-77E3-88B7D3A088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017096" y="39372589"/>
            <a:ext cx="10206097" cy="22616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976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tr-TR"/>
          </a:p>
        </p:txBody>
      </p:sp>
      <p:sp>
        <p:nvSpPr>
          <p:cNvPr id="6" name="Slayt Numarası Yer Tutucusu 5">
            <a:extLst>
              <a:ext uri="{FF2B5EF4-FFF2-40B4-BE49-F238E27FC236}">
                <a16:creationId xmlns:a16="http://schemas.microsoft.com/office/drawing/2014/main" id="{8BF104FF-E224-A9CB-7EED-6EEDD5AF82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1357203" y="39372589"/>
            <a:ext cx="6804065" cy="22616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976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6E22B6-2C2E-47BC-942A-806252BC297C}" type="slidenum">
              <a:rPr lang="tr-TR" smtClean="0"/>
              <a:t>‹#›</a:t>
            </a:fld>
            <a:endParaRPr lang="tr-TR"/>
          </a:p>
        </p:txBody>
      </p:sp>
    </p:spTree>
    <p:extLst>
      <p:ext uri="{BB962C8B-B14F-4D97-AF65-F5344CB8AC3E}">
        <p14:creationId xmlns:p14="http://schemas.microsoft.com/office/powerpoint/2010/main" val="3205854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8" r:id="rId1"/>
    <p:sldLayoutId id="2147483889" r:id="rId2"/>
    <p:sldLayoutId id="2147483890" r:id="rId3"/>
    <p:sldLayoutId id="2147483891" r:id="rId4"/>
    <p:sldLayoutId id="2147483892" r:id="rId5"/>
    <p:sldLayoutId id="2147483893" r:id="rId6"/>
    <p:sldLayoutId id="2147483894" r:id="rId7"/>
    <p:sldLayoutId id="2147483895" r:id="rId8"/>
    <p:sldLayoutId id="2147483896" r:id="rId9"/>
    <p:sldLayoutId id="2147483897" r:id="rId10"/>
    <p:sldLayoutId id="2147483898" r:id="rId11"/>
  </p:sldLayoutIdLst>
  <p:txStyles>
    <p:titleStyle>
      <a:lvl1pPr algn="l" defTabSz="2267986" rtl="0" eaLnBrk="1" latinLnBrk="0" hangingPunct="1">
        <a:lnSpc>
          <a:spcPct val="90000"/>
        </a:lnSpc>
        <a:spcBef>
          <a:spcPct val="0"/>
        </a:spcBef>
        <a:buNone/>
        <a:defRPr sz="1091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66997" indent="-566997" algn="l" defTabSz="2267986" rtl="0" eaLnBrk="1" latinLnBrk="0" hangingPunct="1">
        <a:lnSpc>
          <a:spcPct val="90000"/>
        </a:lnSpc>
        <a:spcBef>
          <a:spcPts val="2480"/>
        </a:spcBef>
        <a:buFont typeface="Arial" panose="020B0604020202020204" pitchFamily="34" charset="0"/>
        <a:buChar char="•"/>
        <a:defRPr sz="6945" kern="1200">
          <a:solidFill>
            <a:schemeClr val="tx1"/>
          </a:solidFill>
          <a:latin typeface="+mn-lt"/>
          <a:ea typeface="+mn-ea"/>
          <a:cs typeface="+mn-cs"/>
        </a:defRPr>
      </a:lvl1pPr>
      <a:lvl2pPr marL="1700990" indent="-566997" algn="l" defTabSz="2267986" rtl="0" eaLnBrk="1" latinLnBrk="0" hangingPunct="1">
        <a:lnSpc>
          <a:spcPct val="90000"/>
        </a:lnSpc>
        <a:spcBef>
          <a:spcPts val="1240"/>
        </a:spcBef>
        <a:buFont typeface="Arial" panose="020B0604020202020204" pitchFamily="34" charset="0"/>
        <a:buChar char="•"/>
        <a:defRPr sz="5953" kern="1200">
          <a:solidFill>
            <a:schemeClr val="tx1"/>
          </a:solidFill>
          <a:latin typeface="+mn-lt"/>
          <a:ea typeface="+mn-ea"/>
          <a:cs typeface="+mn-cs"/>
        </a:defRPr>
      </a:lvl2pPr>
      <a:lvl3pPr marL="2834983" indent="-566997" algn="l" defTabSz="2267986" rtl="0" eaLnBrk="1" latinLnBrk="0" hangingPunct="1">
        <a:lnSpc>
          <a:spcPct val="90000"/>
        </a:lnSpc>
        <a:spcBef>
          <a:spcPts val="1240"/>
        </a:spcBef>
        <a:buFont typeface="Arial" panose="020B0604020202020204" pitchFamily="34" charset="0"/>
        <a:buChar char="•"/>
        <a:defRPr sz="4961" kern="1200">
          <a:solidFill>
            <a:schemeClr val="tx1"/>
          </a:solidFill>
          <a:latin typeface="+mn-lt"/>
          <a:ea typeface="+mn-ea"/>
          <a:cs typeface="+mn-cs"/>
        </a:defRPr>
      </a:lvl3pPr>
      <a:lvl4pPr marL="3968976" indent="-566997" algn="l" defTabSz="2267986" rtl="0" eaLnBrk="1" latinLnBrk="0" hangingPunct="1">
        <a:lnSpc>
          <a:spcPct val="90000"/>
        </a:lnSpc>
        <a:spcBef>
          <a:spcPts val="1240"/>
        </a:spcBef>
        <a:buFont typeface="Arial" panose="020B0604020202020204" pitchFamily="34" charset="0"/>
        <a:buChar char="•"/>
        <a:defRPr sz="4465" kern="1200">
          <a:solidFill>
            <a:schemeClr val="tx1"/>
          </a:solidFill>
          <a:latin typeface="+mn-lt"/>
          <a:ea typeface="+mn-ea"/>
          <a:cs typeface="+mn-cs"/>
        </a:defRPr>
      </a:lvl4pPr>
      <a:lvl5pPr marL="5102969" indent="-566997" algn="l" defTabSz="2267986" rtl="0" eaLnBrk="1" latinLnBrk="0" hangingPunct="1">
        <a:lnSpc>
          <a:spcPct val="90000"/>
        </a:lnSpc>
        <a:spcBef>
          <a:spcPts val="1240"/>
        </a:spcBef>
        <a:buFont typeface="Arial" panose="020B0604020202020204" pitchFamily="34" charset="0"/>
        <a:buChar char="•"/>
        <a:defRPr sz="4465" kern="1200">
          <a:solidFill>
            <a:schemeClr val="tx1"/>
          </a:solidFill>
          <a:latin typeface="+mn-lt"/>
          <a:ea typeface="+mn-ea"/>
          <a:cs typeface="+mn-cs"/>
        </a:defRPr>
      </a:lvl5pPr>
      <a:lvl6pPr marL="6236962" indent="-566997" algn="l" defTabSz="2267986" rtl="0" eaLnBrk="1" latinLnBrk="0" hangingPunct="1">
        <a:lnSpc>
          <a:spcPct val="90000"/>
        </a:lnSpc>
        <a:spcBef>
          <a:spcPts val="1240"/>
        </a:spcBef>
        <a:buFont typeface="Arial" panose="020B0604020202020204" pitchFamily="34" charset="0"/>
        <a:buChar char="•"/>
        <a:defRPr sz="4465" kern="1200">
          <a:solidFill>
            <a:schemeClr val="tx1"/>
          </a:solidFill>
          <a:latin typeface="+mn-lt"/>
          <a:ea typeface="+mn-ea"/>
          <a:cs typeface="+mn-cs"/>
        </a:defRPr>
      </a:lvl6pPr>
      <a:lvl7pPr marL="7370956" indent="-566997" algn="l" defTabSz="2267986" rtl="0" eaLnBrk="1" latinLnBrk="0" hangingPunct="1">
        <a:lnSpc>
          <a:spcPct val="90000"/>
        </a:lnSpc>
        <a:spcBef>
          <a:spcPts val="1240"/>
        </a:spcBef>
        <a:buFont typeface="Arial" panose="020B0604020202020204" pitchFamily="34" charset="0"/>
        <a:buChar char="•"/>
        <a:defRPr sz="4465" kern="1200">
          <a:solidFill>
            <a:schemeClr val="tx1"/>
          </a:solidFill>
          <a:latin typeface="+mn-lt"/>
          <a:ea typeface="+mn-ea"/>
          <a:cs typeface="+mn-cs"/>
        </a:defRPr>
      </a:lvl7pPr>
      <a:lvl8pPr marL="8504949" indent="-566997" algn="l" defTabSz="2267986" rtl="0" eaLnBrk="1" latinLnBrk="0" hangingPunct="1">
        <a:lnSpc>
          <a:spcPct val="90000"/>
        </a:lnSpc>
        <a:spcBef>
          <a:spcPts val="1240"/>
        </a:spcBef>
        <a:buFont typeface="Arial" panose="020B0604020202020204" pitchFamily="34" charset="0"/>
        <a:buChar char="•"/>
        <a:defRPr sz="4465" kern="1200">
          <a:solidFill>
            <a:schemeClr val="tx1"/>
          </a:solidFill>
          <a:latin typeface="+mn-lt"/>
          <a:ea typeface="+mn-ea"/>
          <a:cs typeface="+mn-cs"/>
        </a:defRPr>
      </a:lvl8pPr>
      <a:lvl9pPr marL="9638942" indent="-566997" algn="l" defTabSz="2267986" rtl="0" eaLnBrk="1" latinLnBrk="0" hangingPunct="1">
        <a:lnSpc>
          <a:spcPct val="90000"/>
        </a:lnSpc>
        <a:spcBef>
          <a:spcPts val="1240"/>
        </a:spcBef>
        <a:buFont typeface="Arial" panose="020B0604020202020204" pitchFamily="34" charset="0"/>
        <a:buChar char="•"/>
        <a:defRPr sz="44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tr-TR"/>
      </a:defPPr>
      <a:lvl1pPr marL="0" algn="l" defTabSz="2267986" rtl="0" eaLnBrk="1" latinLnBrk="0" hangingPunct="1">
        <a:defRPr sz="4465" kern="1200">
          <a:solidFill>
            <a:schemeClr val="tx1"/>
          </a:solidFill>
          <a:latin typeface="+mn-lt"/>
          <a:ea typeface="+mn-ea"/>
          <a:cs typeface="+mn-cs"/>
        </a:defRPr>
      </a:lvl1pPr>
      <a:lvl2pPr marL="1133993" algn="l" defTabSz="2267986" rtl="0" eaLnBrk="1" latinLnBrk="0" hangingPunct="1">
        <a:defRPr sz="4465" kern="1200">
          <a:solidFill>
            <a:schemeClr val="tx1"/>
          </a:solidFill>
          <a:latin typeface="+mn-lt"/>
          <a:ea typeface="+mn-ea"/>
          <a:cs typeface="+mn-cs"/>
        </a:defRPr>
      </a:lvl2pPr>
      <a:lvl3pPr marL="2267986" algn="l" defTabSz="2267986" rtl="0" eaLnBrk="1" latinLnBrk="0" hangingPunct="1">
        <a:defRPr sz="4465" kern="1200">
          <a:solidFill>
            <a:schemeClr val="tx1"/>
          </a:solidFill>
          <a:latin typeface="+mn-lt"/>
          <a:ea typeface="+mn-ea"/>
          <a:cs typeface="+mn-cs"/>
        </a:defRPr>
      </a:lvl3pPr>
      <a:lvl4pPr marL="3401979" algn="l" defTabSz="2267986" rtl="0" eaLnBrk="1" latinLnBrk="0" hangingPunct="1">
        <a:defRPr sz="4465" kern="1200">
          <a:solidFill>
            <a:schemeClr val="tx1"/>
          </a:solidFill>
          <a:latin typeface="+mn-lt"/>
          <a:ea typeface="+mn-ea"/>
          <a:cs typeface="+mn-cs"/>
        </a:defRPr>
      </a:lvl4pPr>
      <a:lvl5pPr marL="4535973" algn="l" defTabSz="2267986" rtl="0" eaLnBrk="1" latinLnBrk="0" hangingPunct="1">
        <a:defRPr sz="4465" kern="1200">
          <a:solidFill>
            <a:schemeClr val="tx1"/>
          </a:solidFill>
          <a:latin typeface="+mn-lt"/>
          <a:ea typeface="+mn-ea"/>
          <a:cs typeface="+mn-cs"/>
        </a:defRPr>
      </a:lvl5pPr>
      <a:lvl6pPr marL="5669966" algn="l" defTabSz="2267986" rtl="0" eaLnBrk="1" latinLnBrk="0" hangingPunct="1">
        <a:defRPr sz="4465" kern="1200">
          <a:solidFill>
            <a:schemeClr val="tx1"/>
          </a:solidFill>
          <a:latin typeface="+mn-lt"/>
          <a:ea typeface="+mn-ea"/>
          <a:cs typeface="+mn-cs"/>
        </a:defRPr>
      </a:lvl6pPr>
      <a:lvl7pPr marL="6803959" algn="l" defTabSz="2267986" rtl="0" eaLnBrk="1" latinLnBrk="0" hangingPunct="1">
        <a:defRPr sz="4465" kern="1200">
          <a:solidFill>
            <a:schemeClr val="tx1"/>
          </a:solidFill>
          <a:latin typeface="+mn-lt"/>
          <a:ea typeface="+mn-ea"/>
          <a:cs typeface="+mn-cs"/>
        </a:defRPr>
      </a:lvl7pPr>
      <a:lvl8pPr marL="7937952" algn="l" defTabSz="2267986" rtl="0" eaLnBrk="1" latinLnBrk="0" hangingPunct="1">
        <a:defRPr sz="4465" kern="1200">
          <a:solidFill>
            <a:schemeClr val="tx1"/>
          </a:solidFill>
          <a:latin typeface="+mn-lt"/>
          <a:ea typeface="+mn-ea"/>
          <a:cs typeface="+mn-cs"/>
        </a:defRPr>
      </a:lvl8pPr>
      <a:lvl9pPr marL="9071945" algn="l" defTabSz="2267986" rtl="0" eaLnBrk="1" latinLnBrk="0" hangingPunct="1">
        <a:defRPr sz="446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6C4D545A-E7A5-90E4-9875-27764C275A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7429" y="20989237"/>
            <a:ext cx="18508762" cy="1931839"/>
          </a:xfrm>
        </p:spPr>
        <p:txBody>
          <a:bodyPr>
            <a:noAutofit/>
          </a:bodyPr>
          <a:lstStyle/>
          <a:p>
            <a:pPr algn="r"/>
            <a:br>
              <a:rPr lang="tr-TR" sz="9600" b="1" i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</a:br>
            <a:r>
              <a:rPr lang="tr-TR" sz="9600" b="1" i="1" dirty="0" err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  <a:t>Name:Batuhan</a:t>
            </a:r>
            <a:r>
              <a:rPr lang="tr-TR" sz="9600" b="1" i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  <a:t> Yalmaz</a:t>
            </a:r>
            <a:br>
              <a:rPr lang="tr-TR" sz="9600" b="1" i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</a:br>
            <a:r>
              <a:rPr lang="tr-TR" sz="9600" b="1" i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  <a:t>ID:2416516</a:t>
            </a:r>
            <a:br>
              <a:rPr lang="tr-TR" sz="9600" b="1" i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</a:br>
            <a:r>
              <a:rPr lang="tr-TR" sz="9600" b="1" i="1" dirty="0" err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  <a:t>Module:Digital</a:t>
            </a:r>
            <a:r>
              <a:rPr lang="tr-TR" sz="9600" b="1" i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  <a:t> </a:t>
            </a:r>
            <a:r>
              <a:rPr lang="tr-TR" sz="9600" b="1" i="1" dirty="0" err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  <a:t>Skills</a:t>
            </a:r>
            <a:br>
              <a:rPr lang="tr-TR" sz="9600" b="1" i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</a:br>
            <a:r>
              <a:rPr lang="tr-TR" sz="9600" b="1" i="1" dirty="0" err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  <a:t>Module</a:t>
            </a:r>
            <a:r>
              <a:rPr lang="tr-TR" sz="9600" b="1" i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  <a:t> Code:LCLM4002</a:t>
            </a:r>
            <a:br>
              <a:rPr lang="tr-TR" sz="9600" b="1" i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</a:br>
            <a:r>
              <a:rPr lang="tr-TR" sz="9600" b="1" i="1" dirty="0" err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  <a:t>Lecturer:Koushik</a:t>
            </a:r>
            <a:r>
              <a:rPr lang="tr-TR" sz="9600" b="1" i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  <a:t> </a:t>
            </a:r>
            <a:r>
              <a:rPr lang="tr-TR" sz="9600" b="1" i="1" dirty="0" err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  <a:t>Modak</a:t>
            </a:r>
            <a:br>
              <a:rPr lang="tr-TR" sz="9600" b="1" i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</a:br>
            <a:br>
              <a:rPr lang="tr-TR" sz="9600" b="1" i="1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</a:effectLst>
              </a:rPr>
            </a:br>
            <a:endParaRPr lang="tr-TR" sz="9600" b="1" i="1" dirty="0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</a:effectLst>
            </a:endParaRPr>
          </a:p>
        </p:txBody>
      </p:sp>
      <p:sp>
        <p:nvSpPr>
          <p:cNvPr id="3" name="Alt Başlık 2">
            <a:extLst>
              <a:ext uri="{FF2B5EF4-FFF2-40B4-BE49-F238E27FC236}">
                <a16:creationId xmlns:a16="http://schemas.microsoft.com/office/drawing/2014/main" id="{D5074098-C6CA-1E12-BE6B-ED6A0420D02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tr-TR" dirty="0"/>
          </a:p>
        </p:txBody>
      </p:sp>
      <p:pic>
        <p:nvPicPr>
          <p:cNvPr id="5" name="Resim 4" descr="metin, ekran görüntüsü, yazı tipi, grafik içeren bir resim&#10;&#10;Açıklama otomatik olarak oluşturuldu">
            <a:extLst>
              <a:ext uri="{FF2B5EF4-FFF2-40B4-BE49-F238E27FC236}">
                <a16:creationId xmlns:a16="http://schemas.microsoft.com/office/drawing/2014/main" id="{93192D8B-9941-4718-3749-59EEFA8A61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9" y="20325804"/>
            <a:ext cx="30240288" cy="22154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6973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şlık 1">
            <a:extLst>
              <a:ext uri="{FF2B5EF4-FFF2-40B4-BE49-F238E27FC236}">
                <a16:creationId xmlns:a16="http://schemas.microsoft.com/office/drawing/2014/main" id="{66833B13-6694-7B1C-B08F-B333ADE2F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361" y="1052460"/>
            <a:ext cx="7290058" cy="1016106"/>
          </a:xfrm>
        </p:spPr>
        <p:txBody>
          <a:bodyPr>
            <a:normAutofit fontScale="90000"/>
          </a:bodyPr>
          <a:lstStyle/>
          <a:p>
            <a:r>
              <a:rPr lang="tr-TR" dirty="0"/>
              <a:t>Basic </a:t>
            </a:r>
            <a:r>
              <a:rPr lang="tr-TR" dirty="0" err="1"/>
              <a:t>Digital</a:t>
            </a:r>
            <a:r>
              <a:rPr lang="tr-TR" dirty="0"/>
              <a:t> </a:t>
            </a:r>
            <a:r>
              <a:rPr lang="tr-TR" dirty="0" err="1"/>
              <a:t>Safety</a:t>
            </a:r>
            <a:endParaRPr lang="tr-TR" dirty="0"/>
          </a:p>
        </p:txBody>
      </p:sp>
      <p:pic>
        <p:nvPicPr>
          <p:cNvPr id="8" name="Resim Yer Tutucusu 7" descr="metin, ekran görüntüsü, yazı tipi, tasarım içeren bir resim&#10;&#10;Açıklama otomatik olarak oluşturuldu">
            <a:extLst>
              <a:ext uri="{FF2B5EF4-FFF2-40B4-BE49-F238E27FC236}">
                <a16:creationId xmlns:a16="http://schemas.microsoft.com/office/drawing/2014/main" id="{35C31AC4-4033-8653-21A7-7C9E5D3D299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64" b="10564"/>
          <a:stretch>
            <a:fillRect/>
          </a:stretch>
        </p:blipFill>
        <p:spPr>
          <a:xfrm>
            <a:off x="11836239" y="21564599"/>
            <a:ext cx="18404049" cy="20915311"/>
          </a:xfrm>
        </p:spPr>
      </p:pic>
      <p:sp>
        <p:nvSpPr>
          <p:cNvPr id="4" name="Metin Yer Tutucusu 3">
            <a:extLst>
              <a:ext uri="{FF2B5EF4-FFF2-40B4-BE49-F238E27FC236}">
                <a16:creationId xmlns:a16="http://schemas.microsoft.com/office/drawing/2014/main" id="{2809158D-8D7F-08C1-D84E-0DF63AFC6F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3009900"/>
            <a:ext cx="11468100" cy="39470013"/>
          </a:xfrm>
        </p:spPr>
        <p:txBody>
          <a:bodyPr>
            <a:normAutofit/>
          </a:bodyPr>
          <a:lstStyle/>
          <a:p>
            <a:r>
              <a:rPr lang="en-GB" sz="3200" b="1" dirty="0"/>
              <a:t>1. Use Strong Passwords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3200" dirty="0"/>
              <a:t>Make passwords long and mix letters, numbers, and symbols.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3200" dirty="0"/>
              <a:t>Use different passwords for each account.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3200" dirty="0"/>
              <a:t>Turn on two-factor authentication (2FA) for extra security.</a:t>
            </a:r>
            <a:endParaRPr lang="tr-TR" sz="3200" dirty="0"/>
          </a:p>
          <a:p>
            <a:pPr algn="just"/>
            <a:r>
              <a:rPr lang="en-GB" sz="3200" b="1" dirty="0"/>
              <a:t>2. Update Your Software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3200" dirty="0"/>
              <a:t>Keep your phone, computer, and apps up to date to protect against security problems.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3200" dirty="0"/>
              <a:t>Set updates to happen automatically if you can.</a:t>
            </a:r>
          </a:p>
          <a:p>
            <a:pPr algn="just"/>
            <a:r>
              <a:rPr lang="en-GB" sz="3200" b="1" dirty="0"/>
              <a:t>3. Be Careful with Emails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3200" dirty="0"/>
              <a:t>Don't click on links or open attachments in emails from strangers.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3200" dirty="0"/>
              <a:t>Check who sent the email before responding or clicking anything.</a:t>
            </a:r>
            <a:endParaRPr lang="tr-TR" sz="3200" dirty="0"/>
          </a:p>
          <a:p>
            <a:pPr algn="just"/>
            <a:r>
              <a:rPr lang="en-GB" sz="3200" b="1" dirty="0"/>
              <a:t>4. Use Antivirus Software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3200" dirty="0"/>
              <a:t>Install antivirus software to protect against viruses and malware.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3200" dirty="0"/>
              <a:t>Run regular scans to catch threats.</a:t>
            </a:r>
          </a:p>
          <a:p>
            <a:pPr algn="just"/>
            <a:r>
              <a:rPr lang="en-GB" sz="3200" b="1" dirty="0"/>
              <a:t>5. Protect Your Wi-Fi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3200" dirty="0"/>
              <a:t>Change the default password on your Wi-Fi router.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3200" dirty="0"/>
              <a:t>Use strong Wi-Fi encryption (WPA3 is best).</a:t>
            </a:r>
            <a:endParaRPr lang="tr-TR" sz="3200" dirty="0"/>
          </a:p>
          <a:p>
            <a:pPr algn="just"/>
            <a:r>
              <a:rPr lang="en-GB" sz="3200" b="1" dirty="0"/>
              <a:t>6. Watch What You Share Online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3200" dirty="0"/>
              <a:t>Don’t share too much personal information on social media.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3200" dirty="0"/>
              <a:t>Check the privacy settings on your accounts to control who sees your posts.</a:t>
            </a:r>
            <a:endParaRPr lang="tr-TR" sz="3200" dirty="0"/>
          </a:p>
          <a:p>
            <a:pPr algn="just"/>
            <a:r>
              <a:rPr lang="en-GB" sz="3200" b="1" dirty="0"/>
              <a:t>7. Back Up Your Data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3200" dirty="0"/>
              <a:t>Regularly save important files to the cloud or an external drive.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3200" dirty="0"/>
              <a:t>Keep copies of important documents in case your device breaks or gets stolen.</a:t>
            </a:r>
            <a:endParaRPr lang="tr-TR" sz="3200" dirty="0"/>
          </a:p>
          <a:p>
            <a:pPr algn="just"/>
            <a:r>
              <a:rPr lang="en-GB" sz="3200" b="1" dirty="0"/>
              <a:t>8. Watch Out for Scams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3200" dirty="0"/>
              <a:t>Be careful about strange emails, texts, or calls asking for personal info.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3200" dirty="0"/>
              <a:t>Only shop on secure websites (look for "https" and a padlock icon).</a:t>
            </a:r>
            <a:endParaRPr lang="tr-TR" sz="3200" dirty="0"/>
          </a:p>
          <a:p>
            <a:pPr algn="just"/>
            <a:r>
              <a:rPr lang="en-GB" sz="3200" b="1" dirty="0"/>
              <a:t>9. Use a VPN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3200" dirty="0"/>
              <a:t>When using public Wi-Fi, use a VPN to keep your internet activities private.</a:t>
            </a:r>
            <a:endParaRPr lang="tr-TR" sz="3200" dirty="0"/>
          </a:p>
          <a:p>
            <a:pPr>
              <a:buFont typeface="Arial" panose="020B0604020202020204" pitchFamily="34" charset="0"/>
              <a:buChar char="•"/>
            </a:pPr>
            <a:endParaRPr lang="en-GB" sz="3200" dirty="0"/>
          </a:p>
          <a:p>
            <a:pPr algn="just"/>
            <a:r>
              <a:rPr lang="en-GB" sz="4000" dirty="0"/>
              <a:t>How do I know if there is a virus on my device?</a:t>
            </a:r>
            <a:endParaRPr lang="tr-TR" sz="4000" dirty="0"/>
          </a:p>
          <a:p>
            <a:pPr algn="just"/>
            <a:r>
              <a:rPr lang="en-GB" sz="3200" dirty="0"/>
              <a:t>Here are some signs to look out for:</a:t>
            </a:r>
            <a:endParaRPr lang="tr-TR" sz="3200" dirty="0"/>
          </a:p>
          <a:p>
            <a:pPr algn="just"/>
            <a:r>
              <a:rPr lang="en-GB" sz="3200" dirty="0"/>
              <a:t> • Your device is running more slowly than usual.</a:t>
            </a:r>
            <a:endParaRPr lang="tr-TR" sz="3200" dirty="0"/>
          </a:p>
          <a:p>
            <a:pPr algn="just"/>
            <a:r>
              <a:rPr lang="en-GB" sz="3200" dirty="0"/>
              <a:t> • You have frequent pop-ups on your screen.</a:t>
            </a:r>
            <a:endParaRPr lang="tr-TR" sz="3200" dirty="0"/>
          </a:p>
          <a:p>
            <a:pPr algn="just"/>
            <a:r>
              <a:rPr lang="en-GB" sz="3200" dirty="0"/>
              <a:t> • You can’t log into your computer or access your settings and files.</a:t>
            </a:r>
            <a:endParaRPr lang="tr-TR" sz="3200" dirty="0"/>
          </a:p>
          <a:p>
            <a:pPr algn="just"/>
            <a:r>
              <a:rPr lang="en-GB" sz="3200" dirty="0"/>
              <a:t> • Your security software has been disabled. </a:t>
            </a:r>
            <a:endParaRPr lang="tr-TR" sz="3200" dirty="0"/>
          </a:p>
          <a:p>
            <a:pPr algn="just"/>
            <a:r>
              <a:rPr lang="en-GB" sz="3200" dirty="0"/>
              <a:t>• Your battery life drains quickly.</a:t>
            </a:r>
            <a:endParaRPr lang="tr-TR" sz="3200" dirty="0"/>
          </a:p>
          <a:p>
            <a:pPr algn="just"/>
            <a:r>
              <a:rPr lang="en-GB" sz="3200" dirty="0"/>
              <a:t> • There are emails sent from your email account that you didn’t send.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tr-TR" sz="4000" dirty="0"/>
              <a:t> </a:t>
            </a:r>
            <a:r>
              <a:rPr lang="tr-TR" sz="4000" dirty="0" err="1"/>
              <a:t>Sources</a:t>
            </a:r>
            <a:r>
              <a:rPr lang="tr-TR" sz="4000" dirty="0"/>
              <a:t>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tr-TR" sz="3200" dirty="0"/>
              <a:t>1. </a:t>
            </a:r>
            <a:r>
              <a:rPr lang="tr-TR" sz="3200" b="1" dirty="0"/>
              <a:t>Federal </a:t>
            </a:r>
            <a:r>
              <a:rPr lang="tr-TR" sz="3200" b="1" dirty="0" err="1"/>
              <a:t>Trade</a:t>
            </a:r>
            <a:r>
              <a:rPr lang="tr-TR" sz="3200" b="1" dirty="0"/>
              <a:t> </a:t>
            </a:r>
            <a:r>
              <a:rPr lang="tr-TR" sz="3200" b="1" dirty="0" err="1"/>
              <a:t>Commission</a:t>
            </a:r>
            <a:r>
              <a:rPr lang="tr-TR" sz="3200" b="1" dirty="0"/>
              <a:t> (FTC) - Consumer Information</a:t>
            </a:r>
            <a:endParaRPr lang="en-GB" sz="3200" dirty="0"/>
          </a:p>
          <a:p>
            <a:pPr lvl="1"/>
            <a:r>
              <a:rPr lang="en-GB" sz="3200" dirty="0"/>
              <a:t>2. </a:t>
            </a:r>
            <a:r>
              <a:rPr lang="en-GB" sz="3200" b="1" dirty="0"/>
              <a:t>Cybersecurity &amp; Infrastructure Security Agency (CISA)</a:t>
            </a:r>
            <a:endParaRPr lang="tr-TR" sz="3200" b="1" dirty="0"/>
          </a:p>
          <a:p>
            <a:pPr lvl="1"/>
            <a:r>
              <a:rPr lang="en-GB" sz="3200" dirty="0"/>
              <a:t>3. </a:t>
            </a:r>
            <a:r>
              <a:rPr lang="en-GB" sz="3200" b="1" dirty="0" err="1"/>
              <a:t>StaySafeOnline</a:t>
            </a:r>
            <a:r>
              <a:rPr lang="en-GB" sz="3200" b="1" dirty="0"/>
              <a:t> (by the National Cyber Security Alliance)</a:t>
            </a:r>
            <a:endParaRPr lang="tr-TR" sz="3200" b="1" dirty="0"/>
          </a:p>
          <a:p>
            <a:pPr lvl="1"/>
            <a:r>
              <a:rPr lang="tr-TR" sz="3200" b="1" dirty="0"/>
              <a:t>4. Google Security Blog</a:t>
            </a:r>
          </a:p>
          <a:p>
            <a:endParaRPr lang="tr-TR" dirty="0"/>
          </a:p>
        </p:txBody>
      </p:sp>
      <p:pic>
        <p:nvPicPr>
          <p:cNvPr id="10" name="Resim 9" descr="metin, grafik, mor, grafik tasarım içeren bir resim&#10;&#10;Açıklama otomatik olarak oluşturuldu">
            <a:extLst>
              <a:ext uri="{FF2B5EF4-FFF2-40B4-BE49-F238E27FC236}">
                <a16:creationId xmlns:a16="http://schemas.microsoft.com/office/drawing/2014/main" id="{A0E06307-9EA9-B622-B546-503AE9C421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36239" y="0"/>
            <a:ext cx="18404049" cy="21564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919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65720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eması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5BDE7C2597694E9B52267909D130AC" ma:contentTypeVersion="5" ma:contentTypeDescription="Create a new document." ma:contentTypeScope="" ma:versionID="dba605436969a2ae8dd2ef87f9c2a508">
  <xsd:schema xmlns:xsd="http://www.w3.org/2001/XMLSchema" xmlns:xs="http://www.w3.org/2001/XMLSchema" xmlns:p="http://schemas.microsoft.com/office/2006/metadata/properties" xmlns:ns3="bf244c3e-e0b4-4871-bb4e-fd032a14544d" targetNamespace="http://schemas.microsoft.com/office/2006/metadata/properties" ma:root="true" ma:fieldsID="ddee34ab90ed8d1e714f95e52966236e" ns3:_="">
    <xsd:import namespace="bf244c3e-e0b4-4871-bb4e-fd032a14544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244c3e-e0b4-4871-bb4e-fd032a14544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8F9011F-35B0-46BE-86D5-D9E6EFBE02C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244c3e-e0b4-4871-bb4e-fd032a14544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DD5B67D-CB10-4133-8E59-81D0C9D07D2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E9830D6-D403-4C7D-907B-020041BA3F43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2006/metadata/properties"/>
    <ds:schemaRef ds:uri="bf244c3e-e0b4-4871-bb4e-fd032a14544d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212</TotalTime>
  <Words>418</Words>
  <Application>Microsoft Office PowerPoint</Application>
  <PresentationFormat>Özel</PresentationFormat>
  <Paragraphs>44</Paragraphs>
  <Slides>3</Slides>
  <Notes>0</Notes>
  <HiddenSlides>0</HiddenSlides>
  <MMClips>0</MMClips>
  <ScaleCrop>false</ScaleCrop>
  <HeadingPairs>
    <vt:vector size="6" baseType="variant">
      <vt:variant>
        <vt:lpstr>Kullanılan Yazı Tipleri</vt:lpstr>
      </vt:variant>
      <vt:variant>
        <vt:i4>3</vt:i4>
      </vt:variant>
      <vt:variant>
        <vt:lpstr>Tema</vt:lpstr>
      </vt:variant>
      <vt:variant>
        <vt:i4>1</vt:i4>
      </vt:variant>
      <vt:variant>
        <vt:lpstr>Slayt Başlıkları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Teması</vt:lpstr>
      <vt:lpstr> Name:Batuhan Yalmaz ID:2416516 Module:Digital Skills Module Code:LCLM4002 Lecturer:Koushik Modak  </vt:lpstr>
      <vt:lpstr>Basic Digital Safety</vt:lpstr>
      <vt:lpstr>PowerPoint Sunusu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Batuhan Yalmaz (2416516)</dc:creator>
  <cp:lastModifiedBy>Batuhan Yalmaz (2416516)</cp:lastModifiedBy>
  <cp:revision>1</cp:revision>
  <dcterms:created xsi:type="dcterms:W3CDTF">2024-11-27T19:45:21Z</dcterms:created>
  <dcterms:modified xsi:type="dcterms:W3CDTF">2024-11-27T23:17:52Z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0x010100885BDE7C2597694E9B52267909D130AC</vt:lpwstr>
  </property>
</Properties>
</file>