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media/image1.jpeg" ContentType="image/jpeg"/>
  <Override PartName="/ppt/media/image2.jpeg" ContentType="image/jpeg"/>
  <Override PartName="/ppt/theme/theme2.xml" ContentType="application/vnd.openxmlformats-officedocument.theme+xml"/>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53" name="Shape 253"/>
          <p:cNvSpPr/>
          <p:nvPr>
            <p:ph type="sldImg"/>
          </p:nvPr>
        </p:nvSpPr>
        <p:spPr>
          <a:xfrm>
            <a:off x="1143000" y="685800"/>
            <a:ext cx="4572000" cy="3429000"/>
          </a:xfrm>
          <a:prstGeom prst="rect">
            <a:avLst/>
          </a:prstGeom>
        </p:spPr>
        <p:txBody>
          <a:bodyPr/>
          <a:lstStyle/>
          <a:p>
            <a:pPr/>
          </a:p>
        </p:txBody>
      </p:sp>
      <p:sp>
        <p:nvSpPr>
          <p:cNvPr id="254" name="Shape 25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2.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2.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 Id="rId3" Type="http://schemas.openxmlformats.org/officeDocument/2006/relationships/image" Target="../media/image2.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2.pn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 Id="rId3" Type="http://schemas.openxmlformats.org/officeDocument/2006/relationships/image" Target="../media/image2.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2.pn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 Id="rId3" Type="http://schemas.openxmlformats.org/officeDocument/2006/relationships/image" Target="../media/image2.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 Id="rId3" Type="http://schemas.openxmlformats.org/officeDocument/2006/relationships/image" Target="../media/image2.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 Id="rId3" Type="http://schemas.openxmlformats.org/officeDocument/2006/relationships/image" Target="../media/image2.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2.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4.png"/><Relationship Id="rId3"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png"/><Relationship Id="rId3" Type="http://schemas.openxmlformats.org/officeDocument/2006/relationships/image" Target="../media/image2.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2.pn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2.pn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2.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2.pn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2.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2.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16.png"/><Relationship Id="rId4" Type="http://schemas.openxmlformats.org/officeDocument/2006/relationships/image" Target="../media/image2.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spTree>
      <p:nvGrpSpPr>
        <p:cNvPr id="1" name=""/>
        <p:cNvGrpSpPr/>
        <p:nvPr/>
      </p:nvGrpSpPr>
      <p:grpSpPr>
        <a:xfrm>
          <a:off x="0" y="0"/>
          <a:ext cx="0" cy="0"/>
          <a:chOff x="0" y="0"/>
          <a:chExt cx="0" cy="0"/>
        </a:xfrm>
      </p:grpSpPr>
      <p:pic>
        <p:nvPicPr>
          <p:cNvPr id="13" name="Picture 7" descr="Picture 7"/>
          <p:cNvPicPr>
            <a:picLocks noChangeAspect="1"/>
          </p:cNvPicPr>
          <p:nvPr/>
        </p:nvPicPr>
        <p:blipFill>
          <a:blip r:embed="rId2">
            <a:extLst/>
          </a:blip>
          <a:stretch>
            <a:fillRect/>
          </a:stretch>
        </p:blipFill>
        <p:spPr>
          <a:xfrm>
            <a:off x="0" y="-18474"/>
            <a:ext cx="12192000" cy="6858001"/>
          </a:xfrm>
          <a:prstGeom prst="rect">
            <a:avLst/>
          </a:prstGeom>
          <a:ln w="12700">
            <a:miter lim="400000"/>
          </a:ln>
        </p:spPr>
      </p:pic>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21"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2"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23" name="Body Level One…"/>
          <p:cNvSpPr txBox="1"/>
          <p:nvPr>
            <p:ph type="body" sz="half" idx="1"/>
          </p:nvPr>
        </p:nvSpPr>
        <p:spPr>
          <a:xfrm>
            <a:off x="630808" y="1470582"/>
            <a:ext cx="5213812" cy="3751868"/>
          </a:xfrm>
          <a:prstGeom prst="rect">
            <a:avLst/>
          </a:prstGeom>
        </p:spPr>
        <p:txBody>
          <a:bodyPr lIns="0" tIns="0" rIns="0" bIns="0"/>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2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31"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2"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3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4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4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42"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4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5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5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52" name="Body Level One…"/>
          <p:cNvSpPr txBox="1"/>
          <p:nvPr>
            <p:ph type="body" sz="half" idx="1"/>
          </p:nvPr>
        </p:nvSpPr>
        <p:spPr>
          <a:xfrm>
            <a:off x="7192650" y="1470580"/>
            <a:ext cx="4242064" cy="4166650"/>
          </a:xfrm>
          <a:prstGeom prst="rect">
            <a:avLst/>
          </a:prstGeom>
        </p:spPr>
        <p:txBody>
          <a:bodyPr lIns="0" tIns="0" rIns="0" bIns="0"/>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6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6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62" name="Body Level One…"/>
          <p:cNvSpPr txBox="1"/>
          <p:nvPr>
            <p:ph type="body" idx="1"/>
          </p:nvPr>
        </p:nvSpPr>
        <p:spPr>
          <a:xfrm>
            <a:off x="630808" y="1470580"/>
            <a:ext cx="10803906"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6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7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7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72"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7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8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8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82"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8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9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9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92"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9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00" name="Picture 2" descr="Picture 2"/>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0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102"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1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1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112"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1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20"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21" name="Picture 1" descr="Picture 1"/>
          <p:cNvPicPr>
            <a:picLocks noChangeAspect="1"/>
          </p:cNvPicPr>
          <p:nvPr/>
        </p:nvPicPr>
        <p:blipFill>
          <a:blip r:embed="rId3">
            <a:extLst/>
          </a:blip>
          <a:srcRect l="51836" t="0" r="0" b="0"/>
          <a:stretch>
            <a:fillRect/>
          </a:stretch>
        </p:blipFill>
        <p:spPr>
          <a:xfrm>
            <a:off x="2715490" y="354831"/>
            <a:ext cx="1895793" cy="688879"/>
          </a:xfrm>
          <a:prstGeom prst="rect">
            <a:avLst/>
          </a:prstGeom>
          <a:ln w="12700">
            <a:miter lim="400000"/>
          </a:ln>
        </p:spPr>
      </p:pic>
      <p:sp>
        <p:nvSpPr>
          <p:cNvPr id="122"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1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sp>
        <p:nvSpPr>
          <p:cNvPr id="130" name="Title Text"/>
          <p:cNvSpPr txBox="1"/>
          <p:nvPr>
            <p:ph type="title"/>
          </p:nvPr>
        </p:nvSpPr>
        <p:spPr>
          <a:prstGeom prst="rect">
            <a:avLst/>
          </a:prstGeom>
        </p:spPr>
        <p:txBody>
          <a:bodyPr/>
          <a:lstStyle/>
          <a:p>
            <a:pPr/>
            <a:r>
              <a:t>Title Text</a:t>
            </a:r>
          </a:p>
        </p:txBody>
      </p:sp>
      <p:sp>
        <p:nvSpPr>
          <p:cNvPr id="13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40" name="Picture 3" descr="Picture 3"/>
          <p:cNvPicPr>
            <a:picLocks noChangeAspect="1"/>
          </p:cNvPicPr>
          <p:nvPr/>
        </p:nvPicPr>
        <p:blipFill>
          <a:blip r:embed="rId3">
            <a:extLst/>
          </a:blip>
          <a:srcRect l="51836" t="0" r="0" b="0"/>
          <a:stretch>
            <a:fillRect/>
          </a:stretch>
        </p:blipFill>
        <p:spPr>
          <a:xfrm>
            <a:off x="2030809" y="315797"/>
            <a:ext cx="1641611" cy="596517"/>
          </a:xfrm>
          <a:prstGeom prst="rect">
            <a:avLst/>
          </a:prstGeom>
          <a:ln w="12700">
            <a:miter lim="400000"/>
          </a:ln>
        </p:spPr>
      </p:pic>
      <p:sp>
        <p:nvSpPr>
          <p:cNvPr id="141" name="Title Text"/>
          <p:cNvSpPr txBox="1"/>
          <p:nvPr>
            <p:ph type="title"/>
          </p:nvPr>
        </p:nvSpPr>
        <p:spPr>
          <a:xfrm>
            <a:off x="301656" y="1420924"/>
            <a:ext cx="11594970" cy="1325566"/>
          </a:xfrm>
          <a:prstGeom prst="rect">
            <a:avLst/>
          </a:prstGeom>
        </p:spPr>
        <p:txBody>
          <a:bodyPr/>
          <a:lstStyle/>
          <a:p>
            <a:pPr/>
            <a:r>
              <a:t>Title Text</a:t>
            </a:r>
          </a:p>
        </p:txBody>
      </p:sp>
      <p:sp>
        <p:nvSpPr>
          <p:cNvPr id="142" name="Body Level One…"/>
          <p:cNvSpPr txBox="1"/>
          <p:nvPr>
            <p:ph type="body" idx="1"/>
          </p:nvPr>
        </p:nvSpPr>
        <p:spPr>
          <a:xfrm>
            <a:off x="301656" y="2881426"/>
            <a:ext cx="11594970" cy="3651349"/>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50"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51" name="Picture 3" descr="Picture 3"/>
          <p:cNvPicPr>
            <a:picLocks noChangeAspect="1"/>
          </p:cNvPicPr>
          <p:nvPr/>
        </p:nvPicPr>
        <p:blipFill>
          <a:blip r:embed="rId3">
            <a:extLst/>
          </a:blip>
          <a:srcRect l="51836" t="0" r="0" b="0"/>
          <a:stretch>
            <a:fillRect/>
          </a:stretch>
        </p:blipFill>
        <p:spPr>
          <a:xfrm>
            <a:off x="275902" y="1094173"/>
            <a:ext cx="1641608" cy="596518"/>
          </a:xfrm>
          <a:prstGeom prst="rect">
            <a:avLst/>
          </a:prstGeom>
          <a:ln w="12700">
            <a:miter lim="400000"/>
          </a:ln>
        </p:spPr>
      </p:pic>
      <p:sp>
        <p:nvSpPr>
          <p:cNvPr id="152" name="Title Text"/>
          <p:cNvSpPr txBox="1"/>
          <p:nvPr>
            <p:ph type="title"/>
          </p:nvPr>
        </p:nvSpPr>
        <p:spPr>
          <a:xfrm>
            <a:off x="3780147" y="365125"/>
            <a:ext cx="7956224" cy="1325563"/>
          </a:xfrm>
          <a:prstGeom prst="rect">
            <a:avLst/>
          </a:prstGeom>
        </p:spPr>
        <p:txBody>
          <a:bodyPr/>
          <a:lstStyle/>
          <a:p>
            <a:pPr/>
            <a:r>
              <a:t>Title Text</a:t>
            </a:r>
          </a:p>
        </p:txBody>
      </p:sp>
      <p:sp>
        <p:nvSpPr>
          <p:cNvPr id="153" name="Body Level One…"/>
          <p:cNvSpPr txBox="1"/>
          <p:nvPr>
            <p:ph type="body" idx="1"/>
          </p:nvPr>
        </p:nvSpPr>
        <p:spPr>
          <a:xfrm>
            <a:off x="3780147" y="1825625"/>
            <a:ext cx="7956224" cy="46672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5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spTree>
      <p:nvGrpSpPr>
        <p:cNvPr id="1" name=""/>
        <p:cNvGrpSpPr/>
        <p:nvPr/>
      </p:nvGrpSpPr>
      <p:grpSpPr>
        <a:xfrm>
          <a:off x="0" y="0"/>
          <a:ext cx="0" cy="0"/>
          <a:chOff x="0" y="0"/>
          <a:chExt cx="0" cy="0"/>
        </a:xfrm>
      </p:grpSpPr>
      <p:pic>
        <p:nvPicPr>
          <p:cNvPr id="161"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62" name="Picture 3" descr="Picture 3"/>
          <p:cNvPicPr>
            <a:picLocks noChangeAspect="1"/>
          </p:cNvPicPr>
          <p:nvPr/>
        </p:nvPicPr>
        <p:blipFill>
          <a:blip r:embed="rId3">
            <a:extLst/>
          </a:blip>
          <a:srcRect l="51836" t="0" r="0" b="0"/>
          <a:stretch>
            <a:fillRect/>
          </a:stretch>
        </p:blipFill>
        <p:spPr>
          <a:xfrm>
            <a:off x="275902" y="1094173"/>
            <a:ext cx="1641608" cy="596518"/>
          </a:xfrm>
          <a:prstGeom prst="rect">
            <a:avLst/>
          </a:prstGeom>
          <a:ln w="12700">
            <a:miter lim="400000"/>
          </a:ln>
        </p:spPr>
      </p:pic>
      <p:sp>
        <p:nvSpPr>
          <p:cNvPr id="163"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164" name="Body Level One…"/>
          <p:cNvSpPr txBox="1"/>
          <p:nvPr>
            <p:ph type="body" sz="half" idx="1"/>
          </p:nvPr>
        </p:nvSpPr>
        <p:spPr>
          <a:xfrm>
            <a:off x="5183187" y="987427"/>
            <a:ext cx="6172203"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165" name="Text Placeholder 3"/>
          <p:cNvSpPr/>
          <p:nvPr>
            <p:ph type="body" sz="quarter" idx="21"/>
          </p:nvPr>
        </p:nvSpPr>
        <p:spPr>
          <a:xfrm>
            <a:off x="839786" y="2057400"/>
            <a:ext cx="3932242" cy="3811588"/>
          </a:xfrm>
          <a:prstGeom prst="rect">
            <a:avLst/>
          </a:prstGeom>
        </p:spPr>
        <p:txBody>
          <a:bodyPr/>
          <a:lstStyle/>
          <a:p>
            <a:pPr/>
          </a:p>
        </p:txBody>
      </p:sp>
      <p:sp>
        <p:nvSpPr>
          <p:cNvPr id="166"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spTree>
      <p:nvGrpSpPr>
        <p:cNvPr id="1" name=""/>
        <p:cNvGrpSpPr/>
        <p:nvPr/>
      </p:nvGrpSpPr>
      <p:grpSpPr>
        <a:xfrm>
          <a:off x="0" y="0"/>
          <a:ext cx="0" cy="0"/>
          <a:chOff x="0" y="0"/>
          <a:chExt cx="0" cy="0"/>
        </a:xfrm>
      </p:grpSpPr>
      <p:pic>
        <p:nvPicPr>
          <p:cNvPr id="173"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74" name="Picture 3" descr="Picture 3"/>
          <p:cNvPicPr>
            <a:picLocks noChangeAspect="1"/>
          </p:cNvPicPr>
          <p:nvPr/>
        </p:nvPicPr>
        <p:blipFill>
          <a:blip r:embed="rId3">
            <a:extLst/>
          </a:blip>
          <a:srcRect l="51836" t="0" r="0" b="0"/>
          <a:stretch>
            <a:fillRect/>
          </a:stretch>
        </p:blipFill>
        <p:spPr>
          <a:xfrm>
            <a:off x="275902" y="1094173"/>
            <a:ext cx="1641608" cy="596518"/>
          </a:xfrm>
          <a:prstGeom prst="rect">
            <a:avLst/>
          </a:prstGeom>
          <a:ln w="12700">
            <a:miter lim="400000"/>
          </a:ln>
        </p:spPr>
      </p:pic>
      <p:sp>
        <p:nvSpPr>
          <p:cNvPr id="175" name="Title Text"/>
          <p:cNvSpPr txBox="1"/>
          <p:nvPr>
            <p:ph type="title"/>
          </p:nvPr>
        </p:nvSpPr>
        <p:spPr>
          <a:xfrm>
            <a:off x="3780147" y="365125"/>
            <a:ext cx="7956224" cy="1325563"/>
          </a:xfrm>
          <a:prstGeom prst="rect">
            <a:avLst/>
          </a:prstGeom>
        </p:spPr>
        <p:txBody>
          <a:bodyPr/>
          <a:lstStyle/>
          <a:p>
            <a:pPr/>
            <a:r>
              <a:t>Title Text</a:t>
            </a:r>
          </a:p>
        </p:txBody>
      </p:sp>
      <p:sp>
        <p:nvSpPr>
          <p:cNvPr id="176"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77"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spTree>
      <p:nvGrpSpPr>
        <p:cNvPr id="1" name=""/>
        <p:cNvGrpSpPr/>
        <p:nvPr/>
      </p:nvGrpSpPr>
      <p:grpSpPr>
        <a:xfrm>
          <a:off x="0" y="0"/>
          <a:ext cx="0" cy="0"/>
          <a:chOff x="0" y="0"/>
          <a:chExt cx="0" cy="0"/>
        </a:xfrm>
      </p:grpSpPr>
      <p:pic>
        <p:nvPicPr>
          <p:cNvPr id="184"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85" name="Picture 3" descr="Picture 3"/>
          <p:cNvPicPr>
            <a:picLocks noChangeAspect="1"/>
          </p:cNvPicPr>
          <p:nvPr/>
        </p:nvPicPr>
        <p:blipFill>
          <a:blip r:embed="rId3">
            <a:extLst/>
          </a:blip>
          <a:srcRect l="51836" t="0" r="0" b="0"/>
          <a:stretch>
            <a:fillRect/>
          </a:stretch>
        </p:blipFill>
        <p:spPr>
          <a:xfrm>
            <a:off x="275902" y="1094173"/>
            <a:ext cx="1641608" cy="596518"/>
          </a:xfrm>
          <a:prstGeom prst="rect">
            <a:avLst/>
          </a:prstGeom>
          <a:ln w="12700">
            <a:miter lim="400000"/>
          </a:ln>
        </p:spPr>
      </p:pic>
      <p:sp>
        <p:nvSpPr>
          <p:cNvPr id="186" name="Title Text"/>
          <p:cNvSpPr txBox="1"/>
          <p:nvPr>
            <p:ph type="title"/>
          </p:nvPr>
        </p:nvSpPr>
        <p:spPr>
          <a:xfrm>
            <a:off x="3780147" y="365125"/>
            <a:ext cx="7956224" cy="1325563"/>
          </a:xfrm>
          <a:prstGeom prst="rect">
            <a:avLst/>
          </a:prstGeom>
        </p:spPr>
        <p:txBody>
          <a:bodyPr/>
          <a:lstStyle/>
          <a:p>
            <a:pPr/>
            <a:r>
              <a:t>Title Text</a:t>
            </a:r>
          </a:p>
        </p:txBody>
      </p:sp>
      <p:sp>
        <p:nvSpPr>
          <p:cNvPr id="187"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1_Title and Content">
    <p:spTree>
      <p:nvGrpSpPr>
        <p:cNvPr id="1" name=""/>
        <p:cNvGrpSpPr/>
        <p:nvPr/>
      </p:nvGrpSpPr>
      <p:grpSpPr>
        <a:xfrm>
          <a:off x="0" y="0"/>
          <a:ext cx="0" cy="0"/>
          <a:chOff x="0" y="0"/>
          <a:chExt cx="0" cy="0"/>
        </a:xfrm>
      </p:grpSpPr>
      <p:pic>
        <p:nvPicPr>
          <p:cNvPr id="194"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95" name="Picture 3" descr="Picture 3"/>
          <p:cNvPicPr>
            <a:picLocks noChangeAspect="1"/>
          </p:cNvPicPr>
          <p:nvPr/>
        </p:nvPicPr>
        <p:blipFill>
          <a:blip r:embed="rId3">
            <a:extLst/>
          </a:blip>
          <a:srcRect l="51836" t="0" r="0" b="0"/>
          <a:stretch>
            <a:fillRect/>
          </a:stretch>
        </p:blipFill>
        <p:spPr>
          <a:xfrm>
            <a:off x="275902" y="1094173"/>
            <a:ext cx="1641608" cy="596518"/>
          </a:xfrm>
          <a:prstGeom prst="rect">
            <a:avLst/>
          </a:prstGeom>
          <a:ln w="12700">
            <a:miter lim="400000"/>
          </a:ln>
        </p:spPr>
      </p:pic>
      <p:sp>
        <p:nvSpPr>
          <p:cNvPr id="196" name="Title Text"/>
          <p:cNvSpPr txBox="1"/>
          <p:nvPr>
            <p:ph type="title"/>
          </p:nvPr>
        </p:nvSpPr>
        <p:spPr>
          <a:xfrm>
            <a:off x="3780147" y="365125"/>
            <a:ext cx="7956224" cy="1325563"/>
          </a:xfrm>
          <a:prstGeom prst="rect">
            <a:avLst/>
          </a:prstGeom>
        </p:spPr>
        <p:txBody>
          <a:bodyPr/>
          <a:lstStyle/>
          <a:p>
            <a:pPr/>
            <a:r>
              <a:t>Title Text</a:t>
            </a:r>
          </a:p>
        </p:txBody>
      </p:sp>
      <p:sp>
        <p:nvSpPr>
          <p:cNvPr id="197" name="Body Level One…"/>
          <p:cNvSpPr txBox="1"/>
          <p:nvPr>
            <p:ph type="body" idx="1"/>
          </p:nvPr>
        </p:nvSpPr>
        <p:spPr>
          <a:xfrm>
            <a:off x="3780147" y="1825625"/>
            <a:ext cx="7956224" cy="46672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98"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spTree>
      <p:nvGrpSpPr>
        <p:cNvPr id="1" name=""/>
        <p:cNvGrpSpPr/>
        <p:nvPr/>
      </p:nvGrpSpPr>
      <p:grpSpPr>
        <a:xfrm>
          <a:off x="0" y="0"/>
          <a:ext cx="0" cy="0"/>
          <a:chOff x="0" y="0"/>
          <a:chExt cx="0" cy="0"/>
        </a:xfrm>
      </p:grpSpPr>
      <p:pic>
        <p:nvPicPr>
          <p:cNvPr id="205"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06" name="Picture 3" descr="Picture 3"/>
          <p:cNvPicPr>
            <a:picLocks noChangeAspect="1"/>
          </p:cNvPicPr>
          <p:nvPr/>
        </p:nvPicPr>
        <p:blipFill>
          <a:blip r:embed="rId3">
            <a:extLst/>
          </a:blip>
          <a:srcRect l="51836" t="0" r="0" b="0"/>
          <a:stretch>
            <a:fillRect/>
          </a:stretch>
        </p:blipFill>
        <p:spPr>
          <a:xfrm>
            <a:off x="275902" y="1094173"/>
            <a:ext cx="1641608" cy="596518"/>
          </a:xfrm>
          <a:prstGeom prst="rect">
            <a:avLst/>
          </a:prstGeom>
          <a:ln w="12700">
            <a:miter lim="400000"/>
          </a:ln>
        </p:spPr>
      </p:pic>
      <p:sp>
        <p:nvSpPr>
          <p:cNvPr id="207" name="Title Text"/>
          <p:cNvSpPr txBox="1"/>
          <p:nvPr>
            <p:ph type="title"/>
          </p:nvPr>
        </p:nvSpPr>
        <p:spPr>
          <a:xfrm>
            <a:off x="3780147" y="365125"/>
            <a:ext cx="7956224" cy="1325563"/>
          </a:xfrm>
          <a:prstGeom prst="rect">
            <a:avLst/>
          </a:prstGeom>
        </p:spPr>
        <p:txBody>
          <a:bodyPr/>
          <a:lstStyle/>
          <a:p>
            <a:pPr/>
            <a:r>
              <a:t>Title Text</a:t>
            </a:r>
          </a:p>
        </p:txBody>
      </p:sp>
      <p:sp>
        <p:nvSpPr>
          <p:cNvPr id="208" name="Body Level One…"/>
          <p:cNvSpPr txBox="1"/>
          <p:nvPr>
            <p:ph type="body" idx="1"/>
          </p:nvPr>
        </p:nvSpPr>
        <p:spPr>
          <a:xfrm>
            <a:off x="3780147" y="1825625"/>
            <a:ext cx="7956224" cy="46672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09"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2_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16" name="Picture 5" descr="Picture 5"/>
          <p:cNvPicPr>
            <a:picLocks noChangeAspect="1"/>
          </p:cNvPicPr>
          <p:nvPr/>
        </p:nvPicPr>
        <p:blipFill>
          <a:blip r:embed="rId3">
            <a:extLst/>
          </a:blip>
          <a:stretch>
            <a:fillRect/>
          </a:stretch>
        </p:blipFill>
        <p:spPr>
          <a:xfrm>
            <a:off x="0" y="0"/>
            <a:ext cx="12192000" cy="6858000"/>
          </a:xfrm>
          <a:prstGeom prst="rect">
            <a:avLst/>
          </a:prstGeom>
          <a:ln w="12700">
            <a:miter lim="400000"/>
          </a:ln>
        </p:spPr>
      </p:pic>
      <p:pic>
        <p:nvPicPr>
          <p:cNvPr id="217" name="Picture 3" descr="Picture 3"/>
          <p:cNvPicPr>
            <a:picLocks noChangeAspect="1"/>
          </p:cNvPicPr>
          <p:nvPr/>
        </p:nvPicPr>
        <p:blipFill>
          <a:blip r:embed="rId4">
            <a:extLst/>
          </a:blip>
          <a:srcRect l="51836" t="0" r="0" b="0"/>
          <a:stretch>
            <a:fillRect/>
          </a:stretch>
        </p:blipFill>
        <p:spPr>
          <a:xfrm>
            <a:off x="275902" y="1094173"/>
            <a:ext cx="1641608" cy="596518"/>
          </a:xfrm>
          <a:prstGeom prst="rect">
            <a:avLst/>
          </a:prstGeom>
          <a:ln w="12700">
            <a:miter lim="400000"/>
          </a:ln>
        </p:spPr>
      </p:pic>
      <p:pic>
        <p:nvPicPr>
          <p:cNvPr id="218" name="Picture 5" descr="Picture 5"/>
          <p:cNvPicPr>
            <a:picLocks noChangeAspect="1"/>
          </p:cNvPicPr>
          <p:nvPr/>
        </p:nvPicPr>
        <p:blipFill>
          <a:blip r:embed="rId3">
            <a:extLst/>
          </a:blip>
          <a:stretch>
            <a:fillRect/>
          </a:stretch>
        </p:blipFill>
        <p:spPr>
          <a:xfrm>
            <a:off x="0" y="0"/>
            <a:ext cx="12192000" cy="6858000"/>
          </a:xfrm>
          <a:prstGeom prst="rect">
            <a:avLst/>
          </a:prstGeom>
          <a:ln w="12700">
            <a:miter lim="400000"/>
          </a:ln>
        </p:spPr>
      </p:pic>
      <p:pic>
        <p:nvPicPr>
          <p:cNvPr id="219" name="Picture 3" descr="Picture 3"/>
          <p:cNvPicPr>
            <a:picLocks noChangeAspect="1"/>
          </p:cNvPicPr>
          <p:nvPr/>
        </p:nvPicPr>
        <p:blipFill>
          <a:blip r:embed="rId4">
            <a:extLst/>
          </a:blip>
          <a:srcRect l="51836" t="0" r="0" b="0"/>
          <a:stretch>
            <a:fillRect/>
          </a:stretch>
        </p:blipFill>
        <p:spPr>
          <a:xfrm>
            <a:off x="275902" y="1094173"/>
            <a:ext cx="1641608" cy="596521"/>
          </a:xfrm>
          <a:prstGeom prst="rect">
            <a:avLst/>
          </a:prstGeom>
          <a:ln w="12700">
            <a:miter lim="400000"/>
          </a:ln>
        </p:spPr>
      </p:pic>
      <p:sp>
        <p:nvSpPr>
          <p:cNvPr id="220"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logo white text_image bckgrnd">
    <p:spTree>
      <p:nvGrpSpPr>
        <p:cNvPr id="1" name=""/>
        <p:cNvGrpSpPr/>
        <p:nvPr/>
      </p:nvGrpSpPr>
      <p:grpSpPr>
        <a:xfrm>
          <a:off x="0" y="0"/>
          <a:ext cx="0" cy="0"/>
          <a:chOff x="0" y="0"/>
          <a:chExt cx="0" cy="0"/>
        </a:xfrm>
      </p:grpSpPr>
      <p:sp>
        <p:nvSpPr>
          <p:cNvPr id="227" name="Picture Placeholder 5"/>
          <p:cNvSpPr/>
          <p:nvPr>
            <p:ph type="pic" idx="21"/>
          </p:nvPr>
        </p:nvSpPr>
        <p:spPr>
          <a:xfrm>
            <a:off x="0" y="0"/>
            <a:ext cx="12192000" cy="6858000"/>
          </a:xfrm>
          <a:prstGeom prst="rect">
            <a:avLst/>
          </a:prstGeom>
        </p:spPr>
        <p:txBody>
          <a:bodyPr lIns="91439" tIns="45719" rIns="91439" bIns="45719">
            <a:noAutofit/>
          </a:bodyPr>
          <a:lstStyle/>
          <a:p>
            <a:pPr/>
          </a:p>
        </p:txBody>
      </p:sp>
      <p:pic>
        <p:nvPicPr>
          <p:cNvPr id="228" name="Picture 1" descr="Picture 1"/>
          <p:cNvPicPr>
            <a:picLocks noChangeAspect="1"/>
          </p:cNvPicPr>
          <p:nvPr/>
        </p:nvPicPr>
        <p:blipFill>
          <a:blip r:embed="rId2">
            <a:extLst/>
          </a:blip>
          <a:stretch>
            <a:fillRect/>
          </a:stretch>
        </p:blipFill>
        <p:spPr>
          <a:xfrm>
            <a:off x="212381" y="156277"/>
            <a:ext cx="3694601" cy="646598"/>
          </a:xfrm>
          <a:prstGeom prst="rect">
            <a:avLst/>
          </a:prstGeom>
          <a:ln w="12700">
            <a:miter lim="400000"/>
          </a:ln>
        </p:spPr>
      </p:pic>
      <p:sp>
        <p:nvSpPr>
          <p:cNvPr id="22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logo white text_image bckgrnd 2">
    <p:spTree>
      <p:nvGrpSpPr>
        <p:cNvPr id="1" name=""/>
        <p:cNvGrpSpPr/>
        <p:nvPr/>
      </p:nvGrpSpPr>
      <p:grpSpPr>
        <a:xfrm>
          <a:off x="0" y="0"/>
          <a:ext cx="0" cy="0"/>
          <a:chOff x="0" y="0"/>
          <a:chExt cx="0" cy="0"/>
        </a:xfrm>
      </p:grpSpPr>
      <p:sp>
        <p:nvSpPr>
          <p:cNvPr id="236" name="Picture Placeholder 5"/>
          <p:cNvSpPr/>
          <p:nvPr>
            <p:ph type="pic" idx="21"/>
          </p:nvPr>
        </p:nvSpPr>
        <p:spPr>
          <a:xfrm>
            <a:off x="0" y="0"/>
            <a:ext cx="12192000" cy="6858000"/>
          </a:xfrm>
          <a:prstGeom prst="rect">
            <a:avLst/>
          </a:prstGeom>
        </p:spPr>
        <p:txBody>
          <a:bodyPr lIns="91439" tIns="45719" rIns="91439" bIns="45719">
            <a:noAutofit/>
          </a:bodyPr>
          <a:lstStyle/>
          <a:p>
            <a:pPr/>
          </a:p>
        </p:txBody>
      </p:sp>
      <p:pic>
        <p:nvPicPr>
          <p:cNvPr id="237" name="Picture 1" descr="Picture 1"/>
          <p:cNvPicPr>
            <a:picLocks noChangeAspect="1"/>
          </p:cNvPicPr>
          <p:nvPr/>
        </p:nvPicPr>
        <p:blipFill>
          <a:blip r:embed="rId2">
            <a:extLst/>
          </a:blip>
          <a:stretch>
            <a:fillRect/>
          </a:stretch>
        </p:blipFill>
        <p:spPr>
          <a:xfrm>
            <a:off x="8331144" y="6122994"/>
            <a:ext cx="3694603" cy="646598"/>
          </a:xfrm>
          <a:prstGeom prst="rect">
            <a:avLst/>
          </a:prstGeom>
          <a:ln w="12700">
            <a:miter lim="400000"/>
          </a:ln>
        </p:spPr>
      </p:pic>
      <p:sp>
        <p:nvSpPr>
          <p:cNvPr id="23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45" name="Title Text"/>
          <p:cNvSpPr txBox="1"/>
          <p:nvPr>
            <p:ph type="title"/>
          </p:nvPr>
        </p:nvSpPr>
        <p:spPr>
          <a:xfrm>
            <a:off x="609600" y="274638"/>
            <a:ext cx="10972800" cy="1143001"/>
          </a:xfrm>
          <a:prstGeom prst="rect">
            <a:avLst/>
          </a:prstGeom>
        </p:spPr>
        <p:txBody>
          <a:bodyPr/>
          <a:lstStyle>
            <a:lvl1pPr algn="ctr">
              <a:lnSpc>
                <a:spcPct val="100000"/>
              </a:lnSpc>
              <a:defRPr>
                <a:latin typeface="Myriad Pro"/>
                <a:ea typeface="Myriad Pro"/>
                <a:cs typeface="Myriad Pro"/>
                <a:sym typeface="Myriad Pro"/>
              </a:defRPr>
            </a:lvl1pPr>
          </a:lstStyle>
          <a:p>
            <a:pPr/>
            <a:r>
              <a:t>Title Text</a:t>
            </a:r>
          </a:p>
        </p:txBody>
      </p:sp>
      <p:sp>
        <p:nvSpPr>
          <p:cNvPr id="246" name="Body Level One…"/>
          <p:cNvSpPr txBox="1"/>
          <p:nvPr>
            <p:ph type="body" idx="1"/>
          </p:nvPr>
        </p:nvSpPr>
        <p:spPr>
          <a:xfrm>
            <a:off x="609600" y="1600200"/>
            <a:ext cx="10972800" cy="3917035"/>
          </a:xfrm>
          <a:prstGeom prst="rect">
            <a:avLst/>
          </a:prstGeom>
        </p:spPr>
        <p:txBody>
          <a:bodyPr/>
          <a:lstStyle>
            <a:lvl1pPr marL="342900" indent="-342900">
              <a:lnSpc>
                <a:spcPct val="100000"/>
              </a:lnSpc>
              <a:spcBef>
                <a:spcPts val="700"/>
              </a:spcBef>
              <a:defRPr sz="3200">
                <a:latin typeface="Myriad Pro"/>
                <a:ea typeface="Myriad Pro"/>
                <a:cs typeface="Myriad Pro"/>
                <a:sym typeface="Myriad Pro"/>
              </a:defRPr>
            </a:lvl1pPr>
            <a:lvl2pPr marL="783771" indent="-326571">
              <a:lnSpc>
                <a:spcPct val="100000"/>
              </a:lnSpc>
              <a:spcBef>
                <a:spcPts val="700"/>
              </a:spcBef>
              <a:buChar char="–"/>
              <a:defRPr sz="3200">
                <a:latin typeface="Myriad Pro"/>
                <a:ea typeface="Myriad Pro"/>
                <a:cs typeface="Myriad Pro"/>
                <a:sym typeface="Myriad Pro"/>
              </a:defRPr>
            </a:lvl2pPr>
            <a:lvl3pPr marL="1219200" indent="-304800">
              <a:lnSpc>
                <a:spcPct val="100000"/>
              </a:lnSpc>
              <a:spcBef>
                <a:spcPts val="700"/>
              </a:spcBef>
              <a:defRPr sz="3200">
                <a:latin typeface="Myriad Pro"/>
                <a:ea typeface="Myriad Pro"/>
                <a:cs typeface="Myriad Pro"/>
                <a:sym typeface="Myriad Pro"/>
              </a:defRPr>
            </a:lvl3pPr>
            <a:lvl4pPr marL="1737360" indent="-365760">
              <a:lnSpc>
                <a:spcPct val="100000"/>
              </a:lnSpc>
              <a:spcBef>
                <a:spcPts val="700"/>
              </a:spcBef>
              <a:buChar char="–"/>
              <a:defRPr sz="3200">
                <a:latin typeface="Myriad Pro"/>
                <a:ea typeface="Myriad Pro"/>
                <a:cs typeface="Myriad Pro"/>
                <a:sym typeface="Myriad Pro"/>
              </a:defRPr>
            </a:lvl4pPr>
            <a:lvl5pPr marL="2194560" indent="-365760">
              <a:lnSpc>
                <a:spcPct val="100000"/>
              </a:lnSpc>
              <a:spcBef>
                <a:spcPts val="700"/>
              </a:spcBef>
              <a:buChar char="»"/>
              <a:defRPr sz="3200">
                <a:latin typeface="Myriad Pro"/>
                <a:ea typeface="Myriad Pro"/>
                <a:cs typeface="Myriad Pro"/>
                <a:sym typeface="Myriad Pro"/>
              </a:defRPr>
            </a:lvl5pPr>
          </a:lstStyle>
          <a:p>
            <a:pPr/>
            <a:r>
              <a:t>Body Level One</a:t>
            </a:r>
          </a:p>
          <a:p>
            <a:pPr lvl="1"/>
            <a:r>
              <a:t>Body Level Two</a:t>
            </a:r>
          </a:p>
          <a:p>
            <a:pPr lvl="2"/>
            <a:r>
              <a:t>Body Level Three</a:t>
            </a:r>
          </a:p>
          <a:p>
            <a:pPr lvl="3"/>
            <a:r>
              <a:t>Body Level Four</a:t>
            </a:r>
          </a:p>
          <a:p>
            <a:pPr lvl="4"/>
            <a:r>
              <a:t>Body Level Five</a:t>
            </a:r>
          </a:p>
        </p:txBody>
      </p:sp>
      <p:sp>
        <p:nvSpPr>
          <p:cNvPr id="247" name="Slide Number"/>
          <p:cNvSpPr txBox="1"/>
          <p:nvPr>
            <p:ph type="sldNum" sz="quarter" idx="2"/>
          </p:nvPr>
        </p:nvSpPr>
        <p:spPr>
          <a:xfrm>
            <a:off x="11308751" y="6416606"/>
            <a:ext cx="273653" cy="269237"/>
          </a:xfrm>
          <a:prstGeom prst="rect">
            <a:avLst/>
          </a:prstGeom>
        </p:spPr>
        <p:txBody>
          <a:bodyPr/>
          <a:lstStyle>
            <a:lvl1pPr>
              <a:defRPr>
                <a:latin typeface="Myriad Pro"/>
                <a:ea typeface="Myriad Pro"/>
                <a:cs typeface="Myriad Pro"/>
                <a:sym typeface="Myriad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 Id="rId16" Type="http://schemas.openxmlformats.org/officeDocument/2006/relationships/slideLayout" Target="../slideLayouts/slideLayout13.xml"/><Relationship Id="rId17" Type="http://schemas.openxmlformats.org/officeDocument/2006/relationships/slideLayout" Target="../slideLayouts/slideLayout14.xml"/><Relationship Id="rId18" Type="http://schemas.openxmlformats.org/officeDocument/2006/relationships/slideLayout" Target="../slideLayouts/slideLayout15.xml"/><Relationship Id="rId19" Type="http://schemas.openxmlformats.org/officeDocument/2006/relationships/slideLayout" Target="../slideLayouts/slideLayout16.xml"/><Relationship Id="rId20" Type="http://schemas.openxmlformats.org/officeDocument/2006/relationships/slideLayout" Target="../slideLayouts/slideLayout17.xml"/><Relationship Id="rId21" Type="http://schemas.openxmlformats.org/officeDocument/2006/relationships/slideLayout" Target="../slideLayouts/slideLayout18.xml"/><Relationship Id="rId22" Type="http://schemas.openxmlformats.org/officeDocument/2006/relationships/slideLayout" Target="../slideLayouts/slideLayout19.xml"/><Relationship Id="rId23" Type="http://schemas.openxmlformats.org/officeDocument/2006/relationships/slideLayout" Target="../slideLayouts/slideLayout20.xml"/><Relationship Id="rId24" Type="http://schemas.openxmlformats.org/officeDocument/2006/relationships/slideLayout" Target="../slideLayouts/slideLayout21.xml"/><Relationship Id="rId25" Type="http://schemas.openxmlformats.org/officeDocument/2006/relationships/slideLayout" Target="../slideLayouts/slideLayout22.xml"/><Relationship Id="rId26" Type="http://schemas.openxmlformats.org/officeDocument/2006/relationships/slideLayout" Target="../slideLayouts/slideLayout23.xml"/><Relationship Id="rId27"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pic>
        <p:nvPicPr>
          <p:cNvPr id="2"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 name="Picture 3" descr="Picture 3"/>
          <p:cNvPicPr>
            <a:picLocks noChangeAspect="1"/>
          </p:cNvPicPr>
          <p:nvPr/>
        </p:nvPicPr>
        <p:blipFill>
          <a:blip r:embed="rId3">
            <a:extLst/>
          </a:blip>
          <a:srcRect l="51836" t="0" r="0" b="0"/>
          <a:stretch>
            <a:fillRect/>
          </a:stretch>
        </p:blipFill>
        <p:spPr>
          <a:xfrm>
            <a:off x="2030809" y="5989011"/>
            <a:ext cx="1641611" cy="596518"/>
          </a:xfrm>
          <a:prstGeom prst="rect">
            <a:avLst/>
          </a:prstGeom>
          <a:ln w="12700">
            <a:miter lim="400000"/>
          </a:ln>
        </p:spPr>
      </p:pic>
      <p:sp>
        <p:nvSpPr>
          <p:cNvPr id="4" name="Title Text"/>
          <p:cNvSpPr txBox="1"/>
          <p:nvPr>
            <p:ph type="title"/>
          </p:nvPr>
        </p:nvSpPr>
        <p:spPr>
          <a:xfrm>
            <a:off x="358219" y="365125"/>
            <a:ext cx="11481849"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5" name="Body Level One…"/>
          <p:cNvSpPr txBox="1"/>
          <p:nvPr>
            <p:ph type="body" idx="1"/>
          </p:nvPr>
        </p:nvSpPr>
        <p:spPr>
          <a:xfrm>
            <a:off x="358219" y="1825625"/>
            <a:ext cx="11481849" cy="357593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6" name="Slide Number"/>
          <p:cNvSpPr txBox="1"/>
          <p:nvPr>
            <p:ph type="sldNum" sz="quarter" idx="2"/>
          </p:nvPr>
        </p:nvSpPr>
        <p:spPr>
          <a:xfrm>
            <a:off x="8478981" y="6232200"/>
            <a:ext cx="258620" cy="248301"/>
          </a:xfrm>
          <a:prstGeom prst="rect">
            <a:avLst/>
          </a:prstGeom>
          <a:ln w="12700">
            <a:miter lim="400000"/>
          </a:ln>
        </p:spPr>
        <p:txBody>
          <a:bodyPr wrap="none" lIns="45718" tIns="45718" rIns="45718" bIns="45718" anchor="ctr">
            <a:spAutoFit/>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 id="2147483665" r:id="rId20"/>
    <p:sldLayoutId id="2147483666" r:id="rId21"/>
    <p:sldLayoutId id="2147483667" r:id="rId22"/>
    <p:sldLayoutId id="2147483668" r:id="rId23"/>
    <p:sldLayoutId id="2147483669" r:id="rId24"/>
    <p:sldLayoutId id="2147483670" r:id="rId25"/>
    <p:sldLayoutId id="2147483671" r:id="rId26"/>
    <p:sldLayoutId id="2147483672" r:id="rId27"/>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3.jpeg"/><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image" Target="../media/image20.png"/><Relationship Id="rId6" Type="http://schemas.openxmlformats.org/officeDocument/2006/relationships/image" Target="../media/image4.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5.jpeg"/><Relationship Id="rId3" Type="http://schemas.openxmlformats.org/officeDocument/2006/relationships/hyperlink" Target="https://hwb.gov.wales/cwricwlwm-i-gymru" TargetMode="External"/></Relationships>

</file>

<file path=ppt/slides/_rels/slide7.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hyperlink" Target="https://www.youtube.com/watch?v=W07-nZhisHI" TargetMode="External"/><Relationship Id="rId3" Type="http://schemas.openxmlformats.org/officeDocument/2006/relationships/image" Target="../media/image21.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4.jpeg"/><Relationship Id="rId3" Type="http://schemas.openxmlformats.org/officeDocument/2006/relationships/image" Target="../media/image22.png"/><Relationship Id="rId4" Type="http://schemas.openxmlformats.org/officeDocument/2006/relationships/image" Target="../media/image23.png"/><Relationship Id="rId5" Type="http://schemas.openxmlformats.org/officeDocument/2006/relationships/image" Target="../media/image24.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4.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5.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6.png"/><Relationship Id="rId3" Type="http://schemas.openxmlformats.org/officeDocument/2006/relationships/hyperlink" Target="https://hwb.gov.wales/cwricwlwm-i-gymru/fframweithiau-sgiliau-trawsgwricwlaidd/" TargetMode="Externa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27.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4.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4.jpeg"/><Relationship Id="rId3" Type="http://schemas.openxmlformats.org/officeDocument/2006/relationships/image" Target="../media/image6.jpeg"/><Relationship Id="rId4" Type="http://schemas.openxmlformats.org/officeDocument/2006/relationships/image" Target="../media/image7.jpeg"/><Relationship Id="rId5" Type="http://schemas.openxmlformats.org/officeDocument/2006/relationships/hyperlink" Target="https://strategywiki.org/wiki/Kingdom_Hearts/Neverland" TargetMode="External"/><Relationship Id="rId6" Type="http://schemas.openxmlformats.org/officeDocument/2006/relationships/hyperlink" Target="https://creativecommons.org/licenses/by-sa/3.0/" TargetMode="External"/><Relationship Id="rId7" Type="http://schemas.openxmlformats.org/officeDocument/2006/relationships/image" Target="../media/image28.png"/><Relationship Id="rId8" Type="http://schemas.openxmlformats.org/officeDocument/2006/relationships/image" Target="../media/image29.png"/><Relationship Id="rId9" Type="http://schemas.openxmlformats.org/officeDocument/2006/relationships/image" Target="../media/image30.png"/><Relationship Id="rId10" Type="http://schemas.openxmlformats.org/officeDocument/2006/relationships/image" Target="../media/image31.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32.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3.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s://padlet.com/dwilson267/1kk4q32hdzd7w8dx" TargetMode="External"/><Relationship Id="rId3" Type="http://schemas.openxmlformats.org/officeDocument/2006/relationships/image" Target="../media/image34.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5.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hyperlink" Target="https://ablconnect.harvard.edu/authentic-learning" TargetMode="External"/><Relationship Id="rId3"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7" name="Picture 2" descr="Picture 2"/>
          <p:cNvPicPr>
            <a:picLocks noChangeAspect="1"/>
          </p:cNvPicPr>
          <p:nvPr/>
        </p:nvPicPr>
        <p:blipFill>
          <a:blip r:embed="rId2">
            <a:extLst/>
          </a:blip>
          <a:srcRect l="0" t="0" r="0" b="6085"/>
          <a:stretch>
            <a:fillRect/>
          </a:stretch>
        </p:blipFill>
        <p:spPr>
          <a:xfrm flipH="1">
            <a:off x="2017183" y="3792630"/>
            <a:ext cx="1589620" cy="2746201"/>
          </a:xfrm>
          <a:prstGeom prst="rect">
            <a:avLst/>
          </a:prstGeom>
          <a:ln w="12700">
            <a:miter lim="400000"/>
          </a:ln>
        </p:spPr>
      </p:pic>
      <p:pic>
        <p:nvPicPr>
          <p:cNvPr id="258" name="Attachment.png" descr="Attachment.png"/>
          <p:cNvPicPr>
            <a:picLocks noChangeAspect="1"/>
          </p:cNvPicPr>
          <p:nvPr/>
        </p:nvPicPr>
        <p:blipFill>
          <a:blip r:embed="rId3">
            <a:extLst/>
          </a:blip>
          <a:stretch>
            <a:fillRect/>
          </a:stretch>
        </p:blipFill>
        <p:spPr>
          <a:xfrm>
            <a:off x="5994400" y="3264641"/>
            <a:ext cx="203200" cy="203203"/>
          </a:xfrm>
          <a:prstGeom prst="rect">
            <a:avLst/>
          </a:prstGeom>
          <a:ln w="12700">
            <a:miter lim="400000"/>
          </a:ln>
        </p:spPr>
      </p:pic>
      <p:sp>
        <p:nvSpPr>
          <p:cNvPr id="259" name="Text"/>
          <p:cNvSpPr txBox="1"/>
          <p:nvPr/>
        </p:nvSpPr>
        <p:spPr>
          <a:xfrm>
            <a:off x="5994399" y="3264641"/>
            <a:ext cx="154937" cy="3327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600">
                <a:latin typeface="Times Roman"/>
                <a:ea typeface="Times Roman"/>
                <a:cs typeface="Times Roman"/>
                <a:sym typeface="Times Roman"/>
              </a:defRPr>
            </a:lvl1pPr>
          </a:lstStyle>
          <a:p>
            <a:pPr/>
            <a:r>
              <a:t> </a:t>
            </a:r>
          </a:p>
        </p:txBody>
      </p:sp>
      <p:pic>
        <p:nvPicPr>
          <p:cNvPr id="260" name="Screenshot 2023-10-12 at 10.14.14.png" descr="Screenshot 2023-10-12 at 10.14.14.png"/>
          <p:cNvPicPr>
            <a:picLocks noChangeAspect="1"/>
          </p:cNvPicPr>
          <p:nvPr/>
        </p:nvPicPr>
        <p:blipFill>
          <a:blip r:embed="rId4">
            <a:extLst/>
          </a:blip>
          <a:stretch>
            <a:fillRect/>
          </a:stretch>
        </p:blipFill>
        <p:spPr>
          <a:xfrm>
            <a:off x="3203231" y="263764"/>
            <a:ext cx="3405914" cy="2587004"/>
          </a:xfrm>
          <a:prstGeom prst="rect">
            <a:avLst/>
          </a:prstGeom>
          <a:ln w="12700">
            <a:miter lim="400000"/>
          </a:ln>
        </p:spPr>
      </p:pic>
      <p:pic>
        <p:nvPicPr>
          <p:cNvPr id="261" name="Screenshot 2023-10-12 at 07.32.55.png" descr="Screenshot 2023-10-12 at 07.32.55.png"/>
          <p:cNvPicPr>
            <a:picLocks noChangeAspect="1"/>
          </p:cNvPicPr>
          <p:nvPr/>
        </p:nvPicPr>
        <p:blipFill>
          <a:blip r:embed="rId5">
            <a:extLst/>
          </a:blip>
          <a:stretch>
            <a:fillRect/>
          </a:stretch>
        </p:blipFill>
        <p:spPr>
          <a:xfrm>
            <a:off x="5169879" y="2141541"/>
            <a:ext cx="6730470" cy="4408077"/>
          </a:xfrm>
          <a:prstGeom prst="rect">
            <a:avLst/>
          </a:prstGeom>
          <a:ln w="12700">
            <a:miter lim="400000"/>
          </a:ln>
        </p:spPr>
      </p:pic>
      <p:pic>
        <p:nvPicPr>
          <p:cNvPr id="262" name="Picture 2" descr="Picture 2"/>
          <p:cNvPicPr>
            <a:picLocks noChangeAspect="1"/>
          </p:cNvPicPr>
          <p:nvPr/>
        </p:nvPicPr>
        <p:blipFill>
          <a:blip r:embed="rId6">
            <a:extLst/>
          </a:blip>
          <a:stretch>
            <a:fillRect/>
          </a:stretch>
        </p:blipFill>
        <p:spPr>
          <a:xfrm>
            <a:off x="8303404" y="196136"/>
            <a:ext cx="3591477" cy="1372440"/>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4" name="Arweinydd y Modiwl…"/>
          <p:cNvSpPr txBox="1"/>
          <p:nvPr>
            <p:ph type="body" sz="half" idx="1"/>
          </p:nvPr>
        </p:nvSpPr>
        <p:spPr>
          <a:xfrm>
            <a:off x="4405524" y="2320681"/>
            <a:ext cx="5181603" cy="4351342"/>
          </a:xfrm>
          <a:prstGeom prst="rect">
            <a:avLst/>
          </a:prstGeom>
        </p:spPr>
        <p:txBody>
          <a:bodyPr/>
          <a:lstStyle/>
          <a:p>
            <a:pPr/>
          </a:p>
          <a:p>
            <a:pPr/>
          </a:p>
          <a:p>
            <a:pPr marL="0" indent="0" algn="ctr" defTabSz="877822">
              <a:lnSpc>
                <a:spcPct val="88000"/>
              </a:lnSpc>
              <a:spcBef>
                <a:spcPts val="900"/>
              </a:spcBef>
              <a:buSzTx/>
              <a:buNone/>
              <a:defRPr b="1" sz="3000">
                <a:latin typeface="Comic Sans MS"/>
                <a:ea typeface="Comic Sans MS"/>
                <a:cs typeface="Comic Sans MS"/>
                <a:sym typeface="Comic Sans MS"/>
              </a:defRPr>
            </a:pPr>
            <a:r>
              <a:t>Arweinydd y Modiwl</a:t>
            </a:r>
          </a:p>
          <a:p>
            <a:pPr marL="0" indent="0" algn="ctr" defTabSz="877822">
              <a:lnSpc>
                <a:spcPct val="88000"/>
              </a:lnSpc>
              <a:spcBef>
                <a:spcPts val="900"/>
              </a:spcBef>
              <a:buSzTx/>
              <a:buNone/>
              <a:defRPr b="1" sz="3000">
                <a:latin typeface="Comic Sans MS"/>
                <a:ea typeface="Comic Sans MS"/>
                <a:cs typeface="Comic Sans MS"/>
                <a:sym typeface="Comic Sans MS"/>
              </a:defRPr>
            </a:pPr>
            <a:r>
              <a:t> </a:t>
            </a:r>
          </a:p>
          <a:p>
            <a:pPr marL="0" indent="0" algn="ctr" defTabSz="877822">
              <a:lnSpc>
                <a:spcPct val="88000"/>
              </a:lnSpc>
              <a:spcBef>
                <a:spcPts val="900"/>
              </a:spcBef>
              <a:buSzTx/>
              <a:buNone/>
              <a:defRPr b="1" sz="3000">
                <a:latin typeface="Comic Sans MS"/>
                <a:ea typeface="Comic Sans MS"/>
                <a:cs typeface="Comic Sans MS"/>
                <a:sym typeface="Comic Sans MS"/>
              </a:defRPr>
            </a:pPr>
            <a:r>
              <a:t>Fiona Jones</a:t>
            </a:r>
          </a:p>
          <a:p>
            <a:pPr marL="0" indent="0" algn="ctr" defTabSz="877822">
              <a:lnSpc>
                <a:spcPct val="88000"/>
              </a:lnSpc>
              <a:spcBef>
                <a:spcPts val="900"/>
              </a:spcBef>
              <a:buSzTx/>
              <a:buNone/>
              <a:defRPr b="1" sz="3000">
                <a:latin typeface="Comic Sans MS"/>
                <a:ea typeface="Comic Sans MS"/>
                <a:cs typeface="Comic Sans MS"/>
                <a:sym typeface="Comic Sans MS"/>
              </a:defRPr>
            </a:pPr>
            <a:r>
              <a:t>f.jones@uwtsd.ac.uk</a:t>
            </a:r>
          </a:p>
        </p:txBody>
      </p:sp>
      <p:sp>
        <p:nvSpPr>
          <p:cNvPr id="265" name="Cyflwyno…"/>
          <p:cNvSpPr txBox="1"/>
          <p:nvPr/>
        </p:nvSpPr>
        <p:spPr>
          <a:xfrm>
            <a:off x="3311504" y="71115"/>
            <a:ext cx="9825382" cy="2579806"/>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defRPr b="1" baseline="5550" sz="8000">
                <a:solidFill>
                  <a:srgbClr val="2F5597"/>
                </a:solidFill>
              </a:defRPr>
            </a:pPr>
            <a:r>
              <a:t>Cyflwyno </a:t>
            </a:r>
            <a:r>
              <a:rPr b="0"/>
              <a:t>​</a:t>
            </a:r>
          </a:p>
          <a:p>
            <a:pPr defTabSz="457200">
              <a:defRPr b="1" baseline="5550" sz="8000">
                <a:solidFill>
                  <a:srgbClr val="2F5597"/>
                </a:solidFill>
              </a:defRPr>
            </a:pPr>
            <a:r>
              <a:t>ECAD6008</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7" name="Text"/>
          <p:cNvSpPr txBox="1"/>
          <p:nvPr/>
        </p:nvSpPr>
        <p:spPr>
          <a:xfrm>
            <a:off x="6018529" y="3264641"/>
            <a:ext cx="154937" cy="3327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600">
                <a:latin typeface="Times Roman"/>
                <a:ea typeface="Times Roman"/>
                <a:cs typeface="Times Roman"/>
                <a:sym typeface="Times Roman"/>
              </a:defRPr>
            </a:lvl1pPr>
          </a:lstStyle>
          <a:p>
            <a:pPr/>
            <a:r>
              <a:t> </a:t>
            </a:r>
          </a:p>
        </p:txBody>
      </p:sp>
      <p:sp>
        <p:nvSpPr>
          <p:cNvPr id="268" name="Croeso i’r Modwl…"/>
          <p:cNvSpPr txBox="1"/>
          <p:nvPr/>
        </p:nvSpPr>
        <p:spPr>
          <a:xfrm>
            <a:off x="521569" y="199580"/>
            <a:ext cx="11634596" cy="5301940"/>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ctr" defTabSz="457200">
              <a:defRPr b="1" baseline="-1171" sz="4200">
                <a:solidFill>
                  <a:srgbClr val="000000">
                    <a:alpha val="84706"/>
                  </a:srgbClr>
                </a:solidFill>
                <a:latin typeface="+mn-lt"/>
                <a:ea typeface="+mn-ea"/>
                <a:cs typeface="+mn-cs"/>
                <a:sym typeface="Calibri"/>
              </a:defRPr>
            </a:pPr>
            <a:r>
              <a:t>Croeso i’r Modwl</a:t>
            </a:r>
            <a:endParaRPr baseline="-4164" sz="1200">
              <a:latin typeface="Arial"/>
              <a:ea typeface="Arial"/>
              <a:cs typeface="Arial"/>
              <a:sym typeface="Arial"/>
            </a:endParaRPr>
          </a:p>
          <a:p>
            <a:pPr algn="ctr" defTabSz="457200">
              <a:defRPr sz="1200">
                <a:solidFill>
                  <a:srgbClr val="000000">
                    <a:alpha val="84706"/>
                  </a:srgbClr>
                </a:solidFill>
                <a:latin typeface="Arial"/>
                <a:ea typeface="Arial"/>
                <a:cs typeface="Arial"/>
                <a:sym typeface="Arial"/>
              </a:defRPr>
            </a:pPr>
          </a:p>
          <a:p>
            <a:pPr defTabSz="457200">
              <a:defRPr sz="3000">
                <a:solidFill>
                  <a:srgbClr val="000000">
                    <a:alpha val="84706"/>
                  </a:srgbClr>
                </a:solidFill>
                <a:latin typeface="Arial"/>
                <a:ea typeface="Arial"/>
                <a:cs typeface="Arial"/>
                <a:sym typeface="Arial"/>
              </a:defRPr>
            </a:pPr>
          </a:p>
          <a:p>
            <a:pPr>
              <a:lnSpc>
                <a:spcPct val="90000"/>
              </a:lnSpc>
              <a:defRPr sz="3000">
                <a:latin typeface="+mn-lt"/>
                <a:ea typeface="+mn-ea"/>
                <a:cs typeface="+mn-cs"/>
                <a:sym typeface="Calibri"/>
              </a:defRPr>
            </a:pPr>
            <a:r>
              <a:t>Mae'r modiwl hwn yn canolbwyntio ar arwain dysgu trwy ddeall addysgeg effeithiol ac agweddau hanfodol yr hyn a ddysgir yn yr ysgol gynradd.</a:t>
            </a:r>
          </a:p>
          <a:p>
            <a:pPr>
              <a:lnSpc>
                <a:spcPct val="90000"/>
              </a:lnSpc>
              <a:defRPr sz="3000">
                <a:latin typeface="+mn-lt"/>
                <a:ea typeface="+mn-ea"/>
                <a:cs typeface="+mn-cs"/>
                <a:sym typeface="Calibri"/>
              </a:defRPr>
            </a:pPr>
            <a:r>
              <a:t>Oherwydd ehangder a dyfnder y cwricwlwm cynradd, bydd ffocws ar rai o agweddau allweddol Meysydd Dysgu a Phrofiad (MDaPh) a Chyfrifoldebau Trawsgwricwlaidd (CTG).</a:t>
            </a:r>
          </a:p>
          <a:p>
            <a:pPr>
              <a:lnSpc>
                <a:spcPct val="90000"/>
              </a:lnSpc>
              <a:defRPr sz="3000">
                <a:latin typeface="+mn-lt"/>
                <a:ea typeface="+mn-ea"/>
                <a:cs typeface="+mn-cs"/>
                <a:sym typeface="Calibri"/>
              </a:defRPr>
            </a:pPr>
          </a:p>
          <a:p>
            <a:pPr>
              <a:lnSpc>
                <a:spcPct val="90000"/>
              </a:lnSpc>
              <a:defRPr sz="3000">
                <a:latin typeface="+mn-lt"/>
                <a:ea typeface="+mn-ea"/>
                <a:cs typeface="+mn-cs"/>
                <a:sym typeface="Calibri"/>
              </a:defRPr>
            </a:pPr>
            <a:r>
              <a:t>Ar y lefel astudio hon, nodwch y disgwylir ichi dreulio amser sylweddol yn ymgymryd ag astudiaeth bersonol, yn annibynnol, i ddatblygu ehangder a dyfnder gwybodaeth o'r cwricwlwm cynradd.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0" name="Title 1"/>
          <p:cNvSpPr txBox="1"/>
          <p:nvPr>
            <p:ph type="title"/>
          </p:nvPr>
        </p:nvSpPr>
        <p:spPr>
          <a:xfrm>
            <a:off x="200764" y="2132743"/>
            <a:ext cx="2336452" cy="2396363"/>
          </a:xfrm>
          <a:prstGeom prst="rect">
            <a:avLst/>
          </a:prstGeom>
        </p:spPr>
        <p:txBody>
          <a:bodyPr anchor="b"/>
          <a:lstStyle>
            <a:lvl1pPr algn="ctr">
              <a:defRPr sz="3500">
                <a:solidFill>
                  <a:srgbClr val="FFFFFF"/>
                </a:solidFill>
              </a:defRPr>
            </a:lvl1pPr>
          </a:lstStyle>
          <a:p>
            <a:pPr/>
            <a:r>
              <a:t>Aims for this session</a:t>
            </a:r>
          </a:p>
        </p:txBody>
      </p:sp>
      <p:grpSp>
        <p:nvGrpSpPr>
          <p:cNvPr id="280" name="Content Placeholder 5"/>
          <p:cNvGrpSpPr/>
          <p:nvPr/>
        </p:nvGrpSpPr>
        <p:grpSpPr>
          <a:xfrm>
            <a:off x="3676954" y="599052"/>
            <a:ext cx="6841156" cy="5627474"/>
            <a:chOff x="0" y="0"/>
            <a:chExt cx="6841154" cy="5627474"/>
          </a:xfrm>
        </p:grpSpPr>
        <p:grpSp>
          <p:nvGrpSpPr>
            <p:cNvPr id="273" name="Group"/>
            <p:cNvGrpSpPr/>
            <p:nvPr/>
          </p:nvGrpSpPr>
          <p:grpSpPr>
            <a:xfrm>
              <a:off x="-1" y="-1"/>
              <a:ext cx="6841156" cy="1851894"/>
              <a:chOff x="0" y="0"/>
              <a:chExt cx="6841154" cy="1851892"/>
            </a:xfrm>
          </p:grpSpPr>
          <p:sp>
            <p:nvSpPr>
              <p:cNvPr id="271" name="Rounded Rectangle"/>
              <p:cNvSpPr/>
              <p:nvPr/>
            </p:nvSpPr>
            <p:spPr>
              <a:xfrm>
                <a:off x="0" y="0"/>
                <a:ext cx="6841155" cy="1851893"/>
              </a:xfrm>
              <a:prstGeom prst="roundRect">
                <a:avLst>
                  <a:gd name="adj" fmla="val 16667"/>
                </a:avLst>
              </a:prstGeom>
              <a:gradFill flip="none" rotWithShape="1">
                <a:gsLst>
                  <a:gs pos="0">
                    <a:srgbClr val="70A6DB"/>
                  </a:gs>
                  <a:gs pos="50000">
                    <a:srgbClr val="559BDB"/>
                  </a:gs>
                  <a:gs pos="100000">
                    <a:srgbClr val="448AC9"/>
                  </a:gs>
                </a:gsLst>
                <a:lin ang="5400000" scaled="0"/>
              </a:gradFill>
              <a:ln w="12700" cap="flat">
                <a:noFill/>
                <a:miter lim="400000"/>
              </a:ln>
              <a:effectLst/>
            </p:spPr>
            <p:txBody>
              <a:bodyPr wrap="square" lIns="45718" tIns="45718" rIns="45718" bIns="45718" numCol="1" anchor="ctr">
                <a:noAutofit/>
              </a:bodyPr>
              <a:lstStyle/>
              <a:p>
                <a:pPr algn="ctr" defTabSz="1422400">
                  <a:lnSpc>
                    <a:spcPct val="90000"/>
                  </a:lnSpc>
                  <a:spcBef>
                    <a:spcPts val="1100"/>
                  </a:spcBef>
                  <a:defRPr sz="3200">
                    <a:solidFill>
                      <a:srgbClr val="FFFFFF"/>
                    </a:solidFill>
                    <a:latin typeface="+mn-lt"/>
                    <a:ea typeface="+mn-ea"/>
                    <a:cs typeface="+mn-cs"/>
                    <a:sym typeface="Calibri"/>
                  </a:defRPr>
                </a:pPr>
              </a:p>
            </p:txBody>
          </p:sp>
          <p:sp>
            <p:nvSpPr>
              <p:cNvPr id="272" name="Trosolwg o’r Meysydd Dysgu a Phrofiad a’r egwyddorion pedagogaidd."/>
              <p:cNvSpPr txBox="1"/>
              <p:nvPr/>
            </p:nvSpPr>
            <p:spPr>
              <a:xfrm>
                <a:off x="90402" y="146482"/>
                <a:ext cx="6660351" cy="155892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ctr" defTabSz="1422400">
                  <a:lnSpc>
                    <a:spcPct val="90000"/>
                  </a:lnSpc>
                  <a:spcBef>
                    <a:spcPts val="1300"/>
                  </a:spcBef>
                  <a:defRPr sz="3200">
                    <a:solidFill>
                      <a:srgbClr val="FFFFFF"/>
                    </a:solidFill>
                    <a:latin typeface="+mn-lt"/>
                    <a:ea typeface="+mn-ea"/>
                    <a:cs typeface="+mn-cs"/>
                    <a:sym typeface="Calibri"/>
                  </a:defRPr>
                </a:lvl1pPr>
              </a:lstStyle>
              <a:p>
                <a:pPr/>
                <a:r>
                  <a:t>Trosolwg o’r Meysydd Dysgu a Phrofiad a’r egwyddorion pedagogaidd.</a:t>
                </a:r>
              </a:p>
            </p:txBody>
          </p:sp>
        </p:grpSp>
        <p:grpSp>
          <p:nvGrpSpPr>
            <p:cNvPr id="276" name="Group"/>
            <p:cNvGrpSpPr/>
            <p:nvPr/>
          </p:nvGrpSpPr>
          <p:grpSpPr>
            <a:xfrm>
              <a:off x="-1" y="1866896"/>
              <a:ext cx="6841156" cy="1851895"/>
              <a:chOff x="0" y="0"/>
              <a:chExt cx="6841154" cy="1851894"/>
            </a:xfrm>
          </p:grpSpPr>
          <p:sp>
            <p:nvSpPr>
              <p:cNvPr id="274" name="Rounded Rectangle"/>
              <p:cNvSpPr/>
              <p:nvPr/>
            </p:nvSpPr>
            <p:spPr>
              <a:xfrm>
                <a:off x="0" y="0"/>
                <a:ext cx="6841155" cy="1851895"/>
              </a:xfrm>
              <a:prstGeom prst="roundRect">
                <a:avLst>
                  <a:gd name="adj" fmla="val 16667"/>
                </a:avLst>
              </a:prstGeom>
              <a:gradFill flip="none" rotWithShape="1">
                <a:gsLst>
                  <a:gs pos="0">
                    <a:srgbClr val="69D1C0"/>
                  </a:gs>
                  <a:gs pos="50000">
                    <a:srgbClr val="4CD0BC"/>
                  </a:gs>
                  <a:gs pos="100000">
                    <a:srgbClr val="3CBFAB"/>
                  </a:gs>
                </a:gsLst>
                <a:lin ang="5400000" scaled="0"/>
              </a:gradFill>
              <a:ln w="12700" cap="flat">
                <a:noFill/>
                <a:miter lim="400000"/>
              </a:ln>
              <a:effectLst/>
            </p:spPr>
            <p:txBody>
              <a:bodyPr wrap="square" lIns="45718" tIns="45718" rIns="45718" bIns="45718" numCol="1" anchor="ctr">
                <a:noAutofit/>
              </a:bodyPr>
              <a:lstStyle/>
              <a:p>
                <a:pPr algn="ctr" defTabSz="1422400">
                  <a:lnSpc>
                    <a:spcPct val="90000"/>
                  </a:lnSpc>
                  <a:spcBef>
                    <a:spcPts val="1100"/>
                  </a:spcBef>
                  <a:defRPr sz="3200">
                    <a:solidFill>
                      <a:srgbClr val="FFFFFF"/>
                    </a:solidFill>
                    <a:latin typeface="+mn-lt"/>
                    <a:ea typeface="+mn-ea"/>
                    <a:cs typeface="+mn-cs"/>
                    <a:sym typeface="Calibri"/>
                  </a:defRPr>
                </a:pPr>
              </a:p>
            </p:txBody>
          </p:sp>
          <p:sp>
            <p:nvSpPr>
              <p:cNvPr id="275" name="Ystyried sut y gellir eu hymgorffori mewn i sesiynau dysgu."/>
              <p:cNvSpPr txBox="1"/>
              <p:nvPr/>
            </p:nvSpPr>
            <p:spPr>
              <a:xfrm>
                <a:off x="90402" y="373853"/>
                <a:ext cx="6660351" cy="110418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ctr" defTabSz="1422400">
                  <a:lnSpc>
                    <a:spcPct val="90000"/>
                  </a:lnSpc>
                  <a:spcBef>
                    <a:spcPts val="1300"/>
                  </a:spcBef>
                  <a:defRPr sz="3200">
                    <a:solidFill>
                      <a:srgbClr val="FFFFFF"/>
                    </a:solidFill>
                    <a:latin typeface="+mn-lt"/>
                    <a:ea typeface="+mn-ea"/>
                    <a:cs typeface="+mn-cs"/>
                    <a:sym typeface="Calibri"/>
                  </a:defRPr>
                </a:lvl1pPr>
              </a:lstStyle>
              <a:p>
                <a:pPr/>
                <a:r>
                  <a:t>Ystyried sut y gellir eu hymgorffori mewn i sesiynau dysgu.</a:t>
                </a:r>
              </a:p>
            </p:txBody>
          </p:sp>
        </p:grpSp>
        <p:grpSp>
          <p:nvGrpSpPr>
            <p:cNvPr id="279" name="Group"/>
            <p:cNvGrpSpPr/>
            <p:nvPr/>
          </p:nvGrpSpPr>
          <p:grpSpPr>
            <a:xfrm>
              <a:off x="-1" y="3775580"/>
              <a:ext cx="6841156" cy="1851895"/>
              <a:chOff x="0" y="0"/>
              <a:chExt cx="6841154" cy="1851893"/>
            </a:xfrm>
          </p:grpSpPr>
          <p:sp>
            <p:nvSpPr>
              <p:cNvPr id="277" name="Rounded Rectangle"/>
              <p:cNvSpPr/>
              <p:nvPr/>
            </p:nvSpPr>
            <p:spPr>
              <a:xfrm>
                <a:off x="0" y="0"/>
                <a:ext cx="6841155" cy="1851894"/>
              </a:xfrm>
              <a:prstGeom prst="roundRect">
                <a:avLst>
                  <a:gd name="adj" fmla="val 16667"/>
                </a:avLst>
              </a:prstGeom>
              <a:solidFill>
                <a:srgbClr val="B4C7E7"/>
              </a:solidFill>
              <a:ln w="12700" cap="flat">
                <a:noFill/>
                <a:miter lim="400000"/>
              </a:ln>
              <a:effectLst/>
            </p:spPr>
            <p:txBody>
              <a:bodyPr wrap="square" lIns="45718" tIns="45718" rIns="45718" bIns="45718" numCol="1" anchor="ctr">
                <a:noAutofit/>
              </a:bodyPr>
              <a:lstStyle/>
              <a:p>
                <a:pPr algn="ctr" defTabSz="1422400">
                  <a:lnSpc>
                    <a:spcPct val="90000"/>
                  </a:lnSpc>
                  <a:spcBef>
                    <a:spcPts val="1100"/>
                  </a:spcBef>
                  <a:defRPr sz="3200">
                    <a:solidFill>
                      <a:srgbClr val="FFFFFF"/>
                    </a:solidFill>
                    <a:latin typeface="+mn-lt"/>
                    <a:ea typeface="+mn-ea"/>
                    <a:cs typeface="+mn-cs"/>
                    <a:sym typeface="Calibri"/>
                  </a:defRPr>
                </a:pPr>
              </a:p>
            </p:txBody>
          </p:sp>
          <p:sp>
            <p:nvSpPr>
              <p:cNvPr id="278" name="Gwneud rhywfaint o gynllunio tymor canolig sy’n ymgyfforimr 3 chyfrifoldeb trawsgwricwlaidd."/>
              <p:cNvSpPr txBox="1"/>
              <p:nvPr/>
            </p:nvSpPr>
            <p:spPr>
              <a:xfrm>
                <a:off x="90402" y="146482"/>
                <a:ext cx="6660351" cy="155892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1920" tIns="121920" rIns="121920" bIns="121920" numCol="1" anchor="ctr">
                <a:spAutoFit/>
              </a:bodyPr>
              <a:lstStyle>
                <a:lvl1pPr algn="ctr" defTabSz="1422400">
                  <a:lnSpc>
                    <a:spcPct val="90000"/>
                  </a:lnSpc>
                  <a:spcBef>
                    <a:spcPts val="1300"/>
                  </a:spcBef>
                  <a:defRPr sz="3200">
                    <a:solidFill>
                      <a:srgbClr val="FFFFFF"/>
                    </a:solidFill>
                    <a:latin typeface="+mn-lt"/>
                    <a:ea typeface="+mn-ea"/>
                    <a:cs typeface="+mn-cs"/>
                    <a:sym typeface="Calibri"/>
                  </a:defRPr>
                </a:lvl1pPr>
              </a:lstStyle>
              <a:p>
                <a:pPr/>
                <a:r>
                  <a:t>Gwneud rhywfaint o gynllunio tymor canolig sy’n ymgyfforimr 3 chyfrifoldeb trawsgwricwlaidd.</a:t>
                </a:r>
              </a:p>
            </p:txBody>
          </p:sp>
        </p:grpSp>
      </p:grpSp>
      <p:pic>
        <p:nvPicPr>
          <p:cNvPr id="281" name="Picture 2" descr="Picture 2"/>
          <p:cNvPicPr>
            <a:picLocks noChangeAspect="1"/>
          </p:cNvPicPr>
          <p:nvPr/>
        </p:nvPicPr>
        <p:blipFill>
          <a:blip r:embed="rId2">
            <a:extLst/>
          </a:blip>
          <a:stretch>
            <a:fillRect/>
          </a:stretch>
        </p:blipFill>
        <p:spPr>
          <a:xfrm>
            <a:off x="9899822" y="234758"/>
            <a:ext cx="2081786" cy="795532"/>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3" name="Title 1"/>
          <p:cNvSpPr txBox="1"/>
          <p:nvPr/>
        </p:nvSpPr>
        <p:spPr>
          <a:xfrm>
            <a:off x="3524341" y="729643"/>
            <a:ext cx="7795261"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lvl1pPr algn="ctr">
              <a:lnSpc>
                <a:spcPct val="72000"/>
              </a:lnSpc>
              <a:defRPr sz="5600">
                <a:latin typeface="Calibri Light"/>
                <a:ea typeface="Calibri Light"/>
                <a:cs typeface="Calibri Light"/>
                <a:sym typeface="Calibri Light"/>
              </a:defRPr>
            </a:lvl1pPr>
          </a:lstStyle>
          <a:p>
            <a:pPr/>
            <a:r>
              <a:t>Cwricwlwm i Gymru</a:t>
            </a:r>
          </a:p>
        </p:txBody>
      </p:sp>
      <p:pic>
        <p:nvPicPr>
          <p:cNvPr id="284" name="Picture 2" descr="Picture 2"/>
          <p:cNvPicPr>
            <a:picLocks noChangeAspect="1"/>
          </p:cNvPicPr>
          <p:nvPr/>
        </p:nvPicPr>
        <p:blipFill>
          <a:blip r:embed="rId2">
            <a:extLst/>
          </a:blip>
          <a:stretch>
            <a:fillRect/>
          </a:stretch>
        </p:blipFill>
        <p:spPr>
          <a:xfrm>
            <a:off x="4160927" y="2711362"/>
            <a:ext cx="3676652" cy="2572400"/>
          </a:xfrm>
          <a:prstGeom prst="rect">
            <a:avLst/>
          </a:prstGeom>
          <a:ln w="12700">
            <a:miter lim="400000"/>
          </a:ln>
        </p:spPr>
      </p:pic>
      <p:sp>
        <p:nvSpPr>
          <p:cNvPr id="285" name="https://hwb.gov.wales/cwricwlwm-i-gymru"/>
          <p:cNvSpPr txBox="1"/>
          <p:nvPr/>
        </p:nvSpPr>
        <p:spPr>
          <a:xfrm>
            <a:off x="8653395" y="3741618"/>
            <a:ext cx="1994286" cy="91728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latin typeface="+mn-lt"/>
                <a:ea typeface="+mn-ea"/>
                <a:cs typeface="+mn-cs"/>
                <a:sym typeface="Calibri"/>
                <a:hlinkClick r:id="rId3" invalidUrl="" action="" tgtFrame="" tooltip="" history="1" highlightClick="0" endSnd="0"/>
              </a:defRPr>
            </a:lvl1pPr>
          </a:lstStyle>
          <a:p>
            <a:pPr/>
            <a:r>
              <a:rPr>
                <a:hlinkClick r:id="rId3" invalidUrl="" action="" tgtFrame="" tooltip="" history="1" highlightClick="0" endSnd="0"/>
              </a:rPr>
              <a:t>https://hwb.gov.wales/cwricwlwm-i-gymru</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7" name="Beth yw dilyniant?…"/>
          <p:cNvSpPr txBox="1"/>
          <p:nvPr>
            <p:ph type="title"/>
          </p:nvPr>
        </p:nvSpPr>
        <p:spPr>
          <a:xfrm>
            <a:off x="3780147" y="365125"/>
            <a:ext cx="7956224" cy="1325563"/>
          </a:xfrm>
          <a:prstGeom prst="rect">
            <a:avLst/>
          </a:prstGeom>
        </p:spPr>
        <p:txBody>
          <a:bodyPr/>
          <a:lstStyle/>
          <a:p>
            <a:pPr/>
            <a:r>
              <a:t>Beth yw dilyniant?</a:t>
            </a:r>
          </a:p>
          <a:p>
            <a:pPr/>
            <a:r>
              <a:t>What is progression?</a:t>
            </a:r>
          </a:p>
        </p:txBody>
      </p:sp>
      <p:sp>
        <p:nvSpPr>
          <p:cNvPr id="288" name="https://www.youtube.com/watch?v=W07-nZhisHI"/>
          <p:cNvSpPr txBox="1"/>
          <p:nvPr>
            <p:ph type="body" idx="1"/>
          </p:nvPr>
        </p:nvSpPr>
        <p:spPr>
          <a:xfrm>
            <a:off x="3780147" y="1825625"/>
            <a:ext cx="7956224" cy="4667250"/>
          </a:xfrm>
          <a:prstGeom prst="rect">
            <a:avLst/>
          </a:prstGeom>
        </p:spPr>
        <p:txBody>
          <a:bodyPr/>
          <a:lstStyle/>
          <a:p>
            <a:pPr/>
          </a:p>
          <a:p>
            <a:pPr/>
          </a:p>
          <a:p>
            <a:pPr/>
          </a:p>
          <a:p>
            <a:pPr/>
          </a:p>
          <a:p>
            <a:pPr/>
          </a:p>
          <a:p>
            <a:pPr/>
          </a:p>
          <a:p>
            <a:pPr>
              <a:defRPr u="sng">
                <a:solidFill>
                  <a:srgbClr val="0000FF"/>
                </a:solidFill>
                <a:uFill>
                  <a:solidFill>
                    <a:srgbClr val="0000FF"/>
                  </a:solidFill>
                </a:uFill>
              </a:defRPr>
            </a:pPr>
            <a:r>
              <a:rPr>
                <a:hlinkClick r:id="rId2" invalidUrl="" action="" tgtFrame="" tooltip="" history="1" highlightClick="0" endSnd="0"/>
              </a:rPr>
              <a:t>https://www.youtube.com/watch?v=W07-nZhisHI</a:t>
            </a:r>
          </a:p>
        </p:txBody>
      </p:sp>
      <p:pic>
        <p:nvPicPr>
          <p:cNvPr id="289" name="Screenshot 2023-10-12 at 10.52.01.png" descr="Screenshot 2023-10-12 at 10.52.01.png"/>
          <p:cNvPicPr>
            <a:picLocks noChangeAspect="1"/>
          </p:cNvPicPr>
          <p:nvPr/>
        </p:nvPicPr>
        <p:blipFill>
          <a:blip r:embed="rId3">
            <a:extLst/>
          </a:blip>
          <a:stretch>
            <a:fillRect/>
          </a:stretch>
        </p:blipFill>
        <p:spPr>
          <a:xfrm>
            <a:off x="4391847" y="1794705"/>
            <a:ext cx="5919619" cy="3017706"/>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1" name="Title 3"/>
          <p:cNvSpPr txBox="1"/>
          <p:nvPr>
            <p:ph type="title"/>
          </p:nvPr>
        </p:nvSpPr>
        <p:spPr>
          <a:xfrm>
            <a:off x="2836373" y="333139"/>
            <a:ext cx="7886701" cy="3938365"/>
          </a:xfrm>
          <a:prstGeom prst="rect">
            <a:avLst/>
          </a:prstGeom>
        </p:spPr>
        <p:txBody>
          <a:bodyPr/>
          <a:lstStyle/>
          <a:p>
            <a:pPr algn="ctr">
              <a:defRPr sz="7900">
                <a:solidFill>
                  <a:srgbClr val="2E75B6"/>
                </a:solidFill>
              </a:defRPr>
            </a:pPr>
            <a:r>
              <a:t>Y Cyfrifoldebau Trawsgwricwlaidd</a:t>
            </a:r>
            <a:br/>
          </a:p>
        </p:txBody>
      </p:sp>
      <p:pic>
        <p:nvPicPr>
          <p:cNvPr id="292" name="Picture 1" descr="Picture 1"/>
          <p:cNvPicPr>
            <a:picLocks noChangeAspect="1"/>
          </p:cNvPicPr>
          <p:nvPr/>
        </p:nvPicPr>
        <p:blipFill>
          <a:blip r:embed="rId2">
            <a:extLst/>
          </a:blip>
          <a:stretch>
            <a:fillRect/>
          </a:stretch>
        </p:blipFill>
        <p:spPr>
          <a:xfrm>
            <a:off x="9899822" y="234758"/>
            <a:ext cx="2081786" cy="795532"/>
          </a:xfrm>
          <a:prstGeom prst="rect">
            <a:avLst/>
          </a:prstGeom>
          <a:ln w="12700">
            <a:miter lim="400000"/>
          </a:ln>
        </p:spPr>
      </p:pic>
      <p:pic>
        <p:nvPicPr>
          <p:cNvPr id="293" name="Screenshot 2023-10-12 at 10.57.22.png" descr="Screenshot 2023-10-12 at 10.57.22.png"/>
          <p:cNvPicPr>
            <a:picLocks noChangeAspect="1"/>
          </p:cNvPicPr>
          <p:nvPr/>
        </p:nvPicPr>
        <p:blipFill>
          <a:blip r:embed="rId3">
            <a:extLst/>
          </a:blip>
          <a:stretch>
            <a:fillRect/>
          </a:stretch>
        </p:blipFill>
        <p:spPr>
          <a:xfrm>
            <a:off x="4038486" y="3183736"/>
            <a:ext cx="3454378" cy="1056821"/>
          </a:xfrm>
          <a:prstGeom prst="rect">
            <a:avLst/>
          </a:prstGeom>
          <a:ln w="12700">
            <a:miter lim="400000"/>
          </a:ln>
        </p:spPr>
      </p:pic>
      <p:pic>
        <p:nvPicPr>
          <p:cNvPr id="294" name="Screenshot 2023-10-12 at 10.57.49.png" descr="Screenshot 2023-10-12 at 10.57.49.png"/>
          <p:cNvPicPr>
            <a:picLocks noChangeAspect="1"/>
          </p:cNvPicPr>
          <p:nvPr/>
        </p:nvPicPr>
        <p:blipFill>
          <a:blip r:embed="rId4">
            <a:extLst/>
          </a:blip>
          <a:stretch>
            <a:fillRect/>
          </a:stretch>
        </p:blipFill>
        <p:spPr>
          <a:xfrm>
            <a:off x="8304792" y="3735244"/>
            <a:ext cx="2794003" cy="1333503"/>
          </a:xfrm>
          <a:prstGeom prst="rect">
            <a:avLst/>
          </a:prstGeom>
          <a:ln w="12700">
            <a:miter lim="400000"/>
          </a:ln>
        </p:spPr>
      </p:pic>
      <p:pic>
        <p:nvPicPr>
          <p:cNvPr id="295" name="Screenshot 2023-10-12 at 10.59.51.png" descr="Screenshot 2023-10-12 at 10.59.51.png"/>
          <p:cNvPicPr>
            <a:picLocks noChangeAspect="1"/>
          </p:cNvPicPr>
          <p:nvPr/>
        </p:nvPicPr>
        <p:blipFill>
          <a:blip r:embed="rId5">
            <a:extLst/>
          </a:blip>
          <a:stretch>
            <a:fillRect/>
          </a:stretch>
        </p:blipFill>
        <p:spPr>
          <a:xfrm>
            <a:off x="3656426" y="4809883"/>
            <a:ext cx="3577833" cy="1468631"/>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7" name="Title 1"/>
          <p:cNvSpPr txBox="1"/>
          <p:nvPr>
            <p:ph type="title"/>
          </p:nvPr>
        </p:nvSpPr>
        <p:spPr>
          <a:xfrm>
            <a:off x="2871977" y="272755"/>
            <a:ext cx="7956223" cy="1325564"/>
          </a:xfrm>
          <a:prstGeom prst="rect">
            <a:avLst/>
          </a:prstGeom>
        </p:spPr>
        <p:txBody>
          <a:bodyPr/>
          <a:lstStyle/>
          <a:p>
            <a:pPr/>
            <a:r>
              <a:t>O ble ddaeth y syniad?</a:t>
            </a:r>
          </a:p>
        </p:txBody>
      </p:sp>
      <p:sp>
        <p:nvSpPr>
          <p:cNvPr id="298" name="Text Placeholder 2"/>
          <p:cNvSpPr txBox="1"/>
          <p:nvPr>
            <p:ph type="body" sz="quarter" idx="1"/>
          </p:nvPr>
        </p:nvSpPr>
        <p:spPr>
          <a:xfrm>
            <a:off x="3975024" y="1549633"/>
            <a:ext cx="7189642" cy="1799211"/>
          </a:xfrm>
          <a:prstGeom prst="rect">
            <a:avLst/>
          </a:prstGeom>
        </p:spPr>
        <p:txBody>
          <a:bodyPr/>
          <a:lstStyle/>
          <a:p>
            <a:pPr marL="0" indent="0" algn="just">
              <a:lnSpc>
                <a:spcPct val="81000"/>
              </a:lnSpc>
              <a:buSzTx/>
              <a:buNone/>
              <a:defRPr i="1" sz="1600">
                <a:solidFill>
                  <a:srgbClr val="222220"/>
                </a:solidFill>
              </a:defRPr>
            </a:pPr>
            <a: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endParaRPr sz="2500"/>
          </a:p>
          <a:p>
            <a:pPr marL="0" indent="0" algn="r">
              <a:lnSpc>
                <a:spcPct val="81000"/>
              </a:lnSpc>
              <a:buSzTx/>
              <a:buNone/>
              <a:defRPr sz="1600">
                <a:solidFill>
                  <a:srgbClr val="222220"/>
                </a:solidFill>
              </a:defRPr>
            </a:pPr>
            <a:r>
              <a:t>(Donaldson, 2015, p. 40)</a:t>
            </a:r>
          </a:p>
        </p:txBody>
      </p:sp>
      <p:sp>
        <p:nvSpPr>
          <p:cNvPr id="299" name="TextBox 4"/>
          <p:cNvSpPr txBox="1"/>
          <p:nvPr/>
        </p:nvSpPr>
        <p:spPr>
          <a:xfrm>
            <a:off x="4261589" y="4035406"/>
            <a:ext cx="6857357" cy="280993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a:solidFill>
                  <a:srgbClr val="1F1F1F"/>
                </a:solidFill>
                <a:latin typeface="+mn-lt"/>
                <a:ea typeface="+mn-ea"/>
                <a:cs typeface="+mn-cs"/>
                <a:sym typeface="Calibri"/>
              </a:defRPr>
            </a:pPr>
            <a:r>
              <a:t>Mae hyn wedi’i ymgorffori yn un o’r deuddeg egwyddor addysgeg:</a:t>
            </a:r>
          </a:p>
          <a:p>
            <a:pPr>
              <a:defRPr>
                <a:solidFill>
                  <a:srgbClr val="1F1F1F"/>
                </a:solidFill>
                <a:latin typeface="+mn-lt"/>
                <a:ea typeface="+mn-ea"/>
                <a:cs typeface="+mn-cs"/>
                <a:sym typeface="Calibri"/>
              </a:defRPr>
            </a:pPr>
          </a:p>
          <a:p>
            <a:pPr>
              <a:defRPr sz="3600">
                <a:solidFill>
                  <a:schemeClr val="accent1"/>
                </a:solidFill>
                <a:latin typeface="+mn-lt"/>
                <a:ea typeface="+mn-ea"/>
                <a:cs typeface="+mn-cs"/>
                <a:sym typeface="Calibri"/>
              </a:defRPr>
            </a:pPr>
            <a:r>
              <a:t>Mae addysgu da yn atgyfnerthu medrau trawsgwricwlaidd llythrennedd, rhifedd a chymhwysedd digidol yn rheolaidd</a:t>
            </a:r>
            <a:r>
              <a:rPr>
                <a:solidFill>
                  <a:srgbClr val="1F1F1F"/>
                </a:solidFill>
              </a:rPr>
              <a:t>.</a:t>
            </a:r>
          </a:p>
        </p:txBody>
      </p:sp>
      <p:sp>
        <p:nvSpPr>
          <p:cNvPr id="300" name="Arrow: Down 7"/>
          <p:cNvSpPr/>
          <p:nvPr/>
        </p:nvSpPr>
        <p:spPr>
          <a:xfrm>
            <a:off x="7205688" y="2972566"/>
            <a:ext cx="969158" cy="107319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1847"/>
                </a:moveTo>
                <a:lnTo>
                  <a:pt x="5400" y="11847"/>
                </a:lnTo>
                <a:lnTo>
                  <a:pt x="5400" y="0"/>
                </a:lnTo>
                <a:lnTo>
                  <a:pt x="16200" y="0"/>
                </a:lnTo>
                <a:lnTo>
                  <a:pt x="16200" y="11847"/>
                </a:lnTo>
                <a:lnTo>
                  <a:pt x="21600" y="11847"/>
                </a:lnTo>
                <a:lnTo>
                  <a:pt x="10800" y="21600"/>
                </a:lnTo>
                <a:close/>
              </a:path>
            </a:pathLst>
          </a:custGeom>
          <a:solidFill>
            <a:schemeClr val="accent1"/>
          </a:solidFill>
          <a:ln w="12700">
            <a:solidFill>
              <a:srgbClr val="1D3053"/>
            </a:solidFill>
            <a:miter/>
          </a:ln>
        </p:spPr>
        <p:txBody>
          <a:bodyPr lIns="45718" tIns="45718" rIns="45718" bIns="45718" anchor="ctr"/>
          <a:lstStyle/>
          <a:p>
            <a:pPr algn="ctr">
              <a:defRPr>
                <a:solidFill>
                  <a:srgbClr val="FFFFFF"/>
                </a:solidFill>
                <a:latin typeface="+mn-lt"/>
                <a:ea typeface="+mn-ea"/>
                <a:cs typeface="+mn-cs"/>
                <a:sym typeface="Calibri"/>
              </a:defRPr>
            </a:pPr>
          </a:p>
        </p:txBody>
      </p:sp>
      <p:pic>
        <p:nvPicPr>
          <p:cNvPr id="301" name="Picture 3" descr="Picture 3"/>
          <p:cNvPicPr>
            <a:picLocks noChangeAspect="1"/>
          </p:cNvPicPr>
          <p:nvPr/>
        </p:nvPicPr>
        <p:blipFill>
          <a:blip r:embed="rId2">
            <a:extLst/>
          </a:blip>
          <a:stretch>
            <a:fillRect/>
          </a:stretch>
        </p:blipFill>
        <p:spPr>
          <a:xfrm>
            <a:off x="9391887" y="86115"/>
            <a:ext cx="2589723" cy="989631"/>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03" name="Screenshot 2023-10-12 at 11.00.44.png" descr="Screenshot 2023-10-12 at 11.00.44.png"/>
          <p:cNvPicPr>
            <a:picLocks noChangeAspect="1"/>
          </p:cNvPicPr>
          <p:nvPr/>
        </p:nvPicPr>
        <p:blipFill>
          <a:blip r:embed="rId2">
            <a:extLst/>
          </a:blip>
          <a:stretch>
            <a:fillRect/>
          </a:stretch>
        </p:blipFill>
        <p:spPr>
          <a:xfrm>
            <a:off x="3218643" y="168170"/>
            <a:ext cx="8669295" cy="6381766"/>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05" name="Screenshot 2023-10-12 at 11.01.26.png" descr="Screenshot 2023-10-12 at 11.01.26.png"/>
          <p:cNvPicPr>
            <a:picLocks noChangeAspect="1"/>
          </p:cNvPicPr>
          <p:nvPr/>
        </p:nvPicPr>
        <p:blipFill>
          <a:blip r:embed="rId2">
            <a:extLst/>
          </a:blip>
          <a:stretch>
            <a:fillRect/>
          </a:stretch>
        </p:blipFill>
        <p:spPr>
          <a:xfrm>
            <a:off x="3527659" y="347423"/>
            <a:ext cx="8408441" cy="5272853"/>
          </a:xfrm>
          <a:prstGeom prst="rect">
            <a:avLst/>
          </a:prstGeom>
          <a:ln w="12700">
            <a:miter lim="400000"/>
          </a:ln>
        </p:spPr>
      </p:pic>
      <p:sp>
        <p:nvSpPr>
          <p:cNvPr id="306" name="https://hwb.gov.wales/cwricwlwm-i-gymru/fframweithiau-sgiliau-trawsgwricwlaidd/"/>
          <p:cNvSpPr txBox="1"/>
          <p:nvPr/>
        </p:nvSpPr>
        <p:spPr>
          <a:xfrm>
            <a:off x="3769164" y="5927028"/>
            <a:ext cx="7925427" cy="333085"/>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latin typeface="+mn-lt"/>
                <a:ea typeface="+mn-ea"/>
                <a:cs typeface="+mn-cs"/>
                <a:sym typeface="Calibri"/>
                <a:hlinkClick r:id="rId3" invalidUrl="" action="" tgtFrame="" tooltip="" history="1" highlightClick="0" endSnd="0"/>
              </a:defRPr>
            </a:lvl1pPr>
          </a:lstStyle>
          <a:p>
            <a:pPr/>
            <a:r>
              <a:rPr>
                <a:hlinkClick r:id="rId3" invalidUrl="" action="" tgtFrame="" tooltip="" history="1" highlightClick="0" endSnd="0"/>
              </a:rPr>
              <a:t>https://hwb.gov.wales/cwricwlwm-i-gymru/fframweithiau-sgiliau-trawsgwricwlaidd/</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08" name="Screenshot 2023-10-12 at 10.36.57.png" descr="Screenshot 2023-10-12 at 10.36.57.png"/>
          <p:cNvPicPr>
            <a:picLocks noChangeAspect="1"/>
          </p:cNvPicPr>
          <p:nvPr/>
        </p:nvPicPr>
        <p:blipFill>
          <a:blip r:embed="rId2">
            <a:extLst/>
          </a:blip>
          <a:stretch>
            <a:fillRect/>
          </a:stretch>
        </p:blipFill>
        <p:spPr>
          <a:xfrm>
            <a:off x="3266992" y="278285"/>
            <a:ext cx="8420725" cy="5970548"/>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0" name="Title 3"/>
          <p:cNvSpPr txBox="1"/>
          <p:nvPr>
            <p:ph type="title"/>
          </p:nvPr>
        </p:nvSpPr>
        <p:spPr>
          <a:xfrm>
            <a:off x="3532341" y="1459820"/>
            <a:ext cx="7886701" cy="3938360"/>
          </a:xfrm>
          <a:prstGeom prst="rect">
            <a:avLst/>
          </a:prstGeom>
        </p:spPr>
        <p:txBody>
          <a:bodyPr/>
          <a:lstStyle>
            <a:lvl1pPr algn="ctr">
              <a:defRPr sz="7900">
                <a:solidFill>
                  <a:srgbClr val="2E75B6"/>
                </a:solidFill>
              </a:defRPr>
            </a:lvl1pPr>
          </a:lstStyle>
          <a:p>
            <a:pPr/>
            <a:r>
              <a:t>Cynllunio thema:cynllunio tymor canolig</a:t>
            </a:r>
          </a:p>
        </p:txBody>
      </p:sp>
      <p:pic>
        <p:nvPicPr>
          <p:cNvPr id="311" name="Picture 1" descr="Picture 1"/>
          <p:cNvPicPr>
            <a:picLocks noChangeAspect="1"/>
          </p:cNvPicPr>
          <p:nvPr/>
        </p:nvPicPr>
        <p:blipFill>
          <a:blip r:embed="rId2">
            <a:extLst/>
          </a:blip>
          <a:stretch>
            <a:fillRect/>
          </a:stretch>
        </p:blipFill>
        <p:spPr>
          <a:xfrm>
            <a:off x="9899822" y="234758"/>
            <a:ext cx="2081786" cy="795532"/>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3" name="Picture 3" descr="Picture 3"/>
          <p:cNvPicPr>
            <a:picLocks noChangeAspect="1"/>
          </p:cNvPicPr>
          <p:nvPr/>
        </p:nvPicPr>
        <p:blipFill>
          <a:blip r:embed="rId2">
            <a:extLst/>
          </a:blip>
          <a:stretch>
            <a:fillRect/>
          </a:stretch>
        </p:blipFill>
        <p:spPr>
          <a:xfrm>
            <a:off x="9899822" y="234758"/>
            <a:ext cx="2081786" cy="795532"/>
          </a:xfrm>
          <a:prstGeom prst="rect">
            <a:avLst/>
          </a:prstGeom>
          <a:ln w="12700">
            <a:miter lim="400000"/>
          </a:ln>
        </p:spPr>
      </p:pic>
      <p:sp>
        <p:nvSpPr>
          <p:cNvPr id="314" name="Title 12"/>
          <p:cNvSpPr txBox="1"/>
          <p:nvPr>
            <p:ph type="title"/>
          </p:nvPr>
        </p:nvSpPr>
        <p:spPr>
          <a:xfrm>
            <a:off x="3069505" y="99218"/>
            <a:ext cx="6700344" cy="1325563"/>
          </a:xfrm>
          <a:prstGeom prst="rect">
            <a:avLst/>
          </a:prstGeom>
        </p:spPr>
        <p:txBody>
          <a:bodyPr/>
          <a:lstStyle>
            <a:lvl1pPr algn="ctr">
              <a:defRPr sz="3900"/>
            </a:lvl1pPr>
          </a:lstStyle>
          <a:p>
            <a:pPr/>
            <a:r>
              <a:t>Bydd y straeon hyn yn darparu cyd-destun dilys ar gyfer dysgu.</a:t>
            </a:r>
          </a:p>
        </p:txBody>
      </p:sp>
      <p:pic>
        <p:nvPicPr>
          <p:cNvPr id="315" name="Picture 8" descr="Picture 8"/>
          <p:cNvPicPr>
            <a:picLocks noChangeAspect="1"/>
          </p:cNvPicPr>
          <p:nvPr/>
        </p:nvPicPr>
        <p:blipFill>
          <a:blip r:embed="rId3">
            <a:extLst/>
          </a:blip>
          <a:stretch>
            <a:fillRect/>
          </a:stretch>
        </p:blipFill>
        <p:spPr>
          <a:xfrm>
            <a:off x="713718" y="2845479"/>
            <a:ext cx="1086674" cy="1147897"/>
          </a:xfrm>
          <a:prstGeom prst="rect">
            <a:avLst/>
          </a:prstGeom>
          <a:ln w="12700">
            <a:miter lim="400000"/>
          </a:ln>
        </p:spPr>
      </p:pic>
      <p:pic>
        <p:nvPicPr>
          <p:cNvPr id="316" name="Picture 10" descr="Picture 10"/>
          <p:cNvPicPr>
            <a:picLocks noChangeAspect="1"/>
          </p:cNvPicPr>
          <p:nvPr/>
        </p:nvPicPr>
        <p:blipFill>
          <a:blip r:embed="rId4">
            <a:extLst/>
          </a:blip>
          <a:stretch>
            <a:fillRect/>
          </a:stretch>
        </p:blipFill>
        <p:spPr>
          <a:xfrm>
            <a:off x="631664" y="1855064"/>
            <a:ext cx="1390654" cy="2496223"/>
          </a:xfrm>
          <a:prstGeom prst="rect">
            <a:avLst/>
          </a:prstGeom>
          <a:ln w="12700">
            <a:miter lim="400000"/>
          </a:ln>
        </p:spPr>
      </p:pic>
      <p:sp>
        <p:nvSpPr>
          <p:cNvPr id="317" name="TextBox 11"/>
          <p:cNvSpPr txBox="1"/>
          <p:nvPr/>
        </p:nvSpPr>
        <p:spPr>
          <a:xfrm>
            <a:off x="633213" y="5211336"/>
            <a:ext cx="1220813" cy="48531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900" u="sng">
                <a:solidFill>
                  <a:srgbClr val="0000FF"/>
                </a:solidFill>
                <a:uFill>
                  <a:solidFill>
                    <a:srgbClr val="0000FF"/>
                  </a:solidFill>
                </a:uFill>
                <a:latin typeface="+mn-lt"/>
                <a:ea typeface="+mn-ea"/>
                <a:cs typeface="+mn-cs"/>
                <a:sym typeface="Calibri"/>
              </a:defRPr>
            </a:pPr>
            <a:r>
              <a:rPr>
                <a:hlinkClick r:id="rId5" invalidUrl="" action="" tgtFrame="" tooltip="" history="1" highlightClick="0" endSnd="0"/>
              </a:rPr>
              <a:t>This Photo</a:t>
            </a:r>
            <a:r>
              <a:rPr u="none">
                <a:solidFill>
                  <a:srgbClr val="000000"/>
                </a:solidFill>
                <a:uFillTx/>
              </a:rPr>
              <a:t> by Unknown Author is licensed under </a:t>
            </a:r>
            <a:r>
              <a:rPr>
                <a:hlinkClick r:id="rId6" invalidUrl="" action="" tgtFrame="" tooltip="" history="1" highlightClick="0" endSnd="0"/>
              </a:rPr>
              <a:t>CC BY-SA</a:t>
            </a:r>
          </a:p>
        </p:txBody>
      </p:sp>
      <p:sp>
        <p:nvSpPr>
          <p:cNvPr id="318" name="TextBox 13"/>
          <p:cNvSpPr txBox="1"/>
          <p:nvPr/>
        </p:nvSpPr>
        <p:spPr>
          <a:xfrm>
            <a:off x="677383" y="4614459"/>
            <a:ext cx="1453584" cy="33308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a:solidFill>
                  <a:srgbClr val="FFFFFF"/>
                </a:solidFill>
                <a:latin typeface="+mn-lt"/>
                <a:ea typeface="+mn-ea"/>
                <a:cs typeface="+mn-cs"/>
                <a:sym typeface="Calibri"/>
              </a:defRPr>
            </a:lvl1pPr>
          </a:lstStyle>
          <a:p>
            <a:pPr/>
            <a:r>
              <a:t>Bachyn</a:t>
            </a:r>
          </a:p>
        </p:txBody>
      </p:sp>
      <p:pic>
        <p:nvPicPr>
          <p:cNvPr id="319" name="Screenshot 2023-10-12 at 10.32.07.png" descr="Screenshot 2023-10-12 at 10.32.07.png"/>
          <p:cNvPicPr>
            <a:picLocks noChangeAspect="1"/>
          </p:cNvPicPr>
          <p:nvPr/>
        </p:nvPicPr>
        <p:blipFill>
          <a:blip r:embed="rId7">
            <a:extLst/>
          </a:blip>
          <a:stretch>
            <a:fillRect/>
          </a:stretch>
        </p:blipFill>
        <p:spPr>
          <a:xfrm>
            <a:off x="9548292" y="1758109"/>
            <a:ext cx="2324877" cy="3322637"/>
          </a:xfrm>
          <a:prstGeom prst="rect">
            <a:avLst/>
          </a:prstGeom>
          <a:ln w="12700">
            <a:miter lim="400000"/>
          </a:ln>
        </p:spPr>
      </p:pic>
      <p:pic>
        <p:nvPicPr>
          <p:cNvPr id="320" name="Screenshot 2023-10-12 at 10.33.45.png" descr="Screenshot 2023-10-12 at 10.33.45.png"/>
          <p:cNvPicPr>
            <a:picLocks noChangeAspect="1"/>
          </p:cNvPicPr>
          <p:nvPr/>
        </p:nvPicPr>
        <p:blipFill>
          <a:blip r:embed="rId8">
            <a:extLst/>
          </a:blip>
          <a:stretch>
            <a:fillRect/>
          </a:stretch>
        </p:blipFill>
        <p:spPr>
          <a:xfrm>
            <a:off x="3209068" y="2621720"/>
            <a:ext cx="1999985" cy="2916005"/>
          </a:xfrm>
          <a:prstGeom prst="rect">
            <a:avLst/>
          </a:prstGeom>
          <a:ln w="12700">
            <a:miter lim="400000"/>
          </a:ln>
        </p:spPr>
      </p:pic>
      <p:pic>
        <p:nvPicPr>
          <p:cNvPr id="321" name="Screenshot 2023-10-12 at 10.34.02.png" descr="Screenshot 2023-10-12 at 10.34.02.png"/>
          <p:cNvPicPr>
            <a:picLocks noChangeAspect="1"/>
          </p:cNvPicPr>
          <p:nvPr/>
        </p:nvPicPr>
        <p:blipFill>
          <a:blip r:embed="rId9">
            <a:extLst/>
          </a:blip>
          <a:stretch>
            <a:fillRect/>
          </a:stretch>
        </p:blipFill>
        <p:spPr>
          <a:xfrm>
            <a:off x="6287153" y="1566961"/>
            <a:ext cx="2324876" cy="2599241"/>
          </a:xfrm>
          <a:prstGeom prst="rect">
            <a:avLst/>
          </a:prstGeom>
          <a:ln w="12700">
            <a:miter lim="400000"/>
          </a:ln>
        </p:spPr>
      </p:pic>
      <p:pic>
        <p:nvPicPr>
          <p:cNvPr id="322" name="Screenshot 2023-10-12 at 10.35.28.png" descr="Screenshot 2023-10-12 at 10.35.28.png"/>
          <p:cNvPicPr>
            <a:picLocks noChangeAspect="1"/>
          </p:cNvPicPr>
          <p:nvPr/>
        </p:nvPicPr>
        <p:blipFill>
          <a:blip r:embed="rId10">
            <a:extLst/>
          </a:blip>
          <a:stretch>
            <a:fillRect/>
          </a:stretch>
        </p:blipFill>
        <p:spPr>
          <a:xfrm>
            <a:off x="5908580" y="4712458"/>
            <a:ext cx="2628902" cy="1803403"/>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4" name="Screenshot 2023-10-12 at 10.36.16.png" descr="Screenshot 2023-10-12 at 10.36.16.png"/>
          <p:cNvPicPr>
            <a:picLocks noChangeAspect="1"/>
          </p:cNvPicPr>
          <p:nvPr/>
        </p:nvPicPr>
        <p:blipFill>
          <a:blip r:embed="rId2">
            <a:extLst/>
          </a:blip>
          <a:stretch>
            <a:fillRect/>
          </a:stretch>
        </p:blipFill>
        <p:spPr>
          <a:xfrm>
            <a:off x="3289425" y="321935"/>
            <a:ext cx="8697302" cy="6429070"/>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6" name="Screenshot 2023-10-12 at 10.37.39.png" descr="Screenshot 2023-10-12 at 10.37.39.png"/>
          <p:cNvPicPr>
            <a:picLocks noChangeAspect="1"/>
          </p:cNvPicPr>
          <p:nvPr/>
        </p:nvPicPr>
        <p:blipFill>
          <a:blip r:embed="rId2">
            <a:extLst/>
          </a:blip>
          <a:stretch>
            <a:fillRect/>
          </a:stretch>
        </p:blipFill>
        <p:spPr>
          <a:xfrm>
            <a:off x="3328558" y="288528"/>
            <a:ext cx="8733271" cy="6281073"/>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8" name="Sesiynau ECA6008 Sessions"/>
          <p:cNvSpPr txBox="1"/>
          <p:nvPr>
            <p:ph type="title"/>
          </p:nvPr>
        </p:nvSpPr>
        <p:spPr>
          <a:xfrm>
            <a:off x="358218" y="365125"/>
            <a:ext cx="11481851" cy="1325563"/>
          </a:xfrm>
          <a:prstGeom prst="rect">
            <a:avLst/>
          </a:prstGeom>
        </p:spPr>
        <p:txBody>
          <a:bodyPr/>
          <a:lstStyle/>
          <a:p>
            <a:pPr/>
            <a:r>
              <a:t>                     Sesiynau ECA6008 Sessions</a:t>
            </a:r>
          </a:p>
        </p:txBody>
      </p:sp>
      <p:sp>
        <p:nvSpPr>
          <p:cNvPr id="329" name="https://padlet.com/dwilson267/1kk4q32hdzd7w8dx"/>
          <p:cNvSpPr txBox="1"/>
          <p:nvPr>
            <p:ph type="body" idx="1"/>
          </p:nvPr>
        </p:nvSpPr>
        <p:spPr>
          <a:xfrm>
            <a:off x="358218" y="1825624"/>
            <a:ext cx="11481851" cy="3575937"/>
          </a:xfrm>
          <a:prstGeom prst="rect">
            <a:avLst/>
          </a:prstGeom>
        </p:spPr>
        <p:txBody>
          <a:bodyPr/>
          <a:lstStyle/>
          <a:p>
            <a:pPr marL="0" indent="0">
              <a:lnSpc>
                <a:spcPct val="100000"/>
              </a:lnSpc>
              <a:spcBef>
                <a:spcPts val="0"/>
              </a:spcBef>
              <a:buSzTx/>
              <a:buNone/>
              <a:defRPr sz="3200" u="sng">
                <a:solidFill>
                  <a:srgbClr val="0000FF"/>
                </a:solidFill>
                <a:uFill>
                  <a:solidFill>
                    <a:srgbClr val="0000FF"/>
                  </a:solidFill>
                </a:uFill>
              </a:defRPr>
            </a:pPr>
          </a:p>
          <a:p>
            <a:pPr marL="0" indent="0">
              <a:lnSpc>
                <a:spcPct val="100000"/>
              </a:lnSpc>
              <a:spcBef>
                <a:spcPts val="0"/>
              </a:spcBef>
              <a:buSzTx/>
              <a:buNone/>
              <a:defRPr sz="3200" u="sng">
                <a:solidFill>
                  <a:srgbClr val="0000FF"/>
                </a:solidFill>
                <a:uFill>
                  <a:solidFill>
                    <a:srgbClr val="0000FF"/>
                  </a:solidFill>
                </a:uFill>
              </a:defRPr>
            </a:pPr>
            <a:r>
              <a:rPr>
                <a:hlinkClick r:id="rId2" invalidUrl="" action="" tgtFrame="" tooltip="" history="1" highlightClick="0" endSnd="0"/>
              </a:rPr>
              <a:t>https://padlet.com/dwilson267/1kk4q32hdzd7w8dx</a:t>
            </a:r>
          </a:p>
        </p:txBody>
      </p:sp>
      <p:pic>
        <p:nvPicPr>
          <p:cNvPr id="330" name="Screenshot 2023-10-12 at 11.08.39.png" descr="Screenshot 2023-10-12 at 11.08.39.png"/>
          <p:cNvPicPr>
            <a:picLocks noChangeAspect="1"/>
          </p:cNvPicPr>
          <p:nvPr/>
        </p:nvPicPr>
        <p:blipFill>
          <a:blip r:embed="rId3">
            <a:extLst/>
          </a:blip>
          <a:stretch>
            <a:fillRect/>
          </a:stretch>
        </p:blipFill>
        <p:spPr>
          <a:xfrm>
            <a:off x="9203087" y="2402034"/>
            <a:ext cx="2906571" cy="2999767"/>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2" name="Screenshot 2023-10-12 at 10.38.56.png" descr="Screenshot 2023-10-12 at 10.38.56.png"/>
          <p:cNvPicPr>
            <a:picLocks noChangeAspect="1"/>
          </p:cNvPicPr>
          <p:nvPr/>
        </p:nvPicPr>
        <p:blipFill>
          <a:blip r:embed="rId2">
            <a:extLst/>
          </a:blip>
          <a:stretch>
            <a:fillRect/>
          </a:stretch>
        </p:blipFill>
        <p:spPr>
          <a:xfrm>
            <a:off x="3696210" y="462439"/>
            <a:ext cx="8117590" cy="5933122"/>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4" name="Title 1"/>
          <p:cNvSpPr txBox="1"/>
          <p:nvPr>
            <p:ph type="title"/>
          </p:nvPr>
        </p:nvSpPr>
        <p:spPr>
          <a:xfrm>
            <a:off x="609600" y="274637"/>
            <a:ext cx="10972800" cy="1143004"/>
          </a:xfrm>
          <a:prstGeom prst="rect">
            <a:avLst/>
          </a:prstGeom>
        </p:spPr>
        <p:txBody>
          <a:bodyPr/>
          <a:lstStyle/>
          <a:p>
            <a:pPr defTabSz="804672">
              <a:defRPr sz="3400"/>
            </a:pPr>
            <a:r>
              <a:t>Teitl yr Aseiniad</a:t>
            </a:r>
            <a:br/>
          </a:p>
        </p:txBody>
      </p:sp>
      <p:sp>
        <p:nvSpPr>
          <p:cNvPr id="335" name="Content Placeholder 2"/>
          <p:cNvSpPr txBox="1"/>
          <p:nvPr>
            <p:ph type="body" idx="1"/>
          </p:nvPr>
        </p:nvSpPr>
        <p:spPr>
          <a:xfrm>
            <a:off x="609600" y="1600198"/>
            <a:ext cx="10972800" cy="3917038"/>
          </a:xfrm>
          <a:prstGeom prst="rect">
            <a:avLst/>
          </a:prstGeom>
        </p:spPr>
        <p:txBody>
          <a:bodyPr/>
          <a:lstStyle/>
          <a:p>
            <a:pPr marL="0" indent="0">
              <a:buSzTx/>
              <a:buNone/>
            </a:pPr>
            <a:r>
              <a:t>Adfyfyriwch yn feirniadol ar eich cynnydd wrth gynllunio, paratoi ac addysgu gwersi sy’n ymgorffori egwyddorion pedagogaidd penodol. (Dylid cymryd y dystiolaeth hon o’ch Pasbort Dysgu Proffesiynol – PDP). </a:t>
            </a:r>
          </a:p>
          <a:p>
            <a:pPr marL="0" indent="0">
              <a:buSzTx/>
              <a:buNone/>
            </a:pPr>
            <a:r>
              <a:t>Dylid nodi hyd at 3 o’r egwyddorion pedagogaidd hyn fel maes ar gyfer datblygu a chyfiawnhau camau nesaf eich datblygiad.</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7" name="Title 1"/>
          <p:cNvSpPr txBox="1"/>
          <p:nvPr>
            <p:ph type="title"/>
          </p:nvPr>
        </p:nvSpPr>
        <p:spPr>
          <a:xfrm>
            <a:off x="866270" y="259668"/>
            <a:ext cx="9298187" cy="1143004"/>
          </a:xfrm>
          <a:prstGeom prst="rect">
            <a:avLst/>
          </a:prstGeom>
        </p:spPr>
        <p:txBody>
          <a:bodyPr/>
          <a:lstStyle>
            <a:lvl1pPr algn="l">
              <a:defRPr b="1" sz="2400" u="sng"/>
            </a:lvl1pPr>
          </a:lstStyle>
          <a:p>
            <a:pPr/>
            <a:r>
              <a:t>Cyfanswm geiriau</a:t>
            </a:r>
          </a:p>
        </p:txBody>
      </p:sp>
      <p:sp>
        <p:nvSpPr>
          <p:cNvPr id="338" name="Content Placeholder 2"/>
          <p:cNvSpPr txBox="1"/>
          <p:nvPr>
            <p:ph type="body" idx="1"/>
          </p:nvPr>
        </p:nvSpPr>
        <p:spPr>
          <a:xfrm>
            <a:off x="790646" y="1600198"/>
            <a:ext cx="9193787" cy="3917038"/>
          </a:xfrm>
          <a:prstGeom prst="rect">
            <a:avLst/>
          </a:prstGeom>
        </p:spPr>
        <p:txBody>
          <a:bodyPr/>
          <a:lstStyle/>
          <a:p>
            <a:pPr>
              <a:lnSpc>
                <a:spcPct val="135000"/>
              </a:lnSpc>
              <a:spcBef>
                <a:spcPts val="600"/>
              </a:spcBef>
              <a:defRPr sz="2400">
                <a:latin typeface="Arial"/>
                <a:ea typeface="Arial"/>
                <a:cs typeface="Arial"/>
                <a:sym typeface="Arial"/>
              </a:defRPr>
            </a:pPr>
            <a:r>
              <a:t>Cyfateb i 5000 gair, yn cynnwys:</a:t>
            </a:r>
            <a:endParaRPr>
              <a:latin typeface="Times New Roman"/>
              <a:ea typeface="Times New Roman"/>
              <a:cs typeface="Times New Roman"/>
              <a:sym typeface="Times New Roman"/>
            </a:endParaRPr>
          </a:p>
          <a:p>
            <a:pPr lvl="1" marL="857250" indent="-400050">
              <a:lnSpc>
                <a:spcPct val="135000"/>
              </a:lnSpc>
              <a:spcBef>
                <a:spcPts val="600"/>
              </a:spcBef>
              <a:buFontTx/>
              <a:buAutoNum type="romanLcPeriod" startAt="1"/>
              <a:defRPr sz="2400">
                <a:latin typeface="Arial"/>
                <a:ea typeface="Arial"/>
                <a:cs typeface="Arial"/>
                <a:sym typeface="Arial"/>
              </a:defRPr>
            </a:pPr>
            <a:r>
              <a:t> Portffolio yn cyfateb i 2000 o eiriau  – 4 templed profiad. (+/-10%)</a:t>
            </a:r>
            <a:endParaRPr>
              <a:latin typeface="Times New Roman"/>
              <a:ea typeface="Times New Roman"/>
              <a:cs typeface="Times New Roman"/>
              <a:sym typeface="Times New Roman"/>
            </a:endParaRPr>
          </a:p>
          <a:p>
            <a:pPr lvl="1" marL="857250" indent="-400050">
              <a:lnSpc>
                <a:spcPct val="135000"/>
              </a:lnSpc>
              <a:spcBef>
                <a:spcPts val="600"/>
              </a:spcBef>
              <a:buFontTx/>
              <a:buAutoNum type="romanLcPeriod" startAt="1"/>
              <a:defRPr sz="2400">
                <a:latin typeface="Arial"/>
                <a:ea typeface="Arial"/>
                <a:cs typeface="Arial"/>
                <a:sym typeface="Arial"/>
              </a:defRPr>
            </a:pPr>
            <a:r>
              <a:t> (Adfyfyriad beirniadol 3000 gair (+ /-10%)</a:t>
            </a:r>
            <a:endParaRPr sz="2800"/>
          </a:p>
          <a:p>
            <a:pPr marL="0" indent="0">
              <a:lnSpc>
                <a:spcPct val="135000"/>
              </a:lnSpc>
              <a:spcBef>
                <a:spcPts val="600"/>
              </a:spcBef>
              <a:buSzTx/>
              <a:buNone/>
              <a:defRPr b="1" sz="2800">
                <a:latin typeface="Arial"/>
                <a:ea typeface="Arial"/>
                <a:cs typeface="Arial"/>
                <a:sym typeface="Arial"/>
              </a:defRPr>
            </a:pPr>
            <a:r>
              <a:t>Dyddiad Cyflwyno</a:t>
            </a:r>
            <a:r>
              <a:rPr sz="2400"/>
              <a:t>: </a:t>
            </a:r>
          </a:p>
          <a:p>
            <a:pPr marL="400050" indent="-400050">
              <a:lnSpc>
                <a:spcPct val="135000"/>
              </a:lnSpc>
              <a:spcBef>
                <a:spcPts val="600"/>
              </a:spcBef>
              <a:defRPr b="1" sz="2800">
                <a:latin typeface="Arial"/>
                <a:ea typeface="Arial"/>
                <a:cs typeface="Arial"/>
                <a:sym typeface="Arial"/>
              </a:defRPr>
            </a:pPr>
            <a:r>
              <a:t>15fed</a:t>
            </a:r>
            <a:r>
              <a:rPr sz="2400"/>
              <a:t> o Ebrill 2024</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0" name="Title 1"/>
          <p:cNvSpPr txBox="1"/>
          <p:nvPr>
            <p:ph type="title"/>
          </p:nvPr>
        </p:nvSpPr>
        <p:spPr>
          <a:xfrm>
            <a:off x="609600" y="274637"/>
            <a:ext cx="10972800" cy="1143004"/>
          </a:xfrm>
          <a:prstGeom prst="rect">
            <a:avLst/>
          </a:prstGeom>
        </p:spPr>
        <p:txBody>
          <a:bodyPr/>
          <a:lstStyle>
            <a:lvl1pPr algn="l">
              <a:defRPr sz="2800"/>
            </a:lvl1pPr>
          </a:lstStyle>
          <a:p>
            <a:pPr/>
            <a:r>
              <a:t>Rhan 1 - Y 4 strategaeth addysgegol sydd i'w cynnwys yn yr aseiniad.</a:t>
            </a:r>
          </a:p>
        </p:txBody>
      </p:sp>
      <p:sp>
        <p:nvSpPr>
          <p:cNvPr id="341" name="Content Placeholder 2"/>
          <p:cNvSpPr txBox="1"/>
          <p:nvPr>
            <p:ph type="body" idx="1"/>
          </p:nvPr>
        </p:nvSpPr>
        <p:spPr>
          <a:xfrm>
            <a:off x="748144" y="1600196"/>
            <a:ext cx="10834255" cy="3917040"/>
          </a:xfrm>
          <a:prstGeom prst="rect">
            <a:avLst/>
          </a:prstGeom>
        </p:spPr>
        <p:txBody>
          <a:bodyPr/>
          <a:lstStyle/>
          <a:p>
            <a:pPr marL="0" indent="0">
              <a:lnSpc>
                <a:spcPct val="72000"/>
              </a:lnSpc>
              <a:spcBef>
                <a:spcPts val="500"/>
              </a:spcBef>
              <a:buSzTx/>
              <a:buNone/>
              <a:defRPr b="1" sz="2200">
                <a:latin typeface="Arial"/>
                <a:ea typeface="Arial"/>
                <a:cs typeface="Arial"/>
                <a:sym typeface="Arial"/>
              </a:defRPr>
            </a:pPr>
            <a:r>
              <a:t>1. Defnyddio repertoire eang o ddulliau addysgu</a:t>
            </a:r>
          </a:p>
          <a:p>
            <a:pPr marL="0" indent="0">
              <a:lnSpc>
                <a:spcPct val="72000"/>
              </a:lnSpc>
              <a:spcBef>
                <a:spcPts val="500"/>
              </a:spcBef>
              <a:buSzTx/>
              <a:buNone/>
              <a:defRPr i="1" sz="2200">
                <a:latin typeface="Arial"/>
                <a:ea typeface="Arial"/>
                <a:cs typeface="Arial"/>
                <a:sym typeface="Arial"/>
              </a:defRPr>
            </a:pPr>
            <a:r>
              <a:t>Safon SAC: Profiadau dysgu cyfunol  (ystod o strategaethau addysgu a ddefnyddir yn yr ystafell ddosbarth) / Ymelwa ar ddisgyblaethau pynciol mewn meysydd dysgu</a:t>
            </a:r>
          </a:p>
          <a:p>
            <a:pPr marL="0" indent="0">
              <a:lnSpc>
                <a:spcPct val="72000"/>
              </a:lnSpc>
              <a:spcBef>
                <a:spcPts val="500"/>
              </a:spcBef>
              <a:buSzTx/>
              <a:buNone/>
              <a:defRPr b="1" sz="2200">
                <a:latin typeface="Arial"/>
                <a:ea typeface="Arial"/>
                <a:cs typeface="Arial"/>
                <a:sym typeface="Arial"/>
              </a:defRPr>
            </a:pPr>
            <a:r>
              <a:t>2. Creu cyd-destunau dilys ar gyfer dysgu</a:t>
            </a:r>
            <a:endParaRPr i="1"/>
          </a:p>
          <a:p>
            <a:pPr marL="0" indent="0">
              <a:lnSpc>
                <a:spcPct val="72000"/>
              </a:lnSpc>
              <a:spcBef>
                <a:spcPts val="500"/>
              </a:spcBef>
              <a:buSzTx/>
              <a:buNone/>
              <a:defRPr i="1" sz="2200">
                <a:latin typeface="Arial"/>
                <a:ea typeface="Arial"/>
                <a:cs typeface="Arial"/>
                <a:sym typeface="Arial"/>
              </a:defRPr>
            </a:pPr>
            <a:r>
              <a:t>Safon SAC: Cyd-destunau bywyd go iawn, dilys / Ymelwa ar ddisgyblaethau pynciol mewn meysydd dysgu</a:t>
            </a:r>
          </a:p>
          <a:p>
            <a:pPr marL="0" indent="0">
              <a:lnSpc>
                <a:spcPct val="72000"/>
              </a:lnSpc>
              <a:spcBef>
                <a:spcPts val="500"/>
              </a:spcBef>
              <a:buSzTx/>
              <a:buNone/>
              <a:defRPr b="1" sz="2200">
                <a:latin typeface="Arial"/>
                <a:ea typeface="Arial"/>
                <a:cs typeface="Arial"/>
                <a:sym typeface="Arial"/>
              </a:defRPr>
            </a:pPr>
            <a:r>
              <a:t>3. Atgyfnerthu cyfrifoldebau trawsgwricwlaidd</a:t>
            </a:r>
            <a:endParaRPr i="1"/>
          </a:p>
          <a:p>
            <a:pPr marL="0" indent="0">
              <a:lnSpc>
                <a:spcPct val="72000"/>
              </a:lnSpc>
              <a:spcBef>
                <a:spcPts val="500"/>
              </a:spcBef>
              <a:buSzTx/>
              <a:buNone/>
              <a:defRPr i="1" sz="2200">
                <a:latin typeface="Arial"/>
                <a:ea typeface="Arial"/>
                <a:cs typeface="Arial"/>
                <a:sym typeface="Arial"/>
              </a:defRPr>
            </a:pPr>
            <a:r>
              <a:t>Safon SAC: Themâu trawsgwricwlaidd / Ymelwa ar ddisgyblaethau pynciol mewn meysydd dysgu</a:t>
            </a:r>
            <a:endParaRPr sz="2800"/>
          </a:p>
          <a:p>
            <a:pPr marL="235742" marR="758190" indent="-235742">
              <a:lnSpc>
                <a:spcPct val="108000"/>
              </a:lnSpc>
              <a:spcBef>
                <a:spcPts val="0"/>
              </a:spcBef>
              <a:defRPr b="1" sz="2200">
                <a:latin typeface="Arial"/>
                <a:ea typeface="Arial"/>
                <a:cs typeface="Arial"/>
                <a:sym typeface="Arial"/>
              </a:defRPr>
            </a:pPr>
            <a:r>
              <a:t>4. Defnyddio asesu ar gyfer dysgu i gyflymu cynnydd</a:t>
            </a:r>
          </a:p>
          <a:p>
            <a:pPr marL="235742" marR="758190" indent="-235742">
              <a:lnSpc>
                <a:spcPct val="108000"/>
              </a:lnSpc>
              <a:spcBef>
                <a:spcPts val="0"/>
              </a:spcBef>
              <a:defRPr i="1" sz="2200">
                <a:latin typeface="Arial"/>
                <a:ea typeface="Arial"/>
                <a:cs typeface="Arial"/>
                <a:sym typeface="Arial"/>
              </a:defRPr>
            </a:pPr>
            <a:r>
              <a:t>Safon SAC: Asesu</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3" name="Title 1"/>
          <p:cNvSpPr txBox="1"/>
          <p:nvPr>
            <p:ph type="title"/>
          </p:nvPr>
        </p:nvSpPr>
        <p:spPr>
          <a:xfrm>
            <a:off x="609600" y="274637"/>
            <a:ext cx="10972800" cy="1143004"/>
          </a:xfrm>
          <a:prstGeom prst="rect">
            <a:avLst/>
          </a:prstGeom>
        </p:spPr>
        <p:txBody>
          <a:bodyPr/>
          <a:lstStyle/>
          <a:p>
            <a:pPr/>
            <a:r>
              <a:t> Rhan 1 - Pwyntiau allweddol </a:t>
            </a:r>
          </a:p>
        </p:txBody>
      </p:sp>
      <p:sp>
        <p:nvSpPr>
          <p:cNvPr id="344" name="Content Placeholder 2"/>
          <p:cNvSpPr txBox="1"/>
          <p:nvPr>
            <p:ph type="body" idx="1"/>
          </p:nvPr>
        </p:nvSpPr>
        <p:spPr>
          <a:xfrm>
            <a:off x="609600" y="1600196"/>
            <a:ext cx="10972800" cy="3917040"/>
          </a:xfrm>
          <a:prstGeom prst="rect">
            <a:avLst/>
          </a:prstGeom>
        </p:spPr>
        <p:txBody>
          <a:bodyPr/>
          <a:lstStyle/>
          <a:p>
            <a:pPr>
              <a:lnSpc>
                <a:spcPct val="72000"/>
              </a:lnSpc>
              <a:spcBef>
                <a:spcPts val="500"/>
              </a:spcBef>
              <a:defRPr sz="2900"/>
            </a:pPr>
            <a:r>
              <a:t>Dylai Rhan 1 gynnwys 2000 o eiriau, fodd bynnag NI roddir gradd am y rhan hon. Bydd gradd yn cael ei dyfarnu am Ran 2.</a:t>
            </a:r>
            <a:endParaRPr sz="2200"/>
          </a:p>
          <a:p>
            <a:pPr>
              <a:lnSpc>
                <a:spcPct val="72000"/>
              </a:lnSpc>
              <a:spcBef>
                <a:spcPts val="500"/>
              </a:spcBef>
              <a:defRPr sz="2900"/>
            </a:pPr>
            <a:r>
              <a:t>Fodd bynnag, disgwylir ymgysylltiad llawn yn Rhan 1 gan ei fod yn elfen sylweddol o’r aseiniad hwn. Rhoddir adborth ysgrifenedig yn rhan 1 i gynorthwyo gyda defnyddio’r PDP yn y dyfodol.</a:t>
            </a:r>
          </a:p>
          <a:p>
            <a:pPr>
              <a:lnSpc>
                <a:spcPct val="72000"/>
              </a:lnSpc>
              <a:spcBef>
                <a:spcPts val="500"/>
              </a:spcBef>
              <a:defRPr sz="2900"/>
            </a:pPr>
            <a:r>
              <a:t>Er bod y defnydd o lenyddiaeth yn y PDP yn arfer da, nid oes rhaid gwasgu llenyddiaeth i mewn i’r PDP / Rhan 1.</a:t>
            </a:r>
          </a:p>
          <a:p>
            <a:pPr>
              <a:lnSpc>
                <a:spcPct val="72000"/>
              </a:lnSpc>
              <a:spcBef>
                <a:spcPts val="500"/>
              </a:spcBef>
              <a:defRPr sz="2900"/>
            </a:pPr>
            <a:r>
              <a:t>Dim ond llenyddiaeth a ddefnyddir yn Rhan 2 sy'n ofynnol yn y rhestr gyfeirio.</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6" name="Title 1"/>
          <p:cNvSpPr txBox="1"/>
          <p:nvPr>
            <p:ph type="title"/>
          </p:nvPr>
        </p:nvSpPr>
        <p:spPr>
          <a:xfrm>
            <a:off x="609600" y="274637"/>
            <a:ext cx="10972800" cy="1143004"/>
          </a:xfrm>
          <a:prstGeom prst="rect">
            <a:avLst/>
          </a:prstGeom>
        </p:spPr>
        <p:txBody>
          <a:bodyPr/>
          <a:lstStyle/>
          <a:p>
            <a:pPr/>
            <a:r>
              <a:t>Rhan 2 - Pwyntiau allweddol</a:t>
            </a:r>
          </a:p>
        </p:txBody>
      </p:sp>
      <p:sp>
        <p:nvSpPr>
          <p:cNvPr id="347" name="Content Placeholder 2"/>
          <p:cNvSpPr txBox="1"/>
          <p:nvPr>
            <p:ph type="body" idx="1"/>
          </p:nvPr>
        </p:nvSpPr>
        <p:spPr>
          <a:xfrm>
            <a:off x="609600" y="1600196"/>
            <a:ext cx="10972800" cy="3917040"/>
          </a:xfrm>
          <a:prstGeom prst="rect">
            <a:avLst/>
          </a:prstGeom>
        </p:spPr>
        <p:txBody>
          <a:bodyPr/>
          <a:lstStyle/>
          <a:p>
            <a:pPr marL="339470" indent="-339470" defTabSz="905255">
              <a:lnSpc>
                <a:spcPct val="80000"/>
              </a:lnSpc>
              <a:spcBef>
                <a:spcPts val="400"/>
              </a:spcBef>
              <a:defRPr sz="2300"/>
            </a:pPr>
            <a:r>
              <a:t>Yn yr aseiniad ysgrifenedig hwn dylech nodi agwedd benodol ar eich arfer yr hoffech ei datblygu ymhellach. </a:t>
            </a:r>
          </a:p>
          <a:p>
            <a:pPr marL="339470" indent="-339470" defTabSz="905255">
              <a:lnSpc>
                <a:spcPct val="80000"/>
              </a:lnSpc>
              <a:spcBef>
                <a:spcPts val="400"/>
              </a:spcBef>
              <a:defRPr sz="2300"/>
            </a:pPr>
            <a:r>
              <a:t>Dylai'r agwedd hon ar eich arfer fod yn gysylltiedig ag hyd at 3 o’r pedwar maes a drafodir yn Rhan 1, a dylech allu cyfiawnhau sut a pham y dewiswyd yr agwedd hon. </a:t>
            </a:r>
          </a:p>
          <a:p>
            <a:pPr marL="339470" indent="-339470" defTabSz="905255">
              <a:lnSpc>
                <a:spcPct val="80000"/>
              </a:lnSpc>
              <a:spcBef>
                <a:spcPts val="400"/>
              </a:spcBef>
              <a:defRPr sz="2300"/>
            </a:pPr>
            <a:r>
              <a:t>Yn yr aseiniad ysgrifenedig bydd angen i chi archwilio, mewn perthynas â llenyddiaeth, sut y gallech ddatblygu'r agwedd hon ar eich arfer ar gyfer addysgu yn y dyfodol.  </a:t>
            </a:r>
          </a:p>
          <a:p>
            <a:pPr marL="339470" indent="-339470" defTabSz="905255">
              <a:lnSpc>
                <a:spcPct val="80000"/>
              </a:lnSpc>
              <a:spcBef>
                <a:spcPts val="400"/>
              </a:spcBef>
              <a:defRPr sz="2300"/>
            </a:pPr>
            <a:r>
              <a:t>Gallech ystyried manteision a chyfyngiadau dulliau penodol neu safbwyntiau gwahanol a allai fodoli o amgylch yr agwedd y byddwch yn canolbwyntio arni.</a:t>
            </a:r>
          </a:p>
          <a:p>
            <a:pPr marL="339470" indent="-339470" defTabSz="905255">
              <a:lnSpc>
                <a:spcPct val="80000"/>
              </a:lnSpc>
              <a:spcBef>
                <a:spcPts val="400"/>
              </a:spcBef>
              <a:defRPr sz="2300"/>
            </a:pPr>
            <a:r>
              <a:t>Dylech nodi, a chyfiawnhau, camau penodol y byddwch yn eu cymryd mewn profiadau addysgu yn y dyfodol. </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9" name="Title 1"/>
          <p:cNvSpPr txBox="1"/>
          <p:nvPr>
            <p:ph type="title"/>
          </p:nvPr>
        </p:nvSpPr>
        <p:spPr>
          <a:xfrm>
            <a:off x="6238268" y="231519"/>
            <a:ext cx="3191418" cy="1143001"/>
          </a:xfrm>
          <a:prstGeom prst="rect">
            <a:avLst/>
          </a:prstGeom>
        </p:spPr>
        <p:txBody>
          <a:bodyPr/>
          <a:lstStyle>
            <a:lvl1pPr algn="ctr"/>
          </a:lstStyle>
          <a:p>
            <a:pPr/>
            <a:r>
              <a:t>References</a:t>
            </a:r>
          </a:p>
        </p:txBody>
      </p:sp>
      <p:sp>
        <p:nvSpPr>
          <p:cNvPr id="350" name="TextBox 3"/>
          <p:cNvSpPr txBox="1"/>
          <p:nvPr/>
        </p:nvSpPr>
        <p:spPr>
          <a:xfrm>
            <a:off x="3883740" y="1429273"/>
            <a:ext cx="7573621" cy="237778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a:latin typeface="+mn-lt"/>
                <a:ea typeface="+mn-ea"/>
                <a:cs typeface="+mn-cs"/>
                <a:sym typeface="Calibri"/>
              </a:defRPr>
            </a:pPr>
            <a:r>
              <a:t>Brown, J.S., Collins, A., and Duguid, P., (1989). Situated Cognition and the Culture of Learning.</a:t>
            </a:r>
            <a:r>
              <a:rPr i="1"/>
              <a:t> Educational Researcher</a:t>
            </a:r>
            <a:r>
              <a:t>; v18 n1, pp. 32-42, Jan-Feb 1989</a:t>
            </a:r>
          </a:p>
          <a:p>
            <a:pPr>
              <a:defRPr>
                <a:latin typeface="+mn-lt"/>
                <a:ea typeface="+mn-ea"/>
                <a:cs typeface="+mn-cs"/>
                <a:sym typeface="Calibri"/>
              </a:defRPr>
            </a:pPr>
            <a:r>
              <a:t>Coe,R., Rauch, C.J. and Kime, S. and Singleton, D. (2020). </a:t>
            </a:r>
            <a:r>
              <a:rPr i="1"/>
              <a:t>The Great Teacher Toolkit: Evidence Review</a:t>
            </a:r>
            <a:r>
              <a:t>. Cambridge.</a:t>
            </a:r>
          </a:p>
          <a:p>
            <a:pPr>
              <a:defRPr>
                <a:latin typeface="+mn-lt"/>
                <a:ea typeface="+mn-ea"/>
                <a:cs typeface="+mn-cs"/>
                <a:sym typeface="Calibri"/>
              </a:defRPr>
            </a:pPr>
            <a:r>
              <a:t>Donaldson, G. (2015). Successful Futures. </a:t>
            </a:r>
          </a:p>
          <a:p>
            <a:pPr>
              <a:defRPr>
                <a:latin typeface="+mn-lt"/>
                <a:ea typeface="+mn-ea"/>
                <a:cs typeface="+mn-cs"/>
                <a:sym typeface="Calibri"/>
              </a:defRPr>
            </a:pPr>
            <a:r>
              <a:t>Hayden Galindo, J. (2023</a:t>
            </a:r>
            <a:r>
              <a:rPr i="1"/>
              <a:t>). Authentic Learning </a:t>
            </a:r>
            <a:r>
              <a:t>(Simulation, Lab, Field) available at </a:t>
            </a:r>
            <a:r>
              <a:rPr u="sng">
                <a:solidFill>
                  <a:srgbClr val="0000FF"/>
                </a:solidFill>
                <a:uFill>
                  <a:solidFill>
                    <a:srgbClr val="0000FF"/>
                  </a:solidFill>
                </a:uFill>
                <a:hlinkClick r:id="rId2" invalidUrl="" action="" tgtFrame="" tooltip="" history="1" highlightClick="0" endSnd="0"/>
              </a:rPr>
              <a:t>https://ablconnect.harvard.edu/authentic-learning</a:t>
            </a:r>
            <a:r>
              <a:rPr u="sng">
                <a:solidFill>
                  <a:srgbClr val="0563C1"/>
                </a:solidFill>
              </a:rPr>
              <a:t> </a:t>
            </a:r>
            <a:r>
              <a:t>[Accessed: 10.07.23]</a:t>
            </a:r>
          </a:p>
          <a:p>
            <a:pPr>
              <a:defRPr>
                <a:latin typeface="+mn-lt"/>
                <a:ea typeface="+mn-ea"/>
                <a:cs typeface="+mn-cs"/>
                <a:sym typeface="Calibri"/>
              </a:defRPr>
            </a:pPr>
            <a:r>
              <a:t>Water, M. (2013</a:t>
            </a:r>
            <a:r>
              <a:rPr i="1"/>
              <a:t>). Thinking Allowed</a:t>
            </a:r>
            <a:r>
              <a:t>. </a:t>
            </a:r>
          </a:p>
        </p:txBody>
      </p:sp>
      <p:pic>
        <p:nvPicPr>
          <p:cNvPr id="351" name="Picture 6" descr="Picture 6"/>
          <p:cNvPicPr>
            <a:picLocks noChangeAspect="1"/>
          </p:cNvPicPr>
          <p:nvPr/>
        </p:nvPicPr>
        <p:blipFill>
          <a:blip r:embed="rId3">
            <a:extLst/>
          </a:blip>
          <a:stretch>
            <a:fillRect/>
          </a:stretch>
        </p:blipFill>
        <p:spPr>
          <a:xfrm>
            <a:off x="4455366" y="3742766"/>
            <a:ext cx="6346141" cy="3173073"/>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UWTSD 200 Holding Page">
  <a:themeElements>
    <a:clrScheme name="UWTSD 200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200 Holding Page">
      <a:majorFont>
        <a:latin typeface="Helvetica"/>
        <a:ea typeface="Helvetica"/>
        <a:cs typeface="Helvetica"/>
      </a:majorFont>
      <a:minorFont>
        <a:latin typeface="Calibri"/>
        <a:ea typeface="Calibri"/>
        <a:cs typeface="Calibri"/>
      </a:minorFont>
    </a:fontScheme>
    <a:fmtScheme name="UWTSD 200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UWTSD 200 Holding Page">
  <a:themeElements>
    <a:clrScheme name="UWTSD 200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200 Holding Page">
      <a:majorFont>
        <a:latin typeface="Helvetica"/>
        <a:ea typeface="Helvetica"/>
        <a:cs typeface="Helvetica"/>
      </a:majorFont>
      <a:minorFont>
        <a:latin typeface="Calibri"/>
        <a:ea typeface="Calibri"/>
        <a:cs typeface="Calibri"/>
      </a:minorFont>
    </a:fontScheme>
    <a:fmtScheme name="UWTSD 200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