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25"/>
  </p:notesMasterIdLst>
  <p:sldIdLst>
    <p:sldId id="256" r:id="rId5"/>
    <p:sldId id="257" r:id="rId6"/>
    <p:sldId id="262" r:id="rId7"/>
    <p:sldId id="258" r:id="rId8"/>
    <p:sldId id="259" r:id="rId9"/>
    <p:sldId id="265" r:id="rId10"/>
    <p:sldId id="260" r:id="rId11"/>
    <p:sldId id="261" r:id="rId12"/>
    <p:sldId id="268" r:id="rId13"/>
    <p:sldId id="274" r:id="rId14"/>
    <p:sldId id="275" r:id="rId15"/>
    <p:sldId id="276" r:id="rId16"/>
    <p:sldId id="277" r:id="rId17"/>
    <p:sldId id="263" r:id="rId18"/>
    <p:sldId id="279" r:id="rId19"/>
    <p:sldId id="280" r:id="rId20"/>
    <p:sldId id="281" r:id="rId21"/>
    <p:sldId id="282" r:id="rId22"/>
    <p:sldId id="283" r:id="rId23"/>
    <p:sldId id="284"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71940" autoAdjust="0"/>
  </p:normalViewPr>
  <p:slideViewPr>
    <p:cSldViewPr snapToGrid="0">
      <p:cViewPr varScale="1">
        <p:scale>
          <a:sx n="65" d="100"/>
          <a:sy n="65" d="100"/>
        </p:scale>
        <p:origin x="870"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DE6BA5-1AAD-4E09-AA74-6FD8BB064AED}" type="doc">
      <dgm:prSet loTypeId="urn:microsoft.com/office/officeart/2005/8/layout/pyramid3" loCatId="pyramid" qsTypeId="urn:microsoft.com/office/officeart/2005/8/quickstyle/simple1" qsCatId="simple" csTypeId="urn:microsoft.com/office/officeart/2005/8/colors/accent2_3" csCatId="accent2" phldr="1"/>
      <dgm:spPr/>
    </dgm:pt>
    <dgm:pt modelId="{8B2C0EDD-42AC-46BC-844E-CB01A03D9A34}">
      <dgm:prSet phldrT="[Text]"/>
      <dgm:spPr/>
      <dgm:t>
        <a:bodyPr/>
        <a:lstStyle/>
        <a:p>
          <a:r>
            <a:rPr lang="en-US" dirty="0" smtClean="0"/>
            <a:t>Interconnectedness and the field</a:t>
          </a:r>
          <a:endParaRPr lang="en-US" dirty="0"/>
        </a:p>
      </dgm:t>
    </dgm:pt>
    <dgm:pt modelId="{3774F094-AA0D-4911-89E6-2C2A97FE7B91}" type="parTrans" cxnId="{D4636D36-240F-4314-AD0E-31475A33109D}">
      <dgm:prSet/>
      <dgm:spPr/>
      <dgm:t>
        <a:bodyPr/>
        <a:lstStyle/>
        <a:p>
          <a:endParaRPr lang="en-US"/>
        </a:p>
      </dgm:t>
    </dgm:pt>
    <dgm:pt modelId="{9C76D955-46E1-42C6-98B0-4385497B9FDE}" type="sibTrans" cxnId="{D4636D36-240F-4314-AD0E-31475A33109D}">
      <dgm:prSet/>
      <dgm:spPr/>
      <dgm:t>
        <a:bodyPr/>
        <a:lstStyle/>
        <a:p>
          <a:endParaRPr lang="en-US"/>
        </a:p>
      </dgm:t>
    </dgm:pt>
    <dgm:pt modelId="{C67B51C3-0792-45A0-A75C-522C4EAF959D}">
      <dgm:prSet phldrT="[Text]"/>
      <dgm:spPr/>
      <dgm:t>
        <a:bodyPr/>
        <a:lstStyle/>
        <a:p>
          <a:r>
            <a:rPr lang="en-US" dirty="0" smtClean="0"/>
            <a:t>Awareness</a:t>
          </a:r>
          <a:endParaRPr lang="en-US" dirty="0"/>
        </a:p>
      </dgm:t>
    </dgm:pt>
    <dgm:pt modelId="{05AE77EE-BA33-43B9-AA1C-4ABF8A0877BC}" type="parTrans" cxnId="{F1466A07-9B4D-4DBC-8228-2347274117DD}">
      <dgm:prSet/>
      <dgm:spPr/>
      <dgm:t>
        <a:bodyPr/>
        <a:lstStyle/>
        <a:p>
          <a:endParaRPr lang="en-US"/>
        </a:p>
      </dgm:t>
    </dgm:pt>
    <dgm:pt modelId="{5313C48F-81B2-4218-9C22-0314BD5B107D}" type="sibTrans" cxnId="{F1466A07-9B4D-4DBC-8228-2347274117DD}">
      <dgm:prSet/>
      <dgm:spPr/>
      <dgm:t>
        <a:bodyPr/>
        <a:lstStyle/>
        <a:p>
          <a:endParaRPr lang="en-US"/>
        </a:p>
      </dgm:t>
    </dgm:pt>
    <dgm:pt modelId="{103D6323-BC26-47B3-98D6-F959054EF765}">
      <dgm:prSet phldrT="[Text]"/>
      <dgm:spPr/>
      <dgm:t>
        <a:bodyPr/>
        <a:lstStyle/>
        <a:p>
          <a:r>
            <a:rPr lang="en-US" dirty="0" smtClean="0"/>
            <a:t>Relationship in Gestalt Practice</a:t>
          </a:r>
          <a:endParaRPr lang="en-US" dirty="0"/>
        </a:p>
      </dgm:t>
    </dgm:pt>
    <dgm:pt modelId="{D6680DFE-251F-4836-8D48-BB21EA3913E1}" type="parTrans" cxnId="{5350E554-3467-442C-97A6-3E8D17CB5C54}">
      <dgm:prSet/>
      <dgm:spPr/>
      <dgm:t>
        <a:bodyPr/>
        <a:lstStyle/>
        <a:p>
          <a:endParaRPr lang="en-US"/>
        </a:p>
      </dgm:t>
    </dgm:pt>
    <dgm:pt modelId="{06696007-BF54-4E1F-BE61-B2CFAC208A68}" type="sibTrans" cxnId="{5350E554-3467-442C-97A6-3E8D17CB5C54}">
      <dgm:prSet/>
      <dgm:spPr/>
      <dgm:t>
        <a:bodyPr/>
        <a:lstStyle/>
        <a:p>
          <a:endParaRPr lang="en-US"/>
        </a:p>
      </dgm:t>
    </dgm:pt>
    <dgm:pt modelId="{3EE5C7B8-A07F-4860-98B5-077A268993D2}">
      <dgm:prSet/>
      <dgm:spPr/>
      <dgm:t>
        <a:bodyPr/>
        <a:lstStyle/>
        <a:p>
          <a:r>
            <a:rPr lang="en-US" dirty="0" smtClean="0"/>
            <a:t>Embodied Self</a:t>
          </a:r>
          <a:endParaRPr lang="en-US" dirty="0"/>
        </a:p>
      </dgm:t>
    </dgm:pt>
    <dgm:pt modelId="{72069F41-70C8-42B8-9096-79063305F0EB}" type="parTrans" cxnId="{20C352DA-BBD8-48AE-A046-372A1FF8C3DB}">
      <dgm:prSet/>
      <dgm:spPr/>
      <dgm:t>
        <a:bodyPr/>
        <a:lstStyle/>
        <a:p>
          <a:endParaRPr lang="en-US"/>
        </a:p>
      </dgm:t>
    </dgm:pt>
    <dgm:pt modelId="{2B1C42C5-5FC8-43E2-B31F-A1EDD8EC41D0}" type="sibTrans" cxnId="{20C352DA-BBD8-48AE-A046-372A1FF8C3DB}">
      <dgm:prSet/>
      <dgm:spPr/>
      <dgm:t>
        <a:bodyPr/>
        <a:lstStyle/>
        <a:p>
          <a:endParaRPr lang="en-US"/>
        </a:p>
      </dgm:t>
    </dgm:pt>
    <dgm:pt modelId="{5DCD7032-D192-47C5-A5E3-6079D331647C}">
      <dgm:prSet/>
      <dgm:spPr/>
      <dgm:t>
        <a:bodyPr/>
        <a:lstStyle/>
        <a:p>
          <a:r>
            <a:rPr lang="en-US" dirty="0" smtClean="0"/>
            <a:t>Whole-making: the formation and completion of complete gestalts</a:t>
          </a:r>
          <a:endParaRPr lang="en-US" dirty="0"/>
        </a:p>
      </dgm:t>
    </dgm:pt>
    <dgm:pt modelId="{2DE7E079-0952-4B4A-9ADF-E80401042EE6}" type="parTrans" cxnId="{DE678EF3-C48A-4FA7-B088-083FF5F29828}">
      <dgm:prSet/>
      <dgm:spPr/>
      <dgm:t>
        <a:bodyPr/>
        <a:lstStyle/>
        <a:p>
          <a:endParaRPr lang="en-US"/>
        </a:p>
      </dgm:t>
    </dgm:pt>
    <dgm:pt modelId="{14E05A24-A051-4DB6-A92C-4C64A310F264}" type="sibTrans" cxnId="{DE678EF3-C48A-4FA7-B088-083FF5F29828}">
      <dgm:prSet/>
      <dgm:spPr/>
      <dgm:t>
        <a:bodyPr/>
        <a:lstStyle/>
        <a:p>
          <a:endParaRPr lang="en-US"/>
        </a:p>
      </dgm:t>
    </dgm:pt>
    <dgm:pt modelId="{F28A02C2-62E9-463E-9C65-BB8264A08D90}" type="pres">
      <dgm:prSet presAssocID="{4CDE6BA5-1AAD-4E09-AA74-6FD8BB064AED}" presName="Name0" presStyleCnt="0">
        <dgm:presLayoutVars>
          <dgm:dir/>
          <dgm:animLvl val="lvl"/>
          <dgm:resizeHandles val="exact"/>
        </dgm:presLayoutVars>
      </dgm:prSet>
      <dgm:spPr/>
    </dgm:pt>
    <dgm:pt modelId="{926A2D49-BEAB-41E8-B4CE-505810D31F42}" type="pres">
      <dgm:prSet presAssocID="{8B2C0EDD-42AC-46BC-844E-CB01A03D9A34}" presName="Name8" presStyleCnt="0"/>
      <dgm:spPr/>
    </dgm:pt>
    <dgm:pt modelId="{83215E51-3516-433C-9AC7-C3CF103821F8}" type="pres">
      <dgm:prSet presAssocID="{8B2C0EDD-42AC-46BC-844E-CB01A03D9A34}" presName="level" presStyleLbl="node1" presStyleIdx="0" presStyleCnt="5">
        <dgm:presLayoutVars>
          <dgm:chMax val="1"/>
          <dgm:bulletEnabled val="1"/>
        </dgm:presLayoutVars>
      </dgm:prSet>
      <dgm:spPr/>
      <dgm:t>
        <a:bodyPr/>
        <a:lstStyle/>
        <a:p>
          <a:endParaRPr lang="en-US"/>
        </a:p>
      </dgm:t>
    </dgm:pt>
    <dgm:pt modelId="{A17F8D37-591D-40E8-900C-E60A5C55097A}" type="pres">
      <dgm:prSet presAssocID="{8B2C0EDD-42AC-46BC-844E-CB01A03D9A34}" presName="levelTx" presStyleLbl="revTx" presStyleIdx="0" presStyleCnt="0">
        <dgm:presLayoutVars>
          <dgm:chMax val="1"/>
          <dgm:bulletEnabled val="1"/>
        </dgm:presLayoutVars>
      </dgm:prSet>
      <dgm:spPr/>
      <dgm:t>
        <a:bodyPr/>
        <a:lstStyle/>
        <a:p>
          <a:endParaRPr lang="en-US"/>
        </a:p>
      </dgm:t>
    </dgm:pt>
    <dgm:pt modelId="{A4963D9D-84A9-413C-847F-934D68BD04D6}" type="pres">
      <dgm:prSet presAssocID="{3EE5C7B8-A07F-4860-98B5-077A268993D2}" presName="Name8" presStyleCnt="0"/>
      <dgm:spPr/>
    </dgm:pt>
    <dgm:pt modelId="{99946355-D87A-43B5-91C4-67082A4F1092}" type="pres">
      <dgm:prSet presAssocID="{3EE5C7B8-A07F-4860-98B5-077A268993D2}" presName="level" presStyleLbl="node1" presStyleIdx="1" presStyleCnt="5">
        <dgm:presLayoutVars>
          <dgm:chMax val="1"/>
          <dgm:bulletEnabled val="1"/>
        </dgm:presLayoutVars>
      </dgm:prSet>
      <dgm:spPr/>
      <dgm:t>
        <a:bodyPr/>
        <a:lstStyle/>
        <a:p>
          <a:endParaRPr lang="en-US"/>
        </a:p>
      </dgm:t>
    </dgm:pt>
    <dgm:pt modelId="{A8D03A71-9CD4-467E-8525-E9EF8B5ED42D}" type="pres">
      <dgm:prSet presAssocID="{3EE5C7B8-A07F-4860-98B5-077A268993D2}" presName="levelTx" presStyleLbl="revTx" presStyleIdx="0" presStyleCnt="0">
        <dgm:presLayoutVars>
          <dgm:chMax val="1"/>
          <dgm:bulletEnabled val="1"/>
        </dgm:presLayoutVars>
      </dgm:prSet>
      <dgm:spPr/>
      <dgm:t>
        <a:bodyPr/>
        <a:lstStyle/>
        <a:p>
          <a:endParaRPr lang="en-US"/>
        </a:p>
      </dgm:t>
    </dgm:pt>
    <dgm:pt modelId="{B95A100D-F6B4-405B-96A3-BAECDD3C7FF7}" type="pres">
      <dgm:prSet presAssocID="{5DCD7032-D192-47C5-A5E3-6079D331647C}" presName="Name8" presStyleCnt="0"/>
      <dgm:spPr/>
    </dgm:pt>
    <dgm:pt modelId="{205115A0-E459-4F7A-85AE-3B94B9119362}" type="pres">
      <dgm:prSet presAssocID="{5DCD7032-D192-47C5-A5E3-6079D331647C}" presName="level" presStyleLbl="node1" presStyleIdx="2" presStyleCnt="5">
        <dgm:presLayoutVars>
          <dgm:chMax val="1"/>
          <dgm:bulletEnabled val="1"/>
        </dgm:presLayoutVars>
      </dgm:prSet>
      <dgm:spPr/>
      <dgm:t>
        <a:bodyPr/>
        <a:lstStyle/>
        <a:p>
          <a:endParaRPr lang="en-US"/>
        </a:p>
      </dgm:t>
    </dgm:pt>
    <dgm:pt modelId="{F4E247D2-DB31-4402-AEBE-723C11B3A439}" type="pres">
      <dgm:prSet presAssocID="{5DCD7032-D192-47C5-A5E3-6079D331647C}" presName="levelTx" presStyleLbl="revTx" presStyleIdx="0" presStyleCnt="0">
        <dgm:presLayoutVars>
          <dgm:chMax val="1"/>
          <dgm:bulletEnabled val="1"/>
        </dgm:presLayoutVars>
      </dgm:prSet>
      <dgm:spPr/>
      <dgm:t>
        <a:bodyPr/>
        <a:lstStyle/>
        <a:p>
          <a:endParaRPr lang="en-US"/>
        </a:p>
      </dgm:t>
    </dgm:pt>
    <dgm:pt modelId="{C7551045-4662-4DA5-A09B-6CA9BEFF1932}" type="pres">
      <dgm:prSet presAssocID="{C67B51C3-0792-45A0-A75C-522C4EAF959D}" presName="Name8" presStyleCnt="0"/>
      <dgm:spPr/>
    </dgm:pt>
    <dgm:pt modelId="{C051FBD7-CE73-47D7-977C-7ACA78BCA5B3}" type="pres">
      <dgm:prSet presAssocID="{C67B51C3-0792-45A0-A75C-522C4EAF959D}" presName="level" presStyleLbl="node1" presStyleIdx="3" presStyleCnt="5">
        <dgm:presLayoutVars>
          <dgm:chMax val="1"/>
          <dgm:bulletEnabled val="1"/>
        </dgm:presLayoutVars>
      </dgm:prSet>
      <dgm:spPr/>
      <dgm:t>
        <a:bodyPr/>
        <a:lstStyle/>
        <a:p>
          <a:endParaRPr lang="en-US"/>
        </a:p>
      </dgm:t>
    </dgm:pt>
    <dgm:pt modelId="{7CA95524-D022-42BD-B117-E60C34C52C3E}" type="pres">
      <dgm:prSet presAssocID="{C67B51C3-0792-45A0-A75C-522C4EAF959D}" presName="levelTx" presStyleLbl="revTx" presStyleIdx="0" presStyleCnt="0">
        <dgm:presLayoutVars>
          <dgm:chMax val="1"/>
          <dgm:bulletEnabled val="1"/>
        </dgm:presLayoutVars>
      </dgm:prSet>
      <dgm:spPr/>
      <dgm:t>
        <a:bodyPr/>
        <a:lstStyle/>
        <a:p>
          <a:endParaRPr lang="en-US"/>
        </a:p>
      </dgm:t>
    </dgm:pt>
    <dgm:pt modelId="{2CBA235E-DBEC-4417-B160-C52C189FF5DD}" type="pres">
      <dgm:prSet presAssocID="{103D6323-BC26-47B3-98D6-F959054EF765}" presName="Name8" presStyleCnt="0"/>
      <dgm:spPr/>
    </dgm:pt>
    <dgm:pt modelId="{36957CAE-9080-4896-A154-0C3DB6521266}" type="pres">
      <dgm:prSet presAssocID="{103D6323-BC26-47B3-98D6-F959054EF765}" presName="level" presStyleLbl="node1" presStyleIdx="4" presStyleCnt="5">
        <dgm:presLayoutVars>
          <dgm:chMax val="1"/>
          <dgm:bulletEnabled val="1"/>
        </dgm:presLayoutVars>
      </dgm:prSet>
      <dgm:spPr/>
      <dgm:t>
        <a:bodyPr/>
        <a:lstStyle/>
        <a:p>
          <a:endParaRPr lang="en-US"/>
        </a:p>
      </dgm:t>
    </dgm:pt>
    <dgm:pt modelId="{DAF90608-75A7-4E3F-B195-C671A74BD6DA}" type="pres">
      <dgm:prSet presAssocID="{103D6323-BC26-47B3-98D6-F959054EF765}" presName="levelTx" presStyleLbl="revTx" presStyleIdx="0" presStyleCnt="0">
        <dgm:presLayoutVars>
          <dgm:chMax val="1"/>
          <dgm:bulletEnabled val="1"/>
        </dgm:presLayoutVars>
      </dgm:prSet>
      <dgm:spPr/>
      <dgm:t>
        <a:bodyPr/>
        <a:lstStyle/>
        <a:p>
          <a:endParaRPr lang="en-US"/>
        </a:p>
      </dgm:t>
    </dgm:pt>
  </dgm:ptLst>
  <dgm:cxnLst>
    <dgm:cxn modelId="{DD8409B8-F654-43E7-A1D7-302F7A495606}" type="presOf" srcId="{3EE5C7B8-A07F-4860-98B5-077A268993D2}" destId="{99946355-D87A-43B5-91C4-67082A4F1092}" srcOrd="0" destOrd="0" presId="urn:microsoft.com/office/officeart/2005/8/layout/pyramid3"/>
    <dgm:cxn modelId="{D7693779-FDE0-4C02-A11F-F30DE82C527E}" type="presOf" srcId="{C67B51C3-0792-45A0-A75C-522C4EAF959D}" destId="{7CA95524-D022-42BD-B117-E60C34C52C3E}" srcOrd="1" destOrd="0" presId="urn:microsoft.com/office/officeart/2005/8/layout/pyramid3"/>
    <dgm:cxn modelId="{CA1AEA85-275C-42FA-952E-34B2D368D040}" type="presOf" srcId="{4CDE6BA5-1AAD-4E09-AA74-6FD8BB064AED}" destId="{F28A02C2-62E9-463E-9C65-BB8264A08D90}" srcOrd="0" destOrd="0" presId="urn:microsoft.com/office/officeart/2005/8/layout/pyramid3"/>
    <dgm:cxn modelId="{BD413F5D-579B-4F11-8700-9B4C363AD608}" type="presOf" srcId="{103D6323-BC26-47B3-98D6-F959054EF765}" destId="{36957CAE-9080-4896-A154-0C3DB6521266}" srcOrd="0" destOrd="0" presId="urn:microsoft.com/office/officeart/2005/8/layout/pyramid3"/>
    <dgm:cxn modelId="{F06F04F9-22BA-4EDF-869D-CD7D5461F863}" type="presOf" srcId="{5DCD7032-D192-47C5-A5E3-6079D331647C}" destId="{F4E247D2-DB31-4402-AEBE-723C11B3A439}" srcOrd="1" destOrd="0" presId="urn:microsoft.com/office/officeart/2005/8/layout/pyramid3"/>
    <dgm:cxn modelId="{5350E554-3467-442C-97A6-3E8D17CB5C54}" srcId="{4CDE6BA5-1AAD-4E09-AA74-6FD8BB064AED}" destId="{103D6323-BC26-47B3-98D6-F959054EF765}" srcOrd="4" destOrd="0" parTransId="{D6680DFE-251F-4836-8D48-BB21EA3913E1}" sibTransId="{06696007-BF54-4E1F-BE61-B2CFAC208A68}"/>
    <dgm:cxn modelId="{DE678EF3-C48A-4FA7-B088-083FF5F29828}" srcId="{4CDE6BA5-1AAD-4E09-AA74-6FD8BB064AED}" destId="{5DCD7032-D192-47C5-A5E3-6079D331647C}" srcOrd="2" destOrd="0" parTransId="{2DE7E079-0952-4B4A-9ADF-E80401042EE6}" sibTransId="{14E05A24-A051-4DB6-A92C-4C64A310F264}"/>
    <dgm:cxn modelId="{20C352DA-BBD8-48AE-A046-372A1FF8C3DB}" srcId="{4CDE6BA5-1AAD-4E09-AA74-6FD8BB064AED}" destId="{3EE5C7B8-A07F-4860-98B5-077A268993D2}" srcOrd="1" destOrd="0" parTransId="{72069F41-70C8-42B8-9096-79063305F0EB}" sibTransId="{2B1C42C5-5FC8-43E2-B31F-A1EDD8EC41D0}"/>
    <dgm:cxn modelId="{9C64C948-2020-4956-A790-11417BAFE4A9}" type="presOf" srcId="{C67B51C3-0792-45A0-A75C-522C4EAF959D}" destId="{C051FBD7-CE73-47D7-977C-7ACA78BCA5B3}" srcOrd="0" destOrd="0" presId="urn:microsoft.com/office/officeart/2005/8/layout/pyramid3"/>
    <dgm:cxn modelId="{A9A3A296-8A38-4EA0-B503-F519AC0C55F1}" type="presOf" srcId="{8B2C0EDD-42AC-46BC-844E-CB01A03D9A34}" destId="{A17F8D37-591D-40E8-900C-E60A5C55097A}" srcOrd="1" destOrd="0" presId="urn:microsoft.com/office/officeart/2005/8/layout/pyramid3"/>
    <dgm:cxn modelId="{F43A3D6D-F22A-4B3C-8FA6-549CC731958A}" type="presOf" srcId="{5DCD7032-D192-47C5-A5E3-6079D331647C}" destId="{205115A0-E459-4F7A-85AE-3B94B9119362}" srcOrd="0" destOrd="0" presId="urn:microsoft.com/office/officeart/2005/8/layout/pyramid3"/>
    <dgm:cxn modelId="{A28A3FD6-26EF-44EC-8EB3-054B07A00AAD}" type="presOf" srcId="{8B2C0EDD-42AC-46BC-844E-CB01A03D9A34}" destId="{83215E51-3516-433C-9AC7-C3CF103821F8}" srcOrd="0" destOrd="0" presId="urn:microsoft.com/office/officeart/2005/8/layout/pyramid3"/>
    <dgm:cxn modelId="{F1B5CFBD-F2B9-4D6A-B5B4-933D6899CCB1}" type="presOf" srcId="{3EE5C7B8-A07F-4860-98B5-077A268993D2}" destId="{A8D03A71-9CD4-467E-8525-E9EF8B5ED42D}" srcOrd="1" destOrd="0" presId="urn:microsoft.com/office/officeart/2005/8/layout/pyramid3"/>
    <dgm:cxn modelId="{8C3079B0-CEB2-43BB-AD5C-8990B5ECFB57}" type="presOf" srcId="{103D6323-BC26-47B3-98D6-F959054EF765}" destId="{DAF90608-75A7-4E3F-B195-C671A74BD6DA}" srcOrd="1" destOrd="0" presId="urn:microsoft.com/office/officeart/2005/8/layout/pyramid3"/>
    <dgm:cxn modelId="{F1466A07-9B4D-4DBC-8228-2347274117DD}" srcId="{4CDE6BA5-1AAD-4E09-AA74-6FD8BB064AED}" destId="{C67B51C3-0792-45A0-A75C-522C4EAF959D}" srcOrd="3" destOrd="0" parTransId="{05AE77EE-BA33-43B9-AA1C-4ABF8A0877BC}" sibTransId="{5313C48F-81B2-4218-9C22-0314BD5B107D}"/>
    <dgm:cxn modelId="{D4636D36-240F-4314-AD0E-31475A33109D}" srcId="{4CDE6BA5-1AAD-4E09-AA74-6FD8BB064AED}" destId="{8B2C0EDD-42AC-46BC-844E-CB01A03D9A34}" srcOrd="0" destOrd="0" parTransId="{3774F094-AA0D-4911-89E6-2C2A97FE7B91}" sibTransId="{9C76D955-46E1-42C6-98B0-4385497B9FDE}"/>
    <dgm:cxn modelId="{168E34E0-B84E-4F51-A8D1-ADA21B6CBDA1}" type="presParOf" srcId="{F28A02C2-62E9-463E-9C65-BB8264A08D90}" destId="{926A2D49-BEAB-41E8-B4CE-505810D31F42}" srcOrd="0" destOrd="0" presId="urn:microsoft.com/office/officeart/2005/8/layout/pyramid3"/>
    <dgm:cxn modelId="{0037ABC1-5769-4ADF-AFB8-A5B450A4C82A}" type="presParOf" srcId="{926A2D49-BEAB-41E8-B4CE-505810D31F42}" destId="{83215E51-3516-433C-9AC7-C3CF103821F8}" srcOrd="0" destOrd="0" presId="urn:microsoft.com/office/officeart/2005/8/layout/pyramid3"/>
    <dgm:cxn modelId="{FB5A8907-AEA1-4531-A6B4-E07DE8F951C7}" type="presParOf" srcId="{926A2D49-BEAB-41E8-B4CE-505810D31F42}" destId="{A17F8D37-591D-40E8-900C-E60A5C55097A}" srcOrd="1" destOrd="0" presId="urn:microsoft.com/office/officeart/2005/8/layout/pyramid3"/>
    <dgm:cxn modelId="{A61026BB-A095-4F05-8728-FD4988BC88EA}" type="presParOf" srcId="{F28A02C2-62E9-463E-9C65-BB8264A08D90}" destId="{A4963D9D-84A9-413C-847F-934D68BD04D6}" srcOrd="1" destOrd="0" presId="urn:microsoft.com/office/officeart/2005/8/layout/pyramid3"/>
    <dgm:cxn modelId="{FA8C705A-7190-41F0-A7D3-6C70928831C3}" type="presParOf" srcId="{A4963D9D-84A9-413C-847F-934D68BD04D6}" destId="{99946355-D87A-43B5-91C4-67082A4F1092}" srcOrd="0" destOrd="0" presId="urn:microsoft.com/office/officeart/2005/8/layout/pyramid3"/>
    <dgm:cxn modelId="{1730130B-6477-470C-8824-8157A9687B0E}" type="presParOf" srcId="{A4963D9D-84A9-413C-847F-934D68BD04D6}" destId="{A8D03A71-9CD4-467E-8525-E9EF8B5ED42D}" srcOrd="1" destOrd="0" presId="urn:microsoft.com/office/officeart/2005/8/layout/pyramid3"/>
    <dgm:cxn modelId="{44F7B17F-FF54-43C5-AF73-C813778C5E4A}" type="presParOf" srcId="{F28A02C2-62E9-463E-9C65-BB8264A08D90}" destId="{B95A100D-F6B4-405B-96A3-BAECDD3C7FF7}" srcOrd="2" destOrd="0" presId="urn:microsoft.com/office/officeart/2005/8/layout/pyramid3"/>
    <dgm:cxn modelId="{44507895-1851-4DD9-953E-8337B2EAE2B0}" type="presParOf" srcId="{B95A100D-F6B4-405B-96A3-BAECDD3C7FF7}" destId="{205115A0-E459-4F7A-85AE-3B94B9119362}" srcOrd="0" destOrd="0" presId="urn:microsoft.com/office/officeart/2005/8/layout/pyramid3"/>
    <dgm:cxn modelId="{EC0494E5-311F-451F-A4C2-8E59E9383DB6}" type="presParOf" srcId="{B95A100D-F6B4-405B-96A3-BAECDD3C7FF7}" destId="{F4E247D2-DB31-4402-AEBE-723C11B3A439}" srcOrd="1" destOrd="0" presId="urn:microsoft.com/office/officeart/2005/8/layout/pyramid3"/>
    <dgm:cxn modelId="{1A896EC3-173F-431D-BCEA-93A0A7243224}" type="presParOf" srcId="{F28A02C2-62E9-463E-9C65-BB8264A08D90}" destId="{C7551045-4662-4DA5-A09B-6CA9BEFF1932}" srcOrd="3" destOrd="0" presId="urn:microsoft.com/office/officeart/2005/8/layout/pyramid3"/>
    <dgm:cxn modelId="{1B2236DE-6191-4397-9475-7F4B73C1373B}" type="presParOf" srcId="{C7551045-4662-4DA5-A09B-6CA9BEFF1932}" destId="{C051FBD7-CE73-47D7-977C-7ACA78BCA5B3}" srcOrd="0" destOrd="0" presId="urn:microsoft.com/office/officeart/2005/8/layout/pyramid3"/>
    <dgm:cxn modelId="{54A5F1FF-9BEC-469E-A8CB-3601AB35DDCE}" type="presParOf" srcId="{C7551045-4662-4DA5-A09B-6CA9BEFF1932}" destId="{7CA95524-D022-42BD-B117-E60C34C52C3E}" srcOrd="1" destOrd="0" presId="urn:microsoft.com/office/officeart/2005/8/layout/pyramid3"/>
    <dgm:cxn modelId="{AA874F20-90FF-4723-A5A4-6ABEC7807EA3}" type="presParOf" srcId="{F28A02C2-62E9-463E-9C65-BB8264A08D90}" destId="{2CBA235E-DBEC-4417-B160-C52C189FF5DD}" srcOrd="4" destOrd="0" presId="urn:microsoft.com/office/officeart/2005/8/layout/pyramid3"/>
    <dgm:cxn modelId="{C971516C-CC3E-454A-A56E-72B29501436B}" type="presParOf" srcId="{2CBA235E-DBEC-4417-B160-C52C189FF5DD}" destId="{36957CAE-9080-4896-A154-0C3DB6521266}" srcOrd="0" destOrd="0" presId="urn:microsoft.com/office/officeart/2005/8/layout/pyramid3"/>
    <dgm:cxn modelId="{6BEC9E78-E05A-4034-B3A7-9D5E85B4A90A}" type="presParOf" srcId="{2CBA235E-DBEC-4417-B160-C52C189FF5DD}" destId="{DAF90608-75A7-4E3F-B195-C671A74BD6DA}" srcOrd="1" destOrd="0" presId="urn:microsoft.com/office/officeart/2005/8/layout/pyramid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271C3D-520B-4391-BD84-8A4C11C89BDC}" type="doc">
      <dgm:prSet loTypeId="urn:microsoft.com/office/officeart/2005/8/layout/cycle2" loCatId="cycle" qsTypeId="urn:microsoft.com/office/officeart/2005/8/quickstyle/3d5" qsCatId="3D" csTypeId="urn:microsoft.com/office/officeart/2005/8/colors/colorful1#1" csCatId="colorful" phldr="1"/>
      <dgm:spPr/>
      <dgm:t>
        <a:bodyPr/>
        <a:lstStyle/>
        <a:p>
          <a:endParaRPr lang="en-GB"/>
        </a:p>
      </dgm:t>
    </dgm:pt>
    <dgm:pt modelId="{B5CDAA56-3630-4058-8B82-EF0D0FD2001A}">
      <dgm:prSet phldrT="[Text]"/>
      <dgm:spPr/>
      <dgm:t>
        <a:bodyPr/>
        <a:lstStyle/>
        <a:p>
          <a:r>
            <a:rPr lang="en-GB" dirty="0" smtClean="0"/>
            <a:t>sensation</a:t>
          </a:r>
          <a:endParaRPr lang="en-GB" dirty="0"/>
        </a:p>
      </dgm:t>
    </dgm:pt>
    <dgm:pt modelId="{78011925-7B1A-45BE-BB9C-B6A7485237D7}" type="parTrans" cxnId="{A7FBD643-4522-4D22-A7D5-61BD9605F7B4}">
      <dgm:prSet/>
      <dgm:spPr/>
      <dgm:t>
        <a:bodyPr/>
        <a:lstStyle/>
        <a:p>
          <a:endParaRPr lang="en-GB"/>
        </a:p>
      </dgm:t>
    </dgm:pt>
    <dgm:pt modelId="{7E3EDC64-79C2-4E77-89F3-18C3CB45EA00}" type="sibTrans" cxnId="{A7FBD643-4522-4D22-A7D5-61BD9605F7B4}">
      <dgm:prSet/>
      <dgm:spPr/>
      <dgm:t>
        <a:bodyPr/>
        <a:lstStyle/>
        <a:p>
          <a:endParaRPr lang="en-GB"/>
        </a:p>
      </dgm:t>
    </dgm:pt>
    <dgm:pt modelId="{B47855D0-98BE-4DF4-8AE5-CFFE999A513A}">
      <dgm:prSet phldrT="[Text]"/>
      <dgm:spPr/>
      <dgm:t>
        <a:bodyPr/>
        <a:lstStyle/>
        <a:p>
          <a:r>
            <a:rPr lang="en-GB" dirty="0" smtClean="0"/>
            <a:t>mobilization</a:t>
          </a:r>
          <a:endParaRPr lang="en-GB" dirty="0"/>
        </a:p>
      </dgm:t>
    </dgm:pt>
    <dgm:pt modelId="{44340305-3C05-488E-BB9A-E3E49092C5DA}" type="parTrans" cxnId="{18D43B3E-9367-4E96-B8A9-89FDC08C4AEF}">
      <dgm:prSet/>
      <dgm:spPr/>
      <dgm:t>
        <a:bodyPr/>
        <a:lstStyle/>
        <a:p>
          <a:endParaRPr lang="en-GB"/>
        </a:p>
      </dgm:t>
    </dgm:pt>
    <dgm:pt modelId="{13E5AE0C-B007-4FB8-B42D-0D4588CCEC5D}" type="sibTrans" cxnId="{18D43B3E-9367-4E96-B8A9-89FDC08C4AEF}">
      <dgm:prSet/>
      <dgm:spPr/>
      <dgm:t>
        <a:bodyPr/>
        <a:lstStyle/>
        <a:p>
          <a:endParaRPr lang="en-GB"/>
        </a:p>
      </dgm:t>
    </dgm:pt>
    <dgm:pt modelId="{7D97EEEC-4126-4B30-AD32-7E1F69CB0AE2}">
      <dgm:prSet phldrT="[Text]"/>
      <dgm:spPr/>
      <dgm:t>
        <a:bodyPr/>
        <a:lstStyle/>
        <a:p>
          <a:r>
            <a:rPr lang="en-GB" dirty="0" smtClean="0"/>
            <a:t>action</a:t>
          </a:r>
          <a:endParaRPr lang="en-GB" dirty="0"/>
        </a:p>
      </dgm:t>
    </dgm:pt>
    <dgm:pt modelId="{18F69FFF-F319-4DAE-9AA6-A6A732B88B08}" type="parTrans" cxnId="{ADF20F13-3E42-4B0D-BF19-7C4588EF9403}">
      <dgm:prSet/>
      <dgm:spPr/>
      <dgm:t>
        <a:bodyPr/>
        <a:lstStyle/>
        <a:p>
          <a:endParaRPr lang="en-GB"/>
        </a:p>
      </dgm:t>
    </dgm:pt>
    <dgm:pt modelId="{74310EC3-2246-458F-A196-5F5316BCE3C5}" type="sibTrans" cxnId="{ADF20F13-3E42-4B0D-BF19-7C4588EF9403}">
      <dgm:prSet/>
      <dgm:spPr/>
      <dgm:t>
        <a:bodyPr/>
        <a:lstStyle/>
        <a:p>
          <a:endParaRPr lang="en-GB"/>
        </a:p>
      </dgm:t>
    </dgm:pt>
    <dgm:pt modelId="{EE8F6D12-7869-400E-9E69-A6E9AADF4062}">
      <dgm:prSet phldrT="[Text]"/>
      <dgm:spPr/>
      <dgm:t>
        <a:bodyPr/>
        <a:lstStyle/>
        <a:p>
          <a:r>
            <a:rPr lang="en-GB" dirty="0" smtClean="0"/>
            <a:t>contact</a:t>
          </a:r>
          <a:endParaRPr lang="en-GB" dirty="0"/>
        </a:p>
      </dgm:t>
    </dgm:pt>
    <dgm:pt modelId="{3696E681-8479-438D-BBAF-6D52B21888A6}" type="parTrans" cxnId="{D5D306F3-A68B-4CDD-A3A9-40BFE4EB7CD5}">
      <dgm:prSet/>
      <dgm:spPr/>
      <dgm:t>
        <a:bodyPr/>
        <a:lstStyle/>
        <a:p>
          <a:endParaRPr lang="en-GB"/>
        </a:p>
      </dgm:t>
    </dgm:pt>
    <dgm:pt modelId="{E9549AA9-64BB-4EA0-BFA3-B5F2352050DC}" type="sibTrans" cxnId="{D5D306F3-A68B-4CDD-A3A9-40BFE4EB7CD5}">
      <dgm:prSet/>
      <dgm:spPr/>
      <dgm:t>
        <a:bodyPr/>
        <a:lstStyle/>
        <a:p>
          <a:endParaRPr lang="en-GB"/>
        </a:p>
      </dgm:t>
    </dgm:pt>
    <dgm:pt modelId="{4CC6E10C-1E13-4A7C-9469-9932A588FA0B}">
      <dgm:prSet phldrT="[Text]"/>
      <dgm:spPr/>
      <dgm:t>
        <a:bodyPr/>
        <a:lstStyle/>
        <a:p>
          <a:r>
            <a:rPr lang="en-GB" smtClean="0"/>
            <a:t>withdrawal</a:t>
          </a:r>
          <a:endParaRPr lang="en-GB" dirty="0"/>
        </a:p>
      </dgm:t>
    </dgm:pt>
    <dgm:pt modelId="{4A9D399C-592E-42F7-B420-D8F5C936993B}" type="parTrans" cxnId="{BE782ACD-FB1A-472D-B0CE-03F4802B65BB}">
      <dgm:prSet/>
      <dgm:spPr/>
      <dgm:t>
        <a:bodyPr/>
        <a:lstStyle/>
        <a:p>
          <a:endParaRPr lang="en-GB"/>
        </a:p>
      </dgm:t>
    </dgm:pt>
    <dgm:pt modelId="{39EC721B-1A00-4A7F-AED0-CE9B6B03F62D}" type="sibTrans" cxnId="{BE782ACD-FB1A-472D-B0CE-03F4802B65BB}">
      <dgm:prSet/>
      <dgm:spPr/>
      <dgm:t>
        <a:bodyPr/>
        <a:lstStyle/>
        <a:p>
          <a:endParaRPr lang="en-GB"/>
        </a:p>
      </dgm:t>
    </dgm:pt>
    <dgm:pt modelId="{BE8F08C0-BDBB-4BF7-9B2F-81FAA1636FE0}">
      <dgm:prSet/>
      <dgm:spPr/>
      <dgm:t>
        <a:bodyPr/>
        <a:lstStyle/>
        <a:p>
          <a:r>
            <a:rPr lang="en-GB" smtClean="0"/>
            <a:t>Fertile void</a:t>
          </a:r>
          <a:endParaRPr lang="en-GB" dirty="0"/>
        </a:p>
      </dgm:t>
    </dgm:pt>
    <dgm:pt modelId="{490E21FF-F0AE-4412-8ABA-C7BBA6DD639A}" type="parTrans" cxnId="{27EA7671-C35A-4278-A653-BA496E484F61}">
      <dgm:prSet/>
      <dgm:spPr/>
      <dgm:t>
        <a:bodyPr/>
        <a:lstStyle/>
        <a:p>
          <a:endParaRPr lang="en-GB"/>
        </a:p>
      </dgm:t>
    </dgm:pt>
    <dgm:pt modelId="{501FBD5B-394E-4741-B5C3-C7E20F11C926}" type="sibTrans" cxnId="{27EA7671-C35A-4278-A653-BA496E484F61}">
      <dgm:prSet/>
      <dgm:spPr/>
      <dgm:t>
        <a:bodyPr/>
        <a:lstStyle/>
        <a:p>
          <a:endParaRPr lang="en-GB"/>
        </a:p>
      </dgm:t>
    </dgm:pt>
    <dgm:pt modelId="{D6D76FE4-381A-4AB8-B868-6B0F7D0B6797}">
      <dgm:prSet/>
      <dgm:spPr/>
      <dgm:t>
        <a:bodyPr/>
        <a:lstStyle/>
        <a:p>
          <a:r>
            <a:rPr lang="en-GB" dirty="0" smtClean="0"/>
            <a:t>awareness</a:t>
          </a:r>
          <a:endParaRPr lang="en-GB" dirty="0"/>
        </a:p>
      </dgm:t>
    </dgm:pt>
    <dgm:pt modelId="{AA9E3992-30BF-4210-B7ED-739BAD322250}" type="parTrans" cxnId="{AA7CC04D-E392-42CD-98D1-D0B4CBF89FC0}">
      <dgm:prSet/>
      <dgm:spPr/>
      <dgm:t>
        <a:bodyPr/>
        <a:lstStyle/>
        <a:p>
          <a:endParaRPr lang="en-GB"/>
        </a:p>
      </dgm:t>
    </dgm:pt>
    <dgm:pt modelId="{5196B78E-7C1A-4736-AE3A-824C4800A6B4}" type="sibTrans" cxnId="{AA7CC04D-E392-42CD-98D1-D0B4CBF89FC0}">
      <dgm:prSet/>
      <dgm:spPr/>
      <dgm:t>
        <a:bodyPr/>
        <a:lstStyle/>
        <a:p>
          <a:endParaRPr lang="en-GB"/>
        </a:p>
      </dgm:t>
    </dgm:pt>
    <dgm:pt modelId="{6FC4E817-D8A6-46DD-9022-564BA26AC281}">
      <dgm:prSet/>
      <dgm:spPr/>
      <dgm:t>
        <a:bodyPr/>
        <a:lstStyle/>
        <a:p>
          <a:r>
            <a:rPr lang="en-GB" dirty="0" smtClean="0"/>
            <a:t>satisfaction</a:t>
          </a:r>
          <a:endParaRPr lang="en-GB" dirty="0"/>
        </a:p>
      </dgm:t>
    </dgm:pt>
    <dgm:pt modelId="{BF1A7201-8489-431D-A478-00B5B27548B4}" type="parTrans" cxnId="{5A02712B-A7D9-47D8-A089-E77BC45FE2B0}">
      <dgm:prSet/>
      <dgm:spPr/>
      <dgm:t>
        <a:bodyPr/>
        <a:lstStyle/>
        <a:p>
          <a:endParaRPr lang="en-GB"/>
        </a:p>
      </dgm:t>
    </dgm:pt>
    <dgm:pt modelId="{CCF8415C-050E-4C3D-965D-A24B97CDC40F}" type="sibTrans" cxnId="{5A02712B-A7D9-47D8-A089-E77BC45FE2B0}">
      <dgm:prSet/>
      <dgm:spPr/>
      <dgm:t>
        <a:bodyPr/>
        <a:lstStyle/>
        <a:p>
          <a:endParaRPr lang="en-GB"/>
        </a:p>
      </dgm:t>
    </dgm:pt>
    <dgm:pt modelId="{00B14568-9819-4A8A-9FA0-C69DABAFC834}" type="pres">
      <dgm:prSet presAssocID="{6A271C3D-520B-4391-BD84-8A4C11C89BDC}" presName="cycle" presStyleCnt="0">
        <dgm:presLayoutVars>
          <dgm:dir/>
          <dgm:resizeHandles val="exact"/>
        </dgm:presLayoutVars>
      </dgm:prSet>
      <dgm:spPr/>
      <dgm:t>
        <a:bodyPr/>
        <a:lstStyle/>
        <a:p>
          <a:endParaRPr lang="en-GB"/>
        </a:p>
      </dgm:t>
    </dgm:pt>
    <dgm:pt modelId="{DAA5F31D-8665-4DCB-831F-338E32660F37}" type="pres">
      <dgm:prSet presAssocID="{B5CDAA56-3630-4058-8B82-EF0D0FD2001A}" presName="node" presStyleLbl="node1" presStyleIdx="0" presStyleCnt="8">
        <dgm:presLayoutVars>
          <dgm:bulletEnabled val="1"/>
        </dgm:presLayoutVars>
      </dgm:prSet>
      <dgm:spPr/>
      <dgm:t>
        <a:bodyPr/>
        <a:lstStyle/>
        <a:p>
          <a:endParaRPr lang="en-GB"/>
        </a:p>
      </dgm:t>
    </dgm:pt>
    <dgm:pt modelId="{CE1E4E79-ABB7-492F-9553-5B81193F5A2E}" type="pres">
      <dgm:prSet presAssocID="{7E3EDC64-79C2-4E77-89F3-18C3CB45EA00}" presName="sibTrans" presStyleLbl="sibTrans2D1" presStyleIdx="0" presStyleCnt="8"/>
      <dgm:spPr/>
      <dgm:t>
        <a:bodyPr/>
        <a:lstStyle/>
        <a:p>
          <a:endParaRPr lang="en-GB"/>
        </a:p>
      </dgm:t>
    </dgm:pt>
    <dgm:pt modelId="{EB29874D-D667-4FF2-8872-0E6F225FAAC3}" type="pres">
      <dgm:prSet presAssocID="{7E3EDC64-79C2-4E77-89F3-18C3CB45EA00}" presName="connectorText" presStyleLbl="sibTrans2D1" presStyleIdx="0" presStyleCnt="8"/>
      <dgm:spPr/>
      <dgm:t>
        <a:bodyPr/>
        <a:lstStyle/>
        <a:p>
          <a:endParaRPr lang="en-GB"/>
        </a:p>
      </dgm:t>
    </dgm:pt>
    <dgm:pt modelId="{4A1FAE37-4643-4D05-8C69-374020FC124C}" type="pres">
      <dgm:prSet presAssocID="{D6D76FE4-381A-4AB8-B868-6B0F7D0B6797}" presName="node" presStyleLbl="node1" presStyleIdx="1" presStyleCnt="8">
        <dgm:presLayoutVars>
          <dgm:bulletEnabled val="1"/>
        </dgm:presLayoutVars>
      </dgm:prSet>
      <dgm:spPr/>
      <dgm:t>
        <a:bodyPr/>
        <a:lstStyle/>
        <a:p>
          <a:endParaRPr lang="en-GB"/>
        </a:p>
      </dgm:t>
    </dgm:pt>
    <dgm:pt modelId="{0F772643-EA8C-4862-A5C8-E08B1F9F7940}" type="pres">
      <dgm:prSet presAssocID="{5196B78E-7C1A-4736-AE3A-824C4800A6B4}" presName="sibTrans" presStyleLbl="sibTrans2D1" presStyleIdx="1" presStyleCnt="8"/>
      <dgm:spPr/>
      <dgm:t>
        <a:bodyPr/>
        <a:lstStyle/>
        <a:p>
          <a:endParaRPr lang="en-GB"/>
        </a:p>
      </dgm:t>
    </dgm:pt>
    <dgm:pt modelId="{9328ED0E-F05A-45ED-8AD0-480A99DF3319}" type="pres">
      <dgm:prSet presAssocID="{5196B78E-7C1A-4736-AE3A-824C4800A6B4}" presName="connectorText" presStyleLbl="sibTrans2D1" presStyleIdx="1" presStyleCnt="8"/>
      <dgm:spPr/>
      <dgm:t>
        <a:bodyPr/>
        <a:lstStyle/>
        <a:p>
          <a:endParaRPr lang="en-GB"/>
        </a:p>
      </dgm:t>
    </dgm:pt>
    <dgm:pt modelId="{1F34394D-27BD-4736-96BD-522086534757}" type="pres">
      <dgm:prSet presAssocID="{B47855D0-98BE-4DF4-8AE5-CFFE999A513A}" presName="node" presStyleLbl="node1" presStyleIdx="2" presStyleCnt="8">
        <dgm:presLayoutVars>
          <dgm:bulletEnabled val="1"/>
        </dgm:presLayoutVars>
      </dgm:prSet>
      <dgm:spPr/>
      <dgm:t>
        <a:bodyPr/>
        <a:lstStyle/>
        <a:p>
          <a:endParaRPr lang="en-GB"/>
        </a:p>
      </dgm:t>
    </dgm:pt>
    <dgm:pt modelId="{2662001E-CB5E-4BAB-86B3-011FFF395A62}" type="pres">
      <dgm:prSet presAssocID="{13E5AE0C-B007-4FB8-B42D-0D4588CCEC5D}" presName="sibTrans" presStyleLbl="sibTrans2D1" presStyleIdx="2" presStyleCnt="8"/>
      <dgm:spPr/>
      <dgm:t>
        <a:bodyPr/>
        <a:lstStyle/>
        <a:p>
          <a:endParaRPr lang="en-GB"/>
        </a:p>
      </dgm:t>
    </dgm:pt>
    <dgm:pt modelId="{C418D63C-0856-4409-B4A3-70FC30E39E09}" type="pres">
      <dgm:prSet presAssocID="{13E5AE0C-B007-4FB8-B42D-0D4588CCEC5D}" presName="connectorText" presStyleLbl="sibTrans2D1" presStyleIdx="2" presStyleCnt="8"/>
      <dgm:spPr/>
      <dgm:t>
        <a:bodyPr/>
        <a:lstStyle/>
        <a:p>
          <a:endParaRPr lang="en-GB"/>
        </a:p>
      </dgm:t>
    </dgm:pt>
    <dgm:pt modelId="{FCDB8718-2DA1-485B-8B13-75E66F6CC4B5}" type="pres">
      <dgm:prSet presAssocID="{7D97EEEC-4126-4B30-AD32-7E1F69CB0AE2}" presName="node" presStyleLbl="node1" presStyleIdx="3" presStyleCnt="8">
        <dgm:presLayoutVars>
          <dgm:bulletEnabled val="1"/>
        </dgm:presLayoutVars>
      </dgm:prSet>
      <dgm:spPr/>
      <dgm:t>
        <a:bodyPr/>
        <a:lstStyle/>
        <a:p>
          <a:endParaRPr lang="en-GB"/>
        </a:p>
      </dgm:t>
    </dgm:pt>
    <dgm:pt modelId="{EC811779-965B-4E15-9A67-A236C9EBDF6B}" type="pres">
      <dgm:prSet presAssocID="{74310EC3-2246-458F-A196-5F5316BCE3C5}" presName="sibTrans" presStyleLbl="sibTrans2D1" presStyleIdx="3" presStyleCnt="8"/>
      <dgm:spPr/>
      <dgm:t>
        <a:bodyPr/>
        <a:lstStyle/>
        <a:p>
          <a:endParaRPr lang="en-GB"/>
        </a:p>
      </dgm:t>
    </dgm:pt>
    <dgm:pt modelId="{358F9D15-4A0A-4043-998F-BB64E58CE42A}" type="pres">
      <dgm:prSet presAssocID="{74310EC3-2246-458F-A196-5F5316BCE3C5}" presName="connectorText" presStyleLbl="sibTrans2D1" presStyleIdx="3" presStyleCnt="8"/>
      <dgm:spPr/>
      <dgm:t>
        <a:bodyPr/>
        <a:lstStyle/>
        <a:p>
          <a:endParaRPr lang="en-GB"/>
        </a:p>
      </dgm:t>
    </dgm:pt>
    <dgm:pt modelId="{3096C7EF-185E-4987-9715-F4E35FB19365}" type="pres">
      <dgm:prSet presAssocID="{EE8F6D12-7869-400E-9E69-A6E9AADF4062}" presName="node" presStyleLbl="node1" presStyleIdx="4" presStyleCnt="8">
        <dgm:presLayoutVars>
          <dgm:bulletEnabled val="1"/>
        </dgm:presLayoutVars>
      </dgm:prSet>
      <dgm:spPr/>
      <dgm:t>
        <a:bodyPr/>
        <a:lstStyle/>
        <a:p>
          <a:endParaRPr lang="en-GB"/>
        </a:p>
      </dgm:t>
    </dgm:pt>
    <dgm:pt modelId="{8407588D-7C95-4761-B0F0-5F156258E8F8}" type="pres">
      <dgm:prSet presAssocID="{E9549AA9-64BB-4EA0-BFA3-B5F2352050DC}" presName="sibTrans" presStyleLbl="sibTrans2D1" presStyleIdx="4" presStyleCnt="8"/>
      <dgm:spPr/>
      <dgm:t>
        <a:bodyPr/>
        <a:lstStyle/>
        <a:p>
          <a:endParaRPr lang="en-GB"/>
        </a:p>
      </dgm:t>
    </dgm:pt>
    <dgm:pt modelId="{5E75D606-3F02-4D06-BC6B-E263ED16DE8A}" type="pres">
      <dgm:prSet presAssocID="{E9549AA9-64BB-4EA0-BFA3-B5F2352050DC}" presName="connectorText" presStyleLbl="sibTrans2D1" presStyleIdx="4" presStyleCnt="8"/>
      <dgm:spPr/>
      <dgm:t>
        <a:bodyPr/>
        <a:lstStyle/>
        <a:p>
          <a:endParaRPr lang="en-GB"/>
        </a:p>
      </dgm:t>
    </dgm:pt>
    <dgm:pt modelId="{AB7B0D09-619C-4E29-B3F7-37C65092C252}" type="pres">
      <dgm:prSet presAssocID="{6FC4E817-D8A6-46DD-9022-564BA26AC281}" presName="node" presStyleLbl="node1" presStyleIdx="5" presStyleCnt="8">
        <dgm:presLayoutVars>
          <dgm:bulletEnabled val="1"/>
        </dgm:presLayoutVars>
      </dgm:prSet>
      <dgm:spPr/>
      <dgm:t>
        <a:bodyPr/>
        <a:lstStyle/>
        <a:p>
          <a:endParaRPr lang="en-GB"/>
        </a:p>
      </dgm:t>
    </dgm:pt>
    <dgm:pt modelId="{F3757AB8-FE7F-45BE-9BFB-20FA4C65213F}" type="pres">
      <dgm:prSet presAssocID="{CCF8415C-050E-4C3D-965D-A24B97CDC40F}" presName="sibTrans" presStyleLbl="sibTrans2D1" presStyleIdx="5" presStyleCnt="8"/>
      <dgm:spPr/>
      <dgm:t>
        <a:bodyPr/>
        <a:lstStyle/>
        <a:p>
          <a:endParaRPr lang="en-GB"/>
        </a:p>
      </dgm:t>
    </dgm:pt>
    <dgm:pt modelId="{54B4580E-CF35-4459-B2EF-D4965B702EC7}" type="pres">
      <dgm:prSet presAssocID="{CCF8415C-050E-4C3D-965D-A24B97CDC40F}" presName="connectorText" presStyleLbl="sibTrans2D1" presStyleIdx="5" presStyleCnt="8"/>
      <dgm:spPr/>
      <dgm:t>
        <a:bodyPr/>
        <a:lstStyle/>
        <a:p>
          <a:endParaRPr lang="en-GB"/>
        </a:p>
      </dgm:t>
    </dgm:pt>
    <dgm:pt modelId="{33796CA6-D13F-42D5-BEEF-B2438A67DC64}" type="pres">
      <dgm:prSet presAssocID="{4CC6E10C-1E13-4A7C-9469-9932A588FA0B}" presName="node" presStyleLbl="node1" presStyleIdx="6" presStyleCnt="8">
        <dgm:presLayoutVars>
          <dgm:bulletEnabled val="1"/>
        </dgm:presLayoutVars>
      </dgm:prSet>
      <dgm:spPr/>
      <dgm:t>
        <a:bodyPr/>
        <a:lstStyle/>
        <a:p>
          <a:endParaRPr lang="en-GB"/>
        </a:p>
      </dgm:t>
    </dgm:pt>
    <dgm:pt modelId="{63EEC4BD-33AF-4E95-AA36-4AC0A99E79AD}" type="pres">
      <dgm:prSet presAssocID="{39EC721B-1A00-4A7F-AED0-CE9B6B03F62D}" presName="sibTrans" presStyleLbl="sibTrans2D1" presStyleIdx="6" presStyleCnt="8"/>
      <dgm:spPr/>
      <dgm:t>
        <a:bodyPr/>
        <a:lstStyle/>
        <a:p>
          <a:endParaRPr lang="en-GB"/>
        </a:p>
      </dgm:t>
    </dgm:pt>
    <dgm:pt modelId="{5110E63D-5963-4CFC-BC98-2AB387F0BDE0}" type="pres">
      <dgm:prSet presAssocID="{39EC721B-1A00-4A7F-AED0-CE9B6B03F62D}" presName="connectorText" presStyleLbl="sibTrans2D1" presStyleIdx="6" presStyleCnt="8"/>
      <dgm:spPr/>
      <dgm:t>
        <a:bodyPr/>
        <a:lstStyle/>
        <a:p>
          <a:endParaRPr lang="en-GB"/>
        </a:p>
      </dgm:t>
    </dgm:pt>
    <dgm:pt modelId="{09B8C42D-3E54-4A11-B333-522E07AE61A0}" type="pres">
      <dgm:prSet presAssocID="{BE8F08C0-BDBB-4BF7-9B2F-81FAA1636FE0}" presName="node" presStyleLbl="node1" presStyleIdx="7" presStyleCnt="8">
        <dgm:presLayoutVars>
          <dgm:bulletEnabled val="1"/>
        </dgm:presLayoutVars>
      </dgm:prSet>
      <dgm:spPr/>
      <dgm:t>
        <a:bodyPr/>
        <a:lstStyle/>
        <a:p>
          <a:endParaRPr lang="en-GB"/>
        </a:p>
      </dgm:t>
    </dgm:pt>
    <dgm:pt modelId="{F2FBD024-7B45-495C-A625-EDC9C9904D6A}" type="pres">
      <dgm:prSet presAssocID="{501FBD5B-394E-4741-B5C3-C7E20F11C926}" presName="sibTrans" presStyleLbl="sibTrans2D1" presStyleIdx="7" presStyleCnt="8"/>
      <dgm:spPr/>
      <dgm:t>
        <a:bodyPr/>
        <a:lstStyle/>
        <a:p>
          <a:endParaRPr lang="en-GB"/>
        </a:p>
      </dgm:t>
    </dgm:pt>
    <dgm:pt modelId="{58C635FE-69E2-4A7E-B327-6319B5C0AB68}" type="pres">
      <dgm:prSet presAssocID="{501FBD5B-394E-4741-B5C3-C7E20F11C926}" presName="connectorText" presStyleLbl="sibTrans2D1" presStyleIdx="7" presStyleCnt="8"/>
      <dgm:spPr/>
      <dgm:t>
        <a:bodyPr/>
        <a:lstStyle/>
        <a:p>
          <a:endParaRPr lang="en-GB"/>
        </a:p>
      </dgm:t>
    </dgm:pt>
  </dgm:ptLst>
  <dgm:cxnLst>
    <dgm:cxn modelId="{ADF20F13-3E42-4B0D-BF19-7C4588EF9403}" srcId="{6A271C3D-520B-4391-BD84-8A4C11C89BDC}" destId="{7D97EEEC-4126-4B30-AD32-7E1F69CB0AE2}" srcOrd="3" destOrd="0" parTransId="{18F69FFF-F319-4DAE-9AA6-A6A732B88B08}" sibTransId="{74310EC3-2246-458F-A196-5F5316BCE3C5}"/>
    <dgm:cxn modelId="{A70E3E8F-0560-4337-8B51-EBD1281CA2AA}" type="presOf" srcId="{EE8F6D12-7869-400E-9E69-A6E9AADF4062}" destId="{3096C7EF-185E-4987-9715-F4E35FB19365}" srcOrd="0" destOrd="0" presId="urn:microsoft.com/office/officeart/2005/8/layout/cycle2"/>
    <dgm:cxn modelId="{0D8D6453-4DE1-49FB-80EF-A0652F0AACEA}" type="presOf" srcId="{7D97EEEC-4126-4B30-AD32-7E1F69CB0AE2}" destId="{FCDB8718-2DA1-485B-8B13-75E66F6CC4B5}" srcOrd="0" destOrd="0" presId="urn:microsoft.com/office/officeart/2005/8/layout/cycle2"/>
    <dgm:cxn modelId="{42956F14-D682-4E9E-A76B-6CC16347AECB}" type="presOf" srcId="{7E3EDC64-79C2-4E77-89F3-18C3CB45EA00}" destId="{EB29874D-D667-4FF2-8872-0E6F225FAAC3}" srcOrd="1" destOrd="0" presId="urn:microsoft.com/office/officeart/2005/8/layout/cycle2"/>
    <dgm:cxn modelId="{27EA7671-C35A-4278-A653-BA496E484F61}" srcId="{6A271C3D-520B-4391-BD84-8A4C11C89BDC}" destId="{BE8F08C0-BDBB-4BF7-9B2F-81FAA1636FE0}" srcOrd="7" destOrd="0" parTransId="{490E21FF-F0AE-4412-8ABA-C7BBA6DD639A}" sibTransId="{501FBD5B-394E-4741-B5C3-C7E20F11C926}"/>
    <dgm:cxn modelId="{7715D7CF-63BD-4F7D-AEF2-45D1B313EAB7}" type="presOf" srcId="{13E5AE0C-B007-4FB8-B42D-0D4588CCEC5D}" destId="{C418D63C-0856-4409-B4A3-70FC30E39E09}" srcOrd="1" destOrd="0" presId="urn:microsoft.com/office/officeart/2005/8/layout/cycle2"/>
    <dgm:cxn modelId="{F343C185-932A-4094-9F09-0D9676302884}" type="presOf" srcId="{4CC6E10C-1E13-4A7C-9469-9932A588FA0B}" destId="{33796CA6-D13F-42D5-BEEF-B2438A67DC64}" srcOrd="0" destOrd="0" presId="urn:microsoft.com/office/officeart/2005/8/layout/cycle2"/>
    <dgm:cxn modelId="{CCC024B9-3007-41C5-A2C6-7D52CFFCF229}" type="presOf" srcId="{6A271C3D-520B-4391-BD84-8A4C11C89BDC}" destId="{00B14568-9819-4A8A-9FA0-C69DABAFC834}" srcOrd="0" destOrd="0" presId="urn:microsoft.com/office/officeart/2005/8/layout/cycle2"/>
    <dgm:cxn modelId="{15F1EA6E-BC1E-447C-A858-EC13F445B9C3}" type="presOf" srcId="{13E5AE0C-B007-4FB8-B42D-0D4588CCEC5D}" destId="{2662001E-CB5E-4BAB-86B3-011FFF395A62}" srcOrd="0" destOrd="0" presId="urn:microsoft.com/office/officeart/2005/8/layout/cycle2"/>
    <dgm:cxn modelId="{B406B071-AD8A-49B5-8D9B-715F57BBFC14}" type="presOf" srcId="{E9549AA9-64BB-4EA0-BFA3-B5F2352050DC}" destId="{8407588D-7C95-4761-B0F0-5F156258E8F8}" srcOrd="0" destOrd="0" presId="urn:microsoft.com/office/officeart/2005/8/layout/cycle2"/>
    <dgm:cxn modelId="{BE95CF1A-A6A4-4CB6-940A-CC537C55026F}" type="presOf" srcId="{6FC4E817-D8A6-46DD-9022-564BA26AC281}" destId="{AB7B0D09-619C-4E29-B3F7-37C65092C252}" srcOrd="0" destOrd="0" presId="urn:microsoft.com/office/officeart/2005/8/layout/cycle2"/>
    <dgm:cxn modelId="{DFBA6F5E-F14F-407D-A0AF-1895E05D57C4}" type="presOf" srcId="{D6D76FE4-381A-4AB8-B868-6B0F7D0B6797}" destId="{4A1FAE37-4643-4D05-8C69-374020FC124C}" srcOrd="0" destOrd="0" presId="urn:microsoft.com/office/officeart/2005/8/layout/cycle2"/>
    <dgm:cxn modelId="{BF209F87-CDC7-4115-ADC6-E91D30A7EAE4}" type="presOf" srcId="{74310EC3-2246-458F-A196-5F5316BCE3C5}" destId="{358F9D15-4A0A-4043-998F-BB64E58CE42A}" srcOrd="1" destOrd="0" presId="urn:microsoft.com/office/officeart/2005/8/layout/cycle2"/>
    <dgm:cxn modelId="{BE782ACD-FB1A-472D-B0CE-03F4802B65BB}" srcId="{6A271C3D-520B-4391-BD84-8A4C11C89BDC}" destId="{4CC6E10C-1E13-4A7C-9469-9932A588FA0B}" srcOrd="6" destOrd="0" parTransId="{4A9D399C-592E-42F7-B420-D8F5C936993B}" sibTransId="{39EC721B-1A00-4A7F-AED0-CE9B6B03F62D}"/>
    <dgm:cxn modelId="{C9197181-6823-422C-B6E6-7020C08A23C9}" type="presOf" srcId="{5196B78E-7C1A-4736-AE3A-824C4800A6B4}" destId="{0F772643-EA8C-4862-A5C8-E08B1F9F7940}" srcOrd="0" destOrd="0" presId="urn:microsoft.com/office/officeart/2005/8/layout/cycle2"/>
    <dgm:cxn modelId="{1F1E5972-D7F8-4DBD-816C-68BDF634489C}" type="presOf" srcId="{CCF8415C-050E-4C3D-965D-A24B97CDC40F}" destId="{F3757AB8-FE7F-45BE-9BFB-20FA4C65213F}" srcOrd="0" destOrd="0" presId="urn:microsoft.com/office/officeart/2005/8/layout/cycle2"/>
    <dgm:cxn modelId="{42AE6FB8-3723-4EE7-8D2B-74DBB47879C0}" type="presOf" srcId="{501FBD5B-394E-4741-B5C3-C7E20F11C926}" destId="{58C635FE-69E2-4A7E-B327-6319B5C0AB68}" srcOrd="1" destOrd="0" presId="urn:microsoft.com/office/officeart/2005/8/layout/cycle2"/>
    <dgm:cxn modelId="{18D43B3E-9367-4E96-B8A9-89FDC08C4AEF}" srcId="{6A271C3D-520B-4391-BD84-8A4C11C89BDC}" destId="{B47855D0-98BE-4DF4-8AE5-CFFE999A513A}" srcOrd="2" destOrd="0" parTransId="{44340305-3C05-488E-BB9A-E3E49092C5DA}" sibTransId="{13E5AE0C-B007-4FB8-B42D-0D4588CCEC5D}"/>
    <dgm:cxn modelId="{F46B4B8C-E438-4EEC-862A-B7B44FE8668D}" type="presOf" srcId="{501FBD5B-394E-4741-B5C3-C7E20F11C926}" destId="{F2FBD024-7B45-495C-A625-EDC9C9904D6A}" srcOrd="0" destOrd="0" presId="urn:microsoft.com/office/officeart/2005/8/layout/cycle2"/>
    <dgm:cxn modelId="{F4528C70-2860-40D3-965C-0802DF8830C9}" type="presOf" srcId="{74310EC3-2246-458F-A196-5F5316BCE3C5}" destId="{EC811779-965B-4E15-9A67-A236C9EBDF6B}" srcOrd="0" destOrd="0" presId="urn:microsoft.com/office/officeart/2005/8/layout/cycle2"/>
    <dgm:cxn modelId="{AA7CC04D-E392-42CD-98D1-D0B4CBF89FC0}" srcId="{6A271C3D-520B-4391-BD84-8A4C11C89BDC}" destId="{D6D76FE4-381A-4AB8-B868-6B0F7D0B6797}" srcOrd="1" destOrd="0" parTransId="{AA9E3992-30BF-4210-B7ED-739BAD322250}" sibTransId="{5196B78E-7C1A-4736-AE3A-824C4800A6B4}"/>
    <dgm:cxn modelId="{3500D590-3741-407A-A0E7-94DE459DDF49}" type="presOf" srcId="{E9549AA9-64BB-4EA0-BFA3-B5F2352050DC}" destId="{5E75D606-3F02-4D06-BC6B-E263ED16DE8A}" srcOrd="1" destOrd="0" presId="urn:microsoft.com/office/officeart/2005/8/layout/cycle2"/>
    <dgm:cxn modelId="{A487A4BC-7B09-44DA-B5A8-B8C91DE15060}" type="presOf" srcId="{BE8F08C0-BDBB-4BF7-9B2F-81FAA1636FE0}" destId="{09B8C42D-3E54-4A11-B333-522E07AE61A0}" srcOrd="0" destOrd="0" presId="urn:microsoft.com/office/officeart/2005/8/layout/cycle2"/>
    <dgm:cxn modelId="{A7FBD643-4522-4D22-A7D5-61BD9605F7B4}" srcId="{6A271C3D-520B-4391-BD84-8A4C11C89BDC}" destId="{B5CDAA56-3630-4058-8B82-EF0D0FD2001A}" srcOrd="0" destOrd="0" parTransId="{78011925-7B1A-45BE-BB9C-B6A7485237D7}" sibTransId="{7E3EDC64-79C2-4E77-89F3-18C3CB45EA00}"/>
    <dgm:cxn modelId="{4112AEA9-3D63-40F1-9811-28EB0C24A19F}" type="presOf" srcId="{5196B78E-7C1A-4736-AE3A-824C4800A6B4}" destId="{9328ED0E-F05A-45ED-8AD0-480A99DF3319}" srcOrd="1" destOrd="0" presId="urn:microsoft.com/office/officeart/2005/8/layout/cycle2"/>
    <dgm:cxn modelId="{43D88D83-C70B-47AA-818E-DBE525707680}" type="presOf" srcId="{39EC721B-1A00-4A7F-AED0-CE9B6B03F62D}" destId="{63EEC4BD-33AF-4E95-AA36-4AC0A99E79AD}" srcOrd="0" destOrd="0" presId="urn:microsoft.com/office/officeart/2005/8/layout/cycle2"/>
    <dgm:cxn modelId="{5887D7DA-8C5E-4CA9-BE35-E9E4EC6F90F5}" type="presOf" srcId="{B5CDAA56-3630-4058-8B82-EF0D0FD2001A}" destId="{DAA5F31D-8665-4DCB-831F-338E32660F37}" srcOrd="0" destOrd="0" presId="urn:microsoft.com/office/officeart/2005/8/layout/cycle2"/>
    <dgm:cxn modelId="{5AFC786E-77B4-488E-99D6-7CD0C66A571E}" type="presOf" srcId="{39EC721B-1A00-4A7F-AED0-CE9B6B03F62D}" destId="{5110E63D-5963-4CFC-BC98-2AB387F0BDE0}" srcOrd="1" destOrd="0" presId="urn:microsoft.com/office/officeart/2005/8/layout/cycle2"/>
    <dgm:cxn modelId="{1FC26B5B-2F1B-4C87-ADBD-D4737114A191}" type="presOf" srcId="{B47855D0-98BE-4DF4-8AE5-CFFE999A513A}" destId="{1F34394D-27BD-4736-96BD-522086534757}" srcOrd="0" destOrd="0" presId="urn:microsoft.com/office/officeart/2005/8/layout/cycle2"/>
    <dgm:cxn modelId="{5A02712B-A7D9-47D8-A089-E77BC45FE2B0}" srcId="{6A271C3D-520B-4391-BD84-8A4C11C89BDC}" destId="{6FC4E817-D8A6-46DD-9022-564BA26AC281}" srcOrd="5" destOrd="0" parTransId="{BF1A7201-8489-431D-A478-00B5B27548B4}" sibTransId="{CCF8415C-050E-4C3D-965D-A24B97CDC40F}"/>
    <dgm:cxn modelId="{5EDF0208-1DD9-4658-B4E4-F2283CB64684}" type="presOf" srcId="{CCF8415C-050E-4C3D-965D-A24B97CDC40F}" destId="{54B4580E-CF35-4459-B2EF-D4965B702EC7}" srcOrd="1" destOrd="0" presId="urn:microsoft.com/office/officeart/2005/8/layout/cycle2"/>
    <dgm:cxn modelId="{D5D306F3-A68B-4CDD-A3A9-40BFE4EB7CD5}" srcId="{6A271C3D-520B-4391-BD84-8A4C11C89BDC}" destId="{EE8F6D12-7869-400E-9E69-A6E9AADF4062}" srcOrd="4" destOrd="0" parTransId="{3696E681-8479-438D-BBAF-6D52B21888A6}" sibTransId="{E9549AA9-64BB-4EA0-BFA3-B5F2352050DC}"/>
    <dgm:cxn modelId="{C27ECB3D-9461-419D-A75D-96D4713CA219}" type="presOf" srcId="{7E3EDC64-79C2-4E77-89F3-18C3CB45EA00}" destId="{CE1E4E79-ABB7-492F-9553-5B81193F5A2E}" srcOrd="0" destOrd="0" presId="urn:microsoft.com/office/officeart/2005/8/layout/cycle2"/>
    <dgm:cxn modelId="{41F34FD1-89C9-4588-8492-ABB36DF103C9}" type="presParOf" srcId="{00B14568-9819-4A8A-9FA0-C69DABAFC834}" destId="{DAA5F31D-8665-4DCB-831F-338E32660F37}" srcOrd="0" destOrd="0" presId="urn:microsoft.com/office/officeart/2005/8/layout/cycle2"/>
    <dgm:cxn modelId="{40F7A54A-DC8C-47E9-8982-E8EEF72EAF3E}" type="presParOf" srcId="{00B14568-9819-4A8A-9FA0-C69DABAFC834}" destId="{CE1E4E79-ABB7-492F-9553-5B81193F5A2E}" srcOrd="1" destOrd="0" presId="urn:microsoft.com/office/officeart/2005/8/layout/cycle2"/>
    <dgm:cxn modelId="{27F02E3E-0C35-4A75-B0D1-E87989563263}" type="presParOf" srcId="{CE1E4E79-ABB7-492F-9553-5B81193F5A2E}" destId="{EB29874D-D667-4FF2-8872-0E6F225FAAC3}" srcOrd="0" destOrd="0" presId="urn:microsoft.com/office/officeart/2005/8/layout/cycle2"/>
    <dgm:cxn modelId="{AFB76CC4-72C4-4864-9748-A3C08D6F6A6D}" type="presParOf" srcId="{00B14568-9819-4A8A-9FA0-C69DABAFC834}" destId="{4A1FAE37-4643-4D05-8C69-374020FC124C}" srcOrd="2" destOrd="0" presId="urn:microsoft.com/office/officeart/2005/8/layout/cycle2"/>
    <dgm:cxn modelId="{5A5FD6F1-055A-4205-9427-DC9A28FF5B23}" type="presParOf" srcId="{00B14568-9819-4A8A-9FA0-C69DABAFC834}" destId="{0F772643-EA8C-4862-A5C8-E08B1F9F7940}" srcOrd="3" destOrd="0" presId="urn:microsoft.com/office/officeart/2005/8/layout/cycle2"/>
    <dgm:cxn modelId="{1703B84C-F763-4FFF-95D5-E594394BD6C3}" type="presParOf" srcId="{0F772643-EA8C-4862-A5C8-E08B1F9F7940}" destId="{9328ED0E-F05A-45ED-8AD0-480A99DF3319}" srcOrd="0" destOrd="0" presId="urn:microsoft.com/office/officeart/2005/8/layout/cycle2"/>
    <dgm:cxn modelId="{79E42FF2-BDA1-4B67-B8DA-7316A5188579}" type="presParOf" srcId="{00B14568-9819-4A8A-9FA0-C69DABAFC834}" destId="{1F34394D-27BD-4736-96BD-522086534757}" srcOrd="4" destOrd="0" presId="urn:microsoft.com/office/officeart/2005/8/layout/cycle2"/>
    <dgm:cxn modelId="{86CCBFBF-B6AA-4C55-9795-437EA8D030FE}" type="presParOf" srcId="{00B14568-9819-4A8A-9FA0-C69DABAFC834}" destId="{2662001E-CB5E-4BAB-86B3-011FFF395A62}" srcOrd="5" destOrd="0" presId="urn:microsoft.com/office/officeart/2005/8/layout/cycle2"/>
    <dgm:cxn modelId="{6A7A50AE-89CC-4C48-9260-1EE62EC1F744}" type="presParOf" srcId="{2662001E-CB5E-4BAB-86B3-011FFF395A62}" destId="{C418D63C-0856-4409-B4A3-70FC30E39E09}" srcOrd="0" destOrd="0" presId="urn:microsoft.com/office/officeart/2005/8/layout/cycle2"/>
    <dgm:cxn modelId="{31FAAE0C-1FB3-43FD-AF8E-9A0B7EED302F}" type="presParOf" srcId="{00B14568-9819-4A8A-9FA0-C69DABAFC834}" destId="{FCDB8718-2DA1-485B-8B13-75E66F6CC4B5}" srcOrd="6" destOrd="0" presId="urn:microsoft.com/office/officeart/2005/8/layout/cycle2"/>
    <dgm:cxn modelId="{210625B5-F474-4AB9-8780-72AE04530AAF}" type="presParOf" srcId="{00B14568-9819-4A8A-9FA0-C69DABAFC834}" destId="{EC811779-965B-4E15-9A67-A236C9EBDF6B}" srcOrd="7" destOrd="0" presId="urn:microsoft.com/office/officeart/2005/8/layout/cycle2"/>
    <dgm:cxn modelId="{9EC8DC8C-2E05-44CD-93D2-1894B3304AFE}" type="presParOf" srcId="{EC811779-965B-4E15-9A67-A236C9EBDF6B}" destId="{358F9D15-4A0A-4043-998F-BB64E58CE42A}" srcOrd="0" destOrd="0" presId="urn:microsoft.com/office/officeart/2005/8/layout/cycle2"/>
    <dgm:cxn modelId="{018969EA-0C7B-4E33-B44F-33B7DC60EA03}" type="presParOf" srcId="{00B14568-9819-4A8A-9FA0-C69DABAFC834}" destId="{3096C7EF-185E-4987-9715-F4E35FB19365}" srcOrd="8" destOrd="0" presId="urn:microsoft.com/office/officeart/2005/8/layout/cycle2"/>
    <dgm:cxn modelId="{B0708E34-D892-4D48-B26B-A0ADC23C5306}" type="presParOf" srcId="{00B14568-9819-4A8A-9FA0-C69DABAFC834}" destId="{8407588D-7C95-4761-B0F0-5F156258E8F8}" srcOrd="9" destOrd="0" presId="urn:microsoft.com/office/officeart/2005/8/layout/cycle2"/>
    <dgm:cxn modelId="{24700001-BC77-4972-829A-BE4815146D9A}" type="presParOf" srcId="{8407588D-7C95-4761-B0F0-5F156258E8F8}" destId="{5E75D606-3F02-4D06-BC6B-E263ED16DE8A}" srcOrd="0" destOrd="0" presId="urn:microsoft.com/office/officeart/2005/8/layout/cycle2"/>
    <dgm:cxn modelId="{B446EAE6-F80F-4BDC-B100-6135C476F931}" type="presParOf" srcId="{00B14568-9819-4A8A-9FA0-C69DABAFC834}" destId="{AB7B0D09-619C-4E29-B3F7-37C65092C252}" srcOrd="10" destOrd="0" presId="urn:microsoft.com/office/officeart/2005/8/layout/cycle2"/>
    <dgm:cxn modelId="{54C25D3F-BCAA-4B4B-BCC2-2592B2A8B813}" type="presParOf" srcId="{00B14568-9819-4A8A-9FA0-C69DABAFC834}" destId="{F3757AB8-FE7F-45BE-9BFB-20FA4C65213F}" srcOrd="11" destOrd="0" presId="urn:microsoft.com/office/officeart/2005/8/layout/cycle2"/>
    <dgm:cxn modelId="{AABE8B33-6A08-4E96-90D4-2754B41688D5}" type="presParOf" srcId="{F3757AB8-FE7F-45BE-9BFB-20FA4C65213F}" destId="{54B4580E-CF35-4459-B2EF-D4965B702EC7}" srcOrd="0" destOrd="0" presId="urn:microsoft.com/office/officeart/2005/8/layout/cycle2"/>
    <dgm:cxn modelId="{5CB62597-9C0A-43D8-B3CB-2B112A68B066}" type="presParOf" srcId="{00B14568-9819-4A8A-9FA0-C69DABAFC834}" destId="{33796CA6-D13F-42D5-BEEF-B2438A67DC64}" srcOrd="12" destOrd="0" presId="urn:microsoft.com/office/officeart/2005/8/layout/cycle2"/>
    <dgm:cxn modelId="{CD30A1E6-AA8D-4D9E-B52D-1D2C68667F35}" type="presParOf" srcId="{00B14568-9819-4A8A-9FA0-C69DABAFC834}" destId="{63EEC4BD-33AF-4E95-AA36-4AC0A99E79AD}" srcOrd="13" destOrd="0" presId="urn:microsoft.com/office/officeart/2005/8/layout/cycle2"/>
    <dgm:cxn modelId="{EBEA1BAD-A185-40AE-9321-313B5CFE52F5}" type="presParOf" srcId="{63EEC4BD-33AF-4E95-AA36-4AC0A99E79AD}" destId="{5110E63D-5963-4CFC-BC98-2AB387F0BDE0}" srcOrd="0" destOrd="0" presId="urn:microsoft.com/office/officeart/2005/8/layout/cycle2"/>
    <dgm:cxn modelId="{C208F413-005E-496C-B265-67CFB110A732}" type="presParOf" srcId="{00B14568-9819-4A8A-9FA0-C69DABAFC834}" destId="{09B8C42D-3E54-4A11-B333-522E07AE61A0}" srcOrd="14" destOrd="0" presId="urn:microsoft.com/office/officeart/2005/8/layout/cycle2"/>
    <dgm:cxn modelId="{DF4386A6-9686-4C6B-93C1-24777D43BD88}" type="presParOf" srcId="{00B14568-9819-4A8A-9FA0-C69DABAFC834}" destId="{F2FBD024-7B45-495C-A625-EDC9C9904D6A}" srcOrd="15" destOrd="0" presId="urn:microsoft.com/office/officeart/2005/8/layout/cycle2"/>
    <dgm:cxn modelId="{F9D96D8E-8328-4508-A4A7-D188CAD31D0F}" type="presParOf" srcId="{F2FBD024-7B45-495C-A625-EDC9C9904D6A}" destId="{58C635FE-69E2-4A7E-B327-6319B5C0AB68}" srcOrd="0" destOrd="0" presId="urn:microsoft.com/office/officeart/2005/8/layout/cycle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271C3D-520B-4391-BD84-8A4C11C89BDC}" type="doc">
      <dgm:prSet loTypeId="urn:microsoft.com/office/officeart/2005/8/layout/cycle2" loCatId="cycle" qsTypeId="urn:microsoft.com/office/officeart/2005/8/quickstyle/3d5" qsCatId="3D" csTypeId="urn:microsoft.com/office/officeart/2005/8/colors/colorful1#2" csCatId="colorful" phldr="1"/>
      <dgm:spPr/>
      <dgm:t>
        <a:bodyPr/>
        <a:lstStyle/>
        <a:p>
          <a:endParaRPr lang="en-GB"/>
        </a:p>
      </dgm:t>
    </dgm:pt>
    <dgm:pt modelId="{B5CDAA56-3630-4058-8B82-EF0D0FD2001A}">
      <dgm:prSet phldrT="[Text]"/>
      <dgm:spPr/>
      <dgm:t>
        <a:bodyPr/>
        <a:lstStyle/>
        <a:p>
          <a:r>
            <a:rPr lang="en-GB" dirty="0" smtClean="0"/>
            <a:t>desensitisation</a:t>
          </a:r>
          <a:endParaRPr lang="en-GB" dirty="0"/>
        </a:p>
      </dgm:t>
    </dgm:pt>
    <dgm:pt modelId="{78011925-7B1A-45BE-BB9C-B6A7485237D7}" type="parTrans" cxnId="{A7FBD643-4522-4D22-A7D5-61BD9605F7B4}">
      <dgm:prSet/>
      <dgm:spPr/>
      <dgm:t>
        <a:bodyPr/>
        <a:lstStyle/>
        <a:p>
          <a:endParaRPr lang="en-GB"/>
        </a:p>
      </dgm:t>
    </dgm:pt>
    <dgm:pt modelId="{7E3EDC64-79C2-4E77-89F3-18C3CB45EA00}" type="sibTrans" cxnId="{A7FBD643-4522-4D22-A7D5-61BD9605F7B4}">
      <dgm:prSet/>
      <dgm:spPr/>
      <dgm:t>
        <a:bodyPr/>
        <a:lstStyle/>
        <a:p>
          <a:endParaRPr lang="en-GB"/>
        </a:p>
      </dgm:t>
    </dgm:pt>
    <dgm:pt modelId="{B47855D0-98BE-4DF4-8AE5-CFFE999A513A}">
      <dgm:prSet phldrT="[Text]"/>
      <dgm:spPr/>
      <dgm:t>
        <a:bodyPr/>
        <a:lstStyle/>
        <a:p>
          <a:r>
            <a:rPr lang="en-GB" dirty="0" smtClean="0"/>
            <a:t>deflection</a:t>
          </a:r>
          <a:endParaRPr lang="en-GB" dirty="0"/>
        </a:p>
      </dgm:t>
    </dgm:pt>
    <dgm:pt modelId="{44340305-3C05-488E-BB9A-E3E49092C5DA}" type="parTrans" cxnId="{18D43B3E-9367-4E96-B8A9-89FDC08C4AEF}">
      <dgm:prSet/>
      <dgm:spPr/>
      <dgm:t>
        <a:bodyPr/>
        <a:lstStyle/>
        <a:p>
          <a:endParaRPr lang="en-GB"/>
        </a:p>
      </dgm:t>
    </dgm:pt>
    <dgm:pt modelId="{13E5AE0C-B007-4FB8-B42D-0D4588CCEC5D}" type="sibTrans" cxnId="{18D43B3E-9367-4E96-B8A9-89FDC08C4AEF}">
      <dgm:prSet/>
      <dgm:spPr/>
      <dgm:t>
        <a:bodyPr/>
        <a:lstStyle/>
        <a:p>
          <a:endParaRPr lang="en-GB"/>
        </a:p>
      </dgm:t>
    </dgm:pt>
    <dgm:pt modelId="{EE8F6D12-7869-400E-9E69-A6E9AADF4062}">
      <dgm:prSet phldrT="[Text]"/>
      <dgm:spPr/>
      <dgm:t>
        <a:bodyPr/>
        <a:lstStyle/>
        <a:p>
          <a:r>
            <a:rPr lang="en-GB" smtClean="0"/>
            <a:t>introjection</a:t>
          </a:r>
          <a:endParaRPr lang="en-GB" dirty="0"/>
        </a:p>
      </dgm:t>
    </dgm:pt>
    <dgm:pt modelId="{3696E681-8479-438D-BBAF-6D52B21888A6}" type="parTrans" cxnId="{D5D306F3-A68B-4CDD-A3A9-40BFE4EB7CD5}">
      <dgm:prSet/>
      <dgm:spPr/>
      <dgm:t>
        <a:bodyPr/>
        <a:lstStyle/>
        <a:p>
          <a:endParaRPr lang="en-GB"/>
        </a:p>
      </dgm:t>
    </dgm:pt>
    <dgm:pt modelId="{E9549AA9-64BB-4EA0-BFA3-B5F2352050DC}" type="sibTrans" cxnId="{D5D306F3-A68B-4CDD-A3A9-40BFE4EB7CD5}">
      <dgm:prSet/>
      <dgm:spPr/>
      <dgm:t>
        <a:bodyPr/>
        <a:lstStyle/>
        <a:p>
          <a:endParaRPr lang="en-GB"/>
        </a:p>
      </dgm:t>
    </dgm:pt>
    <dgm:pt modelId="{4CC6E10C-1E13-4A7C-9469-9932A588FA0B}">
      <dgm:prSet phldrT="[Text]"/>
      <dgm:spPr/>
      <dgm:t>
        <a:bodyPr/>
        <a:lstStyle/>
        <a:p>
          <a:r>
            <a:rPr lang="en-GB" dirty="0" smtClean="0"/>
            <a:t>projection</a:t>
          </a:r>
          <a:endParaRPr lang="en-GB" dirty="0"/>
        </a:p>
      </dgm:t>
    </dgm:pt>
    <dgm:pt modelId="{39EC721B-1A00-4A7F-AED0-CE9B6B03F62D}" type="sibTrans" cxnId="{BE782ACD-FB1A-472D-B0CE-03F4802B65BB}">
      <dgm:prSet/>
      <dgm:spPr/>
      <dgm:t>
        <a:bodyPr/>
        <a:lstStyle/>
        <a:p>
          <a:endParaRPr lang="en-GB"/>
        </a:p>
      </dgm:t>
    </dgm:pt>
    <dgm:pt modelId="{4A9D399C-592E-42F7-B420-D8F5C936993B}" type="parTrans" cxnId="{BE782ACD-FB1A-472D-B0CE-03F4802B65BB}">
      <dgm:prSet/>
      <dgm:spPr/>
      <dgm:t>
        <a:bodyPr/>
        <a:lstStyle/>
        <a:p>
          <a:endParaRPr lang="en-GB"/>
        </a:p>
      </dgm:t>
    </dgm:pt>
    <dgm:pt modelId="{D19C2C14-74B1-4C0B-A379-6137A1153A7B}">
      <dgm:prSet phldrT="[Text]"/>
      <dgm:spPr/>
      <dgm:t>
        <a:bodyPr/>
        <a:lstStyle/>
        <a:p>
          <a:r>
            <a:rPr lang="en-GB" smtClean="0"/>
            <a:t> futile void</a:t>
          </a:r>
          <a:endParaRPr lang="en-GB" dirty="0"/>
        </a:p>
      </dgm:t>
    </dgm:pt>
    <dgm:pt modelId="{8BBA42DE-0908-439D-93F4-889145C11DDD}" type="parTrans" cxnId="{5F2E0F62-8D9A-40BB-A648-9ABD8C90EC9C}">
      <dgm:prSet/>
      <dgm:spPr/>
      <dgm:t>
        <a:bodyPr/>
        <a:lstStyle/>
        <a:p>
          <a:endParaRPr lang="en-GB"/>
        </a:p>
      </dgm:t>
    </dgm:pt>
    <dgm:pt modelId="{71D1F040-CB92-4210-81BC-75414361329A}" type="sibTrans" cxnId="{5F2E0F62-8D9A-40BB-A648-9ABD8C90EC9C}">
      <dgm:prSet/>
      <dgm:spPr/>
      <dgm:t>
        <a:bodyPr/>
        <a:lstStyle/>
        <a:p>
          <a:endParaRPr lang="en-GB"/>
        </a:p>
      </dgm:t>
    </dgm:pt>
    <dgm:pt modelId="{74332507-F290-4943-B7A8-A48FA54086E4}">
      <dgm:prSet/>
      <dgm:spPr/>
      <dgm:t>
        <a:bodyPr/>
        <a:lstStyle/>
        <a:p>
          <a:r>
            <a:rPr lang="en-GB" dirty="0" smtClean="0"/>
            <a:t>retroflection</a:t>
          </a:r>
          <a:endParaRPr lang="en-GB" dirty="0"/>
        </a:p>
      </dgm:t>
    </dgm:pt>
    <dgm:pt modelId="{C2F64545-72E2-4D75-AF0A-C6DEA104131E}" type="parTrans" cxnId="{736B7460-23FE-47A4-8A77-5B3992116122}">
      <dgm:prSet/>
      <dgm:spPr/>
      <dgm:t>
        <a:bodyPr/>
        <a:lstStyle/>
        <a:p>
          <a:endParaRPr lang="en-GB"/>
        </a:p>
      </dgm:t>
    </dgm:pt>
    <dgm:pt modelId="{FF73FFB6-1A43-442F-ABE9-C8090DC17E56}" type="sibTrans" cxnId="{736B7460-23FE-47A4-8A77-5B3992116122}">
      <dgm:prSet/>
      <dgm:spPr/>
      <dgm:t>
        <a:bodyPr/>
        <a:lstStyle/>
        <a:p>
          <a:endParaRPr lang="en-GB"/>
        </a:p>
      </dgm:t>
    </dgm:pt>
    <dgm:pt modelId="{FC6F4031-20DE-4C50-B746-8FDD84713155}">
      <dgm:prSet/>
      <dgm:spPr/>
      <dgm:t>
        <a:bodyPr/>
        <a:lstStyle/>
        <a:p>
          <a:r>
            <a:rPr lang="en-GB" dirty="0" smtClean="0"/>
            <a:t>egotism</a:t>
          </a:r>
          <a:endParaRPr lang="en-GB" dirty="0"/>
        </a:p>
      </dgm:t>
    </dgm:pt>
    <dgm:pt modelId="{11A78470-CA82-4D99-8864-884B73E9DB8C}" type="parTrans" cxnId="{B91786E3-859C-44E7-AD23-F685C40F3529}">
      <dgm:prSet/>
      <dgm:spPr/>
      <dgm:t>
        <a:bodyPr/>
        <a:lstStyle/>
        <a:p>
          <a:endParaRPr lang="en-GB"/>
        </a:p>
      </dgm:t>
    </dgm:pt>
    <dgm:pt modelId="{18BA3B69-1608-40BC-AC1B-67A01FAAD416}" type="sibTrans" cxnId="{B91786E3-859C-44E7-AD23-F685C40F3529}">
      <dgm:prSet/>
      <dgm:spPr/>
      <dgm:t>
        <a:bodyPr/>
        <a:lstStyle/>
        <a:p>
          <a:endParaRPr lang="en-GB"/>
        </a:p>
      </dgm:t>
    </dgm:pt>
    <dgm:pt modelId="{1D99B524-654D-4717-86F6-F59EBD8C8C70}">
      <dgm:prSet/>
      <dgm:spPr/>
      <dgm:t>
        <a:bodyPr/>
        <a:lstStyle/>
        <a:p>
          <a:r>
            <a:rPr lang="en-GB" dirty="0" smtClean="0"/>
            <a:t>confluence</a:t>
          </a:r>
          <a:endParaRPr lang="en-GB" dirty="0"/>
        </a:p>
      </dgm:t>
    </dgm:pt>
    <dgm:pt modelId="{A34284F7-611C-457E-A214-4A3C4060121B}" type="parTrans" cxnId="{F7B14337-77BC-4BF9-9D8A-5DAA5A230367}">
      <dgm:prSet/>
      <dgm:spPr/>
      <dgm:t>
        <a:bodyPr/>
        <a:lstStyle/>
        <a:p>
          <a:endParaRPr lang="en-GB"/>
        </a:p>
      </dgm:t>
    </dgm:pt>
    <dgm:pt modelId="{043CF073-D547-42D7-A3B1-CA166AD6229F}" type="sibTrans" cxnId="{F7B14337-77BC-4BF9-9D8A-5DAA5A230367}">
      <dgm:prSet/>
      <dgm:spPr/>
      <dgm:t>
        <a:bodyPr/>
        <a:lstStyle/>
        <a:p>
          <a:endParaRPr lang="en-GB"/>
        </a:p>
      </dgm:t>
    </dgm:pt>
    <dgm:pt modelId="{00B14568-9819-4A8A-9FA0-C69DABAFC834}" type="pres">
      <dgm:prSet presAssocID="{6A271C3D-520B-4391-BD84-8A4C11C89BDC}" presName="cycle" presStyleCnt="0">
        <dgm:presLayoutVars>
          <dgm:dir/>
          <dgm:resizeHandles val="exact"/>
        </dgm:presLayoutVars>
      </dgm:prSet>
      <dgm:spPr/>
      <dgm:t>
        <a:bodyPr/>
        <a:lstStyle/>
        <a:p>
          <a:endParaRPr lang="en-GB"/>
        </a:p>
      </dgm:t>
    </dgm:pt>
    <dgm:pt modelId="{DAA5F31D-8665-4DCB-831F-338E32660F37}" type="pres">
      <dgm:prSet presAssocID="{B5CDAA56-3630-4058-8B82-EF0D0FD2001A}" presName="node" presStyleLbl="node1" presStyleIdx="0" presStyleCnt="8">
        <dgm:presLayoutVars>
          <dgm:bulletEnabled val="1"/>
        </dgm:presLayoutVars>
      </dgm:prSet>
      <dgm:spPr/>
      <dgm:t>
        <a:bodyPr/>
        <a:lstStyle/>
        <a:p>
          <a:endParaRPr lang="en-GB"/>
        </a:p>
      </dgm:t>
    </dgm:pt>
    <dgm:pt modelId="{CE1E4E79-ABB7-492F-9553-5B81193F5A2E}" type="pres">
      <dgm:prSet presAssocID="{7E3EDC64-79C2-4E77-89F3-18C3CB45EA00}" presName="sibTrans" presStyleLbl="sibTrans2D1" presStyleIdx="0" presStyleCnt="8"/>
      <dgm:spPr/>
      <dgm:t>
        <a:bodyPr/>
        <a:lstStyle/>
        <a:p>
          <a:endParaRPr lang="en-GB"/>
        </a:p>
      </dgm:t>
    </dgm:pt>
    <dgm:pt modelId="{EB29874D-D667-4FF2-8872-0E6F225FAAC3}" type="pres">
      <dgm:prSet presAssocID="{7E3EDC64-79C2-4E77-89F3-18C3CB45EA00}" presName="connectorText" presStyleLbl="sibTrans2D1" presStyleIdx="0" presStyleCnt="8"/>
      <dgm:spPr/>
      <dgm:t>
        <a:bodyPr/>
        <a:lstStyle/>
        <a:p>
          <a:endParaRPr lang="en-GB"/>
        </a:p>
      </dgm:t>
    </dgm:pt>
    <dgm:pt modelId="{1F34394D-27BD-4736-96BD-522086534757}" type="pres">
      <dgm:prSet presAssocID="{B47855D0-98BE-4DF4-8AE5-CFFE999A513A}" presName="node" presStyleLbl="node1" presStyleIdx="1" presStyleCnt="8">
        <dgm:presLayoutVars>
          <dgm:bulletEnabled val="1"/>
        </dgm:presLayoutVars>
      </dgm:prSet>
      <dgm:spPr/>
      <dgm:t>
        <a:bodyPr/>
        <a:lstStyle/>
        <a:p>
          <a:endParaRPr lang="en-GB"/>
        </a:p>
      </dgm:t>
    </dgm:pt>
    <dgm:pt modelId="{2662001E-CB5E-4BAB-86B3-011FFF395A62}" type="pres">
      <dgm:prSet presAssocID="{13E5AE0C-B007-4FB8-B42D-0D4588CCEC5D}" presName="sibTrans" presStyleLbl="sibTrans2D1" presStyleIdx="1" presStyleCnt="8"/>
      <dgm:spPr/>
      <dgm:t>
        <a:bodyPr/>
        <a:lstStyle/>
        <a:p>
          <a:endParaRPr lang="en-GB"/>
        </a:p>
      </dgm:t>
    </dgm:pt>
    <dgm:pt modelId="{C418D63C-0856-4409-B4A3-70FC30E39E09}" type="pres">
      <dgm:prSet presAssocID="{13E5AE0C-B007-4FB8-B42D-0D4588CCEC5D}" presName="connectorText" presStyleLbl="sibTrans2D1" presStyleIdx="1" presStyleCnt="8"/>
      <dgm:spPr/>
      <dgm:t>
        <a:bodyPr/>
        <a:lstStyle/>
        <a:p>
          <a:endParaRPr lang="en-GB"/>
        </a:p>
      </dgm:t>
    </dgm:pt>
    <dgm:pt modelId="{3096C7EF-185E-4987-9715-F4E35FB19365}" type="pres">
      <dgm:prSet presAssocID="{EE8F6D12-7869-400E-9E69-A6E9AADF4062}" presName="node" presStyleLbl="node1" presStyleIdx="2" presStyleCnt="8">
        <dgm:presLayoutVars>
          <dgm:bulletEnabled val="1"/>
        </dgm:presLayoutVars>
      </dgm:prSet>
      <dgm:spPr/>
      <dgm:t>
        <a:bodyPr/>
        <a:lstStyle/>
        <a:p>
          <a:endParaRPr lang="en-GB"/>
        </a:p>
      </dgm:t>
    </dgm:pt>
    <dgm:pt modelId="{8407588D-7C95-4761-B0F0-5F156258E8F8}" type="pres">
      <dgm:prSet presAssocID="{E9549AA9-64BB-4EA0-BFA3-B5F2352050DC}" presName="sibTrans" presStyleLbl="sibTrans2D1" presStyleIdx="2" presStyleCnt="8"/>
      <dgm:spPr/>
      <dgm:t>
        <a:bodyPr/>
        <a:lstStyle/>
        <a:p>
          <a:endParaRPr lang="en-GB"/>
        </a:p>
      </dgm:t>
    </dgm:pt>
    <dgm:pt modelId="{5E75D606-3F02-4D06-BC6B-E263ED16DE8A}" type="pres">
      <dgm:prSet presAssocID="{E9549AA9-64BB-4EA0-BFA3-B5F2352050DC}" presName="connectorText" presStyleLbl="sibTrans2D1" presStyleIdx="2" presStyleCnt="8"/>
      <dgm:spPr/>
      <dgm:t>
        <a:bodyPr/>
        <a:lstStyle/>
        <a:p>
          <a:endParaRPr lang="en-GB"/>
        </a:p>
      </dgm:t>
    </dgm:pt>
    <dgm:pt modelId="{33796CA6-D13F-42D5-BEEF-B2438A67DC64}" type="pres">
      <dgm:prSet presAssocID="{4CC6E10C-1E13-4A7C-9469-9932A588FA0B}" presName="node" presStyleLbl="node1" presStyleIdx="3" presStyleCnt="8" custRadScaleRad="97968" custRadScaleInc="36544">
        <dgm:presLayoutVars>
          <dgm:bulletEnabled val="1"/>
        </dgm:presLayoutVars>
      </dgm:prSet>
      <dgm:spPr/>
      <dgm:t>
        <a:bodyPr/>
        <a:lstStyle/>
        <a:p>
          <a:endParaRPr lang="en-GB"/>
        </a:p>
      </dgm:t>
    </dgm:pt>
    <dgm:pt modelId="{63EEC4BD-33AF-4E95-AA36-4AC0A99E79AD}" type="pres">
      <dgm:prSet presAssocID="{39EC721B-1A00-4A7F-AED0-CE9B6B03F62D}" presName="sibTrans" presStyleLbl="sibTrans2D1" presStyleIdx="3" presStyleCnt="8"/>
      <dgm:spPr/>
      <dgm:t>
        <a:bodyPr/>
        <a:lstStyle/>
        <a:p>
          <a:endParaRPr lang="en-GB"/>
        </a:p>
      </dgm:t>
    </dgm:pt>
    <dgm:pt modelId="{5110E63D-5963-4CFC-BC98-2AB387F0BDE0}" type="pres">
      <dgm:prSet presAssocID="{39EC721B-1A00-4A7F-AED0-CE9B6B03F62D}" presName="connectorText" presStyleLbl="sibTrans2D1" presStyleIdx="3" presStyleCnt="8"/>
      <dgm:spPr/>
      <dgm:t>
        <a:bodyPr/>
        <a:lstStyle/>
        <a:p>
          <a:endParaRPr lang="en-GB"/>
        </a:p>
      </dgm:t>
    </dgm:pt>
    <dgm:pt modelId="{7E0C6AC3-F32D-4C03-8D7C-454BF8584C40}" type="pres">
      <dgm:prSet presAssocID="{74332507-F290-4943-B7A8-A48FA54086E4}" presName="node" presStyleLbl="node1" presStyleIdx="4" presStyleCnt="8">
        <dgm:presLayoutVars>
          <dgm:bulletEnabled val="1"/>
        </dgm:presLayoutVars>
      </dgm:prSet>
      <dgm:spPr/>
      <dgm:t>
        <a:bodyPr/>
        <a:lstStyle/>
        <a:p>
          <a:endParaRPr lang="en-GB"/>
        </a:p>
      </dgm:t>
    </dgm:pt>
    <dgm:pt modelId="{B30AC600-453E-4CDE-BA9C-518948867180}" type="pres">
      <dgm:prSet presAssocID="{FF73FFB6-1A43-442F-ABE9-C8090DC17E56}" presName="sibTrans" presStyleLbl="sibTrans2D1" presStyleIdx="4" presStyleCnt="8"/>
      <dgm:spPr/>
      <dgm:t>
        <a:bodyPr/>
        <a:lstStyle/>
        <a:p>
          <a:endParaRPr lang="en-GB"/>
        </a:p>
      </dgm:t>
    </dgm:pt>
    <dgm:pt modelId="{CEC04BD6-73BE-4FF0-BDF3-B509DC36D6DD}" type="pres">
      <dgm:prSet presAssocID="{FF73FFB6-1A43-442F-ABE9-C8090DC17E56}" presName="connectorText" presStyleLbl="sibTrans2D1" presStyleIdx="4" presStyleCnt="8"/>
      <dgm:spPr/>
      <dgm:t>
        <a:bodyPr/>
        <a:lstStyle/>
        <a:p>
          <a:endParaRPr lang="en-GB"/>
        </a:p>
      </dgm:t>
    </dgm:pt>
    <dgm:pt modelId="{8660E45F-AAA9-4ED8-9B6E-CC2C94ED1950}" type="pres">
      <dgm:prSet presAssocID="{FC6F4031-20DE-4C50-B746-8FDD84713155}" presName="node" presStyleLbl="node1" presStyleIdx="5" presStyleCnt="8">
        <dgm:presLayoutVars>
          <dgm:bulletEnabled val="1"/>
        </dgm:presLayoutVars>
      </dgm:prSet>
      <dgm:spPr/>
      <dgm:t>
        <a:bodyPr/>
        <a:lstStyle/>
        <a:p>
          <a:endParaRPr lang="en-GB"/>
        </a:p>
      </dgm:t>
    </dgm:pt>
    <dgm:pt modelId="{8C181D13-A04C-40AF-B391-3728B0D6CACB}" type="pres">
      <dgm:prSet presAssocID="{18BA3B69-1608-40BC-AC1B-67A01FAAD416}" presName="sibTrans" presStyleLbl="sibTrans2D1" presStyleIdx="5" presStyleCnt="8"/>
      <dgm:spPr/>
      <dgm:t>
        <a:bodyPr/>
        <a:lstStyle/>
        <a:p>
          <a:endParaRPr lang="en-GB"/>
        </a:p>
      </dgm:t>
    </dgm:pt>
    <dgm:pt modelId="{1A4ED781-89F9-461D-9693-0EDC7E9D5B35}" type="pres">
      <dgm:prSet presAssocID="{18BA3B69-1608-40BC-AC1B-67A01FAAD416}" presName="connectorText" presStyleLbl="sibTrans2D1" presStyleIdx="5" presStyleCnt="8"/>
      <dgm:spPr/>
      <dgm:t>
        <a:bodyPr/>
        <a:lstStyle/>
        <a:p>
          <a:endParaRPr lang="en-GB"/>
        </a:p>
      </dgm:t>
    </dgm:pt>
    <dgm:pt modelId="{FB87A112-5084-4C87-B635-4A909BA16F1A}" type="pres">
      <dgm:prSet presAssocID="{1D99B524-654D-4717-86F6-F59EBD8C8C70}" presName="node" presStyleLbl="node1" presStyleIdx="6" presStyleCnt="8">
        <dgm:presLayoutVars>
          <dgm:bulletEnabled val="1"/>
        </dgm:presLayoutVars>
      </dgm:prSet>
      <dgm:spPr/>
      <dgm:t>
        <a:bodyPr/>
        <a:lstStyle/>
        <a:p>
          <a:endParaRPr lang="en-GB"/>
        </a:p>
      </dgm:t>
    </dgm:pt>
    <dgm:pt modelId="{770D87F7-3A3A-4056-909D-379AA429556A}" type="pres">
      <dgm:prSet presAssocID="{043CF073-D547-42D7-A3B1-CA166AD6229F}" presName="sibTrans" presStyleLbl="sibTrans2D1" presStyleIdx="6" presStyleCnt="8"/>
      <dgm:spPr/>
      <dgm:t>
        <a:bodyPr/>
        <a:lstStyle/>
        <a:p>
          <a:endParaRPr lang="en-GB"/>
        </a:p>
      </dgm:t>
    </dgm:pt>
    <dgm:pt modelId="{7A87408B-1711-4477-8C72-5B9CF1AE9707}" type="pres">
      <dgm:prSet presAssocID="{043CF073-D547-42D7-A3B1-CA166AD6229F}" presName="connectorText" presStyleLbl="sibTrans2D1" presStyleIdx="6" presStyleCnt="8"/>
      <dgm:spPr/>
      <dgm:t>
        <a:bodyPr/>
        <a:lstStyle/>
        <a:p>
          <a:endParaRPr lang="en-GB"/>
        </a:p>
      </dgm:t>
    </dgm:pt>
    <dgm:pt modelId="{C28743ED-F617-447E-A165-504C937D2DF0}" type="pres">
      <dgm:prSet presAssocID="{D19C2C14-74B1-4C0B-A379-6137A1153A7B}" presName="node" presStyleLbl="node1" presStyleIdx="7" presStyleCnt="8">
        <dgm:presLayoutVars>
          <dgm:bulletEnabled val="1"/>
        </dgm:presLayoutVars>
      </dgm:prSet>
      <dgm:spPr/>
      <dgm:t>
        <a:bodyPr/>
        <a:lstStyle/>
        <a:p>
          <a:endParaRPr lang="en-GB"/>
        </a:p>
      </dgm:t>
    </dgm:pt>
    <dgm:pt modelId="{0B23C444-EE83-4CFA-AE95-33E600A4B46D}" type="pres">
      <dgm:prSet presAssocID="{71D1F040-CB92-4210-81BC-75414361329A}" presName="sibTrans" presStyleLbl="sibTrans2D1" presStyleIdx="7" presStyleCnt="8"/>
      <dgm:spPr/>
      <dgm:t>
        <a:bodyPr/>
        <a:lstStyle/>
        <a:p>
          <a:endParaRPr lang="en-GB"/>
        </a:p>
      </dgm:t>
    </dgm:pt>
    <dgm:pt modelId="{8CDAB8BA-4CAD-4640-A1C9-A5ACED71559F}" type="pres">
      <dgm:prSet presAssocID="{71D1F040-CB92-4210-81BC-75414361329A}" presName="connectorText" presStyleLbl="sibTrans2D1" presStyleIdx="7" presStyleCnt="8"/>
      <dgm:spPr/>
      <dgm:t>
        <a:bodyPr/>
        <a:lstStyle/>
        <a:p>
          <a:endParaRPr lang="en-GB"/>
        </a:p>
      </dgm:t>
    </dgm:pt>
  </dgm:ptLst>
  <dgm:cxnLst>
    <dgm:cxn modelId="{5F2E0F62-8D9A-40BB-A648-9ABD8C90EC9C}" srcId="{6A271C3D-520B-4391-BD84-8A4C11C89BDC}" destId="{D19C2C14-74B1-4C0B-A379-6137A1153A7B}" srcOrd="7" destOrd="0" parTransId="{8BBA42DE-0908-439D-93F4-889145C11DDD}" sibTransId="{71D1F040-CB92-4210-81BC-75414361329A}"/>
    <dgm:cxn modelId="{FB948E35-BFD4-45FE-B116-3233BB73D9CC}" type="presOf" srcId="{043CF073-D547-42D7-A3B1-CA166AD6229F}" destId="{7A87408B-1711-4477-8C72-5B9CF1AE9707}" srcOrd="1" destOrd="0" presId="urn:microsoft.com/office/officeart/2005/8/layout/cycle2"/>
    <dgm:cxn modelId="{E0BC6428-75B2-455B-822F-0E64C947E210}" type="presOf" srcId="{FF73FFB6-1A43-442F-ABE9-C8090DC17E56}" destId="{CEC04BD6-73BE-4FF0-BDF3-B509DC36D6DD}" srcOrd="1" destOrd="0" presId="urn:microsoft.com/office/officeart/2005/8/layout/cycle2"/>
    <dgm:cxn modelId="{8155493E-699B-45CB-BD99-E30811314C98}" type="presOf" srcId="{7E3EDC64-79C2-4E77-89F3-18C3CB45EA00}" destId="{EB29874D-D667-4FF2-8872-0E6F225FAAC3}" srcOrd="1" destOrd="0" presId="urn:microsoft.com/office/officeart/2005/8/layout/cycle2"/>
    <dgm:cxn modelId="{736B7460-23FE-47A4-8A77-5B3992116122}" srcId="{6A271C3D-520B-4391-BD84-8A4C11C89BDC}" destId="{74332507-F290-4943-B7A8-A48FA54086E4}" srcOrd="4" destOrd="0" parTransId="{C2F64545-72E2-4D75-AF0A-C6DEA104131E}" sibTransId="{FF73FFB6-1A43-442F-ABE9-C8090DC17E56}"/>
    <dgm:cxn modelId="{0CC2D096-D2FC-42F5-A0D5-444BFD969C35}" type="presOf" srcId="{D19C2C14-74B1-4C0B-A379-6137A1153A7B}" destId="{C28743ED-F617-447E-A165-504C937D2DF0}" srcOrd="0" destOrd="0" presId="urn:microsoft.com/office/officeart/2005/8/layout/cycle2"/>
    <dgm:cxn modelId="{8936E3F6-A08F-45BC-8BBD-A402BF7279E0}" type="presOf" srcId="{13E5AE0C-B007-4FB8-B42D-0D4588CCEC5D}" destId="{C418D63C-0856-4409-B4A3-70FC30E39E09}" srcOrd="1" destOrd="0" presId="urn:microsoft.com/office/officeart/2005/8/layout/cycle2"/>
    <dgm:cxn modelId="{18D43B3E-9367-4E96-B8A9-89FDC08C4AEF}" srcId="{6A271C3D-520B-4391-BD84-8A4C11C89BDC}" destId="{B47855D0-98BE-4DF4-8AE5-CFFE999A513A}" srcOrd="1" destOrd="0" parTransId="{44340305-3C05-488E-BB9A-E3E49092C5DA}" sibTransId="{13E5AE0C-B007-4FB8-B42D-0D4588CCEC5D}"/>
    <dgm:cxn modelId="{E0F1365D-4D17-484F-9648-D83185E5C563}" type="presOf" srcId="{FC6F4031-20DE-4C50-B746-8FDD84713155}" destId="{8660E45F-AAA9-4ED8-9B6E-CC2C94ED1950}" srcOrd="0" destOrd="0" presId="urn:microsoft.com/office/officeart/2005/8/layout/cycle2"/>
    <dgm:cxn modelId="{7022AFE8-7BA8-4D9E-97FE-DFC263E4AA69}" type="presOf" srcId="{13E5AE0C-B007-4FB8-B42D-0D4588CCEC5D}" destId="{2662001E-CB5E-4BAB-86B3-011FFF395A62}" srcOrd="0" destOrd="0" presId="urn:microsoft.com/office/officeart/2005/8/layout/cycle2"/>
    <dgm:cxn modelId="{EF01914F-5883-4029-B265-2DE9D68AEC2C}" type="presOf" srcId="{043CF073-D547-42D7-A3B1-CA166AD6229F}" destId="{770D87F7-3A3A-4056-909D-379AA429556A}" srcOrd="0" destOrd="0" presId="urn:microsoft.com/office/officeart/2005/8/layout/cycle2"/>
    <dgm:cxn modelId="{2560FDC1-E440-4125-9465-7195F88748FC}" type="presOf" srcId="{71D1F040-CB92-4210-81BC-75414361329A}" destId="{8CDAB8BA-4CAD-4640-A1C9-A5ACED71559F}" srcOrd="1" destOrd="0" presId="urn:microsoft.com/office/officeart/2005/8/layout/cycle2"/>
    <dgm:cxn modelId="{B2174287-A258-4685-8043-627A41A633AD}" type="presOf" srcId="{39EC721B-1A00-4A7F-AED0-CE9B6B03F62D}" destId="{5110E63D-5963-4CFC-BC98-2AB387F0BDE0}" srcOrd="1" destOrd="0" presId="urn:microsoft.com/office/officeart/2005/8/layout/cycle2"/>
    <dgm:cxn modelId="{8181433C-39E7-487A-9D33-AC63CEC587E0}" type="presOf" srcId="{18BA3B69-1608-40BC-AC1B-67A01FAAD416}" destId="{1A4ED781-89F9-461D-9693-0EDC7E9D5B35}" srcOrd="1" destOrd="0" presId="urn:microsoft.com/office/officeart/2005/8/layout/cycle2"/>
    <dgm:cxn modelId="{3BA12A41-88C9-4239-A1AA-A68E703BB5AF}" type="presOf" srcId="{E9549AA9-64BB-4EA0-BFA3-B5F2352050DC}" destId="{8407588D-7C95-4761-B0F0-5F156258E8F8}" srcOrd="0" destOrd="0" presId="urn:microsoft.com/office/officeart/2005/8/layout/cycle2"/>
    <dgm:cxn modelId="{B91786E3-859C-44E7-AD23-F685C40F3529}" srcId="{6A271C3D-520B-4391-BD84-8A4C11C89BDC}" destId="{FC6F4031-20DE-4C50-B746-8FDD84713155}" srcOrd="5" destOrd="0" parTransId="{11A78470-CA82-4D99-8864-884B73E9DB8C}" sibTransId="{18BA3B69-1608-40BC-AC1B-67A01FAAD416}"/>
    <dgm:cxn modelId="{1AFEFEC0-019C-4723-AC53-058D0BE006DA}" type="presOf" srcId="{FF73FFB6-1A43-442F-ABE9-C8090DC17E56}" destId="{B30AC600-453E-4CDE-BA9C-518948867180}" srcOrd="0" destOrd="0" presId="urn:microsoft.com/office/officeart/2005/8/layout/cycle2"/>
    <dgm:cxn modelId="{92CD8593-7D1B-4281-9472-A137D80F050C}" type="presOf" srcId="{EE8F6D12-7869-400E-9E69-A6E9AADF4062}" destId="{3096C7EF-185E-4987-9715-F4E35FB19365}" srcOrd="0" destOrd="0" presId="urn:microsoft.com/office/officeart/2005/8/layout/cycle2"/>
    <dgm:cxn modelId="{D7CAA5AF-E7C2-4A68-AB79-5FC212A2EE22}" type="presOf" srcId="{4CC6E10C-1E13-4A7C-9469-9932A588FA0B}" destId="{33796CA6-D13F-42D5-BEEF-B2438A67DC64}" srcOrd="0" destOrd="0" presId="urn:microsoft.com/office/officeart/2005/8/layout/cycle2"/>
    <dgm:cxn modelId="{62887089-CEC9-4C8D-9011-06C34E81DEEB}" type="presOf" srcId="{71D1F040-CB92-4210-81BC-75414361329A}" destId="{0B23C444-EE83-4CFA-AE95-33E600A4B46D}" srcOrd="0" destOrd="0" presId="urn:microsoft.com/office/officeart/2005/8/layout/cycle2"/>
    <dgm:cxn modelId="{A7FBD643-4522-4D22-A7D5-61BD9605F7B4}" srcId="{6A271C3D-520B-4391-BD84-8A4C11C89BDC}" destId="{B5CDAA56-3630-4058-8B82-EF0D0FD2001A}" srcOrd="0" destOrd="0" parTransId="{78011925-7B1A-45BE-BB9C-B6A7485237D7}" sibTransId="{7E3EDC64-79C2-4E77-89F3-18C3CB45EA00}"/>
    <dgm:cxn modelId="{BE782ACD-FB1A-472D-B0CE-03F4802B65BB}" srcId="{6A271C3D-520B-4391-BD84-8A4C11C89BDC}" destId="{4CC6E10C-1E13-4A7C-9469-9932A588FA0B}" srcOrd="3" destOrd="0" parTransId="{4A9D399C-592E-42F7-B420-D8F5C936993B}" sibTransId="{39EC721B-1A00-4A7F-AED0-CE9B6B03F62D}"/>
    <dgm:cxn modelId="{F7B14337-77BC-4BF9-9D8A-5DAA5A230367}" srcId="{6A271C3D-520B-4391-BD84-8A4C11C89BDC}" destId="{1D99B524-654D-4717-86F6-F59EBD8C8C70}" srcOrd="6" destOrd="0" parTransId="{A34284F7-611C-457E-A214-4A3C4060121B}" sibTransId="{043CF073-D547-42D7-A3B1-CA166AD6229F}"/>
    <dgm:cxn modelId="{238414EE-4E6F-4E1F-984A-39881502A9EC}" type="presOf" srcId="{B5CDAA56-3630-4058-8B82-EF0D0FD2001A}" destId="{DAA5F31D-8665-4DCB-831F-338E32660F37}" srcOrd="0" destOrd="0" presId="urn:microsoft.com/office/officeart/2005/8/layout/cycle2"/>
    <dgm:cxn modelId="{02551F76-F186-47C6-A103-85F9EC013838}" type="presOf" srcId="{6A271C3D-520B-4391-BD84-8A4C11C89BDC}" destId="{00B14568-9819-4A8A-9FA0-C69DABAFC834}" srcOrd="0" destOrd="0" presId="urn:microsoft.com/office/officeart/2005/8/layout/cycle2"/>
    <dgm:cxn modelId="{F182E99E-6634-432A-B82E-EFD3117A4062}" type="presOf" srcId="{E9549AA9-64BB-4EA0-BFA3-B5F2352050DC}" destId="{5E75D606-3F02-4D06-BC6B-E263ED16DE8A}" srcOrd="1" destOrd="0" presId="urn:microsoft.com/office/officeart/2005/8/layout/cycle2"/>
    <dgm:cxn modelId="{FAB077D3-F312-4F34-A7D7-0C01A298C4C2}" type="presOf" srcId="{1D99B524-654D-4717-86F6-F59EBD8C8C70}" destId="{FB87A112-5084-4C87-B635-4A909BA16F1A}" srcOrd="0" destOrd="0" presId="urn:microsoft.com/office/officeart/2005/8/layout/cycle2"/>
    <dgm:cxn modelId="{07BC731E-561C-4530-B741-76238F8D3C9D}" type="presOf" srcId="{39EC721B-1A00-4A7F-AED0-CE9B6B03F62D}" destId="{63EEC4BD-33AF-4E95-AA36-4AC0A99E79AD}" srcOrd="0" destOrd="0" presId="urn:microsoft.com/office/officeart/2005/8/layout/cycle2"/>
    <dgm:cxn modelId="{D2A065EB-F29B-48B1-939A-BA393FC9DD37}" type="presOf" srcId="{7E3EDC64-79C2-4E77-89F3-18C3CB45EA00}" destId="{CE1E4E79-ABB7-492F-9553-5B81193F5A2E}" srcOrd="0" destOrd="0" presId="urn:microsoft.com/office/officeart/2005/8/layout/cycle2"/>
    <dgm:cxn modelId="{2B0F5146-B3BE-45BB-8D32-99F67F8C612D}" type="presOf" srcId="{B47855D0-98BE-4DF4-8AE5-CFFE999A513A}" destId="{1F34394D-27BD-4736-96BD-522086534757}" srcOrd="0" destOrd="0" presId="urn:microsoft.com/office/officeart/2005/8/layout/cycle2"/>
    <dgm:cxn modelId="{492BAFF3-1F29-4D9C-83F2-34CB9F2BA7EC}" type="presOf" srcId="{74332507-F290-4943-B7A8-A48FA54086E4}" destId="{7E0C6AC3-F32D-4C03-8D7C-454BF8584C40}" srcOrd="0" destOrd="0" presId="urn:microsoft.com/office/officeart/2005/8/layout/cycle2"/>
    <dgm:cxn modelId="{699CABD4-14E4-4938-B1CF-6EA593899A1E}" type="presOf" srcId="{18BA3B69-1608-40BC-AC1B-67A01FAAD416}" destId="{8C181D13-A04C-40AF-B391-3728B0D6CACB}" srcOrd="0" destOrd="0" presId="urn:microsoft.com/office/officeart/2005/8/layout/cycle2"/>
    <dgm:cxn modelId="{D5D306F3-A68B-4CDD-A3A9-40BFE4EB7CD5}" srcId="{6A271C3D-520B-4391-BD84-8A4C11C89BDC}" destId="{EE8F6D12-7869-400E-9E69-A6E9AADF4062}" srcOrd="2" destOrd="0" parTransId="{3696E681-8479-438D-BBAF-6D52B21888A6}" sibTransId="{E9549AA9-64BB-4EA0-BFA3-B5F2352050DC}"/>
    <dgm:cxn modelId="{CE7BDC81-62D5-4F39-B789-8B032921D942}" type="presParOf" srcId="{00B14568-9819-4A8A-9FA0-C69DABAFC834}" destId="{DAA5F31D-8665-4DCB-831F-338E32660F37}" srcOrd="0" destOrd="0" presId="urn:microsoft.com/office/officeart/2005/8/layout/cycle2"/>
    <dgm:cxn modelId="{457083A0-AB35-400C-912C-B3EE4CFA6A20}" type="presParOf" srcId="{00B14568-9819-4A8A-9FA0-C69DABAFC834}" destId="{CE1E4E79-ABB7-492F-9553-5B81193F5A2E}" srcOrd="1" destOrd="0" presId="urn:microsoft.com/office/officeart/2005/8/layout/cycle2"/>
    <dgm:cxn modelId="{C3CEEF80-08BD-4FB0-B695-FCA460E465BB}" type="presParOf" srcId="{CE1E4E79-ABB7-492F-9553-5B81193F5A2E}" destId="{EB29874D-D667-4FF2-8872-0E6F225FAAC3}" srcOrd="0" destOrd="0" presId="urn:microsoft.com/office/officeart/2005/8/layout/cycle2"/>
    <dgm:cxn modelId="{8DADDB61-DDD7-41FE-96A7-3D534512D21D}" type="presParOf" srcId="{00B14568-9819-4A8A-9FA0-C69DABAFC834}" destId="{1F34394D-27BD-4736-96BD-522086534757}" srcOrd="2" destOrd="0" presId="urn:microsoft.com/office/officeart/2005/8/layout/cycle2"/>
    <dgm:cxn modelId="{7AB00983-CA3D-4000-8B46-40B32789AFE6}" type="presParOf" srcId="{00B14568-9819-4A8A-9FA0-C69DABAFC834}" destId="{2662001E-CB5E-4BAB-86B3-011FFF395A62}" srcOrd="3" destOrd="0" presId="urn:microsoft.com/office/officeart/2005/8/layout/cycle2"/>
    <dgm:cxn modelId="{75ACBDB0-D80C-4B52-B43B-38C0AF5823BA}" type="presParOf" srcId="{2662001E-CB5E-4BAB-86B3-011FFF395A62}" destId="{C418D63C-0856-4409-B4A3-70FC30E39E09}" srcOrd="0" destOrd="0" presId="urn:microsoft.com/office/officeart/2005/8/layout/cycle2"/>
    <dgm:cxn modelId="{E097637B-D19F-4A40-BC67-FE4C0D660FC3}" type="presParOf" srcId="{00B14568-9819-4A8A-9FA0-C69DABAFC834}" destId="{3096C7EF-185E-4987-9715-F4E35FB19365}" srcOrd="4" destOrd="0" presId="urn:microsoft.com/office/officeart/2005/8/layout/cycle2"/>
    <dgm:cxn modelId="{803255CD-5A9C-4B41-BA1A-3FB351CBC1A8}" type="presParOf" srcId="{00B14568-9819-4A8A-9FA0-C69DABAFC834}" destId="{8407588D-7C95-4761-B0F0-5F156258E8F8}" srcOrd="5" destOrd="0" presId="urn:microsoft.com/office/officeart/2005/8/layout/cycle2"/>
    <dgm:cxn modelId="{4C2B867C-1B81-4967-96F5-81B8DDAFCCBA}" type="presParOf" srcId="{8407588D-7C95-4761-B0F0-5F156258E8F8}" destId="{5E75D606-3F02-4D06-BC6B-E263ED16DE8A}" srcOrd="0" destOrd="0" presId="urn:microsoft.com/office/officeart/2005/8/layout/cycle2"/>
    <dgm:cxn modelId="{42EDF1AC-60BC-4C0F-B99F-12159979A868}" type="presParOf" srcId="{00B14568-9819-4A8A-9FA0-C69DABAFC834}" destId="{33796CA6-D13F-42D5-BEEF-B2438A67DC64}" srcOrd="6" destOrd="0" presId="urn:microsoft.com/office/officeart/2005/8/layout/cycle2"/>
    <dgm:cxn modelId="{3C14CB6C-2593-4136-8BE9-A5E10E49ACED}" type="presParOf" srcId="{00B14568-9819-4A8A-9FA0-C69DABAFC834}" destId="{63EEC4BD-33AF-4E95-AA36-4AC0A99E79AD}" srcOrd="7" destOrd="0" presId="urn:microsoft.com/office/officeart/2005/8/layout/cycle2"/>
    <dgm:cxn modelId="{73AC8A13-113E-477C-B506-E0E4C2F66FFB}" type="presParOf" srcId="{63EEC4BD-33AF-4E95-AA36-4AC0A99E79AD}" destId="{5110E63D-5963-4CFC-BC98-2AB387F0BDE0}" srcOrd="0" destOrd="0" presId="urn:microsoft.com/office/officeart/2005/8/layout/cycle2"/>
    <dgm:cxn modelId="{B05D311D-6991-47E4-B4E5-A06546E490A8}" type="presParOf" srcId="{00B14568-9819-4A8A-9FA0-C69DABAFC834}" destId="{7E0C6AC3-F32D-4C03-8D7C-454BF8584C40}" srcOrd="8" destOrd="0" presId="urn:microsoft.com/office/officeart/2005/8/layout/cycle2"/>
    <dgm:cxn modelId="{2D5B5827-5A67-4AC7-98DA-DB074E84CF9C}" type="presParOf" srcId="{00B14568-9819-4A8A-9FA0-C69DABAFC834}" destId="{B30AC600-453E-4CDE-BA9C-518948867180}" srcOrd="9" destOrd="0" presId="urn:microsoft.com/office/officeart/2005/8/layout/cycle2"/>
    <dgm:cxn modelId="{8C939D2F-E563-445C-AC2B-EBBBD18C74EC}" type="presParOf" srcId="{B30AC600-453E-4CDE-BA9C-518948867180}" destId="{CEC04BD6-73BE-4FF0-BDF3-B509DC36D6DD}" srcOrd="0" destOrd="0" presId="urn:microsoft.com/office/officeart/2005/8/layout/cycle2"/>
    <dgm:cxn modelId="{169A2858-FA7E-43D7-B771-5DEDFDF708A9}" type="presParOf" srcId="{00B14568-9819-4A8A-9FA0-C69DABAFC834}" destId="{8660E45F-AAA9-4ED8-9B6E-CC2C94ED1950}" srcOrd="10" destOrd="0" presId="urn:microsoft.com/office/officeart/2005/8/layout/cycle2"/>
    <dgm:cxn modelId="{01837BBF-A1BE-4237-8FC6-CDF4ECF72096}" type="presParOf" srcId="{00B14568-9819-4A8A-9FA0-C69DABAFC834}" destId="{8C181D13-A04C-40AF-B391-3728B0D6CACB}" srcOrd="11" destOrd="0" presId="urn:microsoft.com/office/officeart/2005/8/layout/cycle2"/>
    <dgm:cxn modelId="{C805DE72-712C-4C6D-A953-D8490C6A8116}" type="presParOf" srcId="{8C181D13-A04C-40AF-B391-3728B0D6CACB}" destId="{1A4ED781-89F9-461D-9693-0EDC7E9D5B35}" srcOrd="0" destOrd="0" presId="urn:microsoft.com/office/officeart/2005/8/layout/cycle2"/>
    <dgm:cxn modelId="{1E208132-EB46-49B9-A150-CEF7F0E44B36}" type="presParOf" srcId="{00B14568-9819-4A8A-9FA0-C69DABAFC834}" destId="{FB87A112-5084-4C87-B635-4A909BA16F1A}" srcOrd="12" destOrd="0" presId="urn:microsoft.com/office/officeart/2005/8/layout/cycle2"/>
    <dgm:cxn modelId="{BEA007CA-7D5B-4045-AD76-E4031AF0886E}" type="presParOf" srcId="{00B14568-9819-4A8A-9FA0-C69DABAFC834}" destId="{770D87F7-3A3A-4056-909D-379AA429556A}" srcOrd="13" destOrd="0" presId="urn:microsoft.com/office/officeart/2005/8/layout/cycle2"/>
    <dgm:cxn modelId="{4D1382FB-CCC7-4D52-81E1-24A9DFCBA42E}" type="presParOf" srcId="{770D87F7-3A3A-4056-909D-379AA429556A}" destId="{7A87408B-1711-4477-8C72-5B9CF1AE9707}" srcOrd="0" destOrd="0" presId="urn:microsoft.com/office/officeart/2005/8/layout/cycle2"/>
    <dgm:cxn modelId="{822AA7FF-C0BD-4657-AF21-E0B860F15945}" type="presParOf" srcId="{00B14568-9819-4A8A-9FA0-C69DABAFC834}" destId="{C28743ED-F617-447E-A165-504C937D2DF0}" srcOrd="14" destOrd="0" presId="urn:microsoft.com/office/officeart/2005/8/layout/cycle2"/>
    <dgm:cxn modelId="{F5BB7239-D043-4EB6-8E45-D268D1A51B37}" type="presParOf" srcId="{00B14568-9819-4A8A-9FA0-C69DABAFC834}" destId="{0B23C444-EE83-4CFA-AE95-33E600A4B46D}" srcOrd="15" destOrd="0" presId="urn:microsoft.com/office/officeart/2005/8/layout/cycle2"/>
    <dgm:cxn modelId="{8B654EA9-F639-4BBE-AF46-7ADE536B602C}" type="presParOf" srcId="{0B23C444-EE83-4CFA-AE95-33E600A4B46D}" destId="{8CDAB8BA-4CAD-4640-A1C9-A5ACED71559F}" srcOrd="0" destOrd="0" presId="urn:microsoft.com/office/officeart/2005/8/layout/cycle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C0305C-22CC-43DE-AD75-EEF6167E2562}" type="doc">
      <dgm:prSet loTypeId="urn:microsoft.com/office/officeart/2005/8/layout/venn1" loCatId="relationship" qsTypeId="urn:microsoft.com/office/officeart/2005/8/quickstyle/simple1" qsCatId="simple" csTypeId="urn:microsoft.com/office/officeart/2005/8/colors/accent1_2" csCatId="accent1" phldr="1"/>
      <dgm:spPr/>
    </dgm:pt>
    <dgm:pt modelId="{ED649115-53CC-4E35-A4EE-B292ABBD7E1B}">
      <dgm:prSet phldrT="[Text]"/>
      <dgm:spPr/>
      <dgm:t>
        <a:bodyPr/>
        <a:lstStyle/>
        <a:p>
          <a:endParaRPr lang="en-US" dirty="0" smtClean="0"/>
        </a:p>
        <a:p>
          <a:r>
            <a:rPr lang="en-US" dirty="0" smtClean="0"/>
            <a:t>Connecting</a:t>
          </a:r>
          <a:endParaRPr lang="en-US" dirty="0"/>
        </a:p>
      </dgm:t>
    </dgm:pt>
    <dgm:pt modelId="{010B3692-B460-4261-89C1-78D0F4588B5D}" type="parTrans" cxnId="{260E1547-04C7-4C25-9A2A-4D5A77C6EE01}">
      <dgm:prSet/>
      <dgm:spPr/>
      <dgm:t>
        <a:bodyPr/>
        <a:lstStyle/>
        <a:p>
          <a:endParaRPr lang="en-US"/>
        </a:p>
      </dgm:t>
    </dgm:pt>
    <dgm:pt modelId="{E59526CB-E6DE-4821-9A45-33878C8D888E}" type="sibTrans" cxnId="{260E1547-04C7-4C25-9A2A-4D5A77C6EE01}">
      <dgm:prSet/>
      <dgm:spPr/>
      <dgm:t>
        <a:bodyPr/>
        <a:lstStyle/>
        <a:p>
          <a:endParaRPr lang="en-US"/>
        </a:p>
      </dgm:t>
    </dgm:pt>
    <dgm:pt modelId="{F4C636D4-37C3-4092-8FA5-2D7EFE46C2E4}">
      <dgm:prSet phldrT="[Text]"/>
      <dgm:spPr/>
      <dgm:t>
        <a:bodyPr/>
        <a:lstStyle/>
        <a:p>
          <a:r>
            <a:rPr lang="en-US" dirty="0" smtClean="0"/>
            <a:t>Integrating</a:t>
          </a:r>
          <a:endParaRPr lang="en-US" dirty="0"/>
        </a:p>
      </dgm:t>
    </dgm:pt>
    <dgm:pt modelId="{402516BD-188A-4407-A9A4-3A3A5001F5FD}" type="parTrans" cxnId="{39FBE48B-84DE-46E6-A90F-4C627B5ACA0C}">
      <dgm:prSet/>
      <dgm:spPr/>
      <dgm:t>
        <a:bodyPr/>
        <a:lstStyle/>
        <a:p>
          <a:endParaRPr lang="en-US"/>
        </a:p>
      </dgm:t>
    </dgm:pt>
    <dgm:pt modelId="{0FC41FEE-F356-411C-B0CE-764FE0903B40}" type="sibTrans" cxnId="{39FBE48B-84DE-46E6-A90F-4C627B5ACA0C}">
      <dgm:prSet/>
      <dgm:spPr/>
      <dgm:t>
        <a:bodyPr/>
        <a:lstStyle/>
        <a:p>
          <a:endParaRPr lang="en-US"/>
        </a:p>
      </dgm:t>
    </dgm:pt>
    <dgm:pt modelId="{1858550C-210B-43CD-B0F8-4E8C0AF8A46A}">
      <dgm:prSet phldrT="[Text]"/>
      <dgm:spPr/>
      <dgm:t>
        <a:bodyPr/>
        <a:lstStyle/>
        <a:p>
          <a:r>
            <a:rPr lang="en-US" dirty="0" smtClean="0"/>
            <a:t>  Exploring</a:t>
          </a:r>
          <a:endParaRPr lang="en-US" dirty="0"/>
        </a:p>
      </dgm:t>
    </dgm:pt>
    <dgm:pt modelId="{2F83DC2F-EF45-4AC4-ABFD-3AC4CC3E0394}" type="parTrans" cxnId="{0E5F8215-A295-4CB6-BFA6-2F528C87ECE0}">
      <dgm:prSet/>
      <dgm:spPr/>
      <dgm:t>
        <a:bodyPr/>
        <a:lstStyle/>
        <a:p>
          <a:endParaRPr lang="en-US"/>
        </a:p>
      </dgm:t>
    </dgm:pt>
    <dgm:pt modelId="{04C71B7C-463B-45BE-9957-CD527D1A2A9B}" type="sibTrans" cxnId="{0E5F8215-A295-4CB6-BFA6-2F528C87ECE0}">
      <dgm:prSet/>
      <dgm:spPr/>
      <dgm:t>
        <a:bodyPr/>
        <a:lstStyle/>
        <a:p>
          <a:endParaRPr lang="en-US"/>
        </a:p>
      </dgm:t>
    </dgm:pt>
    <dgm:pt modelId="{FFB8D52A-768C-4464-B3B6-AEE3E08B4F65}" type="pres">
      <dgm:prSet presAssocID="{36C0305C-22CC-43DE-AD75-EEF6167E2562}" presName="compositeShape" presStyleCnt="0">
        <dgm:presLayoutVars>
          <dgm:chMax val="7"/>
          <dgm:dir/>
          <dgm:resizeHandles val="exact"/>
        </dgm:presLayoutVars>
      </dgm:prSet>
      <dgm:spPr/>
    </dgm:pt>
    <dgm:pt modelId="{9E58C8EA-7F10-40C6-BC96-4D578CC0CE70}" type="pres">
      <dgm:prSet presAssocID="{ED649115-53CC-4E35-A4EE-B292ABBD7E1B}" presName="circ1" presStyleLbl="vennNode1" presStyleIdx="0" presStyleCnt="3" custLinFactX="-18350" custLinFactNeighborX="-100000" custLinFactNeighborY="27044"/>
      <dgm:spPr/>
      <dgm:t>
        <a:bodyPr/>
        <a:lstStyle/>
        <a:p>
          <a:endParaRPr lang="en-US"/>
        </a:p>
      </dgm:t>
    </dgm:pt>
    <dgm:pt modelId="{A8994E8A-D083-42D4-86DD-68997A4D198D}" type="pres">
      <dgm:prSet presAssocID="{ED649115-53CC-4E35-A4EE-B292ABBD7E1B}" presName="circ1Tx" presStyleLbl="revTx" presStyleIdx="0" presStyleCnt="0">
        <dgm:presLayoutVars>
          <dgm:chMax val="0"/>
          <dgm:chPref val="0"/>
          <dgm:bulletEnabled val="1"/>
        </dgm:presLayoutVars>
      </dgm:prSet>
      <dgm:spPr/>
      <dgm:t>
        <a:bodyPr/>
        <a:lstStyle/>
        <a:p>
          <a:endParaRPr lang="en-US"/>
        </a:p>
      </dgm:t>
    </dgm:pt>
    <dgm:pt modelId="{ADC71DB1-9F4F-4EB7-B12D-18E81D15DA67}" type="pres">
      <dgm:prSet presAssocID="{F4C636D4-37C3-4092-8FA5-2D7EFE46C2E4}" presName="circ2" presStyleLbl="vennNode1" presStyleIdx="1" presStyleCnt="3" custLinFactNeighborX="4819" custLinFactNeighborY="-40164"/>
      <dgm:spPr/>
      <dgm:t>
        <a:bodyPr/>
        <a:lstStyle/>
        <a:p>
          <a:endParaRPr lang="en-US"/>
        </a:p>
      </dgm:t>
    </dgm:pt>
    <dgm:pt modelId="{C6ED3BDD-884C-4E27-8645-B8724A1C95CD}" type="pres">
      <dgm:prSet presAssocID="{F4C636D4-37C3-4092-8FA5-2D7EFE46C2E4}" presName="circ2Tx" presStyleLbl="revTx" presStyleIdx="0" presStyleCnt="0">
        <dgm:presLayoutVars>
          <dgm:chMax val="0"/>
          <dgm:chPref val="0"/>
          <dgm:bulletEnabled val="1"/>
        </dgm:presLayoutVars>
      </dgm:prSet>
      <dgm:spPr/>
      <dgm:t>
        <a:bodyPr/>
        <a:lstStyle/>
        <a:p>
          <a:endParaRPr lang="en-US"/>
        </a:p>
      </dgm:t>
    </dgm:pt>
    <dgm:pt modelId="{1D6342B7-34AE-4AD1-BDAB-BCE4E84E400A}" type="pres">
      <dgm:prSet presAssocID="{1858550C-210B-43CD-B0F8-4E8C0AF8A46A}" presName="circ3" presStyleLbl="vennNode1" presStyleIdx="2" presStyleCnt="3" custLinFactNeighborX="1607" custLinFactNeighborY="-37487"/>
      <dgm:spPr/>
      <dgm:t>
        <a:bodyPr/>
        <a:lstStyle/>
        <a:p>
          <a:endParaRPr lang="en-US"/>
        </a:p>
      </dgm:t>
    </dgm:pt>
    <dgm:pt modelId="{DA07F9D9-B615-4C99-A501-0709DADD2926}" type="pres">
      <dgm:prSet presAssocID="{1858550C-210B-43CD-B0F8-4E8C0AF8A46A}" presName="circ3Tx" presStyleLbl="revTx" presStyleIdx="0" presStyleCnt="0">
        <dgm:presLayoutVars>
          <dgm:chMax val="0"/>
          <dgm:chPref val="0"/>
          <dgm:bulletEnabled val="1"/>
        </dgm:presLayoutVars>
      </dgm:prSet>
      <dgm:spPr/>
      <dgm:t>
        <a:bodyPr/>
        <a:lstStyle/>
        <a:p>
          <a:endParaRPr lang="en-US"/>
        </a:p>
      </dgm:t>
    </dgm:pt>
  </dgm:ptLst>
  <dgm:cxnLst>
    <dgm:cxn modelId="{BFECDBA5-C96F-4D2C-AD98-DBBBF9A89B0E}" type="presOf" srcId="{F4C636D4-37C3-4092-8FA5-2D7EFE46C2E4}" destId="{C6ED3BDD-884C-4E27-8645-B8724A1C95CD}" srcOrd="1" destOrd="0" presId="urn:microsoft.com/office/officeart/2005/8/layout/venn1"/>
    <dgm:cxn modelId="{260E1547-04C7-4C25-9A2A-4D5A77C6EE01}" srcId="{36C0305C-22CC-43DE-AD75-EEF6167E2562}" destId="{ED649115-53CC-4E35-A4EE-B292ABBD7E1B}" srcOrd="0" destOrd="0" parTransId="{010B3692-B460-4261-89C1-78D0F4588B5D}" sibTransId="{E59526CB-E6DE-4821-9A45-33878C8D888E}"/>
    <dgm:cxn modelId="{39FBE48B-84DE-46E6-A90F-4C627B5ACA0C}" srcId="{36C0305C-22CC-43DE-AD75-EEF6167E2562}" destId="{F4C636D4-37C3-4092-8FA5-2D7EFE46C2E4}" srcOrd="1" destOrd="0" parTransId="{402516BD-188A-4407-A9A4-3A3A5001F5FD}" sibTransId="{0FC41FEE-F356-411C-B0CE-764FE0903B40}"/>
    <dgm:cxn modelId="{5C0DFBA9-4296-4C28-A077-0EF294D42DF2}" type="presOf" srcId="{1858550C-210B-43CD-B0F8-4E8C0AF8A46A}" destId="{1D6342B7-34AE-4AD1-BDAB-BCE4E84E400A}" srcOrd="0" destOrd="0" presId="urn:microsoft.com/office/officeart/2005/8/layout/venn1"/>
    <dgm:cxn modelId="{A86BF1A5-3690-43A6-B2B8-018736F0C243}" type="presOf" srcId="{F4C636D4-37C3-4092-8FA5-2D7EFE46C2E4}" destId="{ADC71DB1-9F4F-4EB7-B12D-18E81D15DA67}" srcOrd="0" destOrd="0" presId="urn:microsoft.com/office/officeart/2005/8/layout/venn1"/>
    <dgm:cxn modelId="{3B477F9A-7120-4388-908D-40010D2E9EBB}" type="presOf" srcId="{36C0305C-22CC-43DE-AD75-EEF6167E2562}" destId="{FFB8D52A-768C-4464-B3B6-AEE3E08B4F65}" srcOrd="0" destOrd="0" presId="urn:microsoft.com/office/officeart/2005/8/layout/venn1"/>
    <dgm:cxn modelId="{50D0913D-5253-44E5-AF89-40EDD0582F33}" type="presOf" srcId="{ED649115-53CC-4E35-A4EE-B292ABBD7E1B}" destId="{9E58C8EA-7F10-40C6-BC96-4D578CC0CE70}" srcOrd="0" destOrd="0" presId="urn:microsoft.com/office/officeart/2005/8/layout/venn1"/>
    <dgm:cxn modelId="{FEAB79E8-16A7-4396-AB03-201E3CF74FF9}" type="presOf" srcId="{ED649115-53CC-4E35-A4EE-B292ABBD7E1B}" destId="{A8994E8A-D083-42D4-86DD-68997A4D198D}" srcOrd="1" destOrd="0" presId="urn:microsoft.com/office/officeart/2005/8/layout/venn1"/>
    <dgm:cxn modelId="{0A8ABF35-F16A-4333-A8C6-7DC5BB266FB7}" type="presOf" srcId="{1858550C-210B-43CD-B0F8-4E8C0AF8A46A}" destId="{DA07F9D9-B615-4C99-A501-0709DADD2926}" srcOrd="1" destOrd="0" presId="urn:microsoft.com/office/officeart/2005/8/layout/venn1"/>
    <dgm:cxn modelId="{0E5F8215-A295-4CB6-BFA6-2F528C87ECE0}" srcId="{36C0305C-22CC-43DE-AD75-EEF6167E2562}" destId="{1858550C-210B-43CD-B0F8-4E8C0AF8A46A}" srcOrd="2" destOrd="0" parTransId="{2F83DC2F-EF45-4AC4-ABFD-3AC4CC3E0394}" sibTransId="{04C71B7C-463B-45BE-9957-CD527D1A2A9B}"/>
    <dgm:cxn modelId="{D4179452-9D5E-4474-8028-E9B8378B07FE}" type="presParOf" srcId="{FFB8D52A-768C-4464-B3B6-AEE3E08B4F65}" destId="{9E58C8EA-7F10-40C6-BC96-4D578CC0CE70}" srcOrd="0" destOrd="0" presId="urn:microsoft.com/office/officeart/2005/8/layout/venn1"/>
    <dgm:cxn modelId="{80066893-4CEB-4415-9D5A-4A0C781965FD}" type="presParOf" srcId="{FFB8D52A-768C-4464-B3B6-AEE3E08B4F65}" destId="{A8994E8A-D083-42D4-86DD-68997A4D198D}" srcOrd="1" destOrd="0" presId="urn:microsoft.com/office/officeart/2005/8/layout/venn1"/>
    <dgm:cxn modelId="{6A3B4EDA-A86A-4325-B797-F9079BA29E03}" type="presParOf" srcId="{FFB8D52A-768C-4464-B3B6-AEE3E08B4F65}" destId="{ADC71DB1-9F4F-4EB7-B12D-18E81D15DA67}" srcOrd="2" destOrd="0" presId="urn:microsoft.com/office/officeart/2005/8/layout/venn1"/>
    <dgm:cxn modelId="{1F544FE1-3EF8-4306-A80A-53FD4113C638}" type="presParOf" srcId="{FFB8D52A-768C-4464-B3B6-AEE3E08B4F65}" destId="{C6ED3BDD-884C-4E27-8645-B8724A1C95CD}" srcOrd="3" destOrd="0" presId="urn:microsoft.com/office/officeart/2005/8/layout/venn1"/>
    <dgm:cxn modelId="{B9A87BC5-17A9-45A7-8920-B02EBE4AC2CE}" type="presParOf" srcId="{FFB8D52A-768C-4464-B3B6-AEE3E08B4F65}" destId="{1D6342B7-34AE-4AD1-BDAB-BCE4E84E400A}" srcOrd="4" destOrd="0" presId="urn:microsoft.com/office/officeart/2005/8/layout/venn1"/>
    <dgm:cxn modelId="{41B23203-3274-4923-A1A6-2E3779B56B1F}" type="presParOf" srcId="{FFB8D52A-768C-4464-B3B6-AEE3E08B4F65}" destId="{DA07F9D9-B615-4C99-A501-0709DADD2926}" srcOrd="5" destOrd="0" presId="urn:microsoft.com/office/officeart/2005/8/layout/venn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215E51-3516-433C-9AC7-C3CF103821F8}">
      <dsp:nvSpPr>
        <dsp:cNvPr id="0" name=""/>
        <dsp:cNvSpPr/>
      </dsp:nvSpPr>
      <dsp:spPr>
        <a:xfrm rot="10800000">
          <a:off x="0" y="0"/>
          <a:ext cx="7796212" cy="799465"/>
        </a:xfrm>
        <a:prstGeom prst="trapezoid">
          <a:avLst>
            <a:gd name="adj" fmla="val 97518"/>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Interconnectedness and the field</a:t>
          </a:r>
          <a:endParaRPr lang="en-US" sz="1800" kern="1200" dirty="0"/>
        </a:p>
      </dsp:txBody>
      <dsp:txXfrm rot="-10800000">
        <a:off x="1364337" y="0"/>
        <a:ext cx="5067537" cy="799465"/>
      </dsp:txXfrm>
    </dsp:sp>
    <dsp:sp modelId="{99946355-D87A-43B5-91C4-67082A4F1092}">
      <dsp:nvSpPr>
        <dsp:cNvPr id="0" name=""/>
        <dsp:cNvSpPr/>
      </dsp:nvSpPr>
      <dsp:spPr>
        <a:xfrm rot="10800000">
          <a:off x="779621" y="799465"/>
          <a:ext cx="6236969" cy="799465"/>
        </a:xfrm>
        <a:prstGeom prst="trapezoid">
          <a:avLst>
            <a:gd name="adj" fmla="val 97518"/>
          </a:avLst>
        </a:prstGeom>
        <a:solidFill>
          <a:schemeClr val="accent2">
            <a:shade val="80000"/>
            <a:hueOff val="-19889"/>
            <a:satOff val="4043"/>
            <a:lumOff val="40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Embodied Self</a:t>
          </a:r>
          <a:endParaRPr lang="en-US" sz="1800" kern="1200" dirty="0"/>
        </a:p>
      </dsp:txBody>
      <dsp:txXfrm rot="-10800000">
        <a:off x="1871090" y="799465"/>
        <a:ext cx="4054030" cy="799465"/>
      </dsp:txXfrm>
    </dsp:sp>
    <dsp:sp modelId="{205115A0-E459-4F7A-85AE-3B94B9119362}">
      <dsp:nvSpPr>
        <dsp:cNvPr id="0" name=""/>
        <dsp:cNvSpPr/>
      </dsp:nvSpPr>
      <dsp:spPr>
        <a:xfrm rot="10800000">
          <a:off x="1559242" y="1598930"/>
          <a:ext cx="4677727" cy="799465"/>
        </a:xfrm>
        <a:prstGeom prst="trapezoid">
          <a:avLst>
            <a:gd name="adj" fmla="val 97518"/>
          </a:avLst>
        </a:prstGeom>
        <a:solidFill>
          <a:schemeClr val="accent2">
            <a:shade val="80000"/>
            <a:hueOff val="-39779"/>
            <a:satOff val="8085"/>
            <a:lumOff val="81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Whole-making: the formation and completion of complete gestalts</a:t>
          </a:r>
          <a:endParaRPr lang="en-US" sz="1800" kern="1200" dirty="0"/>
        </a:p>
      </dsp:txBody>
      <dsp:txXfrm rot="-10800000">
        <a:off x="2377844" y="1598930"/>
        <a:ext cx="3040522" cy="799465"/>
      </dsp:txXfrm>
    </dsp:sp>
    <dsp:sp modelId="{C051FBD7-CE73-47D7-977C-7ACA78BCA5B3}">
      <dsp:nvSpPr>
        <dsp:cNvPr id="0" name=""/>
        <dsp:cNvSpPr/>
      </dsp:nvSpPr>
      <dsp:spPr>
        <a:xfrm rot="10800000">
          <a:off x="2338863" y="2398395"/>
          <a:ext cx="3118484" cy="799465"/>
        </a:xfrm>
        <a:prstGeom prst="trapezoid">
          <a:avLst>
            <a:gd name="adj" fmla="val 97518"/>
          </a:avLst>
        </a:prstGeom>
        <a:solidFill>
          <a:schemeClr val="accent2">
            <a:shade val="80000"/>
            <a:hueOff val="-59668"/>
            <a:satOff val="12128"/>
            <a:lumOff val="121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Awareness</a:t>
          </a:r>
          <a:endParaRPr lang="en-US" sz="1800" kern="1200" dirty="0"/>
        </a:p>
      </dsp:txBody>
      <dsp:txXfrm rot="-10800000">
        <a:off x="2884598" y="2398395"/>
        <a:ext cx="2027015" cy="799465"/>
      </dsp:txXfrm>
    </dsp:sp>
    <dsp:sp modelId="{36957CAE-9080-4896-A154-0C3DB6521266}">
      <dsp:nvSpPr>
        <dsp:cNvPr id="0" name=""/>
        <dsp:cNvSpPr/>
      </dsp:nvSpPr>
      <dsp:spPr>
        <a:xfrm rot="10800000">
          <a:off x="3118484" y="3197860"/>
          <a:ext cx="1559242" cy="799465"/>
        </a:xfrm>
        <a:prstGeom prst="trapezoid">
          <a:avLst>
            <a:gd name="adj" fmla="val 97518"/>
          </a:avLst>
        </a:prstGeom>
        <a:solidFill>
          <a:schemeClr val="accent2">
            <a:shade val="80000"/>
            <a:hueOff val="-79557"/>
            <a:satOff val="16170"/>
            <a:lumOff val="162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Relationship in Gestalt Practice</a:t>
          </a:r>
          <a:endParaRPr lang="en-US" sz="1800" kern="1200" dirty="0"/>
        </a:p>
      </dsp:txBody>
      <dsp:txXfrm rot="-10800000">
        <a:off x="3118484" y="3197860"/>
        <a:ext cx="1559242" cy="7994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A5F31D-8665-4DCB-831F-338E32660F37}">
      <dsp:nvSpPr>
        <dsp:cNvPr id="0" name=""/>
        <dsp:cNvSpPr/>
      </dsp:nvSpPr>
      <dsp:spPr>
        <a:xfrm>
          <a:off x="3465593" y="1730"/>
          <a:ext cx="1222213" cy="1222213"/>
        </a:xfrm>
        <a:prstGeom prst="ellipse">
          <a:avLst/>
        </a:prstGeom>
        <a:solidFill>
          <a:schemeClr val="accent2">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sensation</a:t>
          </a:r>
          <a:endParaRPr lang="en-GB" sz="1200" kern="1200" dirty="0"/>
        </a:p>
      </dsp:txBody>
      <dsp:txXfrm>
        <a:off x="3644582" y="180719"/>
        <a:ext cx="864235" cy="864235"/>
      </dsp:txXfrm>
    </dsp:sp>
    <dsp:sp modelId="{CE1E4E79-ABB7-492F-9553-5B81193F5A2E}">
      <dsp:nvSpPr>
        <dsp:cNvPr id="0" name=""/>
        <dsp:cNvSpPr/>
      </dsp:nvSpPr>
      <dsp:spPr>
        <a:xfrm rot="1350000">
          <a:off x="4753411" y="754114"/>
          <a:ext cx="324581" cy="412497"/>
        </a:xfrm>
        <a:prstGeom prst="rightArrow">
          <a:avLst>
            <a:gd name="adj1" fmla="val 60000"/>
            <a:gd name="adj2" fmla="val 50000"/>
          </a:avLst>
        </a:prstGeom>
        <a:solidFill>
          <a:schemeClr val="accent2">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4757117" y="817981"/>
        <a:ext cx="227207" cy="247499"/>
      </dsp:txXfrm>
    </dsp:sp>
    <dsp:sp modelId="{4A1FAE37-4643-4D05-8C69-374020FC124C}">
      <dsp:nvSpPr>
        <dsp:cNvPr id="0" name=""/>
        <dsp:cNvSpPr/>
      </dsp:nvSpPr>
      <dsp:spPr>
        <a:xfrm>
          <a:off x="5160572" y="703813"/>
          <a:ext cx="1222213" cy="1222213"/>
        </a:xfrm>
        <a:prstGeom prst="ellipse">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awareness</a:t>
          </a:r>
          <a:endParaRPr lang="en-GB" sz="1200" kern="1200" dirty="0"/>
        </a:p>
      </dsp:txBody>
      <dsp:txXfrm>
        <a:off x="5339561" y="882802"/>
        <a:ext cx="864235" cy="864235"/>
      </dsp:txXfrm>
    </dsp:sp>
    <dsp:sp modelId="{0F772643-EA8C-4862-A5C8-E08B1F9F7940}">
      <dsp:nvSpPr>
        <dsp:cNvPr id="0" name=""/>
        <dsp:cNvSpPr/>
      </dsp:nvSpPr>
      <dsp:spPr>
        <a:xfrm rot="4050000">
          <a:off x="5956914" y="1947674"/>
          <a:ext cx="324581" cy="412497"/>
        </a:xfrm>
        <a:prstGeom prst="rightArrow">
          <a:avLst>
            <a:gd name="adj1" fmla="val 60000"/>
            <a:gd name="adj2" fmla="val 50000"/>
          </a:avLst>
        </a:prstGeom>
        <a:solidFill>
          <a:schemeClr val="accent3">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5986969" y="1985192"/>
        <a:ext cx="227207" cy="247499"/>
      </dsp:txXfrm>
    </dsp:sp>
    <dsp:sp modelId="{1F34394D-27BD-4736-96BD-522086534757}">
      <dsp:nvSpPr>
        <dsp:cNvPr id="0" name=""/>
        <dsp:cNvSpPr/>
      </dsp:nvSpPr>
      <dsp:spPr>
        <a:xfrm>
          <a:off x="5862656" y="2398793"/>
          <a:ext cx="1222213" cy="1222213"/>
        </a:xfrm>
        <a:prstGeom prst="ellipse">
          <a:avLst/>
        </a:prstGeom>
        <a:solidFill>
          <a:schemeClr val="accent4">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mobilization</a:t>
          </a:r>
          <a:endParaRPr lang="en-GB" sz="1200" kern="1200" dirty="0"/>
        </a:p>
      </dsp:txBody>
      <dsp:txXfrm>
        <a:off x="6041645" y="2577782"/>
        <a:ext cx="864235" cy="864235"/>
      </dsp:txXfrm>
    </dsp:sp>
    <dsp:sp modelId="{2662001E-CB5E-4BAB-86B3-011FFF395A62}">
      <dsp:nvSpPr>
        <dsp:cNvPr id="0" name=""/>
        <dsp:cNvSpPr/>
      </dsp:nvSpPr>
      <dsp:spPr>
        <a:xfrm rot="6750000">
          <a:off x="5963945" y="3642654"/>
          <a:ext cx="324581" cy="412497"/>
        </a:xfrm>
        <a:prstGeom prst="rightArrow">
          <a:avLst>
            <a:gd name="adj1" fmla="val 60000"/>
            <a:gd name="adj2" fmla="val 50000"/>
          </a:avLst>
        </a:prstGeom>
        <a:solidFill>
          <a:schemeClr val="accent4">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rot="10800000">
        <a:off x="6031264" y="3680172"/>
        <a:ext cx="227207" cy="247499"/>
      </dsp:txXfrm>
    </dsp:sp>
    <dsp:sp modelId="{FCDB8718-2DA1-485B-8B13-75E66F6CC4B5}">
      <dsp:nvSpPr>
        <dsp:cNvPr id="0" name=""/>
        <dsp:cNvSpPr/>
      </dsp:nvSpPr>
      <dsp:spPr>
        <a:xfrm>
          <a:off x="5160572" y="4093772"/>
          <a:ext cx="1222213" cy="1222213"/>
        </a:xfrm>
        <a:prstGeom prst="ellipse">
          <a:avLst/>
        </a:prstGeom>
        <a:solidFill>
          <a:schemeClr val="accent5">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action</a:t>
          </a:r>
          <a:endParaRPr lang="en-GB" sz="1200" kern="1200" dirty="0"/>
        </a:p>
      </dsp:txBody>
      <dsp:txXfrm>
        <a:off x="5339561" y="4272761"/>
        <a:ext cx="864235" cy="864235"/>
      </dsp:txXfrm>
    </dsp:sp>
    <dsp:sp modelId="{EC811779-965B-4E15-9A67-A236C9EBDF6B}">
      <dsp:nvSpPr>
        <dsp:cNvPr id="0" name=""/>
        <dsp:cNvSpPr/>
      </dsp:nvSpPr>
      <dsp:spPr>
        <a:xfrm rot="9450000">
          <a:off x="4770385" y="4846157"/>
          <a:ext cx="324581" cy="412497"/>
        </a:xfrm>
        <a:prstGeom prst="rightArrow">
          <a:avLst>
            <a:gd name="adj1" fmla="val 60000"/>
            <a:gd name="adj2" fmla="val 50000"/>
          </a:avLst>
        </a:prstGeom>
        <a:solidFill>
          <a:schemeClr val="accent5">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rot="10800000">
        <a:off x="4864053" y="4910024"/>
        <a:ext cx="227207" cy="247499"/>
      </dsp:txXfrm>
    </dsp:sp>
    <dsp:sp modelId="{3096C7EF-185E-4987-9715-F4E35FB19365}">
      <dsp:nvSpPr>
        <dsp:cNvPr id="0" name=""/>
        <dsp:cNvSpPr/>
      </dsp:nvSpPr>
      <dsp:spPr>
        <a:xfrm>
          <a:off x="3465593" y="4795856"/>
          <a:ext cx="1222213" cy="1222213"/>
        </a:xfrm>
        <a:prstGeom prst="ellipse">
          <a:avLst/>
        </a:prstGeom>
        <a:solidFill>
          <a:schemeClr val="accent6">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contact</a:t>
          </a:r>
          <a:endParaRPr lang="en-GB" sz="1200" kern="1200" dirty="0"/>
        </a:p>
      </dsp:txBody>
      <dsp:txXfrm>
        <a:off x="3644582" y="4974845"/>
        <a:ext cx="864235" cy="864235"/>
      </dsp:txXfrm>
    </dsp:sp>
    <dsp:sp modelId="{8407588D-7C95-4761-B0F0-5F156258E8F8}">
      <dsp:nvSpPr>
        <dsp:cNvPr id="0" name=""/>
        <dsp:cNvSpPr/>
      </dsp:nvSpPr>
      <dsp:spPr>
        <a:xfrm rot="12150000">
          <a:off x="3075406" y="4853188"/>
          <a:ext cx="324581" cy="412497"/>
        </a:xfrm>
        <a:prstGeom prst="rightArrow">
          <a:avLst>
            <a:gd name="adj1" fmla="val 60000"/>
            <a:gd name="adj2" fmla="val 50000"/>
          </a:avLst>
        </a:prstGeom>
        <a:solidFill>
          <a:schemeClr val="accent6">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rot="10800000">
        <a:off x="3169074" y="4954319"/>
        <a:ext cx="227207" cy="247499"/>
      </dsp:txXfrm>
    </dsp:sp>
    <dsp:sp modelId="{AB7B0D09-619C-4E29-B3F7-37C65092C252}">
      <dsp:nvSpPr>
        <dsp:cNvPr id="0" name=""/>
        <dsp:cNvSpPr/>
      </dsp:nvSpPr>
      <dsp:spPr>
        <a:xfrm>
          <a:off x="1770613" y="4093772"/>
          <a:ext cx="1222213" cy="1222213"/>
        </a:xfrm>
        <a:prstGeom prst="ellipse">
          <a:avLst/>
        </a:prstGeom>
        <a:solidFill>
          <a:schemeClr val="accent2">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satisfaction</a:t>
          </a:r>
          <a:endParaRPr lang="en-GB" sz="1200" kern="1200" dirty="0"/>
        </a:p>
      </dsp:txBody>
      <dsp:txXfrm>
        <a:off x="1949602" y="4272761"/>
        <a:ext cx="864235" cy="864235"/>
      </dsp:txXfrm>
    </dsp:sp>
    <dsp:sp modelId="{F3757AB8-FE7F-45BE-9BFB-20FA4C65213F}">
      <dsp:nvSpPr>
        <dsp:cNvPr id="0" name=""/>
        <dsp:cNvSpPr/>
      </dsp:nvSpPr>
      <dsp:spPr>
        <a:xfrm rot="14850000">
          <a:off x="1871903" y="3659628"/>
          <a:ext cx="324581" cy="412497"/>
        </a:xfrm>
        <a:prstGeom prst="rightArrow">
          <a:avLst>
            <a:gd name="adj1" fmla="val 60000"/>
            <a:gd name="adj2" fmla="val 50000"/>
          </a:avLst>
        </a:prstGeom>
        <a:solidFill>
          <a:schemeClr val="accent2">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rot="10800000">
        <a:off x="1939222" y="3787108"/>
        <a:ext cx="227207" cy="247499"/>
      </dsp:txXfrm>
    </dsp:sp>
    <dsp:sp modelId="{33796CA6-D13F-42D5-BEEF-B2438A67DC64}">
      <dsp:nvSpPr>
        <dsp:cNvPr id="0" name=""/>
        <dsp:cNvSpPr/>
      </dsp:nvSpPr>
      <dsp:spPr>
        <a:xfrm>
          <a:off x="1068530" y="2398793"/>
          <a:ext cx="1222213" cy="1222213"/>
        </a:xfrm>
        <a:prstGeom prst="ellipse">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smtClean="0"/>
            <a:t>withdrawal</a:t>
          </a:r>
          <a:endParaRPr lang="en-GB" sz="1200" kern="1200" dirty="0"/>
        </a:p>
      </dsp:txBody>
      <dsp:txXfrm>
        <a:off x="1247519" y="2577782"/>
        <a:ext cx="864235" cy="864235"/>
      </dsp:txXfrm>
    </dsp:sp>
    <dsp:sp modelId="{63EEC4BD-33AF-4E95-AA36-4AC0A99E79AD}">
      <dsp:nvSpPr>
        <dsp:cNvPr id="0" name=""/>
        <dsp:cNvSpPr/>
      </dsp:nvSpPr>
      <dsp:spPr>
        <a:xfrm rot="17550000">
          <a:off x="1864872" y="1964648"/>
          <a:ext cx="324581" cy="412497"/>
        </a:xfrm>
        <a:prstGeom prst="rightArrow">
          <a:avLst>
            <a:gd name="adj1" fmla="val 60000"/>
            <a:gd name="adj2" fmla="val 50000"/>
          </a:avLst>
        </a:prstGeom>
        <a:solidFill>
          <a:schemeClr val="accent3">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1894927" y="2092128"/>
        <a:ext cx="227207" cy="247499"/>
      </dsp:txXfrm>
    </dsp:sp>
    <dsp:sp modelId="{09B8C42D-3E54-4A11-B333-522E07AE61A0}">
      <dsp:nvSpPr>
        <dsp:cNvPr id="0" name=""/>
        <dsp:cNvSpPr/>
      </dsp:nvSpPr>
      <dsp:spPr>
        <a:xfrm>
          <a:off x="1770613" y="703813"/>
          <a:ext cx="1222213" cy="1222213"/>
        </a:xfrm>
        <a:prstGeom prst="ellipse">
          <a:avLst/>
        </a:prstGeom>
        <a:solidFill>
          <a:schemeClr val="accent4">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smtClean="0"/>
            <a:t>Fertile void</a:t>
          </a:r>
          <a:endParaRPr lang="en-GB" sz="1200" kern="1200" dirty="0"/>
        </a:p>
      </dsp:txBody>
      <dsp:txXfrm>
        <a:off x="1949602" y="882802"/>
        <a:ext cx="864235" cy="864235"/>
      </dsp:txXfrm>
    </dsp:sp>
    <dsp:sp modelId="{F2FBD024-7B45-495C-A625-EDC9C9904D6A}">
      <dsp:nvSpPr>
        <dsp:cNvPr id="0" name=""/>
        <dsp:cNvSpPr/>
      </dsp:nvSpPr>
      <dsp:spPr>
        <a:xfrm rot="20250000">
          <a:off x="3058432" y="761145"/>
          <a:ext cx="324581" cy="412497"/>
        </a:xfrm>
        <a:prstGeom prst="rightArrow">
          <a:avLst>
            <a:gd name="adj1" fmla="val 60000"/>
            <a:gd name="adj2" fmla="val 50000"/>
          </a:avLst>
        </a:prstGeom>
        <a:solidFill>
          <a:schemeClr val="accent4">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3062138" y="862276"/>
        <a:ext cx="227207" cy="2474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A5F31D-8665-4DCB-831F-338E32660F37}">
      <dsp:nvSpPr>
        <dsp:cNvPr id="0" name=""/>
        <dsp:cNvSpPr/>
      </dsp:nvSpPr>
      <dsp:spPr>
        <a:xfrm>
          <a:off x="4464002" y="2613"/>
          <a:ext cx="1376054" cy="1376054"/>
        </a:xfrm>
        <a:prstGeom prst="ellipse">
          <a:avLst/>
        </a:prstGeom>
        <a:solidFill>
          <a:schemeClr val="accent2">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desensitisation</a:t>
          </a:r>
          <a:endParaRPr lang="en-GB" sz="1100" kern="1200" dirty="0"/>
        </a:p>
      </dsp:txBody>
      <dsp:txXfrm>
        <a:off x="4665520" y="204131"/>
        <a:ext cx="973018" cy="973018"/>
      </dsp:txXfrm>
    </dsp:sp>
    <dsp:sp modelId="{CE1E4E79-ABB7-492F-9553-5B81193F5A2E}">
      <dsp:nvSpPr>
        <dsp:cNvPr id="0" name=""/>
        <dsp:cNvSpPr/>
      </dsp:nvSpPr>
      <dsp:spPr>
        <a:xfrm rot="1350000">
          <a:off x="5913727" y="849507"/>
          <a:ext cx="364882" cy="464418"/>
        </a:xfrm>
        <a:prstGeom prst="rightArrow">
          <a:avLst>
            <a:gd name="adj1" fmla="val 60000"/>
            <a:gd name="adj2" fmla="val 50000"/>
          </a:avLst>
        </a:prstGeom>
        <a:solidFill>
          <a:schemeClr val="accent2">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5917893" y="921446"/>
        <a:ext cx="255417" cy="278650"/>
      </dsp:txXfrm>
    </dsp:sp>
    <dsp:sp modelId="{1F34394D-27BD-4736-96BD-522086534757}">
      <dsp:nvSpPr>
        <dsp:cNvPr id="0" name=""/>
        <dsp:cNvSpPr/>
      </dsp:nvSpPr>
      <dsp:spPr>
        <a:xfrm>
          <a:off x="6371362" y="792668"/>
          <a:ext cx="1376054" cy="1376054"/>
        </a:xfrm>
        <a:prstGeom prst="ellipse">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deflection</a:t>
          </a:r>
          <a:endParaRPr lang="en-GB" sz="1100" kern="1200" dirty="0"/>
        </a:p>
      </dsp:txBody>
      <dsp:txXfrm>
        <a:off x="6572880" y="994186"/>
        <a:ext cx="973018" cy="973018"/>
      </dsp:txXfrm>
    </dsp:sp>
    <dsp:sp modelId="{2662001E-CB5E-4BAB-86B3-011FFF395A62}">
      <dsp:nvSpPr>
        <dsp:cNvPr id="0" name=""/>
        <dsp:cNvSpPr/>
      </dsp:nvSpPr>
      <dsp:spPr>
        <a:xfrm rot="4050000">
          <a:off x="7268023" y="2192625"/>
          <a:ext cx="364882" cy="464418"/>
        </a:xfrm>
        <a:prstGeom prst="rightArrow">
          <a:avLst>
            <a:gd name="adj1" fmla="val 60000"/>
            <a:gd name="adj2" fmla="val 50000"/>
          </a:avLst>
        </a:prstGeom>
        <a:solidFill>
          <a:schemeClr val="accent3">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7301810" y="2234943"/>
        <a:ext cx="255417" cy="278650"/>
      </dsp:txXfrm>
    </dsp:sp>
    <dsp:sp modelId="{3096C7EF-185E-4987-9715-F4E35FB19365}">
      <dsp:nvSpPr>
        <dsp:cNvPr id="0" name=""/>
        <dsp:cNvSpPr/>
      </dsp:nvSpPr>
      <dsp:spPr>
        <a:xfrm>
          <a:off x="7161416" y="2700028"/>
          <a:ext cx="1376054" cy="1376054"/>
        </a:xfrm>
        <a:prstGeom prst="ellipse">
          <a:avLst/>
        </a:prstGeom>
        <a:solidFill>
          <a:schemeClr val="accent4">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smtClean="0"/>
            <a:t>introjection</a:t>
          </a:r>
          <a:endParaRPr lang="en-GB" sz="1100" kern="1200" dirty="0"/>
        </a:p>
      </dsp:txBody>
      <dsp:txXfrm>
        <a:off x="7362934" y="2901546"/>
        <a:ext cx="973018" cy="973018"/>
      </dsp:txXfrm>
    </dsp:sp>
    <dsp:sp modelId="{8407588D-7C95-4761-B0F0-5F156258E8F8}">
      <dsp:nvSpPr>
        <dsp:cNvPr id="0" name=""/>
        <dsp:cNvSpPr/>
      </dsp:nvSpPr>
      <dsp:spPr>
        <a:xfrm rot="7067092">
          <a:off x="7029569" y="4200675"/>
          <a:ext cx="538703" cy="464418"/>
        </a:xfrm>
        <a:prstGeom prst="rightArrow">
          <a:avLst>
            <a:gd name="adj1" fmla="val 60000"/>
            <a:gd name="adj2" fmla="val 50000"/>
          </a:avLst>
        </a:prstGeom>
        <a:solidFill>
          <a:schemeClr val="accent4">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0800000">
        <a:off x="7131705" y="4231928"/>
        <a:ext cx="399378" cy="278650"/>
      </dsp:txXfrm>
    </dsp:sp>
    <dsp:sp modelId="{33796CA6-D13F-42D5-BEEF-B2438A67DC64}">
      <dsp:nvSpPr>
        <dsp:cNvPr id="0" name=""/>
        <dsp:cNvSpPr/>
      </dsp:nvSpPr>
      <dsp:spPr>
        <a:xfrm>
          <a:off x="6046156" y="4816662"/>
          <a:ext cx="1376054" cy="1376054"/>
        </a:xfrm>
        <a:prstGeom prst="ellipse">
          <a:avLst/>
        </a:prstGeom>
        <a:solidFill>
          <a:schemeClr val="accent5">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projection</a:t>
          </a:r>
          <a:endParaRPr lang="en-GB" sz="1100" kern="1200" dirty="0"/>
        </a:p>
      </dsp:txBody>
      <dsp:txXfrm>
        <a:off x="6247674" y="5018180"/>
        <a:ext cx="973018" cy="973018"/>
      </dsp:txXfrm>
    </dsp:sp>
    <dsp:sp modelId="{63EEC4BD-33AF-4E95-AA36-4AC0A99E79AD}">
      <dsp:nvSpPr>
        <dsp:cNvPr id="0" name=""/>
        <dsp:cNvSpPr/>
      </dsp:nvSpPr>
      <dsp:spPr>
        <a:xfrm rot="9590563">
          <a:off x="5865490" y="5561272"/>
          <a:ext cx="163944" cy="464418"/>
        </a:xfrm>
        <a:prstGeom prst="rightArrow">
          <a:avLst>
            <a:gd name="adj1" fmla="val 60000"/>
            <a:gd name="adj2" fmla="val 50000"/>
          </a:avLst>
        </a:prstGeom>
        <a:solidFill>
          <a:schemeClr val="accent5">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0800000">
        <a:off x="5913167" y="5645682"/>
        <a:ext cx="114761" cy="278650"/>
      </dsp:txXfrm>
    </dsp:sp>
    <dsp:sp modelId="{7E0C6AC3-F32D-4C03-8D7C-454BF8584C40}">
      <dsp:nvSpPr>
        <dsp:cNvPr id="0" name=""/>
        <dsp:cNvSpPr/>
      </dsp:nvSpPr>
      <dsp:spPr>
        <a:xfrm>
          <a:off x="4464002" y="5397443"/>
          <a:ext cx="1376054" cy="1376054"/>
        </a:xfrm>
        <a:prstGeom prst="ellipse">
          <a:avLst/>
        </a:prstGeom>
        <a:solidFill>
          <a:schemeClr val="accent6">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retroflection</a:t>
          </a:r>
          <a:endParaRPr lang="en-GB" sz="1100" kern="1200" dirty="0"/>
        </a:p>
      </dsp:txBody>
      <dsp:txXfrm>
        <a:off x="4665520" y="5598961"/>
        <a:ext cx="973018" cy="973018"/>
      </dsp:txXfrm>
    </dsp:sp>
    <dsp:sp modelId="{B30AC600-453E-4CDE-BA9C-518948867180}">
      <dsp:nvSpPr>
        <dsp:cNvPr id="0" name=""/>
        <dsp:cNvSpPr/>
      </dsp:nvSpPr>
      <dsp:spPr>
        <a:xfrm rot="12150000">
          <a:off x="4025449" y="5462186"/>
          <a:ext cx="364882" cy="464418"/>
        </a:xfrm>
        <a:prstGeom prst="rightArrow">
          <a:avLst>
            <a:gd name="adj1" fmla="val 60000"/>
            <a:gd name="adj2" fmla="val 50000"/>
          </a:avLst>
        </a:prstGeom>
        <a:solidFill>
          <a:schemeClr val="accent6">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0800000">
        <a:off x="4130748" y="5576015"/>
        <a:ext cx="255417" cy="278650"/>
      </dsp:txXfrm>
    </dsp:sp>
    <dsp:sp modelId="{8660E45F-AAA9-4ED8-9B6E-CC2C94ED1950}">
      <dsp:nvSpPr>
        <dsp:cNvPr id="0" name=""/>
        <dsp:cNvSpPr/>
      </dsp:nvSpPr>
      <dsp:spPr>
        <a:xfrm>
          <a:off x="2556641" y="4607388"/>
          <a:ext cx="1376054" cy="1376054"/>
        </a:xfrm>
        <a:prstGeom prst="ellipse">
          <a:avLst/>
        </a:prstGeom>
        <a:solidFill>
          <a:schemeClr val="accent2">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egotism</a:t>
          </a:r>
          <a:endParaRPr lang="en-GB" sz="1100" kern="1200" dirty="0"/>
        </a:p>
      </dsp:txBody>
      <dsp:txXfrm>
        <a:off x="2758159" y="4808906"/>
        <a:ext cx="973018" cy="973018"/>
      </dsp:txXfrm>
    </dsp:sp>
    <dsp:sp modelId="{8C181D13-A04C-40AF-B391-3728B0D6CACB}">
      <dsp:nvSpPr>
        <dsp:cNvPr id="0" name=""/>
        <dsp:cNvSpPr/>
      </dsp:nvSpPr>
      <dsp:spPr>
        <a:xfrm rot="14850000">
          <a:off x="2671152" y="4119067"/>
          <a:ext cx="364882" cy="464418"/>
        </a:xfrm>
        <a:prstGeom prst="rightArrow">
          <a:avLst>
            <a:gd name="adj1" fmla="val 60000"/>
            <a:gd name="adj2" fmla="val 50000"/>
          </a:avLst>
        </a:prstGeom>
        <a:solidFill>
          <a:schemeClr val="accent2">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0800000">
        <a:off x="2746830" y="4262517"/>
        <a:ext cx="255417" cy="278650"/>
      </dsp:txXfrm>
    </dsp:sp>
    <dsp:sp modelId="{FB87A112-5084-4C87-B635-4A909BA16F1A}">
      <dsp:nvSpPr>
        <dsp:cNvPr id="0" name=""/>
        <dsp:cNvSpPr/>
      </dsp:nvSpPr>
      <dsp:spPr>
        <a:xfrm>
          <a:off x="1766587" y="2700028"/>
          <a:ext cx="1376054" cy="1376054"/>
        </a:xfrm>
        <a:prstGeom prst="ellipse">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confluence</a:t>
          </a:r>
          <a:endParaRPr lang="en-GB" sz="1100" kern="1200" dirty="0"/>
        </a:p>
      </dsp:txBody>
      <dsp:txXfrm>
        <a:off x="1968105" y="2901546"/>
        <a:ext cx="973018" cy="973018"/>
      </dsp:txXfrm>
    </dsp:sp>
    <dsp:sp modelId="{770D87F7-3A3A-4056-909D-379AA429556A}">
      <dsp:nvSpPr>
        <dsp:cNvPr id="0" name=""/>
        <dsp:cNvSpPr/>
      </dsp:nvSpPr>
      <dsp:spPr>
        <a:xfrm rot="17550000">
          <a:off x="2663249" y="2211707"/>
          <a:ext cx="364882" cy="464418"/>
        </a:xfrm>
        <a:prstGeom prst="rightArrow">
          <a:avLst>
            <a:gd name="adj1" fmla="val 60000"/>
            <a:gd name="adj2" fmla="val 50000"/>
          </a:avLst>
        </a:prstGeom>
        <a:solidFill>
          <a:schemeClr val="accent3">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2697036" y="2355157"/>
        <a:ext cx="255417" cy="278650"/>
      </dsp:txXfrm>
    </dsp:sp>
    <dsp:sp modelId="{C28743ED-F617-447E-A165-504C937D2DF0}">
      <dsp:nvSpPr>
        <dsp:cNvPr id="0" name=""/>
        <dsp:cNvSpPr/>
      </dsp:nvSpPr>
      <dsp:spPr>
        <a:xfrm>
          <a:off x="2556641" y="792668"/>
          <a:ext cx="1376054" cy="1376054"/>
        </a:xfrm>
        <a:prstGeom prst="ellipse">
          <a:avLst/>
        </a:prstGeom>
        <a:solidFill>
          <a:schemeClr val="accent4">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smtClean="0"/>
            <a:t> futile void</a:t>
          </a:r>
          <a:endParaRPr lang="en-GB" sz="1100" kern="1200" dirty="0"/>
        </a:p>
      </dsp:txBody>
      <dsp:txXfrm>
        <a:off x="2758159" y="994186"/>
        <a:ext cx="973018" cy="973018"/>
      </dsp:txXfrm>
    </dsp:sp>
    <dsp:sp modelId="{0B23C444-EE83-4CFA-AE95-33E600A4B46D}">
      <dsp:nvSpPr>
        <dsp:cNvPr id="0" name=""/>
        <dsp:cNvSpPr/>
      </dsp:nvSpPr>
      <dsp:spPr>
        <a:xfrm rot="20250000">
          <a:off x="4006367" y="857411"/>
          <a:ext cx="364882" cy="464418"/>
        </a:xfrm>
        <a:prstGeom prst="rightArrow">
          <a:avLst>
            <a:gd name="adj1" fmla="val 60000"/>
            <a:gd name="adj2" fmla="val 50000"/>
          </a:avLst>
        </a:prstGeom>
        <a:solidFill>
          <a:schemeClr val="accent4">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4010533" y="971240"/>
        <a:ext cx="255417" cy="2786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8C8EA-7F10-40C6-BC96-4D578CC0CE70}">
      <dsp:nvSpPr>
        <dsp:cNvPr id="0" name=""/>
        <dsp:cNvSpPr/>
      </dsp:nvSpPr>
      <dsp:spPr>
        <a:xfrm>
          <a:off x="1263188" y="777103"/>
          <a:ext cx="2667952" cy="266795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en-US" sz="2700" kern="1200" dirty="0" smtClean="0"/>
        </a:p>
        <a:p>
          <a:pPr lvl="0" algn="ctr" defTabSz="1200150">
            <a:lnSpc>
              <a:spcPct val="90000"/>
            </a:lnSpc>
            <a:spcBef>
              <a:spcPct val="0"/>
            </a:spcBef>
            <a:spcAft>
              <a:spcPct val="35000"/>
            </a:spcAft>
          </a:pPr>
          <a:r>
            <a:rPr lang="en-US" sz="2700" kern="1200" dirty="0" smtClean="0"/>
            <a:t>Connecting</a:t>
          </a:r>
          <a:endParaRPr lang="en-US" sz="2700" kern="1200" dirty="0"/>
        </a:p>
      </dsp:txBody>
      <dsp:txXfrm>
        <a:off x="1618916" y="1243995"/>
        <a:ext cx="1956498" cy="1200578"/>
      </dsp:txXfrm>
    </dsp:sp>
    <dsp:sp modelId="{ADC71DB1-9F4F-4EB7-B12D-18E81D15DA67}">
      <dsp:nvSpPr>
        <dsp:cNvPr id="0" name=""/>
        <dsp:cNvSpPr/>
      </dsp:nvSpPr>
      <dsp:spPr>
        <a:xfrm>
          <a:off x="5511966" y="651496"/>
          <a:ext cx="2667952" cy="266795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r>
            <a:rPr lang="en-US" sz="2700" kern="1200" dirty="0" smtClean="0"/>
            <a:t>Integrating</a:t>
          </a:r>
          <a:endParaRPr lang="en-US" sz="2700" kern="1200" dirty="0"/>
        </a:p>
      </dsp:txBody>
      <dsp:txXfrm>
        <a:off x="6327914" y="1340717"/>
        <a:ext cx="1600771" cy="1467374"/>
      </dsp:txXfrm>
    </dsp:sp>
    <dsp:sp modelId="{1D6342B7-34AE-4AD1-BDAB-BCE4E84E400A}">
      <dsp:nvSpPr>
        <dsp:cNvPr id="0" name=""/>
        <dsp:cNvSpPr/>
      </dsp:nvSpPr>
      <dsp:spPr>
        <a:xfrm>
          <a:off x="3500898" y="722917"/>
          <a:ext cx="2667952" cy="266795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r>
            <a:rPr lang="en-US" sz="2700" kern="1200" dirty="0" smtClean="0"/>
            <a:t>  Exploring</a:t>
          </a:r>
          <a:endParaRPr lang="en-US" sz="2700" kern="1200" dirty="0"/>
        </a:p>
      </dsp:txBody>
      <dsp:txXfrm>
        <a:off x="3752131" y="1412138"/>
        <a:ext cx="1600771" cy="1467374"/>
      </dsp:txXfrm>
    </dsp:sp>
  </dsp:spTree>
</dsp:drawing>
</file>

<file path=ppt/diagrams/layout1.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66E302-901B-4EC5-8063-F4475DEAA8C8}" type="datetimeFigureOut">
              <a:rPr lang="en-US" smtClean="0"/>
              <a:t>3/24/2020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6B3765-1535-41FB-A927-AAD2D1E85382}" type="slidenum">
              <a:rPr lang="en-US" smtClean="0"/>
              <a:t>‹#›</a:t>
            </a:fld>
            <a:endParaRPr lang="en-US" dirty="0"/>
          </a:p>
        </p:txBody>
      </p:sp>
    </p:spTree>
    <p:extLst>
      <p:ext uri="{BB962C8B-B14F-4D97-AF65-F5344CB8AC3E}">
        <p14:creationId xmlns:p14="http://schemas.microsoft.com/office/powerpoint/2010/main" val="3170152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our last semester we looked at</a:t>
            </a:r>
            <a:r>
              <a:rPr lang="en-GB" baseline="0" dirty="0" smtClean="0"/>
              <a:t> the Gestalt approach. We spent a couple of weeks exploring the key themes of the approach. Both this term and last term Cath has introduced you to some of the practical skills involved with Gestalt work.</a:t>
            </a:r>
          </a:p>
          <a:p>
            <a:endParaRPr lang="en-GB" baseline="0" dirty="0" smtClean="0"/>
          </a:p>
          <a:p>
            <a:r>
              <a:rPr lang="en-GB" baseline="0" dirty="0" smtClean="0"/>
              <a:t>This overview has been produced to just go over these key themes. It may help you with your essay, but most importantly it will round of our work with Gestalt before we move on to look at Emotion-Focused therapy</a:t>
            </a:r>
            <a:endParaRPr lang="en-GB" dirty="0"/>
          </a:p>
        </p:txBody>
      </p:sp>
      <p:sp>
        <p:nvSpPr>
          <p:cNvPr id="4" name="Slide Number Placeholder 3"/>
          <p:cNvSpPr>
            <a:spLocks noGrp="1"/>
          </p:cNvSpPr>
          <p:nvPr>
            <p:ph type="sldNum" sz="quarter" idx="10"/>
          </p:nvPr>
        </p:nvSpPr>
        <p:spPr/>
        <p:txBody>
          <a:bodyPr/>
          <a:lstStyle/>
          <a:p>
            <a:fld id="{BF6B3765-1535-41FB-A927-AAD2D1E85382}" type="slidenum">
              <a:rPr lang="en-US" smtClean="0"/>
              <a:t>2</a:t>
            </a:fld>
            <a:endParaRPr lang="en-US" dirty="0"/>
          </a:p>
        </p:txBody>
      </p:sp>
    </p:spTree>
    <p:extLst>
      <p:ext uri="{BB962C8B-B14F-4D97-AF65-F5344CB8AC3E}">
        <p14:creationId xmlns:p14="http://schemas.microsoft.com/office/powerpoint/2010/main" val="992927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 German</a:t>
            </a:r>
            <a:r>
              <a:rPr lang="en-GB" baseline="0" dirty="0" smtClean="0"/>
              <a:t> noun which means form of shape.</a:t>
            </a:r>
          </a:p>
          <a:p>
            <a:r>
              <a:rPr lang="en-GB" baseline="0" dirty="0" smtClean="0"/>
              <a:t>Within the Gestalt approach there is an idea that nothing happens in isolation. Individuals process experiences into meaningful wholes.</a:t>
            </a:r>
          </a:p>
          <a:p>
            <a:endParaRPr lang="en-GB" baseline="0" dirty="0" smtClean="0"/>
          </a:p>
          <a:p>
            <a:r>
              <a:rPr lang="en-GB" baseline="0" dirty="0" smtClean="0"/>
              <a:t>The whole is more than, and different from, the sum of the individual parts. We cannot separate or dissect aspects.</a:t>
            </a:r>
            <a:endParaRPr lang="en-GB" dirty="0"/>
          </a:p>
        </p:txBody>
      </p:sp>
      <p:sp>
        <p:nvSpPr>
          <p:cNvPr id="4" name="Slide Number Placeholder 3"/>
          <p:cNvSpPr>
            <a:spLocks noGrp="1"/>
          </p:cNvSpPr>
          <p:nvPr>
            <p:ph type="sldNum" sz="quarter" idx="10"/>
          </p:nvPr>
        </p:nvSpPr>
        <p:spPr/>
        <p:txBody>
          <a:bodyPr/>
          <a:lstStyle/>
          <a:p>
            <a:fld id="{BF6B3765-1535-41FB-A927-AAD2D1E85382}" type="slidenum">
              <a:rPr lang="en-US" smtClean="0"/>
              <a:t>3</a:t>
            </a:fld>
            <a:endParaRPr lang="en-US" dirty="0"/>
          </a:p>
        </p:txBody>
      </p:sp>
    </p:spTree>
    <p:extLst>
      <p:ext uri="{BB962C8B-B14F-4D97-AF65-F5344CB8AC3E}">
        <p14:creationId xmlns:p14="http://schemas.microsoft.com/office/powerpoint/2010/main" val="3048095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Individuals</a:t>
            </a:r>
            <a:r>
              <a:rPr lang="en-GB" baseline="0" dirty="0" smtClean="0"/>
              <a:t> are not independent, they not only exist in an environment, but not only this, not only does an environment create an individual, but an individual creates the environment.</a:t>
            </a:r>
          </a:p>
          <a:p>
            <a:endParaRPr lang="en-GB" baseline="0" dirty="0" smtClean="0"/>
          </a:p>
          <a:p>
            <a:r>
              <a:rPr lang="en-GB" baseline="0" dirty="0" smtClean="0"/>
              <a:t>Watching a cat sleeping, we cannot see the cat sleeping unless we have an eye, not only this, something cannot be seen unless there is some sight. And, there is no sight without something to be seen.</a:t>
            </a:r>
            <a:endParaRPr lang="en-GB" dirty="0"/>
          </a:p>
        </p:txBody>
      </p:sp>
      <p:sp>
        <p:nvSpPr>
          <p:cNvPr id="4" name="Slide Number Placeholder 3"/>
          <p:cNvSpPr>
            <a:spLocks noGrp="1"/>
          </p:cNvSpPr>
          <p:nvPr>
            <p:ph type="sldNum" sz="quarter" idx="10"/>
          </p:nvPr>
        </p:nvSpPr>
        <p:spPr/>
        <p:txBody>
          <a:bodyPr/>
          <a:lstStyle/>
          <a:p>
            <a:fld id="{BF6B3765-1535-41FB-A927-AAD2D1E85382}" type="slidenum">
              <a:rPr lang="en-US" smtClean="0"/>
              <a:t>6</a:t>
            </a:fld>
            <a:endParaRPr lang="en-US" dirty="0"/>
          </a:p>
        </p:txBody>
      </p:sp>
    </p:spTree>
    <p:extLst>
      <p:ext uri="{BB962C8B-B14F-4D97-AF65-F5344CB8AC3E}">
        <p14:creationId xmlns:p14="http://schemas.microsoft.com/office/powerpoint/2010/main" val="13044312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Not only do we have relationships with others, the Gestalt approach also recognises that individuals are biological beings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Beings that experience physical needs, bio-chemical changes and a ‘felt-sense’ of what is happening within each and every moment.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Gestalt therapists suggest that individuals experience a process of living, within this there will be the experience of emotions, the different bodily reactions that we might have, different stages of maturity, quality of sleep, engagement with different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BF6B3765-1535-41FB-A927-AAD2D1E85382}" type="slidenum">
              <a:rPr lang="en-US" smtClean="0"/>
              <a:t>7</a:t>
            </a:fld>
            <a:endParaRPr lang="en-US" dirty="0"/>
          </a:p>
        </p:txBody>
      </p:sp>
    </p:spTree>
    <p:extLst>
      <p:ext uri="{BB962C8B-B14F-4D97-AF65-F5344CB8AC3E}">
        <p14:creationId xmlns:p14="http://schemas.microsoft.com/office/powerpoint/2010/main" val="3619758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means engaging in both</a:t>
            </a:r>
            <a:r>
              <a:rPr lang="en-GB" baseline="0" dirty="0" smtClean="0"/>
              <a:t> the social and experiential realities of the world that the client is living in. </a:t>
            </a:r>
            <a:endParaRPr lang="en-GB" dirty="0"/>
          </a:p>
        </p:txBody>
      </p:sp>
      <p:sp>
        <p:nvSpPr>
          <p:cNvPr id="4" name="Slide Number Placeholder 3"/>
          <p:cNvSpPr>
            <a:spLocks noGrp="1"/>
          </p:cNvSpPr>
          <p:nvPr>
            <p:ph type="sldNum" sz="quarter" idx="10"/>
          </p:nvPr>
        </p:nvSpPr>
        <p:spPr/>
        <p:txBody>
          <a:bodyPr/>
          <a:lstStyle/>
          <a:p>
            <a:fld id="{BF6B3765-1535-41FB-A927-AAD2D1E85382}" type="slidenum">
              <a:rPr lang="en-US" smtClean="0"/>
              <a:t>8</a:t>
            </a:fld>
            <a:endParaRPr lang="en-US" dirty="0"/>
          </a:p>
        </p:txBody>
      </p:sp>
    </p:spTree>
    <p:extLst>
      <p:ext uri="{BB962C8B-B14F-4D97-AF65-F5344CB8AC3E}">
        <p14:creationId xmlns:p14="http://schemas.microsoft.com/office/powerpoint/2010/main" val="7799460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If you recall</a:t>
            </a:r>
            <a:r>
              <a:rPr lang="en-GB" baseline="0" dirty="0" smtClean="0"/>
              <a:t> there are different principles within the Gestalt approach and I have gone through these in detail in previous slides. For the purpose of this overview I’ve pulled out a couple as a reminder..</a:t>
            </a:r>
            <a:endParaRPr lang="en-GB" dirty="0" smtClean="0"/>
          </a:p>
          <a:p>
            <a:endParaRPr lang="en-GB" dirty="0" smtClean="0"/>
          </a:p>
          <a:p>
            <a:r>
              <a:rPr lang="en-GB" dirty="0" smtClean="0"/>
              <a:t>The Gestalt</a:t>
            </a:r>
            <a:r>
              <a:rPr lang="en-GB" baseline="0" dirty="0" smtClean="0"/>
              <a:t> understanding of human beings ins based upon a number of principles as shown here. We’ll explore these later.</a:t>
            </a:r>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9</a:t>
            </a:fld>
            <a:endParaRPr lang="en-GB"/>
          </a:p>
        </p:txBody>
      </p:sp>
    </p:spTree>
    <p:extLst>
      <p:ext uri="{BB962C8B-B14F-4D97-AF65-F5344CB8AC3E}">
        <p14:creationId xmlns:p14="http://schemas.microsoft.com/office/powerpoint/2010/main" val="32203981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People are neither good nor bad. We are what we are in any given moment.</a:t>
            </a:r>
          </a:p>
          <a:p>
            <a:r>
              <a:rPr lang="en-GB" dirty="0" smtClean="0"/>
              <a:t>Diagnosing, labelling the client will be dismissed and instead we see the individual as a person.</a:t>
            </a:r>
          </a:p>
          <a:p>
            <a:r>
              <a:rPr lang="en-GB" dirty="0" smtClean="0"/>
              <a:t>As a counsellor we have a genuine interest and curiosity about the person before us.</a:t>
            </a:r>
          </a:p>
          <a:p>
            <a:endParaRPr lang="en-GB" dirty="0" smtClean="0"/>
          </a:p>
          <a:p>
            <a:r>
              <a:rPr lang="en-GB" dirty="0" smtClean="0"/>
              <a:t>2. Here means at the present place and now means at the present time.</a:t>
            </a:r>
          </a:p>
          <a:p>
            <a:r>
              <a:rPr lang="en-GB" dirty="0" smtClean="0"/>
              <a:t>People experience the past through</a:t>
            </a:r>
            <a:r>
              <a:rPr lang="en-GB" baseline="0" dirty="0" smtClean="0"/>
              <a:t> remembering in the here and now, and </a:t>
            </a:r>
            <a:r>
              <a:rPr lang="en-GB" baseline="0" dirty="0" err="1" smtClean="0"/>
              <a:t>iimagine</a:t>
            </a:r>
            <a:r>
              <a:rPr lang="en-GB" baseline="0" dirty="0" smtClean="0"/>
              <a:t> the future through anticipating in the here and now. We can only be in the present. In the present there is no past and the future has not yet occurred. </a:t>
            </a:r>
          </a:p>
          <a:p>
            <a:endParaRPr lang="en-GB" baseline="0" dirty="0" smtClean="0"/>
          </a:p>
          <a:p>
            <a:r>
              <a:rPr lang="en-GB" baseline="0" dirty="0" smtClean="0"/>
              <a:t>3.</a:t>
            </a:r>
            <a:r>
              <a:rPr lang="en-GB" dirty="0" smtClean="0"/>
              <a:t> Moving away from the automatic pilot mode that we so often find ourselves in.</a:t>
            </a:r>
          </a:p>
          <a:p>
            <a:r>
              <a:rPr lang="en-GB" dirty="0" smtClean="0"/>
              <a:t>Moving towards a way of being that allows us too choose different and new ways of thinking, feeling and behaving.</a:t>
            </a:r>
          </a:p>
          <a:p>
            <a:r>
              <a:rPr lang="en-GB" dirty="0" smtClean="0"/>
              <a:t>To do this we have to be aware of how we are thinking, feeling and behaving currently.</a:t>
            </a:r>
          </a:p>
          <a:p>
            <a:r>
              <a:rPr lang="en-GB" dirty="0" smtClean="0"/>
              <a:t>Being present in the moment.</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BF6B3765-1535-41FB-A927-AAD2D1E85382}" type="slidenum">
              <a:rPr lang="en-US" smtClean="0"/>
              <a:t>10</a:t>
            </a:fld>
            <a:endParaRPr lang="en-US" dirty="0"/>
          </a:p>
        </p:txBody>
      </p:sp>
    </p:spTree>
    <p:extLst>
      <p:ext uri="{BB962C8B-B14F-4D97-AF65-F5344CB8AC3E}">
        <p14:creationId xmlns:p14="http://schemas.microsoft.com/office/powerpoint/2010/main" val="38241901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We</a:t>
            </a:r>
            <a:r>
              <a:rPr lang="en-GB" baseline="0" dirty="0" smtClean="0"/>
              <a:t> are being influenced and we are influencing the world we live in. </a:t>
            </a:r>
          </a:p>
          <a:p>
            <a:r>
              <a:rPr lang="en-GB" baseline="0" dirty="0" smtClean="0"/>
              <a:t>The self we are emerges of and from our context. </a:t>
            </a:r>
            <a:endParaRPr lang="en-GB" dirty="0" smtClean="0"/>
          </a:p>
          <a:p>
            <a:endParaRPr lang="en-GB" dirty="0" smtClean="0"/>
          </a:p>
          <a:p>
            <a:r>
              <a:rPr lang="en-GB" dirty="0" smtClean="0"/>
              <a:t>2. As individuals, we need to complete our experiences.</a:t>
            </a:r>
          </a:p>
          <a:p>
            <a:r>
              <a:rPr lang="en-GB" dirty="0" smtClean="0"/>
              <a:t>Unfinished business/experiences will occupy our thoughts and distract us from being fully present.</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3. If we trusted and listened to our internal feelings, bodily experiences, imaginative and expressive ways of knowing and understanding we can find our own answers.</a:t>
            </a:r>
          </a:p>
          <a:p>
            <a:endParaRPr lang="en-GB" dirty="0"/>
          </a:p>
        </p:txBody>
      </p:sp>
      <p:sp>
        <p:nvSpPr>
          <p:cNvPr id="4" name="Slide Number Placeholder 3"/>
          <p:cNvSpPr>
            <a:spLocks noGrp="1"/>
          </p:cNvSpPr>
          <p:nvPr>
            <p:ph type="sldNum" sz="quarter" idx="10"/>
          </p:nvPr>
        </p:nvSpPr>
        <p:spPr/>
        <p:txBody>
          <a:bodyPr/>
          <a:lstStyle/>
          <a:p>
            <a:fld id="{BF6B3765-1535-41FB-A927-AAD2D1E85382}" type="slidenum">
              <a:rPr lang="en-US" smtClean="0"/>
              <a:t>11</a:t>
            </a:fld>
            <a:endParaRPr lang="en-US" dirty="0"/>
          </a:p>
        </p:txBody>
      </p:sp>
    </p:spTree>
    <p:extLst>
      <p:ext uri="{BB962C8B-B14F-4D97-AF65-F5344CB8AC3E}">
        <p14:creationId xmlns:p14="http://schemas.microsoft.com/office/powerpoint/2010/main" val="37220601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Outer Zone: What is surrounding you, what is coming in from the outside world?</a:t>
            </a:r>
          </a:p>
          <a:p>
            <a:r>
              <a:rPr lang="en-GB" dirty="0" smtClean="0"/>
              <a:t>Inner Zone: The</a:t>
            </a:r>
            <a:r>
              <a:rPr lang="en-GB" baseline="0" dirty="0" smtClean="0"/>
              <a:t> awareness that resides within you, bodily experiences, such as hunger, thirst, feelings,  emotions that come from experiences/memories</a:t>
            </a:r>
          </a:p>
          <a:p>
            <a:r>
              <a:rPr lang="en-GB" baseline="0" dirty="0" smtClean="0"/>
              <a:t>Middle Zone: this </a:t>
            </a:r>
            <a:r>
              <a:rPr lang="en-GB" baseline="0" dirty="0" err="1" smtClean="0"/>
              <a:t>representes</a:t>
            </a:r>
            <a:r>
              <a:rPr lang="en-GB" baseline="0" dirty="0" smtClean="0"/>
              <a:t> the “intangible” between the inner and out zones. They consist of thoughts, fantasies, dreams. This area is reserved for humans.</a:t>
            </a:r>
            <a:endParaRPr lang="en-GB" dirty="0"/>
          </a:p>
        </p:txBody>
      </p:sp>
      <p:sp>
        <p:nvSpPr>
          <p:cNvPr id="4" name="Slide Number Placeholder 3"/>
          <p:cNvSpPr>
            <a:spLocks noGrp="1"/>
          </p:cNvSpPr>
          <p:nvPr>
            <p:ph type="sldNum" sz="quarter" idx="10"/>
          </p:nvPr>
        </p:nvSpPr>
        <p:spPr/>
        <p:txBody>
          <a:bodyPr/>
          <a:lstStyle/>
          <a:p>
            <a:fld id="{BF6B3765-1535-41FB-A927-AAD2D1E85382}" type="slidenum">
              <a:rPr lang="en-US" smtClean="0"/>
              <a:t>12</a:t>
            </a:fld>
            <a:endParaRPr lang="en-US" dirty="0"/>
          </a:p>
        </p:txBody>
      </p:sp>
    </p:spTree>
    <p:extLst>
      <p:ext uri="{BB962C8B-B14F-4D97-AF65-F5344CB8AC3E}">
        <p14:creationId xmlns:p14="http://schemas.microsoft.com/office/powerpoint/2010/main" val="28328882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about what is happening within the body in the here and now.</a:t>
            </a:r>
          </a:p>
          <a:p>
            <a:endParaRPr lang="en-GB" dirty="0" smtClean="0"/>
          </a:p>
          <a:p>
            <a:r>
              <a:rPr lang="en-GB" dirty="0" smtClean="0"/>
              <a:t>We need to pay attention to these experiences,</a:t>
            </a:r>
            <a:r>
              <a:rPr lang="en-GB" baseline="0" dirty="0" smtClean="0"/>
              <a:t> but so often we ignore them as they may be difficult to acknowledge. Within therapy we’ll be watching and listening to the client, looking for what is happening which may not be acknowledged.</a:t>
            </a:r>
            <a:endParaRPr lang="en-GB" dirty="0"/>
          </a:p>
        </p:txBody>
      </p:sp>
      <p:sp>
        <p:nvSpPr>
          <p:cNvPr id="4" name="Slide Number Placeholder 3"/>
          <p:cNvSpPr>
            <a:spLocks noGrp="1"/>
          </p:cNvSpPr>
          <p:nvPr>
            <p:ph type="sldNum" sz="quarter" idx="10"/>
          </p:nvPr>
        </p:nvSpPr>
        <p:spPr/>
        <p:txBody>
          <a:bodyPr/>
          <a:lstStyle/>
          <a:p>
            <a:fld id="{BF6B3765-1535-41FB-A927-AAD2D1E85382}" type="slidenum">
              <a:rPr lang="en-US" smtClean="0"/>
              <a:t>13</a:t>
            </a:fld>
            <a:endParaRPr lang="en-US" dirty="0"/>
          </a:p>
        </p:txBody>
      </p:sp>
    </p:spTree>
    <p:extLst>
      <p:ext uri="{BB962C8B-B14F-4D97-AF65-F5344CB8AC3E}">
        <p14:creationId xmlns:p14="http://schemas.microsoft.com/office/powerpoint/2010/main" val="17380909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yo</a:t>
            </a:r>
            <a:r>
              <a:rPr lang="en-GB" baseline="0" dirty="0" smtClean="0"/>
              <a:t>u remember, we explored this last term, looking at the different images on the screen (e.g. the old woman/young woman and the two vases). The Figure is where our interest is, for example you might be looking at your computer monitor right now, the ground is the context in which you are viewing it.</a:t>
            </a:r>
          </a:p>
          <a:p>
            <a:endParaRPr lang="en-GB" baseline="0" dirty="0" smtClean="0"/>
          </a:p>
          <a:p>
            <a:r>
              <a:rPr lang="en-GB" baseline="0" dirty="0" smtClean="0"/>
              <a:t>The same Ground might give rise to different figures. So looking at your computer screen, your cat might decide to jump on your lap, you’re still in the same context, but the figure has now changed.</a:t>
            </a:r>
            <a:endParaRPr lang="en-GB" dirty="0"/>
          </a:p>
        </p:txBody>
      </p:sp>
      <p:sp>
        <p:nvSpPr>
          <p:cNvPr id="4" name="Slide Number Placeholder 3"/>
          <p:cNvSpPr>
            <a:spLocks noGrp="1"/>
          </p:cNvSpPr>
          <p:nvPr>
            <p:ph type="sldNum" sz="quarter" idx="10"/>
          </p:nvPr>
        </p:nvSpPr>
        <p:spPr/>
        <p:txBody>
          <a:bodyPr/>
          <a:lstStyle/>
          <a:p>
            <a:fld id="{BF6B3765-1535-41FB-A927-AAD2D1E85382}" type="slidenum">
              <a:rPr lang="en-US" smtClean="0"/>
              <a:t>14</a:t>
            </a:fld>
            <a:endParaRPr lang="en-US" dirty="0"/>
          </a:p>
        </p:txBody>
      </p:sp>
    </p:spTree>
    <p:extLst>
      <p:ext uri="{BB962C8B-B14F-4D97-AF65-F5344CB8AC3E}">
        <p14:creationId xmlns:p14="http://schemas.microsoft.com/office/powerpoint/2010/main" val="24724702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smtClean="0"/>
              <a:t>Sensation: impact of a situation on our senses. </a:t>
            </a:r>
          </a:p>
          <a:p>
            <a:pPr eaLnBrk="1" hangingPunct="1"/>
            <a:r>
              <a:rPr lang="en-GB" altLang="en-US" dirty="0" smtClean="0"/>
              <a:t>Awareness: The sensation emerges as a</a:t>
            </a:r>
            <a:r>
              <a:rPr lang="en-GB" altLang="en-US" baseline="0" dirty="0" smtClean="0"/>
              <a:t> more defined figure is formed. And the individual becomes aware of it, locates in and attempts to recognise it and if possible name it.</a:t>
            </a:r>
          </a:p>
          <a:p>
            <a:pPr eaLnBrk="1" hangingPunct="1"/>
            <a:r>
              <a:rPr lang="en-GB" altLang="en-US" baseline="0" dirty="0" smtClean="0"/>
              <a:t>Mobilisation: Individual begins to respond to the stimulus, make sense of it and decide what to do. Feels a rise in energy and the decision is to react.</a:t>
            </a:r>
          </a:p>
          <a:p>
            <a:pPr eaLnBrk="1" hangingPunct="1"/>
            <a:r>
              <a:rPr lang="en-GB" altLang="en-US" baseline="0" dirty="0" smtClean="0"/>
              <a:t>Action: Individual makes movement towards the goal. The plan is put into action.</a:t>
            </a:r>
          </a:p>
          <a:p>
            <a:pPr eaLnBrk="1" hangingPunct="1"/>
            <a:r>
              <a:rPr lang="en-GB" altLang="en-US" baseline="0" dirty="0" smtClean="0"/>
              <a:t>Contact: The individual is now fully engaged with whatever she has chosen to do. Everything else temporarily recedes into the background as the action </a:t>
            </a:r>
            <a:r>
              <a:rPr lang="en-GB" altLang="en-US" baseline="0" dirty="0" err="1" smtClean="0"/>
              <a:t>meeds</a:t>
            </a:r>
            <a:r>
              <a:rPr lang="en-GB" altLang="en-US" baseline="0" dirty="0" smtClean="0"/>
              <a:t> the need and becomes a vivid and full figure.</a:t>
            </a:r>
          </a:p>
          <a:p>
            <a:pPr eaLnBrk="1" hangingPunct="1"/>
            <a:r>
              <a:rPr lang="en-GB" altLang="en-US" baseline="0" dirty="0" smtClean="0"/>
              <a:t>Satisfaction: If the need has been fully met with full contact, the person feels a physiological and psychological </a:t>
            </a:r>
            <a:r>
              <a:rPr lang="en-GB" altLang="en-US" baseline="0" dirty="0" err="1" smtClean="0"/>
              <a:t>ssense</a:t>
            </a:r>
            <a:r>
              <a:rPr lang="en-GB" altLang="en-US" baseline="0" dirty="0" smtClean="0"/>
              <a:t> of completion and satisfaction</a:t>
            </a:r>
          </a:p>
          <a:p>
            <a:pPr eaLnBrk="1" hangingPunct="1"/>
            <a:r>
              <a:rPr lang="en-GB" altLang="en-US" baseline="0" dirty="0" smtClean="0"/>
              <a:t>Withdrawal: The individual withdraws her attention from this figure, which now becomes ground as it </a:t>
            </a:r>
            <a:r>
              <a:rPr lang="en-GB" altLang="en-US" baseline="0" dirty="0" err="1" smtClean="0"/>
              <a:t>gradualy</a:t>
            </a:r>
            <a:r>
              <a:rPr lang="en-GB" altLang="en-US" baseline="0" dirty="0" smtClean="0"/>
              <a:t> loses its interest.</a:t>
            </a:r>
          </a:p>
          <a:p>
            <a:pPr eaLnBrk="1" hangingPunct="1"/>
            <a:r>
              <a:rPr lang="en-GB" altLang="en-US" baseline="0" dirty="0" smtClean="0"/>
              <a:t>Fertile Void (space between) It is not exactly a sage because it is not a moving on. It is the state of being after withdrawal but before the emergence of the next figure</a:t>
            </a:r>
            <a:endParaRPr lang="en-GB" altLang="en-US" dirty="0" smtClean="0"/>
          </a:p>
        </p:txBody>
      </p:sp>
      <p:sp>
        <p:nvSpPr>
          <p:cNvPr id="41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D7F4B14-8BD5-4C0C-B82C-DD31461C491D}" type="slidenum">
              <a:rPr lang="en-US" altLang="en-US" smtClean="0"/>
              <a:pPr>
                <a:spcBef>
                  <a:spcPct val="0"/>
                </a:spcBef>
              </a:pPr>
              <a:t>15</a:t>
            </a:fld>
            <a:endParaRPr lang="en-US" altLang="en-US" smtClean="0"/>
          </a:p>
        </p:txBody>
      </p:sp>
    </p:spTree>
    <p:extLst>
      <p:ext uri="{BB962C8B-B14F-4D97-AF65-F5344CB8AC3E}">
        <p14:creationId xmlns:p14="http://schemas.microsoft.com/office/powerpoint/2010/main" val="8443994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smtClean="0"/>
              <a:t>Desensitisation:</a:t>
            </a:r>
            <a:r>
              <a:rPr lang="en-GB" altLang="en-US" baseline="0" dirty="0" smtClean="0"/>
              <a:t> When a person numbs their natural ability to sense and feel their world. They dull their ability to hear, see, taste, smell or touch. When a person anaesthetises their inner world of emotions at times of pain. E.g. when a loved one dies.</a:t>
            </a:r>
          </a:p>
          <a:p>
            <a:pPr eaLnBrk="1" hangingPunct="1"/>
            <a:r>
              <a:rPr lang="en-GB" altLang="en-US" baseline="0" dirty="0" err="1" smtClean="0"/>
              <a:t>Oversensitisations</a:t>
            </a:r>
            <a:r>
              <a:rPr lang="en-GB" altLang="en-US" baseline="0" dirty="0" smtClean="0"/>
              <a:t>: The individual is overstimulated with sensation. This </a:t>
            </a:r>
            <a:r>
              <a:rPr lang="en-GB" altLang="en-US" baseline="0" dirty="0" err="1" smtClean="0"/>
              <a:t>oversensitisation</a:t>
            </a:r>
            <a:r>
              <a:rPr lang="en-GB" altLang="en-US" baseline="0" dirty="0" smtClean="0"/>
              <a:t> can lead to the avoidance and neglect of contact with more appropriate stimulus, which even if painful, may need to be observed and resolved. </a:t>
            </a:r>
          </a:p>
          <a:p>
            <a:pPr eaLnBrk="1" hangingPunct="1"/>
            <a:r>
              <a:rPr lang="en-GB" altLang="en-US" baseline="0" dirty="0" smtClean="0"/>
              <a:t>Deflection: We divert energy from its natural path to an alternative one. Deflection is when we are asked a difficult question and we answer with an avoidance statement</a:t>
            </a:r>
          </a:p>
          <a:p>
            <a:pPr eaLnBrk="1" hangingPunct="1"/>
            <a:r>
              <a:rPr lang="en-GB" altLang="en-US" baseline="0" dirty="0" smtClean="0"/>
              <a:t>How do you respond to the items on this list:</a:t>
            </a:r>
          </a:p>
          <a:p>
            <a:pPr eaLnBrk="1" hangingPunct="1"/>
            <a:r>
              <a:rPr lang="en-GB" altLang="en-US" baseline="0" dirty="0" smtClean="0"/>
              <a:t>Spiders, Facebook, Boris, Rugby, Snow, wool, poverty, death, Ocean, beef.</a:t>
            </a:r>
          </a:p>
          <a:p>
            <a:pPr eaLnBrk="1" hangingPunct="1"/>
            <a:r>
              <a:rPr lang="en-GB" altLang="en-US" baseline="0" dirty="0" smtClean="0"/>
              <a:t>Introjection: When we swallow whole some rule, Usually introjections are done in the early years of childhood, when we are most vulnerable and impressionable. When we feel sadness it can often be </a:t>
            </a:r>
            <a:r>
              <a:rPr lang="en-GB" altLang="en-US" baseline="0" dirty="0" err="1" smtClean="0"/>
              <a:t>interuped</a:t>
            </a:r>
            <a:r>
              <a:rPr lang="en-GB" altLang="en-US" baseline="0" dirty="0" smtClean="0"/>
              <a:t>: e.g. men showing tears.</a:t>
            </a:r>
          </a:p>
          <a:p>
            <a:pPr eaLnBrk="1" hangingPunct="1"/>
            <a:r>
              <a:rPr lang="en-GB" altLang="en-US" baseline="0" dirty="0" smtClean="0"/>
              <a:t>Have to also consider culture, many of the </a:t>
            </a:r>
            <a:r>
              <a:rPr lang="en-GB" altLang="en-US" baseline="0" dirty="0" err="1" smtClean="0"/>
              <a:t>introjects</a:t>
            </a:r>
            <a:r>
              <a:rPr lang="en-GB" altLang="en-US" baseline="0" dirty="0" smtClean="0"/>
              <a:t> we all hold were given to us by the culture in which we live.</a:t>
            </a:r>
          </a:p>
          <a:p>
            <a:pPr eaLnBrk="1" hangingPunct="1"/>
            <a:r>
              <a:rPr lang="en-GB" altLang="en-US" baseline="0" dirty="0" smtClean="0"/>
              <a:t>Projection: Process of disowning some aspect of self and </a:t>
            </a:r>
            <a:r>
              <a:rPr lang="en-GB" altLang="en-US" baseline="0" dirty="0" err="1" smtClean="0"/>
              <a:t>placiting</a:t>
            </a:r>
            <a:r>
              <a:rPr lang="en-GB" altLang="en-US" baseline="0" dirty="0" smtClean="0"/>
              <a:t> it in something outside. A person projects when they imagine they know what another person is feeling or thinking or why they are doing something. </a:t>
            </a:r>
            <a:r>
              <a:rPr lang="en-GB" altLang="en-US" baseline="0" dirty="0" err="1" smtClean="0"/>
              <a:t>Projectoin</a:t>
            </a:r>
            <a:r>
              <a:rPr lang="en-GB" altLang="en-US" baseline="0" dirty="0" smtClean="0"/>
              <a:t> becomes a modification to the natural cycle of experience when I do not meet another person as they are in the here and now, because I am fantasising something about their attitude and I do not check to see if my fantasy Is try. I am barely away that it is my fantasy. It feels as if it is something “I know”</a:t>
            </a:r>
          </a:p>
          <a:p>
            <a:pPr eaLnBrk="1" hangingPunct="1"/>
            <a:r>
              <a:rPr lang="en-GB" altLang="en-US" baseline="0" dirty="0" smtClean="0"/>
              <a:t>Retroflection: a process whereby energy which would naturally be directed outwards is turned inwards: When you stop yourself yawning, when you stop yourself from pushing directly to the front of the queue. Anger is a classic in the therapy room. When the person turns their anger on themselves, rather than being appropriately angry with someone else. They might criticise themselves for being stupid or blaming themselves.</a:t>
            </a:r>
          </a:p>
          <a:p>
            <a:pPr eaLnBrk="1" hangingPunct="1"/>
            <a:r>
              <a:rPr lang="en-GB" altLang="en-US" baseline="0" dirty="0" smtClean="0"/>
              <a:t>Many </a:t>
            </a:r>
            <a:r>
              <a:rPr lang="en-GB" altLang="en-US" baseline="0" dirty="0" err="1" smtClean="0"/>
              <a:t>retroflections</a:t>
            </a:r>
            <a:r>
              <a:rPr lang="en-GB" altLang="en-US" baseline="0" dirty="0" smtClean="0"/>
              <a:t> need time to patiently undo them. They were appropriate at the time, but they need time and help from a therapist.</a:t>
            </a:r>
          </a:p>
          <a:p>
            <a:pPr eaLnBrk="1" hangingPunct="1"/>
            <a:r>
              <a:rPr lang="en-GB" altLang="en-US" baseline="0" dirty="0" smtClean="0"/>
              <a:t>Egotism: Self monitoring or </a:t>
            </a:r>
            <a:r>
              <a:rPr lang="en-GB" altLang="en-US" baseline="0" dirty="0" err="1" smtClean="0"/>
              <a:t>spectatoring</a:t>
            </a:r>
            <a:r>
              <a:rPr lang="en-GB" altLang="en-US" baseline="0" dirty="0" smtClean="0"/>
              <a:t>: This prevents true involvement in any experience. </a:t>
            </a:r>
          </a:p>
          <a:p>
            <a:pPr eaLnBrk="1" hangingPunct="1"/>
            <a:r>
              <a:rPr lang="en-GB" altLang="en-US" baseline="0" dirty="0" smtClean="0"/>
              <a:t>Confluence: This is where an individual is no longer an individual: They are nit in touch with their or the other’s individuality. Using we, instead of I. difficulty separating or letting go. Confluent clients can have difficulties with endings. For example having a great fear of being alone. They may also find it hard to say no</a:t>
            </a:r>
          </a:p>
          <a:p>
            <a:pPr eaLnBrk="1" hangingPunct="1"/>
            <a:endParaRPr lang="en-GB" altLang="en-US" dirty="0" smtClean="0"/>
          </a:p>
        </p:txBody>
      </p:sp>
      <p:sp>
        <p:nvSpPr>
          <p:cNvPr id="61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0BB3B27-231B-4D46-ADBF-22792463DB1F}" type="slidenum">
              <a:rPr lang="en-US" altLang="en-US" smtClean="0"/>
              <a:pPr>
                <a:spcBef>
                  <a:spcPct val="0"/>
                </a:spcBef>
              </a:pPr>
              <a:t>16</a:t>
            </a:fld>
            <a:endParaRPr lang="en-US" altLang="en-US" smtClean="0"/>
          </a:p>
        </p:txBody>
      </p:sp>
    </p:spTree>
    <p:extLst>
      <p:ext uri="{BB962C8B-B14F-4D97-AF65-F5344CB8AC3E}">
        <p14:creationId xmlns:p14="http://schemas.microsoft.com/office/powerpoint/2010/main" val="32249409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well does your client make contact</a:t>
            </a:r>
            <a:r>
              <a:rPr lang="en-GB" baseline="0" dirty="0" smtClean="0"/>
              <a:t> with you? What sort of contact, do you feel an immediate response or are they distracted and distant?</a:t>
            </a:r>
          </a:p>
          <a:p>
            <a:r>
              <a:rPr lang="en-GB" baseline="0" dirty="0" smtClean="0"/>
              <a:t>How and when do they modify contact?</a:t>
            </a:r>
          </a:p>
          <a:p>
            <a:endParaRPr lang="en-GB" baseline="0" dirty="0" smtClean="0"/>
          </a:p>
          <a:p>
            <a:r>
              <a:rPr lang="en-GB" baseline="0" dirty="0" smtClean="0"/>
              <a:t>Does the client have clear sensations, which they recognise??</a:t>
            </a:r>
          </a:p>
          <a:p>
            <a:r>
              <a:rPr lang="en-GB" baseline="0" dirty="0" smtClean="0"/>
              <a:t>What modifications to the contact of the cycle do you notice?</a:t>
            </a:r>
          </a:p>
          <a:p>
            <a:r>
              <a:rPr lang="en-GB" baseline="0" dirty="0" smtClean="0"/>
              <a:t>What unfinished business do you notice?</a:t>
            </a:r>
          </a:p>
          <a:p>
            <a:r>
              <a:rPr lang="en-GB" baseline="0" dirty="0" smtClean="0"/>
              <a:t>What patterns emerge from the client’s account of herself with others?</a:t>
            </a:r>
          </a:p>
          <a:p>
            <a:endParaRPr lang="en-GB" baseline="0" dirty="0" smtClean="0"/>
          </a:p>
          <a:p>
            <a:r>
              <a:rPr lang="en-GB" baseline="0" dirty="0" smtClean="0"/>
              <a:t>What is the client’s breathing like? Deep or relaxed, trusting both in the self and in the ability of the world to offer nourishment</a:t>
            </a:r>
          </a:p>
          <a:p>
            <a:r>
              <a:rPr lang="en-GB" baseline="0" dirty="0" smtClean="0"/>
              <a:t>Can they self sooth</a:t>
            </a:r>
          </a:p>
          <a:p>
            <a:r>
              <a:rPr lang="en-GB" baseline="0" dirty="0" smtClean="0"/>
              <a:t>Dies she refuse your feedback or over dependent on it?</a:t>
            </a:r>
          </a:p>
          <a:p>
            <a:r>
              <a:rPr lang="en-GB" baseline="0" dirty="0" smtClean="0"/>
              <a:t>Supportive network or family or friends?</a:t>
            </a:r>
          </a:p>
          <a:p>
            <a:endParaRPr lang="en-GB" baseline="0" dirty="0" smtClean="0"/>
          </a:p>
          <a:p>
            <a:r>
              <a:rPr lang="en-GB" baseline="0" dirty="0" smtClean="0"/>
              <a:t>What life circumstances are impinging on the client at the moment?</a:t>
            </a:r>
          </a:p>
          <a:p>
            <a:r>
              <a:rPr lang="en-GB" baseline="0" dirty="0" smtClean="0"/>
              <a:t>What are the cultural, social, organisation or sexual implications of the situation</a:t>
            </a:r>
          </a:p>
          <a:p>
            <a:r>
              <a:rPr lang="en-GB" baseline="0" dirty="0" smtClean="0"/>
              <a:t>What feelings do you have in response to the client?</a:t>
            </a:r>
          </a:p>
          <a:p>
            <a:r>
              <a:rPr lang="en-GB" baseline="0" dirty="0" smtClean="0"/>
              <a:t>Do you like your client? Why?</a:t>
            </a:r>
          </a:p>
          <a:p>
            <a:r>
              <a:rPr lang="en-GB" baseline="0" dirty="0" smtClean="0"/>
              <a:t>What do you notice in your body, try to allow your observations to be tentative/</a:t>
            </a:r>
          </a:p>
          <a:p>
            <a:r>
              <a:rPr lang="en-GB" baseline="0" dirty="0" smtClean="0"/>
              <a:t>.</a:t>
            </a:r>
            <a:endParaRPr lang="en-GB" dirty="0"/>
          </a:p>
        </p:txBody>
      </p:sp>
      <p:sp>
        <p:nvSpPr>
          <p:cNvPr id="4" name="Slide Number Placeholder 3"/>
          <p:cNvSpPr>
            <a:spLocks noGrp="1"/>
          </p:cNvSpPr>
          <p:nvPr>
            <p:ph type="sldNum" sz="quarter" idx="10"/>
          </p:nvPr>
        </p:nvSpPr>
        <p:spPr/>
        <p:txBody>
          <a:bodyPr/>
          <a:lstStyle/>
          <a:p>
            <a:fld id="{BF6B3765-1535-41FB-A927-AAD2D1E85382}" type="slidenum">
              <a:rPr lang="en-US" smtClean="0"/>
              <a:t>17</a:t>
            </a:fld>
            <a:endParaRPr lang="en-US" dirty="0"/>
          </a:p>
        </p:txBody>
      </p:sp>
    </p:spTree>
    <p:extLst>
      <p:ext uri="{BB962C8B-B14F-4D97-AF65-F5344CB8AC3E}">
        <p14:creationId xmlns:p14="http://schemas.microsoft.com/office/powerpoint/2010/main" val="16373391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Connecting:</a:t>
            </a:r>
            <a:r>
              <a:rPr lang="en-GB" baseline="0" dirty="0" smtClean="0"/>
              <a:t> Developing the relationship, Contract and initial exploration</a:t>
            </a:r>
          </a:p>
          <a:p>
            <a:endParaRPr lang="en-GB" baseline="0" dirty="0" smtClean="0"/>
          </a:p>
          <a:p>
            <a:r>
              <a:rPr lang="en-GB" baseline="0" dirty="0" smtClean="0"/>
              <a:t>Exploring: Relating historical context to emerging figures in the here and now</a:t>
            </a:r>
          </a:p>
          <a:p>
            <a:r>
              <a:rPr lang="en-GB" baseline="0" dirty="0" smtClean="0"/>
              <a:t>Heightening awareness through experimentation</a:t>
            </a:r>
          </a:p>
          <a:p>
            <a:endParaRPr lang="en-GB" baseline="0" dirty="0" smtClean="0"/>
          </a:p>
          <a:p>
            <a:r>
              <a:rPr lang="en-GB" baseline="0" dirty="0" smtClean="0"/>
              <a:t>Integrating: Ongoing experimentation in the </a:t>
            </a:r>
            <a:r>
              <a:rPr lang="en-GB" baseline="0" dirty="0" err="1" smtClean="0"/>
              <a:t>workd</a:t>
            </a:r>
            <a:endParaRPr lang="en-GB" baseline="0" dirty="0" smtClean="0"/>
          </a:p>
          <a:p>
            <a:r>
              <a:rPr lang="en-GB" baseline="0" dirty="0" smtClean="0"/>
              <a:t>Trusting embodied experience.</a:t>
            </a:r>
            <a:endParaRPr lang="en-GB" dirty="0"/>
          </a:p>
        </p:txBody>
      </p:sp>
      <p:sp>
        <p:nvSpPr>
          <p:cNvPr id="4" name="Slide Number Placeholder 3"/>
          <p:cNvSpPr>
            <a:spLocks noGrp="1"/>
          </p:cNvSpPr>
          <p:nvPr>
            <p:ph type="sldNum" sz="quarter" idx="10"/>
          </p:nvPr>
        </p:nvSpPr>
        <p:spPr/>
        <p:txBody>
          <a:bodyPr/>
          <a:lstStyle/>
          <a:p>
            <a:fld id="{D5D79418-37EB-4378-AD22-89DBB000B0DA}" type="slidenum">
              <a:rPr lang="en-US" smtClean="0"/>
              <a:t>18</a:t>
            </a:fld>
            <a:endParaRPr lang="en-US" dirty="0"/>
          </a:p>
        </p:txBody>
      </p:sp>
    </p:spTree>
    <p:extLst>
      <p:ext uri="{BB962C8B-B14F-4D97-AF65-F5344CB8AC3E}">
        <p14:creationId xmlns:p14="http://schemas.microsoft.com/office/powerpoint/2010/main" val="11472631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Theory and Practice of Counselling, Nelson-Jones</a:t>
            </a:r>
            <a:endParaRPr lang="en-GB" dirty="0"/>
          </a:p>
        </p:txBody>
      </p:sp>
      <p:sp>
        <p:nvSpPr>
          <p:cNvPr id="4" name="Slide Number Placeholder 3"/>
          <p:cNvSpPr>
            <a:spLocks noGrp="1"/>
          </p:cNvSpPr>
          <p:nvPr>
            <p:ph type="sldNum" sz="quarter" idx="10"/>
          </p:nvPr>
        </p:nvSpPr>
        <p:spPr/>
        <p:txBody>
          <a:bodyPr/>
          <a:lstStyle/>
          <a:p>
            <a:fld id="{BF6B3765-1535-41FB-A927-AAD2D1E85382}" type="slidenum">
              <a:rPr lang="en-US" smtClean="0"/>
              <a:t>19</a:t>
            </a:fld>
            <a:endParaRPr lang="en-US" dirty="0"/>
          </a:p>
        </p:txBody>
      </p:sp>
    </p:spTree>
    <p:extLst>
      <p:ext uri="{BB962C8B-B14F-4D97-AF65-F5344CB8AC3E}">
        <p14:creationId xmlns:p14="http://schemas.microsoft.com/office/powerpoint/2010/main" val="3389174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7" name="Date Placeholder 6"/>
          <p:cNvSpPr>
            <a:spLocks noGrp="1"/>
          </p:cNvSpPr>
          <p:nvPr>
            <p:ph type="dt" sz="half" idx="10"/>
          </p:nvPr>
        </p:nvSpPr>
        <p:spPr/>
        <p:txBody>
          <a:bodyPr/>
          <a:lstStyle/>
          <a:p>
            <a:fld id="{1CAFE9EF-BFD3-43EA-A868-783EE64D3026}" type="datetime1">
              <a:rPr lang="en-US" smtClean="0"/>
              <a:t>3/24/2020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D466FB9-D28B-49B1-96AA-2DC4A0B82672}" type="datetime1">
              <a:rPr lang="en-US" smtClean="0"/>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36763742-95DB-4727-9E2D-E67133874C57}" type="datetime1">
              <a:rPr lang="en-US" smtClean="0"/>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120000" y="1825625"/>
            <a:ext cx="5025216"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319840" y="1825625"/>
            <a:ext cx="503396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C8F4C757-AC18-4BD4-B58D-C09C7F56266E}" type="datetime1">
              <a:rPr lang="en-US" smtClean="0"/>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5A06CBA-D419-41FA-8B3E-D17E24A5F335}" type="datetime1">
              <a:rPr lang="en-US" smtClean="0"/>
              <a:t>3/24/2020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624B8EF-695A-4D91-86E6-BD3ABF986DC6}" type="datetime1">
              <a:rPr lang="en-US" smtClean="0"/>
              <a:t>3/24/2020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49A1DA-1075-4AB6-9AFC-9045E23C9F15}" type="datetime1">
              <a:rPr lang="en-US" smtClean="0"/>
              <a:t>3/24/2020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0423360-0F07-4AD4-AAF8-61579BDE5A02}" type="datetime1">
              <a:rPr lang="en-US" smtClean="0"/>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135D3E4-AEF6-4C0D-955F-4975ADE12833}" type="datetime1">
              <a:rPr lang="en-US" smtClean="0"/>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smtClean="0"/>
              <a:t>Click to edit Master title style</a:t>
            </a:r>
            <a:endParaRPr lang="en-US"/>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F715DF4-6503-424C-B89D-B31483AF0BFD}" type="datetime1">
              <a:rPr lang="en-US" smtClean="0"/>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smtClean="0"/>
              <a:t>Click to edit Master title style</a:t>
            </a:r>
            <a:endParaRPr lang="en-US"/>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9BEE408-CEE3-4069-B613-CB32C19D6587}" type="datetime1">
              <a:rPr lang="en-US" smtClean="0"/>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smtClean="0"/>
              <a:t>Click to edit Master title style</a:t>
            </a:r>
            <a:endParaRPr lang="en-US"/>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94680C5-3949-48B3-AAD0-C6AC4D6634A8}" type="datetime1">
              <a:rPr lang="en-US" smtClean="0"/>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smtClean="0"/>
              <a:t>Click to edit Master title style</a:t>
            </a:r>
            <a:endParaRPr lang="en-US"/>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5451F9A-4BC0-4BDC-9C0A-439930D3F628}" type="datetime1">
              <a:rPr lang="en-US" smtClean="0"/>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smtClean="0"/>
              <a:t>Click to edit Master title style</a:t>
            </a:r>
            <a:endParaRPr lang="en-US"/>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D4C190EB-8738-400A-AFF7-6D1DEC6B76AF}" type="datetime1">
              <a:rPr lang="en-US" smtClean="0"/>
              <a:t>3/24/2020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smtClean="0"/>
              <a:t>Click to edit Master title style</a:t>
            </a:r>
            <a:endParaRPr lang="en-US"/>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A4A0F0B9-B198-4467-8481-337D4552AC07}" type="datetime1">
              <a:rPr lang="en-US" smtClean="0"/>
              <a:t>3/24/2020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5A7E8C0-DCD6-4618-824E-E5B47E37F774}" type="datetime1">
              <a:rPr lang="en-US" smtClean="0"/>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C6133B-A04A-40C7-999B-6B964B69F57E}" type="datetime1">
              <a:rPr lang="en-US" smtClean="0"/>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F096B060-2D6F-430E-A017-FCCC5AF2AC19}" type="datetime1">
              <a:rPr lang="en-US" smtClean="0"/>
              <a:t>3/24/2020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6.xml"/><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12.xml"/><Relationship Id="rId9" Type="http://schemas.microsoft.com/office/2007/relationships/diagramDrawing" Target="../diagrams/drawing2.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7.xml"/><Relationship Id="rId7" Type="http://schemas.openxmlformats.org/officeDocument/2006/relationships/diagramQuickStyle" Target="../diagrams/quickStyle3.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13.xml"/><Relationship Id="rId9" Type="http://schemas.microsoft.com/office/2007/relationships/diagramDrawing" Target="../diagrams/drawing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notesSlide" Target="../notesSlides/notesSlide15.xml"/><Relationship Id="rId9" Type="http://schemas.microsoft.com/office/2007/relationships/diagramDrawing" Target="../diagrams/drawing4.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5" name="Picture 4" descr="up close image of waves">
            <a:extLst>
              <a:ext uri="{FF2B5EF4-FFF2-40B4-BE49-F238E27FC236}">
                <a16:creationId xmlns:a16="http://schemas.microsoft.com/office/drawing/2014/main" id="{9648A932-5E17-4859-9FE3-70EB96EA5C70}"/>
              </a:ext>
            </a:extLst>
          </p:cNvPr>
          <p:cNvPicPr>
            <a:picLocks noChangeAspect="1"/>
          </p:cNvPicPr>
          <p:nvPr/>
        </p:nvPicPr>
        <p:blipFill rotWithShape="1">
          <a:blip r:embed="rId5">
            <a:alphaModFix amt="41000"/>
          </a:blip>
          <a:srcRect l="9091" t="3462" b="19929"/>
          <a:stretch/>
        </p:blipFill>
        <p:spPr>
          <a:xfrm>
            <a:off x="20" y="1"/>
            <a:ext cx="12191980" cy="6858000"/>
          </a:xfrm>
          <a:prstGeom prst="rect">
            <a:avLst/>
          </a:prstGeom>
        </p:spPr>
      </p:pic>
      <p:sp>
        <p:nvSpPr>
          <p:cNvPr id="3" name="Subtitle 2">
            <a:extLst>
              <a:ext uri="{FF2B5EF4-FFF2-40B4-BE49-F238E27FC236}">
                <a16:creationId xmlns:a16="http://schemas.microsoft.com/office/drawing/2014/main" id="{516A0C15-5BB2-41A2-BD46-E18F635D59B0}"/>
              </a:ext>
            </a:extLst>
          </p:cNvPr>
          <p:cNvSpPr>
            <a:spLocks noGrp="1"/>
          </p:cNvSpPr>
          <p:nvPr>
            <p:ph type="subTitle" idx="1"/>
          </p:nvPr>
        </p:nvSpPr>
        <p:spPr>
          <a:xfrm>
            <a:off x="2209799" y="3694375"/>
            <a:ext cx="9144000" cy="754025"/>
          </a:xfrm>
        </p:spPr>
        <p:txBody>
          <a:bodyPr>
            <a:normAutofit/>
          </a:bodyPr>
          <a:lstStyle/>
          <a:p>
            <a:r>
              <a:rPr lang="en-US" dirty="0" smtClean="0"/>
              <a:t>Summary</a:t>
            </a:r>
            <a:endParaRPr lang="en-US" dirty="0"/>
          </a:p>
        </p:txBody>
      </p:sp>
      <p:sp>
        <p:nvSpPr>
          <p:cNvPr id="2" name="Title 1">
            <a:extLst>
              <a:ext uri="{FF2B5EF4-FFF2-40B4-BE49-F238E27FC236}">
                <a16:creationId xmlns:a16="http://schemas.microsoft.com/office/drawing/2014/main" id="{AF6636B6-A233-459A-95E5-DFBD46F360BC}"/>
              </a:ext>
            </a:extLst>
          </p:cNvPr>
          <p:cNvSpPr>
            <a:spLocks noGrp="1"/>
          </p:cNvSpPr>
          <p:nvPr>
            <p:ph type="ctrTitle"/>
          </p:nvPr>
        </p:nvSpPr>
        <p:spPr>
          <a:xfrm>
            <a:off x="2209800" y="4464028"/>
            <a:ext cx="9144000" cy="1641490"/>
          </a:xfrm>
        </p:spPr>
        <p:txBody>
          <a:bodyPr>
            <a:normAutofit/>
          </a:bodyPr>
          <a:lstStyle/>
          <a:p>
            <a:r>
              <a:rPr lang="en-US" dirty="0" smtClean="0"/>
              <a:t>Gestalt Theory</a:t>
            </a:r>
            <a:endParaRPr lang="en-US" dirty="0"/>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49750676"/>
      </p:ext>
    </p:extLst>
  </p:cSld>
  <p:clrMapOvr>
    <a:masterClrMapping/>
  </p:clrMapOvr>
  <mc:AlternateContent xmlns:mc="http://schemas.openxmlformats.org/markup-compatibility/2006">
    <mc:Choice xmlns:p14="http://schemas.microsoft.com/office/powerpoint/2010/main" Requires="p14">
      <p:transition spd="slow" p14:dur="2000" advTm="9085"/>
    </mc:Choice>
    <mc:Fallback>
      <p:transition spd="slow" advTm="9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Theory of Gestalt</a:t>
            </a:r>
          </a:p>
          <a:p>
            <a:r>
              <a:rPr lang="en-GB" dirty="0" smtClean="0"/>
              <a:t>Skills of Gestalt</a:t>
            </a:r>
          </a:p>
          <a:p>
            <a:r>
              <a:rPr lang="en-GB" dirty="0" smtClean="0"/>
              <a:t>Moving on to Emotion-Focused Therapy</a:t>
            </a: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59119548"/>
      </p:ext>
    </p:extLst>
  </p:cSld>
  <p:clrMapOvr>
    <a:masterClrMapping/>
  </p:clrMapOvr>
  <mc:AlternateContent xmlns:mc="http://schemas.openxmlformats.org/markup-compatibility/2006">
    <mc:Choice xmlns:p14="http://schemas.microsoft.com/office/powerpoint/2010/main" Requires="p14">
      <p:transition spd="slow" p14:dur="2000" advTm="6321"/>
    </mc:Choice>
    <mc:Fallback>
      <p:transition spd="slow" advTm="63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Ideas within this Approach</a:t>
            </a:r>
            <a:endParaRPr lang="en-GB" dirty="0"/>
          </a:p>
        </p:txBody>
      </p:sp>
      <p:sp>
        <p:nvSpPr>
          <p:cNvPr id="3" name="Content Placeholder 2"/>
          <p:cNvSpPr>
            <a:spLocks noGrp="1"/>
          </p:cNvSpPr>
          <p:nvPr>
            <p:ph idx="1"/>
          </p:nvPr>
        </p:nvSpPr>
        <p:spPr/>
        <p:txBody>
          <a:bodyPr/>
          <a:lstStyle/>
          <a:p>
            <a:r>
              <a:rPr lang="en-GB" dirty="0" smtClean="0"/>
              <a:t>The idea of the Gestalt</a:t>
            </a:r>
          </a:p>
          <a:p>
            <a:r>
              <a:rPr lang="en-GB" dirty="0" smtClean="0"/>
              <a:t>Meaningful Wholes</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61081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Ideas within this approach</a:t>
            </a:r>
            <a:endParaRPr lang="en-GB" dirty="0"/>
          </a:p>
        </p:txBody>
      </p:sp>
      <p:sp>
        <p:nvSpPr>
          <p:cNvPr id="3" name="Content Placeholder 2"/>
          <p:cNvSpPr>
            <a:spLocks noGrp="1"/>
          </p:cNvSpPr>
          <p:nvPr>
            <p:ph idx="1"/>
          </p:nvPr>
        </p:nvSpPr>
        <p:spPr/>
        <p:txBody>
          <a:bodyPr/>
          <a:lstStyle/>
          <a:p>
            <a:r>
              <a:rPr lang="en-GB" dirty="0" smtClean="0"/>
              <a:t>How do Gestalt therapists view the person?</a:t>
            </a:r>
          </a:p>
          <a:p>
            <a:pPr lvl="1"/>
            <a:r>
              <a:rPr lang="en-GB" dirty="0" smtClean="0"/>
              <a:t>In constant development</a:t>
            </a:r>
          </a:p>
          <a:p>
            <a:pPr lvl="1"/>
            <a:r>
              <a:rPr lang="en-GB" dirty="0" smtClean="0"/>
              <a:t>Constantly changing as a response to their ever-changing experiences.</a:t>
            </a:r>
          </a:p>
          <a:p>
            <a:pPr lvl="1"/>
            <a:endParaRPr lang="en-GB" dirty="0"/>
          </a:p>
          <a:p>
            <a:r>
              <a:rPr lang="en-GB" dirty="0" smtClean="0"/>
              <a:t>Why does change occur?</a:t>
            </a:r>
          </a:p>
          <a:p>
            <a:pPr lvl="1"/>
            <a:r>
              <a:rPr lang="en-GB" dirty="0" smtClean="0"/>
              <a:t>Social experiences</a:t>
            </a:r>
          </a:p>
          <a:p>
            <a:pPr lvl="1"/>
            <a:r>
              <a:rPr lang="en-GB" dirty="0" smtClean="0"/>
              <a:t>Environmental situations</a:t>
            </a:r>
          </a:p>
          <a:p>
            <a:pPr lvl="1"/>
            <a:r>
              <a:rPr lang="en-GB" dirty="0" smtClean="0"/>
              <a:t>Challenges in life</a:t>
            </a:r>
          </a:p>
          <a:p>
            <a:pPr lvl="1"/>
            <a:r>
              <a:rPr lang="en-GB" dirty="0" smtClean="0"/>
              <a:t>They are not independent, they are  ‘in relation’ to other.</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78725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ideas within the approach</a:t>
            </a:r>
            <a:endParaRPr lang="en-GB" dirty="0"/>
          </a:p>
        </p:txBody>
      </p:sp>
      <p:sp>
        <p:nvSpPr>
          <p:cNvPr id="3" name="Content Placeholder 2"/>
          <p:cNvSpPr>
            <a:spLocks noGrp="1"/>
          </p:cNvSpPr>
          <p:nvPr>
            <p:ph idx="1"/>
          </p:nvPr>
        </p:nvSpPr>
        <p:spPr/>
        <p:txBody>
          <a:bodyPr/>
          <a:lstStyle/>
          <a:p>
            <a:r>
              <a:rPr lang="en-GB" dirty="0" smtClean="0"/>
              <a:t>Within the Gestalt approach each person is seen as having interdependent relationships with ‘Other’.</a:t>
            </a:r>
          </a:p>
          <a:p>
            <a:r>
              <a:rPr lang="en-GB" dirty="0" smtClean="0"/>
              <a:t>This ‘other’ could be family relationships, work relationships, therapeutic relationships.</a:t>
            </a:r>
          </a:p>
          <a:p>
            <a:r>
              <a:rPr lang="en-GB" dirty="0" smtClean="0"/>
              <a:t>Each individual is seen as carrying a language, a set of experiences, a set of morals and values, a cultural heritage.</a:t>
            </a:r>
          </a:p>
          <a:p>
            <a:endParaRPr lang="en-GB" dirty="0"/>
          </a:p>
          <a:p>
            <a:r>
              <a:rPr lang="en-GB" dirty="0" smtClean="0"/>
              <a:t>The image of the person is that they are an holistic, experiential being.</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98754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Holistic Ideas</a:t>
            </a:r>
            <a:endParaRPr lang="en-GB" dirty="0"/>
          </a:p>
        </p:txBody>
      </p:sp>
      <p:sp>
        <p:nvSpPr>
          <p:cNvPr id="3" name="Content Placeholder 2"/>
          <p:cNvSpPr>
            <a:spLocks noGrp="1"/>
          </p:cNvSpPr>
          <p:nvPr>
            <p:ph idx="1"/>
          </p:nvPr>
        </p:nvSpPr>
        <p:spPr/>
        <p:txBody>
          <a:bodyPr/>
          <a:lstStyle/>
          <a:p>
            <a:r>
              <a:rPr lang="en-GB" dirty="0" smtClean="0"/>
              <a:t>Individuals are not independent, un-reliant on others.</a:t>
            </a:r>
          </a:p>
          <a:p>
            <a:endParaRPr lang="en-GB" dirty="0"/>
          </a:p>
          <a:p>
            <a:r>
              <a:rPr lang="en-GB" dirty="0" smtClean="0"/>
              <a:t>Each is what it is because of the other.</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81415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Phenomenological ‘Felt Sense’</a:t>
            </a:r>
            <a:endParaRPr lang="en-GB" dirty="0"/>
          </a:p>
        </p:txBody>
      </p:sp>
      <p:sp>
        <p:nvSpPr>
          <p:cNvPr id="3" name="Content Placeholder 2"/>
          <p:cNvSpPr>
            <a:spLocks noGrp="1"/>
          </p:cNvSpPr>
          <p:nvPr>
            <p:ph idx="1"/>
          </p:nvPr>
        </p:nvSpPr>
        <p:spPr/>
        <p:txBody>
          <a:bodyPr/>
          <a:lstStyle/>
          <a:p>
            <a:r>
              <a:rPr lang="en-GB" dirty="0" smtClean="0"/>
              <a:t>Biological beings.</a:t>
            </a:r>
          </a:p>
          <a:p>
            <a:r>
              <a:rPr lang="en-GB" dirty="0" smtClean="0"/>
              <a:t>Experiential beings</a:t>
            </a:r>
          </a:p>
          <a:p>
            <a:r>
              <a:rPr lang="en-GB" dirty="0" smtClean="0"/>
              <a:t>Process of living</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71149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Lived Experience</a:t>
            </a:r>
            <a:endParaRPr lang="en-GB" dirty="0"/>
          </a:p>
        </p:txBody>
      </p:sp>
      <p:sp>
        <p:nvSpPr>
          <p:cNvPr id="3" name="Content Placeholder 2"/>
          <p:cNvSpPr>
            <a:spLocks noGrp="1"/>
          </p:cNvSpPr>
          <p:nvPr>
            <p:ph idx="1"/>
          </p:nvPr>
        </p:nvSpPr>
        <p:spPr/>
        <p:txBody>
          <a:bodyPr/>
          <a:lstStyle/>
          <a:p>
            <a:r>
              <a:rPr lang="en-GB" dirty="0" smtClean="0"/>
              <a:t>Gestalt therapists are interested in the ‘</a:t>
            </a:r>
            <a:r>
              <a:rPr lang="en-GB" i="1" dirty="0" smtClean="0"/>
              <a:t>lived experience of clients’</a:t>
            </a:r>
            <a:r>
              <a:rPr lang="en-GB" dirty="0" smtClean="0"/>
              <a:t>. </a:t>
            </a:r>
            <a:endParaRPr lang="en-GB" dirty="0"/>
          </a:p>
          <a:p>
            <a:r>
              <a:rPr lang="en-GB" dirty="0" smtClean="0"/>
              <a:t>They want to know what the client is experiencing </a:t>
            </a:r>
            <a:r>
              <a:rPr lang="en-GB" i="1" dirty="0" smtClean="0"/>
              <a:t>holistically</a:t>
            </a:r>
            <a:r>
              <a:rPr lang="en-GB" dirty="0" smtClean="0"/>
              <a:t>.</a:t>
            </a:r>
          </a:p>
          <a:p>
            <a:r>
              <a:rPr lang="en-GB" dirty="0" smtClean="0"/>
              <a:t>Gestalt therapists believe that you cannot separate the body into parts, instead you need to engage holistically with the full lived experience of the clients. </a:t>
            </a:r>
            <a:endParaRPr lang="en-GB" dirty="0"/>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00209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Gestalt Principles</a:t>
            </a:r>
            <a:endParaRPr lang="en-GB" dirty="0"/>
          </a:p>
        </p:txBody>
      </p:sp>
      <p:graphicFrame>
        <p:nvGraphicFramePr>
          <p:cNvPr id="4" name="Content Placeholder 3"/>
          <p:cNvGraphicFramePr>
            <a:graphicFrameLocks noGrp="1"/>
          </p:cNvGraphicFramePr>
          <p:nvPr>
            <p:ph idx="1"/>
            <p:extLst/>
          </p:nvPr>
        </p:nvGraphicFramePr>
        <p:xfrm>
          <a:off x="2773363" y="2052638"/>
          <a:ext cx="7796212" cy="39973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p:cNvSpPr txBox="1"/>
          <p:nvPr/>
        </p:nvSpPr>
        <p:spPr>
          <a:xfrm>
            <a:off x="8503920" y="6233160"/>
            <a:ext cx="3017520" cy="646331"/>
          </a:xfrm>
          <a:prstGeom prst="rect">
            <a:avLst/>
          </a:prstGeom>
          <a:noFill/>
        </p:spPr>
        <p:txBody>
          <a:bodyPr wrap="square" rtlCol="0">
            <a:spAutoFit/>
          </a:bodyPr>
          <a:lstStyle/>
          <a:p>
            <a:r>
              <a:rPr lang="en-GB" dirty="0" smtClean="0"/>
              <a:t>Sills, </a:t>
            </a:r>
            <a:r>
              <a:rPr lang="en-GB" dirty="0" err="1" smtClean="0"/>
              <a:t>Lapworth</a:t>
            </a:r>
            <a:r>
              <a:rPr lang="en-GB" dirty="0" smtClean="0"/>
              <a:t> and Desmond, 2012</a:t>
            </a:r>
            <a:endParaRPr lang="en-GB"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7365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Gestalt Principles</a:t>
            </a:r>
            <a:endParaRPr lang="en-GB" dirty="0"/>
          </a:p>
        </p:txBody>
      </p:sp>
      <p:sp>
        <p:nvSpPr>
          <p:cNvPr id="3" name="Content Placeholder 2"/>
          <p:cNvSpPr>
            <a:spLocks noGrp="1"/>
          </p:cNvSpPr>
          <p:nvPr>
            <p:ph idx="1"/>
          </p:nvPr>
        </p:nvSpPr>
        <p:spPr/>
        <p:txBody>
          <a:bodyPr/>
          <a:lstStyle/>
          <a:p>
            <a:r>
              <a:rPr lang="en-GB" dirty="0" smtClean="0"/>
              <a:t>Principle of Human Value</a:t>
            </a:r>
          </a:p>
          <a:p>
            <a:pPr marL="0" indent="0">
              <a:buNone/>
            </a:pPr>
            <a:endParaRPr lang="en-GB" dirty="0" smtClean="0"/>
          </a:p>
          <a:p>
            <a:r>
              <a:rPr lang="en-GB" dirty="0" smtClean="0"/>
              <a:t>Here and Now Principle</a:t>
            </a:r>
          </a:p>
          <a:p>
            <a:pPr marL="0" indent="0">
              <a:buNone/>
            </a:pPr>
            <a:endParaRPr lang="en-GB" dirty="0" smtClean="0"/>
          </a:p>
          <a:p>
            <a:r>
              <a:rPr lang="en-GB" dirty="0" smtClean="0"/>
              <a:t>Principle of Self Awareness</a:t>
            </a: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96146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Gestalt Principles</a:t>
            </a:r>
            <a:endParaRPr lang="en-GB" dirty="0"/>
          </a:p>
        </p:txBody>
      </p:sp>
      <p:sp>
        <p:nvSpPr>
          <p:cNvPr id="3" name="Content Placeholder 2"/>
          <p:cNvSpPr>
            <a:spLocks noGrp="1"/>
          </p:cNvSpPr>
          <p:nvPr>
            <p:ph idx="1"/>
          </p:nvPr>
        </p:nvSpPr>
        <p:spPr/>
        <p:txBody>
          <a:bodyPr/>
          <a:lstStyle/>
          <a:p>
            <a:r>
              <a:rPr lang="en-GB" dirty="0" smtClean="0"/>
              <a:t>Principle of Self as a Process</a:t>
            </a:r>
          </a:p>
          <a:p>
            <a:endParaRPr lang="en-GB" dirty="0"/>
          </a:p>
          <a:p>
            <a:r>
              <a:rPr lang="en-GB" dirty="0" smtClean="0"/>
              <a:t>Principle of Completion</a:t>
            </a:r>
          </a:p>
          <a:p>
            <a:endParaRPr lang="en-GB" dirty="0"/>
          </a:p>
          <a:p>
            <a:r>
              <a:rPr lang="en-GB" dirty="0" smtClean="0"/>
              <a:t>Principle of Multiple Ways of Knowing</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02284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zones of awareness</a:t>
            </a:r>
            <a:endParaRPr lang="en-GB" dirty="0"/>
          </a:p>
        </p:txBody>
      </p:sp>
      <p:sp>
        <p:nvSpPr>
          <p:cNvPr id="3" name="Content Placeholder 2"/>
          <p:cNvSpPr>
            <a:spLocks noGrp="1"/>
          </p:cNvSpPr>
          <p:nvPr>
            <p:ph idx="1"/>
          </p:nvPr>
        </p:nvSpPr>
        <p:spPr/>
        <p:txBody>
          <a:bodyPr/>
          <a:lstStyle/>
          <a:p>
            <a:r>
              <a:rPr lang="en-GB" dirty="0" smtClean="0"/>
              <a:t>Outer Zone</a:t>
            </a:r>
            <a:endParaRPr lang="en-GB" dirty="0"/>
          </a:p>
          <a:p>
            <a:r>
              <a:rPr lang="en-GB" dirty="0" smtClean="0"/>
              <a:t>Inner Zone</a:t>
            </a:r>
          </a:p>
          <a:p>
            <a:r>
              <a:rPr lang="en-GB" dirty="0" smtClean="0"/>
              <a:t>Middle Zone</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64797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Embodiment or ‘Felt Sense’</a:t>
            </a:r>
            <a:endParaRPr lang="en-GB" dirty="0"/>
          </a:p>
        </p:txBody>
      </p:sp>
      <p:sp>
        <p:nvSpPr>
          <p:cNvPr id="3" name="Content Placeholder 2"/>
          <p:cNvSpPr>
            <a:spLocks noGrp="1"/>
          </p:cNvSpPr>
          <p:nvPr>
            <p:ph idx="1"/>
          </p:nvPr>
        </p:nvSpPr>
        <p:spPr/>
        <p:txBody>
          <a:bodyPr/>
          <a:lstStyle/>
          <a:p>
            <a:r>
              <a:rPr lang="en-GB" dirty="0" smtClean="0"/>
              <a:t>Somatic Experiencing</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08516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and Ground</a:t>
            </a:r>
            <a:endParaRPr lang="en-GB" dirty="0"/>
          </a:p>
        </p:txBody>
      </p:sp>
      <p:sp>
        <p:nvSpPr>
          <p:cNvPr id="3" name="Content Placeholder 2"/>
          <p:cNvSpPr>
            <a:spLocks noGrp="1"/>
          </p:cNvSpPr>
          <p:nvPr>
            <p:ph idx="1"/>
          </p:nvPr>
        </p:nvSpPr>
        <p:spPr/>
        <p:txBody>
          <a:bodyPr/>
          <a:lstStyle/>
          <a:p>
            <a:r>
              <a:rPr lang="en-GB" dirty="0" smtClean="0"/>
              <a:t>Figure is the focus of interest</a:t>
            </a:r>
          </a:p>
          <a:p>
            <a:r>
              <a:rPr lang="en-GB" dirty="0" smtClean="0"/>
              <a:t>Ground is the  setting or the context</a:t>
            </a:r>
          </a:p>
          <a:p>
            <a:endParaRPr lang="en-GB" dirty="0"/>
          </a:p>
          <a:p>
            <a:r>
              <a:rPr lang="en-GB" dirty="0" smtClean="0"/>
              <a:t>The relationship between Figure and Ground is dynamic…it changes.</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95139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1981200" y="381000"/>
          <a:ext cx="8153400" cy="60198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p:cNvSpPr txBox="1"/>
          <p:nvPr/>
        </p:nvSpPr>
        <p:spPr>
          <a:xfrm>
            <a:off x="7963469" y="450376"/>
            <a:ext cx="3896435" cy="369332"/>
          </a:xfrm>
          <a:prstGeom prst="rect">
            <a:avLst/>
          </a:prstGeom>
          <a:noFill/>
        </p:spPr>
        <p:txBody>
          <a:bodyPr wrap="square" rtlCol="0">
            <a:spAutoFit/>
          </a:bodyPr>
          <a:lstStyle/>
          <a:p>
            <a:r>
              <a:rPr lang="en-GB" dirty="0" smtClean="0"/>
              <a:t>Model of Healthy Functioning</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00317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3000" fill="hold"/>
                                        <p:tgtEl>
                                          <p:spTgt spid="2"/>
                                        </p:tgtEl>
                                        <p:attrNameLst>
                                          <p:attrName>ppt_x</p:attrName>
                                        </p:attrNameLst>
                                      </p:cBhvr>
                                      <p:tavLst>
                                        <p:tav tm="0">
                                          <p:val>
                                            <p:strVal val="#ppt_x"/>
                                          </p:val>
                                        </p:tav>
                                        <p:tav tm="100000">
                                          <p:val>
                                            <p:strVal val="#ppt_x"/>
                                          </p:val>
                                        </p:tav>
                                      </p:tavLst>
                                    </p:anim>
                                    <p:anim calcmode="lin" valueType="num">
                                      <p:cBhvr additive="base">
                                        <p:cTn id="12" dur="30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8" presetClass="emph" presetSubtype="0" fill="hold" grpId="1" nodeType="clickEffect">
                                  <p:stCondLst>
                                    <p:cond delay="0"/>
                                  </p:stCondLst>
                                  <p:childTnLst>
                                    <p:animRot by="21600000">
                                      <p:cBhvr>
                                        <p:cTn id="16" dur="2000" fill="hold"/>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4"/>
                </p:tgtEl>
              </p:cMediaNode>
            </p:audio>
          </p:childTnLst>
        </p:cTn>
      </p:par>
    </p:tnLst>
    <p:bldLst>
      <p:bldGraphic spid="2" grpId="0">
        <p:bldAsOne/>
      </p:bldGraphic>
      <p:bldGraphic spid="2" grpId="1">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nvPr>
        </p:nvGraphicFramePr>
        <p:xfrm>
          <a:off x="1583140" y="1"/>
          <a:ext cx="10304059" cy="67761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p:cNvSpPr txBox="1"/>
          <p:nvPr/>
        </p:nvSpPr>
        <p:spPr>
          <a:xfrm>
            <a:off x="10010633" y="196334"/>
            <a:ext cx="3295935" cy="369332"/>
          </a:xfrm>
          <a:prstGeom prst="rect">
            <a:avLst/>
          </a:prstGeom>
          <a:noFill/>
        </p:spPr>
        <p:txBody>
          <a:bodyPr wrap="square" rtlCol="0">
            <a:spAutoFit/>
          </a:bodyPr>
          <a:lstStyle/>
          <a:p>
            <a:r>
              <a:rPr lang="en-GB" dirty="0" smtClean="0"/>
              <a:t>Modifications</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37420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3000" fill="hold"/>
                                        <p:tgtEl>
                                          <p:spTgt spid="2"/>
                                        </p:tgtEl>
                                        <p:attrNameLst>
                                          <p:attrName>ppt_x</p:attrName>
                                        </p:attrNameLst>
                                      </p:cBhvr>
                                      <p:tavLst>
                                        <p:tav tm="0">
                                          <p:val>
                                            <p:strVal val="#ppt_x"/>
                                          </p:val>
                                        </p:tav>
                                        <p:tav tm="100000">
                                          <p:val>
                                            <p:strVal val="#ppt_x"/>
                                          </p:val>
                                        </p:tav>
                                      </p:tavLst>
                                    </p:anim>
                                    <p:anim calcmode="lin" valueType="num">
                                      <p:cBhvr additive="base">
                                        <p:cTn id="12" dur="30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8" presetClass="emph" presetSubtype="0" fill="hold" grpId="1" nodeType="clickEffect">
                                  <p:stCondLst>
                                    <p:cond delay="0"/>
                                  </p:stCondLst>
                                  <p:childTnLst>
                                    <p:animRot by="21600000">
                                      <p:cBhvr>
                                        <p:cTn id="16" dur="2000" fill="hold"/>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4"/>
                </p:tgtEl>
              </p:cMediaNode>
            </p:audio>
          </p:childTnLst>
        </p:cTn>
      </p:par>
    </p:tnLst>
    <p:bldLst>
      <p:bldGraphic spid="2" grpId="0">
        <p:bldAsOne/>
      </p:bldGraphic>
      <p:bldGraphic spid="2" grpId="1">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Phenomenological Noticing</a:t>
            </a:r>
            <a:endParaRPr lang="en-GB" dirty="0"/>
          </a:p>
        </p:txBody>
      </p:sp>
      <p:sp>
        <p:nvSpPr>
          <p:cNvPr id="3" name="Content Placeholder 2"/>
          <p:cNvSpPr>
            <a:spLocks noGrp="1"/>
          </p:cNvSpPr>
          <p:nvPr>
            <p:ph idx="1"/>
          </p:nvPr>
        </p:nvSpPr>
        <p:spPr/>
        <p:txBody>
          <a:bodyPr/>
          <a:lstStyle/>
          <a:p>
            <a:r>
              <a:rPr lang="en-GB" dirty="0" smtClean="0"/>
              <a:t>Contact boundary</a:t>
            </a:r>
          </a:p>
          <a:p>
            <a:r>
              <a:rPr lang="en-GB" dirty="0" smtClean="0"/>
              <a:t>Cycle of experience</a:t>
            </a:r>
          </a:p>
          <a:p>
            <a:r>
              <a:rPr lang="en-GB" dirty="0" smtClean="0"/>
              <a:t>Self and environment support Field</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85612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Three </a:t>
            </a:r>
            <a:r>
              <a:rPr lang="en-GB" dirty="0" smtClean="0"/>
              <a:t>phases </a:t>
            </a:r>
            <a:r>
              <a:rPr lang="en-GB" dirty="0" smtClean="0"/>
              <a:t>of therapeutic work (Sills, </a:t>
            </a:r>
            <a:r>
              <a:rPr lang="en-GB" dirty="0" err="1" smtClean="0"/>
              <a:t>Lapworth</a:t>
            </a:r>
            <a:r>
              <a:rPr lang="en-GB" dirty="0" smtClean="0"/>
              <a:t> and Desmond, 2012)</a:t>
            </a:r>
            <a:endParaRPr lang="en-GB" dirty="0"/>
          </a:p>
        </p:txBody>
      </p:sp>
      <p:graphicFrame>
        <p:nvGraphicFramePr>
          <p:cNvPr id="4" name="Content Placeholder 3"/>
          <p:cNvGraphicFramePr>
            <a:graphicFrameLocks noGrp="1"/>
          </p:cNvGraphicFramePr>
          <p:nvPr>
            <p:ph idx="1"/>
            <p:extLst/>
          </p:nvPr>
        </p:nvGraphicFramePr>
        <p:xfrm>
          <a:off x="1543050" y="2183606"/>
          <a:ext cx="11509375" cy="44465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2017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activity</a:t>
            </a:r>
            <a:endParaRPr lang="en-GB" dirty="0"/>
          </a:p>
        </p:txBody>
      </p:sp>
      <p:sp>
        <p:nvSpPr>
          <p:cNvPr id="3" name="Content Placeholder 2"/>
          <p:cNvSpPr>
            <a:spLocks noGrp="1"/>
          </p:cNvSpPr>
          <p:nvPr>
            <p:ph idx="1"/>
          </p:nvPr>
        </p:nvSpPr>
        <p:spPr/>
        <p:txBody>
          <a:bodyPr/>
          <a:lstStyle/>
          <a:p>
            <a:r>
              <a:rPr lang="en-GB" dirty="0" smtClean="0"/>
              <a:t>Sit in a chair and set a timer for 3 </a:t>
            </a:r>
            <a:r>
              <a:rPr lang="en-GB" dirty="0" err="1" smtClean="0"/>
              <a:t>mins</a:t>
            </a:r>
            <a:r>
              <a:rPr lang="en-GB" dirty="0" smtClean="0"/>
              <a:t>. During that period of time just sit and say to yourself “I am aware….” each time become aware of a different sensation (breathing, emotion, any pressing thoughts)</a:t>
            </a:r>
          </a:p>
          <a:p>
            <a:r>
              <a:rPr lang="en-GB" dirty="0" smtClean="0"/>
              <a:t>Next, reset the timer again for another three minutes and this time focus on your ‘response-ability’ for your life and staying in the now </a:t>
            </a:r>
            <a:r>
              <a:rPr lang="en-GB" smtClean="0"/>
              <a:t>and </a:t>
            </a:r>
            <a:r>
              <a:rPr lang="en-GB" smtClean="0"/>
              <a:t>saying </a:t>
            </a:r>
            <a:r>
              <a:rPr lang="en-GB" dirty="0" smtClean="0"/>
              <a:t>to yourself about all your current behaviour ‘and I take responsibility for it’.</a:t>
            </a:r>
          </a:p>
          <a:p>
            <a:r>
              <a:rPr lang="en-GB" dirty="0" smtClean="0"/>
              <a:t>See what comes up for you and reflect this in your personal journal.</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5036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Reading </a:t>
            </a:r>
            <a:endParaRPr lang="en-GB" dirty="0"/>
          </a:p>
        </p:txBody>
      </p:sp>
      <p:sp>
        <p:nvSpPr>
          <p:cNvPr id="3" name="Content Placeholder 2"/>
          <p:cNvSpPr>
            <a:spLocks noGrp="1"/>
          </p:cNvSpPr>
          <p:nvPr>
            <p:ph idx="1"/>
          </p:nvPr>
        </p:nvSpPr>
        <p:spPr/>
        <p:txBody>
          <a:bodyPr/>
          <a:lstStyle/>
          <a:p>
            <a:r>
              <a:rPr lang="en-GB" dirty="0" smtClean="0"/>
              <a:t>Clarkson, P/ (2004) </a:t>
            </a:r>
            <a:r>
              <a:rPr lang="en-GB" i="1" dirty="0" smtClean="0"/>
              <a:t>Gestalt Counselling in Action (3</a:t>
            </a:r>
            <a:r>
              <a:rPr lang="en-GB" i="1" baseline="30000" dirty="0" smtClean="0"/>
              <a:t>rd</a:t>
            </a:r>
            <a:r>
              <a:rPr lang="en-GB" i="1" dirty="0" smtClean="0"/>
              <a:t> </a:t>
            </a:r>
            <a:r>
              <a:rPr lang="en-GB" i="1" dirty="0" err="1" smtClean="0"/>
              <a:t>edn</a:t>
            </a:r>
            <a:r>
              <a:rPr lang="en-GB" i="1" dirty="0" smtClean="0"/>
              <a:t>,) </a:t>
            </a:r>
            <a:r>
              <a:rPr lang="en-GB" i="1" dirty="0" err="1" smtClean="0"/>
              <a:t>London:Sage</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19557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6CE1C2-24FF-4125-B61C-AD39973FCD09}">
  <ds:schemaRefs>
    <ds:schemaRef ds:uri="http://schemas.microsoft.com/sharepoint/v3/contenttype/forms"/>
  </ds:schemaRefs>
</ds:datastoreItem>
</file>

<file path=customXml/itemProps2.xml><?xml version="1.0" encoding="utf-8"?>
<ds:datastoreItem xmlns:ds="http://schemas.openxmlformats.org/officeDocument/2006/customXml" ds:itemID="{5AF23494-F630-4E01-81EA-AA2F2975971E}">
  <ds:schemaRefs>
    <ds:schemaRef ds:uri="http://purl.org/dc/elements/1.1/"/>
    <ds:schemaRef ds:uri="http://schemas.microsoft.com/office/infopath/2007/PartnerControls"/>
    <ds:schemaRef ds:uri="http://schemas.microsoft.com/office/2006/metadata/properties"/>
    <ds:schemaRef ds:uri="http://purl.org/dc/terms/"/>
    <ds:schemaRef ds:uri="http://schemas.microsoft.com/office/2006/documentManagement/types"/>
    <ds:schemaRef ds:uri="http://schemas.openxmlformats.org/package/2006/metadata/core-properties"/>
    <ds:schemaRef ds:uri="16c05727-aa75-4e4a-9b5f-8a80a1165891"/>
    <ds:schemaRef ds:uri="71af3243-3dd4-4a8d-8c0d-dd76da1f02a5"/>
    <ds:schemaRef ds:uri="http://www.w3.org/XML/1998/namespace"/>
    <ds:schemaRef ds:uri="http://purl.org/dc/dcmitype/"/>
  </ds:schemaRefs>
</ds:datastoreItem>
</file>

<file path=customXml/itemProps3.xml><?xml version="1.0" encoding="utf-8"?>
<ds:datastoreItem xmlns:ds="http://schemas.openxmlformats.org/officeDocument/2006/customXml" ds:itemID="{CC083022-B7D0-4DE3-9976-6A91422D94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Depth design</Template>
  <TotalTime>0</TotalTime>
  <Words>2380</Words>
  <Application>Microsoft Office PowerPoint</Application>
  <PresentationFormat>Widescreen</PresentationFormat>
  <Paragraphs>210</Paragraphs>
  <Slides>20</Slides>
  <Notes>16</Notes>
  <HiddenSlides>0</HiddenSlides>
  <MMClips>20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Corbel</vt:lpstr>
      <vt:lpstr>Depth</vt:lpstr>
      <vt:lpstr>Gestalt Theory</vt:lpstr>
      <vt:lpstr>Introduction</vt:lpstr>
      <vt:lpstr>Key Ideas within this Approach</vt:lpstr>
      <vt:lpstr>Key Ideas within this approach</vt:lpstr>
      <vt:lpstr>Key ideas within the approach</vt:lpstr>
      <vt:lpstr>Holistic Ideas</vt:lpstr>
      <vt:lpstr>Phenomenological ‘Felt Sense’</vt:lpstr>
      <vt:lpstr>Lived Experience</vt:lpstr>
      <vt:lpstr>Key Gestalt Principles</vt:lpstr>
      <vt:lpstr>Gestalt Principles</vt:lpstr>
      <vt:lpstr>Gestalt Principles</vt:lpstr>
      <vt:lpstr>Three zones of awareness</vt:lpstr>
      <vt:lpstr>Embodiment or ‘Felt Sense’</vt:lpstr>
      <vt:lpstr>Figure and Ground</vt:lpstr>
      <vt:lpstr>PowerPoint Presentation</vt:lpstr>
      <vt:lpstr>PowerPoint Presentation</vt:lpstr>
      <vt:lpstr>Phenomenological Noticing</vt:lpstr>
      <vt:lpstr>Three phases of therapeutic work (Sills, Lapworth and Desmond, 2012)</vt:lpstr>
      <vt:lpstr>An activity</vt:lpstr>
      <vt:lpstr>Further Reading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2020-03-23T06:37:18Z</dcterms:created>
  <dcterms:modified xsi:type="dcterms:W3CDTF">2020-03-24T06:56:47Z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