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0837" autoAdjust="0"/>
    <p:restoredTop sz="94660"/>
  </p:normalViewPr>
  <p:slideViewPr>
    <p:cSldViewPr snapToGrid="0">
      <p:cViewPr varScale="1">
        <p:scale>
          <a:sx n="85" d="100"/>
          <a:sy n="85" d="100"/>
        </p:scale>
        <p:origin x="62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userId="da5505d29820d8f9" providerId="LiveId" clId="{09F7503A-22D4-4BDD-B636-4B2E81632A0F}"/>
    <pc:docChg chg="custSel addSld modSld sldOrd">
      <pc:chgData name="" userId="da5505d29820d8f9" providerId="LiveId" clId="{09F7503A-22D4-4BDD-B636-4B2E81632A0F}" dt="2024-03-08T09:29:25.775" v="5139" actId="20577"/>
      <pc:docMkLst>
        <pc:docMk/>
      </pc:docMkLst>
      <pc:sldChg chg="modSp">
        <pc:chgData name="" userId="da5505d29820d8f9" providerId="LiveId" clId="{09F7503A-22D4-4BDD-B636-4B2E81632A0F}" dt="2024-03-07T14:27:20.324" v="2360" actId="1076"/>
        <pc:sldMkLst>
          <pc:docMk/>
          <pc:sldMk cId="35377185" sldId="256"/>
        </pc:sldMkLst>
        <pc:spChg chg="mod">
          <ac:chgData name="" userId="da5505d29820d8f9" providerId="LiveId" clId="{09F7503A-22D4-4BDD-B636-4B2E81632A0F}" dt="2024-03-06T16:52:51.515" v="15" actId="20577"/>
          <ac:spMkLst>
            <pc:docMk/>
            <pc:sldMk cId="35377185" sldId="256"/>
            <ac:spMk id="3" creationId="{D761AB44-F817-488D-97DC-5A3484272376}"/>
          </ac:spMkLst>
        </pc:spChg>
        <pc:picChg chg="mod">
          <ac:chgData name="" userId="da5505d29820d8f9" providerId="LiveId" clId="{09F7503A-22D4-4BDD-B636-4B2E81632A0F}" dt="2024-03-07T14:27:20.324" v="2360" actId="1076"/>
          <ac:picMkLst>
            <pc:docMk/>
            <pc:sldMk cId="35377185" sldId="256"/>
            <ac:picMk id="5" creationId="{58937283-7DAD-4A2A-B33F-54A54D9751F3}"/>
          </ac:picMkLst>
        </pc:picChg>
      </pc:sldChg>
      <pc:sldChg chg="addSp delSp modSp modTransition">
        <pc:chgData name="" userId="da5505d29820d8f9" providerId="LiveId" clId="{09F7503A-22D4-4BDD-B636-4B2E81632A0F}" dt="2024-03-07T14:26:58.527" v="2357" actId="13926"/>
        <pc:sldMkLst>
          <pc:docMk/>
          <pc:sldMk cId="1274756986" sldId="257"/>
        </pc:sldMkLst>
        <pc:spChg chg="mod">
          <ac:chgData name="" userId="da5505d29820d8f9" providerId="LiveId" clId="{09F7503A-22D4-4BDD-B636-4B2E81632A0F}" dt="2024-03-07T14:26:58.527" v="2357" actId="13926"/>
          <ac:spMkLst>
            <pc:docMk/>
            <pc:sldMk cId="1274756986" sldId="257"/>
            <ac:spMk id="2" creationId="{8DA245BB-C93C-4DD0-BFD4-C75CDA8ED3CF}"/>
          </ac:spMkLst>
        </pc:spChg>
        <pc:spChg chg="del">
          <ac:chgData name="" userId="da5505d29820d8f9" providerId="LiveId" clId="{09F7503A-22D4-4BDD-B636-4B2E81632A0F}" dt="2024-03-06T17:17:28.058" v="528"/>
          <ac:spMkLst>
            <pc:docMk/>
            <pc:sldMk cId="1274756986" sldId="257"/>
            <ac:spMk id="3" creationId="{E1CFBE0C-FF3B-4B74-96F5-F0731B4A04A2}"/>
          </ac:spMkLst>
        </pc:spChg>
        <pc:spChg chg="add del mod">
          <ac:chgData name="" userId="da5505d29820d8f9" providerId="LiveId" clId="{09F7503A-22D4-4BDD-B636-4B2E81632A0F}" dt="2024-03-07T13:08:27.913" v="542" actId="478"/>
          <ac:spMkLst>
            <pc:docMk/>
            <pc:sldMk cId="1274756986" sldId="257"/>
            <ac:spMk id="5" creationId="{B818B76E-A4BF-4721-9CE4-01178E344EA0}"/>
          </ac:spMkLst>
        </pc:spChg>
        <pc:spChg chg="add mod">
          <ac:chgData name="" userId="da5505d29820d8f9" providerId="LiveId" clId="{09F7503A-22D4-4BDD-B636-4B2E81632A0F}" dt="2024-03-07T14:26:46.124" v="2356" actId="1076"/>
          <ac:spMkLst>
            <pc:docMk/>
            <pc:sldMk cId="1274756986" sldId="257"/>
            <ac:spMk id="6" creationId="{16AC0713-03DA-49EA-A9F4-2A9A5EF25D80}"/>
          </ac:spMkLst>
        </pc:spChg>
        <pc:spChg chg="add del mod">
          <ac:chgData name="" userId="da5505d29820d8f9" providerId="LiveId" clId="{09F7503A-22D4-4BDD-B636-4B2E81632A0F}" dt="2024-03-07T13:17:29.812" v="689" actId="478"/>
          <ac:spMkLst>
            <pc:docMk/>
            <pc:sldMk cId="1274756986" sldId="257"/>
            <ac:spMk id="7" creationId="{A8063F69-5B71-4D19-B592-5DE90CC902A8}"/>
          </ac:spMkLst>
        </pc:spChg>
        <pc:spChg chg="add mod">
          <ac:chgData name="" userId="da5505d29820d8f9" providerId="LiveId" clId="{09F7503A-22D4-4BDD-B636-4B2E81632A0F}" dt="2024-03-07T14:26:14.705" v="2355" actId="1076"/>
          <ac:spMkLst>
            <pc:docMk/>
            <pc:sldMk cId="1274756986" sldId="257"/>
            <ac:spMk id="8" creationId="{750E8405-B56B-470E-ACD6-010A018C2D9B}"/>
          </ac:spMkLst>
        </pc:spChg>
        <pc:picChg chg="add mod">
          <ac:chgData name="" userId="da5505d29820d8f9" providerId="LiveId" clId="{09F7503A-22D4-4BDD-B636-4B2E81632A0F}" dt="2024-03-07T13:16:04.775" v="648" actId="1076"/>
          <ac:picMkLst>
            <pc:docMk/>
            <pc:sldMk cId="1274756986" sldId="257"/>
            <ac:picMk id="4" creationId="{8D00643F-2922-4EFA-89B9-19501C2AD8D5}"/>
          </ac:picMkLst>
        </pc:picChg>
      </pc:sldChg>
      <pc:sldChg chg="addSp delSp modSp">
        <pc:chgData name="" userId="da5505d29820d8f9" providerId="LiveId" clId="{09F7503A-22D4-4BDD-B636-4B2E81632A0F}" dt="2024-03-08T09:26:23.126" v="4261" actId="207"/>
        <pc:sldMkLst>
          <pc:docMk/>
          <pc:sldMk cId="3884244499" sldId="258"/>
        </pc:sldMkLst>
        <pc:spChg chg="mod">
          <ac:chgData name="" userId="da5505d29820d8f9" providerId="LiveId" clId="{09F7503A-22D4-4BDD-B636-4B2E81632A0F}" dt="2024-03-07T14:25:27.764" v="2353" actId="27636"/>
          <ac:spMkLst>
            <pc:docMk/>
            <pc:sldMk cId="3884244499" sldId="258"/>
            <ac:spMk id="2" creationId="{A520ECAE-830F-4559-BB62-2AB24192F15B}"/>
          </ac:spMkLst>
        </pc:spChg>
        <pc:spChg chg="mod">
          <ac:chgData name="" userId="da5505d29820d8f9" providerId="LiveId" clId="{09F7503A-22D4-4BDD-B636-4B2E81632A0F}" dt="2024-03-07T13:25:46.667" v="1009" actId="14100"/>
          <ac:spMkLst>
            <pc:docMk/>
            <pc:sldMk cId="3884244499" sldId="258"/>
            <ac:spMk id="3" creationId="{9739708E-6BE9-45E9-8FBE-731CF6B0F248}"/>
          </ac:spMkLst>
        </pc:spChg>
        <pc:spChg chg="add del mod">
          <ac:chgData name="" userId="da5505d29820d8f9" providerId="LiveId" clId="{09F7503A-22D4-4BDD-B636-4B2E81632A0F}" dt="2024-03-07T13:21:32.217" v="826" actId="478"/>
          <ac:spMkLst>
            <pc:docMk/>
            <pc:sldMk cId="3884244499" sldId="258"/>
            <ac:spMk id="6" creationId="{BCD9778E-84C0-4D94-B9D6-46B1E94BEB94}"/>
          </ac:spMkLst>
        </pc:spChg>
        <pc:spChg chg="add del mod">
          <ac:chgData name="" userId="da5505d29820d8f9" providerId="LiveId" clId="{09F7503A-22D4-4BDD-B636-4B2E81632A0F}" dt="2024-03-07T13:23:18.738" v="885"/>
          <ac:spMkLst>
            <pc:docMk/>
            <pc:sldMk cId="3884244499" sldId="258"/>
            <ac:spMk id="9" creationId="{5E1FD75D-888C-49E1-B8B8-562BF1BB887B}"/>
          </ac:spMkLst>
        </pc:spChg>
        <pc:spChg chg="add del mod">
          <ac:chgData name="" userId="da5505d29820d8f9" providerId="LiveId" clId="{09F7503A-22D4-4BDD-B636-4B2E81632A0F}" dt="2024-03-07T13:26:54.865" v="1018" actId="478"/>
          <ac:spMkLst>
            <pc:docMk/>
            <pc:sldMk cId="3884244499" sldId="258"/>
            <ac:spMk id="10" creationId="{7F45AA42-A48A-4953-9B18-6F869C2DA7DE}"/>
          </ac:spMkLst>
        </pc:spChg>
        <pc:spChg chg="add mod">
          <ac:chgData name="" userId="da5505d29820d8f9" providerId="LiveId" clId="{09F7503A-22D4-4BDD-B636-4B2E81632A0F}" dt="2024-03-08T09:26:23.126" v="4261" actId="207"/>
          <ac:spMkLst>
            <pc:docMk/>
            <pc:sldMk cId="3884244499" sldId="258"/>
            <ac:spMk id="11" creationId="{567EF4B1-8396-4347-BF17-38CF179D6892}"/>
          </ac:spMkLst>
        </pc:spChg>
        <pc:spChg chg="add mod">
          <ac:chgData name="" userId="da5505d29820d8f9" providerId="LiveId" clId="{09F7503A-22D4-4BDD-B636-4B2E81632A0F}" dt="2024-03-07T13:46:50.457" v="2072" actId="207"/>
          <ac:spMkLst>
            <pc:docMk/>
            <pc:sldMk cId="3884244499" sldId="258"/>
            <ac:spMk id="12" creationId="{D20D7EE4-40A1-42EE-9C2C-8955633B9DAA}"/>
          </ac:spMkLst>
        </pc:spChg>
        <pc:spChg chg="add mod">
          <ac:chgData name="" userId="da5505d29820d8f9" providerId="LiveId" clId="{09F7503A-22D4-4BDD-B636-4B2E81632A0F}" dt="2024-03-07T13:47:08.965" v="2075" actId="207"/>
          <ac:spMkLst>
            <pc:docMk/>
            <pc:sldMk cId="3884244499" sldId="258"/>
            <ac:spMk id="13" creationId="{63AEC2EE-DE3A-4647-926D-1D3D4A070B5A}"/>
          </ac:spMkLst>
        </pc:spChg>
        <pc:picChg chg="add del mod">
          <ac:chgData name="" userId="da5505d29820d8f9" providerId="LiveId" clId="{09F7503A-22D4-4BDD-B636-4B2E81632A0F}" dt="2024-03-07T13:21:32.217" v="826" actId="478"/>
          <ac:picMkLst>
            <pc:docMk/>
            <pc:sldMk cId="3884244499" sldId="258"/>
            <ac:picMk id="5" creationId="{4A71FF72-9EBA-4A64-8F5F-EDB8FEBC3482}"/>
          </ac:picMkLst>
        </pc:picChg>
        <pc:picChg chg="add mod">
          <ac:chgData name="" userId="da5505d29820d8f9" providerId="LiveId" clId="{09F7503A-22D4-4BDD-B636-4B2E81632A0F}" dt="2024-03-07T14:28:16.859" v="2364" actId="14100"/>
          <ac:picMkLst>
            <pc:docMk/>
            <pc:sldMk cId="3884244499" sldId="258"/>
            <ac:picMk id="8" creationId="{6AAE7218-68F7-473C-872A-E6A929438F9F}"/>
          </ac:picMkLst>
        </pc:picChg>
      </pc:sldChg>
      <pc:sldChg chg="addSp delSp modSp">
        <pc:chgData name="" userId="da5505d29820d8f9" providerId="LiveId" clId="{09F7503A-22D4-4BDD-B636-4B2E81632A0F}" dt="2024-03-07T13:48:20.799" v="2078" actId="1076"/>
        <pc:sldMkLst>
          <pc:docMk/>
          <pc:sldMk cId="1860888148" sldId="259"/>
        </pc:sldMkLst>
        <pc:spChg chg="del mod">
          <ac:chgData name="" userId="da5505d29820d8f9" providerId="LiveId" clId="{09F7503A-22D4-4BDD-B636-4B2E81632A0F}" dt="2024-03-07T13:40:25.526" v="1895" actId="478"/>
          <ac:spMkLst>
            <pc:docMk/>
            <pc:sldMk cId="1860888148" sldId="259"/>
            <ac:spMk id="2" creationId="{5AEAA348-54AA-4E89-85ED-3E4BF492EC35}"/>
          </ac:spMkLst>
        </pc:spChg>
        <pc:spChg chg="del mod">
          <ac:chgData name="" userId="da5505d29820d8f9" providerId="LiveId" clId="{09F7503A-22D4-4BDD-B636-4B2E81632A0F}" dt="2024-03-07T13:39:35.479" v="1890" actId="478"/>
          <ac:spMkLst>
            <pc:docMk/>
            <pc:sldMk cId="1860888148" sldId="259"/>
            <ac:spMk id="3" creationId="{E0E9D35B-42A2-4D3E-A037-9B998FD65F40}"/>
          </ac:spMkLst>
        </pc:spChg>
        <pc:spChg chg="add del mod">
          <ac:chgData name="" userId="da5505d29820d8f9" providerId="LiveId" clId="{09F7503A-22D4-4BDD-B636-4B2E81632A0F}" dt="2024-03-07T13:40:21.205" v="1893" actId="478"/>
          <ac:spMkLst>
            <pc:docMk/>
            <pc:sldMk cId="1860888148" sldId="259"/>
            <ac:spMk id="6" creationId="{11EF9A6D-692C-4E57-A003-B78BB2642925}"/>
          </ac:spMkLst>
        </pc:spChg>
        <pc:spChg chg="add mod">
          <ac:chgData name="" userId="da5505d29820d8f9" providerId="LiveId" clId="{09F7503A-22D4-4BDD-B636-4B2E81632A0F}" dt="2024-03-07T13:42:01.678" v="1958" actId="1076"/>
          <ac:spMkLst>
            <pc:docMk/>
            <pc:sldMk cId="1860888148" sldId="259"/>
            <ac:spMk id="7" creationId="{BE5172E3-8C41-4780-92E1-508BF9D5175A}"/>
          </ac:spMkLst>
        </pc:spChg>
        <pc:spChg chg="add mod">
          <ac:chgData name="" userId="da5505d29820d8f9" providerId="LiveId" clId="{09F7503A-22D4-4BDD-B636-4B2E81632A0F}" dt="2024-03-07T13:43:16.087" v="2015" actId="20577"/>
          <ac:spMkLst>
            <pc:docMk/>
            <pc:sldMk cId="1860888148" sldId="259"/>
            <ac:spMk id="8" creationId="{4185FEB0-B89C-4289-A1CF-B0B7424FF9F8}"/>
          </ac:spMkLst>
        </pc:spChg>
        <pc:spChg chg="add mod">
          <ac:chgData name="" userId="da5505d29820d8f9" providerId="LiveId" clId="{09F7503A-22D4-4BDD-B636-4B2E81632A0F}" dt="2024-03-07T13:44:34.352" v="2059" actId="20577"/>
          <ac:spMkLst>
            <pc:docMk/>
            <pc:sldMk cId="1860888148" sldId="259"/>
            <ac:spMk id="9" creationId="{F602D73A-7EBD-44E2-BAE2-EDE8DBA677DE}"/>
          </ac:spMkLst>
        </pc:spChg>
        <pc:picChg chg="add mod">
          <ac:chgData name="" userId="da5505d29820d8f9" providerId="LiveId" clId="{09F7503A-22D4-4BDD-B636-4B2E81632A0F}" dt="2024-03-07T13:48:20.799" v="2078" actId="1076"/>
          <ac:picMkLst>
            <pc:docMk/>
            <pc:sldMk cId="1860888148" sldId="259"/>
            <ac:picMk id="5" creationId="{087F5D30-4EEB-4078-8BC9-A9180D795CDC}"/>
          </ac:picMkLst>
        </pc:picChg>
      </pc:sldChg>
      <pc:sldChg chg="addSp delSp modSp">
        <pc:chgData name="" userId="da5505d29820d8f9" providerId="LiveId" clId="{09F7503A-22D4-4BDD-B636-4B2E81632A0F}" dt="2024-03-07T15:06:50.649" v="3598" actId="14100"/>
        <pc:sldMkLst>
          <pc:docMk/>
          <pc:sldMk cId="2683270417" sldId="260"/>
        </pc:sldMkLst>
        <pc:spChg chg="del">
          <ac:chgData name="" userId="da5505d29820d8f9" providerId="LiveId" clId="{09F7503A-22D4-4BDD-B636-4B2E81632A0F}" dt="2024-03-07T14:17:18.504" v="2158" actId="478"/>
          <ac:spMkLst>
            <pc:docMk/>
            <pc:sldMk cId="2683270417" sldId="260"/>
            <ac:spMk id="2" creationId="{8D19577C-A42A-41B1-936D-48CB9F3562AE}"/>
          </ac:spMkLst>
        </pc:spChg>
        <pc:spChg chg="del">
          <ac:chgData name="" userId="da5505d29820d8f9" providerId="LiveId" clId="{09F7503A-22D4-4BDD-B636-4B2E81632A0F}" dt="2024-03-07T14:17:15.756" v="2157" actId="478"/>
          <ac:spMkLst>
            <pc:docMk/>
            <pc:sldMk cId="2683270417" sldId="260"/>
            <ac:spMk id="3" creationId="{C4E8BE88-91E8-445C-9789-9ED7FD301CA9}"/>
          </ac:spMkLst>
        </pc:spChg>
        <pc:spChg chg="add del mod">
          <ac:chgData name="" userId="da5505d29820d8f9" providerId="LiveId" clId="{09F7503A-22D4-4BDD-B636-4B2E81632A0F}" dt="2024-03-07T14:16:53.633" v="2153"/>
          <ac:spMkLst>
            <pc:docMk/>
            <pc:sldMk cId="2683270417" sldId="260"/>
            <ac:spMk id="6" creationId="{5E7499F7-80EA-43E3-A182-C034B464B2FD}"/>
          </ac:spMkLst>
        </pc:spChg>
        <pc:spChg chg="add mod">
          <ac:chgData name="" userId="da5505d29820d8f9" providerId="LiveId" clId="{09F7503A-22D4-4BDD-B636-4B2E81632A0F}" dt="2024-03-07T14:23:21.616" v="2313" actId="12"/>
          <ac:spMkLst>
            <pc:docMk/>
            <pc:sldMk cId="2683270417" sldId="260"/>
            <ac:spMk id="9" creationId="{5A94E0C6-069F-448E-9ED8-F061591C5188}"/>
          </ac:spMkLst>
        </pc:spChg>
        <pc:spChg chg="add mod">
          <ac:chgData name="" userId="da5505d29820d8f9" providerId="LiveId" clId="{09F7503A-22D4-4BDD-B636-4B2E81632A0F}" dt="2024-03-07T14:24:31.879" v="2347" actId="14100"/>
          <ac:spMkLst>
            <pc:docMk/>
            <pc:sldMk cId="2683270417" sldId="260"/>
            <ac:spMk id="10" creationId="{F8EE0947-A55A-488C-A6A1-17B82E20427F}"/>
          </ac:spMkLst>
        </pc:spChg>
        <pc:spChg chg="add mod">
          <ac:chgData name="" userId="da5505d29820d8f9" providerId="LiveId" clId="{09F7503A-22D4-4BDD-B636-4B2E81632A0F}" dt="2024-03-07T14:23:14.667" v="2312" actId="12"/>
          <ac:spMkLst>
            <pc:docMk/>
            <pc:sldMk cId="2683270417" sldId="260"/>
            <ac:spMk id="11" creationId="{EDBADBA2-4692-4141-8876-44B34B54B881}"/>
          </ac:spMkLst>
        </pc:spChg>
        <pc:spChg chg="add mod">
          <ac:chgData name="" userId="da5505d29820d8f9" providerId="LiveId" clId="{09F7503A-22D4-4BDD-B636-4B2E81632A0F}" dt="2024-03-07T14:24:49.174" v="2351" actId="20577"/>
          <ac:spMkLst>
            <pc:docMk/>
            <pc:sldMk cId="2683270417" sldId="260"/>
            <ac:spMk id="12" creationId="{71B66B92-CA69-4D02-9755-82EE38F0BE2F}"/>
          </ac:spMkLst>
        </pc:spChg>
        <pc:picChg chg="add del mod">
          <ac:chgData name="" userId="da5505d29820d8f9" providerId="LiveId" clId="{09F7503A-22D4-4BDD-B636-4B2E81632A0F}" dt="2024-03-07T14:17:37.379" v="2159" actId="478"/>
          <ac:picMkLst>
            <pc:docMk/>
            <pc:sldMk cId="2683270417" sldId="260"/>
            <ac:picMk id="5" creationId="{B220F061-BDF4-4F43-8A11-3DB5F2B8B47E}"/>
          </ac:picMkLst>
        </pc:picChg>
        <pc:picChg chg="add del mod">
          <ac:chgData name="" userId="da5505d29820d8f9" providerId="LiveId" clId="{09F7503A-22D4-4BDD-B636-4B2E81632A0F}" dt="2024-03-07T15:06:10.266" v="3591" actId="478"/>
          <ac:picMkLst>
            <pc:docMk/>
            <pc:sldMk cId="2683270417" sldId="260"/>
            <ac:picMk id="8" creationId="{00CCCA57-6F18-4BB1-BECE-9BF1DF4B91DD}"/>
          </ac:picMkLst>
        </pc:picChg>
        <pc:picChg chg="add mod">
          <ac:chgData name="" userId="da5505d29820d8f9" providerId="LiveId" clId="{09F7503A-22D4-4BDD-B636-4B2E81632A0F}" dt="2024-03-07T15:06:50.649" v="3598" actId="14100"/>
          <ac:picMkLst>
            <pc:docMk/>
            <pc:sldMk cId="2683270417" sldId="260"/>
            <ac:picMk id="14" creationId="{B87D7FFC-2582-431A-82B1-9336A7D2C691}"/>
          </ac:picMkLst>
        </pc:picChg>
      </pc:sldChg>
      <pc:sldChg chg="addSp delSp modSp">
        <pc:chgData name="" userId="da5505d29820d8f9" providerId="LiveId" clId="{09F7503A-22D4-4BDD-B636-4B2E81632A0F}" dt="2024-03-08T09:28:29.537" v="4616" actId="1076"/>
        <pc:sldMkLst>
          <pc:docMk/>
          <pc:sldMk cId="242393911" sldId="261"/>
        </pc:sldMkLst>
        <pc:spChg chg="mod">
          <ac:chgData name="" userId="da5505d29820d8f9" providerId="LiveId" clId="{09F7503A-22D4-4BDD-B636-4B2E81632A0F}" dt="2024-03-08T09:27:07.494" v="4262" actId="1076"/>
          <ac:spMkLst>
            <pc:docMk/>
            <pc:sldMk cId="242393911" sldId="261"/>
            <ac:spMk id="2" creationId="{0953127D-5D85-48D4-9FBA-6560B9FF6451}"/>
          </ac:spMkLst>
        </pc:spChg>
        <pc:spChg chg="del mod">
          <ac:chgData name="" userId="da5505d29820d8f9" providerId="LiveId" clId="{09F7503A-22D4-4BDD-B636-4B2E81632A0F}" dt="2024-03-08T09:28:23.518" v="4615" actId="478"/>
          <ac:spMkLst>
            <pc:docMk/>
            <pc:sldMk cId="242393911" sldId="261"/>
            <ac:spMk id="3" creationId="{ADD2CAF0-C5CF-4C26-A3F8-E648D108E29D}"/>
          </ac:spMkLst>
        </pc:spChg>
        <pc:spChg chg="add mod">
          <ac:chgData name="" userId="da5505d29820d8f9" providerId="LiveId" clId="{09F7503A-22D4-4BDD-B636-4B2E81632A0F}" dt="2024-03-08T09:27:53.198" v="4323" actId="20577"/>
          <ac:spMkLst>
            <pc:docMk/>
            <pc:sldMk cId="242393911" sldId="261"/>
            <ac:spMk id="4" creationId="{85F4AEEC-BE7B-4AE1-A402-30DE48921DC5}"/>
          </ac:spMkLst>
        </pc:spChg>
        <pc:spChg chg="add mod">
          <ac:chgData name="" userId="da5505d29820d8f9" providerId="LiveId" clId="{09F7503A-22D4-4BDD-B636-4B2E81632A0F}" dt="2024-03-07T14:37:40.942" v="2739" actId="20577"/>
          <ac:spMkLst>
            <pc:docMk/>
            <pc:sldMk cId="242393911" sldId="261"/>
            <ac:spMk id="6" creationId="{FA684932-B1D1-4EB0-B4BB-BB6B03CD8A89}"/>
          </ac:spMkLst>
        </pc:spChg>
        <pc:picChg chg="add mod">
          <ac:chgData name="" userId="da5505d29820d8f9" providerId="LiveId" clId="{09F7503A-22D4-4BDD-B636-4B2E81632A0F}" dt="2024-03-08T09:28:29.537" v="4616" actId="1076"/>
          <ac:picMkLst>
            <pc:docMk/>
            <pc:sldMk cId="242393911" sldId="261"/>
            <ac:picMk id="5" creationId="{4B30E910-CDA3-408C-8CB2-1F733C14890D}"/>
          </ac:picMkLst>
        </pc:picChg>
      </pc:sldChg>
      <pc:sldChg chg="addSp delSp modSp">
        <pc:chgData name="" userId="da5505d29820d8f9" providerId="LiveId" clId="{09F7503A-22D4-4BDD-B636-4B2E81632A0F}" dt="2024-03-07T14:47:45.112" v="2965" actId="14100"/>
        <pc:sldMkLst>
          <pc:docMk/>
          <pc:sldMk cId="1337937191" sldId="262"/>
        </pc:sldMkLst>
        <pc:spChg chg="mod">
          <ac:chgData name="" userId="da5505d29820d8f9" providerId="LiveId" clId="{09F7503A-22D4-4BDD-B636-4B2E81632A0F}" dt="2024-03-07T14:42:52.757" v="2810" actId="14100"/>
          <ac:spMkLst>
            <pc:docMk/>
            <pc:sldMk cId="1337937191" sldId="262"/>
            <ac:spMk id="2" creationId="{F20CA04B-674A-4730-86D5-D7D61854D8C1}"/>
          </ac:spMkLst>
        </pc:spChg>
        <pc:spChg chg="add mod">
          <ac:chgData name="" userId="da5505d29820d8f9" providerId="LiveId" clId="{09F7503A-22D4-4BDD-B636-4B2E81632A0F}" dt="2024-03-07T14:41:57.724" v="2747" actId="1076"/>
          <ac:spMkLst>
            <pc:docMk/>
            <pc:sldMk cId="1337937191" sldId="262"/>
            <ac:spMk id="6" creationId="{33F8403F-F174-4DC2-A290-1785221DD5C2}"/>
          </ac:spMkLst>
        </pc:spChg>
        <pc:spChg chg="add del mod">
          <ac:chgData name="" userId="da5505d29820d8f9" providerId="LiveId" clId="{09F7503A-22D4-4BDD-B636-4B2E81632A0F}" dt="2024-03-07T14:42:53.353" v="2812"/>
          <ac:spMkLst>
            <pc:docMk/>
            <pc:sldMk cId="1337937191" sldId="262"/>
            <ac:spMk id="9" creationId="{8F7C05C3-0D8F-4FD8-8107-D22DE3F720FE}"/>
          </ac:spMkLst>
        </pc:spChg>
        <pc:spChg chg="add del mod">
          <ac:chgData name="" userId="da5505d29820d8f9" providerId="LiveId" clId="{09F7503A-22D4-4BDD-B636-4B2E81632A0F}" dt="2024-03-07T14:46:30.347" v="2925" actId="478"/>
          <ac:spMkLst>
            <pc:docMk/>
            <pc:sldMk cId="1337937191" sldId="262"/>
            <ac:spMk id="10" creationId="{4B20112D-0E36-479C-A503-BC0FE3BF976D}"/>
          </ac:spMkLst>
        </pc:spChg>
        <pc:spChg chg="add mod">
          <ac:chgData name="" userId="da5505d29820d8f9" providerId="LiveId" clId="{09F7503A-22D4-4BDD-B636-4B2E81632A0F}" dt="2024-03-07T14:46:24.293" v="2924" actId="20577"/>
          <ac:spMkLst>
            <pc:docMk/>
            <pc:sldMk cId="1337937191" sldId="262"/>
            <ac:spMk id="11" creationId="{D517A170-FA90-4A71-903A-F8130F689563}"/>
          </ac:spMkLst>
        </pc:spChg>
        <pc:spChg chg="add mod">
          <ac:chgData name="" userId="da5505d29820d8f9" providerId="LiveId" clId="{09F7503A-22D4-4BDD-B636-4B2E81632A0F}" dt="2024-03-07T14:47:29.071" v="2963" actId="20577"/>
          <ac:spMkLst>
            <pc:docMk/>
            <pc:sldMk cId="1337937191" sldId="262"/>
            <ac:spMk id="12" creationId="{E1180069-0B73-4D50-AF0C-7AE9C9795DBC}"/>
          </ac:spMkLst>
        </pc:spChg>
        <pc:picChg chg="add del mod">
          <ac:chgData name="" userId="da5505d29820d8f9" providerId="LiveId" clId="{09F7503A-22D4-4BDD-B636-4B2E81632A0F}" dt="2024-03-07T14:42:14.132" v="2751" actId="478"/>
          <ac:picMkLst>
            <pc:docMk/>
            <pc:sldMk cId="1337937191" sldId="262"/>
            <ac:picMk id="5" creationId="{66A73859-3946-470A-97EF-6929A2B8D690}"/>
          </ac:picMkLst>
        </pc:picChg>
        <pc:picChg chg="add mod">
          <ac:chgData name="" userId="da5505d29820d8f9" providerId="LiveId" clId="{09F7503A-22D4-4BDD-B636-4B2E81632A0F}" dt="2024-03-07T14:47:45.112" v="2965" actId="14100"/>
          <ac:picMkLst>
            <pc:docMk/>
            <pc:sldMk cId="1337937191" sldId="262"/>
            <ac:picMk id="8" creationId="{14FCA413-59A2-475B-A2A8-168BD47942EC}"/>
          </ac:picMkLst>
        </pc:picChg>
      </pc:sldChg>
      <pc:sldChg chg="addSp delSp modSp add mod">
        <pc:chgData name="" userId="da5505d29820d8f9" providerId="LiveId" clId="{09F7503A-22D4-4BDD-B636-4B2E81632A0F}" dt="2024-03-08T09:29:25.775" v="5139" actId="20577"/>
        <pc:sldMkLst>
          <pc:docMk/>
          <pc:sldMk cId="1324166739" sldId="263"/>
        </pc:sldMkLst>
        <pc:spChg chg="add mod">
          <ac:chgData name="" userId="da5505d29820d8f9" providerId="LiveId" clId="{09F7503A-22D4-4BDD-B636-4B2E81632A0F}" dt="2024-03-08T09:29:25.775" v="5139" actId="20577"/>
          <ac:spMkLst>
            <pc:docMk/>
            <pc:sldMk cId="1324166739" sldId="263"/>
            <ac:spMk id="11" creationId="{2186299C-BA96-4A00-ADF4-89F1EF47A0FA}"/>
          </ac:spMkLst>
        </pc:spChg>
        <pc:spChg chg="add mod">
          <ac:chgData name="" userId="da5505d29820d8f9" providerId="LiveId" clId="{09F7503A-22D4-4BDD-B636-4B2E81632A0F}" dt="2024-03-07T15:03:52.591" v="3586" actId="255"/>
          <ac:spMkLst>
            <pc:docMk/>
            <pc:sldMk cId="1324166739" sldId="263"/>
            <ac:spMk id="12" creationId="{C97BD351-A598-46C8-99F2-AD408CAD2E67}"/>
          </ac:spMkLst>
        </pc:spChg>
        <pc:spChg chg="add del mod">
          <ac:chgData name="" userId="da5505d29820d8f9" providerId="LiveId" clId="{09F7503A-22D4-4BDD-B636-4B2E81632A0F}" dt="2024-03-07T15:05:33.636" v="3589" actId="478"/>
          <ac:spMkLst>
            <pc:docMk/>
            <pc:sldMk cId="1324166739" sldId="263"/>
            <ac:spMk id="15" creationId="{ECC93595-3A3C-4B94-8066-E1BC82F18870}"/>
          </ac:spMkLst>
        </pc:spChg>
        <pc:graphicFrameChg chg="add del mod">
          <ac:chgData name="" userId="da5505d29820d8f9" providerId="LiveId" clId="{09F7503A-22D4-4BDD-B636-4B2E81632A0F}" dt="2024-03-07T14:56:27.614" v="2981" actId="478"/>
          <ac:graphicFrameMkLst>
            <pc:docMk/>
            <pc:sldMk cId="1324166739" sldId="263"/>
            <ac:graphicFrameMk id="4" creationId="{16EA65AF-3AA4-4A49-B9BB-CCEC102555D2}"/>
          </ac:graphicFrameMkLst>
        </pc:graphicFrameChg>
        <pc:graphicFrameChg chg="add del mod">
          <ac:chgData name="" userId="da5505d29820d8f9" providerId="LiveId" clId="{09F7503A-22D4-4BDD-B636-4B2E81632A0F}" dt="2024-03-07T14:56:23.052" v="2980" actId="478"/>
          <ac:graphicFrameMkLst>
            <pc:docMk/>
            <pc:sldMk cId="1324166739" sldId="263"/>
            <ac:graphicFrameMk id="7" creationId="{BDD88CC1-20FC-48D3-9E85-78914234EA14}"/>
          </ac:graphicFrameMkLst>
        </pc:graphicFrameChg>
        <pc:graphicFrameChg chg="add del mod">
          <ac:chgData name="" userId="da5505d29820d8f9" providerId="LiveId" clId="{09F7503A-22D4-4BDD-B636-4B2E81632A0F}" dt="2024-03-07T14:57:15.701" v="2984" actId="478"/>
          <ac:graphicFrameMkLst>
            <pc:docMk/>
            <pc:sldMk cId="1324166739" sldId="263"/>
            <ac:graphicFrameMk id="10" creationId="{CC8046D0-C4F3-47ED-8612-DC36B6C3CE34}"/>
          </ac:graphicFrameMkLst>
        </pc:graphicFrameChg>
        <pc:picChg chg="add mod">
          <ac:chgData name="" userId="da5505d29820d8f9" providerId="LiveId" clId="{09F7503A-22D4-4BDD-B636-4B2E81632A0F}" dt="2024-03-07T15:05:23.149" v="3588" actId="1076"/>
          <ac:picMkLst>
            <pc:docMk/>
            <pc:sldMk cId="1324166739" sldId="263"/>
            <ac:picMk id="14" creationId="{4F3C55BF-C145-4A0C-A96B-9F3CCD656B47}"/>
          </ac:picMkLst>
        </pc:picChg>
      </pc:sldChg>
      <pc:sldChg chg="addSp delSp modSp add">
        <pc:chgData name="" userId="da5505d29820d8f9" providerId="LiveId" clId="{09F7503A-22D4-4BDD-B636-4B2E81632A0F}" dt="2024-03-07T15:12:17.426" v="3841" actId="255"/>
        <pc:sldMkLst>
          <pc:docMk/>
          <pc:sldMk cId="260277773" sldId="264"/>
        </pc:sldMkLst>
        <pc:spChg chg="add del mod">
          <ac:chgData name="" userId="da5505d29820d8f9" providerId="LiveId" clId="{09F7503A-22D4-4BDD-B636-4B2E81632A0F}" dt="2024-03-07T15:08:51.755" v="3668"/>
          <ac:spMkLst>
            <pc:docMk/>
            <pc:sldMk cId="260277773" sldId="264"/>
            <ac:spMk id="4" creationId="{79684BB0-3431-4C1C-8CB2-415FF8FA5D60}"/>
          </ac:spMkLst>
        </pc:spChg>
        <pc:spChg chg="add del mod">
          <ac:chgData name="" userId="da5505d29820d8f9" providerId="LiveId" clId="{09F7503A-22D4-4BDD-B636-4B2E81632A0F}" dt="2024-03-07T15:09:34.602" v="3672" actId="478"/>
          <ac:spMkLst>
            <pc:docMk/>
            <pc:sldMk cId="260277773" sldId="264"/>
            <ac:spMk id="7" creationId="{0A9950FC-D2EE-4246-922A-B31BF2021C7F}"/>
          </ac:spMkLst>
        </pc:spChg>
        <pc:spChg chg="add del mod">
          <ac:chgData name="" userId="da5505d29820d8f9" providerId="LiveId" clId="{09F7503A-22D4-4BDD-B636-4B2E81632A0F}" dt="2024-03-07T15:10:22.361" v="3739"/>
          <ac:spMkLst>
            <pc:docMk/>
            <pc:sldMk cId="260277773" sldId="264"/>
            <ac:spMk id="10" creationId="{1C48C623-C455-4FB4-B568-BFF1FA1F32DB}"/>
          </ac:spMkLst>
        </pc:spChg>
        <pc:spChg chg="add mod">
          <ac:chgData name="" userId="da5505d29820d8f9" providerId="LiveId" clId="{09F7503A-22D4-4BDD-B636-4B2E81632A0F}" dt="2024-03-07T15:11:13.019" v="3807" actId="20577"/>
          <ac:spMkLst>
            <pc:docMk/>
            <pc:sldMk cId="260277773" sldId="264"/>
            <ac:spMk id="11" creationId="{4650C54D-D318-46AD-B5FA-F0270DFB5716}"/>
          </ac:spMkLst>
        </pc:spChg>
        <pc:spChg chg="add mod">
          <ac:chgData name="" userId="da5505d29820d8f9" providerId="LiveId" clId="{09F7503A-22D4-4BDD-B636-4B2E81632A0F}" dt="2024-03-07T15:12:17.426" v="3841" actId="255"/>
          <ac:spMkLst>
            <pc:docMk/>
            <pc:sldMk cId="260277773" sldId="264"/>
            <ac:spMk id="12" creationId="{9DA342DB-27B6-4C00-B0CC-E722F424395E}"/>
          </ac:spMkLst>
        </pc:spChg>
        <pc:picChg chg="add del mod">
          <ac:chgData name="" userId="da5505d29820d8f9" providerId="LiveId" clId="{09F7503A-22D4-4BDD-B636-4B2E81632A0F}" dt="2024-03-07T15:09:37.069" v="3673" actId="478"/>
          <ac:picMkLst>
            <pc:docMk/>
            <pc:sldMk cId="260277773" sldId="264"/>
            <ac:picMk id="3" creationId="{B38898D0-7F07-4F90-B689-91F36EC6C0BC}"/>
          </ac:picMkLst>
        </pc:picChg>
        <pc:picChg chg="add del mod">
          <ac:chgData name="" userId="da5505d29820d8f9" providerId="LiveId" clId="{09F7503A-22D4-4BDD-B636-4B2E81632A0F}" dt="2024-03-07T15:09:34.602" v="3672" actId="478"/>
          <ac:picMkLst>
            <pc:docMk/>
            <pc:sldMk cId="260277773" sldId="264"/>
            <ac:picMk id="6" creationId="{FE905715-619C-412B-BB57-F362E6C7396E}"/>
          </ac:picMkLst>
        </pc:picChg>
        <pc:picChg chg="add mod">
          <ac:chgData name="" userId="da5505d29820d8f9" providerId="LiveId" clId="{09F7503A-22D4-4BDD-B636-4B2E81632A0F}" dt="2024-03-07T15:10:25.177" v="3740" actId="1076"/>
          <ac:picMkLst>
            <pc:docMk/>
            <pc:sldMk cId="260277773" sldId="264"/>
            <ac:picMk id="9" creationId="{2F581D7D-95A6-4D81-AF0D-6F5867E59EBD}"/>
          </ac:picMkLst>
        </pc:picChg>
      </pc:sldChg>
      <pc:sldChg chg="addSp delSp modSp add">
        <pc:chgData name="" userId="da5505d29820d8f9" providerId="LiveId" clId="{09F7503A-22D4-4BDD-B636-4B2E81632A0F}" dt="2024-03-07T15:13:12.327" v="3845" actId="14100"/>
        <pc:sldMkLst>
          <pc:docMk/>
          <pc:sldMk cId="3311317998" sldId="265"/>
        </pc:sldMkLst>
        <pc:spChg chg="add mod">
          <ac:chgData name="" userId="da5505d29820d8f9" providerId="LiveId" clId="{09F7503A-22D4-4BDD-B636-4B2E81632A0F}" dt="2024-03-07T14:49:27.705" v="2969" actId="931"/>
          <ac:spMkLst>
            <pc:docMk/>
            <pc:sldMk cId="3311317998" sldId="265"/>
            <ac:spMk id="6" creationId="{1495EA54-8D39-4E74-A6F9-27DB451EFA03}"/>
          </ac:spMkLst>
        </pc:spChg>
        <pc:spChg chg="add del mod">
          <ac:chgData name="" userId="da5505d29820d8f9" providerId="LiveId" clId="{09F7503A-22D4-4BDD-B636-4B2E81632A0F}" dt="2024-03-07T14:49:59.370" v="2971" actId="478"/>
          <ac:spMkLst>
            <pc:docMk/>
            <pc:sldMk cId="3311317998" sldId="265"/>
            <ac:spMk id="9" creationId="{63838277-0208-49F9-9807-D49466E4FBDB}"/>
          </ac:spMkLst>
        </pc:spChg>
        <pc:picChg chg="add del mod">
          <ac:chgData name="" userId="da5505d29820d8f9" providerId="LiveId" clId="{09F7503A-22D4-4BDD-B636-4B2E81632A0F}" dt="2024-03-07T14:50:02.146" v="2972" actId="478"/>
          <ac:picMkLst>
            <pc:docMk/>
            <pc:sldMk cId="3311317998" sldId="265"/>
            <ac:picMk id="5" creationId="{94E6730D-0D3F-449B-B348-52C938A7E58D}"/>
          </ac:picMkLst>
        </pc:picChg>
        <pc:picChg chg="add del mod">
          <ac:chgData name="" userId="da5505d29820d8f9" providerId="LiveId" clId="{09F7503A-22D4-4BDD-B636-4B2E81632A0F}" dt="2024-03-07T14:49:59.370" v="2971" actId="478"/>
          <ac:picMkLst>
            <pc:docMk/>
            <pc:sldMk cId="3311317998" sldId="265"/>
            <ac:picMk id="8" creationId="{145B7107-396C-4A05-9FF5-40B5B3C70C73}"/>
          </ac:picMkLst>
        </pc:picChg>
        <pc:picChg chg="add mod">
          <ac:chgData name="" userId="da5505d29820d8f9" providerId="LiveId" clId="{09F7503A-22D4-4BDD-B636-4B2E81632A0F}" dt="2024-03-07T15:13:12.327" v="3845" actId="14100"/>
          <ac:picMkLst>
            <pc:docMk/>
            <pc:sldMk cId="3311317998" sldId="265"/>
            <ac:picMk id="11" creationId="{A58633AF-3420-4303-BA76-5EE39F1162D3}"/>
          </ac:picMkLst>
        </pc:picChg>
      </pc:sldChg>
      <pc:sldChg chg="modSp add ord">
        <pc:chgData name="" userId="da5505d29820d8f9" providerId="LiveId" clId="{09F7503A-22D4-4BDD-B636-4B2E81632A0F}" dt="2024-03-07T15:16:37.139" v="3869" actId="14100"/>
        <pc:sldMkLst>
          <pc:docMk/>
          <pc:sldMk cId="3658881367" sldId="266"/>
        </pc:sldMkLst>
        <pc:spChg chg="mod">
          <ac:chgData name="" userId="da5505d29820d8f9" providerId="LiveId" clId="{09F7503A-22D4-4BDD-B636-4B2E81632A0F}" dt="2024-03-07T15:16:13.278" v="3866" actId="255"/>
          <ac:spMkLst>
            <pc:docMk/>
            <pc:sldMk cId="3658881367" sldId="266"/>
            <ac:spMk id="2" creationId="{68D6A786-FC5C-4AB8-BA8B-A55BA1E0AD21}"/>
          </ac:spMkLst>
        </pc:spChg>
        <pc:spChg chg="mod">
          <ac:chgData name="" userId="da5505d29820d8f9" providerId="LiveId" clId="{09F7503A-22D4-4BDD-B636-4B2E81632A0F}" dt="2024-03-07T15:16:37.139" v="3869" actId="14100"/>
          <ac:spMkLst>
            <pc:docMk/>
            <pc:sldMk cId="3658881367" sldId="266"/>
            <ac:spMk id="3" creationId="{0DA0895E-ED6D-489A-8706-811C54465D1E}"/>
          </ac:spMkLst>
        </pc:spChg>
      </pc:sldChg>
      <pc:sldChg chg="add ord modTransition">
        <pc:chgData name="" userId="da5505d29820d8f9" providerId="LiveId" clId="{09F7503A-22D4-4BDD-B636-4B2E81632A0F}" dt="2024-03-07T15:13:41.948" v="3850"/>
        <pc:sldMkLst>
          <pc:docMk/>
          <pc:sldMk cId="39814682" sldId="267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49D61-DEB9-49F7-A5CC-1808B3C7DB23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B9B45-A2AD-423D-A750-0583BB9E1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3356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49D61-DEB9-49F7-A5CC-1808B3C7DB23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B9B45-A2AD-423D-A750-0583BB9E1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27249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49D61-DEB9-49F7-A5CC-1808B3C7DB23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B9B45-A2AD-423D-A750-0583BB9E1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47462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49D61-DEB9-49F7-A5CC-1808B3C7DB23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B9B45-A2AD-423D-A750-0583BB9E1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7755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49D61-DEB9-49F7-A5CC-1808B3C7DB23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B9B45-A2AD-423D-A750-0583BB9E1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2256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49D61-DEB9-49F7-A5CC-1808B3C7DB23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B9B45-A2AD-423D-A750-0583BB9E1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95971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49D61-DEB9-49F7-A5CC-1808B3C7DB23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B9B45-A2AD-423D-A750-0583BB9E1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54987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49D61-DEB9-49F7-A5CC-1808B3C7DB23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B9B45-A2AD-423D-A750-0583BB9E1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70894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49D61-DEB9-49F7-A5CC-1808B3C7DB23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B9B45-A2AD-423D-A750-0583BB9E1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60077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49D61-DEB9-49F7-A5CC-1808B3C7DB23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B9B45-A2AD-423D-A750-0583BB9E1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71581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49D61-DEB9-49F7-A5CC-1808B3C7DB23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B9B45-A2AD-423D-A750-0583BB9E1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20508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49D61-DEB9-49F7-A5CC-1808B3C7DB23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B9B45-A2AD-423D-A750-0583BB9E17EC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439433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49D61-DEB9-49F7-A5CC-1808B3C7DB23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B9B45-A2AD-423D-A750-0583BB9E1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733045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49D61-DEB9-49F7-A5CC-1808B3C7DB23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B9B45-A2AD-423D-A750-0583BB9E1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45997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49D61-DEB9-49F7-A5CC-1808B3C7DB23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B9B45-A2AD-423D-A750-0583BB9E1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23468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49D61-DEB9-49F7-A5CC-1808B3C7DB23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B9B45-A2AD-423D-A750-0583BB9E1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34520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49D61-DEB9-49F7-A5CC-1808B3C7DB23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B9B45-A2AD-423D-A750-0583BB9E1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29361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F7E49D61-DEB9-49F7-A5CC-1808B3C7DB23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1B9B45-A2AD-423D-A750-0583BB9E1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525663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085" r:id="rId1"/>
    <p:sldLayoutId id="2147484086" r:id="rId2"/>
    <p:sldLayoutId id="2147484087" r:id="rId3"/>
    <p:sldLayoutId id="2147484088" r:id="rId4"/>
    <p:sldLayoutId id="2147484089" r:id="rId5"/>
    <p:sldLayoutId id="2147484090" r:id="rId6"/>
    <p:sldLayoutId id="2147484091" r:id="rId7"/>
    <p:sldLayoutId id="2147484092" r:id="rId8"/>
    <p:sldLayoutId id="2147484093" r:id="rId9"/>
    <p:sldLayoutId id="2147484094" r:id="rId10"/>
    <p:sldLayoutId id="2147484095" r:id="rId11"/>
    <p:sldLayoutId id="2147484096" r:id="rId12"/>
    <p:sldLayoutId id="2147484097" r:id="rId13"/>
    <p:sldLayoutId id="2147484098" r:id="rId14"/>
    <p:sldLayoutId id="2147484099" r:id="rId15"/>
    <p:sldLayoutId id="2147484100" r:id="rId16"/>
    <p:sldLayoutId id="214748410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900707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elifesciences.org/for-the-press/d09b443c/oral-bacteria-may-increase-heart-disease-risk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31917220@N07/5353220590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clipart.org/detail/74443/quit-smoking-by-russel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en/view-image.php?image=104525&amp;picture=welsh-flag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pixabay.com/p-154052/?no_redirect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-sa/3.0/" TargetMode="External"/><Relationship Id="rId2" Type="http://schemas.openxmlformats.org/officeDocument/2006/relationships/hyperlink" Target="https://www.flickr.com/photos/ecigclick/16546091210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versity.org/wiki/Definitions/rigorous" TargetMode="External"/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kboo.fm/media/80579-front-lines-covid" TargetMode="Externa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/3.0/" TargetMode="External"/><Relationship Id="rId2" Type="http://schemas.openxmlformats.org/officeDocument/2006/relationships/hyperlink" Target="https://elifesciences.org/articles/49979/figures" TargetMode="Externa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pexels.com/es-es/foto/texto-cartas-fondo-verde-conclusion-7186207/" TargetMode="External"/><Relationship Id="rId4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o.int/news-room/fact-sheeets/detail/tobacco" TargetMode="External"/><Relationship Id="rId3" Type="http://schemas.openxmlformats.org/officeDocument/2006/relationships/hyperlink" Target="https://www.nhs.uk/live-well/quit-smoking/kknhs-stop-smoking-services-help-you-quit" TargetMode="External"/><Relationship Id="rId7" Type="http://schemas.openxmlformats.org/officeDocument/2006/relationships/hyperlink" Target="https://www.gov.wales/sites/default/files/publications/2022-07/tobacco-control-delivery-plan-2022-2024.pdf" TargetMode="External"/><Relationship Id="rId2" Type="http://schemas.openxmlformats.org/officeDocument/2006/relationships/hyperlink" Target="https://www.gov.uk/government/publications/stopping-the-start-our-new-plan-to-create-a-smokfree-generatio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publications/nicotine-vaping-in-england-2022-evidence-update-summary" TargetMode="External"/><Relationship Id="rId5" Type="http://schemas.openxmlformats.org/officeDocument/2006/relationships/hyperlink" Target="https://www.ons.gov.uk/peoplepopulationandcomunity/healthandsocialcare/healthandlifeexpectancies/bulletins/adultsmokinghabitsingreatbritain/2019" TargetMode="External"/><Relationship Id="rId4" Type="http://schemas.openxmlformats.org/officeDocument/2006/relationships/hyperlink" Target="https://www.nhs.uk/common-health%20-questions/lifestyle/what-are-the%20health-risks-of-smoking/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87AAC9-E21A-48C8-8307-4A704530D93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Health Promotion </a:t>
            </a:r>
            <a:br>
              <a:rPr lang="en-GB" dirty="0"/>
            </a:br>
            <a:r>
              <a:rPr lang="en-GB" dirty="0"/>
              <a:t>SMOKING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61AB44-F817-488D-97DC-5A348427237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Jenna Wray (1807585)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8937283-7DAD-4A2A-B33F-54A54D9751F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04561" y="4061460"/>
            <a:ext cx="4206239" cy="1973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77185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A245BB-C93C-4DD0-BFD4-C75CDA8ED3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7375" y="476250"/>
            <a:ext cx="7717210" cy="5057774"/>
          </a:xfrm>
        </p:spPr>
        <p:txBody>
          <a:bodyPr/>
          <a:lstStyle/>
          <a:p>
            <a:r>
              <a:rPr lang="en-GB" sz="3600" dirty="0"/>
              <a:t>Smoking is a significant public </a:t>
            </a:r>
            <a:r>
              <a:rPr lang="en-GB" sz="3600" dirty="0">
                <a:highlight>
                  <a:srgbClr val="000000"/>
                </a:highlight>
              </a:rPr>
              <a:t>health issue!</a:t>
            </a:r>
            <a:br>
              <a:rPr lang="en-GB" sz="3600" dirty="0"/>
            </a:br>
            <a:br>
              <a:rPr lang="en-GB" sz="3600" dirty="0"/>
            </a:br>
            <a:br>
              <a:rPr lang="en-GB" sz="2000" dirty="0"/>
            </a:br>
            <a:r>
              <a:rPr lang="en-GB" sz="2000" dirty="0"/>
              <a:t> </a:t>
            </a:r>
            <a:br>
              <a:rPr lang="en-GB" sz="2000" dirty="0"/>
            </a:br>
            <a:br>
              <a:rPr lang="en-GB" sz="2000" dirty="0"/>
            </a:br>
            <a:endParaRPr lang="en-GB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D00643F-2922-4EFA-89B9-19501C2AD8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952395" y="3690937"/>
            <a:ext cx="3276600" cy="218122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6AC0713-03DA-49EA-A9F4-2A9A5EF25D80}"/>
              </a:ext>
            </a:extLst>
          </p:cNvPr>
          <p:cNvSpPr txBox="1"/>
          <p:nvPr/>
        </p:nvSpPr>
        <p:spPr>
          <a:xfrm>
            <a:off x="2471765" y="2873096"/>
            <a:ext cx="4981575" cy="35086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endParaRPr lang="en-GB" sz="2800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800" dirty="0"/>
              <a:t>8 million deaths per year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800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800" dirty="0"/>
              <a:t>1.3 million non-smokers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800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800" dirty="0"/>
              <a:t>Life threatening diseases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50E8405-B56B-470E-ACD6-010A018C2D9B}"/>
              </a:ext>
            </a:extLst>
          </p:cNvPr>
          <p:cNvSpPr txBox="1"/>
          <p:nvPr/>
        </p:nvSpPr>
        <p:spPr>
          <a:xfrm>
            <a:off x="206720" y="6058584"/>
            <a:ext cx="6019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 World Health Organisation, 2023)</a:t>
            </a:r>
          </a:p>
          <a:p>
            <a:endParaRPr lang="en-GB" sz="1200" dirty="0"/>
          </a:p>
          <a:p>
            <a:r>
              <a:rPr lang="en-GB" sz="1200" dirty="0"/>
              <a:t>(National Health Service, 2022).</a:t>
            </a:r>
          </a:p>
        </p:txBody>
      </p:sp>
    </p:spTree>
    <p:extLst>
      <p:ext uri="{BB962C8B-B14F-4D97-AF65-F5344CB8AC3E}">
        <p14:creationId xmlns:p14="http://schemas.microsoft.com/office/powerpoint/2010/main" val="127475698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20ECAE-830F-4559-BB62-2AB24192F1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4191000"/>
            <a:ext cx="8825658" cy="861420"/>
          </a:xfrm>
        </p:spPr>
        <p:txBody>
          <a:bodyPr>
            <a:normAutofit fontScale="90000"/>
          </a:bodyPr>
          <a:lstStyle/>
          <a:p>
            <a:br>
              <a:rPr lang="en-GB" sz="2000" dirty="0"/>
            </a:br>
            <a:br>
              <a:rPr lang="en-GB" sz="2000" dirty="0"/>
            </a:br>
            <a:endParaRPr lang="en-GB" sz="2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39708E-6BE9-45E9-8FBE-731CF6B0F2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 flipH="1">
            <a:off x="12191999" y="4777380"/>
            <a:ext cx="304801" cy="2080620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AAE7218-68F7-473C-872A-E6A929438F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-190500" y="-758370"/>
            <a:ext cx="12900660" cy="793641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67EF4B1-8396-4347-BF17-38CF179D6892}"/>
              </a:ext>
            </a:extLst>
          </p:cNvPr>
          <p:cNvSpPr txBox="1"/>
          <p:nvPr/>
        </p:nvSpPr>
        <p:spPr>
          <a:xfrm>
            <a:off x="222354" y="4761649"/>
            <a:ext cx="10690860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Makes it difficult for people to quit</a:t>
            </a:r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20D7EE4-40A1-42EE-9C2C-8955633B9DAA}"/>
              </a:ext>
            </a:extLst>
          </p:cNvPr>
          <p:cNvSpPr txBox="1"/>
          <p:nvPr/>
        </p:nvSpPr>
        <p:spPr>
          <a:xfrm>
            <a:off x="167640" y="6065222"/>
            <a:ext cx="355092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solidFill>
                  <a:schemeClr val="bg1"/>
                </a:solidFill>
              </a:rPr>
              <a:t>(Mannino,2009)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3AEC2EE-DE3A-4647-926D-1D3D4A070B5A}"/>
              </a:ext>
            </a:extLst>
          </p:cNvPr>
          <p:cNvSpPr txBox="1"/>
          <p:nvPr/>
        </p:nvSpPr>
        <p:spPr>
          <a:xfrm>
            <a:off x="129540" y="6416278"/>
            <a:ext cx="253746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(Department Of Health And Social Care, 2023)</a:t>
            </a:r>
          </a:p>
        </p:txBody>
      </p:sp>
    </p:spTree>
    <p:extLst>
      <p:ext uri="{BB962C8B-B14F-4D97-AF65-F5344CB8AC3E}">
        <p14:creationId xmlns:p14="http://schemas.microsoft.com/office/powerpoint/2010/main" val="38842444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87F5D30-4EEB-4078-8BC9-A9180D795C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743945" y="1756340"/>
            <a:ext cx="6321797" cy="250764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E5172E3-8C41-4780-92E1-508BF9D5175A}"/>
              </a:ext>
            </a:extLst>
          </p:cNvPr>
          <p:cNvSpPr txBox="1"/>
          <p:nvPr/>
        </p:nvSpPr>
        <p:spPr>
          <a:xfrm>
            <a:off x="411480" y="4272677"/>
            <a:ext cx="674370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Mobile Apps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Quit line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Smoking Cessation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Counselling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185FEB0-B89C-4289-A1CF-B0B7424FF9F8}"/>
              </a:ext>
            </a:extLst>
          </p:cNvPr>
          <p:cNvSpPr txBox="1"/>
          <p:nvPr/>
        </p:nvSpPr>
        <p:spPr>
          <a:xfrm>
            <a:off x="3916680" y="4290060"/>
            <a:ext cx="351282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Group sessions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Medications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Nicotine replacement.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602D73A-7EBD-44E2-BAE2-EDE8DBA677DE}"/>
              </a:ext>
            </a:extLst>
          </p:cNvPr>
          <p:cNvSpPr txBox="1"/>
          <p:nvPr/>
        </p:nvSpPr>
        <p:spPr>
          <a:xfrm>
            <a:off x="6659880" y="6406634"/>
            <a:ext cx="377952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(National Health Service, 2022)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08881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5A94E0C6-069F-448E-9ED8-F061591C5188}"/>
              </a:ext>
            </a:extLst>
          </p:cNvPr>
          <p:cNvSpPr txBox="1"/>
          <p:nvPr/>
        </p:nvSpPr>
        <p:spPr>
          <a:xfrm>
            <a:off x="114300" y="1463040"/>
            <a:ext cx="30861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The UK </a:t>
            </a:r>
            <a:r>
              <a:rPr lang="en-GB" dirty="0" err="1"/>
              <a:t>governenment</a:t>
            </a:r>
            <a:r>
              <a:rPr lang="en-GB" dirty="0"/>
              <a:t> aims to achieve a smoke free environment by 2030.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8EE0947-A55A-488C-A6A1-17B82E20427F}"/>
              </a:ext>
            </a:extLst>
          </p:cNvPr>
          <p:cNvSpPr txBox="1"/>
          <p:nvPr/>
        </p:nvSpPr>
        <p:spPr>
          <a:xfrm>
            <a:off x="114300" y="6330880"/>
            <a:ext cx="248412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(Sutherland and Balogun, 2022)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DBADBA2-4692-4141-8876-44B34B54B881}"/>
              </a:ext>
            </a:extLst>
          </p:cNvPr>
          <p:cNvSpPr txBox="1"/>
          <p:nvPr/>
        </p:nvSpPr>
        <p:spPr>
          <a:xfrm>
            <a:off x="175260" y="2849880"/>
            <a:ext cx="28879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Smoke free wales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1B66B92-CA69-4D02-9755-82EE38F0BE2F}"/>
              </a:ext>
            </a:extLst>
          </p:cNvPr>
          <p:cNvSpPr txBox="1"/>
          <p:nvPr/>
        </p:nvSpPr>
        <p:spPr>
          <a:xfrm>
            <a:off x="228600" y="6019800"/>
            <a:ext cx="201168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(The Welsh </a:t>
            </a:r>
            <a:r>
              <a:rPr lang="en-GB" sz="900" dirty="0" err="1"/>
              <a:t>Governemnt</a:t>
            </a:r>
            <a:r>
              <a:rPr lang="en-GB" sz="900" dirty="0"/>
              <a:t> ,2022)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B87D7FFC-2582-431A-82B1-9336A7D2C6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466080" y="2570480"/>
            <a:ext cx="5242560" cy="30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32704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53127D-5D85-48D4-9FBA-6560B9FF64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817" y="182880"/>
            <a:ext cx="9404723" cy="1400530"/>
          </a:xfrm>
        </p:spPr>
        <p:txBody>
          <a:bodyPr/>
          <a:lstStyle/>
          <a:p>
            <a:r>
              <a:rPr lang="en-GB" dirty="0" err="1"/>
              <a:t>JuSt</a:t>
            </a:r>
            <a:r>
              <a:rPr lang="en-GB" dirty="0"/>
              <a:t> B </a:t>
            </a:r>
            <a:r>
              <a:rPr lang="en-GB" dirty="0" err="1"/>
              <a:t>sMoKe</a:t>
            </a:r>
            <a:r>
              <a:rPr lang="en-GB" dirty="0"/>
              <a:t> </a:t>
            </a:r>
            <a:r>
              <a:rPr lang="en-GB" dirty="0" err="1"/>
              <a:t>FrEe</a:t>
            </a:r>
            <a:r>
              <a:rPr lang="en-GB" dirty="0"/>
              <a:t>…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B30E910-CDA3-408C-8CB2-1F733C1489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555727" y="1986578"/>
            <a:ext cx="3728720" cy="33528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A684932-B1D1-4EB0-B4BB-BB6B03CD8A89}"/>
              </a:ext>
            </a:extLst>
          </p:cNvPr>
          <p:cNvSpPr txBox="1"/>
          <p:nvPr/>
        </p:nvSpPr>
        <p:spPr>
          <a:xfrm>
            <a:off x="646111" y="6248399"/>
            <a:ext cx="442372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(Welsh Government 2022)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5F4AEEC-BE7B-4AE1-A402-30DE48921DC5}"/>
              </a:ext>
            </a:extLst>
          </p:cNvPr>
          <p:cNvSpPr txBox="1"/>
          <p:nvPr/>
        </p:nvSpPr>
        <p:spPr>
          <a:xfrm>
            <a:off x="646111" y="3854824"/>
            <a:ext cx="6695983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Just B smoke free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Secondary schools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Smoke free by 2030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3939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0CA04B-674A-4730-86D5-D7D61854D8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427228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1FAA725-D32C-4A58-8371-7C04B69C887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F8403F-F174-4DC2-A290-1785221DD5C2}"/>
              </a:ext>
            </a:extLst>
          </p:cNvPr>
          <p:cNvSpPr txBox="1"/>
          <p:nvPr/>
        </p:nvSpPr>
        <p:spPr>
          <a:xfrm>
            <a:off x="0" y="5179368"/>
            <a:ext cx="1194816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2" tooltip="https://www.flickr.com/photos/ecigclick/16546091210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3" tooltip="https://creativecommons.org/licenses/by-sa/3.0/"/>
              </a:rPr>
              <a:t>CC BY-SA</a:t>
            </a:r>
            <a:endParaRPr lang="en-GB" sz="90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4FCA413-59A2-475B-A2A8-168BD47942E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"/>
              </a:ext>
            </a:extLst>
          </a:blip>
          <a:stretch>
            <a:fillRect/>
          </a:stretch>
        </p:blipFill>
        <p:spPr>
          <a:xfrm>
            <a:off x="-243840" y="0"/>
            <a:ext cx="13248640" cy="731519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517A170-FA90-4A71-903A-F8130F689563}"/>
              </a:ext>
            </a:extLst>
          </p:cNvPr>
          <p:cNvSpPr txBox="1"/>
          <p:nvPr/>
        </p:nvSpPr>
        <p:spPr>
          <a:xfrm>
            <a:off x="0" y="6400800"/>
            <a:ext cx="200152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(The Office for health improvement and disparities,2022).</a:t>
            </a: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1180069-0B73-4D50-AF0C-7AE9C9795DBC}"/>
              </a:ext>
            </a:extLst>
          </p:cNvPr>
          <p:cNvSpPr txBox="1"/>
          <p:nvPr/>
        </p:nvSpPr>
        <p:spPr>
          <a:xfrm>
            <a:off x="91440" y="5892800"/>
            <a:ext cx="244856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(Marques, </a:t>
            </a:r>
            <a:r>
              <a:rPr lang="en-GB" sz="900" dirty="0" err="1"/>
              <a:t>Piqueras</a:t>
            </a:r>
            <a:r>
              <a:rPr lang="en-GB" sz="900" dirty="0"/>
              <a:t> and Sanz, 2021)</a:t>
            </a:r>
          </a:p>
        </p:txBody>
      </p:sp>
    </p:spTree>
    <p:extLst>
      <p:ext uri="{BB962C8B-B14F-4D97-AF65-F5344CB8AC3E}">
        <p14:creationId xmlns:p14="http://schemas.microsoft.com/office/powerpoint/2010/main" val="13379371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2186299C-BA96-4A00-ADF4-89F1EF47A0FA}"/>
              </a:ext>
            </a:extLst>
          </p:cNvPr>
          <p:cNvSpPr txBox="1"/>
          <p:nvPr/>
        </p:nvSpPr>
        <p:spPr>
          <a:xfrm>
            <a:off x="1107440" y="833120"/>
            <a:ext cx="8493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prevalence of smoking in the UK has noticeably declined over the years.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97BD351-A598-46C8-99F2-AD408CAD2E67}"/>
              </a:ext>
            </a:extLst>
          </p:cNvPr>
          <p:cNvSpPr txBox="1"/>
          <p:nvPr/>
        </p:nvSpPr>
        <p:spPr>
          <a:xfrm>
            <a:off x="284480" y="6024880"/>
            <a:ext cx="52324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(Office of national statistics 2023)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4F3C55BF-C145-4A0C-A96B-9F3CCD656B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328285" y="3300730"/>
            <a:ext cx="531495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41667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2F581D7D-95A6-4D81-AF0D-6F5867E59E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32130" y="526415"/>
            <a:ext cx="6864350" cy="362902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650C54D-D318-46AD-B5FA-F0270DFB5716}"/>
              </a:ext>
            </a:extLst>
          </p:cNvPr>
          <p:cNvSpPr txBox="1"/>
          <p:nvPr/>
        </p:nvSpPr>
        <p:spPr>
          <a:xfrm>
            <a:off x="532130" y="4572000"/>
            <a:ext cx="87236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Smoking in the </a:t>
            </a:r>
            <a:r>
              <a:rPr lang="en-GB" dirty="0" err="1"/>
              <a:t>uk</a:t>
            </a:r>
            <a:r>
              <a:rPr lang="en-GB" dirty="0"/>
              <a:t> poses significant public health challenges.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DA342DB-27B6-4C00-B0CC-E722F424395E}"/>
              </a:ext>
            </a:extLst>
          </p:cNvPr>
          <p:cNvSpPr txBox="1"/>
          <p:nvPr/>
        </p:nvSpPr>
        <p:spPr>
          <a:xfrm>
            <a:off x="8727440" y="6167120"/>
            <a:ext cx="346456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(Smith and Brown, 2020)</a:t>
            </a:r>
          </a:p>
        </p:txBody>
      </p:sp>
    </p:spTree>
    <p:extLst>
      <p:ext uri="{BB962C8B-B14F-4D97-AF65-F5344CB8AC3E}">
        <p14:creationId xmlns:p14="http://schemas.microsoft.com/office/powerpoint/2010/main" val="2602777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EE49E1-0CF7-4EFC-A5DC-46B829FFFF8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D48A06-F3E0-43A2-8965-85E71FFCE4E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495EA54-8D39-4E74-A6F9-27DB451EFA03}"/>
              </a:ext>
            </a:extLst>
          </p:cNvPr>
          <p:cNvSpPr txBox="1"/>
          <p:nvPr/>
        </p:nvSpPr>
        <p:spPr>
          <a:xfrm>
            <a:off x="2305050" y="5534025"/>
            <a:ext cx="75819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2" tooltip="https://elifesciences.org/articles/49979/figures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3" tooltip="https://creativecommons.org/licenses/by/3.0/"/>
              </a:rPr>
              <a:t>CC BY</a:t>
            </a:r>
            <a:endParaRPr lang="en-GB" sz="90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58633AF-3420-4303-BA76-5EE39F1162D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0" y="-60960"/>
            <a:ext cx="12191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13179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D6A786-FC5C-4AB8-BA8B-A55BA1E0AD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000" dirty="0"/>
              <a:t>References.</a:t>
            </a:r>
            <a:br>
              <a:rPr lang="en-GB" sz="1000" dirty="0"/>
            </a:br>
            <a:r>
              <a:rPr lang="en-GB" sz="1000" dirty="0"/>
              <a:t> </a:t>
            </a:r>
            <a:br>
              <a:rPr lang="en-GB" sz="1000" dirty="0"/>
            </a:br>
            <a:r>
              <a:rPr lang="en-GB" sz="1000" dirty="0"/>
              <a:t> </a:t>
            </a:r>
            <a:br>
              <a:rPr lang="en-GB" sz="1000" dirty="0"/>
            </a:br>
            <a:r>
              <a:rPr lang="en-GB" sz="1000" dirty="0"/>
              <a:t> </a:t>
            </a:r>
            <a:br>
              <a:rPr lang="en-GB" sz="1000" dirty="0"/>
            </a:br>
            <a:r>
              <a:rPr lang="en-GB" sz="1000" dirty="0"/>
              <a:t> </a:t>
            </a:r>
            <a:br>
              <a:rPr lang="en-GB" sz="1000" dirty="0"/>
            </a:br>
            <a:r>
              <a:rPr lang="en-GB" sz="1000" dirty="0"/>
              <a:t> </a:t>
            </a:r>
            <a:br>
              <a:rPr lang="en-GB" sz="1000" dirty="0"/>
            </a:br>
            <a:r>
              <a:rPr lang="en-GB" sz="1000" dirty="0"/>
              <a:t> </a:t>
            </a:r>
            <a:br>
              <a:rPr lang="en-GB" sz="1000" dirty="0"/>
            </a:br>
            <a:r>
              <a:rPr lang="en-GB" sz="1000" dirty="0"/>
              <a:t>Department of health and social care (2023).</a:t>
            </a:r>
            <a:r>
              <a:rPr lang="en-GB" sz="1000" i="1" dirty="0"/>
              <a:t> Stopping the start: our plan to create a smoke-free generation.</a:t>
            </a:r>
            <a:r>
              <a:rPr lang="en-GB" sz="1000" dirty="0"/>
              <a:t> Available at: </a:t>
            </a:r>
            <a:r>
              <a:rPr lang="en-GB" sz="1000" u="sng" dirty="0">
                <a:hlinkClick r:id="rId2"/>
              </a:rPr>
              <a:t>https://www.gov.uk/government/publications/stopping-the-start-our-new-plan-to-create-a-smokfree-generation</a:t>
            </a:r>
            <a:r>
              <a:rPr lang="en-GB" sz="1000" dirty="0"/>
              <a:t>  Accessed on 20</a:t>
            </a:r>
            <a:r>
              <a:rPr lang="en-GB" sz="1000" baseline="30000" dirty="0"/>
              <a:t>th</a:t>
            </a:r>
            <a:r>
              <a:rPr lang="en-GB" sz="1000" dirty="0"/>
              <a:t> February 2024.</a:t>
            </a:r>
            <a:br>
              <a:rPr lang="en-GB" sz="1000" dirty="0"/>
            </a:br>
            <a:r>
              <a:rPr lang="en-GB" sz="1000" dirty="0" err="1"/>
              <a:t>Mannono</a:t>
            </a:r>
            <a:r>
              <a:rPr lang="en-GB" sz="1000" dirty="0"/>
              <a:t> D M 2009. </a:t>
            </a:r>
            <a:r>
              <a:rPr lang="en-GB" sz="1000" i="1" dirty="0"/>
              <a:t>Why won’t our patients stop smoking?</a:t>
            </a:r>
            <a:r>
              <a:rPr lang="en-GB" sz="1000" dirty="0"/>
              <a:t> PubMed. 32 PP.426-428. </a:t>
            </a:r>
            <a:br>
              <a:rPr lang="en-GB" sz="1000" dirty="0"/>
            </a:br>
            <a:r>
              <a:rPr lang="en-GB" sz="1000" dirty="0"/>
              <a:t>Marques P, </a:t>
            </a:r>
            <a:r>
              <a:rPr lang="en-GB" sz="1000" dirty="0" err="1"/>
              <a:t>Piqueras</a:t>
            </a:r>
            <a:r>
              <a:rPr lang="en-GB" sz="1000" dirty="0"/>
              <a:t> L and Sanz M-J (2021).  </a:t>
            </a:r>
            <a:r>
              <a:rPr lang="en-GB" sz="1000" i="1" dirty="0"/>
              <a:t>An updated overview of e-cigarette impact on human health. </a:t>
            </a:r>
            <a:r>
              <a:rPr lang="en-GB" sz="1000" dirty="0"/>
              <a:t>BMC 22 PP.151.</a:t>
            </a:r>
            <a:br>
              <a:rPr lang="en-GB" sz="1000" dirty="0"/>
            </a:br>
            <a:r>
              <a:rPr lang="en-GB" sz="1000" dirty="0"/>
              <a:t>National Health Service (2022)</a:t>
            </a:r>
            <a:r>
              <a:rPr lang="en-GB" sz="1000" i="1" dirty="0"/>
              <a:t>. NHS stop smoking servicing to help you quit. </a:t>
            </a:r>
            <a:r>
              <a:rPr lang="en-GB" sz="1000" dirty="0"/>
              <a:t>Available at: </a:t>
            </a:r>
            <a:r>
              <a:rPr lang="en-GB" sz="1000" u="sng" dirty="0">
                <a:hlinkClick r:id="rId3"/>
              </a:rPr>
              <a:t>https://www.nhs.uk/live-well/quit-smoking/kknhs-stop-smoking-services-help-you-quit</a:t>
            </a:r>
            <a:r>
              <a:rPr lang="en-GB" sz="1000" dirty="0"/>
              <a:t> Accessed on 22nd February 2024.</a:t>
            </a:r>
            <a:br>
              <a:rPr lang="en-GB" sz="1000" dirty="0"/>
            </a:br>
            <a:r>
              <a:rPr lang="en-GB" sz="1000" dirty="0"/>
              <a:t>National Health Service (2022). </a:t>
            </a:r>
            <a:r>
              <a:rPr lang="en-GB" sz="1000" i="1" dirty="0"/>
              <a:t>What are the risks of smoking?</a:t>
            </a:r>
            <a:r>
              <a:rPr lang="en-GB" sz="1000" dirty="0"/>
              <a:t> Available at </a:t>
            </a:r>
            <a:r>
              <a:rPr lang="en-GB" sz="1000" u="sng" dirty="0">
                <a:hlinkClick r:id="rId4"/>
              </a:rPr>
              <a:t>https://www.nhs.uk/common-health -questions/lifestyle/what-are-the health-risks-of-smoking/</a:t>
            </a:r>
            <a:r>
              <a:rPr lang="en-GB" sz="1000" dirty="0"/>
              <a:t> Accessed on 20th February 2024.</a:t>
            </a:r>
            <a:br>
              <a:rPr lang="en-GB" sz="1000" dirty="0"/>
            </a:br>
            <a:r>
              <a:rPr lang="en-GB" sz="1000" dirty="0"/>
              <a:t>Office For National Statistics (2023). </a:t>
            </a:r>
            <a:r>
              <a:rPr lang="en-GB" sz="1000" i="1" dirty="0"/>
              <a:t>Adult smoking habits in the UK:2019</a:t>
            </a:r>
            <a:r>
              <a:rPr lang="en-GB" sz="1000" dirty="0"/>
              <a:t> Available at: </a:t>
            </a:r>
            <a:r>
              <a:rPr lang="en-GB" sz="1000" u="sng" dirty="0">
                <a:hlinkClick r:id="rId5"/>
              </a:rPr>
              <a:t>https://www.ons.gov.uk/peoplepopulationandcomunity/healthandsocialcare/healthandlifeexpectancies/bulletins/adultsmokinghabitsingreatbritain/2019</a:t>
            </a:r>
            <a:r>
              <a:rPr lang="en-GB" sz="1000" dirty="0"/>
              <a:t> Accessed on 22nd February 2024.</a:t>
            </a:r>
            <a:br>
              <a:rPr lang="en-GB" sz="1000" dirty="0"/>
            </a:br>
            <a:r>
              <a:rPr lang="en-GB" sz="1000" dirty="0"/>
              <a:t>Office For Health Improvement &amp; Disparities (2022). </a:t>
            </a:r>
            <a:r>
              <a:rPr lang="en-GB" sz="1000" i="1" dirty="0"/>
              <a:t>Nicotine vaping in England:2022 evidence update summary. </a:t>
            </a:r>
            <a:r>
              <a:rPr lang="en-GB" sz="1000" dirty="0"/>
              <a:t>Available at: </a:t>
            </a:r>
            <a:r>
              <a:rPr lang="en-GB" sz="1000" u="sng" dirty="0">
                <a:hlinkClick r:id="rId6"/>
              </a:rPr>
              <a:t>https://www.gov.uk/government/publications/nicotine-vaping-in-england-2022-evidence-update-summary</a:t>
            </a:r>
            <a:r>
              <a:rPr lang="en-GB" sz="1000" dirty="0"/>
              <a:t> Accessed on 27th February 2024.</a:t>
            </a:r>
            <a:br>
              <a:rPr lang="en-GB" sz="1000" dirty="0"/>
            </a:br>
            <a:r>
              <a:rPr lang="en-GB" sz="1000" dirty="0"/>
              <a:t>Smith J and Brown A (2020). </a:t>
            </a:r>
            <a:r>
              <a:rPr lang="en-GB" sz="1000" i="1" dirty="0"/>
              <a:t>Smoking in the UK: Current challenges and Future Directions. 12(3) </a:t>
            </a:r>
            <a:r>
              <a:rPr lang="en-GB" sz="1000" dirty="0"/>
              <a:t>PP.245-261.</a:t>
            </a:r>
            <a:br>
              <a:rPr lang="en-GB" sz="1000" dirty="0"/>
            </a:br>
            <a:r>
              <a:rPr lang="en-GB" sz="1000" dirty="0"/>
              <a:t>Welsh Government (2022), Towards a smoke-free Wales. Available at: </a:t>
            </a:r>
            <a:r>
              <a:rPr lang="en-GB" sz="1000" u="sng" dirty="0">
                <a:hlinkClick r:id="rId7"/>
              </a:rPr>
              <a:t>https://www.gov.wales/sites/default/files/publications/2022-07/tobacco-control-delivery-plan-2022-2024.pdf</a:t>
            </a:r>
            <a:r>
              <a:rPr lang="en-GB" sz="1000" dirty="0"/>
              <a:t> Accessed on 2nd March 2024.</a:t>
            </a:r>
            <a:br>
              <a:rPr lang="en-GB" sz="1000" dirty="0"/>
            </a:br>
            <a:r>
              <a:rPr lang="en-GB" sz="1000" dirty="0"/>
              <a:t> World Health Organisation (2023).</a:t>
            </a:r>
            <a:r>
              <a:rPr lang="en-GB" sz="1000" i="1" dirty="0"/>
              <a:t> Tobacco</a:t>
            </a:r>
            <a:r>
              <a:rPr lang="en-GB" sz="1000" dirty="0"/>
              <a:t> `Available at </a:t>
            </a:r>
            <a:r>
              <a:rPr lang="en-GB" sz="1000" u="sng" dirty="0">
                <a:hlinkClick r:id="rId8"/>
              </a:rPr>
              <a:t>https://www.who.int/news-room/fact-sheeets/detail/tobacco</a:t>
            </a:r>
            <a:r>
              <a:rPr lang="en-GB" sz="1000" dirty="0"/>
              <a:t> Accessed on 20th February 2024.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A0895E-ED6D-489A-8706-811C54465D1E}"/>
              </a:ext>
            </a:extLst>
          </p:cNvPr>
          <p:cNvSpPr>
            <a:spLocks noGrp="1"/>
          </p:cNvSpPr>
          <p:nvPr>
            <p:ph idx="1"/>
          </p:nvPr>
        </p:nvSpPr>
        <p:spPr>
          <a:xfrm flipV="1">
            <a:off x="1103312" y="8339806"/>
            <a:ext cx="8946541" cy="631473"/>
          </a:xfrm>
        </p:spPr>
        <p:txBody>
          <a:bodyPr>
            <a:normAutofit/>
          </a:bodyPr>
          <a:lstStyle/>
          <a:p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36588813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81468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1357</TotalTime>
  <Words>592</Words>
  <Application>Microsoft Office PowerPoint</Application>
  <PresentationFormat>Widescreen</PresentationFormat>
  <Paragraphs>52</Paragraphs>
  <Slides>12</Slides>
  <Notes>0</Notes>
  <HiddenSlides>1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Century Gothic</vt:lpstr>
      <vt:lpstr>Wingdings</vt:lpstr>
      <vt:lpstr>Wingdings 3</vt:lpstr>
      <vt:lpstr>Ion</vt:lpstr>
      <vt:lpstr>Health Promotion  SMOKING</vt:lpstr>
      <vt:lpstr>Smoking is a significant public health issue!      </vt:lpstr>
      <vt:lpstr>  </vt:lpstr>
      <vt:lpstr>PowerPoint Presentation</vt:lpstr>
      <vt:lpstr>PowerPoint Presentation</vt:lpstr>
      <vt:lpstr>JuSt B sMoKe FrEe…</vt:lpstr>
      <vt:lpstr>PowerPoint Presentation</vt:lpstr>
      <vt:lpstr>PowerPoint Presentation</vt:lpstr>
      <vt:lpstr>PowerPoint Presentation</vt:lpstr>
      <vt:lpstr>PowerPoint Presentation</vt:lpstr>
      <vt:lpstr>References.             Department of health and social care (2023). Stopping the start: our plan to create a smoke-free generation. Available at: https://www.gov.uk/government/publications/stopping-the-start-our-new-plan-to-create-a-smokfree-generation  Accessed on 20th February 2024. Mannono D M 2009. Why won’t our patients stop smoking? PubMed. 32 PP.426-428.  Marques P, Piqueras L and Sanz M-J (2021).  An updated overview of e-cigarette impact on human health. BMC 22 PP.151. National Health Service (2022). NHS stop smoking servicing to help you quit. Available at: https://www.nhs.uk/live-well/quit-smoking/kknhs-stop-smoking-services-help-you-quit Accessed on 22nd February 2024. National Health Service (2022). What are the risks of smoking? Available at https://www.nhs.uk/common-health -questions/lifestyle/what-are-the health-risks-of-smoking/ Accessed on 20th February 2024. Office For National Statistics (2023). Adult smoking habits in the UK:2019 Available at: https://www.ons.gov.uk/peoplepopulationandcomunity/healthandsocialcare/healthandlifeexpectancies/bulletins/adultsmokinghabitsingreatbritain/2019 Accessed on 22nd February 2024. Office For Health Improvement &amp; Disparities (2022). Nicotine vaping in England:2022 evidence update summary. Available at: https://www.gov.uk/government/publications/nicotine-vaping-in-england-2022-evidence-update-summary Accessed on 27th February 2024. Smith J and Brown A (2020). Smoking in the UK: Current challenges and Future Directions. 12(3) PP.245-261. Welsh Government (2022), Towards a smoke-free Wales. Available at: https://www.gov.wales/sites/default/files/publications/2022-07/tobacco-control-delivery-plan-2022-2024.pdf Accessed on 2nd March 2024.  World Health Organisation (2023). Tobacco `Available at https://www.who.int/news-room/fact-sheeets/detail/tobacco Accessed on 20th February 2024.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Health Promotion  SMOKING</dc:title>
  <dc:creator>jenna wray</dc:creator>
  <cp:lastModifiedBy>jenna wray</cp:lastModifiedBy>
  <cp:revision>2</cp:revision>
  <dcterms:created xsi:type="dcterms:W3CDTF">2024-02-27T16:52:22Z</dcterms:created>
  <dcterms:modified xsi:type="dcterms:W3CDTF">2024-03-08T09:29:44Z</dcterms:modified>
</cp:coreProperties>
</file>