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A4EE0A-F20C-460F-BD2C-FAE415B209F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AC6686-C124-4E47-934B-E1C323B6BAA2}">
      <dgm:prSet/>
      <dgm:spPr/>
      <dgm:t>
        <a:bodyPr/>
        <a:lstStyle/>
        <a:p>
          <a:r>
            <a:rPr lang="en-US"/>
            <a:t>• Strong communication skills – I actively listen and respond clearly, which helps build trust with service users and colleagues.</a:t>
          </a:r>
        </a:p>
      </dgm:t>
    </dgm:pt>
    <dgm:pt modelId="{697B2BF0-CAD6-47AD-BF50-B1039AF3A388}" type="parTrans" cxnId="{FDD95340-F31C-4375-AAFE-88CA13B41ECD}">
      <dgm:prSet/>
      <dgm:spPr/>
      <dgm:t>
        <a:bodyPr/>
        <a:lstStyle/>
        <a:p>
          <a:endParaRPr lang="en-US"/>
        </a:p>
      </dgm:t>
    </dgm:pt>
    <dgm:pt modelId="{E0313AE4-7E58-453B-94B0-60BD60C39ADB}" type="sibTrans" cxnId="{FDD95340-F31C-4375-AAFE-88CA13B41ECD}">
      <dgm:prSet/>
      <dgm:spPr/>
      <dgm:t>
        <a:bodyPr/>
        <a:lstStyle/>
        <a:p>
          <a:endParaRPr lang="en-US"/>
        </a:p>
      </dgm:t>
    </dgm:pt>
    <dgm:pt modelId="{B39162B2-0D6E-4678-9EE9-1A7E39A32671}">
      <dgm:prSet/>
      <dgm:spPr/>
      <dgm:t>
        <a:bodyPr/>
        <a:lstStyle/>
        <a:p>
          <a:r>
            <a:rPr lang="en-US"/>
            <a:t>• Empathy and compassion – I understand the emotional and psychological needs of vulnerable individuals, particularly elderly service users.</a:t>
          </a:r>
        </a:p>
      </dgm:t>
    </dgm:pt>
    <dgm:pt modelId="{DE5B1F68-5830-4A47-9ED2-8E157EB7B4FB}" type="parTrans" cxnId="{AE2541E8-EED8-4D9D-8058-AF4E33BAAA87}">
      <dgm:prSet/>
      <dgm:spPr/>
      <dgm:t>
        <a:bodyPr/>
        <a:lstStyle/>
        <a:p>
          <a:endParaRPr lang="en-US"/>
        </a:p>
      </dgm:t>
    </dgm:pt>
    <dgm:pt modelId="{E1647100-62A8-4602-AA27-4019B772FBDC}" type="sibTrans" cxnId="{AE2541E8-EED8-4D9D-8058-AF4E33BAAA87}">
      <dgm:prSet/>
      <dgm:spPr/>
      <dgm:t>
        <a:bodyPr/>
        <a:lstStyle/>
        <a:p>
          <a:endParaRPr lang="en-US"/>
        </a:p>
      </dgm:t>
    </dgm:pt>
    <dgm:pt modelId="{B93324E8-801D-42C4-B805-F4FB871673CF}">
      <dgm:prSet/>
      <dgm:spPr/>
      <dgm:t>
        <a:bodyPr/>
        <a:lstStyle/>
        <a:p>
          <a:r>
            <a:rPr lang="en-US"/>
            <a:t>• Good time management – I can organise tasks effectively and meet deadlines.</a:t>
          </a:r>
        </a:p>
      </dgm:t>
    </dgm:pt>
    <dgm:pt modelId="{AF97C718-8A37-402B-88B2-B7035A3594CD}" type="parTrans" cxnId="{AD7AEEB7-C1E5-4C0B-BB5D-A133F1CC0659}">
      <dgm:prSet/>
      <dgm:spPr/>
      <dgm:t>
        <a:bodyPr/>
        <a:lstStyle/>
        <a:p>
          <a:endParaRPr lang="en-US"/>
        </a:p>
      </dgm:t>
    </dgm:pt>
    <dgm:pt modelId="{6CC535C5-A656-4396-9E6F-0962ABAC91FD}" type="sibTrans" cxnId="{AD7AEEB7-C1E5-4C0B-BB5D-A133F1CC0659}">
      <dgm:prSet/>
      <dgm:spPr/>
      <dgm:t>
        <a:bodyPr/>
        <a:lstStyle/>
        <a:p>
          <a:endParaRPr lang="en-US"/>
        </a:p>
      </dgm:t>
    </dgm:pt>
    <dgm:pt modelId="{ADF85FEA-875D-4221-A928-E1FEC1142B2C}">
      <dgm:prSet/>
      <dgm:spPr/>
      <dgm:t>
        <a:bodyPr/>
        <a:lstStyle/>
        <a:p>
          <a:r>
            <a:rPr lang="en-US"/>
            <a:t>• Teamwork skills – I work well within multidisciplinary teams and respect different professional roles.</a:t>
          </a:r>
        </a:p>
      </dgm:t>
    </dgm:pt>
    <dgm:pt modelId="{EE981293-3A02-4F11-B6A6-B6F1FDEC31B6}" type="parTrans" cxnId="{14F41EF4-4340-4B82-BF2C-805F5FB79DC3}">
      <dgm:prSet/>
      <dgm:spPr/>
      <dgm:t>
        <a:bodyPr/>
        <a:lstStyle/>
        <a:p>
          <a:endParaRPr lang="en-US"/>
        </a:p>
      </dgm:t>
    </dgm:pt>
    <dgm:pt modelId="{F175D0F5-3C7F-403A-84D0-1E1957977D5E}" type="sibTrans" cxnId="{14F41EF4-4340-4B82-BF2C-805F5FB79DC3}">
      <dgm:prSet/>
      <dgm:spPr/>
      <dgm:t>
        <a:bodyPr/>
        <a:lstStyle/>
        <a:p>
          <a:endParaRPr lang="en-US"/>
        </a:p>
      </dgm:t>
    </dgm:pt>
    <dgm:pt modelId="{DF3A138A-BFBE-4A86-B551-FD4D954CDBB2}" type="pres">
      <dgm:prSet presAssocID="{D9A4EE0A-F20C-460F-BD2C-FAE415B209F7}" presName="vert0" presStyleCnt="0">
        <dgm:presLayoutVars>
          <dgm:dir/>
          <dgm:animOne val="branch"/>
          <dgm:animLvl val="lvl"/>
        </dgm:presLayoutVars>
      </dgm:prSet>
      <dgm:spPr/>
    </dgm:pt>
    <dgm:pt modelId="{8B2B4C53-C9EA-4BE2-8329-7C434C5BAF21}" type="pres">
      <dgm:prSet presAssocID="{A7AC6686-C124-4E47-934B-E1C323B6BAA2}" presName="thickLine" presStyleLbl="alignNode1" presStyleIdx="0" presStyleCnt="4"/>
      <dgm:spPr/>
    </dgm:pt>
    <dgm:pt modelId="{D4B9C98D-ABBF-4200-BDDB-43B3AC8CCE19}" type="pres">
      <dgm:prSet presAssocID="{A7AC6686-C124-4E47-934B-E1C323B6BAA2}" presName="horz1" presStyleCnt="0"/>
      <dgm:spPr/>
    </dgm:pt>
    <dgm:pt modelId="{64A5BC63-CE74-4DB0-ACB1-08C363409A9C}" type="pres">
      <dgm:prSet presAssocID="{A7AC6686-C124-4E47-934B-E1C323B6BAA2}" presName="tx1" presStyleLbl="revTx" presStyleIdx="0" presStyleCnt="4"/>
      <dgm:spPr/>
    </dgm:pt>
    <dgm:pt modelId="{347BAE82-1B81-4154-A258-4F11DB4139C4}" type="pres">
      <dgm:prSet presAssocID="{A7AC6686-C124-4E47-934B-E1C323B6BAA2}" presName="vert1" presStyleCnt="0"/>
      <dgm:spPr/>
    </dgm:pt>
    <dgm:pt modelId="{527D178F-3A1C-4CF5-B886-4E9B3B126342}" type="pres">
      <dgm:prSet presAssocID="{B39162B2-0D6E-4678-9EE9-1A7E39A32671}" presName="thickLine" presStyleLbl="alignNode1" presStyleIdx="1" presStyleCnt="4"/>
      <dgm:spPr/>
    </dgm:pt>
    <dgm:pt modelId="{106BCB72-E218-4D99-9FC2-9E875B9687A7}" type="pres">
      <dgm:prSet presAssocID="{B39162B2-0D6E-4678-9EE9-1A7E39A32671}" presName="horz1" presStyleCnt="0"/>
      <dgm:spPr/>
    </dgm:pt>
    <dgm:pt modelId="{DEB98130-BE5D-46A9-B1AD-73952A7272E3}" type="pres">
      <dgm:prSet presAssocID="{B39162B2-0D6E-4678-9EE9-1A7E39A32671}" presName="tx1" presStyleLbl="revTx" presStyleIdx="1" presStyleCnt="4"/>
      <dgm:spPr/>
    </dgm:pt>
    <dgm:pt modelId="{B2DF2769-478C-436A-A965-0AE76D5E9BCF}" type="pres">
      <dgm:prSet presAssocID="{B39162B2-0D6E-4678-9EE9-1A7E39A32671}" presName="vert1" presStyleCnt="0"/>
      <dgm:spPr/>
    </dgm:pt>
    <dgm:pt modelId="{9C3251BD-7D7A-41D2-ADB9-B5DCF7B363CE}" type="pres">
      <dgm:prSet presAssocID="{B93324E8-801D-42C4-B805-F4FB871673CF}" presName="thickLine" presStyleLbl="alignNode1" presStyleIdx="2" presStyleCnt="4"/>
      <dgm:spPr/>
    </dgm:pt>
    <dgm:pt modelId="{0D38DE17-2C8D-4478-95B5-32F3775E01F5}" type="pres">
      <dgm:prSet presAssocID="{B93324E8-801D-42C4-B805-F4FB871673CF}" presName="horz1" presStyleCnt="0"/>
      <dgm:spPr/>
    </dgm:pt>
    <dgm:pt modelId="{304A450A-BE63-44CB-B07A-93CD11AE2D9C}" type="pres">
      <dgm:prSet presAssocID="{B93324E8-801D-42C4-B805-F4FB871673CF}" presName="tx1" presStyleLbl="revTx" presStyleIdx="2" presStyleCnt="4"/>
      <dgm:spPr/>
    </dgm:pt>
    <dgm:pt modelId="{38F1979E-6D29-4E7D-92F6-99020EA9ED2C}" type="pres">
      <dgm:prSet presAssocID="{B93324E8-801D-42C4-B805-F4FB871673CF}" presName="vert1" presStyleCnt="0"/>
      <dgm:spPr/>
    </dgm:pt>
    <dgm:pt modelId="{9D84E541-701C-47C8-B8C9-18D05B109BCE}" type="pres">
      <dgm:prSet presAssocID="{ADF85FEA-875D-4221-A928-E1FEC1142B2C}" presName="thickLine" presStyleLbl="alignNode1" presStyleIdx="3" presStyleCnt="4"/>
      <dgm:spPr/>
    </dgm:pt>
    <dgm:pt modelId="{D0461B5B-BDBC-4D91-9A6F-ACE63295A9C7}" type="pres">
      <dgm:prSet presAssocID="{ADF85FEA-875D-4221-A928-E1FEC1142B2C}" presName="horz1" presStyleCnt="0"/>
      <dgm:spPr/>
    </dgm:pt>
    <dgm:pt modelId="{207F88BD-809D-4562-B7AE-AA7975DB6628}" type="pres">
      <dgm:prSet presAssocID="{ADF85FEA-875D-4221-A928-E1FEC1142B2C}" presName="tx1" presStyleLbl="revTx" presStyleIdx="3" presStyleCnt="4"/>
      <dgm:spPr/>
    </dgm:pt>
    <dgm:pt modelId="{46EC3A46-4659-435F-A8E3-59931C90A4CB}" type="pres">
      <dgm:prSet presAssocID="{ADF85FEA-875D-4221-A928-E1FEC1142B2C}" presName="vert1" presStyleCnt="0"/>
      <dgm:spPr/>
    </dgm:pt>
  </dgm:ptLst>
  <dgm:cxnLst>
    <dgm:cxn modelId="{CEE20A01-B5BE-4C26-9ABC-99DCC013BF42}" type="presOf" srcId="{B93324E8-801D-42C4-B805-F4FB871673CF}" destId="{304A450A-BE63-44CB-B07A-93CD11AE2D9C}" srcOrd="0" destOrd="0" presId="urn:microsoft.com/office/officeart/2008/layout/LinedList"/>
    <dgm:cxn modelId="{B0503B28-05E6-43CD-B281-5CEC769F91DA}" type="presOf" srcId="{ADF85FEA-875D-4221-A928-E1FEC1142B2C}" destId="{207F88BD-809D-4562-B7AE-AA7975DB6628}" srcOrd="0" destOrd="0" presId="urn:microsoft.com/office/officeart/2008/layout/LinedList"/>
    <dgm:cxn modelId="{FDD95340-F31C-4375-AAFE-88CA13B41ECD}" srcId="{D9A4EE0A-F20C-460F-BD2C-FAE415B209F7}" destId="{A7AC6686-C124-4E47-934B-E1C323B6BAA2}" srcOrd="0" destOrd="0" parTransId="{697B2BF0-CAD6-47AD-BF50-B1039AF3A388}" sibTransId="{E0313AE4-7E58-453B-94B0-60BD60C39ADB}"/>
    <dgm:cxn modelId="{DF998382-31F6-4CD8-80FC-995E8EDA75C2}" type="presOf" srcId="{A7AC6686-C124-4E47-934B-E1C323B6BAA2}" destId="{64A5BC63-CE74-4DB0-ACB1-08C363409A9C}" srcOrd="0" destOrd="0" presId="urn:microsoft.com/office/officeart/2008/layout/LinedList"/>
    <dgm:cxn modelId="{AD7AEEB7-C1E5-4C0B-BB5D-A133F1CC0659}" srcId="{D9A4EE0A-F20C-460F-BD2C-FAE415B209F7}" destId="{B93324E8-801D-42C4-B805-F4FB871673CF}" srcOrd="2" destOrd="0" parTransId="{AF97C718-8A37-402B-88B2-B7035A3594CD}" sibTransId="{6CC535C5-A656-4396-9E6F-0962ABAC91FD}"/>
    <dgm:cxn modelId="{2BD831DD-EA7E-43EB-8204-2021045912EE}" type="presOf" srcId="{D9A4EE0A-F20C-460F-BD2C-FAE415B209F7}" destId="{DF3A138A-BFBE-4A86-B551-FD4D954CDBB2}" srcOrd="0" destOrd="0" presId="urn:microsoft.com/office/officeart/2008/layout/LinedList"/>
    <dgm:cxn modelId="{AE2541E8-EED8-4D9D-8058-AF4E33BAAA87}" srcId="{D9A4EE0A-F20C-460F-BD2C-FAE415B209F7}" destId="{B39162B2-0D6E-4678-9EE9-1A7E39A32671}" srcOrd="1" destOrd="0" parTransId="{DE5B1F68-5830-4A47-9ED2-8E157EB7B4FB}" sibTransId="{E1647100-62A8-4602-AA27-4019B772FBDC}"/>
    <dgm:cxn modelId="{14F41EF4-4340-4B82-BF2C-805F5FB79DC3}" srcId="{D9A4EE0A-F20C-460F-BD2C-FAE415B209F7}" destId="{ADF85FEA-875D-4221-A928-E1FEC1142B2C}" srcOrd="3" destOrd="0" parTransId="{EE981293-3A02-4F11-B6A6-B6F1FDEC31B6}" sibTransId="{F175D0F5-3C7F-403A-84D0-1E1957977D5E}"/>
    <dgm:cxn modelId="{A89A6DFA-D931-415F-95E9-792BB7B7D4F5}" type="presOf" srcId="{B39162B2-0D6E-4678-9EE9-1A7E39A32671}" destId="{DEB98130-BE5D-46A9-B1AD-73952A7272E3}" srcOrd="0" destOrd="0" presId="urn:microsoft.com/office/officeart/2008/layout/LinedList"/>
    <dgm:cxn modelId="{B02BE0CF-C82E-47E2-B4A7-6EC116746937}" type="presParOf" srcId="{DF3A138A-BFBE-4A86-B551-FD4D954CDBB2}" destId="{8B2B4C53-C9EA-4BE2-8329-7C434C5BAF21}" srcOrd="0" destOrd="0" presId="urn:microsoft.com/office/officeart/2008/layout/LinedList"/>
    <dgm:cxn modelId="{8131635A-90B1-4810-925D-1B60968A2C3A}" type="presParOf" srcId="{DF3A138A-BFBE-4A86-B551-FD4D954CDBB2}" destId="{D4B9C98D-ABBF-4200-BDDB-43B3AC8CCE19}" srcOrd="1" destOrd="0" presId="urn:microsoft.com/office/officeart/2008/layout/LinedList"/>
    <dgm:cxn modelId="{82630F86-5128-489B-AE91-781967E73E7F}" type="presParOf" srcId="{D4B9C98D-ABBF-4200-BDDB-43B3AC8CCE19}" destId="{64A5BC63-CE74-4DB0-ACB1-08C363409A9C}" srcOrd="0" destOrd="0" presId="urn:microsoft.com/office/officeart/2008/layout/LinedList"/>
    <dgm:cxn modelId="{6DC7E629-7752-4129-B138-659FEB102BF1}" type="presParOf" srcId="{D4B9C98D-ABBF-4200-BDDB-43B3AC8CCE19}" destId="{347BAE82-1B81-4154-A258-4F11DB4139C4}" srcOrd="1" destOrd="0" presId="urn:microsoft.com/office/officeart/2008/layout/LinedList"/>
    <dgm:cxn modelId="{7580964A-5D57-44BA-9BA5-28F096147A0C}" type="presParOf" srcId="{DF3A138A-BFBE-4A86-B551-FD4D954CDBB2}" destId="{527D178F-3A1C-4CF5-B886-4E9B3B126342}" srcOrd="2" destOrd="0" presId="urn:microsoft.com/office/officeart/2008/layout/LinedList"/>
    <dgm:cxn modelId="{DC10E2BD-1735-4BB0-B91C-68014D198324}" type="presParOf" srcId="{DF3A138A-BFBE-4A86-B551-FD4D954CDBB2}" destId="{106BCB72-E218-4D99-9FC2-9E875B9687A7}" srcOrd="3" destOrd="0" presId="urn:microsoft.com/office/officeart/2008/layout/LinedList"/>
    <dgm:cxn modelId="{538A28D1-A83C-4BAE-BD27-CB815062942C}" type="presParOf" srcId="{106BCB72-E218-4D99-9FC2-9E875B9687A7}" destId="{DEB98130-BE5D-46A9-B1AD-73952A7272E3}" srcOrd="0" destOrd="0" presId="urn:microsoft.com/office/officeart/2008/layout/LinedList"/>
    <dgm:cxn modelId="{D1A42803-B9A5-4683-AD69-065BCDCB9441}" type="presParOf" srcId="{106BCB72-E218-4D99-9FC2-9E875B9687A7}" destId="{B2DF2769-478C-436A-A965-0AE76D5E9BCF}" srcOrd="1" destOrd="0" presId="urn:microsoft.com/office/officeart/2008/layout/LinedList"/>
    <dgm:cxn modelId="{C9A2DB78-CF82-4EF3-9759-2D980AE3222E}" type="presParOf" srcId="{DF3A138A-BFBE-4A86-B551-FD4D954CDBB2}" destId="{9C3251BD-7D7A-41D2-ADB9-B5DCF7B363CE}" srcOrd="4" destOrd="0" presId="urn:microsoft.com/office/officeart/2008/layout/LinedList"/>
    <dgm:cxn modelId="{F97CEF70-231A-4BAE-8777-6FFA5B9F629C}" type="presParOf" srcId="{DF3A138A-BFBE-4A86-B551-FD4D954CDBB2}" destId="{0D38DE17-2C8D-4478-95B5-32F3775E01F5}" srcOrd="5" destOrd="0" presId="urn:microsoft.com/office/officeart/2008/layout/LinedList"/>
    <dgm:cxn modelId="{07FC637E-A3F9-4B9C-830E-BC9B5107C383}" type="presParOf" srcId="{0D38DE17-2C8D-4478-95B5-32F3775E01F5}" destId="{304A450A-BE63-44CB-B07A-93CD11AE2D9C}" srcOrd="0" destOrd="0" presId="urn:microsoft.com/office/officeart/2008/layout/LinedList"/>
    <dgm:cxn modelId="{CA2A9403-EFFA-477A-87ED-6AF4B387811D}" type="presParOf" srcId="{0D38DE17-2C8D-4478-95B5-32F3775E01F5}" destId="{38F1979E-6D29-4E7D-92F6-99020EA9ED2C}" srcOrd="1" destOrd="0" presId="urn:microsoft.com/office/officeart/2008/layout/LinedList"/>
    <dgm:cxn modelId="{5D159900-9DF5-4E4C-B1E2-E4790AA96507}" type="presParOf" srcId="{DF3A138A-BFBE-4A86-B551-FD4D954CDBB2}" destId="{9D84E541-701C-47C8-B8C9-18D05B109BCE}" srcOrd="6" destOrd="0" presId="urn:microsoft.com/office/officeart/2008/layout/LinedList"/>
    <dgm:cxn modelId="{9CA48B2B-D38E-4680-BEC5-7FDD5F88C629}" type="presParOf" srcId="{DF3A138A-BFBE-4A86-B551-FD4D954CDBB2}" destId="{D0461B5B-BDBC-4D91-9A6F-ACE63295A9C7}" srcOrd="7" destOrd="0" presId="urn:microsoft.com/office/officeart/2008/layout/LinedList"/>
    <dgm:cxn modelId="{32A4095A-BB1B-436A-89CC-FE63741301BD}" type="presParOf" srcId="{D0461B5B-BDBC-4D91-9A6F-ACE63295A9C7}" destId="{207F88BD-809D-4562-B7AE-AA7975DB6628}" srcOrd="0" destOrd="0" presId="urn:microsoft.com/office/officeart/2008/layout/LinedList"/>
    <dgm:cxn modelId="{B72EF08C-8D87-4032-862A-45D1721F2E28}" type="presParOf" srcId="{D0461B5B-BDBC-4D91-9A6F-ACE63295A9C7}" destId="{46EC3A46-4659-435F-A8E3-59931C90A4C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F26008-6504-44C5-AD99-13B4D3740C3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A567AD-30B9-4493-8DDB-ECE0170472A6}">
      <dgm:prSet/>
      <dgm:spPr/>
      <dgm:t>
        <a:bodyPr/>
        <a:lstStyle/>
        <a:p>
          <a:r>
            <a:rPr lang="en-US"/>
            <a:t>• Workforce shortages leading to increased workload pressures.</a:t>
          </a:r>
        </a:p>
      </dgm:t>
    </dgm:pt>
    <dgm:pt modelId="{0B8154A5-276C-4A76-B0F6-2CEF8A5F8497}" type="parTrans" cxnId="{8D520E4E-6D46-4106-A043-2A8AAAEED78A}">
      <dgm:prSet/>
      <dgm:spPr/>
      <dgm:t>
        <a:bodyPr/>
        <a:lstStyle/>
        <a:p>
          <a:endParaRPr lang="en-US"/>
        </a:p>
      </dgm:t>
    </dgm:pt>
    <dgm:pt modelId="{8A7662FD-5979-49B6-A59B-7FAAEC3800D3}" type="sibTrans" cxnId="{8D520E4E-6D46-4106-A043-2A8AAAEED78A}">
      <dgm:prSet/>
      <dgm:spPr/>
      <dgm:t>
        <a:bodyPr/>
        <a:lstStyle/>
        <a:p>
          <a:endParaRPr lang="en-US"/>
        </a:p>
      </dgm:t>
    </dgm:pt>
    <dgm:pt modelId="{E2DCDF7E-344B-42E4-9B31-1B91ED383026}">
      <dgm:prSet/>
      <dgm:spPr/>
      <dgm:t>
        <a:bodyPr/>
        <a:lstStyle/>
        <a:p>
          <a:r>
            <a:rPr lang="en-US"/>
            <a:t>• Risk of stress, emotional fatigue and burnout.</a:t>
          </a:r>
        </a:p>
      </dgm:t>
    </dgm:pt>
    <dgm:pt modelId="{68ED8202-4BFE-4E01-9A99-1B559EDADC04}" type="parTrans" cxnId="{73D0CA15-6294-46E4-80B5-ABF5C26389E4}">
      <dgm:prSet/>
      <dgm:spPr/>
      <dgm:t>
        <a:bodyPr/>
        <a:lstStyle/>
        <a:p>
          <a:endParaRPr lang="en-US"/>
        </a:p>
      </dgm:t>
    </dgm:pt>
    <dgm:pt modelId="{6B70EFB9-F507-4884-8763-CA1B1A555E90}" type="sibTrans" cxnId="{73D0CA15-6294-46E4-80B5-ABF5C26389E4}">
      <dgm:prSet/>
      <dgm:spPr/>
      <dgm:t>
        <a:bodyPr/>
        <a:lstStyle/>
        <a:p>
          <a:endParaRPr lang="en-US"/>
        </a:p>
      </dgm:t>
    </dgm:pt>
    <dgm:pt modelId="{D844C440-9C51-4A06-90DA-F3B17301F3D6}">
      <dgm:prSet/>
      <dgm:spPr/>
      <dgm:t>
        <a:bodyPr/>
        <a:lstStyle/>
        <a:p>
          <a:r>
            <a:rPr lang="en-US"/>
            <a:t>• Competition for specialised or senior positions.</a:t>
          </a:r>
        </a:p>
      </dgm:t>
    </dgm:pt>
    <dgm:pt modelId="{20DA2C57-FFB7-40AD-82C8-94059F84CFB9}" type="parTrans" cxnId="{50400666-1924-4D49-BAD9-575F2EFA294E}">
      <dgm:prSet/>
      <dgm:spPr/>
      <dgm:t>
        <a:bodyPr/>
        <a:lstStyle/>
        <a:p>
          <a:endParaRPr lang="en-US"/>
        </a:p>
      </dgm:t>
    </dgm:pt>
    <dgm:pt modelId="{67923A23-A69B-426B-8B3E-F6171A2C8E34}" type="sibTrans" cxnId="{50400666-1924-4D49-BAD9-575F2EFA294E}">
      <dgm:prSet/>
      <dgm:spPr/>
      <dgm:t>
        <a:bodyPr/>
        <a:lstStyle/>
        <a:p>
          <a:endParaRPr lang="en-US"/>
        </a:p>
      </dgm:t>
    </dgm:pt>
    <dgm:pt modelId="{3837343E-820C-4D1E-AC98-2B59D3D1BC22}">
      <dgm:prSet/>
      <dgm:spPr/>
      <dgm:t>
        <a:bodyPr/>
        <a:lstStyle/>
        <a:p>
          <a:r>
            <a:rPr lang="en-US"/>
            <a:t>• Policy and funding changes affecting stability within social care services.</a:t>
          </a:r>
        </a:p>
      </dgm:t>
    </dgm:pt>
    <dgm:pt modelId="{7D691F15-C2E6-4703-96D4-704BC6DC8859}" type="parTrans" cxnId="{F4AC284B-BB62-4879-B934-38CE1BDB2439}">
      <dgm:prSet/>
      <dgm:spPr/>
      <dgm:t>
        <a:bodyPr/>
        <a:lstStyle/>
        <a:p>
          <a:endParaRPr lang="en-US"/>
        </a:p>
      </dgm:t>
    </dgm:pt>
    <dgm:pt modelId="{105D4D02-035D-4B10-BD5D-45C9A8F731DD}" type="sibTrans" cxnId="{F4AC284B-BB62-4879-B934-38CE1BDB2439}">
      <dgm:prSet/>
      <dgm:spPr/>
      <dgm:t>
        <a:bodyPr/>
        <a:lstStyle/>
        <a:p>
          <a:endParaRPr lang="en-US"/>
        </a:p>
      </dgm:t>
    </dgm:pt>
    <dgm:pt modelId="{CF7B2CE5-0CEB-42C9-B35B-ED302AB293FB}">
      <dgm:prSet/>
      <dgm:spPr/>
      <dgm:t>
        <a:bodyPr/>
        <a:lstStyle/>
        <a:p>
          <a:r>
            <a:rPr lang="en-US"/>
            <a:t>The King's Fund (2023) reports significant staffing and financial challenges across UK health and social care services.</a:t>
          </a:r>
        </a:p>
      </dgm:t>
    </dgm:pt>
    <dgm:pt modelId="{D8136452-BCB4-483F-8901-5B6298AD377B}" type="parTrans" cxnId="{3BB5E99D-5646-433E-AE82-FBDF291D94D4}">
      <dgm:prSet/>
      <dgm:spPr/>
      <dgm:t>
        <a:bodyPr/>
        <a:lstStyle/>
        <a:p>
          <a:endParaRPr lang="en-US"/>
        </a:p>
      </dgm:t>
    </dgm:pt>
    <dgm:pt modelId="{82ABD4D1-CCA4-4CC9-91A8-E902F5B3E9EB}" type="sibTrans" cxnId="{3BB5E99D-5646-433E-AE82-FBDF291D94D4}">
      <dgm:prSet/>
      <dgm:spPr/>
      <dgm:t>
        <a:bodyPr/>
        <a:lstStyle/>
        <a:p>
          <a:endParaRPr lang="en-US"/>
        </a:p>
      </dgm:t>
    </dgm:pt>
    <dgm:pt modelId="{EC7DE531-AEDF-4C43-B381-AC682BA1990C}" type="pres">
      <dgm:prSet presAssocID="{D1F26008-6504-44C5-AD99-13B4D3740C3D}" presName="linear" presStyleCnt="0">
        <dgm:presLayoutVars>
          <dgm:animLvl val="lvl"/>
          <dgm:resizeHandles val="exact"/>
        </dgm:presLayoutVars>
      </dgm:prSet>
      <dgm:spPr/>
    </dgm:pt>
    <dgm:pt modelId="{760CC4FF-266E-46C5-8ED7-1678BA492187}" type="pres">
      <dgm:prSet presAssocID="{0AA567AD-30B9-4493-8DDB-ECE0170472A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BC25165-6224-4ED3-AED8-26961C62C049}" type="pres">
      <dgm:prSet presAssocID="{8A7662FD-5979-49B6-A59B-7FAAEC3800D3}" presName="spacer" presStyleCnt="0"/>
      <dgm:spPr/>
    </dgm:pt>
    <dgm:pt modelId="{6ECF4A9B-E2C5-4D07-9ACB-D090E9F14243}" type="pres">
      <dgm:prSet presAssocID="{E2DCDF7E-344B-42E4-9B31-1B91ED38302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4350F1-74B7-40FE-BBE7-1997086A6B76}" type="pres">
      <dgm:prSet presAssocID="{6B70EFB9-F507-4884-8763-CA1B1A555E90}" presName="spacer" presStyleCnt="0"/>
      <dgm:spPr/>
    </dgm:pt>
    <dgm:pt modelId="{B601F4E8-A670-4272-AA5D-B12369AF6008}" type="pres">
      <dgm:prSet presAssocID="{D844C440-9C51-4A06-90DA-F3B17301F3D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459BA1C-5D3B-4F4B-B2F4-C41684E6592B}" type="pres">
      <dgm:prSet presAssocID="{67923A23-A69B-426B-8B3E-F6171A2C8E34}" presName="spacer" presStyleCnt="0"/>
      <dgm:spPr/>
    </dgm:pt>
    <dgm:pt modelId="{F9C69904-FD54-4300-98C5-ABBC53320072}" type="pres">
      <dgm:prSet presAssocID="{3837343E-820C-4D1E-AC98-2B59D3D1BC2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29A6B2F-F7FB-4E79-85FC-FA4E6279CD20}" type="pres">
      <dgm:prSet presAssocID="{105D4D02-035D-4B10-BD5D-45C9A8F731DD}" presName="spacer" presStyleCnt="0"/>
      <dgm:spPr/>
    </dgm:pt>
    <dgm:pt modelId="{23A2DABA-E824-48F4-95F7-7A20FCC9365C}" type="pres">
      <dgm:prSet presAssocID="{CF7B2CE5-0CEB-42C9-B35B-ED302AB293F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3D0CA15-6294-46E4-80B5-ABF5C26389E4}" srcId="{D1F26008-6504-44C5-AD99-13B4D3740C3D}" destId="{E2DCDF7E-344B-42E4-9B31-1B91ED383026}" srcOrd="1" destOrd="0" parTransId="{68ED8202-4BFE-4E01-9A99-1B559EDADC04}" sibTransId="{6B70EFB9-F507-4884-8763-CA1B1A555E90}"/>
    <dgm:cxn modelId="{50400666-1924-4D49-BAD9-575F2EFA294E}" srcId="{D1F26008-6504-44C5-AD99-13B4D3740C3D}" destId="{D844C440-9C51-4A06-90DA-F3B17301F3D6}" srcOrd="2" destOrd="0" parTransId="{20DA2C57-FFB7-40AD-82C8-94059F84CFB9}" sibTransId="{67923A23-A69B-426B-8B3E-F6171A2C8E34}"/>
    <dgm:cxn modelId="{F4AC284B-BB62-4879-B934-38CE1BDB2439}" srcId="{D1F26008-6504-44C5-AD99-13B4D3740C3D}" destId="{3837343E-820C-4D1E-AC98-2B59D3D1BC22}" srcOrd="3" destOrd="0" parTransId="{7D691F15-C2E6-4703-96D4-704BC6DC8859}" sibTransId="{105D4D02-035D-4B10-BD5D-45C9A8F731DD}"/>
    <dgm:cxn modelId="{8D520E4E-6D46-4106-A043-2A8AAAEED78A}" srcId="{D1F26008-6504-44C5-AD99-13B4D3740C3D}" destId="{0AA567AD-30B9-4493-8DDB-ECE0170472A6}" srcOrd="0" destOrd="0" parTransId="{0B8154A5-276C-4A76-B0F6-2CEF8A5F8497}" sibTransId="{8A7662FD-5979-49B6-A59B-7FAAEC3800D3}"/>
    <dgm:cxn modelId="{B59B0357-5D29-4888-A20F-726863583973}" type="presOf" srcId="{D1F26008-6504-44C5-AD99-13B4D3740C3D}" destId="{EC7DE531-AEDF-4C43-B381-AC682BA1990C}" srcOrd="0" destOrd="0" presId="urn:microsoft.com/office/officeart/2005/8/layout/vList2"/>
    <dgm:cxn modelId="{2154877C-AAD6-47DF-9F5F-5CD67DDBA7E6}" type="presOf" srcId="{CF7B2CE5-0CEB-42C9-B35B-ED302AB293FB}" destId="{23A2DABA-E824-48F4-95F7-7A20FCC9365C}" srcOrd="0" destOrd="0" presId="urn:microsoft.com/office/officeart/2005/8/layout/vList2"/>
    <dgm:cxn modelId="{0527BC9B-7CA2-48E1-8117-DC22E7213CB7}" type="presOf" srcId="{D844C440-9C51-4A06-90DA-F3B17301F3D6}" destId="{B601F4E8-A670-4272-AA5D-B12369AF6008}" srcOrd="0" destOrd="0" presId="urn:microsoft.com/office/officeart/2005/8/layout/vList2"/>
    <dgm:cxn modelId="{3BB5E99D-5646-433E-AE82-FBDF291D94D4}" srcId="{D1F26008-6504-44C5-AD99-13B4D3740C3D}" destId="{CF7B2CE5-0CEB-42C9-B35B-ED302AB293FB}" srcOrd="4" destOrd="0" parTransId="{D8136452-BCB4-483F-8901-5B6298AD377B}" sibTransId="{82ABD4D1-CCA4-4CC9-91A8-E902F5B3E9EB}"/>
    <dgm:cxn modelId="{F8F408C0-AB09-44AE-89FE-3CADAEA6C738}" type="presOf" srcId="{0AA567AD-30B9-4493-8DDB-ECE0170472A6}" destId="{760CC4FF-266E-46C5-8ED7-1678BA492187}" srcOrd="0" destOrd="0" presId="urn:microsoft.com/office/officeart/2005/8/layout/vList2"/>
    <dgm:cxn modelId="{C7EE45CA-30A2-4471-8CB3-412EFC9EEDFB}" type="presOf" srcId="{E2DCDF7E-344B-42E4-9B31-1B91ED383026}" destId="{6ECF4A9B-E2C5-4D07-9ACB-D090E9F14243}" srcOrd="0" destOrd="0" presId="urn:microsoft.com/office/officeart/2005/8/layout/vList2"/>
    <dgm:cxn modelId="{48C1A2D3-0210-4DD7-BD95-BF1048F1FEE5}" type="presOf" srcId="{3837343E-820C-4D1E-AC98-2B59D3D1BC22}" destId="{F9C69904-FD54-4300-98C5-ABBC53320072}" srcOrd="0" destOrd="0" presId="urn:microsoft.com/office/officeart/2005/8/layout/vList2"/>
    <dgm:cxn modelId="{397E8781-90C8-494F-8D5A-33A6F6F67DD4}" type="presParOf" srcId="{EC7DE531-AEDF-4C43-B381-AC682BA1990C}" destId="{760CC4FF-266E-46C5-8ED7-1678BA492187}" srcOrd="0" destOrd="0" presId="urn:microsoft.com/office/officeart/2005/8/layout/vList2"/>
    <dgm:cxn modelId="{0EE17CE9-DC7C-47E8-995A-6F0905668859}" type="presParOf" srcId="{EC7DE531-AEDF-4C43-B381-AC682BA1990C}" destId="{3BC25165-6224-4ED3-AED8-26961C62C049}" srcOrd="1" destOrd="0" presId="urn:microsoft.com/office/officeart/2005/8/layout/vList2"/>
    <dgm:cxn modelId="{C78ACE56-7EC2-45EB-9A56-43EEF9757048}" type="presParOf" srcId="{EC7DE531-AEDF-4C43-B381-AC682BA1990C}" destId="{6ECF4A9B-E2C5-4D07-9ACB-D090E9F14243}" srcOrd="2" destOrd="0" presId="urn:microsoft.com/office/officeart/2005/8/layout/vList2"/>
    <dgm:cxn modelId="{9597A3F7-2D17-43E4-BE11-0BAC5A73DE0E}" type="presParOf" srcId="{EC7DE531-AEDF-4C43-B381-AC682BA1990C}" destId="{B14350F1-74B7-40FE-BBE7-1997086A6B76}" srcOrd="3" destOrd="0" presId="urn:microsoft.com/office/officeart/2005/8/layout/vList2"/>
    <dgm:cxn modelId="{C759E77E-1096-4EE4-AA73-54AF4E73B2CF}" type="presParOf" srcId="{EC7DE531-AEDF-4C43-B381-AC682BA1990C}" destId="{B601F4E8-A670-4272-AA5D-B12369AF6008}" srcOrd="4" destOrd="0" presId="urn:microsoft.com/office/officeart/2005/8/layout/vList2"/>
    <dgm:cxn modelId="{2EC224FC-B95B-408A-989E-1D235A2C720E}" type="presParOf" srcId="{EC7DE531-AEDF-4C43-B381-AC682BA1990C}" destId="{0459BA1C-5D3B-4F4B-B2F4-C41684E6592B}" srcOrd="5" destOrd="0" presId="urn:microsoft.com/office/officeart/2005/8/layout/vList2"/>
    <dgm:cxn modelId="{745DA1FD-C091-4B3B-955C-C9C922DE36EC}" type="presParOf" srcId="{EC7DE531-AEDF-4C43-B381-AC682BA1990C}" destId="{F9C69904-FD54-4300-98C5-ABBC53320072}" srcOrd="6" destOrd="0" presId="urn:microsoft.com/office/officeart/2005/8/layout/vList2"/>
    <dgm:cxn modelId="{253297D9-2F28-445A-A1CB-AFB82975DF6E}" type="presParOf" srcId="{EC7DE531-AEDF-4C43-B381-AC682BA1990C}" destId="{B29A6B2F-F7FB-4E79-85FC-FA4E6279CD20}" srcOrd="7" destOrd="0" presId="urn:microsoft.com/office/officeart/2005/8/layout/vList2"/>
    <dgm:cxn modelId="{D31A5D2F-1B99-41FC-AA41-68B5DF0AE8D0}" type="presParOf" srcId="{EC7DE531-AEDF-4C43-B381-AC682BA1990C}" destId="{23A2DABA-E824-48F4-95F7-7A20FCC9365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9A926E-3183-47B1-9391-4E513396A346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62DF51E7-CA01-4EED-A6CE-26F6CF8194D0}">
      <dgm:prSet/>
      <dgm:spPr/>
      <dgm:t>
        <a:bodyPr/>
        <a:lstStyle/>
        <a:p>
          <a:r>
            <a:rPr lang="en-US"/>
            <a:t>Good time management will help me prioritise tasks and manage workload pressure effectively.</a:t>
          </a:r>
        </a:p>
      </dgm:t>
    </dgm:pt>
    <dgm:pt modelId="{0A9D2A4F-E856-47D9-9D62-D0D408667279}" type="parTrans" cxnId="{E9199499-BFD2-4CED-9866-7BE54931B342}">
      <dgm:prSet/>
      <dgm:spPr/>
      <dgm:t>
        <a:bodyPr/>
        <a:lstStyle/>
        <a:p>
          <a:endParaRPr lang="en-US"/>
        </a:p>
      </dgm:t>
    </dgm:pt>
    <dgm:pt modelId="{706BC2C1-234B-40CE-9FF8-FB0596E73BDB}" type="sibTrans" cxnId="{E9199499-BFD2-4CED-9866-7BE54931B342}">
      <dgm:prSet/>
      <dgm:spPr/>
      <dgm:t>
        <a:bodyPr/>
        <a:lstStyle/>
        <a:p>
          <a:endParaRPr lang="en-US"/>
        </a:p>
      </dgm:t>
    </dgm:pt>
    <dgm:pt modelId="{47AD73B4-F051-478C-AD45-133FB56C3B9D}">
      <dgm:prSet/>
      <dgm:spPr/>
      <dgm:t>
        <a:bodyPr/>
        <a:lstStyle/>
        <a:p>
          <a:r>
            <a:rPr lang="en-US"/>
            <a:t>Empathy and positive relationship-building can improve job satisfaction and reduce stress.</a:t>
          </a:r>
        </a:p>
      </dgm:t>
    </dgm:pt>
    <dgm:pt modelId="{81E36EE0-C75F-4F59-89C0-FD28C38334A6}" type="parTrans" cxnId="{7B37DFBF-4838-4C6B-B94F-098A905A890E}">
      <dgm:prSet/>
      <dgm:spPr/>
      <dgm:t>
        <a:bodyPr/>
        <a:lstStyle/>
        <a:p>
          <a:endParaRPr lang="en-US"/>
        </a:p>
      </dgm:t>
    </dgm:pt>
    <dgm:pt modelId="{FBBBA0B6-18FA-4A78-B5F8-5C50D138EF9D}" type="sibTrans" cxnId="{7B37DFBF-4838-4C6B-B94F-098A905A890E}">
      <dgm:prSet/>
      <dgm:spPr/>
      <dgm:t>
        <a:bodyPr/>
        <a:lstStyle/>
        <a:p>
          <a:endParaRPr lang="en-US"/>
        </a:p>
      </dgm:t>
    </dgm:pt>
    <dgm:pt modelId="{B1DAFF53-7E61-429A-A952-D70B50D85171}">
      <dgm:prSet/>
      <dgm:spPr/>
      <dgm:t>
        <a:bodyPr/>
        <a:lstStyle/>
        <a:p>
          <a:r>
            <a:rPr lang="en-US"/>
            <a:t>Continuous professional development ensures I remain competitive and adaptable despite sector challenges.</a:t>
          </a:r>
        </a:p>
      </dgm:t>
    </dgm:pt>
    <dgm:pt modelId="{45A33E30-7227-4FD2-B91C-BA4428523964}" type="parTrans" cxnId="{7BEF20C3-1A26-43EA-91CA-3EFDEC4EBC62}">
      <dgm:prSet/>
      <dgm:spPr/>
      <dgm:t>
        <a:bodyPr/>
        <a:lstStyle/>
        <a:p>
          <a:endParaRPr lang="en-US"/>
        </a:p>
      </dgm:t>
    </dgm:pt>
    <dgm:pt modelId="{DAD7BF82-BCAB-42AB-A43D-54843F8F6840}" type="sibTrans" cxnId="{7BEF20C3-1A26-43EA-91CA-3EFDEC4EBC62}">
      <dgm:prSet/>
      <dgm:spPr/>
      <dgm:t>
        <a:bodyPr/>
        <a:lstStyle/>
        <a:p>
          <a:endParaRPr lang="en-US"/>
        </a:p>
      </dgm:t>
    </dgm:pt>
    <dgm:pt modelId="{C7AFE76C-5679-469E-A53F-D5B48DFB73F0}" type="pres">
      <dgm:prSet presAssocID="{3D9A926E-3183-47B1-9391-4E513396A346}" presName="vert0" presStyleCnt="0">
        <dgm:presLayoutVars>
          <dgm:dir/>
          <dgm:animOne val="branch"/>
          <dgm:animLvl val="lvl"/>
        </dgm:presLayoutVars>
      </dgm:prSet>
      <dgm:spPr/>
    </dgm:pt>
    <dgm:pt modelId="{1D10B0F0-7CD3-4CF6-BEE6-44CF31C7D729}" type="pres">
      <dgm:prSet presAssocID="{62DF51E7-CA01-4EED-A6CE-26F6CF8194D0}" presName="thickLine" presStyleLbl="alignNode1" presStyleIdx="0" presStyleCnt="3"/>
      <dgm:spPr/>
    </dgm:pt>
    <dgm:pt modelId="{A49F795A-67DD-4B35-A866-7BD704C92EA1}" type="pres">
      <dgm:prSet presAssocID="{62DF51E7-CA01-4EED-A6CE-26F6CF8194D0}" presName="horz1" presStyleCnt="0"/>
      <dgm:spPr/>
    </dgm:pt>
    <dgm:pt modelId="{B2E9E3CA-B3BE-4D8B-93A5-32A94098CC0A}" type="pres">
      <dgm:prSet presAssocID="{62DF51E7-CA01-4EED-A6CE-26F6CF8194D0}" presName="tx1" presStyleLbl="revTx" presStyleIdx="0" presStyleCnt="3"/>
      <dgm:spPr/>
    </dgm:pt>
    <dgm:pt modelId="{6188AB74-18BC-4268-A8F7-DC0B2BF81E2D}" type="pres">
      <dgm:prSet presAssocID="{62DF51E7-CA01-4EED-A6CE-26F6CF8194D0}" presName="vert1" presStyleCnt="0"/>
      <dgm:spPr/>
    </dgm:pt>
    <dgm:pt modelId="{F5F98C55-5EDB-4D8A-BEFF-F1DD540C995A}" type="pres">
      <dgm:prSet presAssocID="{47AD73B4-F051-478C-AD45-133FB56C3B9D}" presName="thickLine" presStyleLbl="alignNode1" presStyleIdx="1" presStyleCnt="3"/>
      <dgm:spPr/>
    </dgm:pt>
    <dgm:pt modelId="{016C1012-6E89-41F4-99C9-F13BA65BFA27}" type="pres">
      <dgm:prSet presAssocID="{47AD73B4-F051-478C-AD45-133FB56C3B9D}" presName="horz1" presStyleCnt="0"/>
      <dgm:spPr/>
    </dgm:pt>
    <dgm:pt modelId="{B3806D4A-5E00-40D4-A587-A107E7AAFA2B}" type="pres">
      <dgm:prSet presAssocID="{47AD73B4-F051-478C-AD45-133FB56C3B9D}" presName="tx1" presStyleLbl="revTx" presStyleIdx="1" presStyleCnt="3"/>
      <dgm:spPr/>
    </dgm:pt>
    <dgm:pt modelId="{8D7EEF93-DA98-4CB2-8607-ACC01540375B}" type="pres">
      <dgm:prSet presAssocID="{47AD73B4-F051-478C-AD45-133FB56C3B9D}" presName="vert1" presStyleCnt="0"/>
      <dgm:spPr/>
    </dgm:pt>
    <dgm:pt modelId="{E22570B1-2A04-4392-88A9-E0FA10CC80D3}" type="pres">
      <dgm:prSet presAssocID="{B1DAFF53-7E61-429A-A952-D70B50D85171}" presName="thickLine" presStyleLbl="alignNode1" presStyleIdx="2" presStyleCnt="3"/>
      <dgm:spPr/>
    </dgm:pt>
    <dgm:pt modelId="{7AF1F603-25D5-479A-A8CA-FA364729A92C}" type="pres">
      <dgm:prSet presAssocID="{B1DAFF53-7E61-429A-A952-D70B50D85171}" presName="horz1" presStyleCnt="0"/>
      <dgm:spPr/>
    </dgm:pt>
    <dgm:pt modelId="{9C1B5A5E-33BC-451B-84E3-411B6045AA31}" type="pres">
      <dgm:prSet presAssocID="{B1DAFF53-7E61-429A-A952-D70B50D85171}" presName="tx1" presStyleLbl="revTx" presStyleIdx="2" presStyleCnt="3"/>
      <dgm:spPr/>
    </dgm:pt>
    <dgm:pt modelId="{DFB3BB84-3497-491D-BFF7-B8CECC79875A}" type="pres">
      <dgm:prSet presAssocID="{B1DAFF53-7E61-429A-A952-D70B50D85171}" presName="vert1" presStyleCnt="0"/>
      <dgm:spPr/>
    </dgm:pt>
  </dgm:ptLst>
  <dgm:cxnLst>
    <dgm:cxn modelId="{37FB5952-BE73-4F23-A6D1-CACC777B4251}" type="presOf" srcId="{B1DAFF53-7E61-429A-A952-D70B50D85171}" destId="{9C1B5A5E-33BC-451B-84E3-411B6045AA31}" srcOrd="0" destOrd="0" presId="urn:microsoft.com/office/officeart/2008/layout/LinedList"/>
    <dgm:cxn modelId="{CBE96E89-5CD7-42A3-8DA4-3B4F85857BCB}" type="presOf" srcId="{3D9A926E-3183-47B1-9391-4E513396A346}" destId="{C7AFE76C-5679-469E-A53F-D5B48DFB73F0}" srcOrd="0" destOrd="0" presId="urn:microsoft.com/office/officeart/2008/layout/LinedList"/>
    <dgm:cxn modelId="{E9199499-BFD2-4CED-9866-7BE54931B342}" srcId="{3D9A926E-3183-47B1-9391-4E513396A346}" destId="{62DF51E7-CA01-4EED-A6CE-26F6CF8194D0}" srcOrd="0" destOrd="0" parTransId="{0A9D2A4F-E856-47D9-9D62-D0D408667279}" sibTransId="{706BC2C1-234B-40CE-9FF8-FB0596E73BDB}"/>
    <dgm:cxn modelId="{CAE20EA6-9B90-4EBE-B102-AD8C3703690F}" type="presOf" srcId="{62DF51E7-CA01-4EED-A6CE-26F6CF8194D0}" destId="{B2E9E3CA-B3BE-4D8B-93A5-32A94098CC0A}" srcOrd="0" destOrd="0" presId="urn:microsoft.com/office/officeart/2008/layout/LinedList"/>
    <dgm:cxn modelId="{7B37DFBF-4838-4C6B-B94F-098A905A890E}" srcId="{3D9A926E-3183-47B1-9391-4E513396A346}" destId="{47AD73B4-F051-478C-AD45-133FB56C3B9D}" srcOrd="1" destOrd="0" parTransId="{81E36EE0-C75F-4F59-89C0-FD28C38334A6}" sibTransId="{FBBBA0B6-18FA-4A78-B5F8-5C50D138EF9D}"/>
    <dgm:cxn modelId="{7BEF20C3-1A26-43EA-91CA-3EFDEC4EBC62}" srcId="{3D9A926E-3183-47B1-9391-4E513396A346}" destId="{B1DAFF53-7E61-429A-A952-D70B50D85171}" srcOrd="2" destOrd="0" parTransId="{45A33E30-7227-4FD2-B91C-BA4428523964}" sibTransId="{DAD7BF82-BCAB-42AB-A43D-54843F8F6840}"/>
    <dgm:cxn modelId="{CA0CC0ED-32A9-426E-B2AA-DDBCB9B84033}" type="presOf" srcId="{47AD73B4-F051-478C-AD45-133FB56C3B9D}" destId="{B3806D4A-5E00-40D4-A587-A107E7AAFA2B}" srcOrd="0" destOrd="0" presId="urn:microsoft.com/office/officeart/2008/layout/LinedList"/>
    <dgm:cxn modelId="{FA14CF3F-1460-4F60-8F2A-2B667B4E724E}" type="presParOf" srcId="{C7AFE76C-5679-469E-A53F-D5B48DFB73F0}" destId="{1D10B0F0-7CD3-4CF6-BEE6-44CF31C7D729}" srcOrd="0" destOrd="0" presId="urn:microsoft.com/office/officeart/2008/layout/LinedList"/>
    <dgm:cxn modelId="{ECCB0F41-6D21-4726-A5E9-BD385840E651}" type="presParOf" srcId="{C7AFE76C-5679-469E-A53F-D5B48DFB73F0}" destId="{A49F795A-67DD-4B35-A866-7BD704C92EA1}" srcOrd="1" destOrd="0" presId="urn:microsoft.com/office/officeart/2008/layout/LinedList"/>
    <dgm:cxn modelId="{DE57FEAB-A413-4992-B961-C5E8BF570A3D}" type="presParOf" srcId="{A49F795A-67DD-4B35-A866-7BD704C92EA1}" destId="{B2E9E3CA-B3BE-4D8B-93A5-32A94098CC0A}" srcOrd="0" destOrd="0" presId="urn:microsoft.com/office/officeart/2008/layout/LinedList"/>
    <dgm:cxn modelId="{8B8AD2CB-802A-46B2-ADB8-22CE11174AFA}" type="presParOf" srcId="{A49F795A-67DD-4B35-A866-7BD704C92EA1}" destId="{6188AB74-18BC-4268-A8F7-DC0B2BF81E2D}" srcOrd="1" destOrd="0" presId="urn:microsoft.com/office/officeart/2008/layout/LinedList"/>
    <dgm:cxn modelId="{CD2E1799-AE3F-4C04-A80D-FD0FBD58F903}" type="presParOf" srcId="{C7AFE76C-5679-469E-A53F-D5B48DFB73F0}" destId="{F5F98C55-5EDB-4D8A-BEFF-F1DD540C995A}" srcOrd="2" destOrd="0" presId="urn:microsoft.com/office/officeart/2008/layout/LinedList"/>
    <dgm:cxn modelId="{A807215D-82C0-4457-A542-6D2780C292B9}" type="presParOf" srcId="{C7AFE76C-5679-469E-A53F-D5B48DFB73F0}" destId="{016C1012-6E89-41F4-99C9-F13BA65BFA27}" srcOrd="3" destOrd="0" presId="urn:microsoft.com/office/officeart/2008/layout/LinedList"/>
    <dgm:cxn modelId="{57ECCBA7-C6C8-4275-A2DC-B2583D4F009C}" type="presParOf" srcId="{016C1012-6E89-41F4-99C9-F13BA65BFA27}" destId="{B3806D4A-5E00-40D4-A587-A107E7AAFA2B}" srcOrd="0" destOrd="0" presId="urn:microsoft.com/office/officeart/2008/layout/LinedList"/>
    <dgm:cxn modelId="{D193D0F4-FED2-4AD3-8541-48EEEC60AD2A}" type="presParOf" srcId="{016C1012-6E89-41F4-99C9-F13BA65BFA27}" destId="{8D7EEF93-DA98-4CB2-8607-ACC01540375B}" srcOrd="1" destOrd="0" presId="urn:microsoft.com/office/officeart/2008/layout/LinedList"/>
    <dgm:cxn modelId="{5A90A4DB-8964-4E92-AE73-4D14009B4457}" type="presParOf" srcId="{C7AFE76C-5679-469E-A53F-D5B48DFB73F0}" destId="{E22570B1-2A04-4392-88A9-E0FA10CC80D3}" srcOrd="4" destOrd="0" presId="urn:microsoft.com/office/officeart/2008/layout/LinedList"/>
    <dgm:cxn modelId="{1A8ACC1F-95F3-46BC-8594-211CFB53101F}" type="presParOf" srcId="{C7AFE76C-5679-469E-A53F-D5B48DFB73F0}" destId="{7AF1F603-25D5-479A-A8CA-FA364729A92C}" srcOrd="5" destOrd="0" presId="urn:microsoft.com/office/officeart/2008/layout/LinedList"/>
    <dgm:cxn modelId="{4C554A70-20F0-41E5-B828-593D78E7CA40}" type="presParOf" srcId="{7AF1F603-25D5-479A-A8CA-FA364729A92C}" destId="{9C1B5A5E-33BC-451B-84E3-411B6045AA31}" srcOrd="0" destOrd="0" presId="urn:microsoft.com/office/officeart/2008/layout/LinedList"/>
    <dgm:cxn modelId="{D87EC8A9-0F8E-41B3-AB80-4D8872AB9794}" type="presParOf" srcId="{7AF1F603-25D5-479A-A8CA-FA364729A92C}" destId="{DFB3BB84-3497-491D-BFF7-B8CECC79875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FC2425-603E-4BB2-911E-13E86E9B067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305281-4B06-49DB-9084-B418A34CE242}">
      <dgm:prSet/>
      <dgm:spPr/>
      <dgm:t>
        <a:bodyPr/>
        <a:lstStyle/>
        <a:p>
          <a:r>
            <a:rPr lang="en-US"/>
            <a:t>Mind Tools (2022) SWOT Analysis.</a:t>
          </a:r>
        </a:p>
      </dgm:t>
    </dgm:pt>
    <dgm:pt modelId="{D6D6CB9D-78D5-408A-B708-D061939FB52F}" type="parTrans" cxnId="{157867C7-BAB9-49E3-BFE6-2375F4B023C1}">
      <dgm:prSet/>
      <dgm:spPr/>
      <dgm:t>
        <a:bodyPr/>
        <a:lstStyle/>
        <a:p>
          <a:endParaRPr lang="en-US"/>
        </a:p>
      </dgm:t>
    </dgm:pt>
    <dgm:pt modelId="{0C178518-ED60-4578-A01D-06C8BEA0F145}" type="sibTrans" cxnId="{157867C7-BAB9-49E3-BFE6-2375F4B023C1}">
      <dgm:prSet/>
      <dgm:spPr/>
      <dgm:t>
        <a:bodyPr/>
        <a:lstStyle/>
        <a:p>
          <a:endParaRPr lang="en-US"/>
        </a:p>
      </dgm:t>
    </dgm:pt>
    <dgm:pt modelId="{9FB72181-1B1E-48C3-AC9B-6C5D8F7DA041}">
      <dgm:prSet/>
      <dgm:spPr/>
      <dgm:t>
        <a:bodyPr/>
        <a:lstStyle/>
        <a:p>
          <a:r>
            <a:rPr lang="en-US"/>
            <a:t>Skills for Care (2023) The state of the adult social care sector and workforce in England.</a:t>
          </a:r>
        </a:p>
      </dgm:t>
    </dgm:pt>
    <dgm:pt modelId="{8A28DAEB-74D8-4CEF-B75F-1631FE164E82}" type="parTrans" cxnId="{47F1BC36-FB7B-425C-8D17-64D3A2879267}">
      <dgm:prSet/>
      <dgm:spPr/>
      <dgm:t>
        <a:bodyPr/>
        <a:lstStyle/>
        <a:p>
          <a:endParaRPr lang="en-US"/>
        </a:p>
      </dgm:t>
    </dgm:pt>
    <dgm:pt modelId="{0FD11C9D-7FC2-45E4-B195-1BEC5BB0A554}" type="sibTrans" cxnId="{47F1BC36-FB7B-425C-8D17-64D3A2879267}">
      <dgm:prSet/>
      <dgm:spPr/>
      <dgm:t>
        <a:bodyPr/>
        <a:lstStyle/>
        <a:p>
          <a:endParaRPr lang="en-US"/>
        </a:p>
      </dgm:t>
    </dgm:pt>
    <dgm:pt modelId="{D631131F-DBF3-4AF8-AC45-BAD4C688C938}">
      <dgm:prSet/>
      <dgm:spPr/>
      <dgm:t>
        <a:bodyPr/>
        <a:lstStyle/>
        <a:p>
          <a:r>
            <a:rPr lang="en-US"/>
            <a:t>The King's Fund (2023) Health and social care workforce pressures.</a:t>
          </a:r>
        </a:p>
      </dgm:t>
    </dgm:pt>
    <dgm:pt modelId="{79B7A6FE-2D2F-4D05-A957-71A903EB1CAD}" type="parTrans" cxnId="{40A6C5C0-1D01-4D8F-91E3-C700FFFE843E}">
      <dgm:prSet/>
      <dgm:spPr/>
      <dgm:t>
        <a:bodyPr/>
        <a:lstStyle/>
        <a:p>
          <a:endParaRPr lang="en-US"/>
        </a:p>
      </dgm:t>
    </dgm:pt>
    <dgm:pt modelId="{285BB852-8B95-42F7-8DBD-64325584A8FB}" type="sibTrans" cxnId="{40A6C5C0-1D01-4D8F-91E3-C700FFFE843E}">
      <dgm:prSet/>
      <dgm:spPr/>
      <dgm:t>
        <a:bodyPr/>
        <a:lstStyle/>
        <a:p>
          <a:endParaRPr lang="en-US"/>
        </a:p>
      </dgm:t>
    </dgm:pt>
    <dgm:pt modelId="{DAF2162A-F385-44FB-9452-88CDD61D1669}" type="pres">
      <dgm:prSet presAssocID="{3FFC2425-603E-4BB2-911E-13E86E9B067A}" presName="outerComposite" presStyleCnt="0">
        <dgm:presLayoutVars>
          <dgm:chMax val="5"/>
          <dgm:dir/>
          <dgm:resizeHandles val="exact"/>
        </dgm:presLayoutVars>
      </dgm:prSet>
      <dgm:spPr/>
    </dgm:pt>
    <dgm:pt modelId="{33BD0C59-65F6-4995-9D3B-E763169B916B}" type="pres">
      <dgm:prSet presAssocID="{3FFC2425-603E-4BB2-911E-13E86E9B067A}" presName="dummyMaxCanvas" presStyleCnt="0">
        <dgm:presLayoutVars/>
      </dgm:prSet>
      <dgm:spPr/>
    </dgm:pt>
    <dgm:pt modelId="{08288755-031F-4904-B20B-601430B1D44C}" type="pres">
      <dgm:prSet presAssocID="{3FFC2425-603E-4BB2-911E-13E86E9B067A}" presName="ThreeNodes_1" presStyleLbl="node1" presStyleIdx="0" presStyleCnt="3">
        <dgm:presLayoutVars>
          <dgm:bulletEnabled val="1"/>
        </dgm:presLayoutVars>
      </dgm:prSet>
      <dgm:spPr/>
    </dgm:pt>
    <dgm:pt modelId="{B37FCE01-D12D-40CE-8968-9DA70350FCA5}" type="pres">
      <dgm:prSet presAssocID="{3FFC2425-603E-4BB2-911E-13E86E9B067A}" presName="ThreeNodes_2" presStyleLbl="node1" presStyleIdx="1" presStyleCnt="3">
        <dgm:presLayoutVars>
          <dgm:bulletEnabled val="1"/>
        </dgm:presLayoutVars>
      </dgm:prSet>
      <dgm:spPr/>
    </dgm:pt>
    <dgm:pt modelId="{5F4164BE-0EE7-450D-B585-7AC289EE0513}" type="pres">
      <dgm:prSet presAssocID="{3FFC2425-603E-4BB2-911E-13E86E9B067A}" presName="ThreeNodes_3" presStyleLbl="node1" presStyleIdx="2" presStyleCnt="3">
        <dgm:presLayoutVars>
          <dgm:bulletEnabled val="1"/>
        </dgm:presLayoutVars>
      </dgm:prSet>
      <dgm:spPr/>
    </dgm:pt>
    <dgm:pt modelId="{4DBBB787-9FFA-4C21-9ACC-716A8E44DD37}" type="pres">
      <dgm:prSet presAssocID="{3FFC2425-603E-4BB2-911E-13E86E9B067A}" presName="ThreeConn_1-2" presStyleLbl="fgAccFollowNode1" presStyleIdx="0" presStyleCnt="2">
        <dgm:presLayoutVars>
          <dgm:bulletEnabled val="1"/>
        </dgm:presLayoutVars>
      </dgm:prSet>
      <dgm:spPr/>
    </dgm:pt>
    <dgm:pt modelId="{0C28EEF2-AF4A-48ED-B81D-6BDE26D2E4EC}" type="pres">
      <dgm:prSet presAssocID="{3FFC2425-603E-4BB2-911E-13E86E9B067A}" presName="ThreeConn_2-3" presStyleLbl="fgAccFollowNode1" presStyleIdx="1" presStyleCnt="2">
        <dgm:presLayoutVars>
          <dgm:bulletEnabled val="1"/>
        </dgm:presLayoutVars>
      </dgm:prSet>
      <dgm:spPr/>
    </dgm:pt>
    <dgm:pt modelId="{FE4B53F1-FC93-424D-AB10-41C3BB18DE1F}" type="pres">
      <dgm:prSet presAssocID="{3FFC2425-603E-4BB2-911E-13E86E9B067A}" presName="ThreeNodes_1_text" presStyleLbl="node1" presStyleIdx="2" presStyleCnt="3">
        <dgm:presLayoutVars>
          <dgm:bulletEnabled val="1"/>
        </dgm:presLayoutVars>
      </dgm:prSet>
      <dgm:spPr/>
    </dgm:pt>
    <dgm:pt modelId="{AEA393DF-907C-43DC-807C-B21669280B7F}" type="pres">
      <dgm:prSet presAssocID="{3FFC2425-603E-4BB2-911E-13E86E9B067A}" presName="ThreeNodes_2_text" presStyleLbl="node1" presStyleIdx="2" presStyleCnt="3">
        <dgm:presLayoutVars>
          <dgm:bulletEnabled val="1"/>
        </dgm:presLayoutVars>
      </dgm:prSet>
      <dgm:spPr/>
    </dgm:pt>
    <dgm:pt modelId="{1FF04DBE-BC96-466B-90EB-E7B47BDE74AE}" type="pres">
      <dgm:prSet presAssocID="{3FFC2425-603E-4BB2-911E-13E86E9B067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200E718-5A51-409C-9D40-CEE4743BDD62}" type="presOf" srcId="{0FD11C9D-7FC2-45E4-B195-1BEC5BB0A554}" destId="{0C28EEF2-AF4A-48ED-B81D-6BDE26D2E4EC}" srcOrd="0" destOrd="0" presId="urn:microsoft.com/office/officeart/2005/8/layout/vProcess5"/>
    <dgm:cxn modelId="{AC2D7D30-D1C3-46DA-B590-EC04C5A3D10C}" type="presOf" srcId="{9FB72181-1B1E-48C3-AC9B-6C5D8F7DA041}" destId="{AEA393DF-907C-43DC-807C-B21669280B7F}" srcOrd="1" destOrd="0" presId="urn:microsoft.com/office/officeart/2005/8/layout/vProcess5"/>
    <dgm:cxn modelId="{47F1BC36-FB7B-425C-8D17-64D3A2879267}" srcId="{3FFC2425-603E-4BB2-911E-13E86E9B067A}" destId="{9FB72181-1B1E-48C3-AC9B-6C5D8F7DA041}" srcOrd="1" destOrd="0" parTransId="{8A28DAEB-74D8-4CEF-B75F-1631FE164E82}" sibTransId="{0FD11C9D-7FC2-45E4-B195-1BEC5BB0A554}"/>
    <dgm:cxn modelId="{CDA0E637-6647-4E3C-8E81-1F6D013C718D}" type="presOf" srcId="{C4305281-4B06-49DB-9084-B418A34CE242}" destId="{FE4B53F1-FC93-424D-AB10-41C3BB18DE1F}" srcOrd="1" destOrd="0" presId="urn:microsoft.com/office/officeart/2005/8/layout/vProcess5"/>
    <dgm:cxn modelId="{35F85F71-BA52-49BF-90F2-6DCD6CCD3D91}" type="presOf" srcId="{3FFC2425-603E-4BB2-911E-13E86E9B067A}" destId="{DAF2162A-F385-44FB-9452-88CDD61D1669}" srcOrd="0" destOrd="0" presId="urn:microsoft.com/office/officeart/2005/8/layout/vProcess5"/>
    <dgm:cxn modelId="{BAC34058-EA5C-4B47-8148-D4A3A58D58AB}" type="presOf" srcId="{D631131F-DBF3-4AF8-AC45-BAD4C688C938}" destId="{5F4164BE-0EE7-450D-B585-7AC289EE0513}" srcOrd="0" destOrd="0" presId="urn:microsoft.com/office/officeart/2005/8/layout/vProcess5"/>
    <dgm:cxn modelId="{D6C78A58-1CD6-46E3-BC17-67ABCB6BF0C3}" type="presOf" srcId="{D631131F-DBF3-4AF8-AC45-BAD4C688C938}" destId="{1FF04DBE-BC96-466B-90EB-E7B47BDE74AE}" srcOrd="1" destOrd="0" presId="urn:microsoft.com/office/officeart/2005/8/layout/vProcess5"/>
    <dgm:cxn modelId="{48D641A2-F3CC-4B25-9186-E0632CB45795}" type="presOf" srcId="{9FB72181-1B1E-48C3-AC9B-6C5D8F7DA041}" destId="{B37FCE01-D12D-40CE-8968-9DA70350FCA5}" srcOrd="0" destOrd="0" presId="urn:microsoft.com/office/officeart/2005/8/layout/vProcess5"/>
    <dgm:cxn modelId="{71380DAB-380B-4345-AB62-26DB4BCF4779}" type="presOf" srcId="{C4305281-4B06-49DB-9084-B418A34CE242}" destId="{08288755-031F-4904-B20B-601430B1D44C}" srcOrd="0" destOrd="0" presId="urn:microsoft.com/office/officeart/2005/8/layout/vProcess5"/>
    <dgm:cxn modelId="{40A6C5C0-1D01-4D8F-91E3-C700FFFE843E}" srcId="{3FFC2425-603E-4BB2-911E-13E86E9B067A}" destId="{D631131F-DBF3-4AF8-AC45-BAD4C688C938}" srcOrd="2" destOrd="0" parTransId="{79B7A6FE-2D2F-4D05-A957-71A903EB1CAD}" sibTransId="{285BB852-8B95-42F7-8DBD-64325584A8FB}"/>
    <dgm:cxn modelId="{157867C7-BAB9-49E3-BFE6-2375F4B023C1}" srcId="{3FFC2425-603E-4BB2-911E-13E86E9B067A}" destId="{C4305281-4B06-49DB-9084-B418A34CE242}" srcOrd="0" destOrd="0" parTransId="{D6D6CB9D-78D5-408A-B708-D061939FB52F}" sibTransId="{0C178518-ED60-4578-A01D-06C8BEA0F145}"/>
    <dgm:cxn modelId="{82BC48FF-BAD7-4B6A-8C74-92B0199C351B}" type="presOf" srcId="{0C178518-ED60-4578-A01D-06C8BEA0F145}" destId="{4DBBB787-9FFA-4C21-9ACC-716A8E44DD37}" srcOrd="0" destOrd="0" presId="urn:microsoft.com/office/officeart/2005/8/layout/vProcess5"/>
    <dgm:cxn modelId="{756B5224-15F1-4D23-B52E-92B1900C8F48}" type="presParOf" srcId="{DAF2162A-F385-44FB-9452-88CDD61D1669}" destId="{33BD0C59-65F6-4995-9D3B-E763169B916B}" srcOrd="0" destOrd="0" presId="urn:microsoft.com/office/officeart/2005/8/layout/vProcess5"/>
    <dgm:cxn modelId="{B643431B-1F05-4345-818F-AFB09BF7CE77}" type="presParOf" srcId="{DAF2162A-F385-44FB-9452-88CDD61D1669}" destId="{08288755-031F-4904-B20B-601430B1D44C}" srcOrd="1" destOrd="0" presId="urn:microsoft.com/office/officeart/2005/8/layout/vProcess5"/>
    <dgm:cxn modelId="{6105FA3F-E0BE-4C65-A3FF-094A2441BE58}" type="presParOf" srcId="{DAF2162A-F385-44FB-9452-88CDD61D1669}" destId="{B37FCE01-D12D-40CE-8968-9DA70350FCA5}" srcOrd="2" destOrd="0" presId="urn:microsoft.com/office/officeart/2005/8/layout/vProcess5"/>
    <dgm:cxn modelId="{FC69CA86-F85A-4A5A-9ECA-E0FE53CB8BD0}" type="presParOf" srcId="{DAF2162A-F385-44FB-9452-88CDD61D1669}" destId="{5F4164BE-0EE7-450D-B585-7AC289EE0513}" srcOrd="3" destOrd="0" presId="urn:microsoft.com/office/officeart/2005/8/layout/vProcess5"/>
    <dgm:cxn modelId="{C889BE38-F6C3-4207-B072-7A1F6D2F89DA}" type="presParOf" srcId="{DAF2162A-F385-44FB-9452-88CDD61D1669}" destId="{4DBBB787-9FFA-4C21-9ACC-716A8E44DD37}" srcOrd="4" destOrd="0" presId="urn:microsoft.com/office/officeart/2005/8/layout/vProcess5"/>
    <dgm:cxn modelId="{194E032D-65EE-486F-AB25-62D51D9BFF54}" type="presParOf" srcId="{DAF2162A-F385-44FB-9452-88CDD61D1669}" destId="{0C28EEF2-AF4A-48ED-B81D-6BDE26D2E4EC}" srcOrd="5" destOrd="0" presId="urn:microsoft.com/office/officeart/2005/8/layout/vProcess5"/>
    <dgm:cxn modelId="{EDD5FB70-4E99-44F0-8890-027F350041B6}" type="presParOf" srcId="{DAF2162A-F385-44FB-9452-88CDD61D1669}" destId="{FE4B53F1-FC93-424D-AB10-41C3BB18DE1F}" srcOrd="6" destOrd="0" presId="urn:microsoft.com/office/officeart/2005/8/layout/vProcess5"/>
    <dgm:cxn modelId="{990C36AA-0F63-4AB9-B6B1-65C9E9A87161}" type="presParOf" srcId="{DAF2162A-F385-44FB-9452-88CDD61D1669}" destId="{AEA393DF-907C-43DC-807C-B21669280B7F}" srcOrd="7" destOrd="0" presId="urn:microsoft.com/office/officeart/2005/8/layout/vProcess5"/>
    <dgm:cxn modelId="{F5DE2988-457F-44F4-A2DC-D1DE829C56D9}" type="presParOf" srcId="{DAF2162A-F385-44FB-9452-88CDD61D1669}" destId="{1FF04DBE-BC96-466B-90EB-E7B47BDE74A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B4C53-C9EA-4BE2-8329-7C434C5BAF21}">
      <dsp:nvSpPr>
        <dsp:cNvPr id="0" name=""/>
        <dsp:cNvSpPr/>
      </dsp:nvSpPr>
      <dsp:spPr>
        <a:xfrm>
          <a:off x="0" y="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5BC63-CE74-4DB0-ACB1-08C363409A9C}">
      <dsp:nvSpPr>
        <dsp:cNvPr id="0" name=""/>
        <dsp:cNvSpPr/>
      </dsp:nvSpPr>
      <dsp:spPr>
        <a:xfrm>
          <a:off x="0" y="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Strong communication skills – I actively listen and respond clearly, which helps build trust with service users and colleagues.</a:t>
          </a:r>
        </a:p>
      </dsp:txBody>
      <dsp:txXfrm>
        <a:off x="0" y="0"/>
        <a:ext cx="8229600" cy="1131490"/>
      </dsp:txXfrm>
    </dsp:sp>
    <dsp:sp modelId="{527D178F-3A1C-4CF5-B886-4E9B3B126342}">
      <dsp:nvSpPr>
        <dsp:cNvPr id="0" name=""/>
        <dsp:cNvSpPr/>
      </dsp:nvSpPr>
      <dsp:spPr>
        <a:xfrm>
          <a:off x="0" y="11314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98130-BE5D-46A9-B1AD-73952A7272E3}">
      <dsp:nvSpPr>
        <dsp:cNvPr id="0" name=""/>
        <dsp:cNvSpPr/>
      </dsp:nvSpPr>
      <dsp:spPr>
        <a:xfrm>
          <a:off x="0" y="113149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Empathy and compassion – I understand the emotional and psychological needs of vulnerable individuals, particularly elderly service users.</a:t>
          </a:r>
        </a:p>
      </dsp:txBody>
      <dsp:txXfrm>
        <a:off x="0" y="1131490"/>
        <a:ext cx="8229600" cy="1131490"/>
      </dsp:txXfrm>
    </dsp:sp>
    <dsp:sp modelId="{9C3251BD-7D7A-41D2-ADB9-B5DCF7B363CE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A450A-BE63-44CB-B07A-93CD11AE2D9C}">
      <dsp:nvSpPr>
        <dsp:cNvPr id="0" name=""/>
        <dsp:cNvSpPr/>
      </dsp:nvSpPr>
      <dsp:spPr>
        <a:xfrm>
          <a:off x="0" y="2262981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Good time management – I can organise tasks effectively and meet deadlines.</a:t>
          </a:r>
        </a:p>
      </dsp:txBody>
      <dsp:txXfrm>
        <a:off x="0" y="2262981"/>
        <a:ext cx="8229600" cy="1131490"/>
      </dsp:txXfrm>
    </dsp:sp>
    <dsp:sp modelId="{9D84E541-701C-47C8-B8C9-18D05B109BCE}">
      <dsp:nvSpPr>
        <dsp:cNvPr id="0" name=""/>
        <dsp:cNvSpPr/>
      </dsp:nvSpPr>
      <dsp:spPr>
        <a:xfrm>
          <a:off x="0" y="33944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F88BD-809D-4562-B7AE-AA7975DB6628}">
      <dsp:nvSpPr>
        <dsp:cNvPr id="0" name=""/>
        <dsp:cNvSpPr/>
      </dsp:nvSpPr>
      <dsp:spPr>
        <a:xfrm>
          <a:off x="0" y="3394472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Teamwork skills – I work well within multidisciplinary teams and respect different professional roles.</a:t>
          </a:r>
        </a:p>
      </dsp:txBody>
      <dsp:txXfrm>
        <a:off x="0" y="3394472"/>
        <a:ext cx="8229600" cy="11314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CC4FF-266E-46C5-8ED7-1678BA492187}">
      <dsp:nvSpPr>
        <dsp:cNvPr id="0" name=""/>
        <dsp:cNvSpPr/>
      </dsp:nvSpPr>
      <dsp:spPr>
        <a:xfrm>
          <a:off x="0" y="105951"/>
          <a:ext cx="5000124" cy="100693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Workforce shortages leading to increased workload pressures.</a:t>
          </a:r>
        </a:p>
      </dsp:txBody>
      <dsp:txXfrm>
        <a:off x="49154" y="155105"/>
        <a:ext cx="4901816" cy="908623"/>
      </dsp:txXfrm>
    </dsp:sp>
    <dsp:sp modelId="{6ECF4A9B-E2C5-4D07-9ACB-D090E9F14243}">
      <dsp:nvSpPr>
        <dsp:cNvPr id="0" name=""/>
        <dsp:cNvSpPr/>
      </dsp:nvSpPr>
      <dsp:spPr>
        <a:xfrm>
          <a:off x="0" y="1164723"/>
          <a:ext cx="5000124" cy="1006931"/>
        </a:xfrm>
        <a:prstGeom prst="round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Risk of stress, emotional fatigue and burnout.</a:t>
          </a:r>
        </a:p>
      </dsp:txBody>
      <dsp:txXfrm>
        <a:off x="49154" y="1213877"/>
        <a:ext cx="4901816" cy="908623"/>
      </dsp:txXfrm>
    </dsp:sp>
    <dsp:sp modelId="{B601F4E8-A670-4272-AA5D-B12369AF6008}">
      <dsp:nvSpPr>
        <dsp:cNvPr id="0" name=""/>
        <dsp:cNvSpPr/>
      </dsp:nvSpPr>
      <dsp:spPr>
        <a:xfrm>
          <a:off x="0" y="2223494"/>
          <a:ext cx="5000124" cy="1006931"/>
        </a:xfrm>
        <a:prstGeom prst="round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Competition for specialised or senior positions.</a:t>
          </a:r>
        </a:p>
      </dsp:txBody>
      <dsp:txXfrm>
        <a:off x="49154" y="2272648"/>
        <a:ext cx="4901816" cy="908623"/>
      </dsp:txXfrm>
    </dsp:sp>
    <dsp:sp modelId="{F9C69904-FD54-4300-98C5-ABBC53320072}">
      <dsp:nvSpPr>
        <dsp:cNvPr id="0" name=""/>
        <dsp:cNvSpPr/>
      </dsp:nvSpPr>
      <dsp:spPr>
        <a:xfrm>
          <a:off x="0" y="3282265"/>
          <a:ext cx="5000124" cy="1006931"/>
        </a:xfrm>
        <a:prstGeom prst="round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Policy and funding changes affecting stability within social care services.</a:t>
          </a:r>
        </a:p>
      </dsp:txBody>
      <dsp:txXfrm>
        <a:off x="49154" y="3331419"/>
        <a:ext cx="4901816" cy="908623"/>
      </dsp:txXfrm>
    </dsp:sp>
    <dsp:sp modelId="{23A2DABA-E824-48F4-95F7-7A20FCC9365C}">
      <dsp:nvSpPr>
        <dsp:cNvPr id="0" name=""/>
        <dsp:cNvSpPr/>
      </dsp:nvSpPr>
      <dsp:spPr>
        <a:xfrm>
          <a:off x="0" y="4341036"/>
          <a:ext cx="5000124" cy="1006931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King's Fund (2023) reports significant staffing and financial challenges across UK health and social care services.</a:t>
          </a:r>
        </a:p>
      </dsp:txBody>
      <dsp:txXfrm>
        <a:off x="49154" y="4390190"/>
        <a:ext cx="4901816" cy="908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0B0F0-7CD3-4CF6-BEE6-44CF31C7D729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2E9E3CA-B3BE-4D8B-93A5-32A94098CC0A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Good time management will help me prioritise tasks and manage workload pressure effectively.</a:t>
          </a:r>
        </a:p>
      </dsp:txBody>
      <dsp:txXfrm>
        <a:off x="0" y="1913"/>
        <a:ext cx="3993357" cy="1305236"/>
      </dsp:txXfrm>
    </dsp:sp>
    <dsp:sp modelId="{F5F98C55-5EDB-4D8A-BEFF-F1DD540C995A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806D4A-5E00-40D4-A587-A107E7AAFA2B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Empathy and positive relationship-building can improve job satisfaction and reduce stress.</a:t>
          </a:r>
        </a:p>
      </dsp:txBody>
      <dsp:txXfrm>
        <a:off x="0" y="1307150"/>
        <a:ext cx="3993357" cy="1305236"/>
      </dsp:txXfrm>
    </dsp:sp>
    <dsp:sp modelId="{E22570B1-2A04-4392-88A9-E0FA10CC80D3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1B5A5E-33BC-451B-84E3-411B6045AA31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Continuous professional development ensures I remain competitive and adaptable despite sector challenges.</a:t>
          </a:r>
        </a:p>
      </dsp:txBody>
      <dsp:txXfrm>
        <a:off x="0" y="2612387"/>
        <a:ext cx="3993357" cy="1305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88755-031F-4904-B20B-601430B1D44C}">
      <dsp:nvSpPr>
        <dsp:cNvPr id="0" name=""/>
        <dsp:cNvSpPr/>
      </dsp:nvSpPr>
      <dsp:spPr>
        <a:xfrm>
          <a:off x="0" y="0"/>
          <a:ext cx="6966490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Mind Tools (2022) SWOT Analysis.</a:t>
          </a:r>
        </a:p>
      </dsp:txBody>
      <dsp:txXfrm>
        <a:off x="36841" y="36841"/>
        <a:ext cx="5609181" cy="1184159"/>
      </dsp:txXfrm>
    </dsp:sp>
    <dsp:sp modelId="{B37FCE01-D12D-40CE-8968-9DA70350FCA5}">
      <dsp:nvSpPr>
        <dsp:cNvPr id="0" name=""/>
        <dsp:cNvSpPr/>
      </dsp:nvSpPr>
      <dsp:spPr>
        <a:xfrm>
          <a:off x="614690" y="1467481"/>
          <a:ext cx="6966490" cy="1257841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Skills for Care (2023) The state of the adult social care sector and workforce in England.</a:t>
          </a:r>
        </a:p>
      </dsp:txBody>
      <dsp:txXfrm>
        <a:off x="651531" y="1504322"/>
        <a:ext cx="5460521" cy="1184159"/>
      </dsp:txXfrm>
    </dsp:sp>
    <dsp:sp modelId="{5F4164BE-0EE7-450D-B585-7AC289EE0513}">
      <dsp:nvSpPr>
        <dsp:cNvPr id="0" name=""/>
        <dsp:cNvSpPr/>
      </dsp:nvSpPr>
      <dsp:spPr>
        <a:xfrm>
          <a:off x="1229380" y="2934963"/>
          <a:ext cx="6966490" cy="1257841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King's Fund (2023) Health and social care workforce pressures.</a:t>
          </a:r>
        </a:p>
      </dsp:txBody>
      <dsp:txXfrm>
        <a:off x="1266221" y="2971804"/>
        <a:ext cx="5460521" cy="1184159"/>
      </dsp:txXfrm>
    </dsp:sp>
    <dsp:sp modelId="{4DBBB787-9FFA-4C21-9ACC-716A8E44DD37}">
      <dsp:nvSpPr>
        <dsp:cNvPr id="0" name=""/>
        <dsp:cNvSpPr/>
      </dsp:nvSpPr>
      <dsp:spPr>
        <a:xfrm>
          <a:off x="6148893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332852" y="953863"/>
        <a:ext cx="449678" cy="615241"/>
      </dsp:txXfrm>
    </dsp:sp>
    <dsp:sp modelId="{0C28EEF2-AF4A-48ED-B81D-6BDE26D2E4EC}">
      <dsp:nvSpPr>
        <dsp:cNvPr id="0" name=""/>
        <dsp:cNvSpPr/>
      </dsp:nvSpPr>
      <dsp:spPr>
        <a:xfrm>
          <a:off x="6763583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947542" y="2412959"/>
        <a:ext cx="449678" cy="615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Personal 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7694" y="649480"/>
            <a:ext cx="4916510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Professional Development in UK Health and Social Care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Name: Rizwan parvez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Student id :2422433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Module code: LCHS4009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 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 to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SWOT stands for Strengths, Weaknesses, Opportunities and Threats.</a:t>
            </a:r>
          </a:p>
          <a:p>
            <a:endParaRPr lang="en-GB" sz="1700"/>
          </a:p>
          <a:p>
            <a:r>
              <a:rPr lang="en-GB" sz="1700"/>
              <a:t>It is a strategic planning tool used to evaluate both internal and external factors that may influence professional development.</a:t>
            </a:r>
          </a:p>
          <a:p>
            <a:endParaRPr lang="en-GB" sz="1700"/>
          </a:p>
          <a:p>
            <a:r>
              <a:rPr lang="en-GB" sz="1700"/>
              <a:t>Strengths and weaknesses are internal factors, while opportunities and threats are external factors within the wider environment.</a:t>
            </a:r>
          </a:p>
          <a:p>
            <a:endParaRPr lang="en-GB" sz="1700"/>
          </a:p>
          <a:p>
            <a:r>
              <a:rPr lang="en-GB" sz="1700"/>
              <a:t>According to Mind Tools (2022), SWOT analysis supports structured reflection, decision-making and long-term career planning.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Importance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In the UK Health and Social Care sector, reflective practice is essential for maintaining safe and effective care standards.</a:t>
            </a:r>
          </a:p>
          <a:p>
            <a:endParaRPr lang="en-GB" sz="1700"/>
          </a:p>
          <a:p>
            <a:r>
              <a:rPr lang="en-GB" sz="1700"/>
              <a:t>Professionals are expected to evaluate their skills regularly and engage in continuous professional development (CPD).</a:t>
            </a:r>
          </a:p>
          <a:p>
            <a:endParaRPr lang="en-GB" sz="1700"/>
          </a:p>
          <a:p>
            <a:r>
              <a:rPr lang="en-GB" sz="1700"/>
              <a:t>Skills for Care (2023) highlights that workforce development is vital for improving care quality and staff retention.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475A4F-29FA-B568-7303-8D0E1A6146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My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• Limited practical experience within UK care settings, which can affect my confidence.</a:t>
            </a:r>
          </a:p>
          <a:p>
            <a:endParaRPr lang="en-GB" sz="1700"/>
          </a:p>
          <a:p>
            <a:r>
              <a:rPr lang="en-GB" sz="1700"/>
              <a:t>• Nervousness when speaking in front of groups or senior professionals.</a:t>
            </a:r>
          </a:p>
          <a:p>
            <a:endParaRPr lang="en-GB" sz="1700"/>
          </a:p>
          <a:p>
            <a:r>
              <a:rPr lang="en-GB" sz="1700"/>
              <a:t>• Initial lack of confidence when entering unfamiliar environments.</a:t>
            </a:r>
          </a:p>
          <a:p>
            <a:endParaRPr lang="en-GB" sz="1700"/>
          </a:p>
          <a:p>
            <a:r>
              <a:rPr lang="en-GB" sz="1700"/>
              <a:t>However, I recognise these weaknesses as areas for development rather than permanent limitations.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000">
                <a:solidFill>
                  <a:srgbClr val="FFFFFF"/>
                </a:solidFill>
              </a:rPr>
              <a:t>Opportunities in the UK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• Increasing demand for qualified health and social care workers due to an ageing population.</a:t>
            </a:r>
          </a:p>
          <a:p>
            <a:endParaRPr lang="en-GB" sz="1700"/>
          </a:p>
          <a:p>
            <a:r>
              <a:rPr lang="en-GB" sz="1700"/>
              <a:t>• Structured NHS career pathways offering progression opportunities.</a:t>
            </a:r>
          </a:p>
          <a:p>
            <a:endParaRPr lang="en-GB" sz="1700"/>
          </a:p>
          <a:p>
            <a:r>
              <a:rPr lang="en-GB" sz="1700"/>
              <a:t>• Continuous Professional Development (CPD) programmes, including safeguarding, dementia care and mental health training.</a:t>
            </a:r>
          </a:p>
          <a:p>
            <a:endParaRPr lang="en-GB" sz="1700"/>
          </a:p>
          <a:p>
            <a:r>
              <a:rPr lang="en-GB" sz="1700"/>
              <a:t>• Further education options such as top-up degrees and specialist certifications.</a:t>
            </a:r>
          </a:p>
          <a:p>
            <a:endParaRPr lang="en-GB" sz="1700"/>
          </a:p>
          <a:p>
            <a:r>
              <a:rPr lang="en-GB" sz="1700"/>
              <a:t>Skills for Care (2023) emphasises that investment in training strengthens workforce capability.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Threats in the Sector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A27DBA-B906-E709-A9CF-AC7B37086E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145445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Using My Strengths to Overcome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1900"/>
              <a:t>I can use my communication skills to actively seek feedback from supervisors, which will gradually improve my confidence.</a:t>
            </a:r>
          </a:p>
          <a:p>
            <a:endParaRPr lang="en-GB" sz="1900"/>
          </a:p>
          <a:p>
            <a:r>
              <a:rPr lang="en-GB" sz="1900"/>
              <a:t>My willingness to learn will encourage me to participate in CPD training, reducing my lack of practical experience.</a:t>
            </a:r>
          </a:p>
          <a:p>
            <a:endParaRPr lang="en-GB" sz="1900"/>
          </a:p>
          <a:p>
            <a:r>
              <a:rPr lang="en-GB" sz="1900"/>
              <a:t>Teamwork allows me to observe experienced professionals and apply best practices in my work.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D42B55C9-5EAC-1CBD-C91F-F5AF3050A8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Minimising Threats Strategically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8DC4D4-01E8-6A69-04FD-165F43A3B6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78" r="11929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D61F808-DF28-60C3-19CC-B288275683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489389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anchor="b">
            <a:normAutofit/>
          </a:bodyPr>
          <a:lstStyle/>
          <a:p>
            <a:r>
              <a:rPr lang="en-GB" sz="3500"/>
              <a:t>Conclusion</a:t>
            </a:r>
          </a:p>
        </p:txBody>
      </p:sp>
      <p:pic>
        <p:nvPicPr>
          <p:cNvPr id="5" name="Picture 4" descr="An image of a stethoscope within a blue background">
            <a:extLst>
              <a:ext uri="{FF2B5EF4-FFF2-40B4-BE49-F238E27FC236}">
                <a16:creationId xmlns:a16="http://schemas.microsoft.com/office/drawing/2014/main" id="{C2DB3BC3-07D6-9C5F-9F67-6A4440B407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442" r="8744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00" y="2409830"/>
            <a:ext cx="5098904" cy="3705217"/>
          </a:xfrm>
        </p:spPr>
        <p:txBody>
          <a:bodyPr>
            <a:normAutofit/>
          </a:bodyPr>
          <a:lstStyle/>
          <a:p>
            <a:r>
              <a:rPr lang="en-GB" sz="1700"/>
              <a:t>Conducting a personal SWOT analysis has enabled me to reflect critically on my professional strengths and weaknesses.</a:t>
            </a:r>
          </a:p>
          <a:p>
            <a:endParaRPr lang="en-GB" sz="1700"/>
          </a:p>
          <a:p>
            <a:r>
              <a:rPr lang="en-GB" sz="1700"/>
              <a:t>By identifying opportunities and threats within the UK Health and Social Care sector, I can plan strategically for long-term career progression.</a:t>
            </a:r>
          </a:p>
          <a:p>
            <a:endParaRPr lang="en-GB" sz="1700"/>
          </a:p>
          <a:p>
            <a:r>
              <a:rPr lang="en-GB" sz="1700"/>
              <a:t>Using my strengths proactively will allow me to overcome challenges, improve my confidence and deliver high-quality person-centred care.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References </a:t>
            </a:r>
            <a:endParaRPr lang="en-GB" sz="35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7D05B4-6144-34E6-BF3A-B582EBCE2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327202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635</Words>
  <Application>Microsoft Office PowerPoint</Application>
  <PresentationFormat>On-screen Show (4:3)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Personal SWOT Analysis</vt:lpstr>
      <vt:lpstr>Introduction to SWOT Analysis</vt:lpstr>
      <vt:lpstr>Importance in Health and Social Care</vt:lpstr>
      <vt:lpstr>My Strengths</vt:lpstr>
      <vt:lpstr>My Weaknesses</vt:lpstr>
      <vt:lpstr>Opportunities in the UK Sector</vt:lpstr>
      <vt:lpstr>Threats in the Sector</vt:lpstr>
      <vt:lpstr>Using My Strengths to Overcome Weaknesses</vt:lpstr>
      <vt:lpstr>Minimising Threats Strategically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Rizwan Parvez (2422433)</cp:lastModifiedBy>
  <cp:revision>3</cp:revision>
  <dcterms:created xsi:type="dcterms:W3CDTF">2013-01-27T09:14:16Z</dcterms:created>
  <dcterms:modified xsi:type="dcterms:W3CDTF">2026-03-07T22:27:20Z</dcterms:modified>
  <cp:category/>
</cp:coreProperties>
</file>