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1"/>
  </p:notesMasterIdLst>
  <p:sldIdLst>
    <p:sldId id="292" r:id="rId9"/>
    <p:sldId id="294" r:id="rId10"/>
    <p:sldId id="518" r:id="rId11"/>
    <p:sldId id="517" r:id="rId12"/>
    <p:sldId id="408" r:id="rId13"/>
    <p:sldId id="409" r:id="rId14"/>
    <p:sldId id="436" r:id="rId15"/>
    <p:sldId id="410" r:id="rId16"/>
    <p:sldId id="411" r:id="rId17"/>
    <p:sldId id="521" r:id="rId18"/>
    <p:sldId id="412" r:id="rId19"/>
    <p:sldId id="519" r:id="rId20"/>
    <p:sldId id="520" r:id="rId21"/>
    <p:sldId id="523" r:id="rId22"/>
    <p:sldId id="524" r:id="rId23"/>
    <p:sldId id="525" r:id="rId24"/>
    <p:sldId id="526" r:id="rId25"/>
    <p:sldId id="539" r:id="rId26"/>
    <p:sldId id="527" r:id="rId27"/>
    <p:sldId id="331" r:id="rId28"/>
    <p:sldId id="528" r:id="rId29"/>
    <p:sldId id="529" r:id="rId30"/>
    <p:sldId id="530" r:id="rId31"/>
    <p:sldId id="531" r:id="rId32"/>
    <p:sldId id="532" r:id="rId33"/>
    <p:sldId id="534" r:id="rId34"/>
    <p:sldId id="535" r:id="rId35"/>
    <p:sldId id="536" r:id="rId36"/>
    <p:sldId id="537" r:id="rId37"/>
    <p:sldId id="538" r:id="rId38"/>
    <p:sldId id="540" r:id="rId39"/>
    <p:sldId id="541" r:id="rId40"/>
    <p:sldId id="542" r:id="rId41"/>
    <p:sldId id="543" r:id="rId42"/>
    <p:sldId id="544" r:id="rId43"/>
    <p:sldId id="545" r:id="rId44"/>
    <p:sldId id="546" r:id="rId45"/>
    <p:sldId id="547" r:id="rId46"/>
    <p:sldId id="548" r:id="rId47"/>
    <p:sldId id="337" r:id="rId48"/>
    <p:sldId id="405" r:id="rId49"/>
    <p:sldId id="43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11F501-D94A-4ADA-99CB-FDA265430233}" v="1" dt="2022-10-11T04:44:04.0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2620" autoAdjust="0"/>
  </p:normalViewPr>
  <p:slideViewPr>
    <p:cSldViewPr snapToGrid="0">
      <p:cViewPr varScale="1">
        <p:scale>
          <a:sx n="83" d="100"/>
          <a:sy n="83" d="100"/>
        </p:scale>
        <p:origin x="15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microsoft.com/office/2015/10/relationships/revisionInfo" Target="revisionInfo.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D8D3FF2E-1A03-46C7-8BA8-3976B0068A49}"/>
    <pc:docChg chg="modSld">
      <pc:chgData name="Nitheesh Kaliyamurthy" userId="2821ebda-f4ac-4963-9a4e-a836dfc45829" providerId="ADAL" clId="{D8D3FF2E-1A03-46C7-8BA8-3976B0068A49}" dt="2022-10-11T09:40:52.886" v="5" actId="6549"/>
      <pc:docMkLst>
        <pc:docMk/>
      </pc:docMkLst>
      <pc:sldChg chg="modNotesTx">
        <pc:chgData name="Nitheesh Kaliyamurthy" userId="2821ebda-f4ac-4963-9a4e-a836dfc45829" providerId="ADAL" clId="{D8D3FF2E-1A03-46C7-8BA8-3976B0068A49}" dt="2022-10-11T09:40:52.886" v="5" actId="6549"/>
        <pc:sldMkLst>
          <pc:docMk/>
          <pc:sldMk cId="83602008" sldId="523"/>
        </pc:sldMkLst>
      </pc:sldChg>
    </pc:docChg>
  </pc:docChgLst>
  <pc:docChgLst>
    <pc:chgData name="Nitheesh Kaliyamurthy" userId="2821ebda-f4ac-4963-9a4e-a836dfc45829" providerId="ADAL" clId="{C611F501-D94A-4ADA-99CB-FDA265430233}"/>
    <pc:docChg chg="custSel modSld">
      <pc:chgData name="Nitheesh Kaliyamurthy" userId="2821ebda-f4ac-4963-9a4e-a836dfc45829" providerId="ADAL" clId="{C611F501-D94A-4ADA-99CB-FDA265430233}" dt="2022-10-11T05:27:30.781" v="417"/>
      <pc:docMkLst>
        <pc:docMk/>
      </pc:docMkLst>
      <pc:sldChg chg="modSp mod">
        <pc:chgData name="Nitheesh Kaliyamurthy" userId="2821ebda-f4ac-4963-9a4e-a836dfc45829" providerId="ADAL" clId="{C611F501-D94A-4ADA-99CB-FDA265430233}" dt="2022-10-11T03:29:56.662" v="1"/>
        <pc:sldMkLst>
          <pc:docMk/>
          <pc:sldMk cId="840804634" sldId="337"/>
        </pc:sldMkLst>
        <pc:spChg chg="mod">
          <ac:chgData name="Nitheesh Kaliyamurthy" userId="2821ebda-f4ac-4963-9a4e-a836dfc45829" providerId="ADAL" clId="{C611F501-D94A-4ADA-99CB-FDA265430233}" dt="2022-10-11T03:29:56.662" v="1"/>
          <ac:spMkLst>
            <pc:docMk/>
            <pc:sldMk cId="840804634" sldId="337"/>
            <ac:spMk id="2" creationId="{BAD0E038-3B00-427A-8B55-692F74C75112}"/>
          </ac:spMkLst>
        </pc:spChg>
      </pc:sldChg>
      <pc:sldChg chg="modNotesTx">
        <pc:chgData name="Nitheesh Kaliyamurthy" userId="2821ebda-f4ac-4963-9a4e-a836dfc45829" providerId="ADAL" clId="{C611F501-D94A-4ADA-99CB-FDA265430233}" dt="2022-10-11T04:32:24.737" v="52"/>
        <pc:sldMkLst>
          <pc:docMk/>
          <pc:sldMk cId="590782513" sldId="411"/>
        </pc:sldMkLst>
      </pc:sldChg>
      <pc:sldChg chg="modNotesTx">
        <pc:chgData name="Nitheesh Kaliyamurthy" userId="2821ebda-f4ac-4963-9a4e-a836dfc45829" providerId="ADAL" clId="{C611F501-D94A-4ADA-99CB-FDA265430233}" dt="2022-10-11T04:58:23.114" v="142"/>
        <pc:sldMkLst>
          <pc:docMk/>
          <pc:sldMk cId="83602008" sldId="523"/>
        </pc:sldMkLst>
      </pc:sldChg>
      <pc:sldChg chg="modNotesTx">
        <pc:chgData name="Nitheesh Kaliyamurthy" userId="2821ebda-f4ac-4963-9a4e-a836dfc45829" providerId="ADAL" clId="{C611F501-D94A-4ADA-99CB-FDA265430233}" dt="2022-10-11T05:11:42.301" v="164" actId="20577"/>
        <pc:sldMkLst>
          <pc:docMk/>
          <pc:sldMk cId="1701042694" sldId="531"/>
        </pc:sldMkLst>
      </pc:sldChg>
      <pc:sldChg chg="modNotesTx">
        <pc:chgData name="Nitheesh Kaliyamurthy" userId="2821ebda-f4ac-4963-9a4e-a836dfc45829" providerId="ADAL" clId="{C611F501-D94A-4ADA-99CB-FDA265430233}" dt="2022-10-11T05:18:41.103" v="414" actId="20577"/>
        <pc:sldMkLst>
          <pc:docMk/>
          <pc:sldMk cId="127814313" sldId="534"/>
        </pc:sldMkLst>
      </pc:sldChg>
      <pc:sldChg chg="modNotesTx">
        <pc:chgData name="Nitheesh Kaliyamurthy" userId="2821ebda-f4ac-4963-9a4e-a836dfc45829" providerId="ADAL" clId="{C611F501-D94A-4ADA-99CB-FDA265430233}" dt="2022-10-11T05:27:30.781" v="417"/>
        <pc:sldMkLst>
          <pc:docMk/>
          <pc:sldMk cId="1202312846" sldId="536"/>
        </pc:sldMkLst>
      </pc:sldChg>
    </pc:docChg>
  </pc:docChgLst>
  <pc:docChgLst>
    <pc:chgData name="Nitheesh Kaliyamurthy" userId="2821ebda-f4ac-4963-9a4e-a836dfc45829" providerId="ADAL" clId="{1D9494D3-B983-489F-A6F3-6FC9B5CCDFFB}"/>
    <pc:docChg chg="undo custSel addSld delSld modSld sldOrd">
      <pc:chgData name="Nitheesh Kaliyamurthy" userId="2821ebda-f4ac-4963-9a4e-a836dfc45829" providerId="ADAL" clId="{1D9494D3-B983-489F-A6F3-6FC9B5CCDFFB}" dt="2022-02-10T08:29:44.751" v="12062" actId="1076"/>
      <pc:docMkLst>
        <pc:docMk/>
      </pc:docMkLst>
      <pc:sldChg chg="del">
        <pc:chgData name="Nitheesh Kaliyamurthy" userId="2821ebda-f4ac-4963-9a4e-a836dfc45829" providerId="ADAL" clId="{1D9494D3-B983-489F-A6F3-6FC9B5CCDFFB}" dt="2022-02-02T13:43:41.736" v="953" actId="47"/>
        <pc:sldMkLst>
          <pc:docMk/>
          <pc:sldMk cId="3611886757" sldId="293"/>
        </pc:sldMkLst>
      </pc:sldChg>
      <pc:sldChg chg="addSp modSp mod">
        <pc:chgData name="Nitheesh Kaliyamurthy" userId="2821ebda-f4ac-4963-9a4e-a836dfc45829" providerId="ADAL" clId="{1D9494D3-B983-489F-A6F3-6FC9B5CCDFFB}" dt="2022-02-02T13:28:56.897" v="18" actId="207"/>
        <pc:sldMkLst>
          <pc:docMk/>
          <pc:sldMk cId="4059603072" sldId="294"/>
        </pc:sldMkLst>
        <pc:spChg chg="mod">
          <ac:chgData name="Nitheesh Kaliyamurthy" userId="2821ebda-f4ac-4963-9a4e-a836dfc45829" providerId="ADAL" clId="{1D9494D3-B983-489F-A6F3-6FC9B5CCDFFB}" dt="2022-02-02T13:27:59.779" v="9" actId="20577"/>
          <ac:spMkLst>
            <pc:docMk/>
            <pc:sldMk cId="4059603072" sldId="294"/>
            <ac:spMk id="2" creationId="{EDD4C10A-E4A0-4C54-98D4-C13432B17C16}"/>
          </ac:spMkLst>
        </pc:spChg>
        <pc:picChg chg="add mod">
          <ac:chgData name="Nitheesh Kaliyamurthy" userId="2821ebda-f4ac-4963-9a4e-a836dfc45829" providerId="ADAL" clId="{1D9494D3-B983-489F-A6F3-6FC9B5CCDFFB}" dt="2022-02-02T13:28:56.897" v="18" actId="207"/>
          <ac:picMkLst>
            <pc:docMk/>
            <pc:sldMk cId="4059603072" sldId="294"/>
            <ac:picMk id="5" creationId="{C4B03D92-E71F-4319-A112-D14C2FFB2D57}"/>
          </ac:picMkLst>
        </pc:picChg>
      </pc:sldChg>
      <pc:sldChg chg="modSp del mod">
        <pc:chgData name="Nitheesh Kaliyamurthy" userId="2821ebda-f4ac-4963-9a4e-a836dfc45829" providerId="ADAL" clId="{1D9494D3-B983-489F-A6F3-6FC9B5CCDFFB}" dt="2022-02-02T13:35:32.697" v="164" actId="47"/>
        <pc:sldMkLst>
          <pc:docMk/>
          <pc:sldMk cId="3229398234" sldId="295"/>
        </pc:sldMkLst>
        <pc:spChg chg="mod">
          <ac:chgData name="Nitheesh Kaliyamurthy" userId="2821ebda-f4ac-4963-9a4e-a836dfc45829" providerId="ADAL" clId="{1D9494D3-B983-489F-A6F3-6FC9B5CCDFFB}" dt="2022-02-02T13:34:26.292" v="117" actId="20577"/>
          <ac:spMkLst>
            <pc:docMk/>
            <pc:sldMk cId="3229398234" sldId="295"/>
            <ac:spMk id="7" creationId="{31053FD3-26EB-4589-B51D-2B58354A539D}"/>
          </ac:spMkLst>
        </pc:spChg>
        <pc:spChg chg="mod">
          <ac:chgData name="Nitheesh Kaliyamurthy" userId="2821ebda-f4ac-4963-9a4e-a836dfc45829" providerId="ADAL" clId="{1D9494D3-B983-489F-A6F3-6FC9B5CCDFFB}" dt="2022-02-02T13:34:56.802" v="161" actId="20577"/>
          <ac:spMkLst>
            <pc:docMk/>
            <pc:sldMk cId="3229398234" sldId="295"/>
            <ac:spMk id="8" creationId="{A97F7D27-24C7-4D7C-B79F-78D707F617B4}"/>
          </ac:spMkLst>
        </pc:spChg>
      </pc:sldChg>
      <pc:sldChg chg="addSp delSp modSp add mod">
        <pc:chgData name="Nitheesh Kaliyamurthy" userId="2821ebda-f4ac-4963-9a4e-a836dfc45829" providerId="ADAL" clId="{1D9494D3-B983-489F-A6F3-6FC9B5CCDFFB}" dt="2022-02-03T05:59:16.796" v="7391" actId="14100"/>
        <pc:sldMkLst>
          <pc:docMk/>
          <pc:sldMk cId="3042824323" sldId="331"/>
        </pc:sldMkLst>
        <pc:spChg chg="del">
          <ac:chgData name="Nitheesh Kaliyamurthy" userId="2821ebda-f4ac-4963-9a4e-a836dfc45829" providerId="ADAL" clId="{1D9494D3-B983-489F-A6F3-6FC9B5CCDFFB}" dt="2022-02-03T05:53:53.801" v="7367" actId="478"/>
          <ac:spMkLst>
            <pc:docMk/>
            <pc:sldMk cId="3042824323" sldId="331"/>
            <ac:spMk id="2" creationId="{BAD0E038-3B00-427A-8B55-692F74C75112}"/>
          </ac:spMkLst>
        </pc:spChg>
        <pc:spChg chg="add del mod">
          <ac:chgData name="Nitheesh Kaliyamurthy" userId="2821ebda-f4ac-4963-9a4e-a836dfc45829" providerId="ADAL" clId="{1D9494D3-B983-489F-A6F3-6FC9B5CCDFFB}" dt="2022-02-03T05:53:55.821" v="7368" actId="478"/>
          <ac:spMkLst>
            <pc:docMk/>
            <pc:sldMk cId="3042824323" sldId="331"/>
            <ac:spMk id="8" creationId="{C914765C-039D-488A-94B0-17B45D547934}"/>
          </ac:spMkLst>
        </pc:spChg>
        <pc:picChg chg="del mod">
          <ac:chgData name="Nitheesh Kaliyamurthy" userId="2821ebda-f4ac-4963-9a4e-a836dfc45829" providerId="ADAL" clId="{1D9494D3-B983-489F-A6F3-6FC9B5CCDFFB}" dt="2022-02-03T05:57:31.701" v="7375" actId="478"/>
          <ac:picMkLst>
            <pc:docMk/>
            <pc:sldMk cId="3042824323" sldId="331"/>
            <ac:picMk id="4" creationId="{1A1A1274-B463-4509-BC97-0BC091E648A0}"/>
          </ac:picMkLst>
        </pc:picChg>
        <pc:picChg chg="del mod">
          <ac:chgData name="Nitheesh Kaliyamurthy" userId="2821ebda-f4ac-4963-9a4e-a836dfc45829" providerId="ADAL" clId="{1D9494D3-B983-489F-A6F3-6FC9B5CCDFFB}" dt="2022-02-03T05:59:10.524" v="7389" actId="478"/>
          <ac:picMkLst>
            <pc:docMk/>
            <pc:sldMk cId="3042824323" sldId="331"/>
            <ac:picMk id="5" creationId="{70EF2BFE-B4E7-4FD6-AC90-8D36CC1F6D12}"/>
          </ac:picMkLst>
        </pc:picChg>
        <pc:picChg chg="add mod modCrop">
          <ac:chgData name="Nitheesh Kaliyamurthy" userId="2821ebda-f4ac-4963-9a4e-a836dfc45829" providerId="ADAL" clId="{1D9494D3-B983-489F-A6F3-6FC9B5CCDFFB}" dt="2022-02-03T05:58:01.188" v="7383" actId="1076"/>
          <ac:picMkLst>
            <pc:docMk/>
            <pc:sldMk cId="3042824323" sldId="331"/>
            <ac:picMk id="10" creationId="{682D5D7C-6289-4747-9633-40BE5161A4E4}"/>
          </ac:picMkLst>
        </pc:picChg>
        <pc:picChg chg="add mod">
          <ac:chgData name="Nitheesh Kaliyamurthy" userId="2821ebda-f4ac-4963-9a4e-a836dfc45829" providerId="ADAL" clId="{1D9494D3-B983-489F-A6F3-6FC9B5CCDFFB}" dt="2022-02-03T05:59:16.796" v="7391" actId="14100"/>
          <ac:picMkLst>
            <pc:docMk/>
            <pc:sldMk cId="3042824323" sldId="331"/>
            <ac:picMk id="12" creationId="{C0DC80F9-BF5D-4BFC-8DBB-5876525D5544}"/>
          </ac:picMkLst>
        </pc:picChg>
      </pc:sldChg>
      <pc:sldChg chg="addSp modSp mod">
        <pc:chgData name="Nitheesh Kaliyamurthy" userId="2821ebda-f4ac-4963-9a4e-a836dfc45829" providerId="ADAL" clId="{1D9494D3-B983-489F-A6F3-6FC9B5CCDFFB}" dt="2022-02-03T07:46:03.980" v="12027" actId="14100"/>
        <pc:sldMkLst>
          <pc:docMk/>
          <pc:sldMk cId="840804634" sldId="337"/>
        </pc:sldMkLst>
        <pc:spChg chg="mod">
          <ac:chgData name="Nitheesh Kaliyamurthy" userId="2821ebda-f4ac-4963-9a4e-a836dfc45829" providerId="ADAL" clId="{1D9494D3-B983-489F-A6F3-6FC9B5CCDFFB}" dt="2022-02-03T07:42:42.719" v="11905" actId="12"/>
          <ac:spMkLst>
            <pc:docMk/>
            <pc:sldMk cId="840804634" sldId="337"/>
            <ac:spMk id="2" creationId="{BAD0E038-3B00-427A-8B55-692F74C75112}"/>
          </ac:spMkLst>
        </pc:spChg>
        <pc:spChg chg="mod">
          <ac:chgData name="Nitheesh Kaliyamurthy" userId="2821ebda-f4ac-4963-9a4e-a836dfc45829" providerId="ADAL" clId="{1D9494D3-B983-489F-A6F3-6FC9B5CCDFFB}" dt="2022-02-03T07:41:45.828" v="11893" actId="20577"/>
          <ac:spMkLst>
            <pc:docMk/>
            <pc:sldMk cId="840804634" sldId="337"/>
            <ac:spMk id="3" creationId="{3A4A1A25-CEB3-473D-B890-9CA0D3413E83}"/>
          </ac:spMkLst>
        </pc:spChg>
        <pc:spChg chg="add mod">
          <ac:chgData name="Nitheesh Kaliyamurthy" userId="2821ebda-f4ac-4963-9a4e-a836dfc45829" providerId="ADAL" clId="{1D9494D3-B983-489F-A6F3-6FC9B5CCDFFB}" dt="2022-02-03T07:46:03.980" v="12027" actId="14100"/>
          <ac:spMkLst>
            <pc:docMk/>
            <pc:sldMk cId="840804634" sldId="337"/>
            <ac:spMk id="6" creationId="{2A89494A-8C3E-457D-B37C-46D0A4624BA5}"/>
          </ac:spMkLst>
        </pc:spChg>
      </pc:sldChg>
      <pc:sldChg chg="addSp delSp modSp del mod">
        <pc:chgData name="Nitheesh Kaliyamurthy" userId="2821ebda-f4ac-4963-9a4e-a836dfc45829" providerId="ADAL" clId="{1D9494D3-B983-489F-A6F3-6FC9B5CCDFFB}" dt="2022-02-03T07:44:40.701" v="11965" actId="47"/>
        <pc:sldMkLst>
          <pc:docMk/>
          <pc:sldMk cId="3533569572" sldId="338"/>
        </pc:sldMkLst>
        <pc:spChg chg="del">
          <ac:chgData name="Nitheesh Kaliyamurthy" userId="2821ebda-f4ac-4963-9a4e-a836dfc45829" providerId="ADAL" clId="{1D9494D3-B983-489F-A6F3-6FC9B5CCDFFB}" dt="2022-02-03T07:42:50.664" v="11906" actId="21"/>
          <ac:spMkLst>
            <pc:docMk/>
            <pc:sldMk cId="3533569572" sldId="338"/>
            <ac:spMk id="2" creationId="{BAD0E038-3B00-427A-8B55-692F74C75112}"/>
          </ac:spMkLst>
        </pc:spChg>
        <pc:spChg chg="add mod">
          <ac:chgData name="Nitheesh Kaliyamurthy" userId="2821ebda-f4ac-4963-9a4e-a836dfc45829" providerId="ADAL" clId="{1D9494D3-B983-489F-A6F3-6FC9B5CCDFFB}" dt="2022-02-03T07:42:50.664" v="11906" actId="21"/>
          <ac:spMkLst>
            <pc:docMk/>
            <pc:sldMk cId="3533569572" sldId="338"/>
            <ac:spMk id="6" creationId="{C1674DA9-9BCB-41D1-9C42-BCCFF77B7CB7}"/>
          </ac:spMkLst>
        </pc:spChg>
      </pc:sldChg>
      <pc:sldChg chg="modSp del mod">
        <pc:chgData name="Nitheesh Kaliyamurthy" userId="2821ebda-f4ac-4963-9a4e-a836dfc45829" providerId="ADAL" clId="{1D9494D3-B983-489F-A6F3-6FC9B5CCDFFB}" dt="2022-02-03T07:46:07.765" v="12028" actId="47"/>
        <pc:sldMkLst>
          <pc:docMk/>
          <pc:sldMk cId="1785669695" sldId="344"/>
        </pc:sldMkLst>
        <pc:spChg chg="mod">
          <ac:chgData name="Nitheesh Kaliyamurthy" userId="2821ebda-f4ac-4963-9a4e-a836dfc45829" providerId="ADAL" clId="{1D9494D3-B983-489F-A6F3-6FC9B5CCDFFB}" dt="2022-02-03T07:44:45.670" v="11966" actId="21"/>
          <ac:spMkLst>
            <pc:docMk/>
            <pc:sldMk cId="1785669695" sldId="344"/>
            <ac:spMk id="2" creationId="{BAD0E038-3B00-427A-8B55-692F74C75112}"/>
          </ac:spMkLst>
        </pc:spChg>
      </pc:sldChg>
      <pc:sldChg chg="del">
        <pc:chgData name="Nitheesh Kaliyamurthy" userId="2821ebda-f4ac-4963-9a4e-a836dfc45829" providerId="ADAL" clId="{1D9494D3-B983-489F-A6F3-6FC9B5CCDFFB}" dt="2022-02-02T13:43:41.736" v="953" actId="47"/>
        <pc:sldMkLst>
          <pc:docMk/>
          <pc:sldMk cId="1214315292" sldId="402"/>
        </pc:sldMkLst>
      </pc:sldChg>
      <pc:sldChg chg="modSp del mod">
        <pc:chgData name="Nitheesh Kaliyamurthy" userId="2821ebda-f4ac-4963-9a4e-a836dfc45829" providerId="ADAL" clId="{1D9494D3-B983-489F-A6F3-6FC9B5CCDFFB}" dt="2022-02-02T13:43:51.575" v="955" actId="47"/>
        <pc:sldMkLst>
          <pc:docMk/>
          <pc:sldMk cId="3790631304" sldId="406"/>
        </pc:sldMkLst>
        <pc:picChg chg="mod">
          <ac:chgData name="Nitheesh Kaliyamurthy" userId="2821ebda-f4ac-4963-9a4e-a836dfc45829" providerId="ADAL" clId="{1D9494D3-B983-489F-A6F3-6FC9B5CCDFFB}" dt="2022-02-02T13:43:49.251" v="954" actId="14100"/>
          <ac:picMkLst>
            <pc:docMk/>
            <pc:sldMk cId="3790631304" sldId="406"/>
            <ac:picMk id="23" creationId="{C6FECF63-C55C-4019-B57E-9B3A48A29DD4}"/>
          </ac:picMkLst>
        </pc:picChg>
      </pc:sldChg>
      <pc:sldChg chg="addSp delSp modSp del mod">
        <pc:chgData name="Nitheesh Kaliyamurthy" userId="2821ebda-f4ac-4963-9a4e-a836dfc45829" providerId="ADAL" clId="{1D9494D3-B983-489F-A6F3-6FC9B5CCDFFB}" dt="2022-02-02T13:47:26.670" v="974" actId="47"/>
        <pc:sldMkLst>
          <pc:docMk/>
          <pc:sldMk cId="3487235121" sldId="407"/>
        </pc:sldMkLst>
        <pc:spChg chg="mod">
          <ac:chgData name="Nitheesh Kaliyamurthy" userId="2821ebda-f4ac-4963-9a4e-a836dfc45829" providerId="ADAL" clId="{1D9494D3-B983-489F-A6F3-6FC9B5CCDFFB}" dt="2022-02-02T13:44:44.594" v="969" actId="20577"/>
          <ac:spMkLst>
            <pc:docMk/>
            <pc:sldMk cId="3487235121" sldId="407"/>
            <ac:spMk id="2" creationId="{ACF345C3-FFD8-49AE-B7D0-A4DDA1E5B355}"/>
          </ac:spMkLst>
        </pc:spChg>
        <pc:picChg chg="del">
          <ac:chgData name="Nitheesh Kaliyamurthy" userId="2821ebda-f4ac-4963-9a4e-a836dfc45829" providerId="ADAL" clId="{1D9494D3-B983-489F-A6F3-6FC9B5CCDFFB}" dt="2022-02-02T13:47:15.094" v="970" actId="478"/>
          <ac:picMkLst>
            <pc:docMk/>
            <pc:sldMk cId="3487235121" sldId="407"/>
            <ac:picMk id="5" creationId="{3B2C056A-ACBC-43AF-97F9-CB2220933F8B}"/>
          </ac:picMkLst>
        </pc:picChg>
        <pc:picChg chg="add del mod">
          <ac:chgData name="Nitheesh Kaliyamurthy" userId="2821ebda-f4ac-4963-9a4e-a836dfc45829" providerId="ADAL" clId="{1D9494D3-B983-489F-A6F3-6FC9B5CCDFFB}" dt="2022-02-02T13:47:24.686" v="973" actId="21"/>
          <ac:picMkLst>
            <pc:docMk/>
            <pc:sldMk cId="3487235121" sldId="407"/>
            <ac:picMk id="13" creationId="{6A56CF4F-C179-47FD-89AF-57D3A26DFF23}"/>
          </ac:picMkLst>
        </pc:picChg>
      </pc:sldChg>
      <pc:sldChg chg="addSp delSp modSp mod setBg setClrOvrMap">
        <pc:chgData name="Nitheesh Kaliyamurthy" userId="2821ebda-f4ac-4963-9a4e-a836dfc45829" providerId="ADAL" clId="{1D9494D3-B983-489F-A6F3-6FC9B5CCDFFB}" dt="2022-02-02T14:09:55.473" v="1440" actId="1076"/>
        <pc:sldMkLst>
          <pc:docMk/>
          <pc:sldMk cId="3719950781" sldId="408"/>
        </pc:sldMkLst>
        <pc:spChg chg="mod">
          <ac:chgData name="Nitheesh Kaliyamurthy" userId="2821ebda-f4ac-4963-9a4e-a836dfc45829" providerId="ADAL" clId="{1D9494D3-B983-489F-A6F3-6FC9B5CCDFFB}" dt="2022-02-02T14:08:20.328" v="1424" actId="14100"/>
          <ac:spMkLst>
            <pc:docMk/>
            <pc:sldMk cId="3719950781" sldId="408"/>
            <ac:spMk id="2" creationId="{ACF345C3-FFD8-49AE-B7D0-A4DDA1E5B355}"/>
          </ac:spMkLst>
        </pc:spChg>
        <pc:spChg chg="del mod">
          <ac:chgData name="Nitheesh Kaliyamurthy" userId="2821ebda-f4ac-4963-9a4e-a836dfc45829" providerId="ADAL" clId="{1D9494D3-B983-489F-A6F3-6FC9B5CCDFFB}" dt="2022-02-02T14:05:19.366" v="1326" actId="26606"/>
          <ac:spMkLst>
            <pc:docMk/>
            <pc:sldMk cId="3719950781" sldId="408"/>
            <ac:spMk id="3" creationId="{35B80D8E-24DC-4DB6-9B28-2C3CE35E0859}"/>
          </ac:spMkLst>
        </pc:spChg>
        <pc:spChg chg="add">
          <ac:chgData name="Nitheesh Kaliyamurthy" userId="2821ebda-f4ac-4963-9a4e-a836dfc45829" providerId="ADAL" clId="{1D9494D3-B983-489F-A6F3-6FC9B5CCDFFB}" dt="2022-02-02T13:48:02.282" v="988" actId="26606"/>
          <ac:spMkLst>
            <pc:docMk/>
            <pc:sldMk cId="3719950781" sldId="408"/>
            <ac:spMk id="9" creationId="{CF62D2A7-8207-488C-9F46-316BA81A16C8}"/>
          </ac:spMkLst>
        </pc:spChg>
        <pc:spChg chg="add mod">
          <ac:chgData name="Nitheesh Kaliyamurthy" userId="2821ebda-f4ac-4963-9a4e-a836dfc45829" providerId="ADAL" clId="{1D9494D3-B983-489F-A6F3-6FC9B5CCDFFB}" dt="2022-02-02T14:09:55.473" v="1440" actId="1076"/>
          <ac:spMkLst>
            <pc:docMk/>
            <pc:sldMk cId="3719950781" sldId="408"/>
            <ac:spMk id="10" creationId="{4F4029D3-B2F6-499C-A301-9F81071BF534}"/>
          </ac:spMkLst>
        </pc:spChg>
        <pc:spChg chg="add">
          <ac:chgData name="Nitheesh Kaliyamurthy" userId="2821ebda-f4ac-4963-9a4e-a836dfc45829" providerId="ADAL" clId="{1D9494D3-B983-489F-A6F3-6FC9B5CCDFFB}" dt="2022-02-02T13:48:02.282" v="988" actId="26606"/>
          <ac:spMkLst>
            <pc:docMk/>
            <pc:sldMk cId="3719950781" sldId="408"/>
            <ac:spMk id="11" creationId="{52AC6D7F-F068-4E11-BB06-F601D89BB980}"/>
          </ac:spMkLst>
        </pc:spChg>
        <pc:graphicFrameChg chg="add mod modGraphic">
          <ac:chgData name="Nitheesh Kaliyamurthy" userId="2821ebda-f4ac-4963-9a4e-a836dfc45829" providerId="ADAL" clId="{1D9494D3-B983-489F-A6F3-6FC9B5CCDFFB}" dt="2022-02-02T14:06:11.960" v="1339" actId="313"/>
          <ac:graphicFrameMkLst>
            <pc:docMk/>
            <pc:sldMk cId="3719950781" sldId="408"/>
            <ac:graphicFrameMk id="13" creationId="{42D8231C-FCC7-46EA-AC05-529C2CDC9E04}"/>
          </ac:graphicFrameMkLst>
        </pc:graphicFrameChg>
        <pc:picChg chg="add mod">
          <ac:chgData name="Nitheesh Kaliyamurthy" userId="2821ebda-f4ac-4963-9a4e-a836dfc45829" providerId="ADAL" clId="{1D9494D3-B983-489F-A6F3-6FC9B5CCDFFB}" dt="2022-02-02T14:09:20.080" v="1433" actId="1076"/>
          <ac:picMkLst>
            <pc:docMk/>
            <pc:sldMk cId="3719950781" sldId="408"/>
            <ac:picMk id="4" creationId="{B22A3593-FB6D-44DB-9BFE-8E4DEEC8302D}"/>
          </ac:picMkLst>
        </pc:picChg>
      </pc:sldChg>
      <pc:sldChg chg="addSp delSp modSp mod">
        <pc:chgData name="Nitheesh Kaliyamurthy" userId="2821ebda-f4ac-4963-9a4e-a836dfc45829" providerId="ADAL" clId="{1D9494D3-B983-489F-A6F3-6FC9B5CCDFFB}" dt="2022-02-02T14:33:24.158" v="1645" actId="20577"/>
        <pc:sldMkLst>
          <pc:docMk/>
          <pc:sldMk cId="340132780" sldId="409"/>
        </pc:sldMkLst>
        <pc:spChg chg="mod">
          <ac:chgData name="Nitheesh Kaliyamurthy" userId="2821ebda-f4ac-4963-9a4e-a836dfc45829" providerId="ADAL" clId="{1D9494D3-B983-489F-A6F3-6FC9B5CCDFFB}" dt="2022-02-02T14:33:24.158" v="1645" actId="20577"/>
          <ac:spMkLst>
            <pc:docMk/>
            <pc:sldMk cId="340132780" sldId="409"/>
            <ac:spMk id="2" creationId="{ACF345C3-FFD8-49AE-B7D0-A4DDA1E5B355}"/>
          </ac:spMkLst>
        </pc:spChg>
        <pc:spChg chg="add mod">
          <ac:chgData name="Nitheesh Kaliyamurthy" userId="2821ebda-f4ac-4963-9a4e-a836dfc45829" providerId="ADAL" clId="{1D9494D3-B983-489F-A6F3-6FC9B5CCDFFB}" dt="2022-02-02T14:08:55.070" v="1428" actId="21"/>
          <ac:spMkLst>
            <pc:docMk/>
            <pc:sldMk cId="340132780" sldId="409"/>
            <ac:spMk id="14" creationId="{6038C314-1B60-4775-8E3E-37DE4F26EA44}"/>
          </ac:spMkLst>
        </pc:spChg>
        <pc:spChg chg="add del mod">
          <ac:chgData name="Nitheesh Kaliyamurthy" userId="2821ebda-f4ac-4963-9a4e-a836dfc45829" providerId="ADAL" clId="{1D9494D3-B983-489F-A6F3-6FC9B5CCDFFB}" dt="2022-02-02T14:07:10.841" v="1342"/>
          <ac:spMkLst>
            <pc:docMk/>
            <pc:sldMk cId="340132780" sldId="409"/>
            <ac:spMk id="16" creationId="{76E31C2D-15A2-477C-943E-D283940586A3}"/>
          </ac:spMkLst>
        </pc:spChg>
        <pc:spChg chg="del">
          <ac:chgData name="Nitheesh Kaliyamurthy" userId="2821ebda-f4ac-4963-9a4e-a836dfc45829" providerId="ADAL" clId="{1D9494D3-B983-489F-A6F3-6FC9B5CCDFFB}" dt="2022-02-02T14:07:39.927" v="1346" actId="478"/>
          <ac:spMkLst>
            <pc:docMk/>
            <pc:sldMk cId="340132780" sldId="409"/>
            <ac:spMk id="19" creationId="{BF5C686C-A774-479A-BAB4-35F8AAC3A7AC}"/>
          </ac:spMkLst>
        </pc:spChg>
        <pc:spChg chg="del">
          <ac:chgData name="Nitheesh Kaliyamurthy" userId="2821ebda-f4ac-4963-9a4e-a836dfc45829" providerId="ADAL" clId="{1D9494D3-B983-489F-A6F3-6FC9B5CCDFFB}" dt="2022-02-02T14:07:39.927" v="1346" actId="478"/>
          <ac:spMkLst>
            <pc:docMk/>
            <pc:sldMk cId="340132780" sldId="409"/>
            <ac:spMk id="20" creationId="{0CDC01C6-2248-4A1A-AD48-44ACE464F486}"/>
          </ac:spMkLst>
        </pc:spChg>
        <pc:grpChg chg="del">
          <ac:chgData name="Nitheesh Kaliyamurthy" userId="2821ebda-f4ac-4963-9a4e-a836dfc45829" providerId="ADAL" clId="{1D9494D3-B983-489F-A6F3-6FC9B5CCDFFB}" dt="2022-02-02T14:07:39.927" v="1346" actId="478"/>
          <ac:grpSpMkLst>
            <pc:docMk/>
            <pc:sldMk cId="340132780" sldId="409"/>
            <ac:grpSpMk id="24" creationId="{AB8290BD-AF5D-48C3-A030-CC33FD739585}"/>
          </ac:grpSpMkLst>
        </pc:grpChg>
        <pc:graphicFrameChg chg="add mod modGraphic">
          <ac:chgData name="Nitheesh Kaliyamurthy" userId="2821ebda-f4ac-4963-9a4e-a836dfc45829" providerId="ADAL" clId="{1D9494D3-B983-489F-A6F3-6FC9B5CCDFFB}" dt="2022-02-02T14:32:15.955" v="1644" actId="20577"/>
          <ac:graphicFrameMkLst>
            <pc:docMk/>
            <pc:sldMk cId="340132780" sldId="409"/>
            <ac:graphicFrameMk id="17" creationId="{6117918A-E6A1-4E6C-9CA8-C7601ECE3B81}"/>
          </ac:graphicFrameMkLst>
        </pc:graphicFrameChg>
        <pc:picChg chg="del">
          <ac:chgData name="Nitheesh Kaliyamurthy" userId="2821ebda-f4ac-4963-9a4e-a836dfc45829" providerId="ADAL" clId="{1D9494D3-B983-489F-A6F3-6FC9B5CCDFFB}" dt="2022-02-02T14:07:39.927" v="1346" actId="478"/>
          <ac:picMkLst>
            <pc:docMk/>
            <pc:sldMk cId="340132780" sldId="409"/>
            <ac:picMk id="11" creationId="{21A5B8D8-B59E-4984-B3D0-ADE2388C8524}"/>
          </ac:picMkLst>
        </pc:picChg>
        <pc:picChg chg="del">
          <ac:chgData name="Nitheesh Kaliyamurthy" userId="2821ebda-f4ac-4963-9a4e-a836dfc45829" providerId="ADAL" clId="{1D9494D3-B983-489F-A6F3-6FC9B5CCDFFB}" dt="2022-02-02T14:07:39.927" v="1346" actId="478"/>
          <ac:picMkLst>
            <pc:docMk/>
            <pc:sldMk cId="340132780" sldId="409"/>
            <ac:picMk id="13" creationId="{94A1D812-8625-4C4A-9D9E-1E0E44997C19}"/>
          </ac:picMkLst>
        </pc:picChg>
        <pc:cxnChg chg="del">
          <ac:chgData name="Nitheesh Kaliyamurthy" userId="2821ebda-f4ac-4963-9a4e-a836dfc45829" providerId="ADAL" clId="{1D9494D3-B983-489F-A6F3-6FC9B5CCDFFB}" dt="2022-02-02T14:07:39.927" v="1346" actId="478"/>
          <ac:cxnSpMkLst>
            <pc:docMk/>
            <pc:sldMk cId="340132780" sldId="409"/>
            <ac:cxnSpMk id="15" creationId="{FA3D762A-C27E-48EF-8283-BD76A8142AA5}"/>
          </ac:cxnSpMkLst>
        </pc:cxnChg>
      </pc:sldChg>
      <pc:sldChg chg="addSp modSp mod">
        <pc:chgData name="Nitheesh Kaliyamurthy" userId="2821ebda-f4ac-4963-9a4e-a836dfc45829" providerId="ADAL" clId="{1D9494D3-B983-489F-A6F3-6FC9B5CCDFFB}" dt="2022-02-02T14:50:41.942" v="2899" actId="1076"/>
        <pc:sldMkLst>
          <pc:docMk/>
          <pc:sldMk cId="3014187462" sldId="410"/>
        </pc:sldMkLst>
        <pc:spChg chg="mod">
          <ac:chgData name="Nitheesh Kaliyamurthy" userId="2821ebda-f4ac-4963-9a4e-a836dfc45829" providerId="ADAL" clId="{1D9494D3-B983-489F-A6F3-6FC9B5CCDFFB}" dt="2022-02-02T14:45:02.390" v="2379" actId="20577"/>
          <ac:spMkLst>
            <pc:docMk/>
            <pc:sldMk cId="3014187462" sldId="410"/>
            <ac:spMk id="2" creationId="{ACF345C3-FFD8-49AE-B7D0-A4DDA1E5B355}"/>
          </ac:spMkLst>
        </pc:spChg>
        <pc:spChg chg="add mod">
          <ac:chgData name="Nitheesh Kaliyamurthy" userId="2821ebda-f4ac-4963-9a4e-a836dfc45829" providerId="ADAL" clId="{1D9494D3-B983-489F-A6F3-6FC9B5CCDFFB}" dt="2022-02-02T14:47:33.878" v="2543" actId="20577"/>
          <ac:spMkLst>
            <pc:docMk/>
            <pc:sldMk cId="3014187462" sldId="410"/>
            <ac:spMk id="4" creationId="{C87F1470-BD61-4010-949A-03AC431A1CDC}"/>
          </ac:spMkLst>
        </pc:spChg>
        <pc:graphicFrameChg chg="mod">
          <ac:chgData name="Nitheesh Kaliyamurthy" userId="2821ebda-f4ac-4963-9a4e-a836dfc45829" providerId="ADAL" clId="{1D9494D3-B983-489F-A6F3-6FC9B5CCDFFB}" dt="2022-02-02T14:50:41.942" v="2899" actId="1076"/>
          <ac:graphicFrameMkLst>
            <pc:docMk/>
            <pc:sldMk cId="3014187462" sldId="410"/>
            <ac:graphicFrameMk id="6" creationId="{C96BB82B-6B48-43CA-A932-58C340E4493B}"/>
          </ac:graphicFrameMkLst>
        </pc:graphicFrameChg>
      </pc:sldChg>
      <pc:sldChg chg="addSp delSp modSp mod modNotesTx">
        <pc:chgData name="Nitheesh Kaliyamurthy" userId="2821ebda-f4ac-4963-9a4e-a836dfc45829" providerId="ADAL" clId="{1D9494D3-B983-489F-A6F3-6FC9B5CCDFFB}" dt="2022-02-02T16:08:20.427" v="4677" actId="21"/>
        <pc:sldMkLst>
          <pc:docMk/>
          <pc:sldMk cId="590782513" sldId="411"/>
        </pc:sldMkLst>
        <pc:spChg chg="mod">
          <ac:chgData name="Nitheesh Kaliyamurthy" userId="2821ebda-f4ac-4963-9a4e-a836dfc45829" providerId="ADAL" clId="{1D9494D3-B983-489F-A6F3-6FC9B5CCDFFB}" dt="2022-02-02T14:58:51.098" v="3229" actId="20577"/>
          <ac:spMkLst>
            <pc:docMk/>
            <pc:sldMk cId="590782513" sldId="411"/>
            <ac:spMk id="2" creationId="{ACF345C3-FFD8-49AE-B7D0-A4DDA1E5B355}"/>
          </ac:spMkLst>
        </pc:spChg>
        <pc:spChg chg="mod">
          <ac:chgData name="Nitheesh Kaliyamurthy" userId="2821ebda-f4ac-4963-9a4e-a836dfc45829" providerId="ADAL" clId="{1D9494D3-B983-489F-A6F3-6FC9B5CCDFFB}" dt="2022-02-02T15:51:41.376" v="4562" actId="14100"/>
          <ac:spMkLst>
            <pc:docMk/>
            <pc:sldMk cId="590782513" sldId="411"/>
            <ac:spMk id="3" creationId="{35B80D8E-24DC-4DB6-9B28-2C3CE35E0859}"/>
          </ac:spMkLst>
        </pc:spChg>
        <pc:spChg chg="add del mod">
          <ac:chgData name="Nitheesh Kaliyamurthy" userId="2821ebda-f4ac-4963-9a4e-a836dfc45829" providerId="ADAL" clId="{1D9494D3-B983-489F-A6F3-6FC9B5CCDFFB}" dt="2022-02-02T15:52:43.599" v="4576"/>
          <ac:spMkLst>
            <pc:docMk/>
            <pc:sldMk cId="590782513" sldId="411"/>
            <ac:spMk id="15" creationId="{D723A009-8A7D-4FBB-BB9A-275B7A86D3B4}"/>
          </ac:spMkLst>
        </pc:spChg>
        <pc:spChg chg="del">
          <ac:chgData name="Nitheesh Kaliyamurthy" userId="2821ebda-f4ac-4963-9a4e-a836dfc45829" providerId="ADAL" clId="{1D9494D3-B983-489F-A6F3-6FC9B5CCDFFB}" dt="2022-02-02T14:58:59.662" v="3231" actId="478"/>
          <ac:spMkLst>
            <pc:docMk/>
            <pc:sldMk cId="590782513" sldId="411"/>
            <ac:spMk id="16" creationId="{FEE31067-D1E8-4E5F-9E52-1C2623E6EF86}"/>
          </ac:spMkLst>
        </pc:spChg>
        <pc:spChg chg="del">
          <ac:chgData name="Nitheesh Kaliyamurthy" userId="2821ebda-f4ac-4963-9a4e-a836dfc45829" providerId="ADAL" clId="{1D9494D3-B983-489F-A6F3-6FC9B5CCDFFB}" dt="2022-02-02T14:58:59.662" v="3231" actId="478"/>
          <ac:spMkLst>
            <pc:docMk/>
            <pc:sldMk cId="590782513" sldId="411"/>
            <ac:spMk id="17" creationId="{063E1011-2479-4B0D-BD61-6D30DCD169A4}"/>
          </ac:spMkLst>
        </pc:spChg>
        <pc:spChg chg="add mod">
          <ac:chgData name="Nitheesh Kaliyamurthy" userId="2821ebda-f4ac-4963-9a4e-a836dfc45829" providerId="ADAL" clId="{1D9494D3-B983-489F-A6F3-6FC9B5CCDFFB}" dt="2022-02-02T15:55:10.357" v="4629" actId="20577"/>
          <ac:spMkLst>
            <pc:docMk/>
            <pc:sldMk cId="590782513" sldId="411"/>
            <ac:spMk id="18" creationId="{AE3ED3B1-9026-4426-A811-40010D3E699A}"/>
          </ac:spMkLst>
        </pc:spChg>
        <pc:spChg chg="del">
          <ac:chgData name="Nitheesh Kaliyamurthy" userId="2821ebda-f4ac-4963-9a4e-a836dfc45829" providerId="ADAL" clId="{1D9494D3-B983-489F-A6F3-6FC9B5CCDFFB}" dt="2022-02-02T14:58:59.662" v="3231" actId="478"/>
          <ac:spMkLst>
            <pc:docMk/>
            <pc:sldMk cId="590782513" sldId="411"/>
            <ac:spMk id="19" creationId="{1FF36989-DC74-472C-B594-841FCE1E7567}"/>
          </ac:spMkLst>
        </pc:spChg>
        <pc:spChg chg="del">
          <ac:chgData name="Nitheesh Kaliyamurthy" userId="2821ebda-f4ac-4963-9a4e-a836dfc45829" providerId="ADAL" clId="{1D9494D3-B983-489F-A6F3-6FC9B5CCDFFB}" dt="2022-02-02T14:58:59.662" v="3231" actId="478"/>
          <ac:spMkLst>
            <pc:docMk/>
            <pc:sldMk cId="590782513" sldId="411"/>
            <ac:spMk id="20" creationId="{FC861D16-3E66-4AFB-A73C-40EAAC1FFBA1}"/>
          </ac:spMkLst>
        </pc:spChg>
        <pc:spChg chg="add mod">
          <ac:chgData name="Nitheesh Kaliyamurthy" userId="2821ebda-f4ac-4963-9a4e-a836dfc45829" providerId="ADAL" clId="{1D9494D3-B983-489F-A6F3-6FC9B5CCDFFB}" dt="2022-02-02T15:52:50.553" v="4578" actId="1076"/>
          <ac:spMkLst>
            <pc:docMk/>
            <pc:sldMk cId="590782513" sldId="411"/>
            <ac:spMk id="21" creationId="{79B30F3D-DCDE-4EF2-BDA1-7612E06EE7C0}"/>
          </ac:spMkLst>
        </pc:spChg>
        <pc:picChg chg="del">
          <ac:chgData name="Nitheesh Kaliyamurthy" userId="2821ebda-f4ac-4963-9a4e-a836dfc45829" providerId="ADAL" clId="{1D9494D3-B983-489F-A6F3-6FC9B5CCDFFB}" dt="2022-02-02T14:58:59.662" v="3231" actId="478"/>
          <ac:picMkLst>
            <pc:docMk/>
            <pc:sldMk cId="590782513" sldId="411"/>
            <ac:picMk id="5" creationId="{1430610A-94D9-498E-95DA-F75E8E0B3DBC}"/>
          </ac:picMkLst>
        </pc:picChg>
        <pc:picChg chg="del">
          <ac:chgData name="Nitheesh Kaliyamurthy" userId="2821ebda-f4ac-4963-9a4e-a836dfc45829" providerId="ADAL" clId="{1D9494D3-B983-489F-A6F3-6FC9B5CCDFFB}" dt="2022-02-02T14:58:59.662" v="3231" actId="478"/>
          <ac:picMkLst>
            <pc:docMk/>
            <pc:sldMk cId="590782513" sldId="411"/>
            <ac:picMk id="7" creationId="{D47AE072-492B-4F8E-B8E7-30E0CE0441B7}"/>
          </ac:picMkLst>
        </pc:picChg>
        <pc:picChg chg="del">
          <ac:chgData name="Nitheesh Kaliyamurthy" userId="2821ebda-f4ac-4963-9a4e-a836dfc45829" providerId="ADAL" clId="{1D9494D3-B983-489F-A6F3-6FC9B5CCDFFB}" dt="2022-02-02T14:58:59.662" v="3231" actId="478"/>
          <ac:picMkLst>
            <pc:docMk/>
            <pc:sldMk cId="590782513" sldId="411"/>
            <ac:picMk id="9" creationId="{BFDD2768-AF45-4B74-ABA9-23A3091031D6}"/>
          </ac:picMkLst>
        </pc:picChg>
        <pc:picChg chg="del">
          <ac:chgData name="Nitheesh Kaliyamurthy" userId="2821ebda-f4ac-4963-9a4e-a836dfc45829" providerId="ADAL" clId="{1D9494D3-B983-489F-A6F3-6FC9B5CCDFFB}" dt="2022-02-02T14:58:59.662" v="3231" actId="478"/>
          <ac:picMkLst>
            <pc:docMk/>
            <pc:sldMk cId="590782513" sldId="411"/>
            <ac:picMk id="10" creationId="{10EC68FB-794C-4D5B-A84B-AB10DBF81D98}"/>
          </ac:picMkLst>
        </pc:picChg>
        <pc:picChg chg="del">
          <ac:chgData name="Nitheesh Kaliyamurthy" userId="2821ebda-f4ac-4963-9a4e-a836dfc45829" providerId="ADAL" clId="{1D9494D3-B983-489F-A6F3-6FC9B5CCDFFB}" dt="2022-02-02T14:58:53.798" v="3230" actId="478"/>
          <ac:picMkLst>
            <pc:docMk/>
            <pc:sldMk cId="590782513" sldId="411"/>
            <ac:picMk id="12" creationId="{7466DA33-3128-4759-BD56-30C2B19ECB17}"/>
          </ac:picMkLst>
        </pc:picChg>
        <pc:picChg chg="del">
          <ac:chgData name="Nitheesh Kaliyamurthy" userId="2821ebda-f4ac-4963-9a4e-a836dfc45829" providerId="ADAL" clId="{1D9494D3-B983-489F-A6F3-6FC9B5CCDFFB}" dt="2022-02-02T14:58:59.662" v="3231" actId="478"/>
          <ac:picMkLst>
            <pc:docMk/>
            <pc:sldMk cId="590782513" sldId="411"/>
            <ac:picMk id="14" creationId="{B19FB0E6-89BA-4747-BE85-260A533E4ECC}"/>
          </ac:picMkLst>
        </pc:picChg>
        <pc:picChg chg="add del mod">
          <ac:chgData name="Nitheesh Kaliyamurthy" userId="2821ebda-f4ac-4963-9a4e-a836dfc45829" providerId="ADAL" clId="{1D9494D3-B983-489F-A6F3-6FC9B5CCDFFB}" dt="2022-02-02T16:08:20.427" v="4677" actId="21"/>
          <ac:picMkLst>
            <pc:docMk/>
            <pc:sldMk cId="590782513" sldId="411"/>
            <ac:picMk id="22" creationId="{28B68C1C-2060-46D5-BC3C-E74BBB67CC30}"/>
          </ac:picMkLst>
        </pc:picChg>
      </pc:sldChg>
      <pc:sldChg chg="addSp delSp modSp mod setBg setClrOvrMap modNotesTx">
        <pc:chgData name="Nitheesh Kaliyamurthy" userId="2821ebda-f4ac-4963-9a4e-a836dfc45829" providerId="ADAL" clId="{1D9494D3-B983-489F-A6F3-6FC9B5CCDFFB}" dt="2022-02-02T16:13:20.128" v="4914" actId="20577"/>
        <pc:sldMkLst>
          <pc:docMk/>
          <pc:sldMk cId="4142298771" sldId="412"/>
        </pc:sldMkLst>
        <pc:spChg chg="del">
          <ac:chgData name="Nitheesh Kaliyamurthy" userId="2821ebda-f4ac-4963-9a4e-a836dfc45829" providerId="ADAL" clId="{1D9494D3-B983-489F-A6F3-6FC9B5CCDFFB}" dt="2022-02-02T16:00:16.509" v="4630" actId="478"/>
          <ac:spMkLst>
            <pc:docMk/>
            <pc:sldMk cId="4142298771" sldId="412"/>
            <ac:spMk id="2" creationId="{ACF345C3-FFD8-49AE-B7D0-A4DDA1E5B355}"/>
          </ac:spMkLst>
        </pc:spChg>
        <pc:spChg chg="mod ord">
          <ac:chgData name="Nitheesh Kaliyamurthy" userId="2821ebda-f4ac-4963-9a4e-a836dfc45829" providerId="ADAL" clId="{1D9494D3-B983-489F-A6F3-6FC9B5CCDFFB}" dt="2022-02-02T16:10:22.027" v="4698" actId="1076"/>
          <ac:spMkLst>
            <pc:docMk/>
            <pc:sldMk cId="4142298771" sldId="412"/>
            <ac:spMk id="3" creationId="{35B80D8E-24DC-4DB6-9B28-2C3CE35E0859}"/>
          </ac:spMkLst>
        </pc:spChg>
        <pc:spChg chg="add del mod">
          <ac:chgData name="Nitheesh Kaliyamurthy" userId="2821ebda-f4ac-4963-9a4e-a836dfc45829" providerId="ADAL" clId="{1D9494D3-B983-489F-A6F3-6FC9B5CCDFFB}" dt="2022-02-02T16:00:17.990" v="4631" actId="478"/>
          <ac:spMkLst>
            <pc:docMk/>
            <pc:sldMk cId="4142298771" sldId="412"/>
            <ac:spMk id="6" creationId="{E0F7AE21-5608-4E6F-A4BF-75A6449D84A1}"/>
          </ac:spMkLst>
        </pc:spChg>
        <pc:spChg chg="del">
          <ac:chgData name="Nitheesh Kaliyamurthy" userId="2821ebda-f4ac-4963-9a4e-a836dfc45829" providerId="ADAL" clId="{1D9494D3-B983-489F-A6F3-6FC9B5CCDFFB}" dt="2022-02-02T16:08:52.920" v="4679" actId="26606"/>
          <ac:spMkLst>
            <pc:docMk/>
            <pc:sldMk cId="4142298771" sldId="412"/>
            <ac:spMk id="10" creationId="{8FC9BE17-9A7B-462D-AE50-3D8777387304}"/>
          </ac:spMkLst>
        </pc:spChg>
        <pc:spChg chg="del ord">
          <ac:chgData name="Nitheesh Kaliyamurthy" userId="2821ebda-f4ac-4963-9a4e-a836dfc45829" providerId="ADAL" clId="{1D9494D3-B983-489F-A6F3-6FC9B5CCDFFB}" dt="2022-02-02T16:09:11.072" v="4682" actId="478"/>
          <ac:spMkLst>
            <pc:docMk/>
            <pc:sldMk cId="4142298771" sldId="412"/>
            <ac:spMk id="11" creationId="{A136F950-FCA5-4465-8043-FE90E739842E}"/>
          </ac:spMkLst>
        </pc:spChg>
        <pc:spChg chg="del">
          <ac:chgData name="Nitheesh Kaliyamurthy" userId="2821ebda-f4ac-4963-9a4e-a836dfc45829" providerId="ADAL" clId="{1D9494D3-B983-489F-A6F3-6FC9B5CCDFFB}" dt="2022-02-02T16:08:52.920" v="4679" actId="26606"/>
          <ac:spMkLst>
            <pc:docMk/>
            <pc:sldMk cId="4142298771" sldId="412"/>
            <ac:spMk id="12" creationId="{3EBE8569-6AEC-4B8C-8D53-2DE337CDBA65}"/>
          </ac:spMkLst>
        </pc:spChg>
        <pc:spChg chg="add mod">
          <ac:chgData name="Nitheesh Kaliyamurthy" userId="2821ebda-f4ac-4963-9a4e-a836dfc45829" providerId="ADAL" clId="{1D9494D3-B983-489F-A6F3-6FC9B5CCDFFB}" dt="2022-02-02T16:10:32.631" v="4704" actId="1076"/>
          <ac:spMkLst>
            <pc:docMk/>
            <pc:sldMk cId="4142298771" sldId="412"/>
            <ac:spMk id="13" creationId="{B3FAFD43-87EA-4546-B8E5-E5D74B68CD8E}"/>
          </ac:spMkLst>
        </pc:spChg>
        <pc:spChg chg="del">
          <ac:chgData name="Nitheesh Kaliyamurthy" userId="2821ebda-f4ac-4963-9a4e-a836dfc45829" providerId="ADAL" clId="{1D9494D3-B983-489F-A6F3-6FC9B5CCDFFB}" dt="2022-02-02T16:08:52.920" v="4679" actId="26606"/>
          <ac:spMkLst>
            <pc:docMk/>
            <pc:sldMk cId="4142298771" sldId="412"/>
            <ac:spMk id="14" creationId="{55D4142C-5077-457F-A6AD-3FECFDB39685}"/>
          </ac:spMkLst>
        </pc:spChg>
        <pc:spChg chg="del">
          <ac:chgData name="Nitheesh Kaliyamurthy" userId="2821ebda-f4ac-4963-9a4e-a836dfc45829" providerId="ADAL" clId="{1D9494D3-B983-489F-A6F3-6FC9B5CCDFFB}" dt="2022-02-02T16:08:52.920" v="4679" actId="26606"/>
          <ac:spMkLst>
            <pc:docMk/>
            <pc:sldMk cId="4142298771" sldId="412"/>
            <ac:spMk id="16" creationId="{7A5F0580-5EE9-419F-96EE-B6529EF6E7D0}"/>
          </ac:spMkLst>
        </pc:spChg>
        <pc:spChg chg="add del">
          <ac:chgData name="Nitheesh Kaliyamurthy" userId="2821ebda-f4ac-4963-9a4e-a836dfc45829" providerId="ADAL" clId="{1D9494D3-B983-489F-A6F3-6FC9B5CCDFFB}" dt="2022-02-02T16:09:56.274" v="4693" actId="26606"/>
          <ac:spMkLst>
            <pc:docMk/>
            <pc:sldMk cId="4142298771" sldId="412"/>
            <ac:spMk id="22" creationId="{E862BE82-D00D-42C1-BF16-93AA37870C32}"/>
          </ac:spMkLst>
        </pc:spChg>
        <pc:spChg chg="add del">
          <ac:chgData name="Nitheesh Kaliyamurthy" userId="2821ebda-f4ac-4963-9a4e-a836dfc45829" providerId="ADAL" clId="{1D9494D3-B983-489F-A6F3-6FC9B5CCDFFB}" dt="2022-02-02T16:09:56.274" v="4693" actId="26606"/>
          <ac:spMkLst>
            <pc:docMk/>
            <pc:sldMk cId="4142298771" sldId="412"/>
            <ac:spMk id="24" creationId="{F6D92C2D-1D3D-4974-918C-06579FB354A9}"/>
          </ac:spMkLst>
        </pc:spChg>
        <pc:spChg chg="add">
          <ac:chgData name="Nitheesh Kaliyamurthy" userId="2821ebda-f4ac-4963-9a4e-a836dfc45829" providerId="ADAL" clId="{1D9494D3-B983-489F-A6F3-6FC9B5CCDFFB}" dt="2022-02-02T16:09:56.274" v="4693" actId="26606"/>
          <ac:spMkLst>
            <pc:docMk/>
            <pc:sldMk cId="4142298771" sldId="412"/>
            <ac:spMk id="29" creationId="{99F1FFA9-D672-408C-9220-ADEEC6ABDD09}"/>
          </ac:spMkLst>
        </pc:spChg>
        <pc:picChg chg="del">
          <ac:chgData name="Nitheesh Kaliyamurthy" userId="2821ebda-f4ac-4963-9a4e-a836dfc45829" providerId="ADAL" clId="{1D9494D3-B983-489F-A6F3-6FC9B5CCDFFB}" dt="2022-02-02T16:07:31.437" v="4661" actId="478"/>
          <ac:picMkLst>
            <pc:docMk/>
            <pc:sldMk cId="4142298771" sldId="412"/>
            <ac:picMk id="5" creationId="{BE35200C-98A4-4CBC-BC69-9EC67E36F383}"/>
          </ac:picMkLst>
        </pc:picChg>
        <pc:picChg chg="add del mod">
          <ac:chgData name="Nitheesh Kaliyamurthy" userId="2821ebda-f4ac-4963-9a4e-a836dfc45829" providerId="ADAL" clId="{1D9494D3-B983-489F-A6F3-6FC9B5CCDFFB}" dt="2022-02-02T16:08:11.998" v="4673" actId="21"/>
          <ac:picMkLst>
            <pc:docMk/>
            <pc:sldMk cId="4142298771" sldId="412"/>
            <ac:picMk id="8" creationId="{08480E5A-261F-4920-8631-5668103B70E1}"/>
          </ac:picMkLst>
        </pc:picChg>
        <pc:picChg chg="add del mod">
          <ac:chgData name="Nitheesh Kaliyamurthy" userId="2821ebda-f4ac-4963-9a4e-a836dfc45829" providerId="ADAL" clId="{1D9494D3-B983-489F-A6F3-6FC9B5CCDFFB}" dt="2022-02-02T16:08:06.481" v="4669" actId="21"/>
          <ac:picMkLst>
            <pc:docMk/>
            <pc:sldMk cId="4142298771" sldId="412"/>
            <ac:picMk id="15" creationId="{288D389B-8848-409F-9B42-5FC6506BC2FB}"/>
          </ac:picMkLst>
        </pc:picChg>
        <pc:picChg chg="add mod ord">
          <ac:chgData name="Nitheesh Kaliyamurthy" userId="2821ebda-f4ac-4963-9a4e-a836dfc45829" providerId="ADAL" clId="{1D9494D3-B983-489F-A6F3-6FC9B5CCDFFB}" dt="2022-02-02T16:10:43.119" v="4706" actId="14100"/>
          <ac:picMkLst>
            <pc:docMk/>
            <pc:sldMk cId="4142298771" sldId="412"/>
            <ac:picMk id="17" creationId="{280022AB-6481-4AA7-9F55-175B6E472EC7}"/>
          </ac:picMkLst>
        </pc:picChg>
        <pc:picChg chg="add mod">
          <ac:chgData name="Nitheesh Kaliyamurthy" userId="2821ebda-f4ac-4963-9a4e-a836dfc45829" providerId="ADAL" clId="{1D9494D3-B983-489F-A6F3-6FC9B5CCDFFB}" dt="2022-02-02T16:10:49.103" v="4707" actId="14100"/>
          <ac:picMkLst>
            <pc:docMk/>
            <pc:sldMk cId="4142298771" sldId="412"/>
            <ac:picMk id="20" creationId="{52B8DE5B-80D1-401D-B24A-7CE307CE4F90}"/>
          </ac:picMkLst>
        </pc:picChg>
      </pc:sldChg>
      <pc:sldChg chg="addSp delSp modSp del mod">
        <pc:chgData name="Nitheesh Kaliyamurthy" userId="2821ebda-f4ac-4963-9a4e-a836dfc45829" providerId="ADAL" clId="{1D9494D3-B983-489F-A6F3-6FC9B5CCDFFB}" dt="2022-02-03T06:57:15.607" v="9255" actId="47"/>
        <pc:sldMkLst>
          <pc:docMk/>
          <pc:sldMk cId="990443424" sldId="413"/>
        </pc:sldMkLst>
        <pc:picChg chg="add del mod">
          <ac:chgData name="Nitheesh Kaliyamurthy" userId="2821ebda-f4ac-4963-9a4e-a836dfc45829" providerId="ADAL" clId="{1D9494D3-B983-489F-A6F3-6FC9B5CCDFFB}" dt="2022-02-02T16:55:00.102" v="5881" actId="21"/>
          <ac:picMkLst>
            <pc:docMk/>
            <pc:sldMk cId="990443424" sldId="413"/>
            <ac:picMk id="20" creationId="{93DE60D9-E848-4E87-A677-021BD81D15F6}"/>
          </ac:picMkLst>
        </pc:picChg>
      </pc:sldChg>
      <pc:sldChg chg="del">
        <pc:chgData name="Nitheesh Kaliyamurthy" userId="2821ebda-f4ac-4963-9a4e-a836dfc45829" providerId="ADAL" clId="{1D9494D3-B983-489F-A6F3-6FC9B5CCDFFB}" dt="2022-02-03T06:57:15.607" v="9255" actId="47"/>
        <pc:sldMkLst>
          <pc:docMk/>
          <pc:sldMk cId="1880468364" sldId="414"/>
        </pc:sldMkLst>
      </pc:sldChg>
      <pc:sldChg chg="del">
        <pc:chgData name="Nitheesh Kaliyamurthy" userId="2821ebda-f4ac-4963-9a4e-a836dfc45829" providerId="ADAL" clId="{1D9494D3-B983-489F-A6F3-6FC9B5CCDFFB}" dt="2022-02-03T06:57:15.607" v="9255" actId="47"/>
        <pc:sldMkLst>
          <pc:docMk/>
          <pc:sldMk cId="422732970" sldId="415"/>
        </pc:sldMkLst>
      </pc:sldChg>
      <pc:sldChg chg="del">
        <pc:chgData name="Nitheesh Kaliyamurthy" userId="2821ebda-f4ac-4963-9a4e-a836dfc45829" providerId="ADAL" clId="{1D9494D3-B983-489F-A6F3-6FC9B5CCDFFB}" dt="2022-02-03T06:57:15.607" v="9255" actId="47"/>
        <pc:sldMkLst>
          <pc:docMk/>
          <pc:sldMk cId="3820953749" sldId="420"/>
        </pc:sldMkLst>
      </pc:sldChg>
      <pc:sldChg chg="del">
        <pc:chgData name="Nitheesh Kaliyamurthy" userId="2821ebda-f4ac-4963-9a4e-a836dfc45829" providerId="ADAL" clId="{1D9494D3-B983-489F-A6F3-6FC9B5CCDFFB}" dt="2022-02-03T06:57:15.607" v="9255" actId="47"/>
        <pc:sldMkLst>
          <pc:docMk/>
          <pc:sldMk cId="3874446453" sldId="421"/>
        </pc:sldMkLst>
      </pc:sldChg>
      <pc:sldChg chg="del">
        <pc:chgData name="Nitheesh Kaliyamurthy" userId="2821ebda-f4ac-4963-9a4e-a836dfc45829" providerId="ADAL" clId="{1D9494D3-B983-489F-A6F3-6FC9B5CCDFFB}" dt="2022-02-03T06:57:15.607" v="9255" actId="47"/>
        <pc:sldMkLst>
          <pc:docMk/>
          <pc:sldMk cId="2471542836" sldId="422"/>
        </pc:sldMkLst>
      </pc:sldChg>
      <pc:sldChg chg="del">
        <pc:chgData name="Nitheesh Kaliyamurthy" userId="2821ebda-f4ac-4963-9a4e-a836dfc45829" providerId="ADAL" clId="{1D9494D3-B983-489F-A6F3-6FC9B5CCDFFB}" dt="2022-02-03T06:57:15.607" v="9255" actId="47"/>
        <pc:sldMkLst>
          <pc:docMk/>
          <pc:sldMk cId="1732765176" sldId="423"/>
        </pc:sldMkLst>
      </pc:sldChg>
      <pc:sldChg chg="del">
        <pc:chgData name="Nitheesh Kaliyamurthy" userId="2821ebda-f4ac-4963-9a4e-a836dfc45829" providerId="ADAL" clId="{1D9494D3-B983-489F-A6F3-6FC9B5CCDFFB}" dt="2022-02-03T06:57:15.607" v="9255" actId="47"/>
        <pc:sldMkLst>
          <pc:docMk/>
          <pc:sldMk cId="3306707563" sldId="424"/>
        </pc:sldMkLst>
      </pc:sldChg>
      <pc:sldChg chg="del">
        <pc:chgData name="Nitheesh Kaliyamurthy" userId="2821ebda-f4ac-4963-9a4e-a836dfc45829" providerId="ADAL" clId="{1D9494D3-B983-489F-A6F3-6FC9B5CCDFFB}" dt="2022-02-03T06:57:15.607" v="9255" actId="47"/>
        <pc:sldMkLst>
          <pc:docMk/>
          <pc:sldMk cId="1045024088" sldId="425"/>
        </pc:sldMkLst>
      </pc:sldChg>
      <pc:sldChg chg="del">
        <pc:chgData name="Nitheesh Kaliyamurthy" userId="2821ebda-f4ac-4963-9a4e-a836dfc45829" providerId="ADAL" clId="{1D9494D3-B983-489F-A6F3-6FC9B5CCDFFB}" dt="2022-02-03T06:57:15.607" v="9255" actId="47"/>
        <pc:sldMkLst>
          <pc:docMk/>
          <pc:sldMk cId="3672856317" sldId="427"/>
        </pc:sldMkLst>
      </pc:sldChg>
      <pc:sldChg chg="del">
        <pc:chgData name="Nitheesh Kaliyamurthy" userId="2821ebda-f4ac-4963-9a4e-a836dfc45829" providerId="ADAL" clId="{1D9494D3-B983-489F-A6F3-6FC9B5CCDFFB}" dt="2022-02-03T06:57:15.607" v="9255" actId="47"/>
        <pc:sldMkLst>
          <pc:docMk/>
          <pc:sldMk cId="3416903815" sldId="428"/>
        </pc:sldMkLst>
      </pc:sldChg>
      <pc:sldChg chg="del">
        <pc:chgData name="Nitheesh Kaliyamurthy" userId="2821ebda-f4ac-4963-9a4e-a836dfc45829" providerId="ADAL" clId="{1D9494D3-B983-489F-A6F3-6FC9B5CCDFFB}" dt="2022-02-03T06:57:15.607" v="9255" actId="47"/>
        <pc:sldMkLst>
          <pc:docMk/>
          <pc:sldMk cId="2393633687" sldId="429"/>
        </pc:sldMkLst>
      </pc:sldChg>
      <pc:sldChg chg="del">
        <pc:chgData name="Nitheesh Kaliyamurthy" userId="2821ebda-f4ac-4963-9a4e-a836dfc45829" providerId="ADAL" clId="{1D9494D3-B983-489F-A6F3-6FC9B5CCDFFB}" dt="2022-02-03T06:57:15.607" v="9255" actId="47"/>
        <pc:sldMkLst>
          <pc:docMk/>
          <pc:sldMk cId="608579139" sldId="430"/>
        </pc:sldMkLst>
      </pc:sldChg>
      <pc:sldChg chg="del">
        <pc:chgData name="Nitheesh Kaliyamurthy" userId="2821ebda-f4ac-4963-9a4e-a836dfc45829" providerId="ADAL" clId="{1D9494D3-B983-489F-A6F3-6FC9B5CCDFFB}" dt="2022-02-03T06:57:15.607" v="9255" actId="47"/>
        <pc:sldMkLst>
          <pc:docMk/>
          <pc:sldMk cId="1645787539" sldId="431"/>
        </pc:sldMkLst>
      </pc:sldChg>
      <pc:sldChg chg="del">
        <pc:chgData name="Nitheesh Kaliyamurthy" userId="2821ebda-f4ac-4963-9a4e-a836dfc45829" providerId="ADAL" clId="{1D9494D3-B983-489F-A6F3-6FC9B5CCDFFB}" dt="2022-02-03T06:57:15.607" v="9255" actId="47"/>
        <pc:sldMkLst>
          <pc:docMk/>
          <pc:sldMk cId="2019884746" sldId="432"/>
        </pc:sldMkLst>
      </pc:sldChg>
      <pc:sldChg chg="del">
        <pc:chgData name="Nitheesh Kaliyamurthy" userId="2821ebda-f4ac-4963-9a4e-a836dfc45829" providerId="ADAL" clId="{1D9494D3-B983-489F-A6F3-6FC9B5CCDFFB}" dt="2022-02-03T06:57:15.607" v="9255" actId="47"/>
        <pc:sldMkLst>
          <pc:docMk/>
          <pc:sldMk cId="2061485227" sldId="433"/>
        </pc:sldMkLst>
      </pc:sldChg>
      <pc:sldChg chg="del">
        <pc:chgData name="Nitheesh Kaliyamurthy" userId="2821ebda-f4ac-4963-9a4e-a836dfc45829" providerId="ADAL" clId="{1D9494D3-B983-489F-A6F3-6FC9B5CCDFFB}" dt="2022-02-03T06:57:15.607" v="9255" actId="47"/>
        <pc:sldMkLst>
          <pc:docMk/>
          <pc:sldMk cId="683841769" sldId="434"/>
        </pc:sldMkLst>
      </pc:sldChg>
      <pc:sldChg chg="del">
        <pc:chgData name="Nitheesh Kaliyamurthy" userId="2821ebda-f4ac-4963-9a4e-a836dfc45829" providerId="ADAL" clId="{1D9494D3-B983-489F-A6F3-6FC9B5CCDFFB}" dt="2022-02-03T06:57:15.607" v="9255" actId="47"/>
        <pc:sldMkLst>
          <pc:docMk/>
          <pc:sldMk cId="990295869" sldId="435"/>
        </pc:sldMkLst>
      </pc:sldChg>
      <pc:sldChg chg="addSp delSp modSp mod modNotesTx">
        <pc:chgData name="Nitheesh Kaliyamurthy" userId="2821ebda-f4ac-4963-9a4e-a836dfc45829" providerId="ADAL" clId="{1D9494D3-B983-489F-A6F3-6FC9B5CCDFFB}" dt="2022-02-02T14:44:06.367" v="2367" actId="207"/>
        <pc:sldMkLst>
          <pc:docMk/>
          <pc:sldMk cId="3922972695" sldId="436"/>
        </pc:sldMkLst>
        <pc:spChg chg="mod">
          <ac:chgData name="Nitheesh Kaliyamurthy" userId="2821ebda-f4ac-4963-9a4e-a836dfc45829" providerId="ADAL" clId="{1D9494D3-B983-489F-A6F3-6FC9B5CCDFFB}" dt="2022-02-02T14:34:27.431" v="1662"/>
          <ac:spMkLst>
            <pc:docMk/>
            <pc:sldMk cId="3922972695" sldId="436"/>
            <ac:spMk id="2" creationId="{ACF345C3-FFD8-49AE-B7D0-A4DDA1E5B355}"/>
          </ac:spMkLst>
        </pc:spChg>
        <pc:spChg chg="add del mod">
          <ac:chgData name="Nitheesh Kaliyamurthy" userId="2821ebda-f4ac-4963-9a4e-a836dfc45829" providerId="ADAL" clId="{1D9494D3-B983-489F-A6F3-6FC9B5CCDFFB}" dt="2022-02-02T14:35:04.065" v="1665" actId="1032"/>
          <ac:spMkLst>
            <pc:docMk/>
            <pc:sldMk cId="3922972695" sldId="436"/>
            <ac:spMk id="4" creationId="{232E6B36-FDEC-485C-81C1-81E2EDA38025}"/>
          </ac:spMkLst>
        </pc:spChg>
        <pc:spChg chg="add del mod">
          <ac:chgData name="Nitheesh Kaliyamurthy" userId="2821ebda-f4ac-4963-9a4e-a836dfc45829" providerId="ADAL" clId="{1D9494D3-B983-489F-A6F3-6FC9B5CCDFFB}" dt="2022-02-02T14:34:37.478" v="1664" actId="478"/>
          <ac:spMkLst>
            <pc:docMk/>
            <pc:sldMk cId="3922972695" sldId="436"/>
            <ac:spMk id="33" creationId="{D612BCCA-F750-44C6-8A31-A72F6C9D1D38}"/>
          </ac:spMkLst>
        </pc:spChg>
        <pc:spChg chg="add mod">
          <ac:chgData name="Nitheesh Kaliyamurthy" userId="2821ebda-f4ac-4963-9a4e-a836dfc45829" providerId="ADAL" clId="{1D9494D3-B983-489F-A6F3-6FC9B5CCDFFB}" dt="2022-02-02T14:36:43.408" v="1834" actId="404"/>
          <ac:spMkLst>
            <pc:docMk/>
            <pc:sldMk cId="3922972695" sldId="436"/>
            <ac:spMk id="34" creationId="{A3AA8137-7C17-4A38-813F-79C8EE67EF4D}"/>
          </ac:spMkLst>
        </pc:spChg>
        <pc:grpChg chg="del">
          <ac:chgData name="Nitheesh Kaliyamurthy" userId="2821ebda-f4ac-4963-9a4e-a836dfc45829" providerId="ADAL" clId="{1D9494D3-B983-489F-A6F3-6FC9B5CCDFFB}" dt="2022-02-02T14:33:52.695" v="1656" actId="478"/>
          <ac:grpSpMkLst>
            <pc:docMk/>
            <pc:sldMk cId="3922972695" sldId="436"/>
            <ac:grpSpMk id="7" creationId="{49C834FA-D6D1-4179-A4C5-AA62C5894ABC}"/>
          </ac:grpSpMkLst>
        </pc:grpChg>
        <pc:graphicFrameChg chg="add mod modGraphic">
          <ac:chgData name="Nitheesh Kaliyamurthy" userId="2821ebda-f4ac-4963-9a4e-a836dfc45829" providerId="ADAL" clId="{1D9494D3-B983-489F-A6F3-6FC9B5CCDFFB}" dt="2022-02-02T14:44:06.367" v="2367" actId="207"/>
          <ac:graphicFrameMkLst>
            <pc:docMk/>
            <pc:sldMk cId="3922972695" sldId="436"/>
            <ac:graphicFrameMk id="5" creationId="{7F30A272-A786-47D1-9FA6-1EFE0403BE0F}"/>
          </ac:graphicFrameMkLst>
        </pc:graphicFrameChg>
        <pc:graphicFrameChg chg="add mod modGraphic">
          <ac:chgData name="Nitheesh Kaliyamurthy" userId="2821ebda-f4ac-4963-9a4e-a836dfc45829" providerId="ADAL" clId="{1D9494D3-B983-489F-A6F3-6FC9B5CCDFFB}" dt="2022-02-02T14:38:55.434" v="1938" actId="1076"/>
          <ac:graphicFrameMkLst>
            <pc:docMk/>
            <pc:sldMk cId="3922972695" sldId="436"/>
            <ac:graphicFrameMk id="6" creationId="{B7C4FE7D-6427-46DD-8CBB-951E7D4107A1}"/>
          </ac:graphicFrameMkLst>
        </pc:graphicFrameChg>
      </pc:sldChg>
      <pc:sldChg chg="del">
        <pc:chgData name="Nitheesh Kaliyamurthy" userId="2821ebda-f4ac-4963-9a4e-a836dfc45829" providerId="ADAL" clId="{1D9494D3-B983-489F-A6F3-6FC9B5CCDFFB}" dt="2022-02-03T06:57:15.607" v="9255" actId="47"/>
        <pc:sldMkLst>
          <pc:docMk/>
          <pc:sldMk cId="841710425" sldId="437"/>
        </pc:sldMkLst>
      </pc:sldChg>
      <pc:sldChg chg="del">
        <pc:chgData name="Nitheesh Kaliyamurthy" userId="2821ebda-f4ac-4963-9a4e-a836dfc45829" providerId="ADAL" clId="{1D9494D3-B983-489F-A6F3-6FC9B5CCDFFB}" dt="2022-02-03T06:57:15.607" v="9255" actId="47"/>
        <pc:sldMkLst>
          <pc:docMk/>
          <pc:sldMk cId="2262070162" sldId="438"/>
        </pc:sldMkLst>
      </pc:sldChg>
      <pc:sldChg chg="modSp mod modNotesTx">
        <pc:chgData name="Nitheesh Kaliyamurthy" userId="2821ebda-f4ac-4963-9a4e-a836dfc45829" providerId="ADAL" clId="{1D9494D3-B983-489F-A6F3-6FC9B5CCDFFB}" dt="2022-02-03T07:50:15.115" v="12054"/>
        <pc:sldMkLst>
          <pc:docMk/>
          <pc:sldMk cId="4182268838" sldId="439"/>
        </pc:sldMkLst>
        <pc:spChg chg="mod">
          <ac:chgData name="Nitheesh Kaliyamurthy" userId="2821ebda-f4ac-4963-9a4e-a836dfc45829" providerId="ADAL" clId="{1D9494D3-B983-489F-A6F3-6FC9B5CCDFFB}" dt="2022-02-03T06:58:05.248" v="9372" actId="20577"/>
          <ac:spMkLst>
            <pc:docMk/>
            <pc:sldMk cId="4182268838" sldId="439"/>
            <ac:spMk id="2" creationId="{EDD4C10A-E4A0-4C54-98D4-C13432B17C16}"/>
          </ac:spMkLst>
        </pc:spChg>
      </pc:sldChg>
      <pc:sldChg chg="delSp modSp add del mod">
        <pc:chgData name="Nitheesh Kaliyamurthy" userId="2821ebda-f4ac-4963-9a4e-a836dfc45829" providerId="ADAL" clId="{1D9494D3-B983-489F-A6F3-6FC9B5CCDFFB}" dt="2022-02-02T13:27:43.228" v="5" actId="47"/>
        <pc:sldMkLst>
          <pc:docMk/>
          <pc:sldMk cId="3654766725" sldId="440"/>
        </pc:sldMkLst>
        <pc:spChg chg="del mod">
          <ac:chgData name="Nitheesh Kaliyamurthy" userId="2821ebda-f4ac-4963-9a4e-a836dfc45829" providerId="ADAL" clId="{1D9494D3-B983-489F-A6F3-6FC9B5CCDFFB}" dt="2022-02-02T13:27:41.799" v="4"/>
          <ac:spMkLst>
            <pc:docMk/>
            <pc:sldMk cId="3654766725" sldId="440"/>
            <ac:spMk id="2" creationId="{4BEF7CBD-7188-4F20-B468-6DBAED709C2A}"/>
          </ac:spMkLst>
        </pc:spChg>
      </pc:sldChg>
      <pc:sldChg chg="add del">
        <pc:chgData name="Nitheesh Kaliyamurthy" userId="2821ebda-f4ac-4963-9a4e-a836dfc45829" providerId="ADAL" clId="{1D9494D3-B983-489F-A6F3-6FC9B5CCDFFB}" dt="2022-02-02T13:43:53.958" v="956" actId="47"/>
        <pc:sldMkLst>
          <pc:docMk/>
          <pc:sldMk cId="3745266229" sldId="441"/>
        </pc:sldMkLst>
      </pc:sldChg>
      <pc:sldChg chg="add del">
        <pc:chgData name="Nitheesh Kaliyamurthy" userId="2821ebda-f4ac-4963-9a4e-a836dfc45829" providerId="ADAL" clId="{1D9494D3-B983-489F-A6F3-6FC9B5CCDFFB}" dt="2022-02-02T13:44:34.730" v="957" actId="47"/>
        <pc:sldMkLst>
          <pc:docMk/>
          <pc:sldMk cId="1427935569" sldId="442"/>
        </pc:sldMkLst>
      </pc:sldChg>
      <pc:sldChg chg="add del">
        <pc:chgData name="Nitheesh Kaliyamurthy" userId="2821ebda-f4ac-4963-9a4e-a836dfc45829" providerId="ADAL" clId="{1D9494D3-B983-489F-A6F3-6FC9B5CCDFFB}" dt="2022-02-02T13:44:34.730" v="957" actId="47"/>
        <pc:sldMkLst>
          <pc:docMk/>
          <pc:sldMk cId="15335355" sldId="443"/>
        </pc:sldMkLst>
      </pc:sldChg>
      <pc:sldChg chg="add del">
        <pc:chgData name="Nitheesh Kaliyamurthy" userId="2821ebda-f4ac-4963-9a4e-a836dfc45829" providerId="ADAL" clId="{1D9494D3-B983-489F-A6F3-6FC9B5CCDFFB}" dt="2022-02-02T13:44:34.730" v="957" actId="47"/>
        <pc:sldMkLst>
          <pc:docMk/>
          <pc:sldMk cId="2056342183" sldId="444"/>
        </pc:sldMkLst>
      </pc:sldChg>
      <pc:sldChg chg="add del">
        <pc:chgData name="Nitheesh Kaliyamurthy" userId="2821ebda-f4ac-4963-9a4e-a836dfc45829" providerId="ADAL" clId="{1D9494D3-B983-489F-A6F3-6FC9B5CCDFFB}" dt="2022-02-02T13:44:34.730" v="957" actId="47"/>
        <pc:sldMkLst>
          <pc:docMk/>
          <pc:sldMk cId="1295997534" sldId="445"/>
        </pc:sldMkLst>
      </pc:sldChg>
      <pc:sldChg chg="add del">
        <pc:chgData name="Nitheesh Kaliyamurthy" userId="2821ebda-f4ac-4963-9a4e-a836dfc45829" providerId="ADAL" clId="{1D9494D3-B983-489F-A6F3-6FC9B5CCDFFB}" dt="2022-02-02T13:44:34.730" v="957" actId="47"/>
        <pc:sldMkLst>
          <pc:docMk/>
          <pc:sldMk cId="3042824323" sldId="446"/>
        </pc:sldMkLst>
      </pc:sldChg>
      <pc:sldChg chg="add del">
        <pc:chgData name="Nitheesh Kaliyamurthy" userId="2821ebda-f4ac-4963-9a4e-a836dfc45829" providerId="ADAL" clId="{1D9494D3-B983-489F-A6F3-6FC9B5CCDFFB}" dt="2022-02-02T13:44:34.730" v="957" actId="47"/>
        <pc:sldMkLst>
          <pc:docMk/>
          <pc:sldMk cId="1341328292" sldId="447"/>
        </pc:sldMkLst>
      </pc:sldChg>
      <pc:sldChg chg="add del">
        <pc:chgData name="Nitheesh Kaliyamurthy" userId="2821ebda-f4ac-4963-9a4e-a836dfc45829" providerId="ADAL" clId="{1D9494D3-B983-489F-A6F3-6FC9B5CCDFFB}" dt="2022-02-02T13:44:34.730" v="957" actId="47"/>
        <pc:sldMkLst>
          <pc:docMk/>
          <pc:sldMk cId="172667886" sldId="448"/>
        </pc:sldMkLst>
      </pc:sldChg>
      <pc:sldChg chg="add del">
        <pc:chgData name="Nitheesh Kaliyamurthy" userId="2821ebda-f4ac-4963-9a4e-a836dfc45829" providerId="ADAL" clId="{1D9494D3-B983-489F-A6F3-6FC9B5CCDFFB}" dt="2022-02-02T13:44:34.730" v="957" actId="47"/>
        <pc:sldMkLst>
          <pc:docMk/>
          <pc:sldMk cId="670467933" sldId="449"/>
        </pc:sldMkLst>
      </pc:sldChg>
      <pc:sldChg chg="add del">
        <pc:chgData name="Nitheesh Kaliyamurthy" userId="2821ebda-f4ac-4963-9a4e-a836dfc45829" providerId="ADAL" clId="{1D9494D3-B983-489F-A6F3-6FC9B5CCDFFB}" dt="2022-02-02T13:44:34.730" v="957" actId="47"/>
        <pc:sldMkLst>
          <pc:docMk/>
          <pc:sldMk cId="4027072218" sldId="450"/>
        </pc:sldMkLst>
      </pc:sldChg>
      <pc:sldChg chg="add del">
        <pc:chgData name="Nitheesh Kaliyamurthy" userId="2821ebda-f4ac-4963-9a4e-a836dfc45829" providerId="ADAL" clId="{1D9494D3-B983-489F-A6F3-6FC9B5CCDFFB}" dt="2022-02-02T13:44:34.730" v="957" actId="47"/>
        <pc:sldMkLst>
          <pc:docMk/>
          <pc:sldMk cId="854278171" sldId="451"/>
        </pc:sldMkLst>
      </pc:sldChg>
      <pc:sldChg chg="add del">
        <pc:chgData name="Nitheesh Kaliyamurthy" userId="2821ebda-f4ac-4963-9a4e-a836dfc45829" providerId="ADAL" clId="{1D9494D3-B983-489F-A6F3-6FC9B5CCDFFB}" dt="2022-02-02T13:44:34.730" v="957" actId="47"/>
        <pc:sldMkLst>
          <pc:docMk/>
          <pc:sldMk cId="1140526301" sldId="452"/>
        </pc:sldMkLst>
      </pc:sldChg>
      <pc:sldChg chg="add del">
        <pc:chgData name="Nitheesh Kaliyamurthy" userId="2821ebda-f4ac-4963-9a4e-a836dfc45829" providerId="ADAL" clId="{1D9494D3-B983-489F-A6F3-6FC9B5CCDFFB}" dt="2022-02-02T13:44:34.730" v="957" actId="47"/>
        <pc:sldMkLst>
          <pc:docMk/>
          <pc:sldMk cId="2432790552" sldId="453"/>
        </pc:sldMkLst>
      </pc:sldChg>
      <pc:sldChg chg="add del">
        <pc:chgData name="Nitheesh Kaliyamurthy" userId="2821ebda-f4ac-4963-9a4e-a836dfc45829" providerId="ADAL" clId="{1D9494D3-B983-489F-A6F3-6FC9B5CCDFFB}" dt="2022-02-02T13:44:34.730" v="957" actId="47"/>
        <pc:sldMkLst>
          <pc:docMk/>
          <pc:sldMk cId="1470126512" sldId="454"/>
        </pc:sldMkLst>
      </pc:sldChg>
      <pc:sldChg chg="add del">
        <pc:chgData name="Nitheesh Kaliyamurthy" userId="2821ebda-f4ac-4963-9a4e-a836dfc45829" providerId="ADAL" clId="{1D9494D3-B983-489F-A6F3-6FC9B5CCDFFB}" dt="2022-02-02T13:44:34.730" v="957" actId="47"/>
        <pc:sldMkLst>
          <pc:docMk/>
          <pc:sldMk cId="1347330919" sldId="455"/>
        </pc:sldMkLst>
      </pc:sldChg>
      <pc:sldChg chg="add del">
        <pc:chgData name="Nitheesh Kaliyamurthy" userId="2821ebda-f4ac-4963-9a4e-a836dfc45829" providerId="ADAL" clId="{1D9494D3-B983-489F-A6F3-6FC9B5CCDFFB}" dt="2022-02-02T13:44:34.730" v="957" actId="47"/>
        <pc:sldMkLst>
          <pc:docMk/>
          <pc:sldMk cId="2871508078" sldId="456"/>
        </pc:sldMkLst>
      </pc:sldChg>
      <pc:sldChg chg="add del">
        <pc:chgData name="Nitheesh Kaliyamurthy" userId="2821ebda-f4ac-4963-9a4e-a836dfc45829" providerId="ADAL" clId="{1D9494D3-B983-489F-A6F3-6FC9B5CCDFFB}" dt="2022-02-02T13:44:34.730" v="957" actId="47"/>
        <pc:sldMkLst>
          <pc:docMk/>
          <pc:sldMk cId="405938402" sldId="457"/>
        </pc:sldMkLst>
      </pc:sldChg>
      <pc:sldChg chg="add del">
        <pc:chgData name="Nitheesh Kaliyamurthy" userId="2821ebda-f4ac-4963-9a4e-a836dfc45829" providerId="ADAL" clId="{1D9494D3-B983-489F-A6F3-6FC9B5CCDFFB}" dt="2022-02-02T13:44:34.730" v="957" actId="47"/>
        <pc:sldMkLst>
          <pc:docMk/>
          <pc:sldMk cId="2600666045" sldId="458"/>
        </pc:sldMkLst>
      </pc:sldChg>
      <pc:sldChg chg="add del">
        <pc:chgData name="Nitheesh Kaliyamurthy" userId="2821ebda-f4ac-4963-9a4e-a836dfc45829" providerId="ADAL" clId="{1D9494D3-B983-489F-A6F3-6FC9B5CCDFFB}" dt="2022-02-02T13:44:34.730" v="957" actId="47"/>
        <pc:sldMkLst>
          <pc:docMk/>
          <pc:sldMk cId="622459821" sldId="459"/>
        </pc:sldMkLst>
      </pc:sldChg>
      <pc:sldChg chg="add del">
        <pc:chgData name="Nitheesh Kaliyamurthy" userId="2821ebda-f4ac-4963-9a4e-a836dfc45829" providerId="ADAL" clId="{1D9494D3-B983-489F-A6F3-6FC9B5CCDFFB}" dt="2022-02-02T13:44:34.730" v="957" actId="47"/>
        <pc:sldMkLst>
          <pc:docMk/>
          <pc:sldMk cId="120832328" sldId="460"/>
        </pc:sldMkLst>
      </pc:sldChg>
      <pc:sldChg chg="add del">
        <pc:chgData name="Nitheesh Kaliyamurthy" userId="2821ebda-f4ac-4963-9a4e-a836dfc45829" providerId="ADAL" clId="{1D9494D3-B983-489F-A6F3-6FC9B5CCDFFB}" dt="2022-02-02T13:44:34.730" v="957" actId="47"/>
        <pc:sldMkLst>
          <pc:docMk/>
          <pc:sldMk cId="4057604878" sldId="461"/>
        </pc:sldMkLst>
      </pc:sldChg>
      <pc:sldChg chg="add del">
        <pc:chgData name="Nitheesh Kaliyamurthy" userId="2821ebda-f4ac-4963-9a4e-a836dfc45829" providerId="ADAL" clId="{1D9494D3-B983-489F-A6F3-6FC9B5CCDFFB}" dt="2022-02-02T13:44:34.730" v="957" actId="47"/>
        <pc:sldMkLst>
          <pc:docMk/>
          <pc:sldMk cId="3675362628" sldId="462"/>
        </pc:sldMkLst>
      </pc:sldChg>
      <pc:sldChg chg="add del">
        <pc:chgData name="Nitheesh Kaliyamurthy" userId="2821ebda-f4ac-4963-9a4e-a836dfc45829" providerId="ADAL" clId="{1D9494D3-B983-489F-A6F3-6FC9B5CCDFFB}" dt="2022-02-02T13:44:34.730" v="957" actId="47"/>
        <pc:sldMkLst>
          <pc:docMk/>
          <pc:sldMk cId="3677708149" sldId="463"/>
        </pc:sldMkLst>
      </pc:sldChg>
      <pc:sldChg chg="add del">
        <pc:chgData name="Nitheesh Kaliyamurthy" userId="2821ebda-f4ac-4963-9a4e-a836dfc45829" providerId="ADAL" clId="{1D9494D3-B983-489F-A6F3-6FC9B5CCDFFB}" dt="2022-02-02T13:44:34.730" v="957" actId="47"/>
        <pc:sldMkLst>
          <pc:docMk/>
          <pc:sldMk cId="249914372" sldId="464"/>
        </pc:sldMkLst>
      </pc:sldChg>
      <pc:sldChg chg="add del">
        <pc:chgData name="Nitheesh Kaliyamurthy" userId="2821ebda-f4ac-4963-9a4e-a836dfc45829" providerId="ADAL" clId="{1D9494D3-B983-489F-A6F3-6FC9B5CCDFFB}" dt="2022-02-02T13:44:34.730" v="957" actId="47"/>
        <pc:sldMkLst>
          <pc:docMk/>
          <pc:sldMk cId="1165645658" sldId="465"/>
        </pc:sldMkLst>
      </pc:sldChg>
      <pc:sldChg chg="add del">
        <pc:chgData name="Nitheesh Kaliyamurthy" userId="2821ebda-f4ac-4963-9a4e-a836dfc45829" providerId="ADAL" clId="{1D9494D3-B983-489F-A6F3-6FC9B5CCDFFB}" dt="2022-02-02T13:44:34.730" v="957" actId="47"/>
        <pc:sldMkLst>
          <pc:docMk/>
          <pc:sldMk cId="3688052209" sldId="466"/>
        </pc:sldMkLst>
      </pc:sldChg>
      <pc:sldChg chg="add del">
        <pc:chgData name="Nitheesh Kaliyamurthy" userId="2821ebda-f4ac-4963-9a4e-a836dfc45829" providerId="ADAL" clId="{1D9494D3-B983-489F-A6F3-6FC9B5CCDFFB}" dt="2022-02-02T13:44:34.730" v="957" actId="47"/>
        <pc:sldMkLst>
          <pc:docMk/>
          <pc:sldMk cId="1895813943" sldId="467"/>
        </pc:sldMkLst>
      </pc:sldChg>
      <pc:sldChg chg="add del">
        <pc:chgData name="Nitheesh Kaliyamurthy" userId="2821ebda-f4ac-4963-9a4e-a836dfc45829" providerId="ADAL" clId="{1D9494D3-B983-489F-A6F3-6FC9B5CCDFFB}" dt="2022-02-02T13:44:34.730" v="957" actId="47"/>
        <pc:sldMkLst>
          <pc:docMk/>
          <pc:sldMk cId="3688508670" sldId="468"/>
        </pc:sldMkLst>
      </pc:sldChg>
      <pc:sldChg chg="add del">
        <pc:chgData name="Nitheesh Kaliyamurthy" userId="2821ebda-f4ac-4963-9a4e-a836dfc45829" providerId="ADAL" clId="{1D9494D3-B983-489F-A6F3-6FC9B5CCDFFB}" dt="2022-02-02T13:44:34.730" v="957" actId="47"/>
        <pc:sldMkLst>
          <pc:docMk/>
          <pc:sldMk cId="2079324903" sldId="469"/>
        </pc:sldMkLst>
      </pc:sldChg>
      <pc:sldChg chg="add del">
        <pc:chgData name="Nitheesh Kaliyamurthy" userId="2821ebda-f4ac-4963-9a4e-a836dfc45829" providerId="ADAL" clId="{1D9494D3-B983-489F-A6F3-6FC9B5CCDFFB}" dt="2022-02-02T13:44:34.730" v="957" actId="47"/>
        <pc:sldMkLst>
          <pc:docMk/>
          <pc:sldMk cId="2789083311" sldId="470"/>
        </pc:sldMkLst>
      </pc:sldChg>
      <pc:sldChg chg="add del">
        <pc:chgData name="Nitheesh Kaliyamurthy" userId="2821ebda-f4ac-4963-9a4e-a836dfc45829" providerId="ADAL" clId="{1D9494D3-B983-489F-A6F3-6FC9B5CCDFFB}" dt="2022-02-02T13:44:34.730" v="957" actId="47"/>
        <pc:sldMkLst>
          <pc:docMk/>
          <pc:sldMk cId="168576735" sldId="471"/>
        </pc:sldMkLst>
      </pc:sldChg>
      <pc:sldChg chg="add del">
        <pc:chgData name="Nitheesh Kaliyamurthy" userId="2821ebda-f4ac-4963-9a4e-a836dfc45829" providerId="ADAL" clId="{1D9494D3-B983-489F-A6F3-6FC9B5CCDFFB}" dt="2022-02-02T13:44:34.730" v="957" actId="47"/>
        <pc:sldMkLst>
          <pc:docMk/>
          <pc:sldMk cId="4160877805" sldId="472"/>
        </pc:sldMkLst>
      </pc:sldChg>
      <pc:sldChg chg="add del">
        <pc:chgData name="Nitheesh Kaliyamurthy" userId="2821ebda-f4ac-4963-9a4e-a836dfc45829" providerId="ADAL" clId="{1D9494D3-B983-489F-A6F3-6FC9B5CCDFFB}" dt="2022-02-02T13:44:34.730" v="957" actId="47"/>
        <pc:sldMkLst>
          <pc:docMk/>
          <pc:sldMk cId="4137380695" sldId="473"/>
        </pc:sldMkLst>
      </pc:sldChg>
      <pc:sldChg chg="add del">
        <pc:chgData name="Nitheesh Kaliyamurthy" userId="2821ebda-f4ac-4963-9a4e-a836dfc45829" providerId="ADAL" clId="{1D9494D3-B983-489F-A6F3-6FC9B5CCDFFB}" dt="2022-02-02T13:44:34.730" v="957" actId="47"/>
        <pc:sldMkLst>
          <pc:docMk/>
          <pc:sldMk cId="2392238593" sldId="474"/>
        </pc:sldMkLst>
      </pc:sldChg>
      <pc:sldChg chg="add del">
        <pc:chgData name="Nitheesh Kaliyamurthy" userId="2821ebda-f4ac-4963-9a4e-a836dfc45829" providerId="ADAL" clId="{1D9494D3-B983-489F-A6F3-6FC9B5CCDFFB}" dt="2022-02-02T13:44:34.730" v="957" actId="47"/>
        <pc:sldMkLst>
          <pc:docMk/>
          <pc:sldMk cId="840804634" sldId="475"/>
        </pc:sldMkLst>
      </pc:sldChg>
      <pc:sldChg chg="add del">
        <pc:chgData name="Nitheesh Kaliyamurthy" userId="2821ebda-f4ac-4963-9a4e-a836dfc45829" providerId="ADAL" clId="{1D9494D3-B983-489F-A6F3-6FC9B5CCDFFB}" dt="2022-02-02T13:44:34.730" v="957" actId="47"/>
        <pc:sldMkLst>
          <pc:docMk/>
          <pc:sldMk cId="3533569572" sldId="476"/>
        </pc:sldMkLst>
      </pc:sldChg>
      <pc:sldChg chg="add del">
        <pc:chgData name="Nitheesh Kaliyamurthy" userId="2821ebda-f4ac-4963-9a4e-a836dfc45829" providerId="ADAL" clId="{1D9494D3-B983-489F-A6F3-6FC9B5CCDFFB}" dt="2022-02-02T13:44:34.730" v="957" actId="47"/>
        <pc:sldMkLst>
          <pc:docMk/>
          <pc:sldMk cId="1785669695" sldId="477"/>
        </pc:sldMkLst>
      </pc:sldChg>
      <pc:sldChg chg="add del">
        <pc:chgData name="Nitheesh Kaliyamurthy" userId="2821ebda-f4ac-4963-9a4e-a836dfc45829" providerId="ADAL" clId="{1D9494D3-B983-489F-A6F3-6FC9B5CCDFFB}" dt="2022-02-02T13:44:34.730" v="957" actId="47"/>
        <pc:sldMkLst>
          <pc:docMk/>
          <pc:sldMk cId="1718225950" sldId="478"/>
        </pc:sldMkLst>
      </pc:sldChg>
      <pc:sldChg chg="add del">
        <pc:chgData name="Nitheesh Kaliyamurthy" userId="2821ebda-f4ac-4963-9a4e-a836dfc45829" providerId="ADAL" clId="{1D9494D3-B983-489F-A6F3-6FC9B5CCDFFB}" dt="2022-02-02T13:44:34.730" v="957" actId="47"/>
        <pc:sldMkLst>
          <pc:docMk/>
          <pc:sldMk cId="3408401722" sldId="479"/>
        </pc:sldMkLst>
      </pc:sldChg>
      <pc:sldChg chg="add del">
        <pc:chgData name="Nitheesh Kaliyamurthy" userId="2821ebda-f4ac-4963-9a4e-a836dfc45829" providerId="ADAL" clId="{1D9494D3-B983-489F-A6F3-6FC9B5CCDFFB}" dt="2022-02-02T13:44:34.730" v="957" actId="47"/>
        <pc:sldMkLst>
          <pc:docMk/>
          <pc:sldMk cId="4016120620" sldId="480"/>
        </pc:sldMkLst>
      </pc:sldChg>
      <pc:sldChg chg="add del">
        <pc:chgData name="Nitheesh Kaliyamurthy" userId="2821ebda-f4ac-4963-9a4e-a836dfc45829" providerId="ADAL" clId="{1D9494D3-B983-489F-A6F3-6FC9B5CCDFFB}" dt="2022-02-02T13:44:34.730" v="957" actId="47"/>
        <pc:sldMkLst>
          <pc:docMk/>
          <pc:sldMk cId="2046649243" sldId="481"/>
        </pc:sldMkLst>
      </pc:sldChg>
      <pc:sldChg chg="add del">
        <pc:chgData name="Nitheesh Kaliyamurthy" userId="2821ebda-f4ac-4963-9a4e-a836dfc45829" providerId="ADAL" clId="{1D9494D3-B983-489F-A6F3-6FC9B5CCDFFB}" dt="2022-02-02T13:44:34.730" v="957" actId="47"/>
        <pc:sldMkLst>
          <pc:docMk/>
          <pc:sldMk cId="1073322077" sldId="482"/>
        </pc:sldMkLst>
      </pc:sldChg>
      <pc:sldChg chg="add del">
        <pc:chgData name="Nitheesh Kaliyamurthy" userId="2821ebda-f4ac-4963-9a4e-a836dfc45829" providerId="ADAL" clId="{1D9494D3-B983-489F-A6F3-6FC9B5CCDFFB}" dt="2022-02-02T13:44:34.730" v="957" actId="47"/>
        <pc:sldMkLst>
          <pc:docMk/>
          <pc:sldMk cId="3291623570" sldId="483"/>
        </pc:sldMkLst>
      </pc:sldChg>
      <pc:sldChg chg="add del">
        <pc:chgData name="Nitheesh Kaliyamurthy" userId="2821ebda-f4ac-4963-9a4e-a836dfc45829" providerId="ADAL" clId="{1D9494D3-B983-489F-A6F3-6FC9B5CCDFFB}" dt="2022-02-02T13:44:34.730" v="957" actId="47"/>
        <pc:sldMkLst>
          <pc:docMk/>
          <pc:sldMk cId="4227389783" sldId="484"/>
        </pc:sldMkLst>
      </pc:sldChg>
      <pc:sldChg chg="add del">
        <pc:chgData name="Nitheesh Kaliyamurthy" userId="2821ebda-f4ac-4963-9a4e-a836dfc45829" providerId="ADAL" clId="{1D9494D3-B983-489F-A6F3-6FC9B5CCDFFB}" dt="2022-02-02T13:44:34.730" v="957" actId="47"/>
        <pc:sldMkLst>
          <pc:docMk/>
          <pc:sldMk cId="2618075530" sldId="485"/>
        </pc:sldMkLst>
      </pc:sldChg>
      <pc:sldChg chg="add del">
        <pc:chgData name="Nitheesh Kaliyamurthy" userId="2821ebda-f4ac-4963-9a4e-a836dfc45829" providerId="ADAL" clId="{1D9494D3-B983-489F-A6F3-6FC9B5CCDFFB}" dt="2022-02-02T13:44:34.730" v="957" actId="47"/>
        <pc:sldMkLst>
          <pc:docMk/>
          <pc:sldMk cId="2598546211" sldId="486"/>
        </pc:sldMkLst>
      </pc:sldChg>
      <pc:sldChg chg="add del">
        <pc:chgData name="Nitheesh Kaliyamurthy" userId="2821ebda-f4ac-4963-9a4e-a836dfc45829" providerId="ADAL" clId="{1D9494D3-B983-489F-A6F3-6FC9B5CCDFFB}" dt="2022-02-02T13:44:34.730" v="957" actId="47"/>
        <pc:sldMkLst>
          <pc:docMk/>
          <pc:sldMk cId="3477838573" sldId="487"/>
        </pc:sldMkLst>
      </pc:sldChg>
      <pc:sldChg chg="add del">
        <pc:chgData name="Nitheesh Kaliyamurthy" userId="2821ebda-f4ac-4963-9a4e-a836dfc45829" providerId="ADAL" clId="{1D9494D3-B983-489F-A6F3-6FC9B5CCDFFB}" dt="2022-02-02T13:44:34.730" v="957" actId="47"/>
        <pc:sldMkLst>
          <pc:docMk/>
          <pc:sldMk cId="3853454307" sldId="488"/>
        </pc:sldMkLst>
      </pc:sldChg>
      <pc:sldChg chg="add del">
        <pc:chgData name="Nitheesh Kaliyamurthy" userId="2821ebda-f4ac-4963-9a4e-a836dfc45829" providerId="ADAL" clId="{1D9494D3-B983-489F-A6F3-6FC9B5CCDFFB}" dt="2022-02-02T13:44:34.730" v="957" actId="47"/>
        <pc:sldMkLst>
          <pc:docMk/>
          <pc:sldMk cId="4150487198" sldId="489"/>
        </pc:sldMkLst>
      </pc:sldChg>
      <pc:sldChg chg="add del">
        <pc:chgData name="Nitheesh Kaliyamurthy" userId="2821ebda-f4ac-4963-9a4e-a836dfc45829" providerId="ADAL" clId="{1D9494D3-B983-489F-A6F3-6FC9B5CCDFFB}" dt="2022-02-02T13:44:34.730" v="957" actId="47"/>
        <pc:sldMkLst>
          <pc:docMk/>
          <pc:sldMk cId="1131287092" sldId="490"/>
        </pc:sldMkLst>
      </pc:sldChg>
      <pc:sldChg chg="add del">
        <pc:chgData name="Nitheesh Kaliyamurthy" userId="2821ebda-f4ac-4963-9a4e-a836dfc45829" providerId="ADAL" clId="{1D9494D3-B983-489F-A6F3-6FC9B5CCDFFB}" dt="2022-02-02T13:44:34.730" v="957" actId="47"/>
        <pc:sldMkLst>
          <pc:docMk/>
          <pc:sldMk cId="2895764696" sldId="491"/>
        </pc:sldMkLst>
      </pc:sldChg>
      <pc:sldChg chg="add del">
        <pc:chgData name="Nitheesh Kaliyamurthy" userId="2821ebda-f4ac-4963-9a4e-a836dfc45829" providerId="ADAL" clId="{1D9494D3-B983-489F-A6F3-6FC9B5CCDFFB}" dt="2022-02-02T13:44:34.730" v="957" actId="47"/>
        <pc:sldMkLst>
          <pc:docMk/>
          <pc:sldMk cId="3552016794" sldId="492"/>
        </pc:sldMkLst>
      </pc:sldChg>
      <pc:sldChg chg="add del">
        <pc:chgData name="Nitheesh Kaliyamurthy" userId="2821ebda-f4ac-4963-9a4e-a836dfc45829" providerId="ADAL" clId="{1D9494D3-B983-489F-A6F3-6FC9B5CCDFFB}" dt="2022-02-02T13:44:34.730" v="957" actId="47"/>
        <pc:sldMkLst>
          <pc:docMk/>
          <pc:sldMk cId="1408408512" sldId="493"/>
        </pc:sldMkLst>
      </pc:sldChg>
      <pc:sldChg chg="add del">
        <pc:chgData name="Nitheesh Kaliyamurthy" userId="2821ebda-f4ac-4963-9a4e-a836dfc45829" providerId="ADAL" clId="{1D9494D3-B983-489F-A6F3-6FC9B5CCDFFB}" dt="2022-02-02T13:44:34.730" v="957" actId="47"/>
        <pc:sldMkLst>
          <pc:docMk/>
          <pc:sldMk cId="3654618616" sldId="494"/>
        </pc:sldMkLst>
      </pc:sldChg>
      <pc:sldChg chg="add del">
        <pc:chgData name="Nitheesh Kaliyamurthy" userId="2821ebda-f4ac-4963-9a4e-a836dfc45829" providerId="ADAL" clId="{1D9494D3-B983-489F-A6F3-6FC9B5CCDFFB}" dt="2022-02-02T13:44:34.730" v="957" actId="47"/>
        <pc:sldMkLst>
          <pc:docMk/>
          <pc:sldMk cId="379162554" sldId="495"/>
        </pc:sldMkLst>
      </pc:sldChg>
      <pc:sldChg chg="add del">
        <pc:chgData name="Nitheesh Kaliyamurthy" userId="2821ebda-f4ac-4963-9a4e-a836dfc45829" providerId="ADAL" clId="{1D9494D3-B983-489F-A6F3-6FC9B5CCDFFB}" dt="2022-02-02T13:44:34.730" v="957" actId="47"/>
        <pc:sldMkLst>
          <pc:docMk/>
          <pc:sldMk cId="563113168" sldId="496"/>
        </pc:sldMkLst>
      </pc:sldChg>
      <pc:sldChg chg="add del">
        <pc:chgData name="Nitheesh Kaliyamurthy" userId="2821ebda-f4ac-4963-9a4e-a836dfc45829" providerId="ADAL" clId="{1D9494D3-B983-489F-A6F3-6FC9B5CCDFFB}" dt="2022-02-02T13:44:34.730" v="957" actId="47"/>
        <pc:sldMkLst>
          <pc:docMk/>
          <pc:sldMk cId="1196559571" sldId="497"/>
        </pc:sldMkLst>
      </pc:sldChg>
      <pc:sldChg chg="add del">
        <pc:chgData name="Nitheesh Kaliyamurthy" userId="2821ebda-f4ac-4963-9a4e-a836dfc45829" providerId="ADAL" clId="{1D9494D3-B983-489F-A6F3-6FC9B5CCDFFB}" dt="2022-02-02T13:44:34.730" v="957" actId="47"/>
        <pc:sldMkLst>
          <pc:docMk/>
          <pc:sldMk cId="1531230615" sldId="498"/>
        </pc:sldMkLst>
      </pc:sldChg>
      <pc:sldChg chg="add del">
        <pc:chgData name="Nitheesh Kaliyamurthy" userId="2821ebda-f4ac-4963-9a4e-a836dfc45829" providerId="ADAL" clId="{1D9494D3-B983-489F-A6F3-6FC9B5CCDFFB}" dt="2022-02-03T06:33:38.876" v="8402" actId="47"/>
        <pc:sldMkLst>
          <pc:docMk/>
          <pc:sldMk cId="1868119924" sldId="499"/>
        </pc:sldMkLst>
      </pc:sldChg>
      <pc:sldChg chg="add del">
        <pc:chgData name="Nitheesh Kaliyamurthy" userId="2821ebda-f4ac-4963-9a4e-a836dfc45829" providerId="ADAL" clId="{1D9494D3-B983-489F-A6F3-6FC9B5CCDFFB}" dt="2022-02-02T13:44:34.730" v="957" actId="47"/>
        <pc:sldMkLst>
          <pc:docMk/>
          <pc:sldMk cId="2808209684" sldId="499"/>
        </pc:sldMkLst>
      </pc:sldChg>
      <pc:sldChg chg="add del">
        <pc:chgData name="Nitheesh Kaliyamurthy" userId="2821ebda-f4ac-4963-9a4e-a836dfc45829" providerId="ADAL" clId="{1D9494D3-B983-489F-A6F3-6FC9B5CCDFFB}" dt="2022-02-02T13:44:34.730" v="957" actId="47"/>
        <pc:sldMkLst>
          <pc:docMk/>
          <pc:sldMk cId="518855568" sldId="500"/>
        </pc:sldMkLst>
      </pc:sldChg>
      <pc:sldChg chg="add del">
        <pc:chgData name="Nitheesh Kaliyamurthy" userId="2821ebda-f4ac-4963-9a4e-a836dfc45829" providerId="ADAL" clId="{1D9494D3-B983-489F-A6F3-6FC9B5CCDFFB}" dt="2022-02-03T06:35:58.909" v="8418" actId="47"/>
        <pc:sldMkLst>
          <pc:docMk/>
          <pc:sldMk cId="3224511766" sldId="500"/>
        </pc:sldMkLst>
      </pc:sldChg>
      <pc:sldChg chg="add del">
        <pc:chgData name="Nitheesh Kaliyamurthy" userId="2821ebda-f4ac-4963-9a4e-a836dfc45829" providerId="ADAL" clId="{1D9494D3-B983-489F-A6F3-6FC9B5CCDFFB}" dt="2022-02-02T13:44:34.730" v="957" actId="47"/>
        <pc:sldMkLst>
          <pc:docMk/>
          <pc:sldMk cId="3244306057" sldId="501"/>
        </pc:sldMkLst>
      </pc:sldChg>
      <pc:sldChg chg="add del">
        <pc:chgData name="Nitheesh Kaliyamurthy" userId="2821ebda-f4ac-4963-9a4e-a836dfc45829" providerId="ADAL" clId="{1D9494D3-B983-489F-A6F3-6FC9B5CCDFFB}" dt="2022-02-03T06:36:22.661" v="8425" actId="47"/>
        <pc:sldMkLst>
          <pc:docMk/>
          <pc:sldMk cId="3475503763" sldId="501"/>
        </pc:sldMkLst>
      </pc:sldChg>
      <pc:sldChg chg="add del">
        <pc:chgData name="Nitheesh Kaliyamurthy" userId="2821ebda-f4ac-4963-9a4e-a836dfc45829" providerId="ADAL" clId="{1D9494D3-B983-489F-A6F3-6FC9B5CCDFFB}" dt="2022-02-02T13:44:34.730" v="957" actId="47"/>
        <pc:sldMkLst>
          <pc:docMk/>
          <pc:sldMk cId="394275776" sldId="502"/>
        </pc:sldMkLst>
      </pc:sldChg>
      <pc:sldChg chg="add del">
        <pc:chgData name="Nitheesh Kaliyamurthy" userId="2821ebda-f4ac-4963-9a4e-a836dfc45829" providerId="ADAL" clId="{1D9494D3-B983-489F-A6F3-6FC9B5CCDFFB}" dt="2022-02-02T13:44:34.730" v="957" actId="47"/>
        <pc:sldMkLst>
          <pc:docMk/>
          <pc:sldMk cId="3959156959" sldId="503"/>
        </pc:sldMkLst>
      </pc:sldChg>
      <pc:sldChg chg="add del">
        <pc:chgData name="Nitheesh Kaliyamurthy" userId="2821ebda-f4ac-4963-9a4e-a836dfc45829" providerId="ADAL" clId="{1D9494D3-B983-489F-A6F3-6FC9B5CCDFFB}" dt="2022-02-02T13:44:34.730" v="957" actId="47"/>
        <pc:sldMkLst>
          <pc:docMk/>
          <pc:sldMk cId="795510448" sldId="504"/>
        </pc:sldMkLst>
      </pc:sldChg>
      <pc:sldChg chg="add del">
        <pc:chgData name="Nitheesh Kaliyamurthy" userId="2821ebda-f4ac-4963-9a4e-a836dfc45829" providerId="ADAL" clId="{1D9494D3-B983-489F-A6F3-6FC9B5CCDFFB}" dt="2022-02-02T13:44:34.730" v="957" actId="47"/>
        <pc:sldMkLst>
          <pc:docMk/>
          <pc:sldMk cId="888831438" sldId="505"/>
        </pc:sldMkLst>
      </pc:sldChg>
      <pc:sldChg chg="add del">
        <pc:chgData name="Nitheesh Kaliyamurthy" userId="2821ebda-f4ac-4963-9a4e-a836dfc45829" providerId="ADAL" clId="{1D9494D3-B983-489F-A6F3-6FC9B5CCDFFB}" dt="2022-02-02T13:44:34.730" v="957" actId="47"/>
        <pc:sldMkLst>
          <pc:docMk/>
          <pc:sldMk cId="1946285668" sldId="506"/>
        </pc:sldMkLst>
      </pc:sldChg>
      <pc:sldChg chg="add del">
        <pc:chgData name="Nitheesh Kaliyamurthy" userId="2821ebda-f4ac-4963-9a4e-a836dfc45829" providerId="ADAL" clId="{1D9494D3-B983-489F-A6F3-6FC9B5CCDFFB}" dt="2022-02-02T13:44:34.730" v="957" actId="47"/>
        <pc:sldMkLst>
          <pc:docMk/>
          <pc:sldMk cId="2377316182" sldId="507"/>
        </pc:sldMkLst>
      </pc:sldChg>
      <pc:sldChg chg="add del">
        <pc:chgData name="Nitheesh Kaliyamurthy" userId="2821ebda-f4ac-4963-9a4e-a836dfc45829" providerId="ADAL" clId="{1D9494D3-B983-489F-A6F3-6FC9B5CCDFFB}" dt="2022-02-02T13:44:34.730" v="957" actId="47"/>
        <pc:sldMkLst>
          <pc:docMk/>
          <pc:sldMk cId="232224072" sldId="508"/>
        </pc:sldMkLst>
      </pc:sldChg>
      <pc:sldChg chg="add del">
        <pc:chgData name="Nitheesh Kaliyamurthy" userId="2821ebda-f4ac-4963-9a4e-a836dfc45829" providerId="ADAL" clId="{1D9494D3-B983-489F-A6F3-6FC9B5CCDFFB}" dt="2022-02-02T13:44:34.730" v="957" actId="47"/>
        <pc:sldMkLst>
          <pc:docMk/>
          <pc:sldMk cId="1107344858" sldId="509"/>
        </pc:sldMkLst>
      </pc:sldChg>
      <pc:sldChg chg="add del">
        <pc:chgData name="Nitheesh Kaliyamurthy" userId="2821ebda-f4ac-4963-9a4e-a836dfc45829" providerId="ADAL" clId="{1D9494D3-B983-489F-A6F3-6FC9B5CCDFFB}" dt="2022-02-02T13:44:34.730" v="957" actId="47"/>
        <pc:sldMkLst>
          <pc:docMk/>
          <pc:sldMk cId="794572721" sldId="510"/>
        </pc:sldMkLst>
      </pc:sldChg>
      <pc:sldChg chg="add del">
        <pc:chgData name="Nitheesh Kaliyamurthy" userId="2821ebda-f4ac-4963-9a4e-a836dfc45829" providerId="ADAL" clId="{1D9494D3-B983-489F-A6F3-6FC9B5CCDFFB}" dt="2022-02-02T13:44:34.730" v="957" actId="47"/>
        <pc:sldMkLst>
          <pc:docMk/>
          <pc:sldMk cId="1663462610" sldId="511"/>
        </pc:sldMkLst>
      </pc:sldChg>
      <pc:sldChg chg="add del">
        <pc:chgData name="Nitheesh Kaliyamurthy" userId="2821ebda-f4ac-4963-9a4e-a836dfc45829" providerId="ADAL" clId="{1D9494D3-B983-489F-A6F3-6FC9B5CCDFFB}" dt="2022-02-02T13:44:34.730" v="957" actId="47"/>
        <pc:sldMkLst>
          <pc:docMk/>
          <pc:sldMk cId="1439578609" sldId="512"/>
        </pc:sldMkLst>
      </pc:sldChg>
      <pc:sldChg chg="add del">
        <pc:chgData name="Nitheesh Kaliyamurthy" userId="2821ebda-f4ac-4963-9a4e-a836dfc45829" providerId="ADAL" clId="{1D9494D3-B983-489F-A6F3-6FC9B5CCDFFB}" dt="2022-02-02T13:44:34.730" v="957" actId="47"/>
        <pc:sldMkLst>
          <pc:docMk/>
          <pc:sldMk cId="2608750751" sldId="513"/>
        </pc:sldMkLst>
      </pc:sldChg>
      <pc:sldChg chg="add del">
        <pc:chgData name="Nitheesh Kaliyamurthy" userId="2821ebda-f4ac-4963-9a4e-a836dfc45829" providerId="ADAL" clId="{1D9494D3-B983-489F-A6F3-6FC9B5CCDFFB}" dt="2022-02-02T13:44:34.730" v="957" actId="47"/>
        <pc:sldMkLst>
          <pc:docMk/>
          <pc:sldMk cId="1102257146" sldId="514"/>
        </pc:sldMkLst>
      </pc:sldChg>
      <pc:sldChg chg="add del">
        <pc:chgData name="Nitheesh Kaliyamurthy" userId="2821ebda-f4ac-4963-9a4e-a836dfc45829" providerId="ADAL" clId="{1D9494D3-B983-489F-A6F3-6FC9B5CCDFFB}" dt="2022-02-02T13:44:34.730" v="957" actId="47"/>
        <pc:sldMkLst>
          <pc:docMk/>
          <pc:sldMk cId="1851556610" sldId="515"/>
        </pc:sldMkLst>
      </pc:sldChg>
      <pc:sldChg chg="add del">
        <pc:chgData name="Nitheesh Kaliyamurthy" userId="2821ebda-f4ac-4963-9a4e-a836dfc45829" providerId="ADAL" clId="{1D9494D3-B983-489F-A6F3-6FC9B5CCDFFB}" dt="2022-02-02T13:44:34.730" v="957" actId="47"/>
        <pc:sldMkLst>
          <pc:docMk/>
          <pc:sldMk cId="465309293" sldId="516"/>
        </pc:sldMkLst>
      </pc:sldChg>
      <pc:sldChg chg="modSp add mod">
        <pc:chgData name="Nitheesh Kaliyamurthy" userId="2821ebda-f4ac-4963-9a4e-a836dfc45829" providerId="ADAL" clId="{1D9494D3-B983-489F-A6F3-6FC9B5CCDFFB}" dt="2022-02-02T13:43:08.743" v="952" actId="313"/>
        <pc:sldMkLst>
          <pc:docMk/>
          <pc:sldMk cId="1806080550" sldId="517"/>
        </pc:sldMkLst>
        <pc:spChg chg="mod">
          <ac:chgData name="Nitheesh Kaliyamurthy" userId="2821ebda-f4ac-4963-9a4e-a836dfc45829" providerId="ADAL" clId="{1D9494D3-B983-489F-A6F3-6FC9B5CCDFFB}" dt="2022-02-02T13:43:08.743" v="952" actId="313"/>
          <ac:spMkLst>
            <pc:docMk/>
            <pc:sldMk cId="1806080550" sldId="517"/>
            <ac:spMk id="6" creationId="{ED541FB8-990C-461B-8196-74E80ED40182}"/>
          </ac:spMkLst>
        </pc:spChg>
      </pc:sldChg>
      <pc:sldChg chg="modSp add mod">
        <pc:chgData name="Nitheesh Kaliyamurthy" userId="2821ebda-f4ac-4963-9a4e-a836dfc45829" providerId="ADAL" clId="{1D9494D3-B983-489F-A6F3-6FC9B5CCDFFB}" dt="2022-02-02T13:39:08.690" v="383" actId="1076"/>
        <pc:sldMkLst>
          <pc:docMk/>
          <pc:sldMk cId="2987612556" sldId="518"/>
        </pc:sldMkLst>
        <pc:spChg chg="mod">
          <ac:chgData name="Nitheesh Kaliyamurthy" userId="2821ebda-f4ac-4963-9a4e-a836dfc45829" providerId="ADAL" clId="{1D9494D3-B983-489F-A6F3-6FC9B5CCDFFB}" dt="2022-02-02T13:39:08.690" v="383" actId="1076"/>
          <ac:spMkLst>
            <pc:docMk/>
            <pc:sldMk cId="2987612556" sldId="518"/>
            <ac:spMk id="6" creationId="{ED541FB8-990C-461B-8196-74E80ED40182}"/>
          </ac:spMkLst>
        </pc:spChg>
        <pc:spChg chg="mod">
          <ac:chgData name="Nitheesh Kaliyamurthy" userId="2821ebda-f4ac-4963-9a4e-a836dfc45829" providerId="ADAL" clId="{1D9494D3-B983-489F-A6F3-6FC9B5CCDFFB}" dt="2022-02-02T13:36:01.386" v="205" actId="1076"/>
          <ac:spMkLst>
            <pc:docMk/>
            <pc:sldMk cId="2987612556" sldId="518"/>
            <ac:spMk id="7" creationId="{31053FD3-26EB-4589-B51D-2B58354A539D}"/>
          </ac:spMkLst>
        </pc:spChg>
        <pc:spChg chg="mod">
          <ac:chgData name="Nitheesh Kaliyamurthy" userId="2821ebda-f4ac-4963-9a4e-a836dfc45829" providerId="ADAL" clId="{1D9494D3-B983-489F-A6F3-6FC9B5CCDFFB}" dt="2022-02-02T13:36:08.142" v="218" actId="20577"/>
          <ac:spMkLst>
            <pc:docMk/>
            <pc:sldMk cId="2987612556" sldId="518"/>
            <ac:spMk id="8" creationId="{A97F7D27-24C7-4D7C-B79F-78D707F617B4}"/>
          </ac:spMkLst>
        </pc:spChg>
      </pc:sldChg>
      <pc:sldChg chg="addSp delSp modSp add mod ord modNotesTx">
        <pc:chgData name="Nitheesh Kaliyamurthy" userId="2821ebda-f4ac-4963-9a4e-a836dfc45829" providerId="ADAL" clId="{1D9494D3-B983-489F-A6F3-6FC9B5CCDFFB}" dt="2022-02-02T16:16:08.988" v="4940" actId="20577"/>
        <pc:sldMkLst>
          <pc:docMk/>
          <pc:sldMk cId="1391784418" sldId="519"/>
        </pc:sldMkLst>
        <pc:spChg chg="mod">
          <ac:chgData name="Nitheesh Kaliyamurthy" userId="2821ebda-f4ac-4963-9a4e-a836dfc45829" providerId="ADAL" clId="{1D9494D3-B983-489F-A6F3-6FC9B5CCDFFB}" dt="2022-02-02T16:16:08.988" v="4940" actId="20577"/>
          <ac:spMkLst>
            <pc:docMk/>
            <pc:sldMk cId="1391784418" sldId="519"/>
            <ac:spMk id="2" creationId="{ACF345C3-FFD8-49AE-B7D0-A4DDA1E5B355}"/>
          </ac:spMkLst>
        </pc:spChg>
        <pc:spChg chg="del">
          <ac:chgData name="Nitheesh Kaliyamurthy" userId="2821ebda-f4ac-4963-9a4e-a836dfc45829" providerId="ADAL" clId="{1D9494D3-B983-489F-A6F3-6FC9B5CCDFFB}" dt="2022-02-02T14:51:49.838" v="2927" actId="478"/>
          <ac:spMkLst>
            <pc:docMk/>
            <pc:sldMk cId="1391784418" sldId="519"/>
            <ac:spMk id="4" creationId="{C87F1470-BD61-4010-949A-03AC431A1CDC}"/>
          </ac:spMkLst>
        </pc:spChg>
        <pc:spChg chg="add mod">
          <ac:chgData name="Nitheesh Kaliyamurthy" userId="2821ebda-f4ac-4963-9a4e-a836dfc45829" providerId="ADAL" clId="{1D9494D3-B983-489F-A6F3-6FC9B5CCDFFB}" dt="2022-02-02T14:56:44.944" v="3035" actId="5793"/>
          <ac:spMkLst>
            <pc:docMk/>
            <pc:sldMk cId="1391784418" sldId="519"/>
            <ac:spMk id="5" creationId="{5A1DEAF9-14C0-4242-8C0B-612F1A0F31D3}"/>
          </ac:spMkLst>
        </pc:spChg>
        <pc:graphicFrameChg chg="del">
          <ac:chgData name="Nitheesh Kaliyamurthy" userId="2821ebda-f4ac-4963-9a4e-a836dfc45829" providerId="ADAL" clId="{1D9494D3-B983-489F-A6F3-6FC9B5CCDFFB}" dt="2022-02-02T14:51:46.634" v="2926" actId="478"/>
          <ac:graphicFrameMkLst>
            <pc:docMk/>
            <pc:sldMk cId="1391784418" sldId="519"/>
            <ac:graphicFrameMk id="6" creationId="{C96BB82B-6B48-43CA-A932-58C340E4493B}"/>
          </ac:graphicFrameMkLst>
        </pc:graphicFrameChg>
      </pc:sldChg>
      <pc:sldChg chg="addSp delSp modSp add mod ord">
        <pc:chgData name="Nitheesh Kaliyamurthy" userId="2821ebda-f4ac-4963-9a4e-a836dfc45829" providerId="ADAL" clId="{1D9494D3-B983-489F-A6F3-6FC9B5CCDFFB}" dt="2022-02-03T05:50:01.364" v="7312" actId="1076"/>
        <pc:sldMkLst>
          <pc:docMk/>
          <pc:sldMk cId="3207628674" sldId="520"/>
        </pc:sldMkLst>
        <pc:spChg chg="mod">
          <ac:chgData name="Nitheesh Kaliyamurthy" userId="2821ebda-f4ac-4963-9a4e-a836dfc45829" providerId="ADAL" clId="{1D9494D3-B983-489F-A6F3-6FC9B5CCDFFB}" dt="2022-02-02T14:58:12.545" v="3189" actId="113"/>
          <ac:spMkLst>
            <pc:docMk/>
            <pc:sldMk cId="3207628674" sldId="520"/>
            <ac:spMk id="5" creationId="{5A1DEAF9-14C0-4242-8C0B-612F1A0F31D3}"/>
          </ac:spMkLst>
        </pc:spChg>
        <pc:picChg chg="add del mod">
          <ac:chgData name="Nitheesh Kaliyamurthy" userId="2821ebda-f4ac-4963-9a4e-a836dfc45829" providerId="ADAL" clId="{1D9494D3-B983-489F-A6F3-6FC9B5CCDFFB}" dt="2022-02-03T05:49:32.487" v="7308" actId="21"/>
          <ac:picMkLst>
            <pc:docMk/>
            <pc:sldMk cId="3207628674" sldId="520"/>
            <ac:picMk id="4" creationId="{A2D18779-E94F-483A-8B7C-277CE5F551A4}"/>
          </ac:picMkLst>
        </pc:picChg>
        <pc:picChg chg="add del mod">
          <ac:chgData name="Nitheesh Kaliyamurthy" userId="2821ebda-f4ac-4963-9a4e-a836dfc45829" providerId="ADAL" clId="{1D9494D3-B983-489F-A6F3-6FC9B5CCDFFB}" dt="2022-02-03T05:49:32.487" v="7308" actId="21"/>
          <ac:picMkLst>
            <pc:docMk/>
            <pc:sldMk cId="3207628674" sldId="520"/>
            <ac:picMk id="7" creationId="{7A34BC64-901E-4B47-A36B-8C6CC4587507}"/>
          </ac:picMkLst>
        </pc:picChg>
        <pc:picChg chg="add del mod">
          <ac:chgData name="Nitheesh Kaliyamurthy" userId="2821ebda-f4ac-4963-9a4e-a836dfc45829" providerId="ADAL" clId="{1D9494D3-B983-489F-A6F3-6FC9B5CCDFFB}" dt="2022-02-03T05:49:32.487" v="7308" actId="21"/>
          <ac:picMkLst>
            <pc:docMk/>
            <pc:sldMk cId="3207628674" sldId="520"/>
            <ac:picMk id="9" creationId="{544C9275-3099-4271-ADC4-7F31486A0803}"/>
          </ac:picMkLst>
        </pc:picChg>
        <pc:picChg chg="add del mod">
          <ac:chgData name="Nitheesh Kaliyamurthy" userId="2821ebda-f4ac-4963-9a4e-a836dfc45829" providerId="ADAL" clId="{1D9494D3-B983-489F-A6F3-6FC9B5CCDFFB}" dt="2022-02-03T05:49:32.487" v="7308" actId="21"/>
          <ac:picMkLst>
            <pc:docMk/>
            <pc:sldMk cId="3207628674" sldId="520"/>
            <ac:picMk id="11" creationId="{CEE38AE1-4431-4B90-9024-8C513463BBB3}"/>
          </ac:picMkLst>
        </pc:picChg>
        <pc:picChg chg="add del mod">
          <ac:chgData name="Nitheesh Kaliyamurthy" userId="2821ebda-f4ac-4963-9a4e-a836dfc45829" providerId="ADAL" clId="{1D9494D3-B983-489F-A6F3-6FC9B5CCDFFB}" dt="2022-02-03T05:49:32.487" v="7308" actId="21"/>
          <ac:picMkLst>
            <pc:docMk/>
            <pc:sldMk cId="3207628674" sldId="520"/>
            <ac:picMk id="13" creationId="{361FB44F-C38F-45A9-9972-976A3B052508}"/>
          </ac:picMkLst>
        </pc:picChg>
        <pc:picChg chg="add del mod">
          <ac:chgData name="Nitheesh Kaliyamurthy" userId="2821ebda-f4ac-4963-9a4e-a836dfc45829" providerId="ADAL" clId="{1D9494D3-B983-489F-A6F3-6FC9B5CCDFFB}" dt="2022-02-03T05:49:32.487" v="7308" actId="21"/>
          <ac:picMkLst>
            <pc:docMk/>
            <pc:sldMk cId="3207628674" sldId="520"/>
            <ac:picMk id="15" creationId="{F27CEC4D-B6ED-4AEE-9390-905CA1AA4A91}"/>
          </ac:picMkLst>
        </pc:picChg>
        <pc:picChg chg="add mod">
          <ac:chgData name="Nitheesh Kaliyamurthy" userId="2821ebda-f4ac-4963-9a4e-a836dfc45829" providerId="ADAL" clId="{1D9494D3-B983-489F-A6F3-6FC9B5CCDFFB}" dt="2022-02-03T05:50:01.364" v="7312" actId="1076"/>
          <ac:picMkLst>
            <pc:docMk/>
            <pc:sldMk cId="3207628674" sldId="520"/>
            <ac:picMk id="16" creationId="{74191AC5-14B0-41E0-A54D-7CE11BFE3493}"/>
          </ac:picMkLst>
        </pc:picChg>
      </pc:sldChg>
      <pc:sldChg chg="modSp add mod ord modNotesTx">
        <pc:chgData name="Nitheesh Kaliyamurthy" userId="2821ebda-f4ac-4963-9a4e-a836dfc45829" providerId="ADAL" clId="{1D9494D3-B983-489F-A6F3-6FC9B5CCDFFB}" dt="2022-02-03T05:27:11.704" v="6044"/>
        <pc:sldMkLst>
          <pc:docMk/>
          <pc:sldMk cId="4284255543" sldId="521"/>
        </pc:sldMkLst>
        <pc:spChg chg="mod">
          <ac:chgData name="Nitheesh Kaliyamurthy" userId="2821ebda-f4ac-4963-9a4e-a836dfc45829" providerId="ADAL" clId="{1D9494D3-B983-489F-A6F3-6FC9B5CCDFFB}" dt="2022-02-02T16:16:15.376" v="4947" actId="20577"/>
          <ac:spMkLst>
            <pc:docMk/>
            <pc:sldMk cId="4284255543" sldId="521"/>
            <ac:spMk id="2" creationId="{ACF345C3-FFD8-49AE-B7D0-A4DDA1E5B355}"/>
          </ac:spMkLst>
        </pc:spChg>
        <pc:spChg chg="mod">
          <ac:chgData name="Nitheesh Kaliyamurthy" userId="2821ebda-f4ac-4963-9a4e-a836dfc45829" providerId="ADAL" clId="{1D9494D3-B983-489F-A6F3-6FC9B5CCDFFB}" dt="2022-02-02T16:18:06.355" v="4993" actId="255"/>
          <ac:spMkLst>
            <pc:docMk/>
            <pc:sldMk cId="4284255543" sldId="521"/>
            <ac:spMk id="5" creationId="{5A1DEAF9-14C0-4242-8C0B-612F1A0F31D3}"/>
          </ac:spMkLst>
        </pc:spChg>
      </pc:sldChg>
      <pc:sldChg chg="add del">
        <pc:chgData name="Nitheesh Kaliyamurthy" userId="2821ebda-f4ac-4963-9a4e-a836dfc45829" providerId="ADAL" clId="{1D9494D3-B983-489F-A6F3-6FC9B5CCDFFB}" dt="2022-02-03T05:26:11.331" v="6038" actId="47"/>
        <pc:sldMkLst>
          <pc:docMk/>
          <pc:sldMk cId="2170449171" sldId="522"/>
        </pc:sldMkLst>
      </pc:sldChg>
      <pc:sldChg chg="addSp delSp modSp add mod setBg modNotesTx">
        <pc:chgData name="Nitheesh Kaliyamurthy" userId="2821ebda-f4ac-4963-9a4e-a836dfc45829" providerId="ADAL" clId="{1D9494D3-B983-489F-A6F3-6FC9B5CCDFFB}" dt="2022-02-02T16:39:13.401" v="5466" actId="114"/>
        <pc:sldMkLst>
          <pc:docMk/>
          <pc:sldMk cId="83602008" sldId="523"/>
        </pc:sldMkLst>
        <pc:spChg chg="mod">
          <ac:chgData name="Nitheesh Kaliyamurthy" userId="2821ebda-f4ac-4963-9a4e-a836dfc45829" providerId="ADAL" clId="{1D9494D3-B983-489F-A6F3-6FC9B5CCDFFB}" dt="2022-02-02T16:27:29.440" v="5018" actId="27636"/>
          <ac:spMkLst>
            <pc:docMk/>
            <pc:sldMk cId="83602008" sldId="523"/>
            <ac:spMk id="2" creationId="{ACF345C3-FFD8-49AE-B7D0-A4DDA1E5B355}"/>
          </ac:spMkLst>
        </pc:spChg>
        <pc:spChg chg="mod ord">
          <ac:chgData name="Nitheesh Kaliyamurthy" userId="2821ebda-f4ac-4963-9a4e-a836dfc45829" providerId="ADAL" clId="{1D9494D3-B983-489F-A6F3-6FC9B5CCDFFB}" dt="2022-02-02T16:39:13.401" v="5466" actId="114"/>
          <ac:spMkLst>
            <pc:docMk/>
            <pc:sldMk cId="83602008" sldId="523"/>
            <ac:spMk id="5" creationId="{5A1DEAF9-14C0-4242-8C0B-612F1A0F31D3}"/>
          </ac:spMkLst>
        </pc:spChg>
        <pc:spChg chg="add">
          <ac:chgData name="Nitheesh Kaliyamurthy" userId="2821ebda-f4ac-4963-9a4e-a836dfc45829" providerId="ADAL" clId="{1D9494D3-B983-489F-A6F3-6FC9B5CCDFFB}" dt="2022-02-02T16:27:05.580" v="5007" actId="26606"/>
          <ac:spMkLst>
            <pc:docMk/>
            <pc:sldMk cId="83602008" sldId="523"/>
            <ac:spMk id="9" creationId="{6EFFF4A2-EB01-4738-9824-8D9A72A51BB9}"/>
          </ac:spMkLst>
        </pc:spChg>
        <pc:spChg chg="add del">
          <ac:chgData name="Nitheesh Kaliyamurthy" userId="2821ebda-f4ac-4963-9a4e-a836dfc45829" providerId="ADAL" clId="{1D9494D3-B983-489F-A6F3-6FC9B5CCDFFB}" dt="2022-02-02T16:26:51.503" v="5001" actId="26606"/>
          <ac:spMkLst>
            <pc:docMk/>
            <pc:sldMk cId="83602008" sldId="523"/>
            <ac:spMk id="10" creationId="{8B3A2D1A-45FC-4F95-B150-1C13EF2F6D09}"/>
          </ac:spMkLst>
        </pc:spChg>
        <pc:spChg chg="add del">
          <ac:chgData name="Nitheesh Kaliyamurthy" userId="2821ebda-f4ac-4963-9a4e-a836dfc45829" providerId="ADAL" clId="{1D9494D3-B983-489F-A6F3-6FC9B5CCDFFB}" dt="2022-02-02T16:26:51.503" v="5001" actId="26606"/>
          <ac:spMkLst>
            <pc:docMk/>
            <pc:sldMk cId="83602008" sldId="523"/>
            <ac:spMk id="12" creationId="{F3768FD5-DD7A-43C7-8DEA-1F5DB3CB5B95}"/>
          </ac:spMkLst>
        </pc:spChg>
        <pc:spChg chg="add mod">
          <ac:chgData name="Nitheesh Kaliyamurthy" userId="2821ebda-f4ac-4963-9a4e-a836dfc45829" providerId="ADAL" clId="{1D9494D3-B983-489F-A6F3-6FC9B5CCDFFB}" dt="2022-02-02T16:35:32.149" v="5389" actId="1076"/>
          <ac:spMkLst>
            <pc:docMk/>
            <pc:sldMk cId="83602008" sldId="523"/>
            <ac:spMk id="17" creationId="{2CEA6532-93D7-4031-9D23-A30084ACA5CF}"/>
          </ac:spMkLst>
        </pc:spChg>
        <pc:grpChg chg="add">
          <ac:chgData name="Nitheesh Kaliyamurthy" userId="2821ebda-f4ac-4963-9a4e-a836dfc45829" providerId="ADAL" clId="{1D9494D3-B983-489F-A6F3-6FC9B5CCDFFB}" dt="2022-02-02T16:27:05.580" v="5007" actId="26606"/>
          <ac:grpSpMkLst>
            <pc:docMk/>
            <pc:sldMk cId="83602008" sldId="523"/>
            <ac:grpSpMk id="14" creationId="{D4469D90-62FA-49B2-981E-5305361D5A58}"/>
          </ac:grpSpMkLst>
        </pc:grpChg>
        <pc:picChg chg="add del mod">
          <ac:chgData name="Nitheesh Kaliyamurthy" userId="2821ebda-f4ac-4963-9a4e-a836dfc45829" providerId="ADAL" clId="{1D9494D3-B983-489F-A6F3-6FC9B5CCDFFB}" dt="2022-02-02T16:26:52.048" v="5003"/>
          <ac:picMkLst>
            <pc:docMk/>
            <pc:sldMk cId="83602008" sldId="523"/>
            <ac:picMk id="4" creationId="{5DE44BAB-3887-483B-9D2A-20CDF9073DB9}"/>
          </ac:picMkLst>
        </pc:picChg>
        <pc:picChg chg="add mod">
          <ac:chgData name="Nitheesh Kaliyamurthy" userId="2821ebda-f4ac-4963-9a4e-a836dfc45829" providerId="ADAL" clId="{1D9494D3-B983-489F-A6F3-6FC9B5CCDFFB}" dt="2022-02-02T16:27:05.580" v="5007" actId="26606"/>
          <ac:picMkLst>
            <pc:docMk/>
            <pc:sldMk cId="83602008" sldId="523"/>
            <ac:picMk id="7" creationId="{D179EECA-1B0F-458F-A89E-322D30EBCDCA}"/>
          </ac:picMkLst>
        </pc:picChg>
      </pc:sldChg>
      <pc:sldChg chg="addSp delSp modSp add mod modNotesTx">
        <pc:chgData name="Nitheesh Kaliyamurthy" userId="2821ebda-f4ac-4963-9a4e-a836dfc45829" providerId="ADAL" clId="{1D9494D3-B983-489F-A6F3-6FC9B5CCDFFB}" dt="2022-02-03T05:27:41.185" v="6045" actId="14100"/>
        <pc:sldMkLst>
          <pc:docMk/>
          <pc:sldMk cId="131115197" sldId="524"/>
        </pc:sldMkLst>
        <pc:spChg chg="mod">
          <ac:chgData name="Nitheesh Kaliyamurthy" userId="2821ebda-f4ac-4963-9a4e-a836dfc45829" providerId="ADAL" clId="{1D9494D3-B983-489F-A6F3-6FC9B5CCDFFB}" dt="2022-02-02T16:55:20.924" v="5887" actId="1076"/>
          <ac:spMkLst>
            <pc:docMk/>
            <pc:sldMk cId="131115197" sldId="524"/>
            <ac:spMk id="2" creationId="{ACF345C3-FFD8-49AE-B7D0-A4DDA1E5B355}"/>
          </ac:spMkLst>
        </pc:spChg>
        <pc:spChg chg="mod">
          <ac:chgData name="Nitheesh Kaliyamurthy" userId="2821ebda-f4ac-4963-9a4e-a836dfc45829" providerId="ADAL" clId="{1D9494D3-B983-489F-A6F3-6FC9B5CCDFFB}" dt="2022-02-02T16:55:24.444" v="5888" actId="1076"/>
          <ac:spMkLst>
            <pc:docMk/>
            <pc:sldMk cId="131115197" sldId="524"/>
            <ac:spMk id="5" creationId="{5A1DEAF9-14C0-4242-8C0B-612F1A0F31D3}"/>
          </ac:spMkLst>
        </pc:spChg>
        <pc:spChg chg="mod">
          <ac:chgData name="Nitheesh Kaliyamurthy" userId="2821ebda-f4ac-4963-9a4e-a836dfc45829" providerId="ADAL" clId="{1D9494D3-B983-489F-A6F3-6FC9B5CCDFFB}" dt="2022-02-02T16:56:56.434" v="6036" actId="27636"/>
          <ac:spMkLst>
            <pc:docMk/>
            <pc:sldMk cId="131115197" sldId="524"/>
            <ac:spMk id="17" creationId="{2CEA6532-93D7-4031-9D23-A30084ACA5CF}"/>
          </ac:spMkLst>
        </pc:spChg>
        <pc:picChg chg="add del mod">
          <ac:chgData name="Nitheesh Kaliyamurthy" userId="2821ebda-f4ac-4963-9a4e-a836dfc45829" providerId="ADAL" clId="{1D9494D3-B983-489F-A6F3-6FC9B5CCDFFB}" dt="2022-02-02T16:52:30.981" v="5867" actId="21"/>
          <ac:picMkLst>
            <pc:docMk/>
            <pc:sldMk cId="131115197" sldId="524"/>
            <ac:picMk id="4" creationId="{8D62E996-CF49-4846-BDA2-FF2BE95FAC48}"/>
          </ac:picMkLst>
        </pc:picChg>
        <pc:picChg chg="del">
          <ac:chgData name="Nitheesh Kaliyamurthy" userId="2821ebda-f4ac-4963-9a4e-a836dfc45829" providerId="ADAL" clId="{1D9494D3-B983-489F-A6F3-6FC9B5CCDFFB}" dt="2022-02-02T16:38:14.189" v="5447" actId="478"/>
          <ac:picMkLst>
            <pc:docMk/>
            <pc:sldMk cId="131115197" sldId="524"/>
            <ac:picMk id="7" creationId="{D179EECA-1B0F-458F-A89E-322D30EBCDCA}"/>
          </ac:picMkLst>
        </pc:picChg>
        <pc:picChg chg="add del mod">
          <ac:chgData name="Nitheesh Kaliyamurthy" userId="2821ebda-f4ac-4963-9a4e-a836dfc45829" providerId="ADAL" clId="{1D9494D3-B983-489F-A6F3-6FC9B5CCDFFB}" dt="2022-02-02T16:54:52.667" v="5877" actId="21"/>
          <ac:picMkLst>
            <pc:docMk/>
            <pc:sldMk cId="131115197" sldId="524"/>
            <ac:picMk id="8" creationId="{FDE665DC-8BBB-42B7-AFE7-0806B8708883}"/>
          </ac:picMkLst>
        </pc:picChg>
        <pc:picChg chg="add del mod">
          <ac:chgData name="Nitheesh Kaliyamurthy" userId="2821ebda-f4ac-4963-9a4e-a836dfc45829" providerId="ADAL" clId="{1D9494D3-B983-489F-A6F3-6FC9B5CCDFFB}" dt="2022-02-02T16:54:22.740" v="5871" actId="478"/>
          <ac:picMkLst>
            <pc:docMk/>
            <pc:sldMk cId="131115197" sldId="524"/>
            <ac:picMk id="12" creationId="{05E0E847-22FB-452E-93BE-AB84D0ACB1C5}"/>
          </ac:picMkLst>
        </pc:picChg>
        <pc:picChg chg="add mod">
          <ac:chgData name="Nitheesh Kaliyamurthy" userId="2821ebda-f4ac-4963-9a4e-a836dfc45829" providerId="ADAL" clId="{1D9494D3-B983-489F-A6F3-6FC9B5CCDFFB}" dt="2022-02-03T05:27:41.185" v="6045" actId="14100"/>
          <ac:picMkLst>
            <pc:docMk/>
            <pc:sldMk cId="131115197" sldId="524"/>
            <ac:picMk id="18" creationId="{E2891308-9607-4026-A2DB-C63DC1CD5C37}"/>
          </ac:picMkLst>
        </pc:picChg>
      </pc:sldChg>
      <pc:sldChg chg="addSp delSp modSp add mod modNotesTx">
        <pc:chgData name="Nitheesh Kaliyamurthy" userId="2821ebda-f4ac-4963-9a4e-a836dfc45829" providerId="ADAL" clId="{1D9494D3-B983-489F-A6F3-6FC9B5CCDFFB}" dt="2022-02-03T05:51:42.293" v="7329" actId="14100"/>
        <pc:sldMkLst>
          <pc:docMk/>
          <pc:sldMk cId="3965726737" sldId="525"/>
        </pc:sldMkLst>
        <pc:spChg chg="mod">
          <ac:chgData name="Nitheesh Kaliyamurthy" userId="2821ebda-f4ac-4963-9a4e-a836dfc45829" providerId="ADAL" clId="{1D9494D3-B983-489F-A6F3-6FC9B5CCDFFB}" dt="2022-02-03T05:32:46.439" v="6184" actId="20577"/>
          <ac:spMkLst>
            <pc:docMk/>
            <pc:sldMk cId="3965726737" sldId="525"/>
            <ac:spMk id="5" creationId="{5A1DEAF9-14C0-4242-8C0B-612F1A0F31D3}"/>
          </ac:spMkLst>
        </pc:spChg>
        <pc:spChg chg="mod">
          <ac:chgData name="Nitheesh Kaliyamurthy" userId="2821ebda-f4ac-4963-9a4e-a836dfc45829" providerId="ADAL" clId="{1D9494D3-B983-489F-A6F3-6FC9B5CCDFFB}" dt="2022-02-03T05:40:48.518" v="7017"/>
          <ac:spMkLst>
            <pc:docMk/>
            <pc:sldMk cId="3965726737" sldId="525"/>
            <ac:spMk id="17" creationId="{2CEA6532-93D7-4031-9D23-A30084ACA5CF}"/>
          </ac:spMkLst>
        </pc:spChg>
        <pc:picChg chg="add mod">
          <ac:chgData name="Nitheesh Kaliyamurthy" userId="2821ebda-f4ac-4963-9a4e-a836dfc45829" providerId="ADAL" clId="{1D9494D3-B983-489F-A6F3-6FC9B5CCDFFB}" dt="2022-02-03T05:32:04.349" v="6116" actId="1076"/>
          <ac:picMkLst>
            <pc:docMk/>
            <pc:sldMk cId="3965726737" sldId="525"/>
            <ac:picMk id="4" creationId="{DDEAAEF0-9D9B-4414-AB30-8915AE403081}"/>
          </ac:picMkLst>
        </pc:picChg>
        <pc:picChg chg="add mod">
          <ac:chgData name="Nitheesh Kaliyamurthy" userId="2821ebda-f4ac-4963-9a4e-a836dfc45829" providerId="ADAL" clId="{1D9494D3-B983-489F-A6F3-6FC9B5CCDFFB}" dt="2022-02-03T05:50:52.453" v="7319" actId="1076"/>
          <ac:picMkLst>
            <pc:docMk/>
            <pc:sldMk cId="3965726737" sldId="525"/>
            <ac:picMk id="12" creationId="{6427F2BE-0E22-48C8-89D7-46B22C8E70D2}"/>
          </ac:picMkLst>
        </pc:picChg>
        <pc:picChg chg="add del mod">
          <ac:chgData name="Nitheesh Kaliyamurthy" userId="2821ebda-f4ac-4963-9a4e-a836dfc45829" providerId="ADAL" clId="{1D9494D3-B983-489F-A6F3-6FC9B5CCDFFB}" dt="2022-02-03T05:51:09.624" v="7321" actId="21"/>
          <ac:picMkLst>
            <pc:docMk/>
            <pc:sldMk cId="3965726737" sldId="525"/>
            <ac:picMk id="13" creationId="{F9C26A8E-E6FE-4874-B261-0B9004B59A81}"/>
          </ac:picMkLst>
        </pc:picChg>
        <pc:picChg chg="del">
          <ac:chgData name="Nitheesh Kaliyamurthy" userId="2821ebda-f4ac-4963-9a4e-a836dfc45829" providerId="ADAL" clId="{1D9494D3-B983-489F-A6F3-6FC9B5CCDFFB}" dt="2022-02-03T05:31:43.161" v="6111" actId="478"/>
          <ac:picMkLst>
            <pc:docMk/>
            <pc:sldMk cId="3965726737" sldId="525"/>
            <ac:picMk id="18" creationId="{E2891308-9607-4026-A2DB-C63DC1CD5C37}"/>
          </ac:picMkLst>
        </pc:picChg>
        <pc:picChg chg="add mod">
          <ac:chgData name="Nitheesh Kaliyamurthy" userId="2821ebda-f4ac-4963-9a4e-a836dfc45829" providerId="ADAL" clId="{1D9494D3-B983-489F-A6F3-6FC9B5CCDFFB}" dt="2022-02-03T05:51:42.293" v="7329" actId="14100"/>
          <ac:picMkLst>
            <pc:docMk/>
            <pc:sldMk cId="3965726737" sldId="525"/>
            <ac:picMk id="19" creationId="{18D39B3E-F3AC-4147-8113-4D95CD2DF532}"/>
          </ac:picMkLst>
        </pc:picChg>
      </pc:sldChg>
      <pc:sldChg chg="addSp modSp add mod">
        <pc:chgData name="Nitheesh Kaliyamurthy" userId="2821ebda-f4ac-4963-9a4e-a836dfc45829" providerId="ADAL" clId="{1D9494D3-B983-489F-A6F3-6FC9B5CCDFFB}" dt="2022-02-03T05:51:12.950" v="7323" actId="1076"/>
        <pc:sldMkLst>
          <pc:docMk/>
          <pc:sldMk cId="3962418601" sldId="526"/>
        </pc:sldMkLst>
        <pc:spChg chg="mod">
          <ac:chgData name="Nitheesh Kaliyamurthy" userId="2821ebda-f4ac-4963-9a4e-a836dfc45829" providerId="ADAL" clId="{1D9494D3-B983-489F-A6F3-6FC9B5CCDFFB}" dt="2022-02-03T05:40:39.387" v="7016" actId="20577"/>
          <ac:spMkLst>
            <pc:docMk/>
            <pc:sldMk cId="3962418601" sldId="526"/>
            <ac:spMk id="17" creationId="{2CEA6532-93D7-4031-9D23-A30084ACA5CF}"/>
          </ac:spMkLst>
        </pc:spChg>
        <pc:picChg chg="add mod">
          <ac:chgData name="Nitheesh Kaliyamurthy" userId="2821ebda-f4ac-4963-9a4e-a836dfc45829" providerId="ADAL" clId="{1D9494D3-B983-489F-A6F3-6FC9B5CCDFFB}" dt="2022-02-03T05:51:12.950" v="7323" actId="1076"/>
          <ac:picMkLst>
            <pc:docMk/>
            <pc:sldMk cId="3962418601" sldId="526"/>
            <ac:picMk id="10" creationId="{7AF02E85-4F28-4D70-A10C-48DFEE9B5A04}"/>
          </ac:picMkLst>
        </pc:picChg>
      </pc:sldChg>
      <pc:sldChg chg="addSp delSp modSp add mod">
        <pc:chgData name="Nitheesh Kaliyamurthy" userId="2821ebda-f4ac-4963-9a4e-a836dfc45829" providerId="ADAL" clId="{1D9494D3-B983-489F-A6F3-6FC9B5CCDFFB}" dt="2022-02-03T05:56:09.724" v="7374" actId="1076"/>
        <pc:sldMkLst>
          <pc:docMk/>
          <pc:sldMk cId="4260828871" sldId="527"/>
        </pc:sldMkLst>
        <pc:spChg chg="mod">
          <ac:chgData name="Nitheesh Kaliyamurthy" userId="2821ebda-f4ac-4963-9a4e-a836dfc45829" providerId="ADAL" clId="{1D9494D3-B983-489F-A6F3-6FC9B5CCDFFB}" dt="2022-02-03T05:45:15.534" v="7218" actId="20577"/>
          <ac:spMkLst>
            <pc:docMk/>
            <pc:sldMk cId="4260828871" sldId="527"/>
            <ac:spMk id="5" creationId="{5A1DEAF9-14C0-4242-8C0B-612F1A0F31D3}"/>
          </ac:spMkLst>
        </pc:spChg>
        <pc:spChg chg="mod">
          <ac:chgData name="Nitheesh Kaliyamurthy" userId="2821ebda-f4ac-4963-9a4e-a836dfc45829" providerId="ADAL" clId="{1D9494D3-B983-489F-A6F3-6FC9B5CCDFFB}" dt="2022-02-03T05:53:33.102" v="7365" actId="6549"/>
          <ac:spMkLst>
            <pc:docMk/>
            <pc:sldMk cId="4260828871" sldId="527"/>
            <ac:spMk id="17" creationId="{2CEA6532-93D7-4031-9D23-A30084ACA5CF}"/>
          </ac:spMkLst>
        </pc:spChg>
        <pc:picChg chg="del">
          <ac:chgData name="Nitheesh Kaliyamurthy" userId="2821ebda-f4ac-4963-9a4e-a836dfc45829" providerId="ADAL" clId="{1D9494D3-B983-489F-A6F3-6FC9B5CCDFFB}" dt="2022-02-03T05:43:26.325" v="7019" actId="478"/>
          <ac:picMkLst>
            <pc:docMk/>
            <pc:sldMk cId="4260828871" sldId="527"/>
            <ac:picMk id="4" creationId="{DDEAAEF0-9D9B-4414-AB30-8915AE403081}"/>
          </ac:picMkLst>
        </pc:picChg>
        <pc:picChg chg="add mod">
          <ac:chgData name="Nitheesh Kaliyamurthy" userId="2821ebda-f4ac-4963-9a4e-a836dfc45829" providerId="ADAL" clId="{1D9494D3-B983-489F-A6F3-6FC9B5CCDFFB}" dt="2022-02-03T05:56:09.724" v="7374" actId="1076"/>
          <ac:picMkLst>
            <pc:docMk/>
            <pc:sldMk cId="4260828871" sldId="527"/>
            <ac:picMk id="6" creationId="{D1123E58-1027-4097-ACCB-74774CDA8C96}"/>
          </ac:picMkLst>
        </pc:picChg>
        <pc:picChg chg="add mod">
          <ac:chgData name="Nitheesh Kaliyamurthy" userId="2821ebda-f4ac-4963-9a4e-a836dfc45829" providerId="ADAL" clId="{1D9494D3-B983-489F-A6F3-6FC9B5CCDFFB}" dt="2022-02-03T05:53:43.943" v="7366"/>
          <ac:picMkLst>
            <pc:docMk/>
            <pc:sldMk cId="4260828871" sldId="527"/>
            <ac:picMk id="12" creationId="{DB61FC35-D31C-4955-9C8C-774AC9CCDD71}"/>
          </ac:picMkLst>
        </pc:picChg>
        <pc:picChg chg="add mod">
          <ac:chgData name="Nitheesh Kaliyamurthy" userId="2821ebda-f4ac-4963-9a4e-a836dfc45829" providerId="ADAL" clId="{1D9494D3-B983-489F-A6F3-6FC9B5CCDFFB}" dt="2022-02-03T05:53:43.943" v="7366"/>
          <ac:picMkLst>
            <pc:docMk/>
            <pc:sldMk cId="4260828871" sldId="527"/>
            <ac:picMk id="13" creationId="{E92EEF03-2846-4488-92EF-7385EA798E97}"/>
          </ac:picMkLst>
        </pc:picChg>
      </pc:sldChg>
      <pc:sldChg chg="addSp delSp modSp add mod ord modNotesTx">
        <pc:chgData name="Nitheesh Kaliyamurthy" userId="2821ebda-f4ac-4963-9a4e-a836dfc45829" providerId="ADAL" clId="{1D9494D3-B983-489F-A6F3-6FC9B5CCDFFB}" dt="2022-02-03T06:12:04.533" v="7950" actId="20577"/>
        <pc:sldMkLst>
          <pc:docMk/>
          <pc:sldMk cId="4035484637" sldId="528"/>
        </pc:sldMkLst>
        <pc:spChg chg="mod">
          <ac:chgData name="Nitheesh Kaliyamurthy" userId="2821ebda-f4ac-4963-9a4e-a836dfc45829" providerId="ADAL" clId="{1D9494D3-B983-489F-A6F3-6FC9B5CCDFFB}" dt="2022-02-03T06:09:07.580" v="7849" actId="6549"/>
          <ac:spMkLst>
            <pc:docMk/>
            <pc:sldMk cId="4035484637" sldId="528"/>
            <ac:spMk id="5" creationId="{5A1DEAF9-14C0-4242-8C0B-612F1A0F31D3}"/>
          </ac:spMkLst>
        </pc:spChg>
        <pc:spChg chg="mod">
          <ac:chgData name="Nitheesh Kaliyamurthy" userId="2821ebda-f4ac-4963-9a4e-a836dfc45829" providerId="ADAL" clId="{1D9494D3-B983-489F-A6F3-6FC9B5CCDFFB}" dt="2022-02-03T06:12:04.533" v="7950" actId="20577"/>
          <ac:spMkLst>
            <pc:docMk/>
            <pc:sldMk cId="4035484637" sldId="528"/>
            <ac:spMk id="17" creationId="{2CEA6532-93D7-4031-9D23-A30084ACA5CF}"/>
          </ac:spMkLst>
        </pc:spChg>
        <pc:picChg chg="add mod">
          <ac:chgData name="Nitheesh Kaliyamurthy" userId="2821ebda-f4ac-4963-9a4e-a836dfc45829" providerId="ADAL" clId="{1D9494D3-B983-489F-A6F3-6FC9B5CCDFFB}" dt="2022-02-03T06:08:25.828" v="7831" actId="14100"/>
          <ac:picMkLst>
            <pc:docMk/>
            <pc:sldMk cId="4035484637" sldId="528"/>
            <ac:picMk id="4" creationId="{03F260B6-3BA1-4804-AEA3-B90EA8D287BE}"/>
          </ac:picMkLst>
        </pc:picChg>
        <pc:picChg chg="del">
          <ac:chgData name="Nitheesh Kaliyamurthy" userId="2821ebda-f4ac-4963-9a4e-a836dfc45829" providerId="ADAL" clId="{1D9494D3-B983-489F-A6F3-6FC9B5CCDFFB}" dt="2022-02-03T06:00:07.557" v="7395" actId="478"/>
          <ac:picMkLst>
            <pc:docMk/>
            <pc:sldMk cId="4035484637" sldId="528"/>
            <ac:picMk id="6" creationId="{D1123E58-1027-4097-ACCB-74774CDA8C96}"/>
          </ac:picMkLst>
        </pc:picChg>
        <pc:picChg chg="mod">
          <ac:chgData name="Nitheesh Kaliyamurthy" userId="2821ebda-f4ac-4963-9a4e-a836dfc45829" providerId="ADAL" clId="{1D9494D3-B983-489F-A6F3-6FC9B5CCDFFB}" dt="2022-02-03T06:08:43.475" v="7838" actId="1076"/>
          <ac:picMkLst>
            <pc:docMk/>
            <pc:sldMk cId="4035484637" sldId="528"/>
            <ac:picMk id="12" creationId="{DB61FC35-D31C-4955-9C8C-774AC9CCDD71}"/>
          </ac:picMkLst>
        </pc:picChg>
        <pc:picChg chg="mod">
          <ac:chgData name="Nitheesh Kaliyamurthy" userId="2821ebda-f4ac-4963-9a4e-a836dfc45829" providerId="ADAL" clId="{1D9494D3-B983-489F-A6F3-6FC9B5CCDFFB}" dt="2022-02-03T06:08:41.508" v="7837" actId="1076"/>
          <ac:picMkLst>
            <pc:docMk/>
            <pc:sldMk cId="4035484637" sldId="528"/>
            <ac:picMk id="13" creationId="{E92EEF03-2846-4488-92EF-7385EA798E97}"/>
          </ac:picMkLst>
        </pc:picChg>
      </pc:sldChg>
      <pc:sldChg chg="addSp delSp modSp add mod">
        <pc:chgData name="Nitheesh Kaliyamurthy" userId="2821ebda-f4ac-4963-9a4e-a836dfc45829" providerId="ADAL" clId="{1D9494D3-B983-489F-A6F3-6FC9B5CCDFFB}" dt="2022-02-03T06:13:26.227" v="7966" actId="14100"/>
        <pc:sldMkLst>
          <pc:docMk/>
          <pc:sldMk cId="1588399747" sldId="529"/>
        </pc:sldMkLst>
        <pc:spChg chg="del">
          <ac:chgData name="Nitheesh Kaliyamurthy" userId="2821ebda-f4ac-4963-9a4e-a836dfc45829" providerId="ADAL" clId="{1D9494D3-B983-489F-A6F3-6FC9B5CCDFFB}" dt="2022-02-03T06:12:24.191" v="7957" actId="478"/>
          <ac:spMkLst>
            <pc:docMk/>
            <pc:sldMk cId="1588399747" sldId="529"/>
            <ac:spMk id="5" creationId="{5A1DEAF9-14C0-4242-8C0B-612F1A0F31D3}"/>
          </ac:spMkLst>
        </pc:spChg>
        <pc:spChg chg="add del mod">
          <ac:chgData name="Nitheesh Kaliyamurthy" userId="2821ebda-f4ac-4963-9a4e-a836dfc45829" providerId="ADAL" clId="{1D9494D3-B983-489F-A6F3-6FC9B5CCDFFB}" dt="2022-02-03T06:12:25.974" v="7958" actId="478"/>
          <ac:spMkLst>
            <pc:docMk/>
            <pc:sldMk cId="1588399747" sldId="529"/>
            <ac:spMk id="8" creationId="{2B0725FF-10C4-4C0E-90A7-EB4C081C637F}"/>
          </ac:spMkLst>
        </pc:spChg>
        <pc:picChg chg="del">
          <ac:chgData name="Nitheesh Kaliyamurthy" userId="2821ebda-f4ac-4963-9a4e-a836dfc45829" providerId="ADAL" clId="{1D9494D3-B983-489F-A6F3-6FC9B5CCDFFB}" dt="2022-02-03T06:12:11.474" v="7952" actId="478"/>
          <ac:picMkLst>
            <pc:docMk/>
            <pc:sldMk cId="1588399747" sldId="529"/>
            <ac:picMk id="4" creationId="{03F260B6-3BA1-4804-AEA3-B90EA8D287BE}"/>
          </ac:picMkLst>
        </pc:picChg>
        <pc:picChg chg="add mod">
          <ac:chgData name="Nitheesh Kaliyamurthy" userId="2821ebda-f4ac-4963-9a4e-a836dfc45829" providerId="ADAL" clId="{1D9494D3-B983-489F-A6F3-6FC9B5CCDFFB}" dt="2022-02-03T06:13:26.227" v="7966" actId="14100"/>
          <ac:picMkLst>
            <pc:docMk/>
            <pc:sldMk cId="1588399747" sldId="529"/>
            <ac:picMk id="6" creationId="{1999974E-6679-491D-A59C-5D08FB67A1D3}"/>
          </ac:picMkLst>
        </pc:picChg>
        <pc:picChg chg="add mod">
          <ac:chgData name="Nitheesh Kaliyamurthy" userId="2821ebda-f4ac-4963-9a4e-a836dfc45829" providerId="ADAL" clId="{1D9494D3-B983-489F-A6F3-6FC9B5CCDFFB}" dt="2022-02-03T06:13:23.210" v="7965" actId="1076"/>
          <ac:picMkLst>
            <pc:docMk/>
            <pc:sldMk cId="1588399747" sldId="529"/>
            <ac:picMk id="11" creationId="{5D2B771A-5165-4528-B3D5-0A3096274801}"/>
          </ac:picMkLst>
        </pc:picChg>
      </pc:sldChg>
      <pc:sldChg chg="addSp delSp modSp add mod modNotesTx">
        <pc:chgData name="Nitheesh Kaliyamurthy" userId="2821ebda-f4ac-4963-9a4e-a836dfc45829" providerId="ADAL" clId="{1D9494D3-B983-489F-A6F3-6FC9B5CCDFFB}" dt="2022-02-03T06:17:43.780" v="7991" actId="1076"/>
        <pc:sldMkLst>
          <pc:docMk/>
          <pc:sldMk cId="1112824311" sldId="530"/>
        </pc:sldMkLst>
        <pc:spChg chg="add mod">
          <ac:chgData name="Nitheesh Kaliyamurthy" userId="2821ebda-f4ac-4963-9a4e-a836dfc45829" providerId="ADAL" clId="{1D9494D3-B983-489F-A6F3-6FC9B5CCDFFB}" dt="2022-02-03T06:17:05.866" v="7985" actId="255"/>
          <ac:spMkLst>
            <pc:docMk/>
            <pc:sldMk cId="1112824311" sldId="530"/>
            <ac:spMk id="3" creationId="{E4B09B99-107C-4F65-AD33-63AAB45B6AE0}"/>
          </ac:spMkLst>
        </pc:spChg>
        <pc:picChg chg="add mod">
          <ac:chgData name="Nitheesh Kaliyamurthy" userId="2821ebda-f4ac-4963-9a4e-a836dfc45829" providerId="ADAL" clId="{1D9494D3-B983-489F-A6F3-6FC9B5CCDFFB}" dt="2022-02-03T06:17:43.780" v="7991" actId="1076"/>
          <ac:picMkLst>
            <pc:docMk/>
            <pc:sldMk cId="1112824311" sldId="530"/>
            <ac:picMk id="5" creationId="{7529F3A3-3C8B-474C-B546-7518F5360637}"/>
          </ac:picMkLst>
        </pc:picChg>
        <pc:picChg chg="del">
          <ac:chgData name="Nitheesh Kaliyamurthy" userId="2821ebda-f4ac-4963-9a4e-a836dfc45829" providerId="ADAL" clId="{1D9494D3-B983-489F-A6F3-6FC9B5CCDFFB}" dt="2022-02-03T06:16:12.380" v="7968" actId="478"/>
          <ac:picMkLst>
            <pc:docMk/>
            <pc:sldMk cId="1112824311" sldId="530"/>
            <ac:picMk id="6" creationId="{1999974E-6679-491D-A59C-5D08FB67A1D3}"/>
          </ac:picMkLst>
        </pc:picChg>
        <pc:picChg chg="del">
          <ac:chgData name="Nitheesh Kaliyamurthy" userId="2821ebda-f4ac-4963-9a4e-a836dfc45829" providerId="ADAL" clId="{1D9494D3-B983-489F-A6F3-6FC9B5CCDFFB}" dt="2022-02-03T06:16:13.644" v="7969" actId="478"/>
          <ac:picMkLst>
            <pc:docMk/>
            <pc:sldMk cId="1112824311" sldId="530"/>
            <ac:picMk id="11" creationId="{5D2B771A-5165-4528-B3D5-0A3096274801}"/>
          </ac:picMkLst>
        </pc:picChg>
      </pc:sldChg>
      <pc:sldChg chg="addSp delSp modSp add mod">
        <pc:chgData name="Nitheesh Kaliyamurthy" userId="2821ebda-f4ac-4963-9a4e-a836dfc45829" providerId="ADAL" clId="{1D9494D3-B983-489F-A6F3-6FC9B5CCDFFB}" dt="2022-02-03T06:24:17.386" v="8237" actId="14100"/>
        <pc:sldMkLst>
          <pc:docMk/>
          <pc:sldMk cId="1701042694" sldId="531"/>
        </pc:sldMkLst>
        <pc:spChg chg="del">
          <ac:chgData name="Nitheesh Kaliyamurthy" userId="2821ebda-f4ac-4963-9a4e-a836dfc45829" providerId="ADAL" clId="{1D9494D3-B983-489F-A6F3-6FC9B5CCDFFB}" dt="2022-02-03T06:19:45.417" v="8109" actId="478"/>
          <ac:spMkLst>
            <pc:docMk/>
            <pc:sldMk cId="1701042694" sldId="531"/>
            <ac:spMk id="3" creationId="{E4B09B99-107C-4F65-AD33-63AAB45B6AE0}"/>
          </ac:spMkLst>
        </pc:spChg>
        <pc:spChg chg="mod">
          <ac:chgData name="Nitheesh Kaliyamurthy" userId="2821ebda-f4ac-4963-9a4e-a836dfc45829" providerId="ADAL" clId="{1D9494D3-B983-489F-A6F3-6FC9B5CCDFFB}" dt="2022-02-03T06:23:51.675" v="8231" actId="14100"/>
          <ac:spMkLst>
            <pc:docMk/>
            <pc:sldMk cId="1701042694" sldId="531"/>
            <ac:spMk id="17" creationId="{2CEA6532-93D7-4031-9D23-A30084ACA5CF}"/>
          </ac:spMkLst>
        </pc:spChg>
        <pc:picChg chg="del">
          <ac:chgData name="Nitheesh Kaliyamurthy" userId="2821ebda-f4ac-4963-9a4e-a836dfc45829" providerId="ADAL" clId="{1D9494D3-B983-489F-A6F3-6FC9B5CCDFFB}" dt="2022-02-03T06:19:46.820" v="8110" actId="478"/>
          <ac:picMkLst>
            <pc:docMk/>
            <pc:sldMk cId="1701042694" sldId="531"/>
            <ac:picMk id="5" creationId="{7529F3A3-3C8B-474C-B546-7518F5360637}"/>
          </ac:picMkLst>
        </pc:picChg>
        <pc:picChg chg="del mod">
          <ac:chgData name="Nitheesh Kaliyamurthy" userId="2821ebda-f4ac-4963-9a4e-a836dfc45829" providerId="ADAL" clId="{1D9494D3-B983-489F-A6F3-6FC9B5CCDFFB}" dt="2022-02-03T06:23:34.284" v="8225" actId="478"/>
          <ac:picMkLst>
            <pc:docMk/>
            <pc:sldMk cId="1701042694" sldId="531"/>
            <ac:picMk id="12" creationId="{DB61FC35-D31C-4955-9C8C-774AC9CCDD71}"/>
          </ac:picMkLst>
        </pc:picChg>
        <pc:picChg chg="del mod">
          <ac:chgData name="Nitheesh Kaliyamurthy" userId="2821ebda-f4ac-4963-9a4e-a836dfc45829" providerId="ADAL" clId="{1D9494D3-B983-489F-A6F3-6FC9B5CCDFFB}" dt="2022-02-03T06:23:33.180" v="8224" actId="478"/>
          <ac:picMkLst>
            <pc:docMk/>
            <pc:sldMk cId="1701042694" sldId="531"/>
            <ac:picMk id="13" creationId="{E92EEF03-2846-4488-92EF-7385EA798E97}"/>
          </ac:picMkLst>
        </pc:picChg>
        <pc:picChg chg="add mod">
          <ac:chgData name="Nitheesh Kaliyamurthy" userId="2821ebda-f4ac-4963-9a4e-a836dfc45829" providerId="ADAL" clId="{1D9494D3-B983-489F-A6F3-6FC9B5CCDFFB}" dt="2022-02-03T06:24:17.386" v="8237" actId="14100"/>
          <ac:picMkLst>
            <pc:docMk/>
            <pc:sldMk cId="1701042694" sldId="531"/>
            <ac:picMk id="18" creationId="{BED36DF7-7677-4111-A5AB-1A4D1DC0FE30}"/>
          </ac:picMkLst>
        </pc:picChg>
        <pc:picChg chg="add mod">
          <ac:chgData name="Nitheesh Kaliyamurthy" userId="2821ebda-f4ac-4963-9a4e-a836dfc45829" providerId="ADAL" clId="{1D9494D3-B983-489F-A6F3-6FC9B5CCDFFB}" dt="2022-02-03T06:23:56.315" v="8233" actId="14100"/>
          <ac:picMkLst>
            <pc:docMk/>
            <pc:sldMk cId="1701042694" sldId="531"/>
            <ac:picMk id="19" creationId="{F020F5C7-8000-420C-81A4-B7D6FA41B820}"/>
          </ac:picMkLst>
        </pc:picChg>
      </pc:sldChg>
      <pc:sldChg chg="addSp delSp modSp add mod">
        <pc:chgData name="Nitheesh Kaliyamurthy" userId="2821ebda-f4ac-4963-9a4e-a836dfc45829" providerId="ADAL" clId="{1D9494D3-B983-489F-A6F3-6FC9B5CCDFFB}" dt="2022-02-10T08:29:30.325" v="12057" actId="21"/>
        <pc:sldMkLst>
          <pc:docMk/>
          <pc:sldMk cId="3996290622" sldId="532"/>
        </pc:sldMkLst>
        <pc:spChg chg="mod">
          <ac:chgData name="Nitheesh Kaliyamurthy" userId="2821ebda-f4ac-4963-9a4e-a836dfc45829" providerId="ADAL" clId="{1D9494D3-B983-489F-A6F3-6FC9B5CCDFFB}" dt="2022-02-03T06:26:34.911" v="8348" actId="6549"/>
          <ac:spMkLst>
            <pc:docMk/>
            <pc:sldMk cId="3996290622" sldId="532"/>
            <ac:spMk id="17" creationId="{2CEA6532-93D7-4031-9D23-A30084ACA5CF}"/>
          </ac:spMkLst>
        </pc:spChg>
        <pc:spChg chg="add mod">
          <ac:chgData name="Nitheesh Kaliyamurthy" userId="2821ebda-f4ac-4963-9a4e-a836dfc45829" providerId="ADAL" clId="{1D9494D3-B983-489F-A6F3-6FC9B5CCDFFB}" dt="2022-02-03T06:27:04.331" v="8356" actId="123"/>
          <ac:spMkLst>
            <pc:docMk/>
            <pc:sldMk cId="3996290622" sldId="532"/>
            <ac:spMk id="19" creationId="{2BBECCBE-105C-44BA-AD9F-F11A3F1FE71A}"/>
          </ac:spMkLst>
        </pc:spChg>
        <pc:spChg chg="add mod">
          <ac:chgData name="Nitheesh Kaliyamurthy" userId="2821ebda-f4ac-4963-9a4e-a836dfc45829" providerId="ADAL" clId="{1D9494D3-B983-489F-A6F3-6FC9B5CCDFFB}" dt="2022-02-03T06:27:28.497" v="8361" actId="14100"/>
          <ac:spMkLst>
            <pc:docMk/>
            <pc:sldMk cId="3996290622" sldId="532"/>
            <ac:spMk id="20" creationId="{236EE2A4-234B-4F5B-A823-BF84EDA6D9FF}"/>
          </ac:spMkLst>
        </pc:spChg>
        <pc:graphicFrameChg chg="add mod">
          <ac:chgData name="Nitheesh Kaliyamurthy" userId="2821ebda-f4ac-4963-9a4e-a836dfc45829" providerId="ADAL" clId="{1D9494D3-B983-489F-A6F3-6FC9B5CCDFFB}" dt="2022-02-03T06:27:37.293" v="8363" actId="1076"/>
          <ac:graphicFrameMkLst>
            <pc:docMk/>
            <pc:sldMk cId="3996290622" sldId="532"/>
            <ac:graphicFrameMk id="21" creationId="{494DC966-F31E-44FB-BD6C-D5E35877DA05}"/>
          </ac:graphicFrameMkLst>
        </pc:graphicFrameChg>
        <pc:picChg chg="del">
          <ac:chgData name="Nitheesh Kaliyamurthy" userId="2821ebda-f4ac-4963-9a4e-a836dfc45829" providerId="ADAL" clId="{1D9494D3-B983-489F-A6F3-6FC9B5CCDFFB}" dt="2022-02-03T06:26:38.131" v="8349" actId="478"/>
          <ac:picMkLst>
            <pc:docMk/>
            <pc:sldMk cId="3996290622" sldId="532"/>
            <ac:picMk id="12" creationId="{DB61FC35-D31C-4955-9C8C-774AC9CCDD71}"/>
          </ac:picMkLst>
        </pc:picChg>
        <pc:picChg chg="del">
          <ac:chgData name="Nitheesh Kaliyamurthy" userId="2821ebda-f4ac-4963-9a4e-a836dfc45829" providerId="ADAL" clId="{1D9494D3-B983-489F-A6F3-6FC9B5CCDFFB}" dt="2022-02-03T06:23:30.788" v="8223" actId="478"/>
          <ac:picMkLst>
            <pc:docMk/>
            <pc:sldMk cId="3996290622" sldId="532"/>
            <ac:picMk id="13" creationId="{E92EEF03-2846-4488-92EF-7385EA798E97}"/>
          </ac:picMkLst>
        </pc:picChg>
        <pc:picChg chg="del">
          <ac:chgData name="Nitheesh Kaliyamurthy" userId="2821ebda-f4ac-4963-9a4e-a836dfc45829" providerId="ADAL" clId="{1D9494D3-B983-489F-A6F3-6FC9B5CCDFFB}" dt="2022-02-03T06:24:26.675" v="8238" actId="478"/>
          <ac:picMkLst>
            <pc:docMk/>
            <pc:sldMk cId="3996290622" sldId="532"/>
            <ac:picMk id="18" creationId="{BED36DF7-7677-4111-A5AB-1A4D1DC0FE30}"/>
          </ac:picMkLst>
        </pc:picChg>
        <pc:picChg chg="add del mod">
          <ac:chgData name="Nitheesh Kaliyamurthy" userId="2821ebda-f4ac-4963-9a4e-a836dfc45829" providerId="ADAL" clId="{1D9494D3-B983-489F-A6F3-6FC9B5CCDFFB}" dt="2022-02-10T08:29:30.325" v="12057" actId="21"/>
          <ac:picMkLst>
            <pc:docMk/>
            <pc:sldMk cId="3996290622" sldId="532"/>
            <ac:picMk id="1026" creationId="{FE87377D-4793-4AE5-9D32-E21D02A4C24A}"/>
          </ac:picMkLst>
        </pc:picChg>
      </pc:sldChg>
      <pc:sldChg chg="modSp add del mod">
        <pc:chgData name="Nitheesh Kaliyamurthy" userId="2821ebda-f4ac-4963-9a4e-a836dfc45829" providerId="ADAL" clId="{1D9494D3-B983-489F-A6F3-6FC9B5CCDFFB}" dt="2022-02-03T06:57:07.120" v="9254" actId="47"/>
        <pc:sldMkLst>
          <pc:docMk/>
          <pc:sldMk cId="3766314890" sldId="533"/>
        </pc:sldMkLst>
        <pc:spChg chg="mod">
          <ac:chgData name="Nitheesh Kaliyamurthy" userId="2821ebda-f4ac-4963-9a4e-a836dfc45829" providerId="ADAL" clId="{1D9494D3-B983-489F-A6F3-6FC9B5CCDFFB}" dt="2022-02-03T06:48:56.851" v="8706" actId="21"/>
          <ac:spMkLst>
            <pc:docMk/>
            <pc:sldMk cId="3766314890" sldId="533"/>
            <ac:spMk id="17" creationId="{2CEA6532-93D7-4031-9D23-A30084ACA5CF}"/>
          </ac:spMkLst>
        </pc:spChg>
      </pc:sldChg>
      <pc:sldChg chg="addSp delSp modSp add mod">
        <pc:chgData name="Nitheesh Kaliyamurthy" userId="2821ebda-f4ac-4963-9a4e-a836dfc45829" providerId="ADAL" clId="{1D9494D3-B983-489F-A6F3-6FC9B5CCDFFB}" dt="2022-02-03T06:36:16.682" v="8424" actId="1076"/>
        <pc:sldMkLst>
          <pc:docMk/>
          <pc:sldMk cId="127814313" sldId="534"/>
        </pc:sldMkLst>
        <pc:spChg chg="add del mod">
          <ac:chgData name="Nitheesh Kaliyamurthy" userId="2821ebda-f4ac-4963-9a4e-a836dfc45829" providerId="ADAL" clId="{1D9494D3-B983-489F-A6F3-6FC9B5CCDFFB}" dt="2022-02-03T06:30:55.427" v="8378" actId="478"/>
          <ac:spMkLst>
            <pc:docMk/>
            <pc:sldMk cId="127814313" sldId="534"/>
            <ac:spMk id="13" creationId="{33714299-FA01-4DAC-80A1-71FA1FC5FC50}"/>
          </ac:spMkLst>
        </pc:spChg>
        <pc:spChg chg="del">
          <ac:chgData name="Nitheesh Kaliyamurthy" userId="2821ebda-f4ac-4963-9a4e-a836dfc45829" providerId="ADAL" clId="{1D9494D3-B983-489F-A6F3-6FC9B5CCDFFB}" dt="2022-02-03T06:34:05.914" v="8407" actId="478"/>
          <ac:spMkLst>
            <pc:docMk/>
            <pc:sldMk cId="127814313" sldId="534"/>
            <ac:spMk id="17" creationId="{2CEA6532-93D7-4031-9D23-A30084ACA5CF}"/>
          </ac:spMkLst>
        </pc:spChg>
        <pc:spChg chg="mod">
          <ac:chgData name="Nitheesh Kaliyamurthy" userId="2821ebda-f4ac-4963-9a4e-a836dfc45829" providerId="ADAL" clId="{1D9494D3-B983-489F-A6F3-6FC9B5CCDFFB}" dt="2022-02-03T06:34:02.315" v="8406" actId="20577"/>
          <ac:spMkLst>
            <pc:docMk/>
            <pc:sldMk cId="127814313" sldId="534"/>
            <ac:spMk id="19" creationId="{2BBECCBE-105C-44BA-AD9F-F11A3F1FE71A}"/>
          </ac:spMkLst>
        </pc:spChg>
        <pc:spChg chg="del">
          <ac:chgData name="Nitheesh Kaliyamurthy" userId="2821ebda-f4ac-4963-9a4e-a836dfc45829" providerId="ADAL" clId="{1D9494D3-B983-489F-A6F3-6FC9B5CCDFFB}" dt="2022-02-03T06:28:23.079" v="8366" actId="478"/>
          <ac:spMkLst>
            <pc:docMk/>
            <pc:sldMk cId="127814313" sldId="534"/>
            <ac:spMk id="20" creationId="{236EE2A4-234B-4F5B-A823-BF84EDA6D9FF}"/>
          </ac:spMkLst>
        </pc:spChg>
        <pc:grpChg chg="add mod">
          <ac:chgData name="Nitheesh Kaliyamurthy" userId="2821ebda-f4ac-4963-9a4e-a836dfc45829" providerId="ADAL" clId="{1D9494D3-B983-489F-A6F3-6FC9B5CCDFFB}" dt="2022-02-03T06:34:09.649" v="8408" actId="1076"/>
          <ac:grpSpMkLst>
            <pc:docMk/>
            <pc:sldMk cId="127814313" sldId="534"/>
            <ac:grpSpMk id="3" creationId="{EFE8A505-30F1-432E-9329-F98713202E90}"/>
          </ac:grpSpMkLst>
        </pc:grpChg>
        <pc:graphicFrameChg chg="del">
          <ac:chgData name="Nitheesh Kaliyamurthy" userId="2821ebda-f4ac-4963-9a4e-a836dfc45829" providerId="ADAL" clId="{1D9494D3-B983-489F-A6F3-6FC9B5CCDFFB}" dt="2022-02-03T06:28:20.652" v="8365" actId="478"/>
          <ac:graphicFrameMkLst>
            <pc:docMk/>
            <pc:sldMk cId="127814313" sldId="534"/>
            <ac:graphicFrameMk id="21" creationId="{494DC966-F31E-44FB-BD6C-D5E35877DA05}"/>
          </ac:graphicFrameMkLst>
        </pc:graphicFrameChg>
        <pc:picChg chg="add del mod">
          <ac:chgData name="Nitheesh Kaliyamurthy" userId="2821ebda-f4ac-4963-9a4e-a836dfc45829" providerId="ADAL" clId="{1D9494D3-B983-489F-A6F3-6FC9B5CCDFFB}" dt="2022-02-03T06:30:42.075" v="8371" actId="478"/>
          <ac:picMkLst>
            <pc:docMk/>
            <pc:sldMk cId="127814313" sldId="534"/>
            <ac:picMk id="11" creationId="{4D5A3ECB-70C0-4E59-B185-3A8001AC4414}"/>
          </ac:picMkLst>
        </pc:picChg>
        <pc:picChg chg="add del mod">
          <ac:chgData name="Nitheesh Kaliyamurthy" userId="2821ebda-f4ac-4963-9a4e-a836dfc45829" providerId="ADAL" clId="{1D9494D3-B983-489F-A6F3-6FC9B5CCDFFB}" dt="2022-02-03T06:30:43.579" v="8372" actId="478"/>
          <ac:picMkLst>
            <pc:docMk/>
            <pc:sldMk cId="127814313" sldId="534"/>
            <ac:picMk id="12" creationId="{006DC7D6-5676-49BC-9B8E-9191DA8034D9}"/>
          </ac:picMkLst>
        </pc:picChg>
        <pc:picChg chg="add mod modCrop">
          <ac:chgData name="Nitheesh Kaliyamurthy" userId="2821ebda-f4ac-4963-9a4e-a836dfc45829" providerId="ADAL" clId="{1D9494D3-B983-489F-A6F3-6FC9B5CCDFFB}" dt="2022-02-03T06:32:33.975" v="8401" actId="164"/>
          <ac:picMkLst>
            <pc:docMk/>
            <pc:sldMk cId="127814313" sldId="534"/>
            <ac:picMk id="18" creationId="{12151F57-1100-4031-A770-AA92CFAA95E5}"/>
          </ac:picMkLst>
        </pc:picChg>
        <pc:picChg chg="add mod modCrop">
          <ac:chgData name="Nitheesh Kaliyamurthy" userId="2821ebda-f4ac-4963-9a4e-a836dfc45829" providerId="ADAL" clId="{1D9494D3-B983-489F-A6F3-6FC9B5CCDFFB}" dt="2022-02-03T06:32:33.975" v="8401" actId="164"/>
          <ac:picMkLst>
            <pc:docMk/>
            <pc:sldMk cId="127814313" sldId="534"/>
            <ac:picMk id="22" creationId="{BBEA7E97-1FDA-41AC-8C1C-58F74301888F}"/>
          </ac:picMkLst>
        </pc:picChg>
        <pc:picChg chg="add mod">
          <ac:chgData name="Nitheesh Kaliyamurthy" userId="2821ebda-f4ac-4963-9a4e-a836dfc45829" providerId="ADAL" clId="{1D9494D3-B983-489F-A6F3-6FC9B5CCDFFB}" dt="2022-02-03T06:36:16.682" v="8424" actId="1076"/>
          <ac:picMkLst>
            <pc:docMk/>
            <pc:sldMk cId="127814313" sldId="534"/>
            <ac:picMk id="23" creationId="{EB8F16E3-D9CF-41FE-B758-CA7D10552E83}"/>
          </ac:picMkLst>
        </pc:picChg>
        <pc:picChg chg="add mod">
          <ac:chgData name="Nitheesh Kaliyamurthy" userId="2821ebda-f4ac-4963-9a4e-a836dfc45829" providerId="ADAL" clId="{1D9494D3-B983-489F-A6F3-6FC9B5CCDFFB}" dt="2022-02-03T06:36:13.289" v="8423" actId="14100"/>
          <ac:picMkLst>
            <pc:docMk/>
            <pc:sldMk cId="127814313" sldId="534"/>
            <ac:picMk id="24" creationId="{6120739D-6A1B-4658-B234-73A3145565C6}"/>
          </ac:picMkLst>
        </pc:picChg>
      </pc:sldChg>
      <pc:sldChg chg="addSp modSp add mod">
        <pc:chgData name="Nitheesh Kaliyamurthy" userId="2821ebda-f4ac-4963-9a4e-a836dfc45829" providerId="ADAL" clId="{1D9494D3-B983-489F-A6F3-6FC9B5CCDFFB}" dt="2022-02-10T08:29:44.751" v="12062" actId="1076"/>
        <pc:sldMkLst>
          <pc:docMk/>
          <pc:sldMk cId="1644259452" sldId="535"/>
        </pc:sldMkLst>
        <pc:picChg chg="mod">
          <ac:chgData name="Nitheesh Kaliyamurthy" userId="2821ebda-f4ac-4963-9a4e-a836dfc45829" providerId="ADAL" clId="{1D9494D3-B983-489F-A6F3-6FC9B5CCDFFB}" dt="2022-02-03T06:34:20.801" v="8411" actId="1076"/>
          <ac:picMkLst>
            <pc:docMk/>
            <pc:sldMk cId="1644259452" sldId="535"/>
            <ac:picMk id="11" creationId="{4D5A3ECB-70C0-4E59-B185-3A8001AC4414}"/>
          </ac:picMkLst>
        </pc:picChg>
        <pc:picChg chg="mod">
          <ac:chgData name="Nitheesh Kaliyamurthy" userId="2821ebda-f4ac-4963-9a4e-a836dfc45829" providerId="ADAL" clId="{1D9494D3-B983-489F-A6F3-6FC9B5CCDFFB}" dt="2022-02-03T06:34:51.209" v="8413" actId="1076"/>
          <ac:picMkLst>
            <pc:docMk/>
            <pc:sldMk cId="1644259452" sldId="535"/>
            <ac:picMk id="12" creationId="{006DC7D6-5676-49BC-9B8E-9191DA8034D9}"/>
          </ac:picMkLst>
        </pc:picChg>
        <pc:picChg chg="add mod">
          <ac:chgData name="Nitheesh Kaliyamurthy" userId="2821ebda-f4ac-4963-9a4e-a836dfc45829" providerId="ADAL" clId="{1D9494D3-B983-489F-A6F3-6FC9B5CCDFFB}" dt="2022-02-10T08:29:35.679" v="12058" actId="1076"/>
          <ac:picMkLst>
            <pc:docMk/>
            <pc:sldMk cId="1644259452" sldId="535"/>
            <ac:picMk id="13" creationId="{AB19B76F-36E8-4190-980F-94A11BF4574F}"/>
          </ac:picMkLst>
        </pc:picChg>
        <pc:picChg chg="add mod">
          <ac:chgData name="Nitheesh Kaliyamurthy" userId="2821ebda-f4ac-4963-9a4e-a836dfc45829" providerId="ADAL" clId="{1D9494D3-B983-489F-A6F3-6FC9B5CCDFFB}" dt="2022-02-10T08:29:44.751" v="12062" actId="1076"/>
          <ac:picMkLst>
            <pc:docMk/>
            <pc:sldMk cId="1644259452" sldId="535"/>
            <ac:picMk id="18" creationId="{1B3AEB6A-06E3-46A8-AABB-9FBEC47B581F}"/>
          </ac:picMkLst>
        </pc:picChg>
      </pc:sldChg>
      <pc:sldChg chg="addSp delSp modSp add mod ord modNotesTx">
        <pc:chgData name="Nitheesh Kaliyamurthy" userId="2821ebda-f4ac-4963-9a4e-a836dfc45829" providerId="ADAL" clId="{1D9494D3-B983-489F-A6F3-6FC9B5CCDFFB}" dt="2022-02-03T06:45:09.746" v="8638" actId="478"/>
        <pc:sldMkLst>
          <pc:docMk/>
          <pc:sldMk cId="1202312846" sldId="536"/>
        </pc:sldMkLst>
        <pc:spChg chg="mod">
          <ac:chgData name="Nitheesh Kaliyamurthy" userId="2821ebda-f4ac-4963-9a4e-a836dfc45829" providerId="ADAL" clId="{1D9494D3-B983-489F-A6F3-6FC9B5CCDFFB}" dt="2022-02-03T06:44:57.161" v="8635" actId="14100"/>
          <ac:spMkLst>
            <pc:docMk/>
            <pc:sldMk cId="1202312846" sldId="536"/>
            <ac:spMk id="5" creationId="{5A1DEAF9-14C0-4242-8C0B-612F1A0F31D3}"/>
          </ac:spMkLst>
        </pc:spChg>
        <pc:spChg chg="del mod">
          <ac:chgData name="Nitheesh Kaliyamurthy" userId="2821ebda-f4ac-4963-9a4e-a836dfc45829" providerId="ADAL" clId="{1D9494D3-B983-489F-A6F3-6FC9B5CCDFFB}" dt="2022-02-03T06:45:08.193" v="8637" actId="478"/>
          <ac:spMkLst>
            <pc:docMk/>
            <pc:sldMk cId="1202312846" sldId="536"/>
            <ac:spMk id="17" creationId="{2CEA6532-93D7-4031-9D23-A30084ACA5CF}"/>
          </ac:spMkLst>
        </pc:spChg>
        <pc:picChg chg="del">
          <ac:chgData name="Nitheesh Kaliyamurthy" userId="2821ebda-f4ac-4963-9a4e-a836dfc45829" providerId="ADAL" clId="{1D9494D3-B983-489F-A6F3-6FC9B5CCDFFB}" dt="2022-02-03T06:41:55.528" v="8610" actId="478"/>
          <ac:picMkLst>
            <pc:docMk/>
            <pc:sldMk cId="1202312846" sldId="536"/>
            <ac:picMk id="4" creationId="{03F260B6-3BA1-4804-AEA3-B90EA8D287BE}"/>
          </ac:picMkLst>
        </pc:picChg>
        <pc:picChg chg="del">
          <ac:chgData name="Nitheesh Kaliyamurthy" userId="2821ebda-f4ac-4963-9a4e-a836dfc45829" providerId="ADAL" clId="{1D9494D3-B983-489F-A6F3-6FC9B5CCDFFB}" dt="2022-02-03T06:42:33.562" v="8620" actId="478"/>
          <ac:picMkLst>
            <pc:docMk/>
            <pc:sldMk cId="1202312846" sldId="536"/>
            <ac:picMk id="12" creationId="{DB61FC35-D31C-4955-9C8C-774AC9CCDD71}"/>
          </ac:picMkLst>
        </pc:picChg>
        <pc:picChg chg="del">
          <ac:chgData name="Nitheesh Kaliyamurthy" userId="2821ebda-f4ac-4963-9a4e-a836dfc45829" providerId="ADAL" clId="{1D9494D3-B983-489F-A6F3-6FC9B5CCDFFB}" dt="2022-02-03T06:42:34.329" v="8621" actId="478"/>
          <ac:picMkLst>
            <pc:docMk/>
            <pc:sldMk cId="1202312846" sldId="536"/>
            <ac:picMk id="13" creationId="{E92EEF03-2846-4488-92EF-7385EA798E97}"/>
          </ac:picMkLst>
        </pc:picChg>
        <pc:picChg chg="add del mod ord">
          <ac:chgData name="Nitheesh Kaliyamurthy" userId="2821ebda-f4ac-4963-9a4e-a836dfc45829" providerId="ADAL" clId="{1D9494D3-B983-489F-A6F3-6FC9B5CCDFFB}" dt="2022-02-03T06:45:09.746" v="8638" actId="478"/>
          <ac:picMkLst>
            <pc:docMk/>
            <pc:sldMk cId="1202312846" sldId="536"/>
            <ac:picMk id="18" creationId="{E21753D7-07E3-489C-859F-8511FBF5C471}"/>
          </ac:picMkLst>
        </pc:picChg>
      </pc:sldChg>
      <pc:sldChg chg="addSp delSp modSp add mod">
        <pc:chgData name="Nitheesh Kaliyamurthy" userId="2821ebda-f4ac-4963-9a4e-a836dfc45829" providerId="ADAL" clId="{1D9494D3-B983-489F-A6F3-6FC9B5CCDFFB}" dt="2022-02-03T06:47:32.688" v="8678" actId="14100"/>
        <pc:sldMkLst>
          <pc:docMk/>
          <pc:sldMk cId="2361989048" sldId="537"/>
        </pc:sldMkLst>
        <pc:spChg chg="add del mod">
          <ac:chgData name="Nitheesh Kaliyamurthy" userId="2821ebda-f4ac-4963-9a4e-a836dfc45829" providerId="ADAL" clId="{1D9494D3-B983-489F-A6F3-6FC9B5CCDFFB}" dt="2022-02-03T06:45:16.186" v="8640" actId="478"/>
          <ac:spMkLst>
            <pc:docMk/>
            <pc:sldMk cId="2361989048" sldId="537"/>
            <ac:spMk id="4" creationId="{B6C6426C-FEF9-4FA7-8BD3-86C9AB0FC53D}"/>
          </ac:spMkLst>
        </pc:spChg>
        <pc:spChg chg="del">
          <ac:chgData name="Nitheesh Kaliyamurthy" userId="2821ebda-f4ac-4963-9a4e-a836dfc45829" providerId="ADAL" clId="{1D9494D3-B983-489F-A6F3-6FC9B5CCDFFB}" dt="2022-02-03T06:45:14.159" v="8639" actId="478"/>
          <ac:spMkLst>
            <pc:docMk/>
            <pc:sldMk cId="2361989048" sldId="537"/>
            <ac:spMk id="5" creationId="{5A1DEAF9-14C0-4242-8C0B-612F1A0F31D3}"/>
          </ac:spMkLst>
        </pc:spChg>
        <pc:spChg chg="mod">
          <ac:chgData name="Nitheesh Kaliyamurthy" userId="2821ebda-f4ac-4963-9a4e-a836dfc45829" providerId="ADAL" clId="{1D9494D3-B983-489F-A6F3-6FC9B5CCDFFB}" dt="2022-02-03T06:46:50.386" v="8667" actId="14100"/>
          <ac:spMkLst>
            <pc:docMk/>
            <pc:sldMk cId="2361989048" sldId="537"/>
            <ac:spMk id="17" creationId="{2CEA6532-93D7-4031-9D23-A30084ACA5CF}"/>
          </ac:spMkLst>
        </pc:spChg>
        <pc:picChg chg="add mod">
          <ac:chgData name="Nitheesh Kaliyamurthy" userId="2821ebda-f4ac-4963-9a4e-a836dfc45829" providerId="ADAL" clId="{1D9494D3-B983-489F-A6F3-6FC9B5CCDFFB}" dt="2022-02-03T06:47:12.431" v="8672" actId="1076"/>
          <ac:picMkLst>
            <pc:docMk/>
            <pc:sldMk cId="2361989048" sldId="537"/>
            <ac:picMk id="12" creationId="{E11C9AA6-98D6-4B45-AEFE-68C6C7AD6258}"/>
          </ac:picMkLst>
        </pc:picChg>
        <pc:picChg chg="add mod">
          <ac:chgData name="Nitheesh Kaliyamurthy" userId="2821ebda-f4ac-4963-9a4e-a836dfc45829" providerId="ADAL" clId="{1D9494D3-B983-489F-A6F3-6FC9B5CCDFFB}" dt="2022-02-03T06:47:22.825" v="8675" actId="14100"/>
          <ac:picMkLst>
            <pc:docMk/>
            <pc:sldMk cId="2361989048" sldId="537"/>
            <ac:picMk id="13" creationId="{FFB429E2-46E0-42DC-ADC2-3FAC36410A54}"/>
          </ac:picMkLst>
        </pc:picChg>
        <pc:picChg chg="mod">
          <ac:chgData name="Nitheesh Kaliyamurthy" userId="2821ebda-f4ac-4963-9a4e-a836dfc45829" providerId="ADAL" clId="{1D9494D3-B983-489F-A6F3-6FC9B5CCDFFB}" dt="2022-02-03T06:46:57.505" v="8669" actId="14100"/>
          <ac:picMkLst>
            <pc:docMk/>
            <pc:sldMk cId="2361989048" sldId="537"/>
            <ac:picMk id="18" creationId="{E21753D7-07E3-489C-859F-8511FBF5C471}"/>
          </ac:picMkLst>
        </pc:picChg>
        <pc:picChg chg="add mod">
          <ac:chgData name="Nitheesh Kaliyamurthy" userId="2821ebda-f4ac-4963-9a4e-a836dfc45829" providerId="ADAL" clId="{1D9494D3-B983-489F-A6F3-6FC9B5CCDFFB}" dt="2022-02-03T06:47:32.688" v="8678" actId="14100"/>
          <ac:picMkLst>
            <pc:docMk/>
            <pc:sldMk cId="2361989048" sldId="537"/>
            <ac:picMk id="19" creationId="{9584709B-C7FA-43C3-80CE-24CDFB922A42}"/>
          </ac:picMkLst>
        </pc:picChg>
      </pc:sldChg>
      <pc:sldChg chg="addSp modSp add mod ord modNotesTx">
        <pc:chgData name="Nitheesh Kaliyamurthy" userId="2821ebda-f4ac-4963-9a4e-a836dfc45829" providerId="ADAL" clId="{1D9494D3-B983-489F-A6F3-6FC9B5CCDFFB}" dt="2022-02-03T06:50:29.392" v="8729" actId="6549"/>
        <pc:sldMkLst>
          <pc:docMk/>
          <pc:sldMk cId="82010410" sldId="538"/>
        </pc:sldMkLst>
        <pc:spChg chg="mod">
          <ac:chgData name="Nitheesh Kaliyamurthy" userId="2821ebda-f4ac-4963-9a4e-a836dfc45829" providerId="ADAL" clId="{1D9494D3-B983-489F-A6F3-6FC9B5CCDFFB}" dt="2022-02-03T06:50:11.221" v="8726" actId="21"/>
          <ac:spMkLst>
            <pc:docMk/>
            <pc:sldMk cId="82010410" sldId="538"/>
            <ac:spMk id="5" creationId="{5A1DEAF9-14C0-4242-8C0B-612F1A0F31D3}"/>
          </ac:spMkLst>
        </pc:spChg>
        <pc:spChg chg="add mod">
          <ac:chgData name="Nitheesh Kaliyamurthy" userId="2821ebda-f4ac-4963-9a4e-a836dfc45829" providerId="ADAL" clId="{1D9494D3-B983-489F-A6F3-6FC9B5CCDFFB}" dt="2022-02-03T06:50:21.272" v="8728" actId="1076"/>
          <ac:spMkLst>
            <pc:docMk/>
            <pc:sldMk cId="82010410" sldId="538"/>
            <ac:spMk id="10" creationId="{C127CE38-382E-4080-A58E-C8C117B468FC}"/>
          </ac:spMkLst>
        </pc:spChg>
        <pc:picChg chg="add mod">
          <ac:chgData name="Nitheesh Kaliyamurthy" userId="2821ebda-f4ac-4963-9a4e-a836dfc45829" providerId="ADAL" clId="{1D9494D3-B983-489F-A6F3-6FC9B5CCDFFB}" dt="2022-02-03T06:50:04.648" v="8724" actId="1076"/>
          <ac:picMkLst>
            <pc:docMk/>
            <pc:sldMk cId="82010410" sldId="538"/>
            <ac:picMk id="8" creationId="{C41A9B26-D5CF-42B7-A42D-D7E6991AF7E0}"/>
          </ac:picMkLst>
        </pc:picChg>
      </pc:sldChg>
      <pc:sldChg chg="addSp delSp modSp add mod ord">
        <pc:chgData name="Nitheesh Kaliyamurthy" userId="2821ebda-f4ac-4963-9a4e-a836dfc45829" providerId="ADAL" clId="{1D9494D3-B983-489F-A6F3-6FC9B5CCDFFB}" dt="2022-02-03T06:55:51.384" v="9253" actId="1076"/>
        <pc:sldMkLst>
          <pc:docMk/>
          <pc:sldMk cId="3698732679" sldId="539"/>
        </pc:sldMkLst>
        <pc:graphicFrameChg chg="add mod modGraphic">
          <ac:chgData name="Nitheesh Kaliyamurthy" userId="2821ebda-f4ac-4963-9a4e-a836dfc45829" providerId="ADAL" clId="{1D9494D3-B983-489F-A6F3-6FC9B5CCDFFB}" dt="2022-02-03T06:55:51.384" v="9253" actId="1076"/>
          <ac:graphicFrameMkLst>
            <pc:docMk/>
            <pc:sldMk cId="3698732679" sldId="539"/>
            <ac:graphicFrameMk id="3" creationId="{F757495E-E33D-4477-87D3-3EF702C5EC23}"/>
          </ac:graphicFrameMkLst>
        </pc:graphicFrameChg>
        <pc:picChg chg="del">
          <ac:chgData name="Nitheesh Kaliyamurthy" userId="2821ebda-f4ac-4963-9a4e-a836dfc45829" providerId="ADAL" clId="{1D9494D3-B983-489F-A6F3-6FC9B5CCDFFB}" dt="2022-02-03T06:51:15.603" v="8731" actId="478"/>
          <ac:picMkLst>
            <pc:docMk/>
            <pc:sldMk cId="3698732679" sldId="539"/>
            <ac:picMk id="18" creationId="{E2891308-9607-4026-A2DB-C63DC1CD5C37}"/>
          </ac:picMkLst>
        </pc:picChg>
      </pc:sldChg>
      <pc:sldChg chg="addSp delSp modSp add mod ord">
        <pc:chgData name="Nitheesh Kaliyamurthy" userId="2821ebda-f4ac-4963-9a4e-a836dfc45829" providerId="ADAL" clId="{1D9494D3-B983-489F-A6F3-6FC9B5CCDFFB}" dt="2022-02-03T07:05:19.328" v="10017" actId="20577"/>
        <pc:sldMkLst>
          <pc:docMk/>
          <pc:sldMk cId="3625291029" sldId="540"/>
        </pc:sldMkLst>
        <pc:spChg chg="del mod">
          <ac:chgData name="Nitheesh Kaliyamurthy" userId="2821ebda-f4ac-4963-9a4e-a836dfc45829" providerId="ADAL" clId="{1D9494D3-B983-489F-A6F3-6FC9B5CCDFFB}" dt="2022-02-03T07:02:31.527" v="9946" actId="478"/>
          <ac:spMkLst>
            <pc:docMk/>
            <pc:sldMk cId="3625291029" sldId="540"/>
            <ac:spMk id="17" creationId="{2CEA6532-93D7-4031-9D23-A30084ACA5CF}"/>
          </ac:spMkLst>
        </pc:spChg>
        <pc:spChg chg="mod">
          <ac:chgData name="Nitheesh Kaliyamurthy" userId="2821ebda-f4ac-4963-9a4e-a836dfc45829" providerId="ADAL" clId="{1D9494D3-B983-489F-A6F3-6FC9B5CCDFFB}" dt="2022-02-03T07:05:19.328" v="10017" actId="20577"/>
          <ac:spMkLst>
            <pc:docMk/>
            <pc:sldMk cId="3625291029" sldId="540"/>
            <ac:spMk id="19" creationId="{2BBECCBE-105C-44BA-AD9F-F11A3F1FE71A}"/>
          </ac:spMkLst>
        </pc:spChg>
        <pc:picChg chg="add mod">
          <ac:chgData name="Nitheesh Kaliyamurthy" userId="2821ebda-f4ac-4963-9a4e-a836dfc45829" providerId="ADAL" clId="{1D9494D3-B983-489F-A6F3-6FC9B5CCDFFB}" dt="2022-02-03T07:03:38.736" v="9951" actId="1076"/>
          <ac:picMkLst>
            <pc:docMk/>
            <pc:sldMk cId="3625291029" sldId="540"/>
            <ac:picMk id="4" creationId="{D4EF1CD6-30C6-43F0-9BE9-A8CA7C7A42D2}"/>
          </ac:picMkLst>
        </pc:picChg>
        <pc:picChg chg="del">
          <ac:chgData name="Nitheesh Kaliyamurthy" userId="2821ebda-f4ac-4963-9a4e-a836dfc45829" providerId="ADAL" clId="{1D9494D3-B983-489F-A6F3-6FC9B5CCDFFB}" dt="2022-02-03T06:59:12.616" v="9482" actId="478"/>
          <ac:picMkLst>
            <pc:docMk/>
            <pc:sldMk cId="3625291029" sldId="540"/>
            <ac:picMk id="11" creationId="{4D5A3ECB-70C0-4E59-B185-3A8001AC4414}"/>
          </ac:picMkLst>
        </pc:picChg>
        <pc:picChg chg="del">
          <ac:chgData name="Nitheesh Kaliyamurthy" userId="2821ebda-f4ac-4963-9a4e-a836dfc45829" providerId="ADAL" clId="{1D9494D3-B983-489F-A6F3-6FC9B5CCDFFB}" dt="2022-02-03T06:59:13.361" v="9483" actId="478"/>
          <ac:picMkLst>
            <pc:docMk/>
            <pc:sldMk cId="3625291029" sldId="540"/>
            <ac:picMk id="12" creationId="{006DC7D6-5676-49BC-9B8E-9191DA8034D9}"/>
          </ac:picMkLst>
        </pc:picChg>
        <pc:picChg chg="del">
          <ac:chgData name="Nitheesh Kaliyamurthy" userId="2821ebda-f4ac-4963-9a4e-a836dfc45829" providerId="ADAL" clId="{1D9494D3-B983-489F-A6F3-6FC9B5CCDFFB}" dt="2022-02-03T07:00:56.110" v="9700" actId="478"/>
          <ac:picMkLst>
            <pc:docMk/>
            <pc:sldMk cId="3625291029" sldId="540"/>
            <ac:picMk id="13" creationId="{AB19B76F-36E8-4190-980F-94A11BF4574F}"/>
          </ac:picMkLst>
        </pc:picChg>
      </pc:sldChg>
      <pc:sldChg chg="addSp delSp modSp add mod ord modNotesTx">
        <pc:chgData name="Nitheesh Kaliyamurthy" userId="2821ebda-f4ac-4963-9a4e-a836dfc45829" providerId="ADAL" clId="{1D9494D3-B983-489F-A6F3-6FC9B5CCDFFB}" dt="2022-02-03T07:12:18.078" v="10556" actId="20577"/>
        <pc:sldMkLst>
          <pc:docMk/>
          <pc:sldMk cId="1476279903" sldId="541"/>
        </pc:sldMkLst>
        <pc:spChg chg="mod">
          <ac:chgData name="Nitheesh Kaliyamurthy" userId="2821ebda-f4ac-4963-9a4e-a836dfc45829" providerId="ADAL" clId="{1D9494D3-B983-489F-A6F3-6FC9B5CCDFFB}" dt="2022-02-03T07:11:04.114" v="10484" actId="26606"/>
          <ac:spMkLst>
            <pc:docMk/>
            <pc:sldMk cId="1476279903" sldId="541"/>
            <ac:spMk id="2" creationId="{ACF345C3-FFD8-49AE-B7D0-A4DDA1E5B355}"/>
          </ac:spMkLst>
        </pc:spChg>
        <pc:spChg chg="mod ord">
          <ac:chgData name="Nitheesh Kaliyamurthy" userId="2821ebda-f4ac-4963-9a4e-a836dfc45829" providerId="ADAL" clId="{1D9494D3-B983-489F-A6F3-6FC9B5CCDFFB}" dt="2022-02-03T07:11:39.313" v="10510" actId="20577"/>
          <ac:spMkLst>
            <pc:docMk/>
            <pc:sldMk cId="1476279903" sldId="541"/>
            <ac:spMk id="5" creationId="{5A1DEAF9-14C0-4242-8C0B-612F1A0F31D3}"/>
          </ac:spMkLst>
        </pc:spChg>
        <pc:spChg chg="del">
          <ac:chgData name="Nitheesh Kaliyamurthy" userId="2821ebda-f4ac-4963-9a4e-a836dfc45829" providerId="ADAL" clId="{1D9494D3-B983-489F-A6F3-6FC9B5CCDFFB}" dt="2022-02-03T07:11:04.114" v="10484" actId="26606"/>
          <ac:spMkLst>
            <pc:docMk/>
            <pc:sldMk cId="1476279903" sldId="541"/>
            <ac:spMk id="9" creationId="{6EFFF4A2-EB01-4738-9824-8D9A72A51BB9}"/>
          </ac:spMkLst>
        </pc:spChg>
        <pc:spChg chg="add">
          <ac:chgData name="Nitheesh Kaliyamurthy" userId="2821ebda-f4ac-4963-9a4e-a836dfc45829" providerId="ADAL" clId="{1D9494D3-B983-489F-A6F3-6FC9B5CCDFFB}" dt="2022-02-03T07:11:04.114" v="10484" actId="26606"/>
          <ac:spMkLst>
            <pc:docMk/>
            <pc:sldMk cId="1476279903" sldId="541"/>
            <ac:spMk id="21" creationId="{23E547B5-89CF-4EC0-96DE-25771AED0799}"/>
          </ac:spMkLst>
        </pc:spChg>
        <pc:spChg chg="add">
          <ac:chgData name="Nitheesh Kaliyamurthy" userId="2821ebda-f4ac-4963-9a4e-a836dfc45829" providerId="ADAL" clId="{1D9494D3-B983-489F-A6F3-6FC9B5CCDFFB}" dt="2022-02-03T07:11:04.114" v="10484" actId="26606"/>
          <ac:spMkLst>
            <pc:docMk/>
            <pc:sldMk cId="1476279903" sldId="541"/>
            <ac:spMk id="23" creationId="{3F0B8CEB-8279-4E5E-A0CE-1FC9F71736F2}"/>
          </ac:spMkLst>
        </pc:spChg>
        <pc:grpChg chg="del">
          <ac:chgData name="Nitheesh Kaliyamurthy" userId="2821ebda-f4ac-4963-9a4e-a836dfc45829" providerId="ADAL" clId="{1D9494D3-B983-489F-A6F3-6FC9B5CCDFFB}" dt="2022-02-03T07:11:04.114" v="10484" actId="26606"/>
          <ac:grpSpMkLst>
            <pc:docMk/>
            <pc:sldMk cId="1476279903" sldId="541"/>
            <ac:grpSpMk id="14" creationId="{D4469D90-62FA-49B2-981E-5305361D5A58}"/>
          </ac:grpSpMkLst>
        </pc:grpChg>
        <pc:picChg chg="add mod">
          <ac:chgData name="Nitheesh Kaliyamurthy" userId="2821ebda-f4ac-4963-9a4e-a836dfc45829" providerId="ADAL" clId="{1D9494D3-B983-489F-A6F3-6FC9B5CCDFFB}" dt="2022-02-03T07:11:10.185" v="10486" actId="27614"/>
          <ac:picMkLst>
            <pc:docMk/>
            <pc:sldMk cId="1476279903" sldId="541"/>
            <ac:picMk id="4" creationId="{B21B519A-FE61-404C-999A-055E0AA2222C}"/>
          </ac:picMkLst>
        </pc:picChg>
      </pc:sldChg>
      <pc:sldChg chg="addSp delSp modSp add mod modNotesTx">
        <pc:chgData name="Nitheesh Kaliyamurthy" userId="2821ebda-f4ac-4963-9a4e-a836dfc45829" providerId="ADAL" clId="{1D9494D3-B983-489F-A6F3-6FC9B5CCDFFB}" dt="2022-02-03T07:18:06.538" v="11069" actId="6549"/>
        <pc:sldMkLst>
          <pc:docMk/>
          <pc:sldMk cId="2369389243" sldId="542"/>
        </pc:sldMkLst>
        <pc:spChg chg="mod ord">
          <ac:chgData name="Nitheesh Kaliyamurthy" userId="2821ebda-f4ac-4963-9a4e-a836dfc45829" providerId="ADAL" clId="{1D9494D3-B983-489F-A6F3-6FC9B5CCDFFB}" dt="2022-02-03T07:15:38.149" v="10905" actId="20577"/>
          <ac:spMkLst>
            <pc:docMk/>
            <pc:sldMk cId="2369389243" sldId="542"/>
            <ac:spMk id="5" creationId="{5A1DEAF9-14C0-4242-8C0B-612F1A0F31D3}"/>
          </ac:spMkLst>
        </pc:spChg>
        <pc:spChg chg="del">
          <ac:chgData name="Nitheesh Kaliyamurthy" userId="2821ebda-f4ac-4963-9a4e-a836dfc45829" providerId="ADAL" clId="{1D9494D3-B983-489F-A6F3-6FC9B5CCDFFB}" dt="2022-02-03T07:13:25.347" v="10561" actId="26606"/>
          <ac:spMkLst>
            <pc:docMk/>
            <pc:sldMk cId="2369389243" sldId="542"/>
            <ac:spMk id="21" creationId="{23E547B5-89CF-4EC0-96DE-25771AED0799}"/>
          </ac:spMkLst>
        </pc:spChg>
        <pc:spChg chg="del">
          <ac:chgData name="Nitheesh Kaliyamurthy" userId="2821ebda-f4ac-4963-9a4e-a836dfc45829" providerId="ADAL" clId="{1D9494D3-B983-489F-A6F3-6FC9B5CCDFFB}" dt="2022-02-03T07:13:25.347" v="10561" actId="26606"/>
          <ac:spMkLst>
            <pc:docMk/>
            <pc:sldMk cId="2369389243" sldId="542"/>
            <ac:spMk id="23" creationId="{3F0B8CEB-8279-4E5E-A0CE-1FC9F71736F2}"/>
          </ac:spMkLst>
        </pc:spChg>
        <pc:spChg chg="add">
          <ac:chgData name="Nitheesh Kaliyamurthy" userId="2821ebda-f4ac-4963-9a4e-a836dfc45829" providerId="ADAL" clId="{1D9494D3-B983-489F-A6F3-6FC9B5CCDFFB}" dt="2022-02-03T07:13:25.347" v="10561" actId="26606"/>
          <ac:spMkLst>
            <pc:docMk/>
            <pc:sldMk cId="2369389243" sldId="542"/>
            <ac:spMk id="28" creationId="{23E547B5-89CF-4EC0-96DE-25771AED0799}"/>
          </ac:spMkLst>
        </pc:spChg>
        <pc:spChg chg="add">
          <ac:chgData name="Nitheesh Kaliyamurthy" userId="2821ebda-f4ac-4963-9a4e-a836dfc45829" providerId="ADAL" clId="{1D9494D3-B983-489F-A6F3-6FC9B5CCDFFB}" dt="2022-02-03T07:13:25.347" v="10561" actId="26606"/>
          <ac:spMkLst>
            <pc:docMk/>
            <pc:sldMk cId="2369389243" sldId="542"/>
            <ac:spMk id="30" creationId="{3F0B8CEB-8279-4E5E-A0CE-1FC9F71736F2}"/>
          </ac:spMkLst>
        </pc:spChg>
        <pc:picChg chg="del">
          <ac:chgData name="Nitheesh Kaliyamurthy" userId="2821ebda-f4ac-4963-9a4e-a836dfc45829" providerId="ADAL" clId="{1D9494D3-B983-489F-A6F3-6FC9B5CCDFFB}" dt="2022-02-03T07:13:20.095" v="10558" actId="478"/>
          <ac:picMkLst>
            <pc:docMk/>
            <pc:sldMk cId="2369389243" sldId="542"/>
            <ac:picMk id="4" creationId="{B21B519A-FE61-404C-999A-055E0AA2222C}"/>
          </ac:picMkLst>
        </pc:picChg>
        <pc:picChg chg="add mod">
          <ac:chgData name="Nitheesh Kaliyamurthy" userId="2821ebda-f4ac-4963-9a4e-a836dfc45829" providerId="ADAL" clId="{1D9494D3-B983-489F-A6F3-6FC9B5CCDFFB}" dt="2022-02-03T07:13:25.347" v="10561" actId="26606"/>
          <ac:picMkLst>
            <pc:docMk/>
            <pc:sldMk cId="2369389243" sldId="542"/>
            <ac:picMk id="6" creationId="{E2297A1B-D018-464B-B1F1-FB787D8328C6}"/>
          </ac:picMkLst>
        </pc:picChg>
      </pc:sldChg>
      <pc:sldChg chg="addSp delSp modSp add mod ord">
        <pc:chgData name="Nitheesh Kaliyamurthy" userId="2821ebda-f4ac-4963-9a4e-a836dfc45829" providerId="ADAL" clId="{1D9494D3-B983-489F-A6F3-6FC9B5CCDFFB}" dt="2022-02-03T07:24:50.374" v="11330" actId="1076"/>
        <pc:sldMkLst>
          <pc:docMk/>
          <pc:sldMk cId="333958251" sldId="543"/>
        </pc:sldMkLst>
        <pc:spChg chg="mod">
          <ac:chgData name="Nitheesh Kaliyamurthy" userId="2821ebda-f4ac-4963-9a4e-a836dfc45829" providerId="ADAL" clId="{1D9494D3-B983-489F-A6F3-6FC9B5CCDFFB}" dt="2022-02-03T07:24:40.370" v="11328" actId="403"/>
          <ac:spMkLst>
            <pc:docMk/>
            <pc:sldMk cId="333958251" sldId="543"/>
            <ac:spMk id="5" creationId="{5A1DEAF9-14C0-4242-8C0B-612F1A0F31D3}"/>
          </ac:spMkLst>
        </pc:spChg>
        <pc:spChg chg="del">
          <ac:chgData name="Nitheesh Kaliyamurthy" userId="2821ebda-f4ac-4963-9a4e-a836dfc45829" providerId="ADAL" clId="{1D9494D3-B983-489F-A6F3-6FC9B5CCDFFB}" dt="2022-02-03T07:22:54.008" v="11244" actId="478"/>
          <ac:spMkLst>
            <pc:docMk/>
            <pc:sldMk cId="333958251" sldId="543"/>
            <ac:spMk id="10" creationId="{C127CE38-382E-4080-A58E-C8C117B468FC}"/>
          </ac:spMkLst>
        </pc:spChg>
        <pc:picChg chg="del">
          <ac:chgData name="Nitheesh Kaliyamurthy" userId="2821ebda-f4ac-4963-9a4e-a836dfc45829" providerId="ADAL" clId="{1D9494D3-B983-489F-A6F3-6FC9B5CCDFFB}" dt="2022-02-03T07:22:54.860" v="11245" actId="478"/>
          <ac:picMkLst>
            <pc:docMk/>
            <pc:sldMk cId="333958251" sldId="543"/>
            <ac:picMk id="8" creationId="{C41A9B26-D5CF-42B7-A42D-D7E6991AF7E0}"/>
          </ac:picMkLst>
        </pc:picChg>
        <pc:picChg chg="add mod">
          <ac:chgData name="Nitheesh Kaliyamurthy" userId="2821ebda-f4ac-4963-9a4e-a836dfc45829" providerId="ADAL" clId="{1D9494D3-B983-489F-A6F3-6FC9B5CCDFFB}" dt="2022-02-03T07:24:50.374" v="11330" actId="1076"/>
          <ac:picMkLst>
            <pc:docMk/>
            <pc:sldMk cId="333958251" sldId="543"/>
            <ac:picMk id="11" creationId="{765169B6-F374-4B0A-953A-E4E4B8FFB772}"/>
          </ac:picMkLst>
        </pc:picChg>
      </pc:sldChg>
      <pc:sldChg chg="addSp modSp add mod">
        <pc:chgData name="Nitheesh Kaliyamurthy" userId="2821ebda-f4ac-4963-9a4e-a836dfc45829" providerId="ADAL" clId="{1D9494D3-B983-489F-A6F3-6FC9B5CCDFFB}" dt="2022-02-03T07:26:50.090" v="11394" actId="14100"/>
        <pc:sldMkLst>
          <pc:docMk/>
          <pc:sldMk cId="3673756113" sldId="544"/>
        </pc:sldMkLst>
        <pc:spChg chg="mod">
          <ac:chgData name="Nitheesh Kaliyamurthy" userId="2821ebda-f4ac-4963-9a4e-a836dfc45829" providerId="ADAL" clId="{1D9494D3-B983-489F-A6F3-6FC9B5CCDFFB}" dt="2022-02-03T07:26:25.327" v="11389" actId="6549"/>
          <ac:spMkLst>
            <pc:docMk/>
            <pc:sldMk cId="3673756113" sldId="544"/>
            <ac:spMk id="5" creationId="{5A1DEAF9-14C0-4242-8C0B-612F1A0F31D3}"/>
          </ac:spMkLst>
        </pc:spChg>
        <pc:picChg chg="add mod">
          <ac:chgData name="Nitheesh Kaliyamurthy" userId="2821ebda-f4ac-4963-9a4e-a836dfc45829" providerId="ADAL" clId="{1D9494D3-B983-489F-A6F3-6FC9B5CCDFFB}" dt="2022-02-03T07:26:50.090" v="11394" actId="14100"/>
          <ac:picMkLst>
            <pc:docMk/>
            <pc:sldMk cId="3673756113" sldId="544"/>
            <ac:picMk id="10" creationId="{EF04146B-D6FA-44D4-92DE-D257B48CA045}"/>
          </ac:picMkLst>
        </pc:picChg>
      </pc:sldChg>
      <pc:sldChg chg="addSp delSp modSp add mod">
        <pc:chgData name="Nitheesh Kaliyamurthy" userId="2821ebda-f4ac-4963-9a4e-a836dfc45829" providerId="ADAL" clId="{1D9494D3-B983-489F-A6F3-6FC9B5CCDFFB}" dt="2022-02-03T07:27:41.429" v="11407" actId="14100"/>
        <pc:sldMkLst>
          <pc:docMk/>
          <pc:sldMk cId="2314695117" sldId="545"/>
        </pc:sldMkLst>
        <pc:spChg chg="add del mod">
          <ac:chgData name="Nitheesh Kaliyamurthy" userId="2821ebda-f4ac-4963-9a4e-a836dfc45829" providerId="ADAL" clId="{1D9494D3-B983-489F-A6F3-6FC9B5CCDFFB}" dt="2022-02-03T07:27:17.413" v="11397" actId="478"/>
          <ac:spMkLst>
            <pc:docMk/>
            <pc:sldMk cId="2314695117" sldId="545"/>
            <ac:spMk id="4" creationId="{78911475-64EE-444E-9EEB-475C8BED1064}"/>
          </ac:spMkLst>
        </pc:spChg>
        <pc:spChg chg="del">
          <ac:chgData name="Nitheesh Kaliyamurthy" userId="2821ebda-f4ac-4963-9a4e-a836dfc45829" providerId="ADAL" clId="{1D9494D3-B983-489F-A6F3-6FC9B5CCDFFB}" dt="2022-02-03T07:27:15.546" v="11396" actId="478"/>
          <ac:spMkLst>
            <pc:docMk/>
            <pc:sldMk cId="2314695117" sldId="545"/>
            <ac:spMk id="5" creationId="{5A1DEAF9-14C0-4242-8C0B-612F1A0F31D3}"/>
          </ac:spMkLst>
        </pc:spChg>
        <pc:picChg chg="mod">
          <ac:chgData name="Nitheesh Kaliyamurthy" userId="2821ebda-f4ac-4963-9a4e-a836dfc45829" providerId="ADAL" clId="{1D9494D3-B983-489F-A6F3-6FC9B5CCDFFB}" dt="2022-02-03T07:27:35.663" v="11404" actId="1076"/>
          <ac:picMkLst>
            <pc:docMk/>
            <pc:sldMk cId="2314695117" sldId="545"/>
            <ac:picMk id="10" creationId="{EF04146B-D6FA-44D4-92DE-D257B48CA045}"/>
          </ac:picMkLst>
        </pc:picChg>
        <pc:picChg chg="mod">
          <ac:chgData name="Nitheesh Kaliyamurthy" userId="2821ebda-f4ac-4963-9a4e-a836dfc45829" providerId="ADAL" clId="{1D9494D3-B983-489F-A6F3-6FC9B5CCDFFB}" dt="2022-02-03T07:27:33.797" v="11403" actId="1076"/>
          <ac:picMkLst>
            <pc:docMk/>
            <pc:sldMk cId="2314695117" sldId="545"/>
            <ac:picMk id="11" creationId="{765169B6-F374-4B0A-953A-E4E4B8FFB772}"/>
          </ac:picMkLst>
        </pc:picChg>
        <pc:picChg chg="add mod">
          <ac:chgData name="Nitheesh Kaliyamurthy" userId="2821ebda-f4ac-4963-9a4e-a836dfc45829" providerId="ADAL" clId="{1D9494D3-B983-489F-A6F3-6FC9B5CCDFFB}" dt="2022-02-03T07:27:41.429" v="11407" actId="14100"/>
          <ac:picMkLst>
            <pc:docMk/>
            <pc:sldMk cId="2314695117" sldId="545"/>
            <ac:picMk id="12" creationId="{E2C565D8-9ABA-45FD-922A-B81AED36C931}"/>
          </ac:picMkLst>
        </pc:picChg>
      </pc:sldChg>
      <pc:sldChg chg="delSp modSp add mod ord modNotesTx">
        <pc:chgData name="Nitheesh Kaliyamurthy" userId="2821ebda-f4ac-4963-9a4e-a836dfc45829" providerId="ADAL" clId="{1D9494D3-B983-489F-A6F3-6FC9B5CCDFFB}" dt="2022-02-03T07:35:47.505" v="11696" actId="20577"/>
        <pc:sldMkLst>
          <pc:docMk/>
          <pc:sldMk cId="3119786990" sldId="546"/>
        </pc:sldMkLst>
        <pc:spChg chg="mod">
          <ac:chgData name="Nitheesh Kaliyamurthy" userId="2821ebda-f4ac-4963-9a4e-a836dfc45829" providerId="ADAL" clId="{1D9494D3-B983-489F-A6F3-6FC9B5CCDFFB}" dt="2022-02-03T07:35:47.505" v="11696" actId="20577"/>
          <ac:spMkLst>
            <pc:docMk/>
            <pc:sldMk cId="3119786990" sldId="546"/>
            <ac:spMk id="5" creationId="{5A1DEAF9-14C0-4242-8C0B-612F1A0F31D3}"/>
          </ac:spMkLst>
        </pc:spChg>
        <pc:picChg chg="del">
          <ac:chgData name="Nitheesh Kaliyamurthy" userId="2821ebda-f4ac-4963-9a4e-a836dfc45829" providerId="ADAL" clId="{1D9494D3-B983-489F-A6F3-6FC9B5CCDFFB}" dt="2022-02-03T07:29:59.383" v="11510" actId="478"/>
          <ac:picMkLst>
            <pc:docMk/>
            <pc:sldMk cId="3119786990" sldId="546"/>
            <ac:picMk id="11" creationId="{765169B6-F374-4B0A-953A-E4E4B8FFB772}"/>
          </ac:picMkLst>
        </pc:picChg>
      </pc:sldChg>
      <pc:sldChg chg="addSp modSp add mod modNotesTx">
        <pc:chgData name="Nitheesh Kaliyamurthy" userId="2821ebda-f4ac-4963-9a4e-a836dfc45829" providerId="ADAL" clId="{1D9494D3-B983-489F-A6F3-6FC9B5CCDFFB}" dt="2022-02-03T07:40:37.896" v="11867" actId="6549"/>
        <pc:sldMkLst>
          <pc:docMk/>
          <pc:sldMk cId="3429211475" sldId="547"/>
        </pc:sldMkLst>
        <pc:spChg chg="mod">
          <ac:chgData name="Nitheesh Kaliyamurthy" userId="2821ebda-f4ac-4963-9a4e-a836dfc45829" providerId="ADAL" clId="{1D9494D3-B983-489F-A6F3-6FC9B5CCDFFB}" dt="2022-02-03T07:36:28.280" v="11707" actId="27636"/>
          <ac:spMkLst>
            <pc:docMk/>
            <pc:sldMk cId="3429211475" sldId="547"/>
            <ac:spMk id="2" creationId="{ACF345C3-FFD8-49AE-B7D0-A4DDA1E5B355}"/>
          </ac:spMkLst>
        </pc:spChg>
        <pc:spChg chg="mod">
          <ac:chgData name="Nitheesh Kaliyamurthy" userId="2821ebda-f4ac-4963-9a4e-a836dfc45829" providerId="ADAL" clId="{1D9494D3-B983-489F-A6F3-6FC9B5CCDFFB}" dt="2022-02-03T07:40:37.896" v="11867" actId="6549"/>
          <ac:spMkLst>
            <pc:docMk/>
            <pc:sldMk cId="3429211475" sldId="547"/>
            <ac:spMk id="5" creationId="{5A1DEAF9-14C0-4242-8C0B-612F1A0F31D3}"/>
          </ac:spMkLst>
        </pc:spChg>
        <pc:graphicFrameChg chg="add mod">
          <ac:chgData name="Nitheesh Kaliyamurthy" userId="2821ebda-f4ac-4963-9a4e-a836dfc45829" providerId="ADAL" clId="{1D9494D3-B983-489F-A6F3-6FC9B5CCDFFB}" dt="2022-02-03T07:40:36.117" v="11866" actId="1076"/>
          <ac:graphicFrameMkLst>
            <pc:docMk/>
            <pc:sldMk cId="3429211475" sldId="547"/>
            <ac:graphicFrameMk id="8" creationId="{90BEE216-D7D6-4BF2-A853-2C2A42B4BA1D}"/>
          </ac:graphicFrameMkLst>
        </pc:graphicFrameChg>
      </pc:sldChg>
      <pc:sldChg chg="add del">
        <pc:chgData name="Nitheesh Kaliyamurthy" userId="2821ebda-f4ac-4963-9a4e-a836dfc45829" providerId="ADAL" clId="{1D9494D3-B983-489F-A6F3-6FC9B5CCDFFB}" dt="2022-02-03T07:40:57.060" v="11869" actId="47"/>
        <pc:sldMkLst>
          <pc:docMk/>
          <pc:sldMk cId="295918545" sldId="548"/>
        </pc:sldMkLst>
      </pc:sldChg>
      <pc:sldChg chg="addSp delSp modSp add mod ord">
        <pc:chgData name="Nitheesh Kaliyamurthy" userId="2821ebda-f4ac-4963-9a4e-a836dfc45829" providerId="ADAL" clId="{1D9494D3-B983-489F-A6F3-6FC9B5CCDFFB}" dt="2022-02-03T07:41:14.470" v="11877" actId="1076"/>
        <pc:sldMkLst>
          <pc:docMk/>
          <pc:sldMk cId="1115599774" sldId="548"/>
        </pc:sldMkLst>
        <pc:graphicFrameChg chg="add mod">
          <ac:chgData name="Nitheesh Kaliyamurthy" userId="2821ebda-f4ac-4963-9a4e-a836dfc45829" providerId="ADAL" clId="{1D9494D3-B983-489F-A6F3-6FC9B5CCDFFB}" dt="2022-02-03T07:41:14.470" v="11877" actId="1076"/>
          <ac:graphicFrameMkLst>
            <pc:docMk/>
            <pc:sldMk cId="1115599774" sldId="548"/>
            <ac:graphicFrameMk id="13" creationId="{8FC385BD-CCCE-4FF2-9DD6-8D5AD3A29635}"/>
          </ac:graphicFrameMkLst>
        </pc:graphicFrameChg>
        <pc:picChg chg="del">
          <ac:chgData name="Nitheesh Kaliyamurthy" userId="2821ebda-f4ac-4963-9a4e-a836dfc45829" providerId="ADAL" clId="{1D9494D3-B983-489F-A6F3-6FC9B5CCDFFB}" dt="2022-02-03T07:41:05.543" v="11874" actId="478"/>
          <ac:picMkLst>
            <pc:docMk/>
            <pc:sldMk cId="1115599774" sldId="548"/>
            <ac:picMk id="10" creationId="{EF04146B-D6FA-44D4-92DE-D257B48CA045}"/>
          </ac:picMkLst>
        </pc:picChg>
        <pc:picChg chg="del">
          <ac:chgData name="Nitheesh Kaliyamurthy" userId="2821ebda-f4ac-4963-9a4e-a836dfc45829" providerId="ADAL" clId="{1D9494D3-B983-489F-A6F3-6FC9B5CCDFFB}" dt="2022-02-03T07:41:06.259" v="11875" actId="478"/>
          <ac:picMkLst>
            <pc:docMk/>
            <pc:sldMk cId="1115599774" sldId="548"/>
            <ac:picMk id="11" creationId="{765169B6-F374-4B0A-953A-E4E4B8FFB772}"/>
          </ac:picMkLst>
        </pc:picChg>
        <pc:picChg chg="del">
          <ac:chgData name="Nitheesh Kaliyamurthy" userId="2821ebda-f4ac-4963-9a4e-a836dfc45829" providerId="ADAL" clId="{1D9494D3-B983-489F-A6F3-6FC9B5CCDFFB}" dt="2022-02-03T07:41:04.290" v="11873" actId="478"/>
          <ac:picMkLst>
            <pc:docMk/>
            <pc:sldMk cId="1115599774" sldId="548"/>
            <ac:picMk id="12" creationId="{E2C565D8-9ABA-45FD-922A-B81AED36C931}"/>
          </ac:picMkLst>
        </pc:picChg>
      </pc:sldChg>
      <pc:sldMasterChg chg="addSldLayout delSldLayout">
        <pc:chgData name="Nitheesh Kaliyamurthy" userId="2821ebda-f4ac-4963-9a4e-a836dfc45829" providerId="ADAL" clId="{1D9494D3-B983-489F-A6F3-6FC9B5CCDFFB}" dt="2022-02-03T06:36:22.661" v="8425" actId="47"/>
        <pc:sldMasterMkLst>
          <pc:docMk/>
          <pc:sldMasterMk cId="4118905666" sldId="2147483678"/>
        </pc:sldMasterMkLst>
        <pc:sldLayoutChg chg="del">
          <pc:chgData name="Nitheesh Kaliyamurthy" userId="2821ebda-f4ac-4963-9a4e-a836dfc45829" providerId="ADAL" clId="{1D9494D3-B983-489F-A6F3-6FC9B5CCDFFB}" dt="2022-02-03T06:36:22.661" v="8425" actId="47"/>
          <pc:sldLayoutMkLst>
            <pc:docMk/>
            <pc:sldMasterMk cId="4118905666" sldId="2147483678"/>
            <pc:sldLayoutMk cId="445461226" sldId="2147483685"/>
          </pc:sldLayoutMkLst>
        </pc:sldLayoutChg>
        <pc:sldLayoutChg chg="del">
          <pc:chgData name="Nitheesh Kaliyamurthy" userId="2821ebda-f4ac-4963-9a4e-a836dfc45829" providerId="ADAL" clId="{1D9494D3-B983-489F-A6F3-6FC9B5CCDFFB}" dt="2022-02-02T13:43:41.736" v="953" actId="47"/>
          <pc:sldLayoutMkLst>
            <pc:docMk/>
            <pc:sldMasterMk cId="4118905666" sldId="2147483678"/>
            <pc:sldLayoutMk cId="3942687844" sldId="2147483685"/>
          </pc:sldLayoutMkLst>
        </pc:sldLayoutChg>
        <pc:sldLayoutChg chg="add del">
          <pc:chgData name="Nitheesh Kaliyamurthy" userId="2821ebda-f4ac-4963-9a4e-a836dfc45829" providerId="ADAL" clId="{1D9494D3-B983-489F-A6F3-6FC9B5CCDFFB}" dt="2022-02-02T13:44:34.730" v="957" actId="47"/>
          <pc:sldLayoutMkLst>
            <pc:docMk/>
            <pc:sldMasterMk cId="4118905666" sldId="2147483678"/>
            <pc:sldLayoutMk cId="1800848988" sldId="214748368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D7C3BE-136A-4DD0-9512-8FB6F7CE3FD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8764429-3220-4153-8A3A-F6373E65C7B8}">
      <dgm:prSet custT="1"/>
      <dgm:spPr/>
      <dgm:t>
        <a:bodyPr/>
        <a:lstStyle/>
        <a:p>
          <a:pPr>
            <a:lnSpc>
              <a:spcPct val="100000"/>
            </a:lnSpc>
            <a:defRPr cap="all"/>
          </a:pPr>
          <a:r>
            <a:rPr lang="en-US" sz="1400" i="1" dirty="0"/>
            <a:t>Footprinting is the initial stage of an attack on Information Systems.</a:t>
          </a:r>
          <a:endParaRPr lang="en-US" sz="1400" dirty="0"/>
        </a:p>
      </dgm:t>
    </dgm:pt>
    <dgm:pt modelId="{42C9B922-AE72-4B8E-AB84-77EE836AC167}" type="parTrans" cxnId="{D3F68DD9-FFAC-4F9C-A8B0-3417C4552E3E}">
      <dgm:prSet/>
      <dgm:spPr/>
      <dgm:t>
        <a:bodyPr/>
        <a:lstStyle/>
        <a:p>
          <a:endParaRPr lang="en-US"/>
        </a:p>
      </dgm:t>
    </dgm:pt>
    <dgm:pt modelId="{E86C95E2-4E6D-4B44-865F-1EA5B47FE3D5}" type="sibTrans" cxnId="{D3F68DD9-FFAC-4F9C-A8B0-3417C4552E3E}">
      <dgm:prSet/>
      <dgm:spPr/>
      <dgm:t>
        <a:bodyPr/>
        <a:lstStyle/>
        <a:p>
          <a:endParaRPr lang="en-US"/>
        </a:p>
      </dgm:t>
    </dgm:pt>
    <dgm:pt modelId="{6185AE04-588E-4C49-808D-0CDBFA03D2C2}">
      <dgm:prSet custT="1"/>
      <dgm:spPr/>
      <dgm:t>
        <a:bodyPr/>
        <a:lstStyle/>
        <a:p>
          <a:pPr>
            <a:lnSpc>
              <a:spcPct val="100000"/>
            </a:lnSpc>
            <a:defRPr cap="all"/>
          </a:pPr>
          <a:r>
            <a:rPr lang="en-US" sz="1400" i="1" dirty="0"/>
            <a:t>Precisely, as an attacker, you collect relevant information about the target network.</a:t>
          </a:r>
          <a:endParaRPr lang="en-US" sz="1400" dirty="0"/>
        </a:p>
      </dgm:t>
    </dgm:pt>
    <dgm:pt modelId="{6139E04F-CDB7-4462-A3BE-BEE7157BC443}" type="parTrans" cxnId="{8B75EDCB-AA68-4FF3-92C8-98D9B0BB7034}">
      <dgm:prSet/>
      <dgm:spPr/>
      <dgm:t>
        <a:bodyPr/>
        <a:lstStyle/>
        <a:p>
          <a:endParaRPr lang="en-US"/>
        </a:p>
      </dgm:t>
    </dgm:pt>
    <dgm:pt modelId="{C4714766-5934-4758-B067-3D59807014FE}" type="sibTrans" cxnId="{8B75EDCB-AA68-4FF3-92C8-98D9B0BB7034}">
      <dgm:prSet/>
      <dgm:spPr/>
      <dgm:t>
        <a:bodyPr/>
        <a:lstStyle/>
        <a:p>
          <a:endParaRPr lang="en-US"/>
        </a:p>
      </dgm:t>
    </dgm:pt>
    <dgm:pt modelId="{637FE1D0-7914-4D4E-9B3B-5B4D3ED0BCD2}">
      <dgm:prSet custT="1"/>
      <dgm:spPr/>
      <dgm:t>
        <a:bodyPr/>
        <a:lstStyle/>
        <a:p>
          <a:pPr>
            <a:lnSpc>
              <a:spcPct val="100000"/>
            </a:lnSpc>
            <a:defRPr cap="all"/>
          </a:pPr>
          <a:r>
            <a:rPr lang="en-US" sz="1400" i="1" dirty="0"/>
            <a:t>Using the gathered information, various ways to intrude the system will be identified. </a:t>
          </a:r>
          <a:endParaRPr lang="en-US" sz="1400" dirty="0"/>
        </a:p>
      </dgm:t>
    </dgm:pt>
    <dgm:pt modelId="{BC36925D-434C-48DE-9445-4C73C2DD8EC0}" type="parTrans" cxnId="{99B039D9-AF36-4A4F-94CE-B13462F65008}">
      <dgm:prSet/>
      <dgm:spPr/>
      <dgm:t>
        <a:bodyPr/>
        <a:lstStyle/>
        <a:p>
          <a:endParaRPr lang="en-US"/>
        </a:p>
      </dgm:t>
    </dgm:pt>
    <dgm:pt modelId="{5B0BE6DA-E684-44E0-9F1B-2A22240B49F6}" type="sibTrans" cxnId="{99B039D9-AF36-4A4F-94CE-B13462F65008}">
      <dgm:prSet/>
      <dgm:spPr/>
      <dgm:t>
        <a:bodyPr/>
        <a:lstStyle/>
        <a:p>
          <a:endParaRPr lang="en-US"/>
        </a:p>
      </dgm:t>
    </dgm:pt>
    <dgm:pt modelId="{E961A0FB-70C5-459A-8B11-90EB54128E3A}" type="pres">
      <dgm:prSet presAssocID="{43D7C3BE-136A-4DD0-9512-8FB6F7CE3FD9}" presName="root" presStyleCnt="0">
        <dgm:presLayoutVars>
          <dgm:dir/>
          <dgm:resizeHandles val="exact"/>
        </dgm:presLayoutVars>
      </dgm:prSet>
      <dgm:spPr/>
    </dgm:pt>
    <dgm:pt modelId="{E860D839-FC21-4A93-9031-41C4A351B9F4}" type="pres">
      <dgm:prSet presAssocID="{78764429-3220-4153-8A3A-F6373E65C7B8}" presName="compNode" presStyleCnt="0"/>
      <dgm:spPr/>
    </dgm:pt>
    <dgm:pt modelId="{E5115904-786F-4D84-AC5C-5383A1B17601}" type="pres">
      <dgm:prSet presAssocID="{78764429-3220-4153-8A3A-F6373E65C7B8}" presName="iconBgRect" presStyleLbl="bgShp" presStyleIdx="0" presStyleCnt="3"/>
      <dgm:spPr/>
    </dgm:pt>
    <dgm:pt modelId="{35D971DA-2BD7-44B1-BFB4-4878C796B76E}" type="pres">
      <dgm:prSet presAssocID="{78764429-3220-4153-8A3A-F6373E65C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connected"/>
        </a:ext>
      </dgm:extLst>
    </dgm:pt>
    <dgm:pt modelId="{412C1DD9-B5C4-4F50-9FA7-FC75BA1B102A}" type="pres">
      <dgm:prSet presAssocID="{78764429-3220-4153-8A3A-F6373E65C7B8}" presName="spaceRect" presStyleCnt="0"/>
      <dgm:spPr/>
    </dgm:pt>
    <dgm:pt modelId="{D1130591-BAB3-485A-8D15-7E8886D67607}" type="pres">
      <dgm:prSet presAssocID="{78764429-3220-4153-8A3A-F6373E65C7B8}" presName="textRect" presStyleLbl="revTx" presStyleIdx="0" presStyleCnt="3" custScaleX="126542" custScaleY="178549">
        <dgm:presLayoutVars>
          <dgm:chMax val="1"/>
          <dgm:chPref val="1"/>
        </dgm:presLayoutVars>
      </dgm:prSet>
      <dgm:spPr/>
    </dgm:pt>
    <dgm:pt modelId="{23BA808A-5825-48E6-B327-AB75FC3D3023}" type="pres">
      <dgm:prSet presAssocID="{E86C95E2-4E6D-4B44-865F-1EA5B47FE3D5}" presName="sibTrans" presStyleCnt="0"/>
      <dgm:spPr/>
    </dgm:pt>
    <dgm:pt modelId="{49C45AF1-8074-4083-9F5C-860707306E4C}" type="pres">
      <dgm:prSet presAssocID="{6185AE04-588E-4C49-808D-0CDBFA03D2C2}" presName="compNode" presStyleCnt="0"/>
      <dgm:spPr/>
    </dgm:pt>
    <dgm:pt modelId="{47D5140E-5756-441D-A2B2-347E029025DF}" type="pres">
      <dgm:prSet presAssocID="{6185AE04-588E-4C49-808D-0CDBFA03D2C2}" presName="iconBgRect" presStyleLbl="bgShp" presStyleIdx="1" presStyleCnt="3"/>
      <dgm:spPr/>
    </dgm:pt>
    <dgm:pt modelId="{3E2B5CCB-9912-4881-B1DB-2CEEC4609001}" type="pres">
      <dgm:prSet presAssocID="{6185AE04-588E-4C49-808D-0CDBFA03D2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rver"/>
        </a:ext>
      </dgm:extLst>
    </dgm:pt>
    <dgm:pt modelId="{33586837-A14B-43F1-B62F-5D0DE5D7C082}" type="pres">
      <dgm:prSet presAssocID="{6185AE04-588E-4C49-808D-0CDBFA03D2C2}" presName="spaceRect" presStyleCnt="0"/>
      <dgm:spPr/>
    </dgm:pt>
    <dgm:pt modelId="{4C5DA341-1F19-49A8-8DFF-5AB72BF7D1CF}" type="pres">
      <dgm:prSet presAssocID="{6185AE04-588E-4C49-808D-0CDBFA03D2C2}" presName="textRect" presStyleLbl="revTx" presStyleIdx="1" presStyleCnt="3" custScaleX="145242" custScaleY="161063">
        <dgm:presLayoutVars>
          <dgm:chMax val="1"/>
          <dgm:chPref val="1"/>
        </dgm:presLayoutVars>
      </dgm:prSet>
      <dgm:spPr/>
    </dgm:pt>
    <dgm:pt modelId="{BDC09DB4-3E4D-4837-8212-087A32D242FF}" type="pres">
      <dgm:prSet presAssocID="{C4714766-5934-4758-B067-3D59807014FE}" presName="sibTrans" presStyleCnt="0"/>
      <dgm:spPr/>
    </dgm:pt>
    <dgm:pt modelId="{406F27AC-3AF1-4576-BC8D-B5D38F71CCA4}" type="pres">
      <dgm:prSet presAssocID="{637FE1D0-7914-4D4E-9B3B-5B4D3ED0BCD2}" presName="compNode" presStyleCnt="0"/>
      <dgm:spPr/>
    </dgm:pt>
    <dgm:pt modelId="{C79C81F8-9D7A-46A3-B6AF-D02565837E59}" type="pres">
      <dgm:prSet presAssocID="{637FE1D0-7914-4D4E-9B3B-5B4D3ED0BCD2}" presName="iconBgRect" presStyleLbl="bgShp" presStyleIdx="2" presStyleCnt="3"/>
      <dgm:spPr/>
    </dgm:pt>
    <dgm:pt modelId="{435B1396-C4D4-4417-8A94-7BE647FBAB86}" type="pres">
      <dgm:prSet presAssocID="{637FE1D0-7914-4D4E-9B3B-5B4D3ED0BC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1D7DF472-D608-472E-8AA0-7EE828D23832}" type="pres">
      <dgm:prSet presAssocID="{637FE1D0-7914-4D4E-9B3B-5B4D3ED0BCD2}" presName="spaceRect" presStyleCnt="0"/>
      <dgm:spPr/>
    </dgm:pt>
    <dgm:pt modelId="{16D3A5A7-70FB-4C82-B0A8-BC1464F187ED}" type="pres">
      <dgm:prSet presAssocID="{637FE1D0-7914-4D4E-9B3B-5B4D3ED0BCD2}" presName="textRect" presStyleLbl="revTx" presStyleIdx="2" presStyleCnt="3" custScaleX="152114" custScaleY="163121">
        <dgm:presLayoutVars>
          <dgm:chMax val="1"/>
          <dgm:chPref val="1"/>
        </dgm:presLayoutVars>
      </dgm:prSet>
      <dgm:spPr/>
    </dgm:pt>
  </dgm:ptLst>
  <dgm:cxnLst>
    <dgm:cxn modelId="{9A259833-AC2C-4DE2-B948-C32BC994FD0A}" type="presOf" srcId="{6185AE04-588E-4C49-808D-0CDBFA03D2C2}" destId="{4C5DA341-1F19-49A8-8DFF-5AB72BF7D1CF}" srcOrd="0" destOrd="0" presId="urn:microsoft.com/office/officeart/2018/5/layout/IconCircleLabelList"/>
    <dgm:cxn modelId="{FA0D689A-05D5-4FCD-BF53-C2433948360F}" type="presOf" srcId="{637FE1D0-7914-4D4E-9B3B-5B4D3ED0BCD2}" destId="{16D3A5A7-70FB-4C82-B0A8-BC1464F187ED}" srcOrd="0" destOrd="0" presId="urn:microsoft.com/office/officeart/2018/5/layout/IconCircleLabelList"/>
    <dgm:cxn modelId="{A93BADAF-B139-46B2-AD41-5D13428C85FB}" type="presOf" srcId="{43D7C3BE-136A-4DD0-9512-8FB6F7CE3FD9}" destId="{E961A0FB-70C5-459A-8B11-90EB54128E3A}" srcOrd="0" destOrd="0" presId="urn:microsoft.com/office/officeart/2018/5/layout/IconCircleLabelList"/>
    <dgm:cxn modelId="{8B75EDCB-AA68-4FF3-92C8-98D9B0BB7034}" srcId="{43D7C3BE-136A-4DD0-9512-8FB6F7CE3FD9}" destId="{6185AE04-588E-4C49-808D-0CDBFA03D2C2}" srcOrd="1" destOrd="0" parTransId="{6139E04F-CDB7-4462-A3BE-BEE7157BC443}" sibTransId="{C4714766-5934-4758-B067-3D59807014FE}"/>
    <dgm:cxn modelId="{A1EC3CCF-FD11-44C7-8EBC-160B5C8B32B0}" type="presOf" srcId="{78764429-3220-4153-8A3A-F6373E65C7B8}" destId="{D1130591-BAB3-485A-8D15-7E8886D67607}" srcOrd="0" destOrd="0" presId="urn:microsoft.com/office/officeart/2018/5/layout/IconCircleLabelList"/>
    <dgm:cxn modelId="{99B039D9-AF36-4A4F-94CE-B13462F65008}" srcId="{43D7C3BE-136A-4DD0-9512-8FB6F7CE3FD9}" destId="{637FE1D0-7914-4D4E-9B3B-5B4D3ED0BCD2}" srcOrd="2" destOrd="0" parTransId="{BC36925D-434C-48DE-9445-4C73C2DD8EC0}" sibTransId="{5B0BE6DA-E684-44E0-9F1B-2A22240B49F6}"/>
    <dgm:cxn modelId="{D3F68DD9-FFAC-4F9C-A8B0-3417C4552E3E}" srcId="{43D7C3BE-136A-4DD0-9512-8FB6F7CE3FD9}" destId="{78764429-3220-4153-8A3A-F6373E65C7B8}" srcOrd="0" destOrd="0" parTransId="{42C9B922-AE72-4B8E-AB84-77EE836AC167}" sibTransId="{E86C95E2-4E6D-4B44-865F-1EA5B47FE3D5}"/>
    <dgm:cxn modelId="{8FF89B29-167B-4CAA-8EB9-EBDEED72DCE2}" type="presParOf" srcId="{E961A0FB-70C5-459A-8B11-90EB54128E3A}" destId="{E860D839-FC21-4A93-9031-41C4A351B9F4}" srcOrd="0" destOrd="0" presId="urn:microsoft.com/office/officeart/2018/5/layout/IconCircleLabelList"/>
    <dgm:cxn modelId="{116430E2-56CA-46BD-88BF-AB1EB06CE497}" type="presParOf" srcId="{E860D839-FC21-4A93-9031-41C4A351B9F4}" destId="{E5115904-786F-4D84-AC5C-5383A1B17601}" srcOrd="0" destOrd="0" presId="urn:microsoft.com/office/officeart/2018/5/layout/IconCircleLabelList"/>
    <dgm:cxn modelId="{AAA6D63F-C195-4EE6-B223-C42B578AEADB}" type="presParOf" srcId="{E860D839-FC21-4A93-9031-41C4A351B9F4}" destId="{35D971DA-2BD7-44B1-BFB4-4878C796B76E}" srcOrd="1" destOrd="0" presId="urn:microsoft.com/office/officeart/2018/5/layout/IconCircleLabelList"/>
    <dgm:cxn modelId="{FF324C85-9DD9-49EA-B296-953053608449}" type="presParOf" srcId="{E860D839-FC21-4A93-9031-41C4A351B9F4}" destId="{412C1DD9-B5C4-4F50-9FA7-FC75BA1B102A}" srcOrd="2" destOrd="0" presId="urn:microsoft.com/office/officeart/2018/5/layout/IconCircleLabelList"/>
    <dgm:cxn modelId="{5F708418-0FD1-457E-824B-553155E30D53}" type="presParOf" srcId="{E860D839-FC21-4A93-9031-41C4A351B9F4}" destId="{D1130591-BAB3-485A-8D15-7E8886D67607}" srcOrd="3" destOrd="0" presId="urn:microsoft.com/office/officeart/2018/5/layout/IconCircleLabelList"/>
    <dgm:cxn modelId="{638DC035-214C-4D66-B346-FBCC31E68709}" type="presParOf" srcId="{E961A0FB-70C5-459A-8B11-90EB54128E3A}" destId="{23BA808A-5825-48E6-B327-AB75FC3D3023}" srcOrd="1" destOrd="0" presId="urn:microsoft.com/office/officeart/2018/5/layout/IconCircleLabelList"/>
    <dgm:cxn modelId="{EF5E5510-BE34-45F5-83DB-58DCF31249F5}" type="presParOf" srcId="{E961A0FB-70C5-459A-8B11-90EB54128E3A}" destId="{49C45AF1-8074-4083-9F5C-860707306E4C}" srcOrd="2" destOrd="0" presId="urn:microsoft.com/office/officeart/2018/5/layout/IconCircleLabelList"/>
    <dgm:cxn modelId="{EC58A71B-4A30-4B46-8544-422E24A34566}" type="presParOf" srcId="{49C45AF1-8074-4083-9F5C-860707306E4C}" destId="{47D5140E-5756-441D-A2B2-347E029025DF}" srcOrd="0" destOrd="0" presId="urn:microsoft.com/office/officeart/2018/5/layout/IconCircleLabelList"/>
    <dgm:cxn modelId="{60D21246-C150-46CB-82F8-46DDD5165090}" type="presParOf" srcId="{49C45AF1-8074-4083-9F5C-860707306E4C}" destId="{3E2B5CCB-9912-4881-B1DB-2CEEC4609001}" srcOrd="1" destOrd="0" presId="urn:microsoft.com/office/officeart/2018/5/layout/IconCircleLabelList"/>
    <dgm:cxn modelId="{48676FED-BE58-41BE-817E-A66EA5CCCA30}" type="presParOf" srcId="{49C45AF1-8074-4083-9F5C-860707306E4C}" destId="{33586837-A14B-43F1-B62F-5D0DE5D7C082}" srcOrd="2" destOrd="0" presId="urn:microsoft.com/office/officeart/2018/5/layout/IconCircleLabelList"/>
    <dgm:cxn modelId="{A9741C41-7436-4AD0-9BFA-4F1D5302248D}" type="presParOf" srcId="{49C45AF1-8074-4083-9F5C-860707306E4C}" destId="{4C5DA341-1F19-49A8-8DFF-5AB72BF7D1CF}" srcOrd="3" destOrd="0" presId="urn:microsoft.com/office/officeart/2018/5/layout/IconCircleLabelList"/>
    <dgm:cxn modelId="{E832C253-647E-49EC-858A-FA1ECFE6D7D0}" type="presParOf" srcId="{E961A0FB-70C5-459A-8B11-90EB54128E3A}" destId="{BDC09DB4-3E4D-4837-8212-087A32D242FF}" srcOrd="3" destOrd="0" presId="urn:microsoft.com/office/officeart/2018/5/layout/IconCircleLabelList"/>
    <dgm:cxn modelId="{4BA1D4F3-86E8-4824-9BE9-27A175A51ED4}" type="presParOf" srcId="{E961A0FB-70C5-459A-8B11-90EB54128E3A}" destId="{406F27AC-3AF1-4576-BC8D-B5D38F71CCA4}" srcOrd="4" destOrd="0" presId="urn:microsoft.com/office/officeart/2018/5/layout/IconCircleLabelList"/>
    <dgm:cxn modelId="{C9709C69-893F-491F-B090-998B3A5C77F7}" type="presParOf" srcId="{406F27AC-3AF1-4576-BC8D-B5D38F71CCA4}" destId="{C79C81F8-9D7A-46A3-B6AF-D02565837E59}" srcOrd="0" destOrd="0" presId="urn:microsoft.com/office/officeart/2018/5/layout/IconCircleLabelList"/>
    <dgm:cxn modelId="{2FF174FE-79F9-4B79-9DE6-BC6D2D755CDB}" type="presParOf" srcId="{406F27AC-3AF1-4576-BC8D-B5D38F71CCA4}" destId="{435B1396-C4D4-4417-8A94-7BE647FBAB86}" srcOrd="1" destOrd="0" presId="urn:microsoft.com/office/officeart/2018/5/layout/IconCircleLabelList"/>
    <dgm:cxn modelId="{C4D4F420-A2E1-43C9-9E8E-95378AC29075}" type="presParOf" srcId="{406F27AC-3AF1-4576-BC8D-B5D38F71CCA4}" destId="{1D7DF472-D608-472E-8AA0-7EE828D23832}" srcOrd="2" destOrd="0" presId="urn:microsoft.com/office/officeart/2018/5/layout/IconCircleLabelList"/>
    <dgm:cxn modelId="{D1FB1346-6476-4D06-B256-12FF3BB2F1A4}" type="presParOf" srcId="{406F27AC-3AF1-4576-BC8D-B5D38F71CCA4}" destId="{16D3A5A7-70FB-4C82-B0A8-BC1464F187E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1B608-EFB8-4BF5-B466-08884053522E}" type="doc">
      <dgm:prSet loTypeId="urn:microsoft.com/office/officeart/2005/8/layout/vList6" loCatId="process" qsTypeId="urn:microsoft.com/office/officeart/2005/8/quickstyle/simple1" qsCatId="simple" csTypeId="urn:microsoft.com/office/officeart/2005/8/colors/accent1_2" csCatId="accent1" phldr="1"/>
      <dgm:spPr/>
    </dgm:pt>
    <dgm:pt modelId="{8C528DBC-3906-47B7-8D11-4E5B6A4E6C07}">
      <dgm:prSet phldr="0" custT="1"/>
      <dgm:spPr/>
      <dgm:t>
        <a:bodyPr/>
        <a:lstStyle/>
        <a:p>
          <a:pPr algn="l" rtl="0"/>
          <a:r>
            <a:rPr lang="en-US" sz="1800" b="1" dirty="0">
              <a:solidFill>
                <a:schemeClr val="bg1"/>
              </a:solidFill>
              <a:latin typeface="Calibri"/>
              <a:cs typeface="Calibri"/>
            </a:rPr>
            <a:t>Information Gathering</a:t>
          </a:r>
          <a:endParaRPr lang="en-US" sz="1800" b="1" dirty="0">
            <a:solidFill>
              <a:schemeClr val="bg1"/>
            </a:solidFill>
          </a:endParaRPr>
        </a:p>
      </dgm:t>
    </dgm:pt>
    <dgm:pt modelId="{4486BA92-F692-4D05-B6EB-F3CE7E684D4B}" type="parTrans" cxnId="{51F00C20-2BB2-416C-906D-8A205126C514}">
      <dgm:prSet/>
      <dgm:spPr/>
      <dgm:t>
        <a:bodyPr/>
        <a:lstStyle/>
        <a:p>
          <a:endParaRPr lang="en-GB"/>
        </a:p>
      </dgm:t>
    </dgm:pt>
    <dgm:pt modelId="{20E44622-4653-4773-AAEC-FC24957B3135}" type="sibTrans" cxnId="{51F00C20-2BB2-416C-906D-8A205126C514}">
      <dgm:prSet/>
      <dgm:spPr/>
      <dgm:t>
        <a:bodyPr/>
        <a:lstStyle/>
        <a:p>
          <a:endParaRPr lang="en-GB"/>
        </a:p>
      </dgm:t>
    </dgm:pt>
    <dgm:pt modelId="{331A5E05-B18D-4E0C-ABBD-4F92E4428700}">
      <dgm:prSet phldr="0" custT="1"/>
      <dgm:spPr/>
      <dgm:t>
        <a:bodyPr/>
        <a:lstStyle/>
        <a:p>
          <a:pPr algn="l" rtl="0"/>
          <a:r>
            <a:rPr lang="en-US" sz="1800" b="1" dirty="0">
              <a:solidFill>
                <a:schemeClr val="bg1"/>
              </a:solidFill>
              <a:latin typeface="Calibri"/>
              <a:cs typeface="Calibri"/>
            </a:rPr>
            <a:t>Determining network range</a:t>
          </a:r>
          <a:endParaRPr lang="en-US" sz="1800" b="1" dirty="0">
            <a:solidFill>
              <a:schemeClr val="bg1"/>
            </a:solidFill>
          </a:endParaRPr>
        </a:p>
      </dgm:t>
    </dgm:pt>
    <dgm:pt modelId="{FD4120CD-AC70-4B7A-83EA-C3FA3BFBA494}" type="parTrans" cxnId="{FA95AB0D-A4A2-48DB-8FED-5E14BAC5B057}">
      <dgm:prSet/>
      <dgm:spPr/>
      <dgm:t>
        <a:bodyPr/>
        <a:lstStyle/>
        <a:p>
          <a:endParaRPr lang="en-GB"/>
        </a:p>
      </dgm:t>
    </dgm:pt>
    <dgm:pt modelId="{278DDC99-9521-4E3D-8FF4-5D66C212CB09}" type="sibTrans" cxnId="{FA95AB0D-A4A2-48DB-8FED-5E14BAC5B057}">
      <dgm:prSet/>
      <dgm:spPr/>
      <dgm:t>
        <a:bodyPr/>
        <a:lstStyle/>
        <a:p>
          <a:endParaRPr lang="en-GB"/>
        </a:p>
      </dgm:t>
    </dgm:pt>
    <dgm:pt modelId="{51D17911-AC90-4094-9313-C17EA8E13990}">
      <dgm:prSet phldr="0" custT="1"/>
      <dgm:spPr/>
      <dgm:t>
        <a:bodyPr/>
        <a:lstStyle/>
        <a:p>
          <a:pPr algn="l" rtl="0"/>
          <a:r>
            <a:rPr lang="en-US" sz="1800" b="1" dirty="0">
              <a:solidFill>
                <a:schemeClr val="bg1"/>
              </a:solidFill>
              <a:latin typeface="Calibri"/>
              <a:cs typeface="Calibri"/>
            </a:rPr>
            <a:t>Identify Active Machines</a:t>
          </a:r>
          <a:endParaRPr lang="en-US" sz="1800" b="1" dirty="0">
            <a:solidFill>
              <a:schemeClr val="bg1"/>
            </a:solidFill>
          </a:endParaRPr>
        </a:p>
      </dgm:t>
    </dgm:pt>
    <dgm:pt modelId="{1A94BD3E-664D-41AF-B9B1-2A18F0F5EBBC}" type="parTrans" cxnId="{8B974126-DC4D-4CDA-A0D0-16E772C95D50}">
      <dgm:prSet/>
      <dgm:spPr/>
      <dgm:t>
        <a:bodyPr/>
        <a:lstStyle/>
        <a:p>
          <a:endParaRPr lang="en-GB"/>
        </a:p>
      </dgm:t>
    </dgm:pt>
    <dgm:pt modelId="{57140B5F-576E-4B35-8631-552A3FB5C372}" type="sibTrans" cxnId="{8B974126-DC4D-4CDA-A0D0-16E772C95D50}">
      <dgm:prSet/>
      <dgm:spPr/>
      <dgm:t>
        <a:bodyPr/>
        <a:lstStyle/>
        <a:p>
          <a:endParaRPr lang="en-GB"/>
        </a:p>
      </dgm:t>
    </dgm:pt>
    <dgm:pt modelId="{401951FA-7BD1-49CA-872F-3EBC05B6D77E}">
      <dgm:prSet phldr="0" custT="1"/>
      <dgm:spPr/>
      <dgm:t>
        <a:bodyPr/>
        <a:lstStyle/>
        <a:p>
          <a:pPr algn="l" rtl="0"/>
          <a:r>
            <a:rPr lang="en-US" sz="1800" b="1" dirty="0">
              <a:solidFill>
                <a:schemeClr val="bg1"/>
              </a:solidFill>
              <a:latin typeface="Calibri"/>
              <a:cs typeface="Calibri"/>
            </a:rPr>
            <a:t>Finding open ports and access points</a:t>
          </a:r>
          <a:endParaRPr lang="en-US" sz="1800" b="1" dirty="0">
            <a:solidFill>
              <a:schemeClr val="bg1"/>
            </a:solidFill>
          </a:endParaRPr>
        </a:p>
      </dgm:t>
    </dgm:pt>
    <dgm:pt modelId="{863D232B-7592-442F-B214-D6DA29183537}" type="parTrans" cxnId="{36545DEA-E45E-4571-A7DB-B36A27170FE9}">
      <dgm:prSet/>
      <dgm:spPr/>
      <dgm:t>
        <a:bodyPr/>
        <a:lstStyle/>
        <a:p>
          <a:endParaRPr lang="en-GB"/>
        </a:p>
      </dgm:t>
    </dgm:pt>
    <dgm:pt modelId="{4EC7AB9F-CF37-4C23-BB21-1A8D18013B29}" type="sibTrans" cxnId="{36545DEA-E45E-4571-A7DB-B36A27170FE9}">
      <dgm:prSet/>
      <dgm:spPr/>
      <dgm:t>
        <a:bodyPr/>
        <a:lstStyle/>
        <a:p>
          <a:endParaRPr lang="en-GB"/>
        </a:p>
      </dgm:t>
    </dgm:pt>
    <dgm:pt modelId="{2D3ECF0A-4E68-402D-8AE2-04953232AFF6}">
      <dgm:prSet phldr="0" custT="1"/>
      <dgm:spPr/>
      <dgm:t>
        <a:bodyPr/>
        <a:lstStyle/>
        <a:p>
          <a:pPr algn="l" rtl="0"/>
          <a:r>
            <a:rPr lang="en-US" sz="1800" b="1" dirty="0">
              <a:solidFill>
                <a:schemeClr val="bg1"/>
              </a:solidFill>
              <a:latin typeface="Calibri"/>
              <a:cs typeface="Calibri"/>
            </a:rPr>
            <a:t>OS Fingerpriting</a:t>
          </a:r>
          <a:endParaRPr lang="en-US" sz="1800" b="1" dirty="0">
            <a:solidFill>
              <a:schemeClr val="bg1"/>
            </a:solidFill>
          </a:endParaRPr>
        </a:p>
      </dgm:t>
    </dgm:pt>
    <dgm:pt modelId="{C61C208E-9B4C-4AE7-92BC-0BE096058A04}" type="parTrans" cxnId="{F43C2E83-C458-40D0-8CC1-D19215D55DBE}">
      <dgm:prSet/>
      <dgm:spPr/>
      <dgm:t>
        <a:bodyPr/>
        <a:lstStyle/>
        <a:p>
          <a:endParaRPr lang="en-GB"/>
        </a:p>
      </dgm:t>
    </dgm:pt>
    <dgm:pt modelId="{DFE21C10-657B-4B64-A72C-36453EAFD8EC}" type="sibTrans" cxnId="{F43C2E83-C458-40D0-8CC1-D19215D55DBE}">
      <dgm:prSet/>
      <dgm:spPr/>
      <dgm:t>
        <a:bodyPr/>
        <a:lstStyle/>
        <a:p>
          <a:endParaRPr lang="en-GB"/>
        </a:p>
      </dgm:t>
    </dgm:pt>
    <dgm:pt modelId="{9C102566-C965-4C39-8A7D-3D0E2807B7BA}">
      <dgm:prSet phldr="0" custT="1"/>
      <dgm:spPr/>
      <dgm:t>
        <a:bodyPr/>
        <a:lstStyle/>
        <a:p>
          <a:pPr algn="l" rtl="0"/>
          <a:r>
            <a:rPr lang="en-US" sz="1800" b="1" dirty="0">
              <a:solidFill>
                <a:schemeClr val="bg1"/>
              </a:solidFill>
              <a:latin typeface="Calibri"/>
              <a:cs typeface="Calibri"/>
            </a:rPr>
            <a:t>Fingerprinting services</a:t>
          </a:r>
          <a:endParaRPr lang="en-US" sz="1800" b="1" dirty="0">
            <a:solidFill>
              <a:schemeClr val="bg1"/>
            </a:solidFill>
          </a:endParaRPr>
        </a:p>
      </dgm:t>
    </dgm:pt>
    <dgm:pt modelId="{17D5578E-9A5E-461E-9779-2C05E16F9690}" type="parTrans" cxnId="{F8D68DF6-E0C6-4611-987C-8DDC7DF24AA4}">
      <dgm:prSet/>
      <dgm:spPr/>
      <dgm:t>
        <a:bodyPr/>
        <a:lstStyle/>
        <a:p>
          <a:endParaRPr lang="en-GB"/>
        </a:p>
      </dgm:t>
    </dgm:pt>
    <dgm:pt modelId="{28B36799-5D01-4251-9B01-43DB9F6F0978}" type="sibTrans" cxnId="{F8D68DF6-E0C6-4611-987C-8DDC7DF24AA4}">
      <dgm:prSet/>
      <dgm:spPr/>
      <dgm:t>
        <a:bodyPr/>
        <a:lstStyle/>
        <a:p>
          <a:endParaRPr lang="en-GB"/>
        </a:p>
      </dgm:t>
    </dgm:pt>
    <dgm:pt modelId="{BA92943B-C2EC-4FAE-B991-2ACEDA46DAA6}">
      <dgm:prSet phldr="0" custT="1"/>
      <dgm:spPr/>
      <dgm:t>
        <a:bodyPr/>
        <a:lstStyle/>
        <a:p>
          <a:pPr algn="l" rtl="0"/>
          <a:r>
            <a:rPr lang="en-US" sz="1800" b="1" dirty="0">
              <a:solidFill>
                <a:schemeClr val="bg1"/>
              </a:solidFill>
              <a:latin typeface="Calibri"/>
              <a:cs typeface="Calibri"/>
            </a:rPr>
            <a:t>Mapping the network</a:t>
          </a:r>
          <a:endParaRPr lang="en-US" sz="1800" b="1" dirty="0">
            <a:solidFill>
              <a:schemeClr val="bg1"/>
            </a:solidFill>
          </a:endParaRPr>
        </a:p>
      </dgm:t>
    </dgm:pt>
    <dgm:pt modelId="{6EB7C543-FC28-45E9-ACE9-24DFDCB698A3}" type="parTrans" cxnId="{A2AAD875-2A84-4F0F-9553-5422C311CA3B}">
      <dgm:prSet/>
      <dgm:spPr/>
      <dgm:t>
        <a:bodyPr/>
        <a:lstStyle/>
        <a:p>
          <a:endParaRPr lang="en-GB"/>
        </a:p>
      </dgm:t>
    </dgm:pt>
    <dgm:pt modelId="{8C8DE11A-CB10-4C48-8932-0CD3FE790462}" type="sibTrans" cxnId="{A2AAD875-2A84-4F0F-9553-5422C311CA3B}">
      <dgm:prSet/>
      <dgm:spPr/>
      <dgm:t>
        <a:bodyPr/>
        <a:lstStyle/>
        <a:p>
          <a:endParaRPr lang="en-GB"/>
        </a:p>
      </dgm:t>
    </dgm:pt>
    <dgm:pt modelId="{0D6CC4D2-0648-4A08-ABD2-DD99A0C5B5FD}">
      <dgm:prSet phldr="0" custT="1"/>
      <dgm:spPr/>
      <dgm:t>
        <a:bodyPr/>
        <a:lstStyle/>
        <a:p>
          <a:pPr algn="l">
            <a:buFont typeface="Wingdings" panose="05000000000000000000" pitchFamily="2" charset="2"/>
            <a:buChar char="§"/>
          </a:pPr>
          <a:r>
            <a:rPr lang="en-US" sz="1800" dirty="0"/>
            <a:t>The information gathering steps are vital. </a:t>
          </a:r>
          <a:r>
            <a:rPr lang="en-US" dirty="0"/>
            <a:t>Good information helps in successful analysis</a:t>
          </a:r>
          <a:endParaRPr lang="en-US" sz="1800" b="1" dirty="0">
            <a:solidFill>
              <a:schemeClr val="bg1"/>
            </a:solidFill>
          </a:endParaRPr>
        </a:p>
      </dgm:t>
    </dgm:pt>
    <dgm:pt modelId="{9400DC4D-0C7F-4D6C-9E8D-21FE37EF687E}" type="parTrans" cxnId="{017983F1-FE4E-4635-B9BC-9709F96B6CE8}">
      <dgm:prSet/>
      <dgm:spPr/>
      <dgm:t>
        <a:bodyPr/>
        <a:lstStyle/>
        <a:p>
          <a:endParaRPr lang="en-GB"/>
        </a:p>
      </dgm:t>
    </dgm:pt>
    <dgm:pt modelId="{B055432E-B2C0-45D3-81EF-EC04E522D86B}" type="sibTrans" cxnId="{017983F1-FE4E-4635-B9BC-9709F96B6CE8}">
      <dgm:prSet/>
      <dgm:spPr/>
      <dgm:t>
        <a:bodyPr/>
        <a:lstStyle/>
        <a:p>
          <a:endParaRPr lang="en-GB"/>
        </a:p>
      </dgm:t>
    </dgm:pt>
    <dgm:pt modelId="{741BA412-208B-4E5F-B53F-435F7572A1E3}">
      <dgm:prSet phldr="0" custT="1"/>
      <dgm:spPr/>
      <dgm:t>
        <a:bodyPr/>
        <a:lstStyle/>
        <a:p>
          <a:pPr algn="l">
            <a:buFont typeface="Wingdings" panose="05000000000000000000" pitchFamily="2" charset="2"/>
            <a:buChar char="§"/>
          </a:pPr>
          <a:r>
            <a:rPr lang="en-US" sz="1800" dirty="0"/>
            <a:t>It is important to find the available IP addresses for scanning and further enumeration. </a:t>
          </a:r>
          <a:endParaRPr lang="en-US" sz="1800" b="1" dirty="0">
            <a:solidFill>
              <a:schemeClr val="bg1"/>
            </a:solidFill>
          </a:endParaRPr>
        </a:p>
      </dgm:t>
    </dgm:pt>
    <dgm:pt modelId="{BC8C04DB-0A84-4748-B5B8-C56FC4E22738}" type="parTrans" cxnId="{94B4D2C2-6313-4AC1-ABA5-58812736CCF0}">
      <dgm:prSet/>
      <dgm:spPr/>
      <dgm:t>
        <a:bodyPr/>
        <a:lstStyle/>
        <a:p>
          <a:endParaRPr lang="en-GB"/>
        </a:p>
      </dgm:t>
    </dgm:pt>
    <dgm:pt modelId="{6C775250-8EB1-44BE-BAAD-76DD00C262DE}" type="sibTrans" cxnId="{94B4D2C2-6313-4AC1-ABA5-58812736CCF0}">
      <dgm:prSet/>
      <dgm:spPr/>
      <dgm:t>
        <a:bodyPr/>
        <a:lstStyle/>
        <a:p>
          <a:endParaRPr lang="en-GB"/>
        </a:p>
      </dgm:t>
    </dgm:pt>
    <dgm:pt modelId="{2BB2BD7B-0B0F-4754-8467-D6AB5FA3E2FE}">
      <dgm:prSet phldr="0" custT="1"/>
      <dgm:spPr/>
      <dgm:t>
        <a:bodyPr/>
        <a:lstStyle/>
        <a:p>
          <a:pPr algn="l">
            <a:buFont typeface="Wingdings" panose="05000000000000000000" pitchFamily="2" charset="2"/>
            <a:buChar char="§"/>
          </a:pPr>
          <a:r>
            <a:rPr lang="en-US" sz="1800" dirty="0"/>
            <a:t>It is important to know if a machine is alive before an attack is performed</a:t>
          </a:r>
          <a:endParaRPr lang="en-US" sz="1800" b="1" dirty="0">
            <a:solidFill>
              <a:schemeClr val="bg1"/>
            </a:solidFill>
          </a:endParaRPr>
        </a:p>
      </dgm:t>
    </dgm:pt>
    <dgm:pt modelId="{62903EB3-B1D4-4F4C-BC5F-A597FEC18B08}" type="parTrans" cxnId="{76B6931C-D81D-4495-8AF4-0A62BA85C260}">
      <dgm:prSet/>
      <dgm:spPr/>
      <dgm:t>
        <a:bodyPr/>
        <a:lstStyle/>
        <a:p>
          <a:endParaRPr lang="en-GB"/>
        </a:p>
      </dgm:t>
    </dgm:pt>
    <dgm:pt modelId="{3F341D30-1A92-4AFE-A088-6C2FA75C017F}" type="sibTrans" cxnId="{76B6931C-D81D-4495-8AF4-0A62BA85C260}">
      <dgm:prSet/>
      <dgm:spPr/>
      <dgm:t>
        <a:bodyPr/>
        <a:lstStyle/>
        <a:p>
          <a:endParaRPr lang="en-GB"/>
        </a:p>
      </dgm:t>
    </dgm:pt>
    <dgm:pt modelId="{D6B72CBE-23E2-47DD-B299-228A0B1AC2B1}">
      <dgm:prSet phldr="0" custT="1"/>
      <dgm:spPr/>
      <dgm:t>
        <a:bodyPr/>
        <a:lstStyle/>
        <a:p>
          <a:pPr algn="l">
            <a:buFont typeface="Wingdings" panose="05000000000000000000" pitchFamily="2" charset="2"/>
            <a:buChar char="§"/>
          </a:pPr>
          <a:r>
            <a:rPr lang="en-US" sz="1800" dirty="0"/>
            <a:t>Identifying open ports will be the next step to initiate potential attack vectors. </a:t>
          </a:r>
          <a:endParaRPr lang="en-US" sz="1800" b="1" dirty="0">
            <a:solidFill>
              <a:schemeClr val="bg1"/>
            </a:solidFill>
          </a:endParaRPr>
        </a:p>
      </dgm:t>
    </dgm:pt>
    <dgm:pt modelId="{CFCA505D-B674-491B-978C-CB137070922A}" type="parTrans" cxnId="{7FC276B4-1AD9-428E-943C-FA169B3DE4D5}">
      <dgm:prSet/>
      <dgm:spPr/>
      <dgm:t>
        <a:bodyPr/>
        <a:lstStyle/>
        <a:p>
          <a:endParaRPr lang="en-GB"/>
        </a:p>
      </dgm:t>
    </dgm:pt>
    <dgm:pt modelId="{C09ECF19-FD07-4846-9BBB-1DC8DC86DCEF}" type="sibTrans" cxnId="{7FC276B4-1AD9-428E-943C-FA169B3DE4D5}">
      <dgm:prSet/>
      <dgm:spPr/>
      <dgm:t>
        <a:bodyPr/>
        <a:lstStyle/>
        <a:p>
          <a:endParaRPr lang="en-GB"/>
        </a:p>
      </dgm:t>
    </dgm:pt>
    <dgm:pt modelId="{64AE90AF-F850-40A8-B1C2-C37073D47780}">
      <dgm:prSet phldr="0" custT="1"/>
      <dgm:spPr/>
      <dgm:t>
        <a:bodyPr/>
        <a:lstStyle/>
        <a:p>
          <a:pPr algn="l">
            <a:buFont typeface="Wingdings" panose="05000000000000000000" pitchFamily="2" charset="2"/>
            <a:buChar char="§"/>
          </a:pPr>
          <a:r>
            <a:rPr lang="en-US" sz="1800" dirty="0"/>
            <a:t>After getting the IP addresses, active systems,  &amp; open ports, the type of systems is the next checkbox to tick</a:t>
          </a:r>
          <a:endParaRPr lang="en-US" sz="1800" b="1" dirty="0">
            <a:solidFill>
              <a:schemeClr val="bg1"/>
            </a:solidFill>
          </a:endParaRPr>
        </a:p>
      </dgm:t>
    </dgm:pt>
    <dgm:pt modelId="{29B6740B-6473-4CF4-A03D-AFA62806C92A}" type="parTrans" cxnId="{9C661DEF-8C77-4597-BB7B-38810E1B8887}">
      <dgm:prSet/>
      <dgm:spPr/>
      <dgm:t>
        <a:bodyPr/>
        <a:lstStyle/>
        <a:p>
          <a:endParaRPr lang="en-GB"/>
        </a:p>
      </dgm:t>
    </dgm:pt>
    <dgm:pt modelId="{63BF2C13-FD3D-4E52-AF9D-AA86B64C1D6E}" type="sibTrans" cxnId="{9C661DEF-8C77-4597-BB7B-38810E1B8887}">
      <dgm:prSet/>
      <dgm:spPr/>
      <dgm:t>
        <a:bodyPr/>
        <a:lstStyle/>
        <a:p>
          <a:endParaRPr lang="en-GB"/>
        </a:p>
      </dgm:t>
    </dgm:pt>
    <dgm:pt modelId="{20B652F2-DC6C-4A6A-A414-26BA385FC753}">
      <dgm:prSet phldr="0" custT="1"/>
      <dgm:spPr/>
      <dgm:t>
        <a:bodyPr/>
        <a:lstStyle/>
        <a:p>
          <a:pPr algn="l">
            <a:buFont typeface="Wingdings" panose="05000000000000000000" pitchFamily="2" charset="2"/>
            <a:buChar char="§"/>
          </a:pPr>
          <a:r>
            <a:rPr lang="en-US" sz="1800" dirty="0"/>
            <a:t>The services running on specific ports allows to formulate &amp; launch app specific attacks. </a:t>
          </a:r>
          <a:endParaRPr lang="en-US" sz="1800" b="1" dirty="0">
            <a:solidFill>
              <a:schemeClr val="bg1"/>
            </a:solidFill>
          </a:endParaRPr>
        </a:p>
      </dgm:t>
    </dgm:pt>
    <dgm:pt modelId="{B294AC77-FBB8-4E2D-8E1B-143ACDB93AAA}" type="parTrans" cxnId="{25A12270-EBAF-450C-ADB1-7641E61ED19D}">
      <dgm:prSet/>
      <dgm:spPr/>
      <dgm:t>
        <a:bodyPr/>
        <a:lstStyle/>
        <a:p>
          <a:endParaRPr lang="en-GB"/>
        </a:p>
      </dgm:t>
    </dgm:pt>
    <dgm:pt modelId="{C7353E4F-B607-48F8-B134-3FE59FADDFE8}" type="sibTrans" cxnId="{25A12270-EBAF-450C-ADB1-7641E61ED19D}">
      <dgm:prSet/>
      <dgm:spPr/>
      <dgm:t>
        <a:bodyPr/>
        <a:lstStyle/>
        <a:p>
          <a:endParaRPr lang="en-GB"/>
        </a:p>
      </dgm:t>
    </dgm:pt>
    <dgm:pt modelId="{FBC2BA14-8030-4E11-A060-5565ED8A9E1C}">
      <dgm:prSet phldr="0" custT="1"/>
      <dgm:spPr/>
      <dgm:t>
        <a:bodyPr/>
        <a:lstStyle/>
        <a:p>
          <a:pPr algn="l">
            <a:buFont typeface="Wingdings" panose="05000000000000000000" pitchFamily="2" charset="2"/>
            <a:buChar char="§"/>
          </a:pPr>
          <a:r>
            <a:rPr lang="en-US" sz="1800" dirty="0"/>
            <a:t>Mapping the network provides with a blueprint of the organization. </a:t>
          </a:r>
          <a:endParaRPr lang="en-US" sz="1800" b="1" dirty="0">
            <a:solidFill>
              <a:schemeClr val="bg1"/>
            </a:solidFill>
          </a:endParaRPr>
        </a:p>
      </dgm:t>
    </dgm:pt>
    <dgm:pt modelId="{B3BA28AF-50D7-418D-8750-15C06871F81B}" type="parTrans" cxnId="{8C9573E1-6050-4901-8076-D9FB953E9C4D}">
      <dgm:prSet/>
      <dgm:spPr/>
      <dgm:t>
        <a:bodyPr/>
        <a:lstStyle/>
        <a:p>
          <a:endParaRPr lang="en-GB"/>
        </a:p>
      </dgm:t>
    </dgm:pt>
    <dgm:pt modelId="{F17A3C8F-537F-42C9-9C76-A91E3296A7F1}" type="sibTrans" cxnId="{8C9573E1-6050-4901-8076-D9FB953E9C4D}">
      <dgm:prSet/>
      <dgm:spPr/>
      <dgm:t>
        <a:bodyPr/>
        <a:lstStyle/>
        <a:p>
          <a:endParaRPr lang="en-GB"/>
        </a:p>
      </dgm:t>
    </dgm:pt>
    <dgm:pt modelId="{39C67E52-C80C-41D0-AA6D-87545F5D324A}" type="pres">
      <dgm:prSet presAssocID="{8821B608-EFB8-4BF5-B466-08884053522E}" presName="Name0" presStyleCnt="0">
        <dgm:presLayoutVars>
          <dgm:dir/>
          <dgm:animLvl val="lvl"/>
          <dgm:resizeHandles/>
        </dgm:presLayoutVars>
      </dgm:prSet>
      <dgm:spPr/>
    </dgm:pt>
    <dgm:pt modelId="{A61F6E6E-BCCA-45F7-A141-CB2BBF26F345}" type="pres">
      <dgm:prSet presAssocID="{8C528DBC-3906-47B7-8D11-4E5B6A4E6C07}" presName="linNode" presStyleCnt="0"/>
      <dgm:spPr/>
    </dgm:pt>
    <dgm:pt modelId="{B9789CC8-07FB-4392-9DAA-05D0A02EA85D}" type="pres">
      <dgm:prSet presAssocID="{8C528DBC-3906-47B7-8D11-4E5B6A4E6C07}" presName="parentShp" presStyleLbl="node1" presStyleIdx="0" presStyleCnt="7">
        <dgm:presLayoutVars>
          <dgm:bulletEnabled val="1"/>
        </dgm:presLayoutVars>
      </dgm:prSet>
      <dgm:spPr/>
    </dgm:pt>
    <dgm:pt modelId="{B536481E-6456-439B-8CD4-CB2370D8E1A4}" type="pres">
      <dgm:prSet presAssocID="{8C528DBC-3906-47B7-8D11-4E5B6A4E6C07}" presName="childShp" presStyleLbl="bgAccFollowNode1" presStyleIdx="0" presStyleCnt="7">
        <dgm:presLayoutVars>
          <dgm:bulletEnabled val="1"/>
        </dgm:presLayoutVars>
      </dgm:prSet>
      <dgm:spPr/>
    </dgm:pt>
    <dgm:pt modelId="{0197FC31-D656-4011-A58F-C55B66E25DA6}" type="pres">
      <dgm:prSet presAssocID="{20E44622-4653-4773-AAEC-FC24957B3135}" presName="spacing" presStyleCnt="0"/>
      <dgm:spPr/>
    </dgm:pt>
    <dgm:pt modelId="{7058860D-56C9-494B-A483-02100EE23CD6}" type="pres">
      <dgm:prSet presAssocID="{331A5E05-B18D-4E0C-ABBD-4F92E4428700}" presName="linNode" presStyleCnt="0"/>
      <dgm:spPr/>
    </dgm:pt>
    <dgm:pt modelId="{31A6E0E0-C554-406F-805F-9D2F218C2E79}" type="pres">
      <dgm:prSet presAssocID="{331A5E05-B18D-4E0C-ABBD-4F92E4428700}" presName="parentShp" presStyleLbl="node1" presStyleIdx="1" presStyleCnt="7">
        <dgm:presLayoutVars>
          <dgm:bulletEnabled val="1"/>
        </dgm:presLayoutVars>
      </dgm:prSet>
      <dgm:spPr/>
    </dgm:pt>
    <dgm:pt modelId="{38DF850F-E20B-4960-9E7A-3B6CEB8C6C4B}" type="pres">
      <dgm:prSet presAssocID="{331A5E05-B18D-4E0C-ABBD-4F92E4428700}" presName="childShp" presStyleLbl="bgAccFollowNode1" presStyleIdx="1" presStyleCnt="7">
        <dgm:presLayoutVars>
          <dgm:bulletEnabled val="1"/>
        </dgm:presLayoutVars>
      </dgm:prSet>
      <dgm:spPr/>
    </dgm:pt>
    <dgm:pt modelId="{AE63FABA-FAF7-4D78-BA90-17C13E31C118}" type="pres">
      <dgm:prSet presAssocID="{278DDC99-9521-4E3D-8FF4-5D66C212CB09}" presName="spacing" presStyleCnt="0"/>
      <dgm:spPr/>
    </dgm:pt>
    <dgm:pt modelId="{DBF632FE-0350-4F31-AACA-B1CC20DDA04C}" type="pres">
      <dgm:prSet presAssocID="{51D17911-AC90-4094-9313-C17EA8E13990}" presName="linNode" presStyleCnt="0"/>
      <dgm:spPr/>
    </dgm:pt>
    <dgm:pt modelId="{9D14F392-6363-406C-ACC6-DB6F246443FD}" type="pres">
      <dgm:prSet presAssocID="{51D17911-AC90-4094-9313-C17EA8E13990}" presName="parentShp" presStyleLbl="node1" presStyleIdx="2" presStyleCnt="7">
        <dgm:presLayoutVars>
          <dgm:bulletEnabled val="1"/>
        </dgm:presLayoutVars>
      </dgm:prSet>
      <dgm:spPr/>
    </dgm:pt>
    <dgm:pt modelId="{1B70F166-BAFA-4D08-93B5-2CD596076B36}" type="pres">
      <dgm:prSet presAssocID="{51D17911-AC90-4094-9313-C17EA8E13990}" presName="childShp" presStyleLbl="bgAccFollowNode1" presStyleIdx="2" presStyleCnt="7">
        <dgm:presLayoutVars>
          <dgm:bulletEnabled val="1"/>
        </dgm:presLayoutVars>
      </dgm:prSet>
      <dgm:spPr/>
    </dgm:pt>
    <dgm:pt modelId="{FDED66E0-E9D5-4CEC-A2CC-F4B3B984C6A4}" type="pres">
      <dgm:prSet presAssocID="{57140B5F-576E-4B35-8631-552A3FB5C372}" presName="spacing" presStyleCnt="0"/>
      <dgm:spPr/>
    </dgm:pt>
    <dgm:pt modelId="{34D4B55A-F6AF-486F-883B-D0AD16F6328E}" type="pres">
      <dgm:prSet presAssocID="{401951FA-7BD1-49CA-872F-3EBC05B6D77E}" presName="linNode" presStyleCnt="0"/>
      <dgm:spPr/>
    </dgm:pt>
    <dgm:pt modelId="{5E47ED69-09D4-4AF0-AB74-8E1EADB96346}" type="pres">
      <dgm:prSet presAssocID="{401951FA-7BD1-49CA-872F-3EBC05B6D77E}" presName="parentShp" presStyleLbl="node1" presStyleIdx="3" presStyleCnt="7">
        <dgm:presLayoutVars>
          <dgm:bulletEnabled val="1"/>
        </dgm:presLayoutVars>
      </dgm:prSet>
      <dgm:spPr/>
    </dgm:pt>
    <dgm:pt modelId="{A329F1A1-AD36-4D14-9C73-B56DA6ADFEC9}" type="pres">
      <dgm:prSet presAssocID="{401951FA-7BD1-49CA-872F-3EBC05B6D77E}" presName="childShp" presStyleLbl="bgAccFollowNode1" presStyleIdx="3" presStyleCnt="7">
        <dgm:presLayoutVars>
          <dgm:bulletEnabled val="1"/>
        </dgm:presLayoutVars>
      </dgm:prSet>
      <dgm:spPr/>
    </dgm:pt>
    <dgm:pt modelId="{1B7EC3EC-4ECD-4B57-9F0F-3552D5F15C14}" type="pres">
      <dgm:prSet presAssocID="{4EC7AB9F-CF37-4C23-BB21-1A8D18013B29}" presName="spacing" presStyleCnt="0"/>
      <dgm:spPr/>
    </dgm:pt>
    <dgm:pt modelId="{55518DEA-DFFB-4090-9326-70E2AF442501}" type="pres">
      <dgm:prSet presAssocID="{2D3ECF0A-4E68-402D-8AE2-04953232AFF6}" presName="linNode" presStyleCnt="0"/>
      <dgm:spPr/>
    </dgm:pt>
    <dgm:pt modelId="{5471632F-FCB4-49AF-B907-41D8DC2D3974}" type="pres">
      <dgm:prSet presAssocID="{2D3ECF0A-4E68-402D-8AE2-04953232AFF6}" presName="parentShp" presStyleLbl="node1" presStyleIdx="4" presStyleCnt="7">
        <dgm:presLayoutVars>
          <dgm:bulletEnabled val="1"/>
        </dgm:presLayoutVars>
      </dgm:prSet>
      <dgm:spPr/>
    </dgm:pt>
    <dgm:pt modelId="{D97FD641-C77D-453F-85C1-5938C87AB431}" type="pres">
      <dgm:prSet presAssocID="{2D3ECF0A-4E68-402D-8AE2-04953232AFF6}" presName="childShp" presStyleLbl="bgAccFollowNode1" presStyleIdx="4" presStyleCnt="7">
        <dgm:presLayoutVars>
          <dgm:bulletEnabled val="1"/>
        </dgm:presLayoutVars>
      </dgm:prSet>
      <dgm:spPr/>
    </dgm:pt>
    <dgm:pt modelId="{83C9B051-D33C-4033-AEE1-8864054059F1}" type="pres">
      <dgm:prSet presAssocID="{DFE21C10-657B-4B64-A72C-36453EAFD8EC}" presName="spacing" presStyleCnt="0"/>
      <dgm:spPr/>
    </dgm:pt>
    <dgm:pt modelId="{8CB38FEE-EA8F-4DEB-A6ED-863E2CD65ADF}" type="pres">
      <dgm:prSet presAssocID="{9C102566-C965-4C39-8A7D-3D0E2807B7BA}" presName="linNode" presStyleCnt="0"/>
      <dgm:spPr/>
    </dgm:pt>
    <dgm:pt modelId="{12A78B6D-D2C0-4B4F-960B-8CE9034E4570}" type="pres">
      <dgm:prSet presAssocID="{9C102566-C965-4C39-8A7D-3D0E2807B7BA}" presName="parentShp" presStyleLbl="node1" presStyleIdx="5" presStyleCnt="7">
        <dgm:presLayoutVars>
          <dgm:bulletEnabled val="1"/>
        </dgm:presLayoutVars>
      </dgm:prSet>
      <dgm:spPr/>
    </dgm:pt>
    <dgm:pt modelId="{7DC764F2-42E0-46DF-A76A-DBBDE558B255}" type="pres">
      <dgm:prSet presAssocID="{9C102566-C965-4C39-8A7D-3D0E2807B7BA}" presName="childShp" presStyleLbl="bgAccFollowNode1" presStyleIdx="5" presStyleCnt="7">
        <dgm:presLayoutVars>
          <dgm:bulletEnabled val="1"/>
        </dgm:presLayoutVars>
      </dgm:prSet>
      <dgm:spPr/>
    </dgm:pt>
    <dgm:pt modelId="{E8E85572-9AD2-46B6-B038-7CCE6E93BC8C}" type="pres">
      <dgm:prSet presAssocID="{28B36799-5D01-4251-9B01-43DB9F6F0978}" presName="spacing" presStyleCnt="0"/>
      <dgm:spPr/>
    </dgm:pt>
    <dgm:pt modelId="{118B74D4-3DC1-4A69-A141-A3E3605E56D8}" type="pres">
      <dgm:prSet presAssocID="{BA92943B-C2EC-4FAE-B991-2ACEDA46DAA6}" presName="linNode" presStyleCnt="0"/>
      <dgm:spPr/>
    </dgm:pt>
    <dgm:pt modelId="{DFA5B93D-F1F5-429A-B88C-4E584CCF2A82}" type="pres">
      <dgm:prSet presAssocID="{BA92943B-C2EC-4FAE-B991-2ACEDA46DAA6}" presName="parentShp" presStyleLbl="node1" presStyleIdx="6" presStyleCnt="7">
        <dgm:presLayoutVars>
          <dgm:bulletEnabled val="1"/>
        </dgm:presLayoutVars>
      </dgm:prSet>
      <dgm:spPr/>
    </dgm:pt>
    <dgm:pt modelId="{604F8333-68A2-48BB-901C-B0CF0503E500}" type="pres">
      <dgm:prSet presAssocID="{BA92943B-C2EC-4FAE-B991-2ACEDA46DAA6}" presName="childShp" presStyleLbl="bgAccFollowNode1" presStyleIdx="6" presStyleCnt="7">
        <dgm:presLayoutVars>
          <dgm:bulletEnabled val="1"/>
        </dgm:presLayoutVars>
      </dgm:prSet>
      <dgm:spPr/>
    </dgm:pt>
  </dgm:ptLst>
  <dgm:cxnLst>
    <dgm:cxn modelId="{F1D2A409-CAF3-4C41-B15A-7552A10B89C8}" type="presOf" srcId="{8C528DBC-3906-47B7-8D11-4E5B6A4E6C07}" destId="{B9789CC8-07FB-4392-9DAA-05D0A02EA85D}" srcOrd="0" destOrd="0" presId="urn:microsoft.com/office/officeart/2005/8/layout/vList6"/>
    <dgm:cxn modelId="{FA95AB0D-A4A2-48DB-8FED-5E14BAC5B057}" srcId="{8821B608-EFB8-4BF5-B466-08884053522E}" destId="{331A5E05-B18D-4E0C-ABBD-4F92E4428700}" srcOrd="1" destOrd="0" parTransId="{FD4120CD-AC70-4B7A-83EA-C3FA3BFBA494}" sibTransId="{278DDC99-9521-4E3D-8FF4-5D66C212CB09}"/>
    <dgm:cxn modelId="{76B6931C-D81D-4495-8AF4-0A62BA85C260}" srcId="{51D17911-AC90-4094-9313-C17EA8E13990}" destId="{2BB2BD7B-0B0F-4754-8467-D6AB5FA3E2FE}" srcOrd="0" destOrd="0" parTransId="{62903EB3-B1D4-4F4C-BC5F-A597FEC18B08}" sibTransId="{3F341D30-1A92-4AFE-A088-6C2FA75C017F}"/>
    <dgm:cxn modelId="{51F00C20-2BB2-416C-906D-8A205126C514}" srcId="{8821B608-EFB8-4BF5-B466-08884053522E}" destId="{8C528DBC-3906-47B7-8D11-4E5B6A4E6C07}" srcOrd="0" destOrd="0" parTransId="{4486BA92-F692-4D05-B6EB-F3CE7E684D4B}" sibTransId="{20E44622-4653-4773-AAEC-FC24957B3135}"/>
    <dgm:cxn modelId="{8B974126-DC4D-4CDA-A0D0-16E772C95D50}" srcId="{8821B608-EFB8-4BF5-B466-08884053522E}" destId="{51D17911-AC90-4094-9313-C17EA8E13990}" srcOrd="2" destOrd="0" parTransId="{1A94BD3E-664D-41AF-B9B1-2A18F0F5EBBC}" sibTransId="{57140B5F-576E-4B35-8631-552A3FB5C372}"/>
    <dgm:cxn modelId="{21630441-23A0-47FC-AE77-C78A58800C1C}" type="presOf" srcId="{8821B608-EFB8-4BF5-B466-08884053522E}" destId="{39C67E52-C80C-41D0-AA6D-87545F5D324A}" srcOrd="0" destOrd="0" presId="urn:microsoft.com/office/officeart/2005/8/layout/vList6"/>
    <dgm:cxn modelId="{11933967-F7AA-4362-A94A-978CA8A5C8AB}" type="presOf" srcId="{BA92943B-C2EC-4FAE-B991-2ACEDA46DAA6}" destId="{DFA5B93D-F1F5-429A-B88C-4E584CCF2A82}" srcOrd="0" destOrd="0" presId="urn:microsoft.com/office/officeart/2005/8/layout/vList6"/>
    <dgm:cxn modelId="{403DB54E-28C5-4174-8AAF-D7814467A937}" type="presOf" srcId="{D6B72CBE-23E2-47DD-B299-228A0B1AC2B1}" destId="{A329F1A1-AD36-4D14-9C73-B56DA6ADFEC9}" srcOrd="0" destOrd="0" presId="urn:microsoft.com/office/officeart/2005/8/layout/vList6"/>
    <dgm:cxn modelId="{7DEFAD6F-031A-45EA-BCF7-2224020F0324}" type="presOf" srcId="{51D17911-AC90-4094-9313-C17EA8E13990}" destId="{9D14F392-6363-406C-ACC6-DB6F246443FD}" srcOrd="0" destOrd="0" presId="urn:microsoft.com/office/officeart/2005/8/layout/vList6"/>
    <dgm:cxn modelId="{25A12270-EBAF-450C-ADB1-7641E61ED19D}" srcId="{9C102566-C965-4C39-8A7D-3D0E2807B7BA}" destId="{20B652F2-DC6C-4A6A-A414-26BA385FC753}" srcOrd="0" destOrd="0" parTransId="{B294AC77-FBB8-4E2D-8E1B-143ACDB93AAA}" sibTransId="{C7353E4F-B607-48F8-B134-3FE59FADDFE8}"/>
    <dgm:cxn modelId="{81921D55-5318-4752-8DE1-46215934F6E6}" type="presOf" srcId="{2BB2BD7B-0B0F-4754-8467-D6AB5FA3E2FE}" destId="{1B70F166-BAFA-4D08-93B5-2CD596076B36}" srcOrd="0" destOrd="0" presId="urn:microsoft.com/office/officeart/2005/8/layout/vList6"/>
    <dgm:cxn modelId="{A2AAD875-2A84-4F0F-9553-5422C311CA3B}" srcId="{8821B608-EFB8-4BF5-B466-08884053522E}" destId="{BA92943B-C2EC-4FAE-B991-2ACEDA46DAA6}" srcOrd="6" destOrd="0" parTransId="{6EB7C543-FC28-45E9-ACE9-24DFDCB698A3}" sibTransId="{8C8DE11A-CB10-4C48-8932-0CD3FE790462}"/>
    <dgm:cxn modelId="{1F13315A-CF2C-4251-890C-62EDD7BB9DC1}" type="presOf" srcId="{401951FA-7BD1-49CA-872F-3EBC05B6D77E}" destId="{5E47ED69-09D4-4AF0-AB74-8E1EADB96346}" srcOrd="0" destOrd="0" presId="urn:microsoft.com/office/officeart/2005/8/layout/vList6"/>
    <dgm:cxn modelId="{F249247F-1A54-424B-9C13-4E757BBC399B}" type="presOf" srcId="{20B652F2-DC6C-4A6A-A414-26BA385FC753}" destId="{7DC764F2-42E0-46DF-A76A-DBBDE558B255}" srcOrd="0" destOrd="0" presId="urn:microsoft.com/office/officeart/2005/8/layout/vList6"/>
    <dgm:cxn modelId="{FFADB281-DF82-4D74-86E5-154EC0A7D60E}" type="presOf" srcId="{2D3ECF0A-4E68-402D-8AE2-04953232AFF6}" destId="{5471632F-FCB4-49AF-B907-41D8DC2D3974}" srcOrd="0" destOrd="0" presId="urn:microsoft.com/office/officeart/2005/8/layout/vList6"/>
    <dgm:cxn modelId="{F43C2E83-C458-40D0-8CC1-D19215D55DBE}" srcId="{8821B608-EFB8-4BF5-B466-08884053522E}" destId="{2D3ECF0A-4E68-402D-8AE2-04953232AFF6}" srcOrd="4" destOrd="0" parTransId="{C61C208E-9B4C-4AE7-92BC-0BE096058A04}" sibTransId="{DFE21C10-657B-4B64-A72C-36453EAFD8EC}"/>
    <dgm:cxn modelId="{2DCFA984-33B7-4827-804B-99559EEA892D}" type="presOf" srcId="{331A5E05-B18D-4E0C-ABBD-4F92E4428700}" destId="{31A6E0E0-C554-406F-805F-9D2F218C2E79}" srcOrd="0" destOrd="0" presId="urn:microsoft.com/office/officeart/2005/8/layout/vList6"/>
    <dgm:cxn modelId="{F10E4D93-9AD0-428D-BB9D-BF9A1A49A9D2}" type="presOf" srcId="{9C102566-C965-4C39-8A7D-3D0E2807B7BA}" destId="{12A78B6D-D2C0-4B4F-960B-8CE9034E4570}" srcOrd="0" destOrd="0" presId="urn:microsoft.com/office/officeart/2005/8/layout/vList6"/>
    <dgm:cxn modelId="{D50985A9-BA26-4B34-8A65-78E08AF6258F}" type="presOf" srcId="{FBC2BA14-8030-4E11-A060-5565ED8A9E1C}" destId="{604F8333-68A2-48BB-901C-B0CF0503E500}" srcOrd="0" destOrd="0" presId="urn:microsoft.com/office/officeart/2005/8/layout/vList6"/>
    <dgm:cxn modelId="{7FC276B4-1AD9-428E-943C-FA169B3DE4D5}" srcId="{401951FA-7BD1-49CA-872F-3EBC05B6D77E}" destId="{D6B72CBE-23E2-47DD-B299-228A0B1AC2B1}" srcOrd="0" destOrd="0" parTransId="{CFCA505D-B674-491B-978C-CB137070922A}" sibTransId="{C09ECF19-FD07-4846-9BBB-1DC8DC86DCEF}"/>
    <dgm:cxn modelId="{94B4D2C2-6313-4AC1-ABA5-58812736CCF0}" srcId="{331A5E05-B18D-4E0C-ABBD-4F92E4428700}" destId="{741BA412-208B-4E5F-B53F-435F7572A1E3}" srcOrd="0" destOrd="0" parTransId="{BC8C04DB-0A84-4748-B5B8-C56FC4E22738}" sibTransId="{6C775250-8EB1-44BE-BAAD-76DD00C262DE}"/>
    <dgm:cxn modelId="{8C9573E1-6050-4901-8076-D9FB953E9C4D}" srcId="{BA92943B-C2EC-4FAE-B991-2ACEDA46DAA6}" destId="{FBC2BA14-8030-4E11-A060-5565ED8A9E1C}" srcOrd="0" destOrd="0" parTransId="{B3BA28AF-50D7-418D-8750-15C06871F81B}" sibTransId="{F17A3C8F-537F-42C9-9C76-A91E3296A7F1}"/>
    <dgm:cxn modelId="{36545DEA-E45E-4571-A7DB-B36A27170FE9}" srcId="{8821B608-EFB8-4BF5-B466-08884053522E}" destId="{401951FA-7BD1-49CA-872F-3EBC05B6D77E}" srcOrd="3" destOrd="0" parTransId="{863D232B-7592-442F-B214-D6DA29183537}" sibTransId="{4EC7AB9F-CF37-4C23-BB21-1A8D18013B29}"/>
    <dgm:cxn modelId="{9C661DEF-8C77-4597-BB7B-38810E1B8887}" srcId="{2D3ECF0A-4E68-402D-8AE2-04953232AFF6}" destId="{64AE90AF-F850-40A8-B1C2-C37073D47780}" srcOrd="0" destOrd="0" parTransId="{29B6740B-6473-4CF4-A03D-AFA62806C92A}" sibTransId="{63BF2C13-FD3D-4E52-AF9D-AA86B64C1D6E}"/>
    <dgm:cxn modelId="{017983F1-FE4E-4635-B9BC-9709F96B6CE8}" srcId="{8C528DBC-3906-47B7-8D11-4E5B6A4E6C07}" destId="{0D6CC4D2-0648-4A08-ABD2-DD99A0C5B5FD}" srcOrd="0" destOrd="0" parTransId="{9400DC4D-0C7F-4D6C-9E8D-21FE37EF687E}" sibTransId="{B055432E-B2C0-45D3-81EF-EC04E522D86B}"/>
    <dgm:cxn modelId="{0EB6D4F2-372E-4148-9969-D8BBC0BEB1C2}" type="presOf" srcId="{0D6CC4D2-0648-4A08-ABD2-DD99A0C5B5FD}" destId="{B536481E-6456-439B-8CD4-CB2370D8E1A4}" srcOrd="0" destOrd="0" presId="urn:microsoft.com/office/officeart/2005/8/layout/vList6"/>
    <dgm:cxn modelId="{F8D68DF6-E0C6-4611-987C-8DDC7DF24AA4}" srcId="{8821B608-EFB8-4BF5-B466-08884053522E}" destId="{9C102566-C965-4C39-8A7D-3D0E2807B7BA}" srcOrd="5" destOrd="0" parTransId="{17D5578E-9A5E-461E-9779-2C05E16F9690}" sibTransId="{28B36799-5D01-4251-9B01-43DB9F6F0978}"/>
    <dgm:cxn modelId="{B197F5FA-A00E-421D-97DC-FC5844C92E43}" type="presOf" srcId="{741BA412-208B-4E5F-B53F-435F7572A1E3}" destId="{38DF850F-E20B-4960-9E7A-3B6CEB8C6C4B}" srcOrd="0" destOrd="0" presId="urn:microsoft.com/office/officeart/2005/8/layout/vList6"/>
    <dgm:cxn modelId="{02232AFC-71CA-4D86-AAE7-23679DC1706C}" type="presOf" srcId="{64AE90AF-F850-40A8-B1C2-C37073D47780}" destId="{D97FD641-C77D-453F-85C1-5938C87AB431}" srcOrd="0" destOrd="0" presId="urn:microsoft.com/office/officeart/2005/8/layout/vList6"/>
    <dgm:cxn modelId="{E63762CE-362A-4ACB-BE3A-F60552F683A2}" type="presParOf" srcId="{39C67E52-C80C-41D0-AA6D-87545F5D324A}" destId="{A61F6E6E-BCCA-45F7-A141-CB2BBF26F345}" srcOrd="0" destOrd="0" presId="urn:microsoft.com/office/officeart/2005/8/layout/vList6"/>
    <dgm:cxn modelId="{6B05AB52-E3D6-4EF3-AA50-230A339E9F69}" type="presParOf" srcId="{A61F6E6E-BCCA-45F7-A141-CB2BBF26F345}" destId="{B9789CC8-07FB-4392-9DAA-05D0A02EA85D}" srcOrd="0" destOrd="0" presId="urn:microsoft.com/office/officeart/2005/8/layout/vList6"/>
    <dgm:cxn modelId="{F5FC8C3A-BC0A-4FC6-AA29-07A692EB571A}" type="presParOf" srcId="{A61F6E6E-BCCA-45F7-A141-CB2BBF26F345}" destId="{B536481E-6456-439B-8CD4-CB2370D8E1A4}" srcOrd="1" destOrd="0" presId="urn:microsoft.com/office/officeart/2005/8/layout/vList6"/>
    <dgm:cxn modelId="{48DA7B1B-DFFA-4C54-92FA-2039E6371545}" type="presParOf" srcId="{39C67E52-C80C-41D0-AA6D-87545F5D324A}" destId="{0197FC31-D656-4011-A58F-C55B66E25DA6}" srcOrd="1" destOrd="0" presId="urn:microsoft.com/office/officeart/2005/8/layout/vList6"/>
    <dgm:cxn modelId="{DC8DF4FE-291C-44D9-9745-9A9681D44B8C}" type="presParOf" srcId="{39C67E52-C80C-41D0-AA6D-87545F5D324A}" destId="{7058860D-56C9-494B-A483-02100EE23CD6}" srcOrd="2" destOrd="0" presId="urn:microsoft.com/office/officeart/2005/8/layout/vList6"/>
    <dgm:cxn modelId="{E589E7E9-1E14-4C86-B732-33E246386108}" type="presParOf" srcId="{7058860D-56C9-494B-A483-02100EE23CD6}" destId="{31A6E0E0-C554-406F-805F-9D2F218C2E79}" srcOrd="0" destOrd="0" presId="urn:microsoft.com/office/officeart/2005/8/layout/vList6"/>
    <dgm:cxn modelId="{8C98B46D-1249-4685-A643-BCBC88CB0479}" type="presParOf" srcId="{7058860D-56C9-494B-A483-02100EE23CD6}" destId="{38DF850F-E20B-4960-9E7A-3B6CEB8C6C4B}" srcOrd="1" destOrd="0" presId="urn:microsoft.com/office/officeart/2005/8/layout/vList6"/>
    <dgm:cxn modelId="{682433CE-7DF7-4DCE-A7DC-38BBAD1FCA98}" type="presParOf" srcId="{39C67E52-C80C-41D0-AA6D-87545F5D324A}" destId="{AE63FABA-FAF7-4D78-BA90-17C13E31C118}" srcOrd="3" destOrd="0" presId="urn:microsoft.com/office/officeart/2005/8/layout/vList6"/>
    <dgm:cxn modelId="{B7400FC7-098A-49CA-90E4-24251CEEDB48}" type="presParOf" srcId="{39C67E52-C80C-41D0-AA6D-87545F5D324A}" destId="{DBF632FE-0350-4F31-AACA-B1CC20DDA04C}" srcOrd="4" destOrd="0" presId="urn:microsoft.com/office/officeart/2005/8/layout/vList6"/>
    <dgm:cxn modelId="{78BF61F2-E0A8-4174-8EBE-F94952C8F406}" type="presParOf" srcId="{DBF632FE-0350-4F31-AACA-B1CC20DDA04C}" destId="{9D14F392-6363-406C-ACC6-DB6F246443FD}" srcOrd="0" destOrd="0" presId="urn:microsoft.com/office/officeart/2005/8/layout/vList6"/>
    <dgm:cxn modelId="{C0F6BA76-2C6B-4D7F-9D77-87D67AACE90E}" type="presParOf" srcId="{DBF632FE-0350-4F31-AACA-B1CC20DDA04C}" destId="{1B70F166-BAFA-4D08-93B5-2CD596076B36}" srcOrd="1" destOrd="0" presId="urn:microsoft.com/office/officeart/2005/8/layout/vList6"/>
    <dgm:cxn modelId="{84322BD1-5B14-489E-8868-8A09C8B9FE9A}" type="presParOf" srcId="{39C67E52-C80C-41D0-AA6D-87545F5D324A}" destId="{FDED66E0-E9D5-4CEC-A2CC-F4B3B984C6A4}" srcOrd="5" destOrd="0" presId="urn:microsoft.com/office/officeart/2005/8/layout/vList6"/>
    <dgm:cxn modelId="{22F3E174-A9D5-4572-BD5B-92B0DE26CCB4}" type="presParOf" srcId="{39C67E52-C80C-41D0-AA6D-87545F5D324A}" destId="{34D4B55A-F6AF-486F-883B-D0AD16F6328E}" srcOrd="6" destOrd="0" presId="urn:microsoft.com/office/officeart/2005/8/layout/vList6"/>
    <dgm:cxn modelId="{5D240F40-69F0-487D-B2C9-326B73B954E4}" type="presParOf" srcId="{34D4B55A-F6AF-486F-883B-D0AD16F6328E}" destId="{5E47ED69-09D4-4AF0-AB74-8E1EADB96346}" srcOrd="0" destOrd="0" presId="urn:microsoft.com/office/officeart/2005/8/layout/vList6"/>
    <dgm:cxn modelId="{F168C810-4A22-46F1-9F8E-8759FB12BFB4}" type="presParOf" srcId="{34D4B55A-F6AF-486F-883B-D0AD16F6328E}" destId="{A329F1A1-AD36-4D14-9C73-B56DA6ADFEC9}" srcOrd="1" destOrd="0" presId="urn:microsoft.com/office/officeart/2005/8/layout/vList6"/>
    <dgm:cxn modelId="{A84D2D9E-FBCC-46AA-94F6-5832912107D1}" type="presParOf" srcId="{39C67E52-C80C-41D0-AA6D-87545F5D324A}" destId="{1B7EC3EC-4ECD-4B57-9F0F-3552D5F15C14}" srcOrd="7" destOrd="0" presId="urn:microsoft.com/office/officeart/2005/8/layout/vList6"/>
    <dgm:cxn modelId="{E75BC707-CA2E-4144-BE3D-22277ACFBE98}" type="presParOf" srcId="{39C67E52-C80C-41D0-AA6D-87545F5D324A}" destId="{55518DEA-DFFB-4090-9326-70E2AF442501}" srcOrd="8" destOrd="0" presId="urn:microsoft.com/office/officeart/2005/8/layout/vList6"/>
    <dgm:cxn modelId="{EC64C8E8-DFD5-4B07-885E-F0A8978D67D6}" type="presParOf" srcId="{55518DEA-DFFB-4090-9326-70E2AF442501}" destId="{5471632F-FCB4-49AF-B907-41D8DC2D3974}" srcOrd="0" destOrd="0" presId="urn:microsoft.com/office/officeart/2005/8/layout/vList6"/>
    <dgm:cxn modelId="{318FEC01-E5DE-4AE3-9E27-538286D48823}" type="presParOf" srcId="{55518DEA-DFFB-4090-9326-70E2AF442501}" destId="{D97FD641-C77D-453F-85C1-5938C87AB431}" srcOrd="1" destOrd="0" presId="urn:microsoft.com/office/officeart/2005/8/layout/vList6"/>
    <dgm:cxn modelId="{06A6E603-2DB0-46BA-BFA9-ADEBD67445A3}" type="presParOf" srcId="{39C67E52-C80C-41D0-AA6D-87545F5D324A}" destId="{83C9B051-D33C-4033-AEE1-8864054059F1}" srcOrd="9" destOrd="0" presId="urn:microsoft.com/office/officeart/2005/8/layout/vList6"/>
    <dgm:cxn modelId="{981D4776-9618-4C2F-BC7C-DC921B667845}" type="presParOf" srcId="{39C67E52-C80C-41D0-AA6D-87545F5D324A}" destId="{8CB38FEE-EA8F-4DEB-A6ED-863E2CD65ADF}" srcOrd="10" destOrd="0" presId="urn:microsoft.com/office/officeart/2005/8/layout/vList6"/>
    <dgm:cxn modelId="{FDE805FF-8727-432E-B278-FC04E3C8E91F}" type="presParOf" srcId="{8CB38FEE-EA8F-4DEB-A6ED-863E2CD65ADF}" destId="{12A78B6D-D2C0-4B4F-960B-8CE9034E4570}" srcOrd="0" destOrd="0" presId="urn:microsoft.com/office/officeart/2005/8/layout/vList6"/>
    <dgm:cxn modelId="{F4901CD0-9E06-4FAD-B5C1-2532E5E86119}" type="presParOf" srcId="{8CB38FEE-EA8F-4DEB-A6ED-863E2CD65ADF}" destId="{7DC764F2-42E0-46DF-A76A-DBBDE558B255}" srcOrd="1" destOrd="0" presId="urn:microsoft.com/office/officeart/2005/8/layout/vList6"/>
    <dgm:cxn modelId="{55E5D70D-C96E-4387-8E8A-F98BA7B17D02}" type="presParOf" srcId="{39C67E52-C80C-41D0-AA6D-87545F5D324A}" destId="{E8E85572-9AD2-46B6-B038-7CCE6E93BC8C}" srcOrd="11" destOrd="0" presId="urn:microsoft.com/office/officeart/2005/8/layout/vList6"/>
    <dgm:cxn modelId="{B940B12B-BF4C-4702-9BD4-B0CE3A93883A}" type="presParOf" srcId="{39C67E52-C80C-41D0-AA6D-87545F5D324A}" destId="{118B74D4-3DC1-4A69-A141-A3E3605E56D8}" srcOrd="12" destOrd="0" presId="urn:microsoft.com/office/officeart/2005/8/layout/vList6"/>
    <dgm:cxn modelId="{A661293A-21DA-4352-9B81-3338323DF933}" type="presParOf" srcId="{118B74D4-3DC1-4A69-A141-A3E3605E56D8}" destId="{DFA5B93D-F1F5-429A-B88C-4E584CCF2A82}" srcOrd="0" destOrd="0" presId="urn:microsoft.com/office/officeart/2005/8/layout/vList6"/>
    <dgm:cxn modelId="{F83F207E-4CD1-45D0-8234-7720D98DEA1A}" type="presParOf" srcId="{118B74D4-3DC1-4A69-A141-A3E3605E56D8}" destId="{604F8333-68A2-48BB-901C-B0CF0503E50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2DA2CB-028E-4BF9-9279-B86DEDB74357}"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521681E6-558A-4A32-810D-B5ADE27C133F}">
      <dgm:prSet phldrT="[Text]"/>
      <dgm:spPr/>
      <dgm:t>
        <a:bodyPr/>
        <a:lstStyle/>
        <a:p>
          <a:r>
            <a:rPr lang="en-GB" dirty="0"/>
            <a:t>Passive Footprinting</a:t>
          </a:r>
        </a:p>
      </dgm:t>
    </dgm:pt>
    <dgm:pt modelId="{0E9E4A82-8F0B-4717-A445-2DE98E0CDD0A}" type="parTrans" cxnId="{578B2664-EB2C-439B-8548-AA2BCE56E3E9}">
      <dgm:prSet/>
      <dgm:spPr/>
      <dgm:t>
        <a:bodyPr/>
        <a:lstStyle/>
        <a:p>
          <a:endParaRPr lang="en-GB"/>
        </a:p>
      </dgm:t>
    </dgm:pt>
    <dgm:pt modelId="{71AA023F-C905-4AB6-987F-6B1D659CBC18}" type="sibTrans" cxnId="{578B2664-EB2C-439B-8548-AA2BCE56E3E9}">
      <dgm:prSet/>
      <dgm:spPr/>
      <dgm:t>
        <a:bodyPr/>
        <a:lstStyle/>
        <a:p>
          <a:endParaRPr lang="en-GB"/>
        </a:p>
      </dgm:t>
    </dgm:pt>
    <dgm:pt modelId="{72180EF4-CFE0-401B-9C74-8B4F674EF84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dgm:t>
    </dgm:pt>
    <dgm:pt modelId="{D98A5B5A-008F-4735-B440-5263F5C3CF58}" type="parTrans" cxnId="{09444237-FDB7-4D51-84B0-C733AF8F79AD}">
      <dgm:prSet/>
      <dgm:spPr/>
      <dgm:t>
        <a:bodyPr/>
        <a:lstStyle/>
        <a:p>
          <a:endParaRPr lang="en-GB"/>
        </a:p>
      </dgm:t>
    </dgm:pt>
    <dgm:pt modelId="{053D3B0C-519A-491E-A45D-65E11B4D1091}" type="sibTrans" cxnId="{09444237-FDB7-4D51-84B0-C733AF8F79AD}">
      <dgm:prSet/>
      <dgm:spPr/>
      <dgm:t>
        <a:bodyPr/>
        <a:lstStyle/>
        <a:p>
          <a:endParaRPr lang="en-GB"/>
        </a:p>
      </dgm:t>
    </dgm:pt>
    <dgm:pt modelId="{6F98DD23-BBEC-4815-B023-A95C6AEA16BC}">
      <dgm:prSet phldrT="[Text]"/>
      <dgm:spPr/>
      <dgm:t>
        <a:bodyPr/>
        <a:lstStyle/>
        <a:p>
          <a:r>
            <a:rPr lang="en-GB" dirty="0"/>
            <a:t>Active Footprinting</a:t>
          </a:r>
        </a:p>
      </dgm:t>
    </dgm:pt>
    <dgm:pt modelId="{5E052210-94D4-4B58-B3BD-5A2D3B64547E}" type="parTrans" cxnId="{BA2F4772-E784-4D50-8148-B754ADA17B3B}">
      <dgm:prSet/>
      <dgm:spPr/>
      <dgm:t>
        <a:bodyPr/>
        <a:lstStyle/>
        <a:p>
          <a:endParaRPr lang="en-GB"/>
        </a:p>
      </dgm:t>
    </dgm:pt>
    <dgm:pt modelId="{06961657-B50A-4D02-830C-186BAB9DBF0C}" type="sibTrans" cxnId="{BA2F4772-E784-4D50-8148-B754ADA17B3B}">
      <dgm:prSet/>
      <dgm:spPr/>
      <dgm:t>
        <a:bodyPr/>
        <a:lstStyle/>
        <a:p>
          <a:endParaRPr lang="en-GB"/>
        </a:p>
      </dgm:t>
    </dgm:pt>
    <dgm:pt modelId="{E2458DE2-9A7C-4A81-BA03-EE31C4678EAD}">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dgm:t>
    </dgm:pt>
    <dgm:pt modelId="{3BFD2740-2D37-4626-8365-54A0810AB51A}" type="parTrans" cxnId="{23F781CE-CA0B-4A9E-BE25-8C0F08DF328A}">
      <dgm:prSet/>
      <dgm:spPr/>
      <dgm:t>
        <a:bodyPr/>
        <a:lstStyle/>
        <a:p>
          <a:endParaRPr lang="en-GB"/>
        </a:p>
      </dgm:t>
    </dgm:pt>
    <dgm:pt modelId="{519F0BBC-E5F6-4264-B6C4-781BBC77D617}" type="sibTrans" cxnId="{23F781CE-CA0B-4A9E-BE25-8C0F08DF328A}">
      <dgm:prSet/>
      <dgm:spPr/>
      <dgm:t>
        <a:bodyPr/>
        <a:lstStyle/>
        <a:p>
          <a:endParaRPr lang="en-GB"/>
        </a:p>
      </dgm:t>
    </dgm:pt>
    <dgm:pt modelId="{4EAF8222-912D-416E-91B4-857FF9561A6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dgm:t>
    </dgm:pt>
    <dgm:pt modelId="{FFA1C6B1-9833-4DD1-AE5E-723B3FF4D09E}" type="parTrans" cxnId="{688B8603-4DA9-45BF-99F4-C2C7A43663C9}">
      <dgm:prSet/>
      <dgm:spPr/>
      <dgm:t>
        <a:bodyPr/>
        <a:lstStyle/>
        <a:p>
          <a:endParaRPr lang="en-GB"/>
        </a:p>
      </dgm:t>
    </dgm:pt>
    <dgm:pt modelId="{BBBB7764-7852-4BE0-B7B6-C37C84E63512}" type="sibTrans" cxnId="{688B8603-4DA9-45BF-99F4-C2C7A43663C9}">
      <dgm:prSet/>
      <dgm:spPr/>
      <dgm:t>
        <a:bodyPr/>
        <a:lstStyle/>
        <a:p>
          <a:endParaRPr lang="en-GB"/>
        </a:p>
      </dgm:t>
    </dgm:pt>
    <dgm:pt modelId="{E694039D-D492-48FC-8F3B-C45E3A27559B}">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gm:t>
    </dgm:pt>
    <dgm:pt modelId="{873397E8-FC96-4F28-8AD2-368251DDC911}" type="parTrans" cxnId="{CAB67A32-ABF4-4185-97C8-591E341B3ECE}">
      <dgm:prSet/>
      <dgm:spPr/>
      <dgm:t>
        <a:bodyPr/>
        <a:lstStyle/>
        <a:p>
          <a:endParaRPr lang="en-GB"/>
        </a:p>
      </dgm:t>
    </dgm:pt>
    <dgm:pt modelId="{801E6463-08D9-4133-A9F6-D3357DC53B6B}" type="sibTrans" cxnId="{CAB67A32-ABF4-4185-97C8-591E341B3ECE}">
      <dgm:prSet/>
      <dgm:spPr/>
      <dgm:t>
        <a:bodyPr/>
        <a:lstStyle/>
        <a:p>
          <a:endParaRPr lang="en-GB"/>
        </a:p>
      </dgm:t>
    </dgm:pt>
    <dgm:pt modelId="{EB731AF5-83CA-4302-B152-E09B81A4C454}">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gm:t>
    </dgm:pt>
    <dgm:pt modelId="{7B1B5487-66B0-4EE0-8CE1-D1452906491A}" type="parTrans" cxnId="{D45C1599-DD1A-4E06-808E-7408E54EF1B9}">
      <dgm:prSet/>
      <dgm:spPr/>
      <dgm:t>
        <a:bodyPr/>
        <a:lstStyle/>
        <a:p>
          <a:endParaRPr lang="en-GB"/>
        </a:p>
      </dgm:t>
    </dgm:pt>
    <dgm:pt modelId="{AC4DCF07-885F-48F9-9464-207972777992}" type="sibTrans" cxnId="{D45C1599-DD1A-4E06-808E-7408E54EF1B9}">
      <dgm:prSet/>
      <dgm:spPr/>
      <dgm:t>
        <a:bodyPr/>
        <a:lstStyle/>
        <a:p>
          <a:endParaRPr lang="en-GB"/>
        </a:p>
      </dgm:t>
    </dgm:pt>
    <dgm:pt modelId="{BA1B42FA-9B61-4EDA-942D-3637121B188C}" type="pres">
      <dgm:prSet presAssocID="{632DA2CB-028E-4BF9-9279-B86DEDB74357}" presName="Name0" presStyleCnt="0">
        <dgm:presLayoutVars>
          <dgm:dir/>
          <dgm:animLvl val="lvl"/>
          <dgm:resizeHandles/>
        </dgm:presLayoutVars>
      </dgm:prSet>
      <dgm:spPr/>
    </dgm:pt>
    <dgm:pt modelId="{E9D9AA6C-2C4F-435B-BF16-616D09D2C653}" type="pres">
      <dgm:prSet presAssocID="{521681E6-558A-4A32-810D-B5ADE27C133F}" presName="linNode" presStyleCnt="0"/>
      <dgm:spPr/>
    </dgm:pt>
    <dgm:pt modelId="{4B0742EF-1691-4A65-ACE9-CF23FA7AABB2}" type="pres">
      <dgm:prSet presAssocID="{521681E6-558A-4A32-810D-B5ADE27C133F}" presName="parentShp" presStyleLbl="node1" presStyleIdx="0" presStyleCnt="2">
        <dgm:presLayoutVars>
          <dgm:bulletEnabled val="1"/>
        </dgm:presLayoutVars>
      </dgm:prSet>
      <dgm:spPr/>
    </dgm:pt>
    <dgm:pt modelId="{FCD150F8-9624-4AD3-8193-DA6501015F94}" type="pres">
      <dgm:prSet presAssocID="{521681E6-558A-4A32-810D-B5ADE27C133F}" presName="childShp" presStyleLbl="bgAccFollowNode1" presStyleIdx="0" presStyleCnt="2">
        <dgm:presLayoutVars>
          <dgm:bulletEnabled val="1"/>
        </dgm:presLayoutVars>
      </dgm:prSet>
      <dgm:spPr/>
    </dgm:pt>
    <dgm:pt modelId="{01503E83-B4A1-4C49-8A77-6C103675E44B}" type="pres">
      <dgm:prSet presAssocID="{71AA023F-C905-4AB6-987F-6B1D659CBC18}" presName="spacing" presStyleCnt="0"/>
      <dgm:spPr/>
    </dgm:pt>
    <dgm:pt modelId="{62570A09-BB8B-4FFC-81DB-EEE790BFF5F2}" type="pres">
      <dgm:prSet presAssocID="{6F98DD23-BBEC-4815-B023-A95C6AEA16BC}" presName="linNode" presStyleCnt="0"/>
      <dgm:spPr/>
    </dgm:pt>
    <dgm:pt modelId="{DE4990CD-6676-4BBD-8976-0CE9BC87C409}" type="pres">
      <dgm:prSet presAssocID="{6F98DD23-BBEC-4815-B023-A95C6AEA16BC}" presName="parentShp" presStyleLbl="node1" presStyleIdx="1" presStyleCnt="2">
        <dgm:presLayoutVars>
          <dgm:bulletEnabled val="1"/>
        </dgm:presLayoutVars>
      </dgm:prSet>
      <dgm:spPr/>
    </dgm:pt>
    <dgm:pt modelId="{7F0EF779-D88B-4DED-9653-94E310CA3BDE}" type="pres">
      <dgm:prSet presAssocID="{6F98DD23-BBEC-4815-B023-A95C6AEA16BC}" presName="childShp" presStyleLbl="bgAccFollowNode1" presStyleIdx="1" presStyleCnt="2">
        <dgm:presLayoutVars>
          <dgm:bulletEnabled val="1"/>
        </dgm:presLayoutVars>
      </dgm:prSet>
      <dgm:spPr/>
    </dgm:pt>
  </dgm:ptLst>
  <dgm:cxnLst>
    <dgm:cxn modelId="{688B8603-4DA9-45BF-99F4-C2C7A43663C9}" srcId="{6F98DD23-BBEC-4815-B023-A95C6AEA16BC}" destId="{4EAF8222-912D-416E-91B4-857FF9561A6C}" srcOrd="1" destOrd="0" parTransId="{FFA1C6B1-9833-4DD1-AE5E-723B3FF4D09E}" sibTransId="{BBBB7764-7852-4BE0-B7B6-C37C84E63512}"/>
    <dgm:cxn modelId="{5F8FD410-6C7F-42A8-8A14-2222904B56E1}" type="presOf" srcId="{4EAF8222-912D-416E-91B4-857FF9561A6C}" destId="{7F0EF779-D88B-4DED-9653-94E310CA3BDE}" srcOrd="0" destOrd="1" presId="urn:microsoft.com/office/officeart/2005/8/layout/vList6"/>
    <dgm:cxn modelId="{F6B56E26-2691-462E-BDA5-01BC65E8447D}" type="presOf" srcId="{E694039D-D492-48FC-8F3B-C45E3A27559B}" destId="{7F0EF779-D88B-4DED-9653-94E310CA3BDE}" srcOrd="0" destOrd="2" presId="urn:microsoft.com/office/officeart/2005/8/layout/vList6"/>
    <dgm:cxn modelId="{CAB67A32-ABF4-4185-97C8-591E341B3ECE}" srcId="{6F98DD23-BBEC-4815-B023-A95C6AEA16BC}" destId="{E694039D-D492-48FC-8F3B-C45E3A27559B}" srcOrd="2" destOrd="0" parTransId="{873397E8-FC96-4F28-8AD2-368251DDC911}" sibTransId="{801E6463-08D9-4133-A9F6-D3357DC53B6B}"/>
    <dgm:cxn modelId="{F7724C36-9A6B-4BA3-B059-CE34EEC32F5B}" type="presOf" srcId="{632DA2CB-028E-4BF9-9279-B86DEDB74357}" destId="{BA1B42FA-9B61-4EDA-942D-3637121B188C}" srcOrd="0" destOrd="0" presId="urn:microsoft.com/office/officeart/2005/8/layout/vList6"/>
    <dgm:cxn modelId="{09444237-FDB7-4D51-84B0-C733AF8F79AD}" srcId="{521681E6-558A-4A32-810D-B5ADE27C133F}" destId="{72180EF4-CFE0-401B-9C74-8B4F674EF84C}" srcOrd="0" destOrd="0" parTransId="{D98A5B5A-008F-4735-B440-5263F5C3CF58}" sibTransId="{053D3B0C-519A-491E-A45D-65E11B4D1091}"/>
    <dgm:cxn modelId="{9DE9AA40-DC14-4D77-8778-EC6FCE84C1D3}" type="presOf" srcId="{EB731AF5-83CA-4302-B152-E09B81A4C454}" destId="{FCD150F8-9624-4AD3-8193-DA6501015F94}" srcOrd="0" destOrd="1" presId="urn:microsoft.com/office/officeart/2005/8/layout/vList6"/>
    <dgm:cxn modelId="{578B2664-EB2C-439B-8548-AA2BCE56E3E9}" srcId="{632DA2CB-028E-4BF9-9279-B86DEDB74357}" destId="{521681E6-558A-4A32-810D-B5ADE27C133F}" srcOrd="0" destOrd="0" parTransId="{0E9E4A82-8F0B-4717-A445-2DE98E0CDD0A}" sibTransId="{71AA023F-C905-4AB6-987F-6B1D659CBC18}"/>
    <dgm:cxn modelId="{21AE9750-E213-419B-9C62-D6DEB0C66E91}" type="presOf" srcId="{E2458DE2-9A7C-4A81-BA03-EE31C4678EAD}" destId="{7F0EF779-D88B-4DED-9653-94E310CA3BDE}" srcOrd="0" destOrd="0" presId="urn:microsoft.com/office/officeart/2005/8/layout/vList6"/>
    <dgm:cxn modelId="{BA2F4772-E784-4D50-8148-B754ADA17B3B}" srcId="{632DA2CB-028E-4BF9-9279-B86DEDB74357}" destId="{6F98DD23-BBEC-4815-B023-A95C6AEA16BC}" srcOrd="1" destOrd="0" parTransId="{5E052210-94D4-4B58-B3BD-5A2D3B64547E}" sibTransId="{06961657-B50A-4D02-830C-186BAB9DBF0C}"/>
    <dgm:cxn modelId="{1AB20D7F-374C-4BA9-9CCA-4A523F35D922}" type="presOf" srcId="{521681E6-558A-4A32-810D-B5ADE27C133F}" destId="{4B0742EF-1691-4A65-ACE9-CF23FA7AABB2}" srcOrd="0" destOrd="0" presId="urn:microsoft.com/office/officeart/2005/8/layout/vList6"/>
    <dgm:cxn modelId="{D45C1599-DD1A-4E06-808E-7408E54EF1B9}" srcId="{521681E6-558A-4A32-810D-B5ADE27C133F}" destId="{EB731AF5-83CA-4302-B152-E09B81A4C454}" srcOrd="1" destOrd="0" parTransId="{7B1B5487-66B0-4EE0-8CE1-D1452906491A}" sibTransId="{AC4DCF07-885F-48F9-9464-207972777992}"/>
    <dgm:cxn modelId="{317CC8C5-F174-4AD0-86DD-5468D06D0F97}" type="presOf" srcId="{6F98DD23-BBEC-4815-B023-A95C6AEA16BC}" destId="{DE4990CD-6676-4BBD-8976-0CE9BC87C409}" srcOrd="0" destOrd="0" presId="urn:microsoft.com/office/officeart/2005/8/layout/vList6"/>
    <dgm:cxn modelId="{23F781CE-CA0B-4A9E-BE25-8C0F08DF328A}" srcId="{6F98DD23-BBEC-4815-B023-A95C6AEA16BC}" destId="{E2458DE2-9A7C-4A81-BA03-EE31C4678EAD}" srcOrd="0" destOrd="0" parTransId="{3BFD2740-2D37-4626-8365-54A0810AB51A}" sibTransId="{519F0BBC-E5F6-4264-B6C4-781BBC77D617}"/>
    <dgm:cxn modelId="{1A0326E5-3B64-4F0C-BF3D-E03975721E92}" type="presOf" srcId="{72180EF4-CFE0-401B-9C74-8B4F674EF84C}" destId="{FCD150F8-9624-4AD3-8193-DA6501015F94}" srcOrd="0" destOrd="0" presId="urn:microsoft.com/office/officeart/2005/8/layout/vList6"/>
    <dgm:cxn modelId="{D5D9BC49-3B8E-49A2-BEC8-7FBFC9125F33}" type="presParOf" srcId="{BA1B42FA-9B61-4EDA-942D-3637121B188C}" destId="{E9D9AA6C-2C4F-435B-BF16-616D09D2C653}" srcOrd="0" destOrd="0" presId="urn:microsoft.com/office/officeart/2005/8/layout/vList6"/>
    <dgm:cxn modelId="{1EEE5BEA-D218-456D-B125-92B77D39D771}" type="presParOf" srcId="{E9D9AA6C-2C4F-435B-BF16-616D09D2C653}" destId="{4B0742EF-1691-4A65-ACE9-CF23FA7AABB2}" srcOrd="0" destOrd="0" presId="urn:microsoft.com/office/officeart/2005/8/layout/vList6"/>
    <dgm:cxn modelId="{DA3240F8-A6F7-4B7D-BC77-2C672ABE0ADC}" type="presParOf" srcId="{E9D9AA6C-2C4F-435B-BF16-616D09D2C653}" destId="{FCD150F8-9624-4AD3-8193-DA6501015F94}" srcOrd="1" destOrd="0" presId="urn:microsoft.com/office/officeart/2005/8/layout/vList6"/>
    <dgm:cxn modelId="{D9478702-F123-499C-9D9A-E14E9A8F98B3}" type="presParOf" srcId="{BA1B42FA-9B61-4EDA-942D-3637121B188C}" destId="{01503E83-B4A1-4C49-8A77-6C103675E44B}" srcOrd="1" destOrd="0" presId="urn:microsoft.com/office/officeart/2005/8/layout/vList6"/>
    <dgm:cxn modelId="{26789A13-8AE8-49CB-9EE7-5138C7C4D5DF}" type="presParOf" srcId="{BA1B42FA-9B61-4EDA-942D-3637121B188C}" destId="{62570A09-BB8B-4FFC-81DB-EEE790BFF5F2}" srcOrd="2" destOrd="0" presId="urn:microsoft.com/office/officeart/2005/8/layout/vList6"/>
    <dgm:cxn modelId="{3D2A79D9-7726-4611-8137-F4B53E9EB619}" type="presParOf" srcId="{62570A09-BB8B-4FFC-81DB-EEE790BFF5F2}" destId="{DE4990CD-6676-4BBD-8976-0CE9BC87C409}" srcOrd="0" destOrd="0" presId="urn:microsoft.com/office/officeart/2005/8/layout/vList6"/>
    <dgm:cxn modelId="{D0F74033-164E-4472-9FD1-783C919DFDCB}" type="presParOf" srcId="{62570A09-BB8B-4FFC-81DB-EEE790BFF5F2}" destId="{7F0EF779-D88B-4DED-9653-94E310CA3BD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142D30-514E-4992-A958-2AD925D600E6}" type="doc">
      <dgm:prSet loTypeId="urn:microsoft.com/office/officeart/2005/8/layout/default" loCatId="list" qsTypeId="urn:microsoft.com/office/officeart/2005/8/quickstyle/3d5" qsCatId="3D" csTypeId="urn:microsoft.com/office/officeart/2005/8/colors/accent1_2" csCatId="accent1" phldr="1"/>
      <dgm:spPr/>
      <dgm:t>
        <a:bodyPr/>
        <a:lstStyle/>
        <a:p>
          <a:endParaRPr lang="en-GB"/>
        </a:p>
      </dgm:t>
    </dgm:pt>
    <dgm:pt modelId="{F180ACF7-0D5A-4CC8-B1BE-A8C18DAB4B26}">
      <dgm:prSet phldrT="[Text]"/>
      <dgm:spPr/>
      <dgm:t>
        <a:bodyPr/>
        <a:lstStyle/>
        <a:p>
          <a:r>
            <a:rPr lang="en-GB" dirty="0"/>
            <a:t>Organisation Information</a:t>
          </a:r>
        </a:p>
      </dgm:t>
    </dgm:pt>
    <dgm:pt modelId="{60EFEC20-1E4E-4683-B2E2-4DEB36A0B5CE}" type="parTrans" cxnId="{29376D04-83E6-4CE7-B794-791E711A503C}">
      <dgm:prSet/>
      <dgm:spPr/>
      <dgm:t>
        <a:bodyPr/>
        <a:lstStyle/>
        <a:p>
          <a:endParaRPr lang="en-GB"/>
        </a:p>
      </dgm:t>
    </dgm:pt>
    <dgm:pt modelId="{6BD4A1AD-E7F5-4400-ADA7-A78B963426ED}" type="sibTrans" cxnId="{29376D04-83E6-4CE7-B794-791E711A503C}">
      <dgm:prSet/>
      <dgm:spPr/>
      <dgm:t>
        <a:bodyPr/>
        <a:lstStyle/>
        <a:p>
          <a:endParaRPr lang="en-GB"/>
        </a:p>
      </dgm:t>
    </dgm:pt>
    <dgm:pt modelId="{998BA452-F735-4005-9888-F688168A7E65}">
      <dgm:prSet phldrT="[Text]"/>
      <dgm:spPr/>
      <dgm:t>
        <a:bodyPr/>
        <a:lstStyle/>
        <a:p>
          <a:r>
            <a:rPr lang="en-GB" dirty="0"/>
            <a:t>Network Information</a:t>
          </a:r>
        </a:p>
      </dgm:t>
    </dgm:pt>
    <dgm:pt modelId="{64B68A0B-1C4C-40ED-8259-7485CCC02AA1}" type="parTrans" cxnId="{1871ABE4-64E4-4652-9484-B2613AA3F647}">
      <dgm:prSet/>
      <dgm:spPr/>
      <dgm:t>
        <a:bodyPr/>
        <a:lstStyle/>
        <a:p>
          <a:endParaRPr lang="en-GB"/>
        </a:p>
      </dgm:t>
    </dgm:pt>
    <dgm:pt modelId="{8CE28B0B-8EE0-4390-9655-0B3303031E73}" type="sibTrans" cxnId="{1871ABE4-64E4-4652-9484-B2613AA3F647}">
      <dgm:prSet/>
      <dgm:spPr/>
      <dgm:t>
        <a:bodyPr/>
        <a:lstStyle/>
        <a:p>
          <a:endParaRPr lang="en-GB"/>
        </a:p>
      </dgm:t>
    </dgm:pt>
    <dgm:pt modelId="{30BD9E6C-7755-44D9-A80D-A048374D5052}">
      <dgm:prSet phldrT="[Text]"/>
      <dgm:spPr/>
      <dgm:t>
        <a:bodyPr/>
        <a:lstStyle/>
        <a:p>
          <a:r>
            <a:rPr lang="en-GB" dirty="0"/>
            <a:t>System Information</a:t>
          </a:r>
        </a:p>
      </dgm:t>
    </dgm:pt>
    <dgm:pt modelId="{C8F91B35-A4DE-473C-AE6C-57B259EE7789}" type="parTrans" cxnId="{0CA0A83F-9FB5-44D7-BD38-3A7796A40868}">
      <dgm:prSet/>
      <dgm:spPr/>
      <dgm:t>
        <a:bodyPr/>
        <a:lstStyle/>
        <a:p>
          <a:endParaRPr lang="en-GB"/>
        </a:p>
      </dgm:t>
    </dgm:pt>
    <dgm:pt modelId="{439BAC18-41BE-4648-BFAF-80064EDDE75B}" type="sibTrans" cxnId="{0CA0A83F-9FB5-44D7-BD38-3A7796A40868}">
      <dgm:prSet/>
      <dgm:spPr/>
      <dgm:t>
        <a:bodyPr/>
        <a:lstStyle/>
        <a:p>
          <a:endParaRPr lang="en-GB"/>
        </a:p>
      </dgm:t>
    </dgm:pt>
    <dgm:pt modelId="{D9C4FCAC-4131-4973-BEB5-F2B8D1E1D8D3}" type="pres">
      <dgm:prSet presAssocID="{AF142D30-514E-4992-A958-2AD925D600E6}" presName="diagram" presStyleCnt="0">
        <dgm:presLayoutVars>
          <dgm:dir/>
          <dgm:resizeHandles val="exact"/>
        </dgm:presLayoutVars>
      </dgm:prSet>
      <dgm:spPr/>
    </dgm:pt>
    <dgm:pt modelId="{C58D1885-239F-49C9-9792-115900DE5028}" type="pres">
      <dgm:prSet presAssocID="{F180ACF7-0D5A-4CC8-B1BE-A8C18DAB4B26}" presName="node" presStyleLbl="node1" presStyleIdx="0" presStyleCnt="3">
        <dgm:presLayoutVars>
          <dgm:bulletEnabled val="1"/>
        </dgm:presLayoutVars>
      </dgm:prSet>
      <dgm:spPr/>
    </dgm:pt>
    <dgm:pt modelId="{5758614F-DA96-4A0E-B171-1FD10EB01036}" type="pres">
      <dgm:prSet presAssocID="{6BD4A1AD-E7F5-4400-ADA7-A78B963426ED}" presName="sibTrans" presStyleCnt="0"/>
      <dgm:spPr/>
    </dgm:pt>
    <dgm:pt modelId="{1482BA12-C94C-402D-91E3-F07544929500}" type="pres">
      <dgm:prSet presAssocID="{998BA452-F735-4005-9888-F688168A7E65}" presName="node" presStyleLbl="node1" presStyleIdx="1" presStyleCnt="3">
        <dgm:presLayoutVars>
          <dgm:bulletEnabled val="1"/>
        </dgm:presLayoutVars>
      </dgm:prSet>
      <dgm:spPr/>
    </dgm:pt>
    <dgm:pt modelId="{18756D71-7CC9-4F6E-A09B-9D0388D0C474}" type="pres">
      <dgm:prSet presAssocID="{8CE28B0B-8EE0-4390-9655-0B3303031E73}" presName="sibTrans" presStyleCnt="0"/>
      <dgm:spPr/>
    </dgm:pt>
    <dgm:pt modelId="{169D2198-2FB6-4BD4-9D29-A63590130B00}" type="pres">
      <dgm:prSet presAssocID="{30BD9E6C-7755-44D9-A80D-A048374D5052}" presName="node" presStyleLbl="node1" presStyleIdx="2" presStyleCnt="3">
        <dgm:presLayoutVars>
          <dgm:bulletEnabled val="1"/>
        </dgm:presLayoutVars>
      </dgm:prSet>
      <dgm:spPr/>
    </dgm:pt>
  </dgm:ptLst>
  <dgm:cxnLst>
    <dgm:cxn modelId="{29376D04-83E6-4CE7-B794-791E711A503C}" srcId="{AF142D30-514E-4992-A958-2AD925D600E6}" destId="{F180ACF7-0D5A-4CC8-B1BE-A8C18DAB4B26}" srcOrd="0" destOrd="0" parTransId="{60EFEC20-1E4E-4683-B2E2-4DEB36A0B5CE}" sibTransId="{6BD4A1AD-E7F5-4400-ADA7-A78B963426ED}"/>
    <dgm:cxn modelId="{9A392F21-B1EF-4C91-90F2-394FAD050BED}" type="presOf" srcId="{998BA452-F735-4005-9888-F688168A7E65}" destId="{1482BA12-C94C-402D-91E3-F07544929500}" srcOrd="0" destOrd="0" presId="urn:microsoft.com/office/officeart/2005/8/layout/default"/>
    <dgm:cxn modelId="{1F5D9F29-2463-496C-AFD6-5F11F793D3B8}" type="presOf" srcId="{AF142D30-514E-4992-A958-2AD925D600E6}" destId="{D9C4FCAC-4131-4973-BEB5-F2B8D1E1D8D3}" srcOrd="0" destOrd="0" presId="urn:microsoft.com/office/officeart/2005/8/layout/default"/>
    <dgm:cxn modelId="{0CA0A83F-9FB5-44D7-BD38-3A7796A40868}" srcId="{AF142D30-514E-4992-A958-2AD925D600E6}" destId="{30BD9E6C-7755-44D9-A80D-A048374D5052}" srcOrd="2" destOrd="0" parTransId="{C8F91B35-A4DE-473C-AE6C-57B259EE7789}" sibTransId="{439BAC18-41BE-4648-BFAF-80064EDDE75B}"/>
    <dgm:cxn modelId="{544913AF-8A17-47FD-AAC2-F25A6D394BD0}" type="presOf" srcId="{F180ACF7-0D5A-4CC8-B1BE-A8C18DAB4B26}" destId="{C58D1885-239F-49C9-9792-115900DE5028}" srcOrd="0" destOrd="0" presId="urn:microsoft.com/office/officeart/2005/8/layout/default"/>
    <dgm:cxn modelId="{4E9E9DD0-D167-4F57-942A-78BBAAEE3741}" type="presOf" srcId="{30BD9E6C-7755-44D9-A80D-A048374D5052}" destId="{169D2198-2FB6-4BD4-9D29-A63590130B00}" srcOrd="0" destOrd="0" presId="urn:microsoft.com/office/officeart/2005/8/layout/default"/>
    <dgm:cxn modelId="{1871ABE4-64E4-4652-9484-B2613AA3F647}" srcId="{AF142D30-514E-4992-A958-2AD925D600E6}" destId="{998BA452-F735-4005-9888-F688168A7E65}" srcOrd="1" destOrd="0" parTransId="{64B68A0B-1C4C-40ED-8259-7485CCC02AA1}" sibTransId="{8CE28B0B-8EE0-4390-9655-0B3303031E73}"/>
    <dgm:cxn modelId="{7B41A4EE-865E-40F4-A3CD-453A7D0810FA}" type="presParOf" srcId="{D9C4FCAC-4131-4973-BEB5-F2B8D1E1D8D3}" destId="{C58D1885-239F-49C9-9792-115900DE5028}" srcOrd="0" destOrd="0" presId="urn:microsoft.com/office/officeart/2005/8/layout/default"/>
    <dgm:cxn modelId="{78476F37-F1AB-4B3D-9D4E-D1B09FD5AFB4}" type="presParOf" srcId="{D9C4FCAC-4131-4973-BEB5-F2B8D1E1D8D3}" destId="{5758614F-DA96-4A0E-B171-1FD10EB01036}" srcOrd="1" destOrd="0" presId="urn:microsoft.com/office/officeart/2005/8/layout/default"/>
    <dgm:cxn modelId="{7C850186-5B10-4126-BE98-95817DFC590F}" type="presParOf" srcId="{D9C4FCAC-4131-4973-BEB5-F2B8D1E1D8D3}" destId="{1482BA12-C94C-402D-91E3-F07544929500}" srcOrd="2" destOrd="0" presId="urn:microsoft.com/office/officeart/2005/8/layout/default"/>
    <dgm:cxn modelId="{D2A26B3E-512D-4927-B03D-4BF06236509B}" type="presParOf" srcId="{D9C4FCAC-4131-4973-BEB5-F2B8D1E1D8D3}" destId="{18756D71-7CC9-4F6E-A09B-9D0388D0C474}" srcOrd="3" destOrd="0" presId="urn:microsoft.com/office/officeart/2005/8/layout/default"/>
    <dgm:cxn modelId="{F32108BA-0FB2-49EE-949C-912AC635BCF2}" type="presParOf" srcId="{D9C4FCAC-4131-4973-BEB5-F2B8D1E1D8D3}" destId="{169D2198-2FB6-4BD4-9D29-A63590130B00}"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Know Security Posture</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1B7606DD-A48E-4809-9FE5-314BDEE9488D}">
      <dgm:prSet phldrT="[Text]"/>
      <dgm:spPr/>
      <dgm:t>
        <a:bodyPr/>
        <a:lstStyle/>
        <a:p>
          <a:r>
            <a:rPr lang="en-GB" dirty="0"/>
            <a:t>Reduce Focus Area</a:t>
          </a:r>
        </a:p>
      </dgm:t>
    </dgm:pt>
    <dgm:pt modelId="{2ABBE205-5B05-4642-A20F-E18A50E383D4}" type="parTrans" cxnId="{C0657C3C-1CF0-4406-B0F9-EF823078188C}">
      <dgm:prSet/>
      <dgm:spPr/>
      <dgm:t>
        <a:bodyPr/>
        <a:lstStyle/>
        <a:p>
          <a:endParaRPr lang="en-GB"/>
        </a:p>
      </dgm:t>
    </dgm:pt>
    <dgm:pt modelId="{4BEC044E-7DBC-42A3-A7B6-AC38E0C536A8}" type="sibTrans" cxnId="{C0657C3C-1CF0-4406-B0F9-EF823078188C}">
      <dgm:prSet/>
      <dgm:spPr/>
      <dgm:t>
        <a:bodyPr/>
        <a:lstStyle/>
        <a:p>
          <a:endParaRPr lang="en-GB"/>
        </a:p>
      </dgm:t>
    </dgm:pt>
    <dgm:pt modelId="{4AE74513-8D84-4D8C-9AE7-2C35549EF01B}">
      <dgm:prSet phldrT="[Text]"/>
      <dgm:spPr/>
      <dgm:t>
        <a:bodyPr/>
        <a:lstStyle/>
        <a:p>
          <a:pPr algn="just"/>
          <a:r>
            <a:rPr lang="en-GB" dirty="0"/>
            <a:t>Instead of focusing on a large range of IP address, based on the gathered information, more specific ranges, networks, domain names, etc</a:t>
          </a:r>
        </a:p>
      </dgm:t>
    </dgm:pt>
    <dgm:pt modelId="{5B42476D-870F-4F36-976C-DCE5715619FB}" type="parTrans" cxnId="{C9CAC933-50D2-4AB8-A578-3E48E99A7E92}">
      <dgm:prSet/>
      <dgm:spPr/>
      <dgm:t>
        <a:bodyPr/>
        <a:lstStyle/>
        <a:p>
          <a:endParaRPr lang="en-GB"/>
        </a:p>
      </dgm:t>
    </dgm:pt>
    <dgm:pt modelId="{DFB40EE5-ABC5-4EA3-B904-D34A73540DD1}" type="sibTrans" cxnId="{C9CAC933-50D2-4AB8-A578-3E48E99A7E92}">
      <dgm:prSet/>
      <dgm:spPr/>
      <dgm:t>
        <a:bodyPr/>
        <a:lstStyle/>
        <a:p>
          <a:endParaRPr lang="en-GB"/>
        </a:p>
      </dgm:t>
    </dgm:pt>
    <dgm:pt modelId="{EF957A1D-FBA1-43B2-A3F8-344B1100FA1F}">
      <dgm:prSet phldrT="[Text]"/>
      <dgm:spPr/>
      <dgm:t>
        <a:bodyPr/>
        <a:lstStyle/>
        <a:p>
          <a:r>
            <a:rPr lang="en-GB" dirty="0"/>
            <a:t>Identify Vulnerabilities</a:t>
          </a:r>
        </a:p>
      </dgm:t>
    </dgm:pt>
    <dgm:pt modelId="{FC44A4E0-6996-4509-B042-F68920E0D458}" type="parTrans" cxnId="{8F95C294-6F16-4360-8099-96A87FEBD0FB}">
      <dgm:prSet/>
      <dgm:spPr/>
      <dgm:t>
        <a:bodyPr/>
        <a:lstStyle/>
        <a:p>
          <a:endParaRPr lang="en-GB"/>
        </a:p>
      </dgm:t>
    </dgm:pt>
    <dgm:pt modelId="{A9D24594-F401-4E38-B155-5DC2512B5485}" type="sibTrans" cxnId="{8F95C294-6F16-4360-8099-96A87FEBD0FB}">
      <dgm:prSet/>
      <dgm:spPr/>
      <dgm:t>
        <a:bodyPr/>
        <a:lstStyle/>
        <a:p>
          <a:endParaRPr lang="en-GB"/>
        </a:p>
      </dgm:t>
    </dgm:pt>
    <dgm:pt modelId="{8720FA63-FD6F-4609-9A8C-BA3573194F3A}">
      <dgm:prSet phldrT="[Text]"/>
      <dgm:spPr/>
      <dgm:t>
        <a:bodyPr/>
        <a:lstStyle/>
        <a:p>
          <a:pPr algn="just"/>
          <a:r>
            <a:rPr lang="en-GB" dirty="0"/>
            <a:t>Privilege to select appropriate exploits based on the identified vulnerabilities. </a:t>
          </a:r>
        </a:p>
      </dgm:t>
    </dgm:pt>
    <dgm:pt modelId="{05D496A3-5107-4F28-99E8-14E1D4FB5797}" type="parTrans" cxnId="{7017BA93-0B8B-4325-8F3A-6FD21DA9943B}">
      <dgm:prSet/>
      <dgm:spPr/>
      <dgm:t>
        <a:bodyPr/>
        <a:lstStyle/>
        <a:p>
          <a:endParaRPr lang="en-GB"/>
        </a:p>
      </dgm:t>
    </dgm:pt>
    <dgm:pt modelId="{35CC19D6-B3D4-4A9A-B71D-964B6CF4B3CA}" type="sibTrans" cxnId="{7017BA93-0B8B-4325-8F3A-6FD21DA9943B}">
      <dgm:prSet/>
      <dgm:spPr/>
      <dgm:t>
        <a:bodyPr/>
        <a:lstStyle/>
        <a:p>
          <a:endParaRPr lang="en-GB"/>
        </a:p>
      </dgm:t>
    </dgm:pt>
    <dgm:pt modelId="{C7619C0D-50D5-4B55-BFC4-C1876C5A80C2}">
      <dgm:prSet phldrT="[Text]"/>
      <dgm:spPr/>
      <dgm:t>
        <a:bodyPr/>
        <a:lstStyle/>
        <a:p>
          <a:r>
            <a:rPr lang="en-GB" dirty="0"/>
            <a:t>Map the network</a:t>
          </a:r>
        </a:p>
      </dgm:t>
    </dgm:pt>
    <dgm:pt modelId="{789BCA47-E1DE-4AF9-95D1-194E7A96C0D0}" type="parTrans" cxnId="{43355423-708D-4E2E-9A5C-BE8A94F2096E}">
      <dgm:prSet/>
      <dgm:spPr/>
      <dgm:t>
        <a:bodyPr/>
        <a:lstStyle/>
        <a:p>
          <a:endParaRPr lang="en-GB"/>
        </a:p>
      </dgm:t>
    </dgm:pt>
    <dgm:pt modelId="{04D53C7E-F249-41AF-8020-968F8CB3D263}" type="sibTrans" cxnId="{43355423-708D-4E2E-9A5C-BE8A94F2096E}">
      <dgm:prSet/>
      <dgm:spPr/>
      <dgm:t>
        <a:bodyPr/>
        <a:lstStyle/>
        <a:p>
          <a:endParaRPr lang="en-GB"/>
        </a:p>
      </dgm:t>
    </dgm:pt>
    <dgm:pt modelId="{D4FC1E92-9742-480D-A0C2-2626D0680E53}">
      <dgm:prSet phldrT="[Text]"/>
      <dgm:spPr/>
      <dgm:t>
        <a:bodyPr/>
        <a:lstStyle/>
        <a:p>
          <a:pPr algn="just"/>
          <a:r>
            <a:rPr lang="en-GB" dirty="0"/>
            <a:t>Understand the security posture of the target</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85BD100D-0F20-44C5-87D0-B326D649F760}">
      <dgm:prSet phldrT="[Text]"/>
      <dgm:spPr/>
      <dgm:t>
        <a:bodyPr/>
        <a:lstStyle/>
        <a:p>
          <a:pPr algn="l"/>
          <a:endParaRPr lang="en-GB" dirty="0"/>
        </a:p>
      </dgm:t>
    </dgm:pt>
    <dgm:pt modelId="{5FC4BE95-ACED-4FDD-8E9D-3DD3091DF662}" type="parTrans" cxnId="{8DAB76F4-8012-4C67-9A75-20A6CB28F52B}">
      <dgm:prSet/>
      <dgm:spPr/>
      <dgm:t>
        <a:bodyPr/>
        <a:lstStyle/>
        <a:p>
          <a:endParaRPr lang="en-GB"/>
        </a:p>
      </dgm:t>
    </dgm:pt>
    <dgm:pt modelId="{4C9DBDB7-5139-4DCB-B76E-59457CE829C3}" type="sibTrans" cxnId="{8DAB76F4-8012-4C67-9A75-20A6CB28F52B}">
      <dgm:prSet/>
      <dgm:spPr/>
      <dgm:t>
        <a:bodyPr/>
        <a:lstStyle/>
        <a:p>
          <a:endParaRPr lang="en-GB"/>
        </a:p>
      </dgm:t>
    </dgm:pt>
    <dgm:pt modelId="{777063C7-C9F3-421A-B7A1-62A25B173812}">
      <dgm:prSet phldrT="[Text]"/>
      <dgm:spPr/>
      <dgm:t>
        <a:bodyPr/>
        <a:lstStyle/>
        <a:p>
          <a:pPr algn="just"/>
          <a:r>
            <a:rPr lang="en-GB" dirty="0"/>
            <a:t>To know the actual environment by mapping based on the gathered information.</a:t>
          </a:r>
        </a:p>
      </dgm:t>
    </dgm:pt>
    <dgm:pt modelId="{628B17F6-FE9A-4480-8813-69DF9D44264C}" type="parTrans" cxnId="{35022D57-4D38-4B5C-B308-2212719DF077}">
      <dgm:prSet/>
      <dgm:spPr/>
      <dgm:t>
        <a:bodyPr/>
        <a:lstStyle/>
        <a:p>
          <a:endParaRPr lang="en-GB"/>
        </a:p>
      </dgm:t>
    </dgm:pt>
    <dgm:pt modelId="{6FEC623D-C84A-4ED5-9863-3F4701A3E917}" type="sibTrans" cxnId="{35022D57-4D38-4B5C-B308-2212719DF077}">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4">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4">
        <dgm:presLayoutVars>
          <dgm:bulletEnabled val="1"/>
        </dgm:presLayoutVars>
      </dgm:prSet>
      <dgm:spPr/>
    </dgm:pt>
    <dgm:pt modelId="{8578E31A-B8FB-4608-AC26-5BCFAB529BC3}" type="pres">
      <dgm:prSet presAssocID="{B15B5832-D5A2-42E6-8E6C-C007835E3135}" presName="space" presStyleCnt="0"/>
      <dgm:spPr/>
    </dgm:pt>
    <dgm:pt modelId="{6F817FB3-3818-4392-8663-88EC929F3B8F}" type="pres">
      <dgm:prSet presAssocID="{1B7606DD-A48E-4809-9FE5-314BDEE9488D}" presName="composite" presStyleCnt="0"/>
      <dgm:spPr/>
    </dgm:pt>
    <dgm:pt modelId="{81222930-B967-40E5-96FD-F476B830FBE8}" type="pres">
      <dgm:prSet presAssocID="{1B7606DD-A48E-4809-9FE5-314BDEE9488D}" presName="parTx" presStyleLbl="alignNode1" presStyleIdx="1" presStyleCnt="4">
        <dgm:presLayoutVars>
          <dgm:chMax val="0"/>
          <dgm:chPref val="0"/>
          <dgm:bulletEnabled val="1"/>
        </dgm:presLayoutVars>
      </dgm:prSet>
      <dgm:spPr/>
    </dgm:pt>
    <dgm:pt modelId="{B7DA60F1-D767-4DD4-838F-70A0789938CD}" type="pres">
      <dgm:prSet presAssocID="{1B7606DD-A48E-4809-9FE5-314BDEE9488D}" presName="desTx" presStyleLbl="alignAccFollowNode1" presStyleIdx="1" presStyleCnt="4">
        <dgm:presLayoutVars>
          <dgm:bulletEnabled val="1"/>
        </dgm:presLayoutVars>
      </dgm:prSet>
      <dgm:spPr/>
    </dgm:pt>
    <dgm:pt modelId="{2A2A99E2-8444-4B35-B181-3EB871F8FDE9}" type="pres">
      <dgm:prSet presAssocID="{4BEC044E-7DBC-42A3-A7B6-AC38E0C536A8}" presName="space" presStyleCnt="0"/>
      <dgm:spPr/>
    </dgm:pt>
    <dgm:pt modelId="{05CB7D60-03B6-4FE2-B0E5-174066587733}" type="pres">
      <dgm:prSet presAssocID="{EF957A1D-FBA1-43B2-A3F8-344B1100FA1F}" presName="composite" presStyleCnt="0"/>
      <dgm:spPr/>
    </dgm:pt>
    <dgm:pt modelId="{72EBCEEE-B538-4CD2-BC47-53B1500F83CF}" type="pres">
      <dgm:prSet presAssocID="{EF957A1D-FBA1-43B2-A3F8-344B1100FA1F}" presName="parTx" presStyleLbl="alignNode1" presStyleIdx="2" presStyleCnt="4">
        <dgm:presLayoutVars>
          <dgm:chMax val="0"/>
          <dgm:chPref val="0"/>
          <dgm:bulletEnabled val="1"/>
        </dgm:presLayoutVars>
      </dgm:prSet>
      <dgm:spPr/>
    </dgm:pt>
    <dgm:pt modelId="{6476519B-2613-4144-ABB1-E44386055C0F}" type="pres">
      <dgm:prSet presAssocID="{EF957A1D-FBA1-43B2-A3F8-344B1100FA1F}" presName="desTx" presStyleLbl="alignAccFollowNode1" presStyleIdx="2" presStyleCnt="4">
        <dgm:presLayoutVars>
          <dgm:bulletEnabled val="1"/>
        </dgm:presLayoutVars>
      </dgm:prSet>
      <dgm:spPr/>
    </dgm:pt>
    <dgm:pt modelId="{2DF0BC92-D9B0-4A88-856B-4C796664E0A3}" type="pres">
      <dgm:prSet presAssocID="{A9D24594-F401-4E38-B155-5DC2512B5485}" presName="space" presStyleCnt="0"/>
      <dgm:spPr/>
    </dgm:pt>
    <dgm:pt modelId="{77789CBA-1F1F-48DF-BF96-2F50D4DBFFD2}" type="pres">
      <dgm:prSet presAssocID="{C7619C0D-50D5-4B55-BFC4-C1876C5A80C2}" presName="composite" presStyleCnt="0"/>
      <dgm:spPr/>
    </dgm:pt>
    <dgm:pt modelId="{0EBD451E-5B55-497B-B912-DB73844C2D30}" type="pres">
      <dgm:prSet presAssocID="{C7619C0D-50D5-4B55-BFC4-C1876C5A80C2}" presName="parTx" presStyleLbl="alignNode1" presStyleIdx="3" presStyleCnt="4">
        <dgm:presLayoutVars>
          <dgm:chMax val="0"/>
          <dgm:chPref val="0"/>
          <dgm:bulletEnabled val="1"/>
        </dgm:presLayoutVars>
      </dgm:prSet>
      <dgm:spPr/>
    </dgm:pt>
    <dgm:pt modelId="{F153DB7D-38BD-44DF-9318-16E3CF9FBD86}" type="pres">
      <dgm:prSet presAssocID="{C7619C0D-50D5-4B55-BFC4-C1876C5A80C2}" presName="desTx" presStyleLbl="alignAccFollowNode1" presStyleIdx="3" presStyleCnt="4">
        <dgm:presLayoutVars>
          <dgm:bulletEnabled val="1"/>
        </dgm:presLayoutVars>
      </dgm:prSet>
      <dgm:spPr/>
    </dgm:pt>
  </dgm:ptLst>
  <dgm:cxnLst>
    <dgm:cxn modelId="{43355423-708D-4E2E-9A5C-BE8A94F2096E}" srcId="{222052C9-7A40-49E9-A5DE-B2039770DFB5}" destId="{C7619C0D-50D5-4B55-BFC4-C1876C5A80C2}" srcOrd="3" destOrd="0" parTransId="{789BCA47-E1DE-4AF9-95D1-194E7A96C0D0}" sibTransId="{04D53C7E-F249-41AF-8020-968F8CB3D263}"/>
    <dgm:cxn modelId="{C9CAC933-50D2-4AB8-A578-3E48E99A7E92}" srcId="{1B7606DD-A48E-4809-9FE5-314BDEE9488D}" destId="{4AE74513-8D84-4D8C-9AE7-2C35549EF01B}" srcOrd="0" destOrd="0" parTransId="{5B42476D-870F-4F36-976C-DCE5715619FB}" sibTransId="{DFB40EE5-ABC5-4EA3-B904-D34A73540DD1}"/>
    <dgm:cxn modelId="{C0657C3C-1CF0-4406-B0F9-EF823078188C}" srcId="{222052C9-7A40-49E9-A5DE-B2039770DFB5}" destId="{1B7606DD-A48E-4809-9FE5-314BDEE9488D}" srcOrd="1" destOrd="0" parTransId="{2ABBE205-5B05-4642-A20F-E18A50E383D4}" sibTransId="{4BEC044E-7DBC-42A3-A7B6-AC38E0C536A8}"/>
    <dgm:cxn modelId="{0C22C664-32A3-42C7-BBF2-4F34A413ECAD}" type="presOf" srcId="{222052C9-7A40-49E9-A5DE-B2039770DFB5}" destId="{EF1F6102-C4B3-488D-8B3D-691B49E1BC9D}" srcOrd="0" destOrd="0" presId="urn:microsoft.com/office/officeart/2005/8/layout/hList1"/>
    <dgm:cxn modelId="{A096AB4B-0CF0-4978-8515-CBD29FB18118}" type="presOf" srcId="{D4FC1E92-9742-480D-A0C2-2626D0680E53}" destId="{433331F2-CF61-4151-BD34-6E2685F0C6D6}" srcOrd="0" destOrd="0" presId="urn:microsoft.com/office/officeart/2005/8/layout/hList1"/>
    <dgm:cxn modelId="{7DBF7273-D492-46DC-8E36-91A6D9786C20}" srcId="{58D7FBB3-116C-48E1-904A-59F57AAC7FE6}" destId="{D4FC1E92-9742-480D-A0C2-2626D0680E53}" srcOrd="0" destOrd="0" parTransId="{63255D9D-578D-4BBF-A1AF-D4F5F28AD000}" sibTransId="{182E0728-65D9-4DA6-B196-FCFF83ED2751}"/>
    <dgm:cxn modelId="{C89DF473-C40A-4C58-8F55-04E9505A4CBF}" type="presOf" srcId="{777063C7-C9F3-421A-B7A1-62A25B173812}" destId="{F153DB7D-38BD-44DF-9318-16E3CF9FBD86}" srcOrd="0" destOrd="0" presId="urn:microsoft.com/office/officeart/2005/8/layout/hList1"/>
    <dgm:cxn modelId="{41B47774-3567-4A62-9EB5-BB2AEA458507}" type="presOf" srcId="{4AE74513-8D84-4D8C-9AE7-2C35549EF01B}" destId="{B7DA60F1-D767-4DD4-838F-70A0789938CD}" srcOrd="0" destOrd="0" presId="urn:microsoft.com/office/officeart/2005/8/layout/hList1"/>
    <dgm:cxn modelId="{35022D57-4D38-4B5C-B308-2212719DF077}" srcId="{C7619C0D-50D5-4B55-BFC4-C1876C5A80C2}" destId="{777063C7-C9F3-421A-B7A1-62A25B173812}" srcOrd="0" destOrd="0" parTransId="{628B17F6-FE9A-4480-8813-69DF9D44264C}" sibTransId="{6FEC623D-C84A-4ED5-9863-3F4701A3E917}"/>
    <dgm:cxn modelId="{FFD7D890-9311-4035-B55A-1E41AA8E1CE5}" type="presOf" srcId="{EF957A1D-FBA1-43B2-A3F8-344B1100FA1F}" destId="{72EBCEEE-B538-4CD2-BC47-53B1500F83CF}" srcOrd="0" destOrd="0" presId="urn:microsoft.com/office/officeart/2005/8/layout/hList1"/>
    <dgm:cxn modelId="{7017BA93-0B8B-4325-8F3A-6FD21DA9943B}" srcId="{EF957A1D-FBA1-43B2-A3F8-344B1100FA1F}" destId="{8720FA63-FD6F-4609-9A8C-BA3573194F3A}" srcOrd="0" destOrd="0" parTransId="{05D496A3-5107-4F28-99E8-14E1D4FB5797}" sibTransId="{35CC19D6-B3D4-4A9A-B71D-964B6CF4B3CA}"/>
    <dgm:cxn modelId="{8F95C294-6F16-4360-8099-96A87FEBD0FB}" srcId="{222052C9-7A40-49E9-A5DE-B2039770DFB5}" destId="{EF957A1D-FBA1-43B2-A3F8-344B1100FA1F}" srcOrd="2" destOrd="0" parTransId="{FC44A4E0-6996-4509-B042-F68920E0D458}" sibTransId="{A9D24594-F401-4E38-B155-5DC2512B5485}"/>
    <dgm:cxn modelId="{86103F99-5609-4AB8-8B2A-841B6C4D003C}" type="presOf" srcId="{8720FA63-FD6F-4609-9A8C-BA3573194F3A}" destId="{6476519B-2613-4144-ABB1-E44386055C0F}" srcOrd="0" destOrd="0" presId="urn:microsoft.com/office/officeart/2005/8/layout/hList1"/>
    <dgm:cxn modelId="{A922C4B3-A16F-4D6E-BC75-B8B8325D4B81}" type="presOf" srcId="{85BD100D-0F20-44C5-87D0-B326D649F760}" destId="{6476519B-2613-4144-ABB1-E44386055C0F}" srcOrd="0" destOrd="1"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678E32D2-41C7-49A6-9AFF-FEB465976967}" type="presOf" srcId="{58D7FBB3-116C-48E1-904A-59F57AAC7FE6}" destId="{ACFCCA67-35A0-41C3-AB56-AD7669ADD655}" srcOrd="0" destOrd="0" presId="urn:microsoft.com/office/officeart/2005/8/layout/hList1"/>
    <dgm:cxn modelId="{24BB56EA-2782-4B36-8CEF-619AEC609C3A}" type="presOf" srcId="{1B7606DD-A48E-4809-9FE5-314BDEE9488D}" destId="{81222930-B967-40E5-96FD-F476B830FBE8}" srcOrd="0" destOrd="0" presId="urn:microsoft.com/office/officeart/2005/8/layout/hList1"/>
    <dgm:cxn modelId="{D662E8EF-1F87-40BE-8D70-E241722B94A7}" type="presOf" srcId="{C7619C0D-50D5-4B55-BFC4-C1876C5A80C2}" destId="{0EBD451E-5B55-497B-B912-DB73844C2D30}" srcOrd="0" destOrd="0" presId="urn:microsoft.com/office/officeart/2005/8/layout/hList1"/>
    <dgm:cxn modelId="{8DAB76F4-8012-4C67-9A75-20A6CB28F52B}" srcId="{EF957A1D-FBA1-43B2-A3F8-344B1100FA1F}" destId="{85BD100D-0F20-44C5-87D0-B326D649F760}" srcOrd="1" destOrd="0" parTransId="{5FC4BE95-ACED-4FDD-8E9D-3DD3091DF662}" sibTransId="{4C9DBDB7-5139-4DCB-B76E-59457CE829C3}"/>
    <dgm:cxn modelId="{4AA707CC-A925-407F-8B38-03BB14D9AD3F}" type="presParOf" srcId="{EF1F6102-C4B3-488D-8B3D-691B49E1BC9D}" destId="{FA7734C3-0CBF-4033-B4F7-09A3FB89381D}" srcOrd="0" destOrd="0" presId="urn:microsoft.com/office/officeart/2005/8/layout/hList1"/>
    <dgm:cxn modelId="{853CA8AC-671E-4EFC-AC6E-34EA5FE6A9DD}" type="presParOf" srcId="{FA7734C3-0CBF-4033-B4F7-09A3FB89381D}" destId="{ACFCCA67-35A0-41C3-AB56-AD7669ADD655}" srcOrd="0" destOrd="0" presId="urn:microsoft.com/office/officeart/2005/8/layout/hList1"/>
    <dgm:cxn modelId="{C5FEE764-F292-49C1-9059-D80CD5A35398}" type="presParOf" srcId="{FA7734C3-0CBF-4033-B4F7-09A3FB89381D}" destId="{433331F2-CF61-4151-BD34-6E2685F0C6D6}" srcOrd="1" destOrd="0" presId="urn:microsoft.com/office/officeart/2005/8/layout/hList1"/>
    <dgm:cxn modelId="{92073B18-A583-4EC1-B8F6-38E7EF9802C7}" type="presParOf" srcId="{EF1F6102-C4B3-488D-8B3D-691B49E1BC9D}" destId="{8578E31A-B8FB-4608-AC26-5BCFAB529BC3}" srcOrd="1" destOrd="0" presId="urn:microsoft.com/office/officeart/2005/8/layout/hList1"/>
    <dgm:cxn modelId="{20AD880C-0368-4DE1-96F6-14B2382AC710}" type="presParOf" srcId="{EF1F6102-C4B3-488D-8B3D-691B49E1BC9D}" destId="{6F817FB3-3818-4392-8663-88EC929F3B8F}" srcOrd="2" destOrd="0" presId="urn:microsoft.com/office/officeart/2005/8/layout/hList1"/>
    <dgm:cxn modelId="{E8183518-B864-4F77-947B-FA3B686FC590}" type="presParOf" srcId="{6F817FB3-3818-4392-8663-88EC929F3B8F}" destId="{81222930-B967-40E5-96FD-F476B830FBE8}" srcOrd="0" destOrd="0" presId="urn:microsoft.com/office/officeart/2005/8/layout/hList1"/>
    <dgm:cxn modelId="{EBD6C7DC-DDFD-415A-BC07-00EC8C071F44}" type="presParOf" srcId="{6F817FB3-3818-4392-8663-88EC929F3B8F}" destId="{B7DA60F1-D767-4DD4-838F-70A0789938CD}" srcOrd="1" destOrd="0" presId="urn:microsoft.com/office/officeart/2005/8/layout/hList1"/>
    <dgm:cxn modelId="{55306CEE-5AF4-41E8-8D69-A5F535C06A75}" type="presParOf" srcId="{EF1F6102-C4B3-488D-8B3D-691B49E1BC9D}" destId="{2A2A99E2-8444-4B35-B181-3EB871F8FDE9}" srcOrd="3" destOrd="0" presId="urn:microsoft.com/office/officeart/2005/8/layout/hList1"/>
    <dgm:cxn modelId="{8E2D4010-C52A-4950-B740-2683A93395BF}" type="presParOf" srcId="{EF1F6102-C4B3-488D-8B3D-691B49E1BC9D}" destId="{05CB7D60-03B6-4FE2-B0E5-174066587733}" srcOrd="4" destOrd="0" presId="urn:microsoft.com/office/officeart/2005/8/layout/hList1"/>
    <dgm:cxn modelId="{B355898C-ADF2-4EFC-A8B5-444C843C7EE7}" type="presParOf" srcId="{05CB7D60-03B6-4FE2-B0E5-174066587733}" destId="{72EBCEEE-B538-4CD2-BC47-53B1500F83CF}" srcOrd="0" destOrd="0" presId="urn:microsoft.com/office/officeart/2005/8/layout/hList1"/>
    <dgm:cxn modelId="{CA87F60B-89AB-483A-92FC-79568C3BBAC2}" type="presParOf" srcId="{05CB7D60-03B6-4FE2-B0E5-174066587733}" destId="{6476519B-2613-4144-ABB1-E44386055C0F}" srcOrd="1" destOrd="0" presId="urn:microsoft.com/office/officeart/2005/8/layout/hList1"/>
    <dgm:cxn modelId="{7EF0508D-996F-457D-B428-663A7BF892E6}" type="presParOf" srcId="{EF1F6102-C4B3-488D-8B3D-691B49E1BC9D}" destId="{2DF0BC92-D9B0-4A88-856B-4C796664E0A3}" srcOrd="5" destOrd="0" presId="urn:microsoft.com/office/officeart/2005/8/layout/hList1"/>
    <dgm:cxn modelId="{C252901F-9184-4203-8B82-86E95E2FB097}" type="presParOf" srcId="{EF1F6102-C4B3-488D-8B3D-691B49E1BC9D}" destId="{77789CBA-1F1F-48DF-BF96-2F50D4DBFFD2}" srcOrd="6" destOrd="0" presId="urn:microsoft.com/office/officeart/2005/8/layout/hList1"/>
    <dgm:cxn modelId="{DA196756-DC16-414F-9034-E6A4B8B82C91}" type="presParOf" srcId="{77789CBA-1F1F-48DF-BF96-2F50D4DBFFD2}" destId="{0EBD451E-5B55-497B-B912-DB73844C2D30}" srcOrd="0" destOrd="0" presId="urn:microsoft.com/office/officeart/2005/8/layout/hList1"/>
    <dgm:cxn modelId="{9115E4FB-70D7-4FAD-8F18-7C1800D46B1B}" type="presParOf" srcId="{77789CBA-1F1F-48DF-BF96-2F50D4DBFFD2}" destId="{F153DB7D-38BD-44DF-9318-16E3CF9FBD8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DCE184-7BD3-4DD7-AFDE-0D849D4FE9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C23AC72-53FC-47BB-AE0D-79687B8CA098}">
      <dgm:prSet phldrT="[Text]" phldr="0"/>
      <dgm:spPr/>
      <dgm:t>
        <a:bodyPr/>
        <a:lstStyle/>
        <a:p>
          <a:pPr rtl="0"/>
          <a:r>
            <a:rPr lang="en-US" dirty="0">
              <a:latin typeface="Arial"/>
            </a:rPr>
            <a:t>Domain name info</a:t>
          </a:r>
          <a:endParaRPr lang="en-US" dirty="0"/>
        </a:p>
      </dgm:t>
    </dgm:pt>
    <dgm:pt modelId="{6EE343BC-18AC-4360-8BD8-43C5C9224955}" type="parTrans" cxnId="{3DED2814-2296-49AE-8C0B-514B43F94DE7}">
      <dgm:prSet/>
      <dgm:spPr/>
      <dgm:t>
        <a:bodyPr/>
        <a:lstStyle/>
        <a:p>
          <a:endParaRPr lang="en-US"/>
        </a:p>
      </dgm:t>
    </dgm:pt>
    <dgm:pt modelId="{42793295-83A1-4C76-B2AE-A4B170508FB8}" type="sibTrans" cxnId="{3DED2814-2296-49AE-8C0B-514B43F94DE7}">
      <dgm:prSet/>
      <dgm:spPr/>
      <dgm:t>
        <a:bodyPr/>
        <a:lstStyle/>
        <a:p>
          <a:endParaRPr lang="en-US"/>
        </a:p>
      </dgm:t>
    </dgm:pt>
    <dgm:pt modelId="{8D610D4E-8ECD-4A2D-9218-688E5DC1F49E}">
      <dgm:prSet phldrT="[Text]" phldr="0"/>
      <dgm:spPr/>
      <dgm:t>
        <a:bodyPr/>
        <a:lstStyle/>
        <a:p>
          <a:pPr rtl="0"/>
          <a:r>
            <a:rPr lang="en-US" dirty="0">
              <a:latin typeface="Arial"/>
            </a:rPr>
            <a:t> IP addresses</a:t>
          </a:r>
          <a:endParaRPr lang="en-US" dirty="0"/>
        </a:p>
      </dgm:t>
    </dgm:pt>
    <dgm:pt modelId="{FBFDCA6B-94FE-4AF8-9CAF-3087AFF47499}" type="parTrans" cxnId="{2E724CF3-5B41-4DDF-B304-E188CFF55844}">
      <dgm:prSet/>
      <dgm:spPr/>
      <dgm:t>
        <a:bodyPr/>
        <a:lstStyle/>
        <a:p>
          <a:endParaRPr lang="en-US"/>
        </a:p>
      </dgm:t>
    </dgm:pt>
    <dgm:pt modelId="{EE68E9B7-E3EF-4A75-AF27-EBBFC3B2135E}" type="sibTrans" cxnId="{2E724CF3-5B41-4DDF-B304-E188CFF55844}">
      <dgm:prSet/>
      <dgm:spPr/>
      <dgm:t>
        <a:bodyPr/>
        <a:lstStyle/>
        <a:p>
          <a:endParaRPr lang="en-US"/>
        </a:p>
      </dgm:t>
    </dgm:pt>
    <dgm:pt modelId="{6684781F-B115-4F30-8815-599DA6F3A1BD}">
      <dgm:prSet phldrT="[Text]" phldr="0"/>
      <dgm:spPr/>
      <dgm:t>
        <a:bodyPr/>
        <a:lstStyle/>
        <a:p>
          <a:pPr rtl="0"/>
          <a:r>
            <a:rPr lang="en-US" dirty="0">
              <a:latin typeface="Arial"/>
            </a:rPr>
            <a:t>DNS Servers</a:t>
          </a:r>
          <a:endParaRPr lang="en-US" dirty="0"/>
        </a:p>
      </dgm:t>
    </dgm:pt>
    <dgm:pt modelId="{341E51AC-11BA-40D7-A828-3F05D02B60E9}" type="parTrans" cxnId="{608A94D7-9E5C-47F1-8F6A-8CAFED5CC4D5}">
      <dgm:prSet/>
      <dgm:spPr/>
      <dgm:t>
        <a:bodyPr/>
        <a:lstStyle/>
        <a:p>
          <a:endParaRPr lang="en-US"/>
        </a:p>
      </dgm:t>
    </dgm:pt>
    <dgm:pt modelId="{7C06CA6B-DC85-4B74-A70B-B7E897CFA78B}" type="sibTrans" cxnId="{608A94D7-9E5C-47F1-8F6A-8CAFED5CC4D5}">
      <dgm:prSet/>
      <dgm:spPr/>
      <dgm:t>
        <a:bodyPr/>
        <a:lstStyle/>
        <a:p>
          <a:endParaRPr lang="en-US"/>
        </a:p>
      </dgm:t>
    </dgm:pt>
    <dgm:pt modelId="{DE1CB92C-5535-464E-90CC-9B611EA0756B}">
      <dgm:prSet phldrT="[Text]" phldr="0"/>
      <dgm:spPr/>
      <dgm:t>
        <a:bodyPr/>
        <a:lstStyle/>
        <a:p>
          <a:pPr rtl="0"/>
          <a:r>
            <a:rPr lang="en-US" dirty="0">
              <a:latin typeface="Arial"/>
            </a:rPr>
            <a:t>Employee info</a:t>
          </a:r>
          <a:endParaRPr lang="en-US" dirty="0"/>
        </a:p>
      </dgm:t>
    </dgm:pt>
    <dgm:pt modelId="{AE112E55-09B5-4BCB-9829-5F0C78489CC3}" type="parTrans" cxnId="{60F79B2E-4D9A-45F5-A253-1656C1CCB4F6}">
      <dgm:prSet/>
      <dgm:spPr/>
      <dgm:t>
        <a:bodyPr/>
        <a:lstStyle/>
        <a:p>
          <a:endParaRPr lang="en-US"/>
        </a:p>
      </dgm:t>
    </dgm:pt>
    <dgm:pt modelId="{2CA3465D-7040-41CF-8414-6600CDCB0DD6}" type="sibTrans" cxnId="{60F79B2E-4D9A-45F5-A253-1656C1CCB4F6}">
      <dgm:prSet/>
      <dgm:spPr/>
      <dgm:t>
        <a:bodyPr/>
        <a:lstStyle/>
        <a:p>
          <a:endParaRPr lang="en-US"/>
        </a:p>
      </dgm:t>
    </dgm:pt>
    <dgm:pt modelId="{45400496-0BF6-413B-BE20-DC288E45B306}">
      <dgm:prSet phldrT="[Text]" phldr="0"/>
      <dgm:spPr/>
      <dgm:t>
        <a:bodyPr/>
        <a:lstStyle/>
        <a:p>
          <a:pPr rtl="0"/>
          <a:r>
            <a:rPr lang="en-US" dirty="0">
              <a:latin typeface="Arial"/>
            </a:rPr>
            <a:t>Company location</a:t>
          </a:r>
          <a:endParaRPr lang="en-US" dirty="0"/>
        </a:p>
      </dgm:t>
    </dgm:pt>
    <dgm:pt modelId="{3C480CF5-81C4-44F4-A9DD-575942E40DB1}" type="parTrans" cxnId="{A94D1625-0017-4993-A2DB-A40A8D2A2EF2}">
      <dgm:prSet/>
      <dgm:spPr/>
      <dgm:t>
        <a:bodyPr/>
        <a:lstStyle/>
        <a:p>
          <a:endParaRPr lang="en-US"/>
        </a:p>
      </dgm:t>
    </dgm:pt>
    <dgm:pt modelId="{E86FD690-858B-4C34-9DF0-B364D1BE2031}" type="sibTrans" cxnId="{A94D1625-0017-4993-A2DB-A40A8D2A2EF2}">
      <dgm:prSet/>
      <dgm:spPr/>
      <dgm:t>
        <a:bodyPr/>
        <a:lstStyle/>
        <a:p>
          <a:endParaRPr lang="en-US"/>
        </a:p>
      </dgm:t>
    </dgm:pt>
    <dgm:pt modelId="{591C0FC3-3D70-4E69-972B-0FA99DEBD410}">
      <dgm:prSet phldr="0"/>
      <dgm:spPr/>
      <dgm:t>
        <a:bodyPr/>
        <a:lstStyle/>
        <a:p>
          <a:pPr rtl="0"/>
          <a:r>
            <a:rPr lang="en-US" dirty="0">
              <a:latin typeface="Arial"/>
            </a:rPr>
            <a:t>Phone numbers</a:t>
          </a:r>
        </a:p>
      </dgm:t>
    </dgm:pt>
    <dgm:pt modelId="{D5765FA5-8D89-4FF4-962C-C6B13654B396}" type="parTrans" cxnId="{86F201D3-9EFD-454D-A6B9-7DB0B6B30139}">
      <dgm:prSet/>
      <dgm:spPr/>
      <dgm:t>
        <a:bodyPr/>
        <a:lstStyle/>
        <a:p>
          <a:endParaRPr lang="en-GB"/>
        </a:p>
      </dgm:t>
    </dgm:pt>
    <dgm:pt modelId="{CAEF6577-0D7B-46DD-99BE-1A3A01E5BB49}" type="sibTrans" cxnId="{86F201D3-9EFD-454D-A6B9-7DB0B6B30139}">
      <dgm:prSet/>
      <dgm:spPr/>
      <dgm:t>
        <a:bodyPr/>
        <a:lstStyle/>
        <a:p>
          <a:endParaRPr lang="en-GB"/>
        </a:p>
      </dgm:t>
    </dgm:pt>
    <dgm:pt modelId="{9BEF4686-B4A3-4C78-AADF-584CAE3066DA}">
      <dgm:prSet phldr="0"/>
      <dgm:spPr/>
      <dgm:t>
        <a:bodyPr/>
        <a:lstStyle/>
        <a:p>
          <a:pPr rtl="0"/>
          <a:r>
            <a:rPr lang="en-US" dirty="0">
              <a:latin typeface="Arial"/>
            </a:rPr>
            <a:t>Yearly earnings</a:t>
          </a:r>
        </a:p>
      </dgm:t>
    </dgm:pt>
    <dgm:pt modelId="{EAD6BA54-8389-4265-BE0B-A9C8513798D7}" type="parTrans" cxnId="{0ACE2DD6-6002-4ABB-8A27-B9046EBC73F0}">
      <dgm:prSet/>
      <dgm:spPr/>
      <dgm:t>
        <a:bodyPr/>
        <a:lstStyle/>
        <a:p>
          <a:endParaRPr lang="en-GB"/>
        </a:p>
      </dgm:t>
    </dgm:pt>
    <dgm:pt modelId="{AAEBBCF7-5DBB-4944-8C9F-9C973A014BBC}" type="sibTrans" cxnId="{0ACE2DD6-6002-4ABB-8A27-B9046EBC73F0}">
      <dgm:prSet/>
      <dgm:spPr/>
      <dgm:t>
        <a:bodyPr/>
        <a:lstStyle/>
        <a:p>
          <a:endParaRPr lang="en-GB"/>
        </a:p>
      </dgm:t>
    </dgm:pt>
    <dgm:pt modelId="{ABC791A3-A1B0-4EA8-9CCD-4BD91F818886}">
      <dgm:prSet phldr="0"/>
      <dgm:spPr/>
      <dgm:t>
        <a:bodyPr/>
        <a:lstStyle/>
        <a:p>
          <a:pPr rtl="0"/>
          <a:r>
            <a:rPr lang="en-US" dirty="0">
              <a:latin typeface="Arial"/>
            </a:rPr>
            <a:t>Recently acquired organizations</a:t>
          </a:r>
        </a:p>
      </dgm:t>
    </dgm:pt>
    <dgm:pt modelId="{720141D3-878A-4C18-844B-D82071D2A6F7}" type="parTrans" cxnId="{E4D3581D-4F97-474E-ACBC-A86064219EDC}">
      <dgm:prSet/>
      <dgm:spPr/>
      <dgm:t>
        <a:bodyPr/>
        <a:lstStyle/>
        <a:p>
          <a:endParaRPr lang="en-GB"/>
        </a:p>
      </dgm:t>
    </dgm:pt>
    <dgm:pt modelId="{9B3752C2-EF84-48C5-9A57-A878F8BF24DD}" type="sibTrans" cxnId="{E4D3581D-4F97-474E-ACBC-A86064219EDC}">
      <dgm:prSet/>
      <dgm:spPr/>
      <dgm:t>
        <a:bodyPr/>
        <a:lstStyle/>
        <a:p>
          <a:endParaRPr lang="en-GB"/>
        </a:p>
      </dgm:t>
    </dgm:pt>
    <dgm:pt modelId="{4C59DCE4-A2F2-4F72-AF04-139DF237E955}">
      <dgm:prSet phldr="0"/>
      <dgm:spPr/>
      <dgm:t>
        <a:bodyPr/>
        <a:lstStyle/>
        <a:p>
          <a:pPr rtl="0"/>
          <a:r>
            <a:rPr lang="en-US" dirty="0">
              <a:latin typeface="Arial"/>
            </a:rPr>
            <a:t>Email addresses</a:t>
          </a:r>
        </a:p>
      </dgm:t>
    </dgm:pt>
    <dgm:pt modelId="{CE7407CC-172F-46DD-96B5-6C2E63FF1443}" type="parTrans" cxnId="{E14924B8-6C31-450D-8EC6-09C2EF0EB4F4}">
      <dgm:prSet/>
      <dgm:spPr/>
      <dgm:t>
        <a:bodyPr/>
        <a:lstStyle/>
        <a:p>
          <a:endParaRPr lang="en-GB"/>
        </a:p>
      </dgm:t>
    </dgm:pt>
    <dgm:pt modelId="{8767BBB7-7BE7-466C-89E0-E5B62DECE3FB}" type="sibTrans" cxnId="{E14924B8-6C31-450D-8EC6-09C2EF0EB4F4}">
      <dgm:prSet/>
      <dgm:spPr/>
      <dgm:t>
        <a:bodyPr/>
        <a:lstStyle/>
        <a:p>
          <a:endParaRPr lang="en-GB"/>
        </a:p>
      </dgm:t>
    </dgm:pt>
    <dgm:pt modelId="{81A3849D-8739-4ED3-82DC-81FD09860DA1}">
      <dgm:prSet phldr="0"/>
      <dgm:spPr/>
      <dgm:t>
        <a:bodyPr/>
        <a:lstStyle/>
        <a:p>
          <a:pPr rtl="0"/>
          <a:r>
            <a:rPr lang="en-US" dirty="0">
              <a:latin typeface="Arial"/>
            </a:rPr>
            <a:t>Publicly available IP address range</a:t>
          </a:r>
          <a:endParaRPr lang="en-US" dirty="0"/>
        </a:p>
      </dgm:t>
    </dgm:pt>
    <dgm:pt modelId="{34BAAB24-4938-4087-91AB-29BE4653D026}" type="parTrans" cxnId="{E6F6A0DF-3BC8-4A08-A5C4-A449772D26F0}">
      <dgm:prSet/>
      <dgm:spPr/>
      <dgm:t>
        <a:bodyPr/>
        <a:lstStyle/>
        <a:p>
          <a:endParaRPr lang="en-GB"/>
        </a:p>
      </dgm:t>
    </dgm:pt>
    <dgm:pt modelId="{6E8909DA-88A2-4B49-BCDE-A84BB1C6E339}" type="sibTrans" cxnId="{E6F6A0DF-3BC8-4A08-A5C4-A449772D26F0}">
      <dgm:prSet/>
      <dgm:spPr/>
      <dgm:t>
        <a:bodyPr/>
        <a:lstStyle/>
        <a:p>
          <a:endParaRPr lang="en-GB"/>
        </a:p>
      </dgm:t>
    </dgm:pt>
    <dgm:pt modelId="{BB3C9207-AD01-4467-8C01-14C8C62A7A2B}">
      <dgm:prSet phldr="0"/>
      <dgm:spPr/>
      <dgm:t>
        <a:bodyPr/>
        <a:lstStyle/>
        <a:p>
          <a:pPr rtl="0"/>
          <a:r>
            <a:rPr lang="en-US" dirty="0">
              <a:latin typeface="Arial"/>
            </a:rPr>
            <a:t>Open ports</a:t>
          </a:r>
        </a:p>
      </dgm:t>
    </dgm:pt>
    <dgm:pt modelId="{7CCC2430-251E-404F-A425-70CE0C1FD1A1}" type="parTrans" cxnId="{98A9D73B-48EE-4046-A352-3E8FFBD4D5CC}">
      <dgm:prSet/>
      <dgm:spPr/>
      <dgm:t>
        <a:bodyPr/>
        <a:lstStyle/>
        <a:p>
          <a:endParaRPr lang="en-GB"/>
        </a:p>
      </dgm:t>
    </dgm:pt>
    <dgm:pt modelId="{8FC373FA-5C86-485E-BAF9-749CDF1220A3}" type="sibTrans" cxnId="{98A9D73B-48EE-4046-A352-3E8FFBD4D5CC}">
      <dgm:prSet/>
      <dgm:spPr/>
      <dgm:t>
        <a:bodyPr/>
        <a:lstStyle/>
        <a:p>
          <a:endParaRPr lang="en-GB"/>
        </a:p>
      </dgm:t>
    </dgm:pt>
    <dgm:pt modelId="{84191047-67E9-425A-BDB4-822FC3DE20D1}">
      <dgm:prSet phldr="0"/>
      <dgm:spPr/>
      <dgm:t>
        <a:bodyPr/>
        <a:lstStyle/>
        <a:p>
          <a:pPr rtl="0"/>
          <a:r>
            <a:rPr lang="en-US" dirty="0">
              <a:latin typeface="Arial"/>
            </a:rPr>
            <a:t>Wireless access points</a:t>
          </a:r>
        </a:p>
      </dgm:t>
    </dgm:pt>
    <dgm:pt modelId="{8212D526-6554-4C65-B762-A5CB7073129E}" type="parTrans" cxnId="{21A7E98A-FB67-4B45-99C3-E14FF8BD0F53}">
      <dgm:prSet/>
      <dgm:spPr/>
      <dgm:t>
        <a:bodyPr/>
        <a:lstStyle/>
        <a:p>
          <a:endParaRPr lang="en-GB"/>
        </a:p>
      </dgm:t>
    </dgm:pt>
    <dgm:pt modelId="{969A246C-6FA7-4BE9-BE12-D987CC15FF41}" type="sibTrans" cxnId="{21A7E98A-FB67-4B45-99C3-E14FF8BD0F53}">
      <dgm:prSet/>
      <dgm:spPr/>
      <dgm:t>
        <a:bodyPr/>
        <a:lstStyle/>
        <a:p>
          <a:endParaRPr lang="en-GB"/>
        </a:p>
      </dgm:t>
    </dgm:pt>
    <dgm:pt modelId="{346BEED3-7920-4B28-9605-A66944A56FE0}">
      <dgm:prSet phldr="0"/>
      <dgm:spPr/>
      <dgm:t>
        <a:bodyPr/>
        <a:lstStyle/>
        <a:p>
          <a:pPr rtl="0"/>
          <a:r>
            <a:rPr lang="en-US" dirty="0">
              <a:latin typeface="Arial"/>
            </a:rPr>
            <a:t>Modem lines</a:t>
          </a:r>
        </a:p>
      </dgm:t>
    </dgm:pt>
    <dgm:pt modelId="{DC21E7C9-8776-49E9-9A3A-B4BC9E89512A}" type="parTrans" cxnId="{4B05F5F1-D9F5-4ADA-8C5A-2E23C8E6E49C}">
      <dgm:prSet/>
      <dgm:spPr/>
      <dgm:t>
        <a:bodyPr/>
        <a:lstStyle/>
        <a:p>
          <a:endParaRPr lang="en-GB"/>
        </a:p>
      </dgm:t>
    </dgm:pt>
    <dgm:pt modelId="{3213203E-C035-4B0A-A0E2-725FF6B21BB7}" type="sibTrans" cxnId="{4B05F5F1-D9F5-4ADA-8C5A-2E23C8E6E49C}">
      <dgm:prSet/>
      <dgm:spPr/>
      <dgm:t>
        <a:bodyPr/>
        <a:lstStyle/>
        <a:p>
          <a:endParaRPr lang="en-GB"/>
        </a:p>
      </dgm:t>
    </dgm:pt>
    <dgm:pt modelId="{CA6C8D35-962F-421B-B6E0-00C6180A363A}">
      <dgm:prSet phldr="0"/>
      <dgm:spPr/>
      <dgm:t>
        <a:bodyPr/>
        <a:lstStyle/>
        <a:p>
          <a:pPr rtl="0"/>
          <a:r>
            <a:rPr lang="en-US" dirty="0">
              <a:latin typeface="Arial"/>
            </a:rPr>
            <a:t>Banner details</a:t>
          </a:r>
          <a:endParaRPr lang="en-US" dirty="0"/>
        </a:p>
      </dgm:t>
    </dgm:pt>
    <dgm:pt modelId="{8DD7AA4F-12D2-402F-8EA7-71C54E5AFC13}" type="parTrans" cxnId="{40F6FD62-BC67-4768-8DDE-2A18D90E5FFC}">
      <dgm:prSet/>
      <dgm:spPr/>
      <dgm:t>
        <a:bodyPr/>
        <a:lstStyle/>
        <a:p>
          <a:endParaRPr lang="en-GB"/>
        </a:p>
      </dgm:t>
    </dgm:pt>
    <dgm:pt modelId="{5E01B148-F9C2-4DF3-B749-7175547557B0}" type="sibTrans" cxnId="{40F6FD62-BC67-4768-8DDE-2A18D90E5FFC}">
      <dgm:prSet/>
      <dgm:spPr/>
      <dgm:t>
        <a:bodyPr/>
        <a:lstStyle/>
        <a:p>
          <a:endParaRPr lang="en-GB"/>
        </a:p>
      </dgm:t>
    </dgm:pt>
    <dgm:pt modelId="{30C665C8-690A-46E2-AED9-D971228594B4}" type="pres">
      <dgm:prSet presAssocID="{A5DCE184-7BD3-4DD7-AFDE-0D849D4FE99E}" presName="diagram" presStyleCnt="0">
        <dgm:presLayoutVars>
          <dgm:dir/>
          <dgm:resizeHandles val="exact"/>
        </dgm:presLayoutVars>
      </dgm:prSet>
      <dgm:spPr/>
    </dgm:pt>
    <dgm:pt modelId="{E9E30A13-620E-44DD-B0B2-B0A5E576CEE5}" type="pres">
      <dgm:prSet presAssocID="{3C23AC72-53FC-47BB-AE0D-79687B8CA098}" presName="node" presStyleLbl="node1" presStyleIdx="0" presStyleCnt="14">
        <dgm:presLayoutVars>
          <dgm:bulletEnabled val="1"/>
        </dgm:presLayoutVars>
      </dgm:prSet>
      <dgm:spPr/>
    </dgm:pt>
    <dgm:pt modelId="{77A04A8E-2225-4751-BDD5-66C9E1F24F69}" type="pres">
      <dgm:prSet presAssocID="{42793295-83A1-4C76-B2AE-A4B170508FB8}" presName="sibTrans" presStyleCnt="0"/>
      <dgm:spPr/>
    </dgm:pt>
    <dgm:pt modelId="{2179AE27-F372-4A41-8111-36076734D107}" type="pres">
      <dgm:prSet presAssocID="{8D610D4E-8ECD-4A2D-9218-688E5DC1F49E}" presName="node" presStyleLbl="node1" presStyleIdx="1" presStyleCnt="14">
        <dgm:presLayoutVars>
          <dgm:bulletEnabled val="1"/>
        </dgm:presLayoutVars>
      </dgm:prSet>
      <dgm:spPr/>
    </dgm:pt>
    <dgm:pt modelId="{A3EEF8CA-AC64-45EC-8D2D-74FA2417C9DD}" type="pres">
      <dgm:prSet presAssocID="{EE68E9B7-E3EF-4A75-AF27-EBBFC3B2135E}" presName="sibTrans" presStyleCnt="0"/>
      <dgm:spPr/>
    </dgm:pt>
    <dgm:pt modelId="{8F8A911E-57F6-47A3-9181-22E047A04664}" type="pres">
      <dgm:prSet presAssocID="{6684781F-B115-4F30-8815-599DA6F3A1BD}" presName="node" presStyleLbl="node1" presStyleIdx="2" presStyleCnt="14">
        <dgm:presLayoutVars>
          <dgm:bulletEnabled val="1"/>
        </dgm:presLayoutVars>
      </dgm:prSet>
      <dgm:spPr/>
    </dgm:pt>
    <dgm:pt modelId="{000E8611-898E-446C-9195-EEF8085257F9}" type="pres">
      <dgm:prSet presAssocID="{7C06CA6B-DC85-4B74-A70B-B7E897CFA78B}" presName="sibTrans" presStyleCnt="0"/>
      <dgm:spPr/>
    </dgm:pt>
    <dgm:pt modelId="{7197F17F-9388-4024-84C9-A886E8A5F15F}" type="pres">
      <dgm:prSet presAssocID="{DE1CB92C-5535-464E-90CC-9B611EA0756B}" presName="node" presStyleLbl="node1" presStyleIdx="3" presStyleCnt="14">
        <dgm:presLayoutVars>
          <dgm:bulletEnabled val="1"/>
        </dgm:presLayoutVars>
      </dgm:prSet>
      <dgm:spPr/>
    </dgm:pt>
    <dgm:pt modelId="{6B298FB8-9FEB-4AAF-AF75-4F39FFF0376C}" type="pres">
      <dgm:prSet presAssocID="{2CA3465D-7040-41CF-8414-6600CDCB0DD6}" presName="sibTrans" presStyleCnt="0"/>
      <dgm:spPr/>
    </dgm:pt>
    <dgm:pt modelId="{C9857DA8-C033-4A0F-9842-071F8E01963D}" type="pres">
      <dgm:prSet presAssocID="{45400496-0BF6-413B-BE20-DC288E45B306}" presName="node" presStyleLbl="node1" presStyleIdx="4" presStyleCnt="14">
        <dgm:presLayoutVars>
          <dgm:bulletEnabled val="1"/>
        </dgm:presLayoutVars>
      </dgm:prSet>
      <dgm:spPr/>
    </dgm:pt>
    <dgm:pt modelId="{87416A59-3100-4BDB-93A1-A72F420BB6CE}" type="pres">
      <dgm:prSet presAssocID="{E86FD690-858B-4C34-9DF0-B364D1BE2031}" presName="sibTrans" presStyleCnt="0"/>
      <dgm:spPr/>
    </dgm:pt>
    <dgm:pt modelId="{A2FE784C-D3E1-4141-BE20-A563D6CD12C0}" type="pres">
      <dgm:prSet presAssocID="{591C0FC3-3D70-4E69-972B-0FA99DEBD410}" presName="node" presStyleLbl="node1" presStyleIdx="5" presStyleCnt="14">
        <dgm:presLayoutVars>
          <dgm:bulletEnabled val="1"/>
        </dgm:presLayoutVars>
      </dgm:prSet>
      <dgm:spPr/>
    </dgm:pt>
    <dgm:pt modelId="{99A24C21-4E61-40FD-ABBB-DAA4AA83A362}" type="pres">
      <dgm:prSet presAssocID="{CAEF6577-0D7B-46DD-99BE-1A3A01E5BB49}" presName="sibTrans" presStyleCnt="0"/>
      <dgm:spPr/>
    </dgm:pt>
    <dgm:pt modelId="{DC8F6C4B-9846-4126-B4CB-FA57A270A64C}" type="pres">
      <dgm:prSet presAssocID="{9BEF4686-B4A3-4C78-AADF-584CAE3066DA}" presName="node" presStyleLbl="node1" presStyleIdx="6" presStyleCnt="14">
        <dgm:presLayoutVars>
          <dgm:bulletEnabled val="1"/>
        </dgm:presLayoutVars>
      </dgm:prSet>
      <dgm:spPr/>
    </dgm:pt>
    <dgm:pt modelId="{14A5A9CC-7FD7-4D70-A912-E05121CD37FE}" type="pres">
      <dgm:prSet presAssocID="{AAEBBCF7-5DBB-4944-8C9F-9C973A014BBC}" presName="sibTrans" presStyleCnt="0"/>
      <dgm:spPr/>
    </dgm:pt>
    <dgm:pt modelId="{2C052904-24E9-4D3F-9632-FC2AA7D27DC6}" type="pres">
      <dgm:prSet presAssocID="{ABC791A3-A1B0-4EA8-9CCD-4BD91F818886}" presName="node" presStyleLbl="node1" presStyleIdx="7" presStyleCnt="14">
        <dgm:presLayoutVars>
          <dgm:bulletEnabled val="1"/>
        </dgm:presLayoutVars>
      </dgm:prSet>
      <dgm:spPr/>
    </dgm:pt>
    <dgm:pt modelId="{7FAE7128-8E21-4719-B4E6-D28C79FEA83E}" type="pres">
      <dgm:prSet presAssocID="{9B3752C2-EF84-48C5-9A57-A878F8BF24DD}" presName="sibTrans" presStyleCnt="0"/>
      <dgm:spPr/>
    </dgm:pt>
    <dgm:pt modelId="{4F7516BE-5C98-4C37-BEC3-805C20B02843}" type="pres">
      <dgm:prSet presAssocID="{4C59DCE4-A2F2-4F72-AF04-139DF237E955}" presName="node" presStyleLbl="node1" presStyleIdx="8" presStyleCnt="14">
        <dgm:presLayoutVars>
          <dgm:bulletEnabled val="1"/>
        </dgm:presLayoutVars>
      </dgm:prSet>
      <dgm:spPr/>
    </dgm:pt>
    <dgm:pt modelId="{59D67CD4-AABE-4836-97F4-BCE6A7ABC597}" type="pres">
      <dgm:prSet presAssocID="{8767BBB7-7BE7-466C-89E0-E5B62DECE3FB}" presName="sibTrans" presStyleCnt="0"/>
      <dgm:spPr/>
    </dgm:pt>
    <dgm:pt modelId="{9AA25887-8203-4E89-8F4A-699FF3E951AB}" type="pres">
      <dgm:prSet presAssocID="{81A3849D-8739-4ED3-82DC-81FD09860DA1}" presName="node" presStyleLbl="node1" presStyleIdx="9" presStyleCnt="14">
        <dgm:presLayoutVars>
          <dgm:bulletEnabled val="1"/>
        </dgm:presLayoutVars>
      </dgm:prSet>
      <dgm:spPr/>
    </dgm:pt>
    <dgm:pt modelId="{FD026694-D014-4184-9F77-B1330B6D0B46}" type="pres">
      <dgm:prSet presAssocID="{6E8909DA-88A2-4B49-BCDE-A84BB1C6E339}" presName="sibTrans" presStyleCnt="0"/>
      <dgm:spPr/>
    </dgm:pt>
    <dgm:pt modelId="{68D843A9-4E3E-4FE3-8528-026233DA30AB}" type="pres">
      <dgm:prSet presAssocID="{BB3C9207-AD01-4467-8C01-14C8C62A7A2B}" presName="node" presStyleLbl="node1" presStyleIdx="10" presStyleCnt="14">
        <dgm:presLayoutVars>
          <dgm:bulletEnabled val="1"/>
        </dgm:presLayoutVars>
      </dgm:prSet>
      <dgm:spPr/>
    </dgm:pt>
    <dgm:pt modelId="{BBC7DAEA-2A1C-41FE-B425-049ADE043119}" type="pres">
      <dgm:prSet presAssocID="{8FC373FA-5C86-485E-BAF9-749CDF1220A3}" presName="sibTrans" presStyleCnt="0"/>
      <dgm:spPr/>
    </dgm:pt>
    <dgm:pt modelId="{1E5CF104-5DC8-467C-AC7B-684250FFCF9D}" type="pres">
      <dgm:prSet presAssocID="{84191047-67E9-425A-BDB4-822FC3DE20D1}" presName="node" presStyleLbl="node1" presStyleIdx="11" presStyleCnt="14">
        <dgm:presLayoutVars>
          <dgm:bulletEnabled val="1"/>
        </dgm:presLayoutVars>
      </dgm:prSet>
      <dgm:spPr/>
    </dgm:pt>
    <dgm:pt modelId="{978A7016-4C81-4CF7-8467-35044AC1674C}" type="pres">
      <dgm:prSet presAssocID="{969A246C-6FA7-4BE9-BE12-D987CC15FF41}" presName="sibTrans" presStyleCnt="0"/>
      <dgm:spPr/>
    </dgm:pt>
    <dgm:pt modelId="{358E810C-99AC-4D26-B5EB-8AC668B8A0ED}" type="pres">
      <dgm:prSet presAssocID="{346BEED3-7920-4B28-9605-A66944A56FE0}" presName="node" presStyleLbl="node1" presStyleIdx="12" presStyleCnt="14">
        <dgm:presLayoutVars>
          <dgm:bulletEnabled val="1"/>
        </dgm:presLayoutVars>
      </dgm:prSet>
      <dgm:spPr/>
    </dgm:pt>
    <dgm:pt modelId="{A3781BDE-4DF8-41DE-98E6-BB73867B3C68}" type="pres">
      <dgm:prSet presAssocID="{3213203E-C035-4B0A-A0E2-725FF6B21BB7}" presName="sibTrans" presStyleCnt="0"/>
      <dgm:spPr/>
    </dgm:pt>
    <dgm:pt modelId="{F2699A60-7538-4CDC-9FB8-9BEFAE793B0D}" type="pres">
      <dgm:prSet presAssocID="{CA6C8D35-962F-421B-B6E0-00C6180A363A}" presName="node" presStyleLbl="node1" presStyleIdx="13" presStyleCnt="14">
        <dgm:presLayoutVars>
          <dgm:bulletEnabled val="1"/>
        </dgm:presLayoutVars>
      </dgm:prSet>
      <dgm:spPr/>
    </dgm:pt>
  </dgm:ptLst>
  <dgm:cxnLst>
    <dgm:cxn modelId="{4E8E4004-7429-4928-9512-2B7C1337EA38}" type="presOf" srcId="{9BEF4686-B4A3-4C78-AADF-584CAE3066DA}" destId="{DC8F6C4B-9846-4126-B4CB-FA57A270A64C}" srcOrd="0" destOrd="0" presId="urn:microsoft.com/office/officeart/2005/8/layout/default"/>
    <dgm:cxn modelId="{EFDF4706-8D46-4CE7-B914-6E5B8988AE6F}" type="presOf" srcId="{45400496-0BF6-413B-BE20-DC288E45B306}" destId="{C9857DA8-C033-4A0F-9842-071F8E01963D}" srcOrd="0" destOrd="0" presId="urn:microsoft.com/office/officeart/2005/8/layout/default"/>
    <dgm:cxn modelId="{3DED2814-2296-49AE-8C0B-514B43F94DE7}" srcId="{A5DCE184-7BD3-4DD7-AFDE-0D849D4FE99E}" destId="{3C23AC72-53FC-47BB-AE0D-79687B8CA098}" srcOrd="0" destOrd="0" parTransId="{6EE343BC-18AC-4360-8BD8-43C5C9224955}" sibTransId="{42793295-83A1-4C76-B2AE-A4B170508FB8}"/>
    <dgm:cxn modelId="{E4D3581D-4F97-474E-ACBC-A86064219EDC}" srcId="{A5DCE184-7BD3-4DD7-AFDE-0D849D4FE99E}" destId="{ABC791A3-A1B0-4EA8-9CCD-4BD91F818886}" srcOrd="7" destOrd="0" parTransId="{720141D3-878A-4C18-844B-D82071D2A6F7}" sibTransId="{9B3752C2-EF84-48C5-9A57-A878F8BF24DD}"/>
    <dgm:cxn modelId="{CC77C822-7B41-4078-A3D2-704B946B90CD}" type="presOf" srcId="{6684781F-B115-4F30-8815-599DA6F3A1BD}" destId="{8F8A911E-57F6-47A3-9181-22E047A04664}" srcOrd="0" destOrd="0" presId="urn:microsoft.com/office/officeart/2005/8/layout/default"/>
    <dgm:cxn modelId="{A94D1625-0017-4993-A2DB-A40A8D2A2EF2}" srcId="{A5DCE184-7BD3-4DD7-AFDE-0D849D4FE99E}" destId="{45400496-0BF6-413B-BE20-DC288E45B306}" srcOrd="4" destOrd="0" parTransId="{3C480CF5-81C4-44F4-A9DD-575942E40DB1}" sibTransId="{E86FD690-858B-4C34-9DF0-B364D1BE2031}"/>
    <dgm:cxn modelId="{60F79B2E-4D9A-45F5-A253-1656C1CCB4F6}" srcId="{A5DCE184-7BD3-4DD7-AFDE-0D849D4FE99E}" destId="{DE1CB92C-5535-464E-90CC-9B611EA0756B}" srcOrd="3" destOrd="0" parTransId="{AE112E55-09B5-4BCB-9829-5F0C78489CC3}" sibTransId="{2CA3465D-7040-41CF-8414-6600CDCB0DD6}"/>
    <dgm:cxn modelId="{98A9D73B-48EE-4046-A352-3E8FFBD4D5CC}" srcId="{A5DCE184-7BD3-4DD7-AFDE-0D849D4FE99E}" destId="{BB3C9207-AD01-4467-8C01-14C8C62A7A2B}" srcOrd="10" destOrd="0" parTransId="{7CCC2430-251E-404F-A425-70CE0C1FD1A1}" sibTransId="{8FC373FA-5C86-485E-BAF9-749CDF1220A3}"/>
    <dgm:cxn modelId="{40F6FD62-BC67-4768-8DDE-2A18D90E5FFC}" srcId="{A5DCE184-7BD3-4DD7-AFDE-0D849D4FE99E}" destId="{CA6C8D35-962F-421B-B6E0-00C6180A363A}" srcOrd="13" destOrd="0" parTransId="{8DD7AA4F-12D2-402F-8EA7-71C54E5AFC13}" sibTransId="{5E01B148-F9C2-4DF3-B749-7175547557B0}"/>
    <dgm:cxn modelId="{EF4FE647-241D-4ECD-B5B0-73135F60F622}" type="presOf" srcId="{3C23AC72-53FC-47BB-AE0D-79687B8CA098}" destId="{E9E30A13-620E-44DD-B0B2-B0A5E576CEE5}" srcOrd="0" destOrd="0" presId="urn:microsoft.com/office/officeart/2005/8/layout/default"/>
    <dgm:cxn modelId="{D948DC4D-F496-4FC8-999F-5FA417602F58}" type="presOf" srcId="{8D610D4E-8ECD-4A2D-9218-688E5DC1F49E}" destId="{2179AE27-F372-4A41-8111-36076734D107}" srcOrd="0" destOrd="0" presId="urn:microsoft.com/office/officeart/2005/8/layout/default"/>
    <dgm:cxn modelId="{AE2D427B-8213-4210-90D4-A9DA564737B0}" type="presOf" srcId="{CA6C8D35-962F-421B-B6E0-00C6180A363A}" destId="{F2699A60-7538-4CDC-9FB8-9BEFAE793B0D}" srcOrd="0" destOrd="0" presId="urn:microsoft.com/office/officeart/2005/8/layout/default"/>
    <dgm:cxn modelId="{21A7E98A-FB67-4B45-99C3-E14FF8BD0F53}" srcId="{A5DCE184-7BD3-4DD7-AFDE-0D849D4FE99E}" destId="{84191047-67E9-425A-BDB4-822FC3DE20D1}" srcOrd="11" destOrd="0" parTransId="{8212D526-6554-4C65-B762-A5CB7073129E}" sibTransId="{969A246C-6FA7-4BE9-BE12-D987CC15FF41}"/>
    <dgm:cxn modelId="{E0E5E18C-F8AA-4483-A0C0-694CF84716DC}" type="presOf" srcId="{ABC791A3-A1B0-4EA8-9CCD-4BD91F818886}" destId="{2C052904-24E9-4D3F-9632-FC2AA7D27DC6}" srcOrd="0" destOrd="0" presId="urn:microsoft.com/office/officeart/2005/8/layout/default"/>
    <dgm:cxn modelId="{6A99CA90-6070-423B-B913-1097B2939FD0}" type="presOf" srcId="{81A3849D-8739-4ED3-82DC-81FD09860DA1}" destId="{9AA25887-8203-4E89-8F4A-699FF3E951AB}" srcOrd="0" destOrd="0" presId="urn:microsoft.com/office/officeart/2005/8/layout/default"/>
    <dgm:cxn modelId="{82F03694-9060-4D00-97BE-53858A335DF1}" type="presOf" srcId="{346BEED3-7920-4B28-9605-A66944A56FE0}" destId="{358E810C-99AC-4D26-B5EB-8AC668B8A0ED}" srcOrd="0" destOrd="0" presId="urn:microsoft.com/office/officeart/2005/8/layout/default"/>
    <dgm:cxn modelId="{160C44A6-74A8-468F-A79F-47ADC85CE946}" type="presOf" srcId="{BB3C9207-AD01-4467-8C01-14C8C62A7A2B}" destId="{68D843A9-4E3E-4FE3-8528-026233DA30AB}" srcOrd="0" destOrd="0" presId="urn:microsoft.com/office/officeart/2005/8/layout/default"/>
    <dgm:cxn modelId="{E14924B8-6C31-450D-8EC6-09C2EF0EB4F4}" srcId="{A5DCE184-7BD3-4DD7-AFDE-0D849D4FE99E}" destId="{4C59DCE4-A2F2-4F72-AF04-139DF237E955}" srcOrd="8" destOrd="0" parTransId="{CE7407CC-172F-46DD-96B5-6C2E63FF1443}" sibTransId="{8767BBB7-7BE7-466C-89E0-E5B62DECE3FB}"/>
    <dgm:cxn modelId="{39A91CC6-4CC4-43E8-9343-0DAC0C751CEE}" type="presOf" srcId="{84191047-67E9-425A-BDB4-822FC3DE20D1}" destId="{1E5CF104-5DC8-467C-AC7B-684250FFCF9D}" srcOrd="0" destOrd="0" presId="urn:microsoft.com/office/officeart/2005/8/layout/default"/>
    <dgm:cxn modelId="{7F2D09CE-124B-4FF4-84EF-47E557E59557}" type="presOf" srcId="{4C59DCE4-A2F2-4F72-AF04-139DF237E955}" destId="{4F7516BE-5C98-4C37-BEC3-805C20B02843}" srcOrd="0" destOrd="0" presId="urn:microsoft.com/office/officeart/2005/8/layout/default"/>
    <dgm:cxn modelId="{86F201D3-9EFD-454D-A6B9-7DB0B6B30139}" srcId="{A5DCE184-7BD3-4DD7-AFDE-0D849D4FE99E}" destId="{591C0FC3-3D70-4E69-972B-0FA99DEBD410}" srcOrd="5" destOrd="0" parTransId="{D5765FA5-8D89-4FF4-962C-C6B13654B396}" sibTransId="{CAEF6577-0D7B-46DD-99BE-1A3A01E5BB49}"/>
    <dgm:cxn modelId="{0ACE2DD6-6002-4ABB-8A27-B9046EBC73F0}" srcId="{A5DCE184-7BD3-4DD7-AFDE-0D849D4FE99E}" destId="{9BEF4686-B4A3-4C78-AADF-584CAE3066DA}" srcOrd="6" destOrd="0" parTransId="{EAD6BA54-8389-4265-BE0B-A9C8513798D7}" sibTransId="{AAEBBCF7-5DBB-4944-8C9F-9C973A014BBC}"/>
    <dgm:cxn modelId="{608A94D7-9E5C-47F1-8F6A-8CAFED5CC4D5}" srcId="{A5DCE184-7BD3-4DD7-AFDE-0D849D4FE99E}" destId="{6684781F-B115-4F30-8815-599DA6F3A1BD}" srcOrd="2" destOrd="0" parTransId="{341E51AC-11BA-40D7-A828-3F05D02B60E9}" sibTransId="{7C06CA6B-DC85-4B74-A70B-B7E897CFA78B}"/>
    <dgm:cxn modelId="{E6F6A0DF-3BC8-4A08-A5C4-A449772D26F0}" srcId="{A5DCE184-7BD3-4DD7-AFDE-0D849D4FE99E}" destId="{81A3849D-8739-4ED3-82DC-81FD09860DA1}" srcOrd="9" destOrd="0" parTransId="{34BAAB24-4938-4087-91AB-29BE4653D026}" sibTransId="{6E8909DA-88A2-4B49-BCDE-A84BB1C6E339}"/>
    <dgm:cxn modelId="{7F81C6E5-E8CA-4BD0-BB77-2D1BA89ABD1B}" type="presOf" srcId="{A5DCE184-7BD3-4DD7-AFDE-0D849D4FE99E}" destId="{30C665C8-690A-46E2-AED9-D971228594B4}" srcOrd="0" destOrd="0" presId="urn:microsoft.com/office/officeart/2005/8/layout/default"/>
    <dgm:cxn modelId="{06F034EF-8B84-439B-AE0A-9A073BB3C1D6}" type="presOf" srcId="{DE1CB92C-5535-464E-90CC-9B611EA0756B}" destId="{7197F17F-9388-4024-84C9-A886E8A5F15F}" srcOrd="0" destOrd="0" presId="urn:microsoft.com/office/officeart/2005/8/layout/default"/>
    <dgm:cxn modelId="{4B05F5F1-D9F5-4ADA-8C5A-2E23C8E6E49C}" srcId="{A5DCE184-7BD3-4DD7-AFDE-0D849D4FE99E}" destId="{346BEED3-7920-4B28-9605-A66944A56FE0}" srcOrd="12" destOrd="0" parTransId="{DC21E7C9-8776-49E9-9A3A-B4BC9E89512A}" sibTransId="{3213203E-C035-4B0A-A0E2-725FF6B21BB7}"/>
    <dgm:cxn modelId="{2E724CF3-5B41-4DDF-B304-E188CFF55844}" srcId="{A5DCE184-7BD3-4DD7-AFDE-0D849D4FE99E}" destId="{8D610D4E-8ECD-4A2D-9218-688E5DC1F49E}" srcOrd="1" destOrd="0" parTransId="{FBFDCA6B-94FE-4AF8-9CAF-3087AFF47499}" sibTransId="{EE68E9B7-E3EF-4A75-AF27-EBBFC3B2135E}"/>
    <dgm:cxn modelId="{2F7220FE-25D4-4299-89DE-AFC3F9C788BD}" type="presOf" srcId="{591C0FC3-3D70-4E69-972B-0FA99DEBD410}" destId="{A2FE784C-D3E1-4141-BE20-A563D6CD12C0}" srcOrd="0" destOrd="0" presId="urn:microsoft.com/office/officeart/2005/8/layout/default"/>
    <dgm:cxn modelId="{D9E811A3-8D7F-498B-9C7E-148BA12E5CA4}" type="presParOf" srcId="{30C665C8-690A-46E2-AED9-D971228594B4}" destId="{E9E30A13-620E-44DD-B0B2-B0A5E576CEE5}" srcOrd="0" destOrd="0" presId="urn:microsoft.com/office/officeart/2005/8/layout/default"/>
    <dgm:cxn modelId="{5440A652-91C9-4DBD-B691-054DD7EC2D24}" type="presParOf" srcId="{30C665C8-690A-46E2-AED9-D971228594B4}" destId="{77A04A8E-2225-4751-BDD5-66C9E1F24F69}" srcOrd="1" destOrd="0" presId="urn:microsoft.com/office/officeart/2005/8/layout/default"/>
    <dgm:cxn modelId="{F098739B-F313-483D-998E-93BD7AB8CDCF}" type="presParOf" srcId="{30C665C8-690A-46E2-AED9-D971228594B4}" destId="{2179AE27-F372-4A41-8111-36076734D107}" srcOrd="2" destOrd="0" presId="urn:microsoft.com/office/officeart/2005/8/layout/default"/>
    <dgm:cxn modelId="{234D0004-4674-4E59-A618-5146793A2407}" type="presParOf" srcId="{30C665C8-690A-46E2-AED9-D971228594B4}" destId="{A3EEF8CA-AC64-45EC-8D2D-74FA2417C9DD}" srcOrd="3" destOrd="0" presId="urn:microsoft.com/office/officeart/2005/8/layout/default"/>
    <dgm:cxn modelId="{A688962D-F204-4E4C-A883-7E53998F0FC5}" type="presParOf" srcId="{30C665C8-690A-46E2-AED9-D971228594B4}" destId="{8F8A911E-57F6-47A3-9181-22E047A04664}" srcOrd="4" destOrd="0" presId="urn:microsoft.com/office/officeart/2005/8/layout/default"/>
    <dgm:cxn modelId="{F1DB80F5-520A-4BF4-9803-44F97DD63286}" type="presParOf" srcId="{30C665C8-690A-46E2-AED9-D971228594B4}" destId="{000E8611-898E-446C-9195-EEF8085257F9}" srcOrd="5" destOrd="0" presId="urn:microsoft.com/office/officeart/2005/8/layout/default"/>
    <dgm:cxn modelId="{80BBA81C-4EFD-4285-8B2E-47DDF9922FAA}" type="presParOf" srcId="{30C665C8-690A-46E2-AED9-D971228594B4}" destId="{7197F17F-9388-4024-84C9-A886E8A5F15F}" srcOrd="6" destOrd="0" presId="urn:microsoft.com/office/officeart/2005/8/layout/default"/>
    <dgm:cxn modelId="{4049B3A6-38AF-45ED-91D4-5E920E80E0EF}" type="presParOf" srcId="{30C665C8-690A-46E2-AED9-D971228594B4}" destId="{6B298FB8-9FEB-4AAF-AF75-4F39FFF0376C}" srcOrd="7" destOrd="0" presId="urn:microsoft.com/office/officeart/2005/8/layout/default"/>
    <dgm:cxn modelId="{F8821845-192C-46B9-9FA9-423C7A6CCBE7}" type="presParOf" srcId="{30C665C8-690A-46E2-AED9-D971228594B4}" destId="{C9857DA8-C033-4A0F-9842-071F8E01963D}" srcOrd="8" destOrd="0" presId="urn:microsoft.com/office/officeart/2005/8/layout/default"/>
    <dgm:cxn modelId="{81245296-DA53-4A40-80D1-48A0A18E240E}" type="presParOf" srcId="{30C665C8-690A-46E2-AED9-D971228594B4}" destId="{87416A59-3100-4BDB-93A1-A72F420BB6CE}" srcOrd="9" destOrd="0" presId="urn:microsoft.com/office/officeart/2005/8/layout/default"/>
    <dgm:cxn modelId="{BE83168C-EAAC-4F0E-91EC-AF93C26FB6D6}" type="presParOf" srcId="{30C665C8-690A-46E2-AED9-D971228594B4}" destId="{A2FE784C-D3E1-4141-BE20-A563D6CD12C0}" srcOrd="10" destOrd="0" presId="urn:microsoft.com/office/officeart/2005/8/layout/default"/>
    <dgm:cxn modelId="{1B505622-61A8-425E-87C3-7F0FD92E2ADE}" type="presParOf" srcId="{30C665C8-690A-46E2-AED9-D971228594B4}" destId="{99A24C21-4E61-40FD-ABBB-DAA4AA83A362}" srcOrd="11" destOrd="0" presId="urn:microsoft.com/office/officeart/2005/8/layout/default"/>
    <dgm:cxn modelId="{A925A0E7-A64E-4EDB-973D-AAF708FB6144}" type="presParOf" srcId="{30C665C8-690A-46E2-AED9-D971228594B4}" destId="{DC8F6C4B-9846-4126-B4CB-FA57A270A64C}" srcOrd="12" destOrd="0" presId="urn:microsoft.com/office/officeart/2005/8/layout/default"/>
    <dgm:cxn modelId="{C580C824-0ACA-4A86-B3DA-3110C9D391E4}" type="presParOf" srcId="{30C665C8-690A-46E2-AED9-D971228594B4}" destId="{14A5A9CC-7FD7-4D70-A912-E05121CD37FE}" srcOrd="13" destOrd="0" presId="urn:microsoft.com/office/officeart/2005/8/layout/default"/>
    <dgm:cxn modelId="{439AB146-6F98-4000-B602-BE8552DE9780}" type="presParOf" srcId="{30C665C8-690A-46E2-AED9-D971228594B4}" destId="{2C052904-24E9-4D3F-9632-FC2AA7D27DC6}" srcOrd="14" destOrd="0" presId="urn:microsoft.com/office/officeart/2005/8/layout/default"/>
    <dgm:cxn modelId="{62788481-BB41-4542-9C94-E93415575A94}" type="presParOf" srcId="{30C665C8-690A-46E2-AED9-D971228594B4}" destId="{7FAE7128-8E21-4719-B4E6-D28C79FEA83E}" srcOrd="15" destOrd="0" presId="urn:microsoft.com/office/officeart/2005/8/layout/default"/>
    <dgm:cxn modelId="{F6B13500-B1E3-44C9-8E00-4B4448FEA840}" type="presParOf" srcId="{30C665C8-690A-46E2-AED9-D971228594B4}" destId="{4F7516BE-5C98-4C37-BEC3-805C20B02843}" srcOrd="16" destOrd="0" presId="urn:microsoft.com/office/officeart/2005/8/layout/default"/>
    <dgm:cxn modelId="{A7003612-AADE-42C3-A909-606272BE03CF}" type="presParOf" srcId="{30C665C8-690A-46E2-AED9-D971228594B4}" destId="{59D67CD4-AABE-4836-97F4-BCE6A7ABC597}" srcOrd="17" destOrd="0" presId="urn:microsoft.com/office/officeart/2005/8/layout/default"/>
    <dgm:cxn modelId="{22D17BB9-319E-4871-8837-7D8F6738187B}" type="presParOf" srcId="{30C665C8-690A-46E2-AED9-D971228594B4}" destId="{9AA25887-8203-4E89-8F4A-699FF3E951AB}" srcOrd="18" destOrd="0" presId="urn:microsoft.com/office/officeart/2005/8/layout/default"/>
    <dgm:cxn modelId="{6F4D9A6B-1AF9-4432-BB84-216F23FAA2CE}" type="presParOf" srcId="{30C665C8-690A-46E2-AED9-D971228594B4}" destId="{FD026694-D014-4184-9F77-B1330B6D0B46}" srcOrd="19" destOrd="0" presId="urn:microsoft.com/office/officeart/2005/8/layout/default"/>
    <dgm:cxn modelId="{A9AFEDE8-1525-4813-9495-E8CA7F14E304}" type="presParOf" srcId="{30C665C8-690A-46E2-AED9-D971228594B4}" destId="{68D843A9-4E3E-4FE3-8528-026233DA30AB}" srcOrd="20" destOrd="0" presId="urn:microsoft.com/office/officeart/2005/8/layout/default"/>
    <dgm:cxn modelId="{FF6654F6-59F0-44AD-BA6F-EE62F83FFD67}" type="presParOf" srcId="{30C665C8-690A-46E2-AED9-D971228594B4}" destId="{BBC7DAEA-2A1C-41FE-B425-049ADE043119}" srcOrd="21" destOrd="0" presId="urn:microsoft.com/office/officeart/2005/8/layout/default"/>
    <dgm:cxn modelId="{F2A04C44-65B2-4374-B00E-95B9E66DD1C6}" type="presParOf" srcId="{30C665C8-690A-46E2-AED9-D971228594B4}" destId="{1E5CF104-5DC8-467C-AC7B-684250FFCF9D}" srcOrd="22" destOrd="0" presId="urn:microsoft.com/office/officeart/2005/8/layout/default"/>
    <dgm:cxn modelId="{0D92C2CF-7B4B-47B3-AB11-531A3CAC7A8F}" type="presParOf" srcId="{30C665C8-690A-46E2-AED9-D971228594B4}" destId="{978A7016-4C81-4CF7-8467-35044AC1674C}" srcOrd="23" destOrd="0" presId="urn:microsoft.com/office/officeart/2005/8/layout/default"/>
    <dgm:cxn modelId="{4D9AE28A-FA9D-4F21-A855-4258025268C8}" type="presParOf" srcId="{30C665C8-690A-46E2-AED9-D971228594B4}" destId="{358E810C-99AC-4D26-B5EB-8AC668B8A0ED}" srcOrd="24" destOrd="0" presId="urn:microsoft.com/office/officeart/2005/8/layout/default"/>
    <dgm:cxn modelId="{1422F4E0-C462-4E07-938E-B24D1FAF49D1}" type="presParOf" srcId="{30C665C8-690A-46E2-AED9-D971228594B4}" destId="{A3781BDE-4DF8-41DE-98E6-BB73867B3C68}" srcOrd="25" destOrd="0" presId="urn:microsoft.com/office/officeart/2005/8/layout/default"/>
    <dgm:cxn modelId="{9ED26150-164D-4639-856A-ED47EA9A95D4}" type="presParOf" srcId="{30C665C8-690A-46E2-AED9-D971228594B4}" destId="{F2699A60-7538-4CDC-9FB8-9BEFAE793B0D}"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15904-786F-4D84-AC5C-5383A1B17601}">
      <dsp:nvSpPr>
        <dsp:cNvPr id="0" name=""/>
        <dsp:cNvSpPr/>
      </dsp:nvSpPr>
      <dsp:spPr>
        <a:xfrm>
          <a:off x="474249" y="1111468"/>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71DA-2BD7-44B1-BFB4-4878C796B76E}">
      <dsp:nvSpPr>
        <dsp:cNvPr id="0" name=""/>
        <dsp:cNvSpPr/>
      </dsp:nvSpPr>
      <dsp:spPr>
        <a:xfrm>
          <a:off x="662318" y="1299537"/>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30591-BAB3-485A-8D15-7E8886D67607}">
      <dsp:nvSpPr>
        <dsp:cNvPr id="0" name=""/>
        <dsp:cNvSpPr/>
      </dsp:nvSpPr>
      <dsp:spPr>
        <a:xfrm>
          <a:off x="158" y="1989350"/>
          <a:ext cx="1830657" cy="1270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Footprinting is the initial stage of an attack on Information Systems.</a:t>
          </a:r>
          <a:endParaRPr lang="en-US" sz="1400" kern="1200" dirty="0"/>
        </a:p>
      </dsp:txBody>
      <dsp:txXfrm>
        <a:off x="158" y="1989350"/>
        <a:ext cx="1830657" cy="1270484"/>
      </dsp:txXfrm>
    </dsp:sp>
    <dsp:sp modelId="{47D5140E-5756-441D-A2B2-347E029025DF}">
      <dsp:nvSpPr>
        <dsp:cNvPr id="0" name=""/>
        <dsp:cNvSpPr/>
      </dsp:nvSpPr>
      <dsp:spPr>
        <a:xfrm>
          <a:off x="2693340" y="1142574"/>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B5CCB-9912-4881-B1DB-2CEEC4609001}">
      <dsp:nvSpPr>
        <dsp:cNvPr id="0" name=""/>
        <dsp:cNvSpPr/>
      </dsp:nvSpPr>
      <dsp:spPr>
        <a:xfrm>
          <a:off x="2881409" y="1330642"/>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DA341-1F19-49A8-8DFF-5AB72BF7D1CF}">
      <dsp:nvSpPr>
        <dsp:cNvPr id="0" name=""/>
        <dsp:cNvSpPr/>
      </dsp:nvSpPr>
      <dsp:spPr>
        <a:xfrm>
          <a:off x="2083984" y="2082668"/>
          <a:ext cx="2101186" cy="1146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Precisely, as an attacker, you collect relevant information about the target network.</a:t>
          </a:r>
          <a:endParaRPr lang="en-US" sz="1400" kern="1200" dirty="0"/>
        </a:p>
      </dsp:txBody>
      <dsp:txXfrm>
        <a:off x="2083984" y="2082668"/>
        <a:ext cx="2101186" cy="1146061"/>
      </dsp:txXfrm>
    </dsp:sp>
    <dsp:sp modelId="{C79C81F8-9D7A-46A3-B6AF-D02565837E59}">
      <dsp:nvSpPr>
        <dsp:cNvPr id="0" name=""/>
        <dsp:cNvSpPr/>
      </dsp:nvSpPr>
      <dsp:spPr>
        <a:xfrm>
          <a:off x="5097404" y="1138913"/>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B1396-C4D4-4417-8A94-7BE647FBAB86}">
      <dsp:nvSpPr>
        <dsp:cNvPr id="0" name=""/>
        <dsp:cNvSpPr/>
      </dsp:nvSpPr>
      <dsp:spPr>
        <a:xfrm>
          <a:off x="5285472" y="1326981"/>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3A5A7-70FB-4C82-B0A8-BC1464F187ED}">
      <dsp:nvSpPr>
        <dsp:cNvPr id="0" name=""/>
        <dsp:cNvSpPr/>
      </dsp:nvSpPr>
      <dsp:spPr>
        <a:xfrm>
          <a:off x="4438340" y="2071685"/>
          <a:ext cx="2200602" cy="116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Using the gathered information, various ways to intrude the system will be identified. </a:t>
          </a:r>
          <a:endParaRPr lang="en-US" sz="1400" kern="1200" dirty="0"/>
        </a:p>
      </dsp:txBody>
      <dsp:txXfrm>
        <a:off x="4438340" y="2071685"/>
        <a:ext cx="2200602" cy="1160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6481E-6456-439B-8CD4-CB2370D8E1A4}">
      <dsp:nvSpPr>
        <dsp:cNvPr id="0" name=""/>
        <dsp:cNvSpPr/>
      </dsp:nvSpPr>
      <dsp:spPr>
        <a:xfrm>
          <a:off x="4540706" y="3941"/>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information gathering steps are vital. </a:t>
          </a:r>
          <a:r>
            <a:rPr lang="en-US" kern="1200" dirty="0"/>
            <a:t>Good information helps in successful analysis</a:t>
          </a:r>
          <a:endParaRPr lang="en-US" sz="1800" b="1" kern="1200" dirty="0">
            <a:solidFill>
              <a:schemeClr val="bg1"/>
            </a:solidFill>
          </a:endParaRPr>
        </a:p>
      </dsp:txBody>
      <dsp:txXfrm>
        <a:off x="4540706" y="77576"/>
        <a:ext cx="6590154" cy="441812"/>
      </dsp:txXfrm>
    </dsp:sp>
    <dsp:sp modelId="{B9789CC8-07FB-4392-9DAA-05D0A02EA85D}">
      <dsp:nvSpPr>
        <dsp:cNvPr id="0" name=""/>
        <dsp:cNvSpPr/>
      </dsp:nvSpPr>
      <dsp:spPr>
        <a:xfrm>
          <a:off x="0" y="3941"/>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Information Gathering</a:t>
          </a:r>
          <a:endParaRPr lang="en-US" sz="1800" b="1" kern="1200" dirty="0">
            <a:solidFill>
              <a:schemeClr val="bg1"/>
            </a:solidFill>
          </a:endParaRPr>
        </a:p>
      </dsp:txBody>
      <dsp:txXfrm>
        <a:off x="28757" y="32698"/>
        <a:ext cx="4483192" cy="531568"/>
      </dsp:txXfrm>
    </dsp:sp>
    <dsp:sp modelId="{38DF850F-E20B-4960-9E7A-3B6CEB8C6C4B}">
      <dsp:nvSpPr>
        <dsp:cNvPr id="0" name=""/>
        <dsp:cNvSpPr/>
      </dsp:nvSpPr>
      <dsp:spPr>
        <a:xfrm>
          <a:off x="4540706" y="651933"/>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find the available IP addresses for scanning and further enumeration. </a:t>
          </a:r>
          <a:endParaRPr lang="en-US" sz="1800" b="1" kern="1200" dirty="0">
            <a:solidFill>
              <a:schemeClr val="bg1"/>
            </a:solidFill>
          </a:endParaRPr>
        </a:p>
      </dsp:txBody>
      <dsp:txXfrm>
        <a:off x="4540706" y="725568"/>
        <a:ext cx="6590154" cy="441812"/>
      </dsp:txXfrm>
    </dsp:sp>
    <dsp:sp modelId="{31A6E0E0-C554-406F-805F-9D2F218C2E79}">
      <dsp:nvSpPr>
        <dsp:cNvPr id="0" name=""/>
        <dsp:cNvSpPr/>
      </dsp:nvSpPr>
      <dsp:spPr>
        <a:xfrm>
          <a:off x="0" y="651933"/>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Determining network range</a:t>
          </a:r>
          <a:endParaRPr lang="en-US" sz="1800" b="1" kern="1200" dirty="0">
            <a:solidFill>
              <a:schemeClr val="bg1"/>
            </a:solidFill>
          </a:endParaRPr>
        </a:p>
      </dsp:txBody>
      <dsp:txXfrm>
        <a:off x="28757" y="680690"/>
        <a:ext cx="4483192" cy="531568"/>
      </dsp:txXfrm>
    </dsp:sp>
    <dsp:sp modelId="{1B70F166-BAFA-4D08-93B5-2CD596076B36}">
      <dsp:nvSpPr>
        <dsp:cNvPr id="0" name=""/>
        <dsp:cNvSpPr/>
      </dsp:nvSpPr>
      <dsp:spPr>
        <a:xfrm>
          <a:off x="4540706" y="1299924"/>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know if a machine is alive before an attack is performed</a:t>
          </a:r>
          <a:endParaRPr lang="en-US" sz="1800" b="1" kern="1200" dirty="0">
            <a:solidFill>
              <a:schemeClr val="bg1"/>
            </a:solidFill>
          </a:endParaRPr>
        </a:p>
      </dsp:txBody>
      <dsp:txXfrm>
        <a:off x="4540706" y="1373559"/>
        <a:ext cx="6590154" cy="441812"/>
      </dsp:txXfrm>
    </dsp:sp>
    <dsp:sp modelId="{9D14F392-6363-406C-ACC6-DB6F246443FD}">
      <dsp:nvSpPr>
        <dsp:cNvPr id="0" name=""/>
        <dsp:cNvSpPr/>
      </dsp:nvSpPr>
      <dsp:spPr>
        <a:xfrm>
          <a:off x="0" y="1299924"/>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Identify Active Machines</a:t>
          </a:r>
          <a:endParaRPr lang="en-US" sz="1800" b="1" kern="1200" dirty="0">
            <a:solidFill>
              <a:schemeClr val="bg1"/>
            </a:solidFill>
          </a:endParaRPr>
        </a:p>
      </dsp:txBody>
      <dsp:txXfrm>
        <a:off x="28757" y="1328681"/>
        <a:ext cx="4483192" cy="531568"/>
      </dsp:txXfrm>
    </dsp:sp>
    <dsp:sp modelId="{A329F1A1-AD36-4D14-9C73-B56DA6ADFEC9}">
      <dsp:nvSpPr>
        <dsp:cNvPr id="0" name=""/>
        <dsp:cNvSpPr/>
      </dsp:nvSpPr>
      <dsp:spPr>
        <a:xfrm>
          <a:off x="4540706" y="1947915"/>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Identifying open ports will be the next step to initiate potential attack vectors. </a:t>
          </a:r>
          <a:endParaRPr lang="en-US" sz="1800" b="1" kern="1200" dirty="0">
            <a:solidFill>
              <a:schemeClr val="bg1"/>
            </a:solidFill>
          </a:endParaRPr>
        </a:p>
      </dsp:txBody>
      <dsp:txXfrm>
        <a:off x="4540706" y="2021550"/>
        <a:ext cx="6590154" cy="441812"/>
      </dsp:txXfrm>
    </dsp:sp>
    <dsp:sp modelId="{5E47ED69-09D4-4AF0-AB74-8E1EADB96346}">
      <dsp:nvSpPr>
        <dsp:cNvPr id="0" name=""/>
        <dsp:cNvSpPr/>
      </dsp:nvSpPr>
      <dsp:spPr>
        <a:xfrm>
          <a:off x="0" y="1947915"/>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Finding open ports and access points</a:t>
          </a:r>
          <a:endParaRPr lang="en-US" sz="1800" b="1" kern="1200" dirty="0">
            <a:solidFill>
              <a:schemeClr val="bg1"/>
            </a:solidFill>
          </a:endParaRPr>
        </a:p>
      </dsp:txBody>
      <dsp:txXfrm>
        <a:off x="28757" y="1976672"/>
        <a:ext cx="4483192" cy="531568"/>
      </dsp:txXfrm>
    </dsp:sp>
    <dsp:sp modelId="{D97FD641-C77D-453F-85C1-5938C87AB431}">
      <dsp:nvSpPr>
        <dsp:cNvPr id="0" name=""/>
        <dsp:cNvSpPr/>
      </dsp:nvSpPr>
      <dsp:spPr>
        <a:xfrm>
          <a:off x="4540706" y="2595906"/>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After getting the IP addresses, active systems,  &amp; open ports, the type of systems is the next checkbox to tick</a:t>
          </a:r>
          <a:endParaRPr lang="en-US" sz="1800" b="1" kern="1200" dirty="0">
            <a:solidFill>
              <a:schemeClr val="bg1"/>
            </a:solidFill>
          </a:endParaRPr>
        </a:p>
      </dsp:txBody>
      <dsp:txXfrm>
        <a:off x="4540706" y="2669541"/>
        <a:ext cx="6590154" cy="441812"/>
      </dsp:txXfrm>
    </dsp:sp>
    <dsp:sp modelId="{5471632F-FCB4-49AF-B907-41D8DC2D3974}">
      <dsp:nvSpPr>
        <dsp:cNvPr id="0" name=""/>
        <dsp:cNvSpPr/>
      </dsp:nvSpPr>
      <dsp:spPr>
        <a:xfrm>
          <a:off x="0" y="2595906"/>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OS Fingerpriting</a:t>
          </a:r>
          <a:endParaRPr lang="en-US" sz="1800" b="1" kern="1200" dirty="0">
            <a:solidFill>
              <a:schemeClr val="bg1"/>
            </a:solidFill>
          </a:endParaRPr>
        </a:p>
      </dsp:txBody>
      <dsp:txXfrm>
        <a:off x="28757" y="2624663"/>
        <a:ext cx="4483192" cy="531568"/>
      </dsp:txXfrm>
    </dsp:sp>
    <dsp:sp modelId="{7DC764F2-42E0-46DF-A76A-DBBDE558B255}">
      <dsp:nvSpPr>
        <dsp:cNvPr id="0" name=""/>
        <dsp:cNvSpPr/>
      </dsp:nvSpPr>
      <dsp:spPr>
        <a:xfrm>
          <a:off x="4540706" y="3243898"/>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services running on specific ports allows to formulate &amp; launch app specific attacks. </a:t>
          </a:r>
          <a:endParaRPr lang="en-US" sz="1800" b="1" kern="1200" dirty="0">
            <a:solidFill>
              <a:schemeClr val="bg1"/>
            </a:solidFill>
          </a:endParaRPr>
        </a:p>
      </dsp:txBody>
      <dsp:txXfrm>
        <a:off x="4540706" y="3317533"/>
        <a:ext cx="6590154" cy="441812"/>
      </dsp:txXfrm>
    </dsp:sp>
    <dsp:sp modelId="{12A78B6D-D2C0-4B4F-960B-8CE9034E4570}">
      <dsp:nvSpPr>
        <dsp:cNvPr id="0" name=""/>
        <dsp:cNvSpPr/>
      </dsp:nvSpPr>
      <dsp:spPr>
        <a:xfrm>
          <a:off x="0" y="3243898"/>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Fingerprinting services</a:t>
          </a:r>
          <a:endParaRPr lang="en-US" sz="1800" b="1" kern="1200" dirty="0">
            <a:solidFill>
              <a:schemeClr val="bg1"/>
            </a:solidFill>
          </a:endParaRPr>
        </a:p>
      </dsp:txBody>
      <dsp:txXfrm>
        <a:off x="28757" y="3272655"/>
        <a:ext cx="4483192" cy="531568"/>
      </dsp:txXfrm>
    </dsp:sp>
    <dsp:sp modelId="{604F8333-68A2-48BB-901C-B0CF0503E500}">
      <dsp:nvSpPr>
        <dsp:cNvPr id="0" name=""/>
        <dsp:cNvSpPr/>
      </dsp:nvSpPr>
      <dsp:spPr>
        <a:xfrm>
          <a:off x="4540706" y="3891889"/>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Mapping the network provides with a blueprint of the organization. </a:t>
          </a:r>
          <a:endParaRPr lang="en-US" sz="1800" b="1" kern="1200" dirty="0">
            <a:solidFill>
              <a:schemeClr val="bg1"/>
            </a:solidFill>
          </a:endParaRPr>
        </a:p>
      </dsp:txBody>
      <dsp:txXfrm>
        <a:off x="4540706" y="3965524"/>
        <a:ext cx="6590154" cy="441812"/>
      </dsp:txXfrm>
    </dsp:sp>
    <dsp:sp modelId="{DFA5B93D-F1F5-429A-B88C-4E584CCF2A82}">
      <dsp:nvSpPr>
        <dsp:cNvPr id="0" name=""/>
        <dsp:cNvSpPr/>
      </dsp:nvSpPr>
      <dsp:spPr>
        <a:xfrm>
          <a:off x="0" y="3891889"/>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Mapping the network</a:t>
          </a:r>
          <a:endParaRPr lang="en-US" sz="1800" b="1" kern="1200" dirty="0">
            <a:solidFill>
              <a:schemeClr val="bg1"/>
            </a:solidFill>
          </a:endParaRPr>
        </a:p>
      </dsp:txBody>
      <dsp:txXfrm>
        <a:off x="28757" y="3920646"/>
        <a:ext cx="4483192" cy="531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150F8-9624-4AD3-8193-DA6501015F94}">
      <dsp:nvSpPr>
        <dsp:cNvPr id="0" name=""/>
        <dsp:cNvSpPr/>
      </dsp:nvSpPr>
      <dsp:spPr>
        <a:xfrm>
          <a:off x="3201851" y="436"/>
          <a:ext cx="4802777" cy="1702745"/>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sp:txBody>
      <dsp:txXfrm>
        <a:off x="3201851" y="213279"/>
        <a:ext cx="4164248" cy="1277059"/>
      </dsp:txXfrm>
    </dsp:sp>
    <dsp:sp modelId="{4B0742EF-1691-4A65-ACE9-CF23FA7AABB2}">
      <dsp:nvSpPr>
        <dsp:cNvPr id="0" name=""/>
        <dsp:cNvSpPr/>
      </dsp:nvSpPr>
      <dsp:spPr>
        <a:xfrm>
          <a:off x="0" y="436"/>
          <a:ext cx="3201851" cy="1702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Passive Footprinting</a:t>
          </a:r>
        </a:p>
      </dsp:txBody>
      <dsp:txXfrm>
        <a:off x="83121" y="83557"/>
        <a:ext cx="3035609" cy="1536503"/>
      </dsp:txXfrm>
    </dsp:sp>
    <dsp:sp modelId="{7F0EF779-D88B-4DED-9653-94E310CA3BDE}">
      <dsp:nvSpPr>
        <dsp:cNvPr id="0" name=""/>
        <dsp:cNvSpPr/>
      </dsp:nvSpPr>
      <dsp:spPr>
        <a:xfrm>
          <a:off x="3201851" y="1873456"/>
          <a:ext cx="4802777" cy="1702745"/>
        </a:xfrm>
        <a:prstGeom prst="rightArrow">
          <a:avLst>
            <a:gd name="adj1" fmla="val 75000"/>
            <a:gd name="adj2" fmla="val 50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sp:txBody>
      <dsp:txXfrm>
        <a:off x="3201851" y="2086299"/>
        <a:ext cx="4164248" cy="1277059"/>
      </dsp:txXfrm>
    </dsp:sp>
    <dsp:sp modelId="{DE4990CD-6676-4BBD-8976-0CE9BC87C409}">
      <dsp:nvSpPr>
        <dsp:cNvPr id="0" name=""/>
        <dsp:cNvSpPr/>
      </dsp:nvSpPr>
      <dsp:spPr>
        <a:xfrm>
          <a:off x="0" y="1873456"/>
          <a:ext cx="3201851" cy="170274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Active Footprinting</a:t>
          </a:r>
        </a:p>
      </dsp:txBody>
      <dsp:txXfrm>
        <a:off x="83121" y="1956577"/>
        <a:ext cx="3035609" cy="1536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D1885-239F-49C9-9792-115900DE5028}">
      <dsp:nvSpPr>
        <dsp:cNvPr id="0" name=""/>
        <dsp:cNvSpPr/>
      </dsp:nvSpPr>
      <dsp:spPr>
        <a:xfrm>
          <a:off x="785018" y="3075"/>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Organisation Information</a:t>
          </a:r>
        </a:p>
      </dsp:txBody>
      <dsp:txXfrm>
        <a:off x="785018" y="3075"/>
        <a:ext cx="2798762" cy="1679257"/>
      </dsp:txXfrm>
    </dsp:sp>
    <dsp:sp modelId="{1482BA12-C94C-402D-91E3-F07544929500}">
      <dsp:nvSpPr>
        <dsp:cNvPr id="0" name=""/>
        <dsp:cNvSpPr/>
      </dsp:nvSpPr>
      <dsp:spPr>
        <a:xfrm>
          <a:off x="785018" y="1962209"/>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Network Information</a:t>
          </a:r>
        </a:p>
      </dsp:txBody>
      <dsp:txXfrm>
        <a:off x="785018" y="1962209"/>
        <a:ext cx="2798762" cy="1679257"/>
      </dsp:txXfrm>
    </dsp:sp>
    <dsp:sp modelId="{169D2198-2FB6-4BD4-9D29-A63590130B00}">
      <dsp:nvSpPr>
        <dsp:cNvPr id="0" name=""/>
        <dsp:cNvSpPr/>
      </dsp:nvSpPr>
      <dsp:spPr>
        <a:xfrm>
          <a:off x="785018" y="3921343"/>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System Information</a:t>
          </a:r>
        </a:p>
      </dsp:txBody>
      <dsp:txXfrm>
        <a:off x="785018" y="3921343"/>
        <a:ext cx="2798762" cy="1679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4316"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Know Security Posture</a:t>
          </a:r>
        </a:p>
      </dsp:txBody>
      <dsp:txXfrm>
        <a:off x="4316" y="75217"/>
        <a:ext cx="2595512" cy="767326"/>
      </dsp:txXfrm>
    </dsp:sp>
    <dsp:sp modelId="{433331F2-CF61-4151-BD34-6E2685F0C6D6}">
      <dsp:nvSpPr>
        <dsp:cNvPr id="0" name=""/>
        <dsp:cNvSpPr/>
      </dsp:nvSpPr>
      <dsp:spPr>
        <a:xfrm>
          <a:off x="4316"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Understand the security posture of the target</a:t>
          </a:r>
        </a:p>
      </dsp:txBody>
      <dsp:txXfrm>
        <a:off x="4316" y="842544"/>
        <a:ext cx="2595512" cy="2658875"/>
      </dsp:txXfrm>
    </dsp:sp>
    <dsp:sp modelId="{81222930-B967-40E5-96FD-F476B830FBE8}">
      <dsp:nvSpPr>
        <dsp:cNvPr id="0" name=""/>
        <dsp:cNvSpPr/>
      </dsp:nvSpPr>
      <dsp:spPr>
        <a:xfrm>
          <a:off x="2963201"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Reduce Focus Area</a:t>
          </a:r>
        </a:p>
      </dsp:txBody>
      <dsp:txXfrm>
        <a:off x="2963201" y="75217"/>
        <a:ext cx="2595512" cy="767326"/>
      </dsp:txXfrm>
    </dsp:sp>
    <dsp:sp modelId="{B7DA60F1-D767-4DD4-838F-70A0789938CD}">
      <dsp:nvSpPr>
        <dsp:cNvPr id="0" name=""/>
        <dsp:cNvSpPr/>
      </dsp:nvSpPr>
      <dsp:spPr>
        <a:xfrm>
          <a:off x="2963201"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Instead of focusing on a large range of IP address, based on the gathered information, more specific ranges, networks, domain names, etc</a:t>
          </a:r>
        </a:p>
      </dsp:txBody>
      <dsp:txXfrm>
        <a:off x="2963201" y="842544"/>
        <a:ext cx="2595512" cy="2658875"/>
      </dsp:txXfrm>
    </dsp:sp>
    <dsp:sp modelId="{72EBCEEE-B538-4CD2-BC47-53B1500F83CF}">
      <dsp:nvSpPr>
        <dsp:cNvPr id="0" name=""/>
        <dsp:cNvSpPr/>
      </dsp:nvSpPr>
      <dsp:spPr>
        <a:xfrm>
          <a:off x="5922085"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Identify Vulnerabilities</a:t>
          </a:r>
        </a:p>
      </dsp:txBody>
      <dsp:txXfrm>
        <a:off x="5922085" y="75217"/>
        <a:ext cx="2595512" cy="767326"/>
      </dsp:txXfrm>
    </dsp:sp>
    <dsp:sp modelId="{6476519B-2613-4144-ABB1-E44386055C0F}">
      <dsp:nvSpPr>
        <dsp:cNvPr id="0" name=""/>
        <dsp:cNvSpPr/>
      </dsp:nvSpPr>
      <dsp:spPr>
        <a:xfrm>
          <a:off x="5922085"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Privilege to select appropriate exploits based on the identified vulnerabilities. </a:t>
          </a:r>
        </a:p>
        <a:p>
          <a:pPr marL="228600" lvl="1" indent="-228600" algn="l" defTabSz="933450">
            <a:lnSpc>
              <a:spcPct val="90000"/>
            </a:lnSpc>
            <a:spcBef>
              <a:spcPct val="0"/>
            </a:spcBef>
            <a:spcAft>
              <a:spcPct val="15000"/>
            </a:spcAft>
            <a:buChar char="•"/>
          </a:pPr>
          <a:endParaRPr lang="en-GB" sz="2100" kern="1200" dirty="0"/>
        </a:p>
      </dsp:txBody>
      <dsp:txXfrm>
        <a:off x="5922085" y="842544"/>
        <a:ext cx="2595512" cy="2658875"/>
      </dsp:txXfrm>
    </dsp:sp>
    <dsp:sp modelId="{0EBD451E-5B55-497B-B912-DB73844C2D30}">
      <dsp:nvSpPr>
        <dsp:cNvPr id="0" name=""/>
        <dsp:cNvSpPr/>
      </dsp:nvSpPr>
      <dsp:spPr>
        <a:xfrm>
          <a:off x="8880970"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Map the network</a:t>
          </a:r>
        </a:p>
      </dsp:txBody>
      <dsp:txXfrm>
        <a:off x="8880970" y="75217"/>
        <a:ext cx="2595512" cy="767326"/>
      </dsp:txXfrm>
    </dsp:sp>
    <dsp:sp modelId="{F153DB7D-38BD-44DF-9318-16E3CF9FBD86}">
      <dsp:nvSpPr>
        <dsp:cNvPr id="0" name=""/>
        <dsp:cNvSpPr/>
      </dsp:nvSpPr>
      <dsp:spPr>
        <a:xfrm>
          <a:off x="8880970"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To know the actual environment by mapping based on the gathered information.</a:t>
          </a:r>
        </a:p>
      </dsp:txBody>
      <dsp:txXfrm>
        <a:off x="8880970" y="842544"/>
        <a:ext cx="2595512" cy="26588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30A13-620E-44DD-B0B2-B0A5E576CEE5}">
      <dsp:nvSpPr>
        <dsp:cNvPr id="0" name=""/>
        <dsp:cNvSpPr/>
      </dsp:nvSpPr>
      <dsp:spPr>
        <a:xfrm>
          <a:off x="837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Domain name info</a:t>
          </a:r>
          <a:endParaRPr lang="en-US" sz="1400" kern="1200" dirty="0"/>
        </a:p>
      </dsp:txBody>
      <dsp:txXfrm>
        <a:off x="8371" y="200016"/>
        <a:ext cx="1251086" cy="750651"/>
      </dsp:txXfrm>
    </dsp:sp>
    <dsp:sp modelId="{2179AE27-F372-4A41-8111-36076734D107}">
      <dsp:nvSpPr>
        <dsp:cNvPr id="0" name=""/>
        <dsp:cNvSpPr/>
      </dsp:nvSpPr>
      <dsp:spPr>
        <a:xfrm>
          <a:off x="1384566"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 IP addresses</a:t>
          </a:r>
          <a:endParaRPr lang="en-US" sz="1400" kern="1200" dirty="0"/>
        </a:p>
      </dsp:txBody>
      <dsp:txXfrm>
        <a:off x="1384566" y="200016"/>
        <a:ext cx="1251086" cy="750651"/>
      </dsp:txXfrm>
    </dsp:sp>
    <dsp:sp modelId="{8F8A911E-57F6-47A3-9181-22E047A04664}">
      <dsp:nvSpPr>
        <dsp:cNvPr id="0" name=""/>
        <dsp:cNvSpPr/>
      </dsp:nvSpPr>
      <dsp:spPr>
        <a:xfrm>
          <a:off x="276076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DNS Servers</a:t>
          </a:r>
          <a:endParaRPr lang="en-US" sz="1400" kern="1200" dirty="0"/>
        </a:p>
      </dsp:txBody>
      <dsp:txXfrm>
        <a:off x="2760761" y="200016"/>
        <a:ext cx="1251086" cy="750651"/>
      </dsp:txXfrm>
    </dsp:sp>
    <dsp:sp modelId="{7197F17F-9388-4024-84C9-A886E8A5F15F}">
      <dsp:nvSpPr>
        <dsp:cNvPr id="0" name=""/>
        <dsp:cNvSpPr/>
      </dsp:nvSpPr>
      <dsp:spPr>
        <a:xfrm>
          <a:off x="413695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Employee info</a:t>
          </a:r>
          <a:endParaRPr lang="en-US" sz="1400" kern="1200" dirty="0"/>
        </a:p>
      </dsp:txBody>
      <dsp:txXfrm>
        <a:off x="4136955" y="200016"/>
        <a:ext cx="1251086" cy="750651"/>
      </dsp:txXfrm>
    </dsp:sp>
    <dsp:sp modelId="{C9857DA8-C033-4A0F-9842-071F8E01963D}">
      <dsp:nvSpPr>
        <dsp:cNvPr id="0" name=""/>
        <dsp:cNvSpPr/>
      </dsp:nvSpPr>
      <dsp:spPr>
        <a:xfrm>
          <a:off x="551315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Company location</a:t>
          </a:r>
          <a:endParaRPr lang="en-US" sz="1400" kern="1200" dirty="0"/>
        </a:p>
      </dsp:txBody>
      <dsp:txXfrm>
        <a:off x="5513150" y="200016"/>
        <a:ext cx="1251086" cy="750651"/>
      </dsp:txXfrm>
    </dsp:sp>
    <dsp:sp modelId="{A2FE784C-D3E1-4141-BE20-A563D6CD12C0}">
      <dsp:nvSpPr>
        <dsp:cNvPr id="0" name=""/>
        <dsp:cNvSpPr/>
      </dsp:nvSpPr>
      <dsp:spPr>
        <a:xfrm>
          <a:off x="688934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Phone numbers</a:t>
          </a:r>
        </a:p>
      </dsp:txBody>
      <dsp:txXfrm>
        <a:off x="6889345" y="200016"/>
        <a:ext cx="1251086" cy="750651"/>
      </dsp:txXfrm>
    </dsp:sp>
    <dsp:sp modelId="{DC8F6C4B-9846-4126-B4CB-FA57A270A64C}">
      <dsp:nvSpPr>
        <dsp:cNvPr id="0" name=""/>
        <dsp:cNvSpPr/>
      </dsp:nvSpPr>
      <dsp:spPr>
        <a:xfrm>
          <a:off x="826554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Yearly earnings</a:t>
          </a:r>
        </a:p>
      </dsp:txBody>
      <dsp:txXfrm>
        <a:off x="8265540" y="200016"/>
        <a:ext cx="1251086" cy="750651"/>
      </dsp:txXfrm>
    </dsp:sp>
    <dsp:sp modelId="{2C052904-24E9-4D3F-9632-FC2AA7D27DC6}">
      <dsp:nvSpPr>
        <dsp:cNvPr id="0" name=""/>
        <dsp:cNvSpPr/>
      </dsp:nvSpPr>
      <dsp:spPr>
        <a:xfrm>
          <a:off x="837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Recently acquired organizations</a:t>
          </a:r>
        </a:p>
      </dsp:txBody>
      <dsp:txXfrm>
        <a:off x="8371" y="1075776"/>
        <a:ext cx="1251086" cy="750651"/>
      </dsp:txXfrm>
    </dsp:sp>
    <dsp:sp modelId="{4F7516BE-5C98-4C37-BEC3-805C20B02843}">
      <dsp:nvSpPr>
        <dsp:cNvPr id="0" name=""/>
        <dsp:cNvSpPr/>
      </dsp:nvSpPr>
      <dsp:spPr>
        <a:xfrm>
          <a:off x="1384566"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Email addresses</a:t>
          </a:r>
        </a:p>
      </dsp:txBody>
      <dsp:txXfrm>
        <a:off x="1384566" y="1075776"/>
        <a:ext cx="1251086" cy="750651"/>
      </dsp:txXfrm>
    </dsp:sp>
    <dsp:sp modelId="{9AA25887-8203-4E89-8F4A-699FF3E951AB}">
      <dsp:nvSpPr>
        <dsp:cNvPr id="0" name=""/>
        <dsp:cNvSpPr/>
      </dsp:nvSpPr>
      <dsp:spPr>
        <a:xfrm>
          <a:off x="276076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Publicly available IP address range</a:t>
          </a:r>
          <a:endParaRPr lang="en-US" sz="1400" kern="1200" dirty="0"/>
        </a:p>
      </dsp:txBody>
      <dsp:txXfrm>
        <a:off x="2760761" y="1075776"/>
        <a:ext cx="1251086" cy="750651"/>
      </dsp:txXfrm>
    </dsp:sp>
    <dsp:sp modelId="{68D843A9-4E3E-4FE3-8528-026233DA30AB}">
      <dsp:nvSpPr>
        <dsp:cNvPr id="0" name=""/>
        <dsp:cNvSpPr/>
      </dsp:nvSpPr>
      <dsp:spPr>
        <a:xfrm>
          <a:off x="413695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Open ports</a:t>
          </a:r>
        </a:p>
      </dsp:txBody>
      <dsp:txXfrm>
        <a:off x="4136955" y="1075776"/>
        <a:ext cx="1251086" cy="750651"/>
      </dsp:txXfrm>
    </dsp:sp>
    <dsp:sp modelId="{1E5CF104-5DC8-467C-AC7B-684250FFCF9D}">
      <dsp:nvSpPr>
        <dsp:cNvPr id="0" name=""/>
        <dsp:cNvSpPr/>
      </dsp:nvSpPr>
      <dsp:spPr>
        <a:xfrm>
          <a:off x="551315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Wireless access points</a:t>
          </a:r>
        </a:p>
      </dsp:txBody>
      <dsp:txXfrm>
        <a:off x="5513150" y="1075776"/>
        <a:ext cx="1251086" cy="750651"/>
      </dsp:txXfrm>
    </dsp:sp>
    <dsp:sp modelId="{358E810C-99AC-4D26-B5EB-8AC668B8A0ED}">
      <dsp:nvSpPr>
        <dsp:cNvPr id="0" name=""/>
        <dsp:cNvSpPr/>
      </dsp:nvSpPr>
      <dsp:spPr>
        <a:xfrm>
          <a:off x="688934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Modem lines</a:t>
          </a:r>
        </a:p>
      </dsp:txBody>
      <dsp:txXfrm>
        <a:off x="6889345" y="1075776"/>
        <a:ext cx="1251086" cy="750651"/>
      </dsp:txXfrm>
    </dsp:sp>
    <dsp:sp modelId="{F2699A60-7538-4CDC-9FB8-9BEFAE793B0D}">
      <dsp:nvSpPr>
        <dsp:cNvPr id="0" name=""/>
        <dsp:cNvSpPr/>
      </dsp:nvSpPr>
      <dsp:spPr>
        <a:xfrm>
          <a:off x="826554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Banner details</a:t>
          </a:r>
          <a:endParaRPr lang="en-US" sz="1400" kern="1200" dirty="0"/>
        </a:p>
      </dsp:txBody>
      <dsp:txXfrm>
        <a:off x="8265540" y="1075776"/>
        <a:ext cx="1251086" cy="75065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Organisation Info: Emp details, telephone </a:t>
            </a:r>
            <a:r>
              <a:rPr lang="en-GB" dirty="0" err="1"/>
              <a:t>nos</a:t>
            </a:r>
            <a:r>
              <a:rPr lang="en-GB" dirty="0"/>
              <a:t>, location, Organisation Background, Web Tech and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Network Info: Domain and Sub-domains, Network Blocks, IP Addressing Scheme, </a:t>
            </a:r>
            <a:r>
              <a:rPr lang="en-GB" dirty="0" err="1"/>
              <a:t>Whois</a:t>
            </a:r>
            <a:r>
              <a:rPr lang="en-GB" dirty="0"/>
              <a:t> record, DNS and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 Info: Operating Systems, Web Servers and its location, User Credentials and more…</a:t>
            </a:r>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307676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54690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https://www.google.co.uk/advanced_search</a:t>
            </a:r>
          </a:p>
          <a:p>
            <a:r>
              <a:rPr lang="en-GB" dirty="0"/>
              <a:t>footprinting and reconnaissance </a:t>
            </a:r>
            <a:r>
              <a:rPr lang="en-GB" dirty="0" err="1"/>
              <a:t>filetype:pdf</a:t>
            </a:r>
            <a:endParaRPr lang="en-GB" dirty="0"/>
          </a:p>
          <a:p>
            <a:r>
              <a:rPr lang="en-GB" dirty="0"/>
              <a:t>index of </a:t>
            </a:r>
            <a:r>
              <a:rPr lang="en-GB" dirty="0" err="1"/>
              <a:t>backup.sql</a:t>
            </a:r>
            <a:endParaRPr lang="en-GB" dirty="0"/>
          </a:p>
          <a:p>
            <a:endParaRPr lang="en-GB" dirty="0"/>
          </a:p>
          <a:p>
            <a:pPr algn="l"/>
            <a:r>
              <a:rPr lang="en-GB" b="0" i="0" dirty="0">
                <a:solidFill>
                  <a:srgbClr val="202124"/>
                </a:solidFill>
                <a:effectLst/>
                <a:latin typeface="arial" panose="020B0604020202020204" pitchFamily="34" charset="0"/>
              </a:rPr>
              <a:t>Observer </a:t>
            </a:r>
            <a:r>
              <a:rPr lang="en-GB" b="0" i="0" dirty="0" err="1">
                <a:solidFill>
                  <a:srgbClr val="202124"/>
                </a:solidFill>
                <a:effectLst/>
                <a:latin typeface="arial" panose="020B0604020202020204" pitchFamily="34" charset="0"/>
              </a:rPr>
              <a:t>Webtraffic</a:t>
            </a:r>
            <a:r>
              <a:rPr lang="en-GB" b="0" i="0" dirty="0">
                <a:solidFill>
                  <a:srgbClr val="202124"/>
                </a:solidFill>
                <a:effectLst/>
                <a:latin typeface="arial" panose="020B0604020202020204" pitchFamily="34" charset="0"/>
              </a:rPr>
              <a:t>? Which port?  </a:t>
            </a:r>
          </a:p>
          <a:p>
            <a:pPr algn="l"/>
            <a:r>
              <a:rPr lang="en-GB" b="0" i="0" dirty="0">
                <a:solidFill>
                  <a:srgbClr val="202124"/>
                </a:solidFill>
                <a:effectLst/>
                <a:latin typeface="arial" panose="020B0604020202020204" pitchFamily="34" charset="0"/>
              </a:rPr>
              <a:t>port 8080 for HTTP | Port 8080 Details. Common alternative HTTP port used for web traffic. See also TCP ports 80,81,8443. </a:t>
            </a:r>
            <a:r>
              <a:rPr lang="en-GB" b="1" i="0" dirty="0">
                <a:solidFill>
                  <a:srgbClr val="202124"/>
                </a:solidFill>
                <a:effectLst/>
                <a:latin typeface="arial" panose="020B0604020202020204" pitchFamily="34" charset="0"/>
              </a:rPr>
              <a:t>It can also be used for HTTP Web Proxies</a:t>
            </a:r>
            <a:r>
              <a:rPr lang="en-GB" b="0" i="0" dirty="0">
                <a:solidFill>
                  <a:srgbClr val="202124"/>
                </a:solidFill>
                <a:effectLst/>
                <a:latin typeface="arial" panose="020B0604020202020204" pitchFamily="34" charset="0"/>
              </a:rPr>
              <a:t>.</a:t>
            </a:r>
          </a:p>
          <a:p>
            <a:pPr algn="l"/>
            <a:endParaRPr lang="en-GB" b="0" i="0" dirty="0">
              <a:solidFill>
                <a:srgbClr val="202124"/>
              </a:solidFill>
              <a:effectLst/>
              <a:latin typeface="arial" panose="020B0604020202020204" pitchFamily="34" charset="0"/>
            </a:endParaRPr>
          </a:p>
          <a:p>
            <a:pPr algn="l"/>
            <a:r>
              <a:rPr lang="en-GB" b="0" i="0" dirty="0" err="1">
                <a:solidFill>
                  <a:srgbClr val="202124"/>
                </a:solidFill>
                <a:effectLst/>
                <a:latin typeface="arial" panose="020B0604020202020204" pitchFamily="34" charset="0"/>
              </a:rPr>
              <a:t>inurl</a:t>
            </a:r>
            <a:r>
              <a:rPr lang="en-GB" b="0" i="0" dirty="0">
                <a:solidFill>
                  <a:srgbClr val="202124"/>
                </a:solidFill>
                <a:effectLst/>
                <a:latin typeface="arial" panose="020B0604020202020204" pitchFamily="34" charset="0"/>
              </a:rPr>
              <a:t> 8080</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112535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224446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GHDB is an authoritative source for querying the ever-widening reach of the Google search engine.</a:t>
            </a:r>
          </a:p>
          <a:p>
            <a:r>
              <a:rPr lang="en-GB" dirty="0"/>
              <a:t>The CVE compliant archive of public exploits and corresponding vulnerable software.</a:t>
            </a: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208164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https://beta.companieshouse.gov.uk/</a:t>
            </a:r>
          </a:p>
          <a:p>
            <a:r>
              <a:rPr lang="en-GB" dirty="0"/>
              <a:t>Find out different Databases for various countries which has details about publicly traded organisations.</a:t>
            </a: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824540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https://beta.companieshouse.gov.uk/</a:t>
            </a: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955039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https://github.com/aboul3la/Sublist3r</a:t>
            </a:r>
          </a:p>
          <a:p>
            <a:r>
              <a:rPr lang="en-GB" dirty="0"/>
              <a:t>http://maps.nationalgeographic.com</a:t>
            </a:r>
          </a:p>
          <a:p>
            <a:r>
              <a:rPr lang="en-GB" dirty="0"/>
              <a:t>Just using a Command Utility…</a:t>
            </a:r>
          </a:p>
          <a:p>
            <a:r>
              <a:rPr lang="en-GB" dirty="0"/>
              <a:t>ping www.itsecgames.com -f -l 1473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Arial" panose="020B0604020202020204" pitchFamily="34" charset="0"/>
                <a:ea typeface="SimSun" panose="02010600030101010101" pitchFamily="2" charset="-122"/>
                <a:cs typeface="Times New Roman" panose="02020603050405020304" pitchFamily="18" charset="0"/>
              </a:rPr>
              <a:t>ping www.itsecgames.com -f -l 1472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Arial" panose="020B0604020202020204" pitchFamily="34" charset="0"/>
                <a:ea typeface="SimSun" panose="02010600030101010101" pitchFamily="2" charset="-122"/>
                <a:cs typeface="Times New Roman" panose="02020603050405020304" pitchFamily="18" charset="0"/>
              </a:rPr>
              <a:t>-f do not fragment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Arial" panose="020B0604020202020204" pitchFamily="34" charset="0"/>
                <a:ea typeface="SimSun" panose="02010600030101010101" pitchFamily="2" charset="-122"/>
                <a:cs typeface="Times New Roman" panose="02020603050405020304" pitchFamily="18" charset="0"/>
              </a:rPr>
              <a:t>The outcome is 1472 will successfully ping and 1473 will not successfully ping. Needs Fragmentation. Because the size of the packet is 1500, however 28 bytes are used for data header. 20 for IP header and 8 for ICMP request header.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cs typeface="Times New Roman" panose="02020603050405020304" pitchFamily="18" charset="0"/>
              </a:rPr>
              <a:t>tracert www.itsecgames.com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cs typeface="Times New Roman" panose="02020603050405020304" pitchFamily="18" charset="0"/>
              </a:rPr>
              <a:t>ping www.itsecgames.com -</a:t>
            </a:r>
            <a:r>
              <a:rPr lang="en-GB" sz="1800" dirty="0" err="1">
                <a:effectLst/>
                <a:latin typeface="Calibri" panose="020F0502020204030204" pitchFamily="34" charset="0"/>
                <a:ea typeface="SimSun" panose="02010600030101010101" pitchFamily="2" charset="-122"/>
                <a:cs typeface="Times New Roman" panose="02020603050405020304" pitchFamily="18" charset="0"/>
              </a:rPr>
              <a:t>i</a:t>
            </a:r>
            <a:r>
              <a:rPr lang="en-GB" sz="1800" dirty="0">
                <a:effectLst/>
                <a:latin typeface="Calibri" panose="020F0502020204030204" pitchFamily="34" charset="0"/>
                <a:ea typeface="SimSun" panose="02010600030101010101" pitchFamily="2" charset="-122"/>
                <a:cs typeface="Times New Roman" panose="02020603050405020304" pitchFamily="18" charset="0"/>
              </a:rPr>
              <a:t> 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cs typeface="Times New Roman" panose="02020603050405020304" pitchFamily="18" charset="0"/>
              </a:rPr>
              <a:t>C:\Windows\system32&gt;ping www.itsecgames.com -</a:t>
            </a:r>
            <a:r>
              <a:rPr lang="en-GB" sz="1800" dirty="0" err="1">
                <a:effectLst/>
                <a:latin typeface="Calibri" panose="020F0502020204030204" pitchFamily="34" charset="0"/>
                <a:ea typeface="SimSun" panose="02010600030101010101" pitchFamily="2" charset="-122"/>
                <a:cs typeface="Times New Roman" panose="02020603050405020304" pitchFamily="18" charset="0"/>
              </a:rPr>
              <a:t>i</a:t>
            </a:r>
            <a:r>
              <a:rPr lang="en-GB" sz="1800" dirty="0">
                <a:effectLst/>
                <a:latin typeface="Calibri" panose="020F0502020204030204" pitchFamily="34" charset="0"/>
                <a:ea typeface="SimSun" panose="02010600030101010101" pitchFamily="2" charset="-122"/>
                <a:cs typeface="Times New Roman" panose="02020603050405020304" pitchFamily="18" charset="0"/>
              </a:rPr>
              <a:t> 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cs typeface="Times New Roman" panose="02020603050405020304" pitchFamily="18" charset="0"/>
              </a:rPr>
              <a:t>Reply from 95.142.106.211: TTL expired in transit.</a:t>
            </a:r>
          </a:p>
          <a:p>
            <a:endParaRPr lang="en-GB" dirty="0"/>
          </a:p>
          <a:p>
            <a:r>
              <a:rPr lang="en-GB" sz="1800" dirty="0">
                <a:effectLst/>
                <a:latin typeface="Arial" panose="020B0604020202020204" pitchFamily="34" charset="0"/>
                <a:ea typeface="SimSun" panose="02010600030101010101" pitchFamily="2" charset="-122"/>
              </a:rPr>
              <a:t>ping www.itsecgames.com -</a:t>
            </a:r>
            <a:r>
              <a:rPr lang="en-GB" sz="1800" dirty="0" err="1">
                <a:effectLst/>
                <a:latin typeface="Arial" panose="020B0604020202020204" pitchFamily="34" charset="0"/>
                <a:ea typeface="SimSun" panose="02010600030101010101" pitchFamily="2" charset="-122"/>
              </a:rPr>
              <a:t>i</a:t>
            </a:r>
            <a:r>
              <a:rPr lang="en-GB" sz="1800" dirty="0">
                <a:effectLst/>
                <a:latin typeface="Arial" panose="020B0604020202020204" pitchFamily="34" charset="0"/>
                <a:ea typeface="SimSun" panose="02010600030101010101" pitchFamily="2" charset="-122"/>
              </a:rPr>
              <a:t> 9 -n 1</a:t>
            </a:r>
            <a:endParaRPr lang="en-GB"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3714463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like emails, location, websites, blogs, dates to remember, special occasions etc.</a:t>
            </a:r>
          </a:p>
          <a:p>
            <a:r>
              <a:rPr lang="en-GB" dirty="0"/>
              <a:t>www.intelius.com</a:t>
            </a:r>
          </a:p>
          <a:p>
            <a:r>
              <a:rPr lang="en-GB" dirty="0"/>
              <a:t>www.beenverified.com</a:t>
            </a:r>
          </a:p>
          <a:p>
            <a:r>
              <a:rPr lang="en-GB" dirty="0"/>
              <a:t>www.spokeo.com</a:t>
            </a: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851010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976037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602962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like emails, location, websites, blogs, dates to remember, special occasions etc.</a:t>
            </a:r>
          </a:p>
          <a:p>
            <a:r>
              <a:rPr lang="en-GB" dirty="0"/>
              <a:t>www.intelius.com</a:t>
            </a:r>
          </a:p>
          <a:p>
            <a:r>
              <a:rPr lang="en-GB" dirty="0"/>
              <a:t>www.beenverified.com</a:t>
            </a:r>
          </a:p>
          <a:p>
            <a:r>
              <a:rPr lang="en-GB" dirty="0"/>
              <a:t>www.spokeo.com</a:t>
            </a: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580855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946307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(Shodan.io): A search engine that helps users search for various types of servers connected to the internet.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Unlike other search engines, Shodan allows to search for information like vulnerabilities and hosts affected by it and other such publicly available information</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616834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(Shodan.io): A search engine that helps users search for various types of servers connected to the internet.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Unlike other search engines, Shodan allows to search for information like vulnerabilities and hosts affected by it and other such publicly available information</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549869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376603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nmap</a:t>
            </a:r>
            <a:r>
              <a:rPr lang="en-GB" dirty="0"/>
              <a:t> -n -</a:t>
            </a:r>
            <a:r>
              <a:rPr lang="en-GB" dirty="0" err="1"/>
              <a:t>vv</a:t>
            </a:r>
            <a:r>
              <a:rPr lang="en-GB" dirty="0"/>
              <a:t> –</a:t>
            </a:r>
            <a:r>
              <a:rPr lang="en-GB" dirty="0" err="1"/>
              <a:t>sn</a:t>
            </a:r>
            <a:r>
              <a:rPr lang="en-GB" dirty="0"/>
              <a:t> 31.3.96.40</a:t>
            </a:r>
          </a:p>
          <a:p>
            <a:endParaRPr lang="en-GB" dirty="0"/>
          </a:p>
          <a:p>
            <a:r>
              <a:rPr lang="en-GB" dirty="0"/>
              <a:t>-n Host Discovery</a:t>
            </a:r>
          </a:p>
          <a:p>
            <a:r>
              <a:rPr lang="en-GB" b="0" i="0" dirty="0">
                <a:solidFill>
                  <a:srgbClr val="202124"/>
                </a:solidFill>
                <a:effectLst/>
                <a:latin typeface="arial" panose="020B0604020202020204" pitchFamily="34" charset="0"/>
              </a:rPr>
              <a:t>Disable Port Scan ( -</a:t>
            </a:r>
            <a:r>
              <a:rPr lang="en-GB" b="0" i="0" dirty="0" err="1">
                <a:solidFill>
                  <a:srgbClr val="202124"/>
                </a:solidFill>
                <a:effectLst/>
                <a:latin typeface="arial" panose="020B0604020202020204" pitchFamily="34" charset="0"/>
              </a:rPr>
              <a:t>sn</a:t>
            </a:r>
            <a:r>
              <a:rPr lang="en-GB" b="0" i="0" dirty="0">
                <a:solidFill>
                  <a:srgbClr val="202124"/>
                </a:solidFill>
                <a:effectLst/>
                <a:latin typeface="arial" panose="020B0604020202020204" pitchFamily="34" charset="0"/>
              </a:rPr>
              <a:t> ) This option </a:t>
            </a:r>
            <a:r>
              <a:rPr lang="en-GB" b="1" i="0" dirty="0">
                <a:solidFill>
                  <a:srgbClr val="202124"/>
                </a:solidFill>
                <a:effectLst/>
                <a:latin typeface="arial" panose="020B0604020202020204" pitchFamily="34" charset="0"/>
              </a:rPr>
              <a:t>tells Nmap not to run a port scan after host discovery</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810940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314255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Attackers do port scanning to do reconnaissance.</a:t>
            </a:r>
          </a:p>
          <a:p>
            <a:r>
              <a:rPr lang="en-GB" dirty="0"/>
              <a:t>Security/ Admins use port scanning to verify/check the status of the ports/ verify policies</a:t>
            </a:r>
          </a:p>
          <a:p>
            <a:endParaRPr lang="en-GB" dirty="0"/>
          </a:p>
          <a:p>
            <a:r>
              <a:rPr lang="en-GB" dirty="0"/>
              <a:t>Port scanning is used to find open ports</a:t>
            </a:r>
          </a:p>
          <a:p>
            <a:r>
              <a:rPr lang="en-GB" dirty="0" err="1"/>
              <a:t>Eg</a:t>
            </a:r>
            <a:r>
              <a:rPr lang="en-GB" dirty="0"/>
              <a:t>: Post Code (IP Address) and Address (Port)</a:t>
            </a: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7444418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10053270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In computer networking, </a:t>
            </a:r>
          </a:p>
          <a:p>
            <a:endParaRPr lang="en-GB" b="0" i="0" dirty="0">
              <a:solidFill>
                <a:srgbClr val="4D5156"/>
              </a:solidFill>
              <a:effectLst/>
              <a:latin typeface="arial" panose="020B0604020202020204" pitchFamily="34" charset="0"/>
            </a:endParaRPr>
          </a:p>
          <a:p>
            <a:r>
              <a:rPr lang="en-GB"/>
              <a:t>https://www.youtube.com/watch?v=IBR3oLqGBj4</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406534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In computer networking, </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727171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9323784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25376846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www.spiderfoot.net</a:t>
            </a:r>
          </a:p>
          <a:p>
            <a:r>
              <a:rPr lang="en-GB" dirty="0"/>
              <a:t>https://visual-seo.com</a:t>
            </a:r>
          </a:p>
          <a:p>
            <a:r>
              <a:rPr lang="en-GB" dirty="0"/>
              <a:t>https://wildshark.co.uk</a:t>
            </a:r>
          </a:p>
          <a:p>
            <a:r>
              <a:rPr lang="en-GB" dirty="0"/>
              <a:t>http://beamsup.com</a:t>
            </a:r>
          </a:p>
          <a:p>
            <a:r>
              <a:rPr lang="en-GB" dirty="0"/>
              <a:t>http://www.tensons.com</a:t>
            </a:r>
          </a:p>
          <a:p>
            <a:r>
              <a:rPr lang="en-GB" dirty="0"/>
              <a:t>www.gnu.org</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30468071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Metadata – www.extractmetadata.com</a:t>
            </a:r>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24285408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36847997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30878579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36</a:t>
            </a:fld>
            <a:endParaRPr lang="en-GB"/>
          </a:p>
        </p:txBody>
      </p:sp>
    </p:spTree>
    <p:extLst>
      <p:ext uri="{BB962C8B-B14F-4D97-AF65-F5344CB8AC3E}">
        <p14:creationId xmlns:p14="http://schemas.microsoft.com/office/powerpoint/2010/main" val="40452448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Tools such as Telnet, FTP, and </a:t>
            </a:r>
            <a:r>
              <a:rPr lang="en-US" sz="1200" dirty="0" err="1"/>
              <a:t>Netcat</a:t>
            </a:r>
            <a:r>
              <a:rPr lang="en-US" sz="1200" dirty="0"/>
              <a:t> can be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00FF00"/>
                </a:highlight>
              </a:rPr>
              <a:t>Scanning programs like Nmap and </a:t>
            </a:r>
            <a:r>
              <a:rPr lang="en-US" sz="1200" dirty="0" err="1">
                <a:highlight>
                  <a:srgbClr val="00FF00"/>
                </a:highlight>
              </a:rPr>
              <a:t>SuperScan</a:t>
            </a:r>
            <a:r>
              <a:rPr lang="en-US" sz="1200" dirty="0">
                <a:highlight>
                  <a:srgbClr val="00FF00"/>
                </a:highlight>
              </a:rPr>
              <a:t> will report what common services are associated with open ports.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00FF00"/>
                </a:highlight>
              </a:rPr>
              <a:t>Banner grabbing just needs the Telnet and FTP client built into the Windows and Linux platforms.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12711619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38</a:t>
            </a:fld>
            <a:endParaRPr lang="en-GB"/>
          </a:p>
        </p:txBody>
      </p:sp>
    </p:spTree>
    <p:extLst>
      <p:ext uri="{BB962C8B-B14F-4D97-AF65-F5344CB8AC3E}">
        <p14:creationId xmlns:p14="http://schemas.microsoft.com/office/powerpoint/2010/main" val="31229587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39</a:t>
            </a:fld>
            <a:endParaRPr lang="en-GB"/>
          </a:p>
        </p:txBody>
      </p:sp>
    </p:spTree>
    <p:extLst>
      <p:ext uri="{BB962C8B-B14F-4D97-AF65-F5344CB8AC3E}">
        <p14:creationId xmlns:p14="http://schemas.microsoft.com/office/powerpoint/2010/main" val="41516005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From 30…./ Recon - Ref</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42</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3"/>
        <p:cNvGrpSpPr/>
        <p:nvPr/>
      </p:nvGrpSpPr>
      <p:grpSpPr>
        <a:xfrm>
          <a:off x="0" y="0"/>
          <a:ext cx="0" cy="0"/>
          <a:chOff x="0" y="0"/>
          <a:chExt cx="0" cy="0"/>
        </a:xfrm>
      </p:grpSpPr>
      <p:sp>
        <p:nvSpPr>
          <p:cNvPr id="24" name="Google Shape;24;p44"/>
          <p:cNvSpPr txBox="1">
            <a:spLocks noGrp="1"/>
          </p:cNvSpPr>
          <p:nvPr>
            <p:ph type="body" idx="1"/>
          </p:nvPr>
        </p:nvSpPr>
        <p:spPr>
          <a:xfrm>
            <a:off x="622300" y="1160003"/>
            <a:ext cx="10947400" cy="2263006"/>
          </a:xfrm>
          <a:prstGeom prst="rect">
            <a:avLst/>
          </a:prstGeom>
          <a:noFill/>
          <a:ln>
            <a:noFill/>
          </a:ln>
        </p:spPr>
        <p:txBody>
          <a:bodyPr spcFirstLastPara="1" wrap="square" lIns="16925" tIns="16925" rIns="16925" bIns="16925" anchor="t" anchorCtr="0">
            <a:spAutoFit/>
          </a:bodyPr>
          <a:lstStyle>
            <a:lvl1pPr marL="457200" lvl="0" indent="-431800" algn="l">
              <a:lnSpc>
                <a:spcPct val="100000"/>
              </a:lnSpc>
              <a:spcBef>
                <a:spcPts val="640"/>
              </a:spcBef>
              <a:spcAft>
                <a:spcPts val="0"/>
              </a:spcAft>
              <a:buSzPts val="3200"/>
              <a:buChar char="•"/>
              <a:defRPr/>
            </a:lvl1pPr>
            <a:lvl2pPr marL="914400" lvl="1" indent="-406400" algn="l">
              <a:lnSpc>
                <a:spcPct val="100000"/>
              </a:lnSpc>
              <a:spcBef>
                <a:spcPts val="560"/>
              </a:spcBef>
              <a:spcAft>
                <a:spcPts val="0"/>
              </a:spcAft>
              <a:buSzPts val="2800"/>
              <a:buChar char="–"/>
              <a:defRPr/>
            </a:lvl2pPr>
            <a:lvl3pPr marL="1371600" lvl="2" indent="-381000" algn="l">
              <a:lnSpc>
                <a:spcPct val="100000"/>
              </a:lnSpc>
              <a:spcBef>
                <a:spcPts val="480"/>
              </a:spcBef>
              <a:spcAft>
                <a:spcPts val="0"/>
              </a:spcAft>
              <a:buClr>
                <a:srgbClr val="A5A5A5"/>
              </a:buClr>
              <a:buSzPts val="2400"/>
              <a:buChar char="•"/>
              <a:defRPr/>
            </a:lvl3pPr>
            <a:lvl4pPr marL="1828800" lvl="3" indent="-355600" algn="l">
              <a:lnSpc>
                <a:spcPct val="100000"/>
              </a:lnSpc>
              <a:spcBef>
                <a:spcPts val="400"/>
              </a:spcBef>
              <a:spcAft>
                <a:spcPts val="0"/>
              </a:spcAft>
              <a:buClr>
                <a:srgbClr val="A5A5A5"/>
              </a:buClr>
              <a:buSzPts val="2000"/>
              <a:buChar char="–"/>
              <a:defRPr/>
            </a:lvl4pPr>
            <a:lvl5pPr marL="2286000" lvl="4" indent="-355600" algn="l">
              <a:lnSpc>
                <a:spcPct val="100000"/>
              </a:lnSpc>
              <a:spcBef>
                <a:spcPts val="400"/>
              </a:spcBef>
              <a:spcAft>
                <a:spcPts val="0"/>
              </a:spcAft>
              <a:buClr>
                <a:srgbClr val="A5A5A5"/>
              </a:buClr>
              <a:buSzPts val="20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cxnSp>
        <p:nvCxnSpPr>
          <p:cNvPr id="25" name="Google Shape;25;p44"/>
          <p:cNvCxnSpPr/>
          <p:nvPr/>
        </p:nvCxnSpPr>
        <p:spPr>
          <a:xfrm>
            <a:off x="622300" y="1143000"/>
            <a:ext cx="10947400" cy="0"/>
          </a:xfrm>
          <a:prstGeom prst="straightConnector1">
            <a:avLst/>
          </a:prstGeom>
          <a:noFill/>
          <a:ln w="28575" cap="flat" cmpd="sng">
            <a:solidFill>
              <a:srgbClr val="095A82"/>
            </a:solidFill>
            <a:prstDash val="solid"/>
            <a:round/>
            <a:headEnd type="none" w="sm" len="sm"/>
            <a:tailEnd type="none" w="sm" len="sm"/>
          </a:ln>
        </p:spPr>
      </p:cxnSp>
      <p:sp>
        <p:nvSpPr>
          <p:cNvPr id="26" name="Google Shape;26;p44"/>
          <p:cNvSpPr txBox="1">
            <a:spLocks noGrp="1"/>
          </p:cNvSpPr>
          <p:nvPr>
            <p:ph type="title"/>
          </p:nvPr>
        </p:nvSpPr>
        <p:spPr>
          <a:xfrm>
            <a:off x="622300" y="457202"/>
            <a:ext cx="10947400" cy="497415"/>
          </a:xfrm>
          <a:prstGeom prst="rect">
            <a:avLst/>
          </a:prstGeom>
          <a:noFill/>
          <a:ln>
            <a:noFill/>
          </a:ln>
        </p:spPr>
        <p:txBody>
          <a:bodyPr spcFirstLastPara="1" wrap="square" lIns="16925" tIns="16925" rIns="16925" bIns="16925" anchor="t" anchorCtr="0">
            <a:noAutofit/>
          </a:bodyPr>
          <a:lstStyle>
            <a:lvl1pPr lvl="0" algn="l">
              <a:lnSpc>
                <a:spcPct val="100000"/>
              </a:lnSpc>
              <a:spcBef>
                <a:spcPts val="0"/>
              </a:spcBef>
              <a:spcAft>
                <a:spcPts val="0"/>
              </a:spcAft>
              <a:buSzPts val="1400"/>
              <a:buNone/>
              <a:defRPr>
                <a:solidFill>
                  <a:srgbClr val="095A8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376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10/11/2022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offensive-security.com/community-projects/" TargetMode="External"/><Relationship Id="rId7"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4.JPG"/><Relationship Id="rId5" Type="http://schemas.openxmlformats.org/officeDocument/2006/relationships/hyperlink" Target="https://www.offensive-security.com/penetration-testing/" TargetMode="External"/><Relationship Id="rId4" Type="http://schemas.openxmlformats.org/officeDocument/2006/relationships/hyperlink" Target="https://www.offensive-security.com/courses-and-certification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20.png"/><Relationship Id="rId4" Type="http://schemas.openxmlformats.org/officeDocument/2006/relationships/image" Target="../media/image22.JP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25.png"/><Relationship Id="rId5" Type="http://schemas.openxmlformats.org/officeDocument/2006/relationships/image" Target="../media/image16.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hyperlink" Target="http://www.itsecgames.com/" TargetMode="External"/><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16.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16.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30.png"/><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hyperlink" Target="http://www.itsecgames.com/" TargetMode="External"/><Relationship Id="rId7"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47.jpeg"/></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1.xml"/><Relationship Id="rId1" Type="http://schemas.openxmlformats.org/officeDocument/2006/relationships/slideLayout" Target="../slideLayouts/slideLayout3.xml"/><Relationship Id="rId5" Type="http://schemas.openxmlformats.org/officeDocument/2006/relationships/image" Target="../media/image48.jpeg"/><Relationship Id="rId4" Type="http://schemas.openxmlformats.org/officeDocument/2006/relationships/image" Target="../media/image47.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www.hackthebox.com/" TargetMode="External"/><Relationship Id="rId3" Type="http://schemas.openxmlformats.org/officeDocument/2006/relationships/hyperlink" Target="https://ctflearn.com/" TargetMode="External"/><Relationship Id="rId7" Type="http://schemas.openxmlformats.org/officeDocument/2006/relationships/hyperlink" Target="https://hack.me/" TargetMode="External"/><Relationship Id="rId2" Type="http://schemas.openxmlformats.org/officeDocument/2006/relationships/hyperlink" Target="http://www.itsecgames.com/" TargetMode="External"/><Relationship Id="rId1" Type="http://schemas.openxmlformats.org/officeDocument/2006/relationships/slideLayout" Target="../slideLayouts/slideLayout4.xml"/><Relationship Id="rId6" Type="http://schemas.openxmlformats.org/officeDocument/2006/relationships/hyperlink" Target="https://defendtheweb.net/dashboard" TargetMode="External"/><Relationship Id="rId5" Type="http://schemas.openxmlformats.org/officeDocument/2006/relationships/hyperlink" Target="https://dvwa.co.uk/" TargetMode="External"/><Relationship Id="rId4" Type="http://schemas.openxmlformats.org/officeDocument/2006/relationships/hyperlink" Target="https://damnvulnerableiosapp.com/" TargetMode="External"/><Relationship Id="rId9" Type="http://schemas.openxmlformats.org/officeDocument/2006/relationships/hyperlink" Target="https://hackthissite.or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Reconnaissance &amp; </a:t>
            </a:r>
          </a:p>
          <a:p>
            <a:r>
              <a:rPr lang="en-US" sz="4000" b="1" dirty="0">
                <a:effectLst>
                  <a:outerShdw blurRad="38100" dist="38100" dir="2700000" algn="tl">
                    <a:srgbClr val="000000">
                      <a:alpha val="43137"/>
                    </a:srgbClr>
                  </a:outerShdw>
                </a:effectLst>
              </a:rPr>
              <a:t>Footprinting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5" name="Graphic 4" descr="Footprints outline">
            <a:extLst>
              <a:ext uri="{FF2B5EF4-FFF2-40B4-BE49-F238E27FC236}">
                <a16:creationId xmlns:a16="http://schemas.microsoft.com/office/drawing/2014/main" id="{C4B03D92-E71F-4319-A112-D14C2FFB2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48951">
            <a:off x="1889168" y="3174999"/>
            <a:ext cx="1828800" cy="18288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4545" y="2097064"/>
            <a:ext cx="5152571" cy="2308324"/>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170099"/>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Testing Terminologies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Information Security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Managing and Monitoring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Laws and Standards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a:t>
            </a: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During this week, we shall continue to understand Footprinting concepts focusing on different methodologies like Search Engines, Google Hacking Techniques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walkthrough Website Footprinting, Email Footprinting, Competitive Intelligence, Network Footprinting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During the tutorials, under isolated lab environment you will be using different Footprinting tools to understand the countermeasures and pen testing attacks.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246769"/>
          </a:xfrm>
          <a:prstGeom prst="rect">
            <a:avLst/>
          </a:prstGeom>
        </p:spPr>
        <p:txBody>
          <a:bodyPr wrap="square">
            <a:spAutoFit/>
          </a:bodyPr>
          <a:lstStyle/>
          <a:p>
            <a:pPr>
              <a:tabLst>
                <a:tab pos="4308475" algn="l"/>
                <a:tab pos="4391025" algn="l"/>
              </a:tabLst>
            </a:pPr>
            <a:r>
              <a:rPr lang="en-GB" sz="2000" b="1" i="1" dirty="0">
                <a:solidFill>
                  <a:schemeClr val="bg1"/>
                </a:solidFill>
              </a:rPr>
              <a:t>Footprinting and Reconnaissance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Introduction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Concepts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Methodology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Tools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Countermeasures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2 – Various Footprinting Process.</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 y="-2008"/>
            <a:ext cx="5690681" cy="1305513"/>
          </a:xfrm>
        </p:spPr>
        <p:txBody>
          <a:bodyPr vert="horz" lIns="91440" tIns="45720" rIns="91440" bIns="45720" rtlCol="0" anchor="ctr">
            <a:noAutofit/>
          </a:bodyPr>
          <a:lstStyle/>
          <a:p>
            <a:r>
              <a:rPr lang="en-US" sz="3200" kern="1200" dirty="0">
                <a:solidFill>
                  <a:schemeClr val="tx1"/>
                </a:solidFill>
                <a:latin typeface="+mj-lt"/>
                <a:ea typeface="+mj-ea"/>
                <a:cs typeface="+mj-cs"/>
              </a:rPr>
              <a:t>Footprinting and Reconnaissance</a:t>
            </a:r>
          </a:p>
        </p:txBody>
      </p:sp>
      <p:graphicFrame>
        <p:nvGraphicFramePr>
          <p:cNvPr id="13" name="Content Placeholder 2">
            <a:extLst>
              <a:ext uri="{FF2B5EF4-FFF2-40B4-BE49-F238E27FC236}">
                <a16:creationId xmlns:a16="http://schemas.microsoft.com/office/drawing/2014/main" id="{42D8231C-FCC7-46EA-AC05-529C2CDC9E04}"/>
              </a:ext>
            </a:extLst>
          </p:cNvPr>
          <p:cNvGraphicFramePr>
            <a:graphicFrameLocks noGrp="1"/>
          </p:cNvGraphicFramePr>
          <p:nvPr>
            <p:ph idx="1"/>
            <p:extLst>
              <p:ext uri="{D42A27DB-BD31-4B8C-83A1-F6EECF244321}">
                <p14:modId xmlns:p14="http://schemas.microsoft.com/office/powerpoint/2010/main" val="2225525640"/>
              </p:ext>
            </p:extLst>
          </p:nvPr>
        </p:nvGraphicFramePr>
        <p:xfrm>
          <a:off x="111040" y="936192"/>
          <a:ext cx="6639101" cy="437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Footprints outline">
            <a:extLst>
              <a:ext uri="{FF2B5EF4-FFF2-40B4-BE49-F238E27FC236}">
                <a16:creationId xmlns:a16="http://schemas.microsoft.com/office/drawing/2014/main" id="{B22A3593-FB6D-44DB-9BFE-8E4DEEC830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063802">
            <a:off x="8708156" y="8886"/>
            <a:ext cx="2388352" cy="2388352"/>
          </a:xfrm>
          <a:prstGeom prst="rect">
            <a:avLst/>
          </a:prstGeom>
        </p:spPr>
      </p:pic>
      <p:sp>
        <p:nvSpPr>
          <p:cNvPr id="10" name="TextBox 9">
            <a:extLst>
              <a:ext uri="{FF2B5EF4-FFF2-40B4-BE49-F238E27FC236}">
                <a16:creationId xmlns:a16="http://schemas.microsoft.com/office/drawing/2014/main" id="{4F4029D3-B2F6-499C-A301-9F81071BF534}"/>
              </a:ext>
            </a:extLst>
          </p:cNvPr>
          <p:cNvSpPr txBox="1"/>
          <p:nvPr/>
        </p:nvSpPr>
        <p:spPr>
          <a:xfrm>
            <a:off x="7354873" y="2447488"/>
            <a:ext cx="4837127" cy="2308324"/>
          </a:xfrm>
          <a:prstGeom prst="rect">
            <a:avLst/>
          </a:prstGeom>
          <a:noFill/>
        </p:spPr>
        <p:txBody>
          <a:bodyPr wrap="square">
            <a:spAutoFit/>
          </a:bodyPr>
          <a:lstStyle/>
          <a:p>
            <a:pPr marL="285750" indent="-285750" algn="just">
              <a:buFont typeface="Wingdings" panose="05000000000000000000" pitchFamily="2" charset="2"/>
              <a:buChar char="ü"/>
            </a:pPr>
            <a:r>
              <a:rPr lang="en-US" sz="1800" b="1" dirty="0">
                <a:solidFill>
                  <a:srgbClr val="4472C4"/>
                </a:solidFill>
                <a:latin typeface="Calibri"/>
                <a:cs typeface="Calibri"/>
              </a:rPr>
              <a:t>Reconnaissance </a:t>
            </a:r>
            <a:r>
              <a:rPr lang="en-US" sz="1800" dirty="0">
                <a:solidFill>
                  <a:srgbClr val="4472C4"/>
                </a:solidFill>
                <a:latin typeface="Calibri"/>
                <a:cs typeface="Calibri"/>
              </a:rPr>
              <a:t>is the method of collecting information about a target system without alerting it.</a:t>
            </a:r>
          </a:p>
          <a:p>
            <a:pPr marL="285750" indent="-285750" algn="just">
              <a:buFont typeface="Wingdings" panose="05000000000000000000" pitchFamily="2" charset="2"/>
              <a:buChar char="ü"/>
            </a:pPr>
            <a:r>
              <a:rPr lang="en-US" sz="1800" dirty="0">
                <a:solidFill>
                  <a:srgbClr val="4472C4"/>
                </a:solidFill>
                <a:latin typeface="Calibri"/>
                <a:cs typeface="Calibri"/>
              </a:rPr>
              <a:t>Also known as </a:t>
            </a:r>
            <a:r>
              <a:rPr lang="en-US" sz="1800" b="1" dirty="0">
                <a:solidFill>
                  <a:srgbClr val="4472C4"/>
                </a:solidFill>
                <a:latin typeface="Calibri"/>
                <a:cs typeface="Calibri"/>
              </a:rPr>
              <a:t>Footprinting</a:t>
            </a:r>
            <a:r>
              <a:rPr lang="en-US" sz="1800" dirty="0">
                <a:solidFill>
                  <a:srgbClr val="4472C4"/>
                </a:solidFill>
                <a:latin typeface="Calibri"/>
                <a:cs typeface="Calibri"/>
              </a:rPr>
              <a:t>, it is the first step in any form of hacking.</a:t>
            </a:r>
            <a:endParaRPr lang="en-US" sz="1800" dirty="0">
              <a:solidFill>
                <a:srgbClr val="4472C4"/>
              </a:solidFill>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ü"/>
            </a:pPr>
            <a:r>
              <a:rPr lang="en-US" sz="1800" dirty="0">
                <a:solidFill>
                  <a:srgbClr val="4472C4"/>
                </a:solidFill>
                <a:latin typeface="Calibri"/>
                <a:ea typeface="+mn-lt"/>
                <a:cs typeface="Calibri"/>
              </a:rPr>
              <a:t>It will help in understanding the target system and identify potential attack vectors &amp; vulnerabilities</a:t>
            </a:r>
          </a:p>
        </p:txBody>
      </p:sp>
    </p:spTree>
    <p:extLst>
      <p:ext uri="{BB962C8B-B14F-4D97-AF65-F5344CB8AC3E}">
        <p14:creationId xmlns:p14="http://schemas.microsoft.com/office/powerpoint/2010/main" val="37199507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Footprinting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349354"/>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A 7-step process is followed to gather as much information about the network as possible</a:t>
            </a:r>
            <a:endParaRPr lang="en-US" sz="1800" dirty="0">
              <a:solidFill>
                <a:srgbClr val="333333"/>
              </a:solidFill>
              <a:latin typeface="Calibri"/>
              <a:ea typeface="Source Sans Pro" panose="020B0604020202020204" pitchFamily="34" charset="0"/>
              <a:cs typeface="Calibri" panose="020F0502020204030204" pitchFamily="34" charset="0"/>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17" name="Diagram 4">
            <a:extLst>
              <a:ext uri="{FF2B5EF4-FFF2-40B4-BE49-F238E27FC236}">
                <a16:creationId xmlns:a16="http://schemas.microsoft.com/office/drawing/2014/main" id="{6117918A-E6A1-4E6C-9CA8-C7601ECE3B81}"/>
              </a:ext>
            </a:extLst>
          </p:cNvPr>
          <p:cNvGraphicFramePr/>
          <p:nvPr>
            <p:extLst>
              <p:ext uri="{D42A27DB-BD31-4B8C-83A1-F6EECF244321}">
                <p14:modId xmlns:p14="http://schemas.microsoft.com/office/powerpoint/2010/main" val="1304103860"/>
              </p:ext>
            </p:extLst>
          </p:nvPr>
        </p:nvGraphicFramePr>
        <p:xfrm>
          <a:off x="420116" y="1186543"/>
          <a:ext cx="11351767" cy="4484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21337"/>
            <a:ext cx="7097486" cy="645451"/>
          </a:xfrm>
        </p:spPr>
        <p:txBody>
          <a:bodyPr>
            <a:normAutofit/>
          </a:bodyPr>
          <a:lstStyle/>
          <a:p>
            <a:r>
              <a:rPr lang="en-US" sz="3200" dirty="0"/>
              <a:t>Footprinting</a:t>
            </a:r>
            <a:endParaRPr lang="en-GB" sz="3200" dirty="0"/>
          </a:p>
        </p:txBody>
      </p:sp>
      <p:graphicFrame>
        <p:nvGraphicFramePr>
          <p:cNvPr id="5" name="Content Placeholder 4">
            <a:extLst>
              <a:ext uri="{FF2B5EF4-FFF2-40B4-BE49-F238E27FC236}">
                <a16:creationId xmlns:a16="http://schemas.microsoft.com/office/drawing/2014/main" id="{7F30A272-A786-47D1-9FA6-1EFE0403BE0F}"/>
              </a:ext>
            </a:extLst>
          </p:cNvPr>
          <p:cNvGraphicFramePr>
            <a:graphicFrameLocks noGrp="1"/>
          </p:cNvGraphicFramePr>
          <p:nvPr>
            <p:ph idx="1"/>
            <p:extLst>
              <p:ext uri="{D42A27DB-BD31-4B8C-83A1-F6EECF244321}">
                <p14:modId xmlns:p14="http://schemas.microsoft.com/office/powerpoint/2010/main" val="3808604128"/>
              </p:ext>
            </p:extLst>
          </p:nvPr>
        </p:nvGraphicFramePr>
        <p:xfrm>
          <a:off x="355600" y="1723658"/>
          <a:ext cx="8004629"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Content Placeholder 2">
            <a:extLst>
              <a:ext uri="{FF2B5EF4-FFF2-40B4-BE49-F238E27FC236}">
                <a16:creationId xmlns:a16="http://schemas.microsoft.com/office/drawing/2014/main" id="{A3AA8137-7C17-4A38-813F-79C8EE67EF4D}"/>
              </a:ext>
            </a:extLst>
          </p:cNvPr>
          <p:cNvSpPr txBox="1">
            <a:spLocks/>
          </p:cNvSpPr>
          <p:nvPr/>
        </p:nvSpPr>
        <p:spPr>
          <a:xfrm>
            <a:off x="174720" y="787528"/>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3200" b="1" dirty="0">
                <a:solidFill>
                  <a:srgbClr val="333333"/>
                </a:solidFill>
                <a:latin typeface="Calibri"/>
                <a:ea typeface="Source Sans Pro"/>
                <a:cs typeface="Calibri"/>
              </a:rPr>
              <a:t>Types</a:t>
            </a:r>
            <a:endParaRPr lang="en-US" sz="1600" b="1"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6" name="Diagram 5">
            <a:extLst>
              <a:ext uri="{FF2B5EF4-FFF2-40B4-BE49-F238E27FC236}">
                <a16:creationId xmlns:a16="http://schemas.microsoft.com/office/drawing/2014/main" id="{B7C4FE7D-6427-46DD-8CBB-951E7D4107A1}"/>
              </a:ext>
            </a:extLst>
          </p:cNvPr>
          <p:cNvGraphicFramePr/>
          <p:nvPr>
            <p:extLst>
              <p:ext uri="{D42A27DB-BD31-4B8C-83A1-F6EECF244321}">
                <p14:modId xmlns:p14="http://schemas.microsoft.com/office/powerpoint/2010/main" val="3622960453"/>
              </p:ext>
            </p:extLst>
          </p:nvPr>
        </p:nvGraphicFramePr>
        <p:xfrm>
          <a:off x="8055430" y="160366"/>
          <a:ext cx="4368800" cy="56036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22972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a:t>
            </a:r>
            <a:endParaRPr lang="en-GB" sz="3200"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1528635329"/>
              </p:ext>
            </p:extLst>
          </p:nvPr>
        </p:nvGraphicFramePr>
        <p:xfrm>
          <a:off x="355600" y="1968213"/>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C87F1470-BD61-4010-949A-03AC431A1CDC}"/>
              </a:ext>
            </a:extLst>
          </p:cNvPr>
          <p:cNvSpPr txBox="1">
            <a:spLocks/>
          </p:cNvSpPr>
          <p:nvPr/>
        </p:nvSpPr>
        <p:spPr>
          <a:xfrm>
            <a:off x="160793" y="1067234"/>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r>
              <a:rPr lang="en-US" sz="1800" dirty="0">
                <a:solidFill>
                  <a:srgbClr val="333333"/>
                </a:solidFill>
                <a:latin typeface="Calibri"/>
                <a:ea typeface="Source Sans Pro"/>
                <a:cs typeface="Calibri"/>
              </a:rPr>
              <a:t>Footing helps to</a:t>
            </a: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301418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Using Search Engines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0"/>
            <a:ext cx="5877792"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Attackers use search engines to extract information about a target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Use those gathered information to do social engineering attacks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Create advanced search operators supported by search engines to create complex queries. Search operators help in finding, filtering very specific target information.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Google Hacking Techniques: Using Google search engine to create complex search queries.</a:t>
            </a:r>
          </a:p>
        </p:txBody>
      </p:sp>
      <p:sp>
        <p:nvSpPr>
          <p:cNvPr id="18" name="TextBox 17">
            <a:extLst>
              <a:ext uri="{FF2B5EF4-FFF2-40B4-BE49-F238E27FC236}">
                <a16:creationId xmlns:a16="http://schemas.microsoft.com/office/drawing/2014/main" id="{AE3ED3B1-9026-4426-A811-40010D3E699A}"/>
              </a:ext>
            </a:extLst>
          </p:cNvPr>
          <p:cNvSpPr txBox="1"/>
          <p:nvPr/>
        </p:nvSpPr>
        <p:spPr>
          <a:xfrm>
            <a:off x="6365898" y="219075"/>
            <a:ext cx="5668507" cy="5047536"/>
          </a:xfrm>
          <a:prstGeom prst="rect">
            <a:avLst/>
          </a:prstGeom>
          <a:noFill/>
        </p:spPr>
        <p:txBody>
          <a:bodyPr wrap="square">
            <a:spAutoFit/>
          </a:bodyPr>
          <a:lstStyle/>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[site:] Restricts the results to those websites in the given domain</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allintitle</a:t>
            </a:r>
            <a:r>
              <a:rPr lang="en-US" sz="1800" i="1" dirty="0">
                <a:ea typeface="ＭＳ Ｐゴシック" charset="0"/>
              </a:rPr>
              <a:t>:] Restricts the results to those websites with all of the search keywords in the title.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[intitle:] Restricts the results to documents containing the search keywords in the URL </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allinurl</a:t>
            </a:r>
            <a:r>
              <a:rPr lang="en-US" sz="1800" i="1" dirty="0">
                <a:ea typeface="ＭＳ Ｐゴシック" charset="0"/>
              </a:rPr>
              <a:t>:] Restricts the results to those with all of the search keywords in the URL</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inurl</a:t>
            </a:r>
            <a:r>
              <a:rPr lang="en-US" sz="1800" i="1" dirty="0">
                <a:ea typeface="ＭＳ Ｐゴシック" charset="0"/>
              </a:rPr>
              <a:t>:] Restricts the results to documents containing the search keyword in the URL</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[location:] Finds information for a specific location.</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[info:] Presents some information that Google has about a particular web page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Alternate Options: Google Advanced Search</a:t>
            </a:r>
          </a:p>
        </p:txBody>
      </p:sp>
      <p:sp>
        <p:nvSpPr>
          <p:cNvPr id="21" name="TextBox 20">
            <a:extLst>
              <a:ext uri="{FF2B5EF4-FFF2-40B4-BE49-F238E27FC236}">
                <a16:creationId xmlns:a16="http://schemas.microsoft.com/office/drawing/2014/main" id="{79B30F3D-DCDE-4EF2-BDA1-7612E06EE7C0}"/>
              </a:ext>
            </a:extLst>
          </p:cNvPr>
          <p:cNvSpPr txBox="1"/>
          <p:nvPr/>
        </p:nvSpPr>
        <p:spPr>
          <a:xfrm>
            <a:off x="269898" y="3882648"/>
            <a:ext cx="6096000" cy="1785104"/>
          </a:xfrm>
          <a:prstGeom prst="rect">
            <a:avLst/>
          </a:prstGeom>
          <a:noFill/>
        </p:spPr>
        <p:txBody>
          <a:bodyPr wrap="square">
            <a:spAutoFit/>
          </a:bodyPr>
          <a:lstStyle/>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[cache:] Display the web pages stored in Google Cache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[link:] Lists web pages that have links to the specified web page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[related:] Lists web page that are similar to a specified web page</a:t>
            </a:r>
          </a:p>
        </p:txBody>
      </p:sp>
    </p:spTree>
    <p:extLst>
      <p:ext uri="{BB962C8B-B14F-4D97-AF65-F5344CB8AC3E}">
        <p14:creationId xmlns:p14="http://schemas.microsoft.com/office/powerpoint/2010/main" val="590782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Sources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55600" indent="-355600" algn="just">
              <a:buFont typeface="Courier New" panose="02070309020205020404" pitchFamily="49" charset="0"/>
              <a:buChar char="o"/>
            </a:pPr>
            <a:r>
              <a:rPr lang="en-US" sz="1800" b="1" dirty="0"/>
              <a:t>Google Hacking </a:t>
            </a:r>
          </a:p>
          <a:p>
            <a:pPr marL="812800" lvl="1" indent="-355600" algn="just">
              <a:buFont typeface="Courier New" panose="02070309020205020404" pitchFamily="49" charset="0"/>
              <a:buChar char="o"/>
            </a:pPr>
            <a:r>
              <a:rPr lang="en-US" sz="1800" dirty="0"/>
              <a:t>Using basic search techniques combined with advanced operations, Google can be used as a powerful vulnerability search tool</a:t>
            </a:r>
          </a:p>
          <a:p>
            <a:pPr marL="355600" indent="-355600" algn="just">
              <a:buFont typeface="Courier New" panose="02070309020205020404" pitchFamily="49" charset="0"/>
              <a:buChar char="o"/>
            </a:pPr>
            <a:r>
              <a:rPr lang="en-US" sz="1800" b="1" dirty="0"/>
              <a:t>USENET </a:t>
            </a:r>
          </a:p>
          <a:p>
            <a:pPr marL="812800" lvl="1" indent="-355600" algn="just">
              <a:buFont typeface="Courier New" panose="02070309020205020404" pitchFamily="49" charset="0"/>
              <a:buChar char="o"/>
            </a:pPr>
            <a:r>
              <a:rPr lang="en-US" sz="1800" dirty="0"/>
              <a:t>A collection of tons of discussion groups on the internet</a:t>
            </a:r>
          </a:p>
          <a:p>
            <a:pPr marL="355600" indent="-355600" algn="just">
              <a:buFont typeface="Courier New" panose="02070309020205020404" pitchFamily="49" charset="0"/>
              <a:buChar char="o"/>
            </a:pPr>
            <a:r>
              <a:rPr lang="en-US" sz="1800" b="1" dirty="0"/>
              <a:t>Insecure Applications </a:t>
            </a:r>
          </a:p>
          <a:p>
            <a:pPr marL="812800" lvl="1" indent="-355600" algn="just">
              <a:buFont typeface="Courier New" panose="02070309020205020404" pitchFamily="49" charset="0"/>
              <a:buChar char="o"/>
            </a:pPr>
            <a:r>
              <a:rPr lang="en-US" sz="1800" dirty="0"/>
              <a:t>When defense in depth is not used and an application is insecure, a lot of information can be leaked</a:t>
            </a:r>
          </a:p>
          <a:p>
            <a:pPr marL="355600" indent="-355600" algn="just">
              <a:buFont typeface="Courier New" panose="02070309020205020404" pitchFamily="49" charset="0"/>
              <a:buChar char="o"/>
            </a:pPr>
            <a:r>
              <a:rPr lang="en-US" sz="1800" b="1" dirty="0"/>
              <a:t>Registrar Query </a:t>
            </a:r>
          </a:p>
          <a:p>
            <a:pPr marL="812800" lvl="1" indent="-355600" algn="just">
              <a:buFont typeface="Courier New" panose="02070309020205020404" pitchFamily="49" charset="0"/>
              <a:buChar char="o"/>
            </a:pPr>
            <a:r>
              <a:rPr lang="en-US" sz="1800" dirty="0"/>
              <a:t>Obtain registrar information from bodies like The Internet Corporation for Assigned Names and Numbers (ICANN), Regional Internet Registries (RIR), etc.</a:t>
            </a:r>
          </a:p>
          <a:p>
            <a:pPr marL="355600" indent="-355600" algn="just">
              <a:buFont typeface="Courier New" panose="02070309020205020404" pitchFamily="49" charset="0"/>
              <a:buChar char="o"/>
            </a:pPr>
            <a:r>
              <a:rPr lang="en-US" sz="1800" b="1" dirty="0"/>
              <a:t>DNS Enumeration </a:t>
            </a:r>
          </a:p>
          <a:p>
            <a:pPr marL="812800" lvl="1" indent="-355600" algn="just">
              <a:buFont typeface="Courier New" panose="02070309020205020404" pitchFamily="49" charset="0"/>
              <a:buChar char="o"/>
            </a:pPr>
            <a:r>
              <a:rPr lang="en-US" sz="1800" dirty="0"/>
              <a:t>Locating the DNS servers and their corresponding records of an organization  </a:t>
            </a:r>
          </a:p>
          <a:p>
            <a:pPr marL="355600" lvl="1" indent="-355600"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428425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B3FAFD43-87EA-4546-B8E5-E5D74B68CD8E}"/>
              </a:ext>
            </a:extLst>
          </p:cNvPr>
          <p:cNvSpPr>
            <a:spLocks noGrp="1"/>
          </p:cNvSpPr>
          <p:nvPr>
            <p:ph type="title"/>
          </p:nvPr>
        </p:nvSpPr>
        <p:spPr>
          <a:xfrm>
            <a:off x="-10157" y="887068"/>
            <a:ext cx="5372099" cy="676275"/>
          </a:xfrm>
        </p:spPr>
        <p:txBody>
          <a:bodyPr vert="horz" lIns="91440" tIns="45720" rIns="91440" bIns="45720" rtlCol="0" anchor="ctr">
            <a:normAutofit/>
          </a:bodyPr>
          <a:lstStyle/>
          <a:p>
            <a:r>
              <a:rPr lang="en-US" sz="3200" kern="1200" dirty="0">
                <a:solidFill>
                  <a:schemeClr val="tx1"/>
                </a:solidFill>
                <a:latin typeface="+mj-lt"/>
                <a:ea typeface="+mj-ea"/>
                <a:cs typeface="+mj-cs"/>
              </a:rPr>
              <a:t>Footprinting – Using Databases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28601" y="2668326"/>
            <a:ext cx="3816096" cy="3694373"/>
          </a:xfrm>
        </p:spPr>
        <p:txBody>
          <a:bodyPr vert="horz" lIns="91440" tIns="45720" rIns="91440" bIns="45720" rtlCol="0">
            <a:normAutofit/>
          </a:bodyPr>
          <a:lstStyle/>
          <a:p>
            <a:pPr marL="0" lvl="1" indent="0" algn="just">
              <a:spcBef>
                <a:spcPts val="600"/>
              </a:spcBef>
              <a:spcAft>
                <a:spcPts val="600"/>
              </a:spcAft>
              <a:buClr>
                <a:schemeClr val="tx2"/>
              </a:buClr>
              <a:buSzPct val="90000"/>
              <a:buNone/>
            </a:pPr>
            <a:r>
              <a:rPr lang="en-US" sz="2000" b="1" i="1" dirty="0"/>
              <a:t>The Exploit Database is maintained by </a:t>
            </a:r>
            <a:r>
              <a:rPr lang="en-US" sz="2000" b="1" i="1" dirty="0">
                <a:hlinkClick r:id="rId3">
                  <a:extLst>
                    <a:ext uri="{A12FA001-AC4F-418D-AE19-62706E023703}">
                      <ahyp:hlinkClr xmlns:ahyp="http://schemas.microsoft.com/office/drawing/2018/hyperlinkcolor" val="tx"/>
                    </a:ext>
                  </a:extLst>
                </a:hlinkClick>
              </a:rPr>
              <a:t>Offensive Security</a:t>
            </a:r>
            <a:r>
              <a:rPr lang="en-US" sz="2000" b="1" i="1" dirty="0"/>
              <a:t>, an information security training company that provides various </a:t>
            </a:r>
            <a:r>
              <a:rPr lang="en-US" sz="2000" b="1" i="1" dirty="0">
                <a:hlinkClick r:id="rId4">
                  <a:extLst>
                    <a:ext uri="{A12FA001-AC4F-418D-AE19-62706E023703}">
                      <ahyp:hlinkClr xmlns:ahyp="http://schemas.microsoft.com/office/drawing/2018/hyperlinkcolor" val="tx"/>
                    </a:ext>
                  </a:extLst>
                </a:hlinkClick>
              </a:rPr>
              <a:t>Information Security Certifications</a:t>
            </a:r>
            <a:r>
              <a:rPr lang="en-US" sz="2000" b="1" i="1" dirty="0"/>
              <a:t> as well as high end </a:t>
            </a:r>
            <a:r>
              <a:rPr lang="en-US" sz="2000" b="1" i="1" dirty="0">
                <a:hlinkClick r:id="rId5">
                  <a:extLst>
                    <a:ext uri="{A12FA001-AC4F-418D-AE19-62706E023703}">
                      <ahyp:hlinkClr xmlns:ahyp="http://schemas.microsoft.com/office/drawing/2018/hyperlinkcolor" val="tx"/>
                    </a:ext>
                  </a:extLst>
                </a:hlinkClick>
              </a:rPr>
              <a:t>penetration testing</a:t>
            </a:r>
            <a:r>
              <a:rPr lang="en-US" sz="2000" b="1" i="1" dirty="0"/>
              <a:t> services. The Exploit Database is a non-profit project that is provided as a public service by Offensive Security. </a:t>
            </a:r>
          </a:p>
          <a:p>
            <a:pPr marL="0" lvl="1" indent="0" algn="just">
              <a:spcBef>
                <a:spcPts val="600"/>
              </a:spcBef>
              <a:spcAft>
                <a:spcPts val="600"/>
              </a:spcAft>
              <a:buClr>
                <a:schemeClr val="tx2"/>
              </a:buClr>
              <a:buSzPct val="90000"/>
              <a:buNone/>
            </a:pPr>
            <a:r>
              <a:rPr lang="en-US" sz="2000" b="1" i="1" dirty="0"/>
              <a:t>[https://www.exploit-db.com/]</a:t>
            </a:r>
          </a:p>
        </p:txBody>
      </p:sp>
      <p:pic>
        <p:nvPicPr>
          <p:cNvPr id="20" name="Picture 19" descr="Graphical user interface, text, application, Word&#10;&#10;Description automatically generated">
            <a:extLst>
              <a:ext uri="{FF2B5EF4-FFF2-40B4-BE49-F238E27FC236}">
                <a16:creationId xmlns:a16="http://schemas.microsoft.com/office/drawing/2014/main" id="{52B8DE5B-80D1-401D-B24A-7CE307CE4F90}"/>
              </a:ext>
            </a:extLst>
          </p:cNvPr>
          <p:cNvPicPr>
            <a:picLocks noChangeAspect="1"/>
          </p:cNvPicPr>
          <p:nvPr/>
        </p:nvPicPr>
        <p:blipFill rotWithShape="1">
          <a:blip r:embed="rId6">
            <a:extLst>
              <a:ext uri="{28A0092B-C50C-407E-A947-70E740481C1C}">
                <a14:useLocalDpi xmlns:a14="http://schemas.microsoft.com/office/drawing/2010/main" val="0"/>
              </a:ext>
            </a:extLst>
          </a:blip>
          <a:srcRect r="2352" b="-2"/>
          <a:stretch/>
        </p:blipFill>
        <p:spPr>
          <a:xfrm>
            <a:off x="5427800" y="-4"/>
            <a:ext cx="6764199" cy="342900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7" name="Picture 16" descr="Graphical user interface, text, application&#10;&#10;Description automatically generated">
            <a:extLst>
              <a:ext uri="{FF2B5EF4-FFF2-40B4-BE49-F238E27FC236}">
                <a16:creationId xmlns:a16="http://schemas.microsoft.com/office/drawing/2014/main" id="{280022AB-6481-4AA7-9F55-175B6E472EC7}"/>
              </a:ext>
            </a:extLst>
          </p:cNvPr>
          <p:cNvPicPr>
            <a:picLocks noChangeAspect="1"/>
          </p:cNvPicPr>
          <p:nvPr/>
        </p:nvPicPr>
        <p:blipFill rotWithShape="1">
          <a:blip r:embed="rId7">
            <a:extLst>
              <a:ext uri="{28A0092B-C50C-407E-A947-70E740481C1C}">
                <a14:useLocalDpi xmlns:a14="http://schemas.microsoft.com/office/drawing/2010/main" val="0"/>
              </a:ext>
            </a:extLst>
          </a:blip>
          <a:srcRect b="20996"/>
          <a:stretch/>
        </p:blipFill>
        <p:spPr>
          <a:xfrm>
            <a:off x="3812052" y="3429001"/>
            <a:ext cx="8387058" cy="3429004"/>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142298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Sources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11150" indent="-285750" algn="just">
              <a:buFont typeface="Courier New" panose="02070309020205020404" pitchFamily="49" charset="0"/>
              <a:buChar char="o"/>
            </a:pPr>
            <a:r>
              <a:rPr lang="en-US" sz="1800" b="1" dirty="0"/>
              <a:t>Documentation </a:t>
            </a:r>
          </a:p>
          <a:p>
            <a:pPr marL="768350" lvl="1" indent="-285750" algn="just">
              <a:buFont typeface="Courier New" panose="02070309020205020404" pitchFamily="49" charset="0"/>
              <a:buChar char="o"/>
            </a:pPr>
            <a:r>
              <a:rPr lang="en-US" sz="1800" dirty="0"/>
              <a:t>Profile a target and record the results based on domain name, IP address, DNS servers, employee information, open ports, etc.</a:t>
            </a:r>
          </a:p>
          <a:p>
            <a:pPr marL="311150" indent="-285750" algn="just">
              <a:buFont typeface="Courier New" panose="02070309020205020404" pitchFamily="49" charset="0"/>
              <a:buChar char="o"/>
            </a:pPr>
            <a:r>
              <a:rPr lang="en-US" sz="1800" b="1" dirty="0"/>
              <a:t>Organization's website</a:t>
            </a:r>
            <a:r>
              <a:rPr lang="en-US" sz="1800" dirty="0"/>
              <a:t> </a:t>
            </a:r>
          </a:p>
          <a:p>
            <a:pPr marL="768350" lvl="1" indent="-285750" algn="just">
              <a:buFont typeface="Courier New" panose="02070309020205020404" pitchFamily="49" charset="0"/>
              <a:buChar char="o"/>
            </a:pPr>
            <a:r>
              <a:rPr lang="en-US" sz="1800" dirty="0"/>
              <a:t>Look for open-source information</a:t>
            </a:r>
          </a:p>
          <a:p>
            <a:pPr marL="311150" indent="-285750" algn="just">
              <a:buFont typeface="Courier New" panose="02070309020205020404" pitchFamily="49" charset="0"/>
              <a:buChar char="o"/>
            </a:pPr>
            <a:r>
              <a:rPr lang="en-US" sz="1800" b="1" dirty="0"/>
              <a:t>Alternative websites</a:t>
            </a:r>
            <a:r>
              <a:rPr lang="en-US" sz="1800" dirty="0"/>
              <a:t> </a:t>
            </a:r>
          </a:p>
          <a:p>
            <a:pPr marL="768350" lvl="1" indent="-285750" algn="just">
              <a:buFont typeface="Courier New" panose="02070309020205020404" pitchFamily="49" charset="0"/>
              <a:buChar char="o"/>
            </a:pPr>
            <a:r>
              <a:rPr lang="en-US" sz="1800" dirty="0"/>
              <a:t>Finding information related to an organization on other websites, for example, blogs of dissatisfied employees that could leak information</a:t>
            </a:r>
          </a:p>
          <a:p>
            <a:pPr marL="311150" indent="-285750" algn="just">
              <a:buFont typeface="Courier New" panose="02070309020205020404" pitchFamily="49" charset="0"/>
              <a:buChar char="o"/>
            </a:pPr>
            <a:r>
              <a:rPr lang="en-US" sz="1800" b="1" dirty="0"/>
              <a:t>Job Boards</a:t>
            </a:r>
            <a:r>
              <a:rPr lang="en-US" sz="1800" dirty="0"/>
              <a:t> </a:t>
            </a:r>
          </a:p>
          <a:p>
            <a:pPr marL="768350" lvl="1" indent="-285750" algn="just">
              <a:buFont typeface="Courier New" panose="02070309020205020404" pitchFamily="49" charset="0"/>
              <a:buChar char="o"/>
            </a:pPr>
            <a:r>
              <a:rPr lang="en-US" sz="1800" dirty="0"/>
              <a:t>Information can be obtained from job postings on company website or any other job websites</a:t>
            </a:r>
          </a:p>
          <a:p>
            <a:pPr marL="311150" indent="-285750" algn="just">
              <a:buFont typeface="Courier New" panose="02070309020205020404" pitchFamily="49" charset="0"/>
              <a:buChar char="o"/>
            </a:pPr>
            <a:r>
              <a:rPr lang="en-US" sz="1800" b="1" dirty="0"/>
              <a:t>Databases</a:t>
            </a:r>
            <a:r>
              <a:rPr lang="en-US" sz="1800" dirty="0"/>
              <a:t> </a:t>
            </a:r>
          </a:p>
          <a:p>
            <a:pPr marL="768350" lvl="1" indent="-285750" algn="just">
              <a:buFont typeface="Courier New" panose="02070309020205020404" pitchFamily="49" charset="0"/>
              <a:buChar char="o"/>
            </a:pPr>
            <a:r>
              <a:rPr lang="en-US" sz="1800" dirty="0"/>
              <a:t>Vast information available about publicly traded organizations in database</a:t>
            </a:r>
          </a:p>
          <a:p>
            <a:pPr marL="768350" lvl="1" indent="-285750" algn="just">
              <a:buFont typeface="Courier New" panose="02070309020205020404" pitchFamily="49" charset="0"/>
              <a:buChar char="o"/>
            </a:pPr>
            <a:r>
              <a:rPr lang="en-US" sz="1800" dirty="0" err="1"/>
              <a:t>Eg</a:t>
            </a:r>
            <a:r>
              <a:rPr lang="en-US" sz="1800" dirty="0"/>
              <a:t>: Companies House for UK, EDGAR for US, SEDAR for Canada </a:t>
            </a:r>
            <a:r>
              <a:rPr lang="en-US" sz="1800" dirty="0" err="1"/>
              <a:t>etc</a:t>
            </a:r>
            <a:r>
              <a:rPr lang="en-US" sz="1800" dirty="0"/>
              <a:t>…</a:t>
            </a:r>
          </a:p>
        </p:txBody>
      </p:sp>
    </p:spTree>
    <p:extLst>
      <p:ext uri="{BB962C8B-B14F-4D97-AF65-F5344CB8AC3E}">
        <p14:creationId xmlns:p14="http://schemas.microsoft.com/office/powerpoint/2010/main" val="1391784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Information Gathering</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25400" indent="0" algn="ctr">
              <a:buNone/>
            </a:pPr>
            <a:r>
              <a:rPr lang="en-US" sz="2400" b="1" dirty="0"/>
              <a:t>10 Minutes</a:t>
            </a:r>
          </a:p>
          <a:p>
            <a:pPr marL="311150" indent="-285750" algn="just">
              <a:buFont typeface="Courier New" panose="02070309020205020404" pitchFamily="49" charset="0"/>
              <a:buChar char="o"/>
            </a:pPr>
            <a:r>
              <a:rPr lang="en-GB" sz="2400" dirty="0"/>
              <a:t>Find out different Databases for various countries which has details about publicly traded organisations.</a:t>
            </a:r>
          </a:p>
          <a:p>
            <a:pPr marL="311150" indent="-285750" algn="just">
              <a:buFont typeface="Courier New" panose="02070309020205020404" pitchFamily="49" charset="0"/>
              <a:buChar char="o"/>
            </a:pPr>
            <a:endParaRPr lang="en-US" sz="2400" b="1" dirty="0"/>
          </a:p>
        </p:txBody>
      </p:sp>
      <p:pic>
        <p:nvPicPr>
          <p:cNvPr id="16" name="Picture 15" descr="Well Bee">
            <a:extLst>
              <a:ext uri="{FF2B5EF4-FFF2-40B4-BE49-F238E27FC236}">
                <a16:creationId xmlns:a16="http://schemas.microsoft.com/office/drawing/2014/main" id="{74191AC5-14B0-41E0-A54D-7CE11BFE34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4338" y="2827564"/>
            <a:ext cx="2392586" cy="2392586"/>
          </a:xfrm>
          <a:prstGeom prst="rect">
            <a:avLst/>
          </a:prstGeom>
        </p:spPr>
      </p:pic>
    </p:spTree>
    <p:extLst>
      <p:ext uri="{BB962C8B-B14F-4D97-AF65-F5344CB8AC3E}">
        <p14:creationId xmlns:p14="http://schemas.microsoft.com/office/powerpoint/2010/main" val="3207628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4321296"/>
            <a:ext cx="3685032" cy="542356"/>
          </a:xfrm>
        </p:spPr>
        <p:txBody>
          <a:bodyPr vert="horz" lIns="91440" tIns="45720" rIns="91440" bIns="45720" rtlCol="0" anchor="t">
            <a:normAutofit/>
          </a:bodyPr>
          <a:lstStyle/>
          <a:p>
            <a:r>
              <a:rPr lang="en-US" sz="3200" dirty="0"/>
              <a:t>Footprinting – Tools</a:t>
            </a:r>
          </a:p>
        </p:txBody>
      </p:sp>
      <p:pic>
        <p:nvPicPr>
          <p:cNvPr id="7" name="Picture 6" descr="Graphical user interface, website&#10;&#10;Description automatically generated">
            <a:extLst>
              <a:ext uri="{FF2B5EF4-FFF2-40B4-BE49-F238E27FC236}">
                <a16:creationId xmlns:a16="http://schemas.microsoft.com/office/drawing/2014/main" id="{D179EECA-1B0F-458F-A89E-322D30EBCDCA}"/>
              </a:ext>
            </a:extLst>
          </p:cNvPr>
          <p:cNvPicPr>
            <a:picLocks noChangeAspect="1"/>
          </p:cNvPicPr>
          <p:nvPr/>
        </p:nvPicPr>
        <p:blipFill rotWithShape="1">
          <a:blip r:embed="rId3">
            <a:extLst>
              <a:ext uri="{28A0092B-C50C-407E-A947-70E740481C1C}">
                <a14:useLocalDpi xmlns:a14="http://schemas.microsoft.com/office/drawing/2010/main" val="0"/>
              </a:ext>
            </a:extLst>
          </a:blip>
          <a:srcRect t="3675"/>
          <a:stretch/>
        </p:blipFill>
        <p:spPr>
          <a:xfrm>
            <a:off x="20" y="10"/>
            <a:ext cx="12188804" cy="4226709"/>
          </a:xfrm>
          <a:prstGeom prst="rect">
            <a:avLst/>
          </a:pr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423879" y="4988060"/>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Target’s external URL</a:t>
            </a:r>
          </a:p>
          <a:p>
            <a:pPr marL="412750" lvl="1" indent="-285750" algn="just">
              <a:buFont typeface="Courier New" panose="02070309020205020404" pitchFamily="49" charset="0"/>
              <a:buChar char="o"/>
            </a:pPr>
            <a:r>
              <a:rPr lang="en-US" sz="1800" dirty="0"/>
              <a:t>Sub-domains using tools like </a:t>
            </a:r>
            <a:r>
              <a:rPr lang="en-US" sz="1800" dirty="0" err="1"/>
              <a:t>Netcraft</a:t>
            </a:r>
            <a:r>
              <a:rPr lang="en-US" sz="1800" dirty="0"/>
              <a:t>, Sublist3r </a:t>
            </a:r>
            <a:r>
              <a:rPr lang="en-US" sz="1800" dirty="0" err="1"/>
              <a:t>etc</a:t>
            </a:r>
            <a:endParaRPr lang="en-US" sz="1800" dirty="0"/>
          </a:p>
          <a:p>
            <a:pPr marL="412750" lvl="1" indent="-285750" algn="just">
              <a:buFont typeface="Courier New" panose="02070309020205020404" pitchFamily="49" charset="0"/>
              <a:buChar char="o"/>
            </a:pPr>
            <a:r>
              <a:rPr lang="en-US" sz="1800" dirty="0"/>
              <a:t>Google Earth, Google Maps, </a:t>
            </a:r>
            <a:r>
              <a:rPr lang="en-US" sz="1800" dirty="0" err="1"/>
              <a:t>Wikimapia</a:t>
            </a:r>
            <a:r>
              <a:rPr lang="en-US" sz="1800" dirty="0"/>
              <a:t>, National Geographic Maps, Bing Maps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5345279" y="5258928"/>
            <a:ext cx="4498848" cy="10975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Sublist3r  is a python script that enumerates subdomains across multiple sources at once.</a:t>
            </a:r>
          </a:p>
        </p:txBody>
      </p:sp>
    </p:spTree>
    <p:extLst>
      <p:ext uri="{BB962C8B-B14F-4D97-AF65-F5344CB8AC3E}">
        <p14:creationId xmlns:p14="http://schemas.microsoft.com/office/powerpoint/2010/main" val="83602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Individuals</a:t>
            </a:r>
          </a:p>
          <a:p>
            <a:pPr marL="412750" lvl="1" indent="-285750" algn="just">
              <a:buFont typeface="Courier New" panose="02070309020205020404" pitchFamily="49" charset="0"/>
              <a:buChar char="o"/>
            </a:pPr>
            <a:r>
              <a:rPr lang="en-US" sz="1800" dirty="0"/>
              <a:t>Using Social networking services to get individual’s information to perform social engineering attacks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4975840" y="827464"/>
            <a:ext cx="6784359" cy="145947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Facebook, Twitter, LinkedIn, YouTube etc.</a:t>
            </a:r>
          </a:p>
          <a:p>
            <a:pPr marL="412750" lvl="1" indent="-285750" algn="just">
              <a:buFont typeface="Wingdings" panose="05000000000000000000" pitchFamily="2" charset="2"/>
              <a:buChar char="Ø"/>
            </a:pPr>
            <a:r>
              <a:rPr lang="en-US" sz="1800" dirty="0"/>
              <a:t>Sites like </a:t>
            </a:r>
            <a:r>
              <a:rPr lang="en-US" sz="1800" dirty="0" err="1"/>
              <a:t>Intelius</a:t>
            </a:r>
            <a:r>
              <a:rPr lang="en-US" sz="1800" dirty="0"/>
              <a:t>, </a:t>
            </a:r>
            <a:r>
              <a:rPr lang="en-US" sz="1800" dirty="0" err="1"/>
              <a:t>BeenVerified</a:t>
            </a:r>
            <a:r>
              <a:rPr lang="en-US" sz="1800" dirty="0"/>
              <a:t>, </a:t>
            </a:r>
            <a:r>
              <a:rPr lang="en-US" sz="1800" dirty="0" err="1"/>
              <a:t>Spokeo</a:t>
            </a:r>
            <a:r>
              <a:rPr lang="en-US" sz="1800" dirty="0"/>
              <a:t> </a:t>
            </a:r>
            <a:r>
              <a:rPr lang="en-US" sz="1800" dirty="0" err="1"/>
              <a:t>etc</a:t>
            </a:r>
            <a:endParaRPr lang="en-US" sz="1800" dirty="0"/>
          </a:p>
          <a:p>
            <a:pPr marL="412750" lvl="1" indent="-285750" algn="just">
              <a:buFont typeface="Wingdings" panose="05000000000000000000" pitchFamily="2" charset="2"/>
              <a:buChar char="Ø"/>
            </a:pPr>
            <a:r>
              <a:rPr lang="en-US" sz="1800" dirty="0"/>
              <a:t>Use Utilities like </a:t>
            </a:r>
            <a:r>
              <a:rPr lang="en-US" sz="1800" dirty="0" err="1"/>
              <a:t>InSpy</a:t>
            </a:r>
            <a:r>
              <a:rPr lang="en-US" sz="1800" dirty="0"/>
              <a:t> to enumerate LinkedIn and find people based on Job Title, company, or email address</a:t>
            </a:r>
          </a:p>
        </p:txBody>
      </p:sp>
      <p:pic>
        <p:nvPicPr>
          <p:cNvPr id="18" name="Picture 17" descr="Graphical user interface&#10;&#10;Description automatically generated">
            <a:extLst>
              <a:ext uri="{FF2B5EF4-FFF2-40B4-BE49-F238E27FC236}">
                <a16:creationId xmlns:a16="http://schemas.microsoft.com/office/drawing/2014/main" id="{E2891308-9607-4026-A2DB-C63DC1CD5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20" y="2273162"/>
            <a:ext cx="7354546" cy="4292738"/>
          </a:xfrm>
          <a:prstGeom prst="rect">
            <a:avLst/>
          </a:prstGeom>
        </p:spPr>
      </p:pic>
    </p:spTree>
    <p:extLst>
      <p:ext uri="{BB962C8B-B14F-4D97-AF65-F5344CB8AC3E}">
        <p14:creationId xmlns:p14="http://schemas.microsoft.com/office/powerpoint/2010/main" val="131115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err="1">
                <a:solidFill>
                  <a:schemeClr val="accent1"/>
                </a:solidFill>
                <a:effectLst>
                  <a:outerShdw blurRad="38100" dist="38100" dir="2700000" algn="tl">
                    <a:srgbClr val="000000">
                      <a:alpha val="43137"/>
                    </a:srgbClr>
                  </a:outerShdw>
                </a:effectLst>
              </a:rPr>
              <a:t>Organisations</a:t>
            </a:r>
            <a:endParaRPr lang="en-US" sz="1800" b="1" i="1" dirty="0">
              <a:solidFill>
                <a:schemeClr val="accent1"/>
              </a:solidFill>
              <a:effectLst>
                <a:outerShdw blurRad="38100" dist="38100" dir="2700000" algn="tl">
                  <a:srgbClr val="000000">
                    <a:alpha val="43137"/>
                  </a:srgbClr>
                </a:outerShdw>
              </a:effectLst>
            </a:endParaRPr>
          </a:p>
          <a:p>
            <a:pPr marL="412750" lvl="1" indent="-285750" algn="just">
              <a:buFont typeface="Courier New" panose="02070309020205020404" pitchFamily="49" charset="0"/>
              <a:buChar char="o"/>
            </a:pPr>
            <a:r>
              <a:rPr lang="en-US" sz="1800" dirty="0"/>
              <a:t>Using various available sources like financial services, Job Sites </a:t>
            </a:r>
            <a:r>
              <a:rPr lang="en-US" sz="1800" dirty="0" err="1"/>
              <a:t>etc</a:t>
            </a:r>
            <a:r>
              <a:rPr lang="en-US" sz="1800" dirty="0"/>
              <a:t> to collect information about organizations.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Sites like MarketWatch helps you to gather information like market value, company shares, company profile, competitor details </a:t>
            </a:r>
            <a:r>
              <a:rPr lang="en-US" sz="1800" dirty="0" err="1"/>
              <a:t>etc</a:t>
            </a:r>
            <a:r>
              <a:rPr lang="en-US" sz="1800" dirty="0"/>
              <a:t> about the organization</a:t>
            </a:r>
          </a:p>
          <a:p>
            <a:pPr marL="412750" lvl="1" indent="-285750" algn="just">
              <a:buFont typeface="Wingdings" panose="05000000000000000000" pitchFamily="2" charset="2"/>
              <a:buChar char="Ø"/>
            </a:pPr>
            <a:r>
              <a:rPr lang="en-US" sz="1800" dirty="0"/>
              <a:t>Sites like Indeed, </a:t>
            </a:r>
            <a:r>
              <a:rPr lang="en-US" sz="1800" dirty="0" err="1"/>
              <a:t>linkedin</a:t>
            </a:r>
            <a:r>
              <a:rPr lang="en-US" sz="1800" dirty="0"/>
              <a:t> helps you to gather information like companies' infrastructure, history </a:t>
            </a:r>
            <a:r>
              <a:rPr lang="en-US" sz="1800" dirty="0" err="1"/>
              <a:t>etc</a:t>
            </a:r>
            <a:endParaRPr lang="en-US" sz="1800" dirty="0"/>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Use these techniques now to collect Financial, Infrastructure and historical Information about UWTSD.</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10 Minutes from Now!!!!</a:t>
            </a:r>
          </a:p>
        </p:txBody>
      </p:sp>
      <p:pic>
        <p:nvPicPr>
          <p:cNvPr id="4" name="Picture 3" descr="Graphical user interface, text&#10;&#10;Description automatically generated">
            <a:extLst>
              <a:ext uri="{FF2B5EF4-FFF2-40B4-BE49-F238E27FC236}">
                <a16:creationId xmlns:a16="http://schemas.microsoft.com/office/drawing/2014/main" id="{DDEAAEF0-9D9B-4414-AB30-8915AE403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6083"/>
            <a:ext cx="6313211" cy="5101917"/>
          </a:xfrm>
          <a:prstGeom prst="rect">
            <a:avLst/>
          </a:prstGeom>
        </p:spPr>
      </p:pic>
      <p:pic>
        <p:nvPicPr>
          <p:cNvPr id="12" name="Picture 11" descr="Telescope">
            <a:extLst>
              <a:ext uri="{FF2B5EF4-FFF2-40B4-BE49-F238E27FC236}">
                <a16:creationId xmlns:a16="http://schemas.microsoft.com/office/drawing/2014/main" id="{6427F2BE-0E22-48C8-89D7-46B22C8E70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8134" y="4194692"/>
            <a:ext cx="2691464" cy="1766176"/>
          </a:xfrm>
          <a:prstGeom prst="rect">
            <a:avLst/>
          </a:prstGeom>
        </p:spPr>
      </p:pic>
      <p:pic>
        <p:nvPicPr>
          <p:cNvPr id="19" name="Picture 18" descr="Well Bee">
            <a:extLst>
              <a:ext uri="{FF2B5EF4-FFF2-40B4-BE49-F238E27FC236}">
                <a16:creationId xmlns:a16="http://schemas.microsoft.com/office/drawing/2014/main" id="{18D39B3E-F3AC-4147-8113-4D95CD2DF5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586650" y="3334684"/>
            <a:ext cx="2761483" cy="3268886"/>
          </a:xfrm>
          <a:prstGeom prst="rect">
            <a:avLst/>
          </a:prstGeom>
        </p:spPr>
      </p:pic>
    </p:spTree>
    <p:extLst>
      <p:ext uri="{BB962C8B-B14F-4D97-AF65-F5344CB8AC3E}">
        <p14:creationId xmlns:p14="http://schemas.microsoft.com/office/powerpoint/2010/main" val="3965726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err="1">
                <a:solidFill>
                  <a:schemeClr val="accent1"/>
                </a:solidFill>
                <a:effectLst>
                  <a:outerShdw blurRad="38100" dist="38100" dir="2700000" algn="tl">
                    <a:srgbClr val="000000">
                      <a:alpha val="43137"/>
                    </a:srgbClr>
                  </a:outerShdw>
                </a:effectLst>
              </a:rPr>
              <a:t>Organisations</a:t>
            </a:r>
            <a:endParaRPr lang="en-US" sz="1800" b="1" i="1" dirty="0">
              <a:solidFill>
                <a:schemeClr val="accent1"/>
              </a:solidFill>
              <a:effectLst>
                <a:outerShdw blurRad="38100" dist="38100" dir="2700000" algn="tl">
                  <a:srgbClr val="000000">
                    <a:alpha val="43137"/>
                  </a:srgbClr>
                </a:outerShdw>
              </a:effectLst>
            </a:endParaRPr>
          </a:p>
          <a:p>
            <a:pPr marL="412750" lvl="1" indent="-285750" algn="just">
              <a:buFont typeface="Courier New" panose="02070309020205020404" pitchFamily="49" charset="0"/>
              <a:buChar char="o"/>
            </a:pPr>
            <a:r>
              <a:rPr lang="en-US" sz="1800" dirty="0"/>
              <a:t>Using various available sources like financial services, Job Sites </a:t>
            </a:r>
            <a:r>
              <a:rPr lang="en-US" sz="1800" dirty="0" err="1"/>
              <a:t>etc</a:t>
            </a:r>
            <a:r>
              <a:rPr lang="en-US" sz="1800" dirty="0"/>
              <a:t> to collect information about organizations.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Sites like MarketWatch helps you to gather information like market value, company shares, company profile, competitor details </a:t>
            </a:r>
            <a:r>
              <a:rPr lang="en-US" sz="1800" dirty="0" err="1"/>
              <a:t>etc</a:t>
            </a:r>
            <a:r>
              <a:rPr lang="en-US" sz="1800" dirty="0"/>
              <a:t> about the organization</a:t>
            </a:r>
          </a:p>
          <a:p>
            <a:pPr marL="412750" lvl="1" indent="-285750" algn="just">
              <a:buFont typeface="Wingdings" panose="05000000000000000000" pitchFamily="2" charset="2"/>
              <a:buChar char="Ø"/>
            </a:pPr>
            <a:r>
              <a:rPr lang="en-US" sz="1800" dirty="0"/>
              <a:t>Sites like Indeed, </a:t>
            </a:r>
            <a:r>
              <a:rPr lang="en-US" sz="1800" dirty="0" err="1"/>
              <a:t>linkedin</a:t>
            </a:r>
            <a:r>
              <a:rPr lang="en-US" sz="1800" dirty="0"/>
              <a:t> helps you to gather information like companies' infrastructure, history </a:t>
            </a:r>
            <a:r>
              <a:rPr lang="en-US" sz="1800" dirty="0" err="1"/>
              <a:t>etc</a:t>
            </a:r>
            <a:endParaRPr lang="en-US" sz="1800" dirty="0"/>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Use these techniques now to collect Financial, Infrastructure and historical Information about UWTSD.</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10 Minutes from Now!!!!</a:t>
            </a:r>
          </a:p>
          <a:p>
            <a:pPr marL="412750" lvl="1" indent="-285750" algn="just">
              <a:buFont typeface="Wingdings" panose="05000000000000000000" pitchFamily="2" charset="2"/>
              <a:buChar char="Ø"/>
            </a:pPr>
            <a:endParaRPr lang="en-US" sz="1800" b="1" dirty="0">
              <a:solidFill>
                <a:schemeClr val="accent1"/>
              </a:solidFill>
              <a:effectLst>
                <a:outerShdw blurRad="38100" dist="38100" dir="2700000" algn="tl">
                  <a:srgbClr val="000000">
                    <a:alpha val="43137"/>
                  </a:srgbClr>
                </a:outerShdw>
              </a:effectLst>
            </a:endParaRPr>
          </a:p>
          <a:p>
            <a:pPr marL="412750" lvl="1" indent="-285750" algn="just">
              <a:buFont typeface="Wingdings" panose="05000000000000000000" pitchFamily="2" charset="2"/>
              <a:buChar char="Ø"/>
            </a:pPr>
            <a:r>
              <a:rPr lang="en-US" sz="1800" b="1" dirty="0">
                <a:solidFill>
                  <a:srgbClr val="002060"/>
                </a:solidFill>
                <a:effectLst>
                  <a:outerShdw blurRad="38100" dist="38100" dir="2700000" algn="tl">
                    <a:srgbClr val="000000">
                      <a:alpha val="43137"/>
                    </a:srgbClr>
                  </a:outerShdw>
                </a:effectLst>
              </a:rPr>
              <a:t>Are you Successful? Maybe not at your 1</a:t>
            </a:r>
            <a:r>
              <a:rPr lang="en-US" sz="1800" b="1" baseline="30000" dirty="0">
                <a:solidFill>
                  <a:srgbClr val="002060"/>
                </a:solidFill>
                <a:effectLst>
                  <a:outerShdw blurRad="38100" dist="38100" dir="2700000" algn="tl">
                    <a:srgbClr val="000000">
                      <a:alpha val="43137"/>
                    </a:srgbClr>
                  </a:outerShdw>
                </a:effectLst>
              </a:rPr>
              <a:t>st</a:t>
            </a:r>
            <a:r>
              <a:rPr lang="en-US" sz="1800" b="1" dirty="0">
                <a:solidFill>
                  <a:srgbClr val="002060"/>
                </a:solidFill>
                <a:effectLst>
                  <a:outerShdw blurRad="38100" dist="38100" dir="2700000" algn="tl">
                    <a:srgbClr val="000000">
                      <a:alpha val="43137"/>
                    </a:srgbClr>
                  </a:outerShdw>
                </a:effectLst>
              </a:rPr>
              <a:t> Attempt. However, PRACTICE MAKES YOU PERFECT!!!</a:t>
            </a:r>
            <a:r>
              <a:rPr lang="en-US" sz="1800" b="1" dirty="0">
                <a:solidFill>
                  <a:schemeClr val="accent1"/>
                </a:solidFill>
                <a:effectLst>
                  <a:outerShdw blurRad="38100" dist="38100" dir="2700000" algn="tl">
                    <a:srgbClr val="000000">
                      <a:alpha val="43137"/>
                    </a:srgbClr>
                  </a:outerShdw>
                </a:effectLst>
              </a:rPr>
              <a:t> </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Always look for About Us, Job Requirements, Employee’s Information, Hardware Information, Software Information etc.</a:t>
            </a:r>
          </a:p>
        </p:txBody>
      </p:sp>
      <p:pic>
        <p:nvPicPr>
          <p:cNvPr id="4" name="Picture 3" descr="Graphical user interface, text&#10;&#10;Description automatically generated">
            <a:extLst>
              <a:ext uri="{FF2B5EF4-FFF2-40B4-BE49-F238E27FC236}">
                <a16:creationId xmlns:a16="http://schemas.microsoft.com/office/drawing/2014/main" id="{DDEAAEF0-9D9B-4414-AB30-8915AE403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6083"/>
            <a:ext cx="6313211" cy="5101917"/>
          </a:xfrm>
          <a:prstGeom prst="rect">
            <a:avLst/>
          </a:prstGeom>
        </p:spPr>
      </p:pic>
      <p:pic>
        <p:nvPicPr>
          <p:cNvPr id="10" name="Picture 9" descr="Bored Bee">
            <a:extLst>
              <a:ext uri="{FF2B5EF4-FFF2-40B4-BE49-F238E27FC236}">
                <a16:creationId xmlns:a16="http://schemas.microsoft.com/office/drawing/2014/main" id="{7AF02E85-4F28-4D70-A10C-48DFEE9B5A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0265" y="4217573"/>
            <a:ext cx="2739564" cy="2739564"/>
          </a:xfrm>
          <a:prstGeom prst="rect">
            <a:avLst/>
          </a:prstGeom>
        </p:spPr>
      </p:pic>
    </p:spTree>
    <p:extLst>
      <p:ext uri="{BB962C8B-B14F-4D97-AF65-F5344CB8AC3E}">
        <p14:creationId xmlns:p14="http://schemas.microsoft.com/office/powerpoint/2010/main" val="3962418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Individuals</a:t>
            </a:r>
          </a:p>
          <a:p>
            <a:pPr marL="412750" lvl="1" indent="-285750" algn="just">
              <a:buFont typeface="Courier New" panose="02070309020205020404" pitchFamily="49" charset="0"/>
              <a:buChar char="o"/>
            </a:pPr>
            <a:r>
              <a:rPr lang="en-US" sz="1800" dirty="0"/>
              <a:t>Using Social networking services to get individual’s information to perform social engineering attacks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4975840" y="827464"/>
            <a:ext cx="6784359" cy="145947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Facebook, Twitter, LinkedIn, YouTube etc.</a:t>
            </a:r>
          </a:p>
          <a:p>
            <a:pPr marL="412750" lvl="1" indent="-285750" algn="just">
              <a:buFont typeface="Wingdings" panose="05000000000000000000" pitchFamily="2" charset="2"/>
              <a:buChar char="Ø"/>
            </a:pPr>
            <a:r>
              <a:rPr lang="en-US" sz="1800" dirty="0"/>
              <a:t>Sites like </a:t>
            </a:r>
            <a:r>
              <a:rPr lang="en-US" sz="1800" dirty="0" err="1"/>
              <a:t>Intelius</a:t>
            </a:r>
            <a:r>
              <a:rPr lang="en-US" sz="1800" dirty="0"/>
              <a:t>, </a:t>
            </a:r>
            <a:r>
              <a:rPr lang="en-US" sz="1800" dirty="0" err="1"/>
              <a:t>BeenVerified</a:t>
            </a:r>
            <a:r>
              <a:rPr lang="en-US" sz="1800" dirty="0"/>
              <a:t>, </a:t>
            </a:r>
            <a:r>
              <a:rPr lang="en-US" sz="1800" dirty="0" err="1"/>
              <a:t>Spokeo</a:t>
            </a:r>
            <a:r>
              <a:rPr lang="en-US" sz="1800" dirty="0"/>
              <a:t> </a:t>
            </a:r>
            <a:r>
              <a:rPr lang="en-US" sz="1800" dirty="0" err="1"/>
              <a:t>etc</a:t>
            </a:r>
            <a:endParaRPr lang="en-US" sz="1800" dirty="0"/>
          </a:p>
          <a:p>
            <a:pPr marL="412750" lvl="1" indent="-285750" algn="just">
              <a:buFont typeface="Wingdings" panose="05000000000000000000" pitchFamily="2" charset="2"/>
              <a:buChar char="Ø"/>
            </a:pPr>
            <a:r>
              <a:rPr lang="en-US" sz="1800" dirty="0"/>
              <a:t>Use Utilities like </a:t>
            </a:r>
            <a:r>
              <a:rPr lang="en-US" sz="1800" dirty="0" err="1"/>
              <a:t>InSpy</a:t>
            </a:r>
            <a:r>
              <a:rPr lang="en-US" sz="1800" dirty="0"/>
              <a:t> to enumerate LinkedIn and find people based on Job Title, company, or email address</a:t>
            </a:r>
          </a:p>
        </p:txBody>
      </p:sp>
      <p:graphicFrame>
        <p:nvGraphicFramePr>
          <p:cNvPr id="3" name="Table 3">
            <a:extLst>
              <a:ext uri="{FF2B5EF4-FFF2-40B4-BE49-F238E27FC236}">
                <a16:creationId xmlns:a16="http://schemas.microsoft.com/office/drawing/2014/main" id="{F757495E-E33D-4477-87D3-3EF702C5EC23}"/>
              </a:ext>
            </a:extLst>
          </p:cNvPr>
          <p:cNvGraphicFramePr>
            <a:graphicFrameLocks noGrp="1"/>
          </p:cNvGraphicFramePr>
          <p:nvPr>
            <p:extLst>
              <p:ext uri="{D42A27DB-BD31-4B8C-83A1-F6EECF244321}">
                <p14:modId xmlns:p14="http://schemas.microsoft.com/office/powerpoint/2010/main" val="2230154074"/>
              </p:ext>
            </p:extLst>
          </p:nvPr>
        </p:nvGraphicFramePr>
        <p:xfrm>
          <a:off x="205825" y="2451788"/>
          <a:ext cx="10007600" cy="3483618"/>
        </p:xfrm>
        <a:graphic>
          <a:graphicData uri="http://schemas.openxmlformats.org/drawingml/2006/table">
            <a:tbl>
              <a:tblPr firstRow="1" bandRow="1">
                <a:tableStyleId>{5C22544A-7EE6-4342-B048-85BDC9FD1C3A}</a:tableStyleId>
              </a:tblPr>
              <a:tblGrid>
                <a:gridCol w="2501900">
                  <a:extLst>
                    <a:ext uri="{9D8B030D-6E8A-4147-A177-3AD203B41FA5}">
                      <a16:colId xmlns:a16="http://schemas.microsoft.com/office/drawing/2014/main" val="3617111833"/>
                    </a:ext>
                  </a:extLst>
                </a:gridCol>
                <a:gridCol w="2501900">
                  <a:extLst>
                    <a:ext uri="{9D8B030D-6E8A-4147-A177-3AD203B41FA5}">
                      <a16:colId xmlns:a16="http://schemas.microsoft.com/office/drawing/2014/main" val="3004769567"/>
                    </a:ext>
                  </a:extLst>
                </a:gridCol>
                <a:gridCol w="2501900">
                  <a:extLst>
                    <a:ext uri="{9D8B030D-6E8A-4147-A177-3AD203B41FA5}">
                      <a16:colId xmlns:a16="http://schemas.microsoft.com/office/drawing/2014/main" val="3282635407"/>
                    </a:ext>
                  </a:extLst>
                </a:gridCol>
                <a:gridCol w="2501900">
                  <a:extLst>
                    <a:ext uri="{9D8B030D-6E8A-4147-A177-3AD203B41FA5}">
                      <a16:colId xmlns:a16="http://schemas.microsoft.com/office/drawing/2014/main" val="2270040412"/>
                    </a:ext>
                  </a:extLst>
                </a:gridCol>
              </a:tblGrid>
              <a:tr h="418588">
                <a:tc>
                  <a:txBody>
                    <a:bodyPr/>
                    <a:lstStyle/>
                    <a:p>
                      <a:r>
                        <a:rPr lang="en-GB" dirty="0"/>
                        <a:t>User Activity</a:t>
                      </a:r>
                    </a:p>
                  </a:txBody>
                  <a:tcPr/>
                </a:tc>
                <a:tc>
                  <a:txBody>
                    <a:bodyPr/>
                    <a:lstStyle/>
                    <a:p>
                      <a:r>
                        <a:rPr lang="en-GB" dirty="0"/>
                        <a:t>Attackers View</a:t>
                      </a:r>
                    </a:p>
                  </a:txBody>
                  <a:tcPr/>
                </a:tc>
                <a:tc>
                  <a:txBody>
                    <a:bodyPr/>
                    <a:lstStyle/>
                    <a:p>
                      <a:r>
                        <a:rPr lang="en-GB" dirty="0"/>
                        <a:t>Organizations Activity</a:t>
                      </a:r>
                    </a:p>
                  </a:txBody>
                  <a:tcPr/>
                </a:tc>
                <a:tc>
                  <a:txBody>
                    <a:bodyPr/>
                    <a:lstStyle/>
                    <a:p>
                      <a:r>
                        <a:rPr lang="en-GB" dirty="0"/>
                        <a:t>Attackers View</a:t>
                      </a:r>
                    </a:p>
                  </a:txBody>
                  <a:tcPr/>
                </a:tc>
                <a:extLst>
                  <a:ext uri="{0D108BD9-81ED-4DB2-BD59-A6C34878D82A}">
                    <a16:rowId xmlns:a16="http://schemas.microsoft.com/office/drawing/2014/main" val="1957121509"/>
                  </a:ext>
                </a:extLst>
              </a:tr>
              <a:tr h="504710">
                <a:tc>
                  <a:txBody>
                    <a:bodyPr/>
                    <a:lstStyle/>
                    <a:p>
                      <a:r>
                        <a:rPr lang="en-GB" dirty="0"/>
                        <a:t>Profile Maintenance</a:t>
                      </a:r>
                    </a:p>
                  </a:txBody>
                  <a:tcPr/>
                </a:tc>
                <a:tc>
                  <a:txBody>
                    <a:bodyPr/>
                    <a:lstStyle/>
                    <a:p>
                      <a:r>
                        <a:rPr lang="en-GB" dirty="0"/>
                        <a:t>Contact Information, Location details etc</a:t>
                      </a:r>
                    </a:p>
                  </a:txBody>
                  <a:tcPr/>
                </a:tc>
                <a:tc>
                  <a:txBody>
                    <a:bodyPr/>
                    <a:lstStyle/>
                    <a:p>
                      <a:r>
                        <a:rPr lang="en-GB" dirty="0"/>
                        <a:t>User Surveys</a:t>
                      </a:r>
                    </a:p>
                  </a:txBody>
                  <a:tcPr/>
                </a:tc>
                <a:tc>
                  <a:txBody>
                    <a:bodyPr/>
                    <a:lstStyle/>
                    <a:p>
                      <a:r>
                        <a:rPr lang="en-GB" dirty="0"/>
                        <a:t>Business Strategies</a:t>
                      </a:r>
                    </a:p>
                  </a:txBody>
                  <a:tcPr/>
                </a:tc>
                <a:extLst>
                  <a:ext uri="{0D108BD9-81ED-4DB2-BD59-A6C34878D82A}">
                    <a16:rowId xmlns:a16="http://schemas.microsoft.com/office/drawing/2014/main" val="2624115596"/>
                  </a:ext>
                </a:extLst>
              </a:tr>
              <a:tr h="504710">
                <a:tc>
                  <a:txBody>
                    <a:bodyPr/>
                    <a:lstStyle/>
                    <a:p>
                      <a:r>
                        <a:rPr lang="en-GB" dirty="0"/>
                        <a:t>Connect with People</a:t>
                      </a:r>
                    </a:p>
                  </a:txBody>
                  <a:tcPr/>
                </a:tc>
                <a:tc>
                  <a:txBody>
                    <a:bodyPr/>
                    <a:lstStyle/>
                    <a:p>
                      <a:r>
                        <a:rPr lang="en-GB" dirty="0"/>
                        <a:t>Friend List, Information about friends etc</a:t>
                      </a:r>
                    </a:p>
                  </a:txBody>
                  <a:tcPr/>
                </a:tc>
                <a:tc>
                  <a:txBody>
                    <a:bodyPr/>
                    <a:lstStyle/>
                    <a:p>
                      <a:r>
                        <a:rPr lang="en-GB" dirty="0"/>
                        <a:t>Promote Products</a:t>
                      </a:r>
                    </a:p>
                  </a:txBody>
                  <a:tcPr/>
                </a:tc>
                <a:tc>
                  <a:txBody>
                    <a:bodyPr/>
                    <a:lstStyle/>
                    <a:p>
                      <a:r>
                        <a:rPr lang="en-GB" dirty="0"/>
                        <a:t>Product Profile</a:t>
                      </a:r>
                    </a:p>
                  </a:txBody>
                  <a:tcPr/>
                </a:tc>
                <a:extLst>
                  <a:ext uri="{0D108BD9-81ED-4DB2-BD59-A6C34878D82A}">
                    <a16:rowId xmlns:a16="http://schemas.microsoft.com/office/drawing/2014/main" val="2601910080"/>
                  </a:ext>
                </a:extLst>
              </a:tr>
              <a:tr h="504710">
                <a:tc>
                  <a:txBody>
                    <a:bodyPr/>
                    <a:lstStyle/>
                    <a:p>
                      <a:r>
                        <a:rPr lang="en-GB" dirty="0"/>
                        <a:t>Share</a:t>
                      </a:r>
                    </a:p>
                  </a:txBody>
                  <a:tcPr/>
                </a:tc>
                <a:tc>
                  <a:txBody>
                    <a:bodyPr/>
                    <a:lstStyle/>
                    <a:p>
                      <a:r>
                        <a:rPr lang="en-GB" dirty="0"/>
                        <a:t>Identify persons, interest etc</a:t>
                      </a:r>
                    </a:p>
                  </a:txBody>
                  <a:tcPr/>
                </a:tc>
                <a:tc>
                  <a:txBody>
                    <a:bodyPr/>
                    <a:lstStyle/>
                    <a:p>
                      <a:r>
                        <a:rPr lang="en-GB" dirty="0"/>
                        <a:t>User Support</a:t>
                      </a:r>
                    </a:p>
                  </a:txBody>
                  <a:tcPr/>
                </a:tc>
                <a:tc>
                  <a:txBody>
                    <a:bodyPr/>
                    <a:lstStyle/>
                    <a:p>
                      <a:r>
                        <a:rPr lang="en-GB" dirty="0"/>
                        <a:t>Social Engineering</a:t>
                      </a:r>
                    </a:p>
                  </a:txBody>
                  <a:tcPr/>
                </a:tc>
                <a:extLst>
                  <a:ext uri="{0D108BD9-81ED-4DB2-BD59-A6C34878D82A}">
                    <a16:rowId xmlns:a16="http://schemas.microsoft.com/office/drawing/2014/main" val="53049230"/>
                  </a:ext>
                </a:extLst>
              </a:tr>
              <a:tr h="504710">
                <a:tc>
                  <a:txBody>
                    <a:bodyPr/>
                    <a:lstStyle/>
                    <a:p>
                      <a:r>
                        <a:rPr lang="en-GB" dirty="0"/>
                        <a:t>Play </a:t>
                      </a:r>
                    </a:p>
                  </a:txBody>
                  <a:tcPr/>
                </a:tc>
                <a:tc>
                  <a:txBody>
                    <a:bodyPr/>
                    <a:lstStyle/>
                    <a:p>
                      <a:r>
                        <a:rPr lang="en-GB" dirty="0"/>
                        <a:t>Interests</a:t>
                      </a:r>
                    </a:p>
                  </a:txBody>
                  <a:tcPr/>
                </a:tc>
                <a:tc>
                  <a:txBody>
                    <a:bodyPr/>
                    <a:lstStyle/>
                    <a:p>
                      <a:r>
                        <a:rPr lang="en-GB" dirty="0"/>
                        <a:t>Recruitment</a:t>
                      </a:r>
                    </a:p>
                  </a:txBody>
                  <a:tcPr/>
                </a:tc>
                <a:tc>
                  <a:txBody>
                    <a:bodyPr/>
                    <a:lstStyle/>
                    <a:p>
                      <a:r>
                        <a:rPr lang="en-GB" dirty="0"/>
                        <a:t>Platform/ Technology</a:t>
                      </a:r>
                    </a:p>
                  </a:txBody>
                  <a:tcPr/>
                </a:tc>
                <a:extLst>
                  <a:ext uri="{0D108BD9-81ED-4DB2-BD59-A6C34878D82A}">
                    <a16:rowId xmlns:a16="http://schemas.microsoft.com/office/drawing/2014/main" val="3670711511"/>
                  </a:ext>
                </a:extLst>
              </a:tr>
              <a:tr h="504710">
                <a:tc>
                  <a:txBody>
                    <a:bodyPr/>
                    <a:lstStyle/>
                    <a:p>
                      <a:r>
                        <a:rPr lang="en-GB" dirty="0"/>
                        <a:t>Events (Birthday Parties etc)</a:t>
                      </a:r>
                    </a:p>
                  </a:txBody>
                  <a:tcPr/>
                </a:tc>
                <a:tc>
                  <a:txBody>
                    <a:bodyPr/>
                    <a:lstStyle/>
                    <a:p>
                      <a:r>
                        <a:rPr lang="en-GB" dirty="0"/>
                        <a:t>Activities</a:t>
                      </a:r>
                    </a:p>
                  </a:txBody>
                  <a:tcPr/>
                </a:tc>
                <a:tc>
                  <a:txBody>
                    <a:bodyPr/>
                    <a:lstStyle/>
                    <a:p>
                      <a:r>
                        <a:rPr lang="en-GB" dirty="0"/>
                        <a:t>Background Checks</a:t>
                      </a:r>
                    </a:p>
                  </a:txBody>
                  <a:tcPr/>
                </a:tc>
                <a:tc>
                  <a:txBody>
                    <a:bodyPr/>
                    <a:lstStyle/>
                    <a:p>
                      <a:r>
                        <a:rPr lang="en-GB" dirty="0"/>
                        <a:t>Type of Business</a:t>
                      </a:r>
                    </a:p>
                  </a:txBody>
                  <a:tcPr/>
                </a:tc>
                <a:extLst>
                  <a:ext uri="{0D108BD9-81ED-4DB2-BD59-A6C34878D82A}">
                    <a16:rowId xmlns:a16="http://schemas.microsoft.com/office/drawing/2014/main" val="2932648109"/>
                  </a:ext>
                </a:extLst>
              </a:tr>
            </a:tbl>
          </a:graphicData>
        </a:graphic>
      </p:graphicFrame>
    </p:spTree>
    <p:extLst>
      <p:ext uri="{BB962C8B-B14F-4D97-AF65-F5344CB8AC3E}">
        <p14:creationId xmlns:p14="http://schemas.microsoft.com/office/powerpoint/2010/main" val="3698732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Use Groups, Forums, blogs to gather information. Sometimes, you may be very lucky to gather sensitive information like network, system, personal information about target.</a:t>
            </a:r>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Hackers use Fake Profiles to target organizations/ individuals</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Consider </a:t>
            </a:r>
            <a:r>
              <a:rPr lang="en-US" sz="1800" u="sng" dirty="0">
                <a:hlinkClick r:id="rId3"/>
              </a:rPr>
              <a:t>http://www.itsecgames.com/</a:t>
            </a:r>
            <a:r>
              <a:rPr lang="en-US" sz="1800" dirty="0"/>
              <a:t>, a vulnerable, open-source test-base website.</a:t>
            </a:r>
            <a:br>
              <a:rPr lang="en-US" sz="1800" dirty="0"/>
            </a:br>
            <a:endParaRPr lang="en-US" sz="1800" dirty="0"/>
          </a:p>
          <a:p>
            <a:pPr marL="412750" lvl="1" indent="-285750" algn="just">
              <a:buFont typeface="Wingdings" panose="05000000000000000000" pitchFamily="2" charset="2"/>
              <a:buChar char="Ø"/>
            </a:pPr>
            <a:r>
              <a:rPr lang="en-US" sz="1800" dirty="0"/>
              <a:t>Use </a:t>
            </a:r>
            <a:r>
              <a:rPr lang="en-US" sz="1800" dirty="0" err="1"/>
              <a:t>Whois</a:t>
            </a:r>
            <a:r>
              <a:rPr lang="en-US" sz="1800" dirty="0"/>
              <a:t> </a:t>
            </a:r>
            <a:r>
              <a:rPr lang="en-US" sz="1800" dirty="0" err="1"/>
              <a:t>DomainTools</a:t>
            </a:r>
            <a:r>
              <a:rPr lang="en-US" sz="1800" dirty="0"/>
              <a:t> to attain the necessary information initially needed</a:t>
            </a:r>
            <a:endParaRPr lang="en-US" sz="2000" dirty="0"/>
          </a:p>
          <a:p>
            <a:pPr marL="412750" lvl="1" indent="-285750" algn="just">
              <a:buFont typeface="Wingdings" panose="05000000000000000000" pitchFamily="2" charset="2"/>
              <a:buChar char="Ø"/>
            </a:pPr>
            <a:endParaRPr lang="en-US" sz="1800" b="1" dirty="0">
              <a:solidFill>
                <a:schemeClr val="accent1"/>
              </a:solidFill>
              <a:effectLst>
                <a:outerShdw blurRad="38100" dist="38100" dir="2700000" algn="tl">
                  <a:srgbClr val="000000">
                    <a:alpha val="43137"/>
                  </a:srgbClr>
                </a:outerShdw>
              </a:effectLst>
            </a:endParaRPr>
          </a:p>
        </p:txBody>
      </p:sp>
      <p:pic>
        <p:nvPicPr>
          <p:cNvPr id="6" name="Picture 5" descr="Graphical user interface&#10;&#10;Description automatically generated">
            <a:extLst>
              <a:ext uri="{FF2B5EF4-FFF2-40B4-BE49-F238E27FC236}">
                <a16:creationId xmlns:a16="http://schemas.microsoft.com/office/drawing/2014/main" id="{D1123E58-1027-4097-ACCB-74774CDA8C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2210" y="1875858"/>
            <a:ext cx="5243790" cy="3266132"/>
          </a:xfrm>
          <a:prstGeom prst="rect">
            <a:avLst/>
          </a:prstGeom>
        </p:spPr>
      </p:pic>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8134" y="4194692"/>
            <a:ext cx="2691464" cy="1766176"/>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6586650" y="3334684"/>
            <a:ext cx="2761483" cy="3268886"/>
          </a:xfrm>
          <a:prstGeom prst="rect">
            <a:avLst/>
          </a:prstGeom>
        </p:spPr>
      </p:pic>
    </p:spTree>
    <p:extLst>
      <p:ext uri="{BB962C8B-B14F-4D97-AF65-F5344CB8AC3E}">
        <p14:creationId xmlns:p14="http://schemas.microsoft.com/office/powerpoint/2010/main" val="4260828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Information Gathering</a:t>
            </a:r>
            <a:endParaRPr lang="en-US" b="1" dirty="0"/>
          </a:p>
        </p:txBody>
      </p:sp>
      <p:sp>
        <p:nvSpPr>
          <p:cNvPr id="7" name="TextBox 6">
            <a:extLst>
              <a:ext uri="{FF2B5EF4-FFF2-40B4-BE49-F238E27FC236}">
                <a16:creationId xmlns:a16="http://schemas.microsoft.com/office/drawing/2014/main" id="{BFE7CF58-F73D-46F9-8BEC-B3F6537B55E3}"/>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r>
              <a:rPr lang="en-US" sz="2000" dirty="0">
                <a:latin typeface="Calibri"/>
                <a:cs typeface="Calibri"/>
              </a:rPr>
              <a:t>Page 4 of 4</a:t>
            </a:r>
            <a:endParaRPr lang="en-IN" sz="2000" dirty="0">
              <a:latin typeface="Calibri" panose="020F0502020204030204" pitchFamily="34" charset="0"/>
              <a:cs typeface="Calibri" panose="020F0502020204030204" pitchFamily="34" charset="0"/>
            </a:endParaRPr>
          </a:p>
        </p:txBody>
      </p:sp>
      <p:pic>
        <p:nvPicPr>
          <p:cNvPr id="10" name="Picture 9" descr="Graphical user interface&#10;&#10;Description automatically generated">
            <a:extLst>
              <a:ext uri="{FF2B5EF4-FFF2-40B4-BE49-F238E27FC236}">
                <a16:creationId xmlns:a16="http://schemas.microsoft.com/office/drawing/2014/main" id="{682D5D7C-6289-4747-9633-40BE5161A4E4}"/>
              </a:ext>
            </a:extLst>
          </p:cNvPr>
          <p:cNvPicPr>
            <a:picLocks noChangeAspect="1"/>
          </p:cNvPicPr>
          <p:nvPr/>
        </p:nvPicPr>
        <p:blipFill rotWithShape="1">
          <a:blip r:embed="rId2">
            <a:extLst>
              <a:ext uri="{28A0092B-C50C-407E-A947-70E740481C1C}">
                <a14:useLocalDpi xmlns:a14="http://schemas.microsoft.com/office/drawing/2010/main" val="0"/>
              </a:ext>
            </a:extLst>
          </a:blip>
          <a:srcRect t="23704"/>
          <a:stretch/>
        </p:blipFill>
        <p:spPr>
          <a:xfrm>
            <a:off x="622300" y="1278285"/>
            <a:ext cx="5301162" cy="4301430"/>
          </a:xfrm>
          <a:prstGeom prst="rect">
            <a:avLst/>
          </a:prstGeom>
        </p:spPr>
      </p:pic>
      <p:pic>
        <p:nvPicPr>
          <p:cNvPr id="12" name="Picture 11">
            <a:extLst>
              <a:ext uri="{FF2B5EF4-FFF2-40B4-BE49-F238E27FC236}">
                <a16:creationId xmlns:a16="http://schemas.microsoft.com/office/drawing/2014/main" id="{C0DC80F9-BF5D-4BFC-8DBB-5876525D5544}"/>
              </a:ext>
            </a:extLst>
          </p:cNvPr>
          <p:cNvPicPr>
            <a:picLocks noChangeAspect="1"/>
          </p:cNvPicPr>
          <p:nvPr/>
        </p:nvPicPr>
        <p:blipFill>
          <a:blip r:embed="rId3"/>
          <a:stretch>
            <a:fillRect/>
          </a:stretch>
        </p:blipFill>
        <p:spPr>
          <a:xfrm>
            <a:off x="5923462" y="1278285"/>
            <a:ext cx="5150938" cy="4403328"/>
          </a:xfrm>
          <a:prstGeom prst="rect">
            <a:avLst/>
          </a:prstGeom>
        </p:spPr>
      </p:pic>
    </p:spTree>
    <p:extLst>
      <p:ext uri="{BB962C8B-B14F-4D97-AF65-F5344CB8AC3E}">
        <p14:creationId xmlns:p14="http://schemas.microsoft.com/office/powerpoint/2010/main" val="3042824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866629" cy="5897780"/>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With the basic information you have, let us now step up the next process.</a:t>
            </a:r>
          </a:p>
          <a:p>
            <a:pPr marL="412750" lvl="1" indent="-285750" algn="just">
              <a:buFont typeface="Courier New" panose="02070309020205020404" pitchFamily="49" charset="0"/>
              <a:buChar char="o"/>
            </a:pPr>
            <a:r>
              <a:rPr lang="en-US" sz="1800" dirty="0"/>
              <a:t>Find out available IP addresses for scanning and further enumeration. </a:t>
            </a:r>
          </a:p>
          <a:p>
            <a:pPr marL="412750" lvl="1" indent="-285750" algn="just">
              <a:buFont typeface="Courier New" panose="02070309020205020404" pitchFamily="49" charset="0"/>
              <a:buChar char="o"/>
            </a:pPr>
            <a:r>
              <a:rPr lang="en-US" sz="1800" dirty="0"/>
              <a:t>Locating the network range helps us in targeting more specific IP address to gather more information to scan and analysis.</a:t>
            </a:r>
          </a:p>
          <a:p>
            <a:pPr marL="412750" lvl="1" indent="-285750" algn="just">
              <a:buFont typeface="Courier New" panose="02070309020205020404" pitchFamily="49" charset="0"/>
              <a:buChar char="o"/>
            </a:pPr>
            <a:r>
              <a:rPr lang="en-US" sz="1800" dirty="0"/>
              <a:t>Tools/ Utilities like </a:t>
            </a:r>
            <a:r>
              <a:rPr lang="en-US" sz="1800" dirty="0" err="1"/>
              <a:t>Whois</a:t>
            </a:r>
            <a:r>
              <a:rPr lang="en-US" sz="1800" dirty="0"/>
              <a:t>, Traceroute </a:t>
            </a:r>
            <a:r>
              <a:rPr lang="en-US" sz="1800" dirty="0" err="1"/>
              <a:t>etc</a:t>
            </a:r>
            <a:r>
              <a:rPr lang="en-US" sz="1800" dirty="0"/>
              <a:t> could be used to determine the network range and its path.</a:t>
            </a:r>
          </a:p>
          <a:p>
            <a:pPr marL="412750" lvl="1" indent="-285750" algn="just">
              <a:buFont typeface="Courier New" panose="02070309020205020404" pitchFamily="49" charset="0"/>
              <a:buChar char="o"/>
            </a:pPr>
            <a:r>
              <a:rPr lang="en-US" sz="1800" dirty="0"/>
              <a:t>Tools like SHODAN, </a:t>
            </a:r>
            <a:r>
              <a:rPr lang="en-US" sz="1800" dirty="0" err="1"/>
              <a:t>Censys</a:t>
            </a:r>
            <a:r>
              <a:rPr lang="en-US" sz="1800" dirty="0"/>
              <a:t>, </a:t>
            </a:r>
            <a:r>
              <a:rPr lang="en-US" sz="1800" dirty="0" err="1"/>
              <a:t>Netcraft</a:t>
            </a:r>
            <a:r>
              <a:rPr lang="en-US" sz="1800" dirty="0"/>
              <a:t> could be used to gather information like IP addresses, hosting platform, the technology in use, about websites which are based on the target information</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pic>
        <p:nvPicPr>
          <p:cNvPr id="4" name="Picture 3">
            <a:extLst>
              <a:ext uri="{FF2B5EF4-FFF2-40B4-BE49-F238E27FC236}">
                <a16:creationId xmlns:a16="http://schemas.microsoft.com/office/drawing/2014/main" id="{03F260B6-3BA1-4804-AEA3-B90EA8D287BE}"/>
              </a:ext>
            </a:extLst>
          </p:cNvPr>
          <p:cNvPicPr>
            <a:picLocks noChangeAspect="1"/>
          </p:cNvPicPr>
          <p:nvPr/>
        </p:nvPicPr>
        <p:blipFill>
          <a:blip r:embed="rId6"/>
          <a:stretch>
            <a:fillRect/>
          </a:stretch>
        </p:blipFill>
        <p:spPr>
          <a:xfrm>
            <a:off x="5452949" y="2892063"/>
            <a:ext cx="6643850" cy="3965937"/>
          </a:xfrm>
          <a:prstGeom prst="rect">
            <a:avLst/>
          </a:prstGeom>
        </p:spPr>
      </p:pic>
    </p:spTree>
    <p:extLst>
      <p:ext uri="{BB962C8B-B14F-4D97-AF65-F5344CB8AC3E}">
        <p14:creationId xmlns:p14="http://schemas.microsoft.com/office/powerpoint/2010/main" val="4035484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pic>
        <p:nvPicPr>
          <p:cNvPr id="6" name="Picture 5">
            <a:extLst>
              <a:ext uri="{FF2B5EF4-FFF2-40B4-BE49-F238E27FC236}">
                <a16:creationId xmlns:a16="http://schemas.microsoft.com/office/drawing/2014/main" id="{1999974E-6679-491D-A59C-5D08FB67A1D3}"/>
              </a:ext>
            </a:extLst>
          </p:cNvPr>
          <p:cNvPicPr>
            <a:picLocks noChangeAspect="1"/>
          </p:cNvPicPr>
          <p:nvPr/>
        </p:nvPicPr>
        <p:blipFill>
          <a:blip r:embed="rId6"/>
          <a:stretch>
            <a:fillRect/>
          </a:stretch>
        </p:blipFill>
        <p:spPr>
          <a:xfrm>
            <a:off x="28728" y="820932"/>
            <a:ext cx="5113575" cy="6033913"/>
          </a:xfrm>
          <a:prstGeom prst="rect">
            <a:avLst/>
          </a:prstGeom>
        </p:spPr>
      </p:pic>
      <p:pic>
        <p:nvPicPr>
          <p:cNvPr id="11" name="Picture 10">
            <a:extLst>
              <a:ext uri="{FF2B5EF4-FFF2-40B4-BE49-F238E27FC236}">
                <a16:creationId xmlns:a16="http://schemas.microsoft.com/office/drawing/2014/main" id="{5D2B771A-5165-4528-B3D5-0A3096274801}"/>
              </a:ext>
            </a:extLst>
          </p:cNvPr>
          <p:cNvPicPr>
            <a:picLocks noChangeAspect="1"/>
          </p:cNvPicPr>
          <p:nvPr/>
        </p:nvPicPr>
        <p:blipFill>
          <a:blip r:embed="rId7"/>
          <a:stretch>
            <a:fillRect/>
          </a:stretch>
        </p:blipFill>
        <p:spPr>
          <a:xfrm>
            <a:off x="5442485" y="2941621"/>
            <a:ext cx="6749515" cy="3924885"/>
          </a:xfrm>
          <a:prstGeom prst="rect">
            <a:avLst/>
          </a:prstGeom>
        </p:spPr>
      </p:pic>
    </p:spTree>
    <p:extLst>
      <p:ext uri="{BB962C8B-B14F-4D97-AF65-F5344CB8AC3E}">
        <p14:creationId xmlns:p14="http://schemas.microsoft.com/office/powerpoint/2010/main" val="1588399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sp>
        <p:nvSpPr>
          <p:cNvPr id="3" name="Rectangle 1">
            <a:extLst>
              <a:ext uri="{FF2B5EF4-FFF2-40B4-BE49-F238E27FC236}">
                <a16:creationId xmlns:a16="http://schemas.microsoft.com/office/drawing/2014/main" id="{E4B09B99-107C-4F65-AD33-63AAB45B6AE0}"/>
              </a:ext>
            </a:extLst>
          </p:cNvPr>
          <p:cNvSpPr>
            <a:spLocks noChangeArrowheads="1"/>
          </p:cNvSpPr>
          <p:nvPr/>
        </p:nvSpPr>
        <p:spPr bwMode="auto">
          <a:xfrm>
            <a:off x="193627" y="1283575"/>
            <a:ext cx="4554975"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PING 31.3.96.40 (31.3.96.40) 56(84) bytes of data.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=1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time=90.0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=2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endParaRPr kumimoji="0" lang="en-US" altLang="en-US" sz="1200" b="0" i="0" u="none" strike="noStrike" cap="none" normalizeH="0" baseline="0" dirty="0">
              <a:ln>
                <a:noFill/>
              </a:ln>
              <a:solidFill>
                <a:srgbClr val="000000"/>
              </a:solidFill>
              <a:effectLst/>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=3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=4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=5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time=90.0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--- 31.3.96.40 ping statistics ---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5 packets transmitted, 5 received, 0% packet loss, time 4001ms </a:t>
            </a:r>
            <a:r>
              <a:rPr kumimoji="0" lang="en-US" altLang="en-US" sz="1200" b="0" i="0" u="none" strike="noStrike" cap="none" normalizeH="0" baseline="0" dirty="0" err="1">
                <a:ln>
                  <a:noFill/>
                </a:ln>
                <a:solidFill>
                  <a:srgbClr val="000000"/>
                </a:solidFill>
                <a:effectLst/>
                <a:latin typeface="Arial Unicode MS"/>
              </a:rPr>
              <a:t>rtt</a:t>
            </a:r>
            <a:r>
              <a:rPr kumimoji="0" lang="en-US" altLang="en-US" sz="1200" b="0" i="0" u="none" strike="noStrike" cap="none" normalizeH="0" baseline="0" dirty="0">
                <a:ln>
                  <a:noFill/>
                </a:ln>
                <a:solidFill>
                  <a:srgbClr val="000000"/>
                </a:solidFill>
                <a:effectLst/>
                <a:latin typeface="Arial Unicode MS"/>
              </a:rPr>
              <a:t> min/avg/max/</a:t>
            </a:r>
            <a:r>
              <a:rPr kumimoji="0" lang="en-US" altLang="en-US" sz="1200" b="0" i="0" u="none" strike="noStrike" cap="none" normalizeH="0" baseline="0" dirty="0" err="1">
                <a:ln>
                  <a:noFill/>
                </a:ln>
                <a:solidFill>
                  <a:srgbClr val="000000"/>
                </a:solidFill>
                <a:effectLst/>
                <a:latin typeface="Arial Unicode MS"/>
              </a:rPr>
              <a:t>mdev</a:t>
            </a:r>
            <a:r>
              <a:rPr kumimoji="0" lang="en-US" altLang="en-US" sz="1200" b="0" i="0" u="none" strike="noStrike" cap="none" normalizeH="0" baseline="0" dirty="0">
                <a:ln>
                  <a:noFill/>
                </a:ln>
                <a:solidFill>
                  <a:srgbClr val="000000"/>
                </a:solidFill>
                <a:effectLst/>
                <a:latin typeface="Arial Unicode MS"/>
              </a:rPr>
              <a:t> = 89.930/90.006/90.078/0.333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chemeClr val="tx1"/>
                </a:solidFill>
                <a:effectLst/>
              </a:rPr>
              <a:t> </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7529F3A3-3C8B-474C-B546-7518F5360637}"/>
              </a:ext>
            </a:extLst>
          </p:cNvPr>
          <p:cNvPicPr>
            <a:picLocks noChangeAspect="1"/>
          </p:cNvPicPr>
          <p:nvPr/>
        </p:nvPicPr>
        <p:blipFill>
          <a:blip r:embed="rId6"/>
          <a:stretch>
            <a:fillRect/>
          </a:stretch>
        </p:blipFill>
        <p:spPr>
          <a:xfrm>
            <a:off x="241300" y="3914430"/>
            <a:ext cx="11799360" cy="2646960"/>
          </a:xfrm>
          <a:prstGeom prst="rect">
            <a:avLst/>
          </a:prstGeom>
        </p:spPr>
      </p:pic>
    </p:spTree>
    <p:extLst>
      <p:ext uri="{BB962C8B-B14F-4D97-AF65-F5344CB8AC3E}">
        <p14:creationId xmlns:p14="http://schemas.microsoft.com/office/powerpoint/2010/main" val="1112824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5321301" y="156968"/>
            <a:ext cx="6472248"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a:p>
            <a:pPr marL="412750" lvl="1" indent="-285750" algn="just">
              <a:buFont typeface="Wingdings" panose="05000000000000000000" pitchFamily="2" charset="2"/>
              <a:buChar char="Ø"/>
            </a:pPr>
            <a:r>
              <a:rPr lang="en-US" sz="1800" dirty="0"/>
              <a:t>Now you may use earlier discussed tools like </a:t>
            </a:r>
            <a:r>
              <a:rPr lang="en-US" sz="1800" dirty="0" err="1"/>
              <a:t>netcraft</a:t>
            </a:r>
            <a:r>
              <a:rPr lang="en-US" sz="1800" dirty="0"/>
              <a:t> to determine the network range.</a:t>
            </a:r>
          </a:p>
          <a:p>
            <a:pPr marL="412750" lvl="1" indent="-285750" algn="just">
              <a:buFont typeface="Wingdings" panose="05000000000000000000" pitchFamily="2" charset="2"/>
              <a:buChar char="Ø"/>
            </a:pPr>
            <a:r>
              <a:rPr lang="en-US" sz="1800" dirty="0"/>
              <a:t>Then, to know the status of live machines perform ping sweeps and port scans using tools/ utilities like Nmap, Pinger, Hping3, Super Scan, Angry IP scanner, </a:t>
            </a:r>
            <a:r>
              <a:rPr lang="en-US" sz="1800" dirty="0" err="1"/>
              <a:t>WS_Ping_ProPack</a:t>
            </a:r>
            <a:r>
              <a:rPr lang="en-US" sz="1800" dirty="0"/>
              <a:t> </a:t>
            </a:r>
            <a:r>
              <a:rPr lang="en-US" sz="1800" dirty="0" err="1"/>
              <a:t>etc</a:t>
            </a:r>
            <a:endParaRPr lang="en-US" sz="1800" dirty="0"/>
          </a:p>
          <a:p>
            <a:pPr marL="412750" lvl="1" indent="-285750" algn="just">
              <a:buFont typeface="Wingdings" panose="05000000000000000000" pitchFamily="2" charset="2"/>
              <a:buChar char="Ø"/>
            </a:pPr>
            <a:endParaRPr lang="en-US" sz="1800" dirty="0"/>
          </a:p>
        </p:txBody>
      </p:sp>
      <p:pic>
        <p:nvPicPr>
          <p:cNvPr id="18" name="Picture 5">
            <a:extLst>
              <a:ext uri="{FF2B5EF4-FFF2-40B4-BE49-F238E27FC236}">
                <a16:creationId xmlns:a16="http://schemas.microsoft.com/office/drawing/2014/main" id="{BED36DF7-7677-4111-A5AB-1A4D1DC0FE30}"/>
              </a:ext>
            </a:extLst>
          </p:cNvPr>
          <p:cNvPicPr>
            <a:picLocks noChangeAspect="1"/>
          </p:cNvPicPr>
          <p:nvPr/>
        </p:nvPicPr>
        <p:blipFill>
          <a:blip r:embed="rId4"/>
          <a:stretch>
            <a:fillRect/>
          </a:stretch>
        </p:blipFill>
        <p:spPr>
          <a:xfrm>
            <a:off x="166518" y="772406"/>
            <a:ext cx="5382758" cy="5628394"/>
          </a:xfrm>
          <a:prstGeom prst="rect">
            <a:avLst/>
          </a:prstGeom>
        </p:spPr>
      </p:pic>
      <p:pic>
        <p:nvPicPr>
          <p:cNvPr id="19" name="Picture 5" descr="Text&#10;&#10;Description automatically generated">
            <a:extLst>
              <a:ext uri="{FF2B5EF4-FFF2-40B4-BE49-F238E27FC236}">
                <a16:creationId xmlns:a16="http://schemas.microsoft.com/office/drawing/2014/main" id="{F020F5C7-8000-420C-81A4-B7D6FA41B820}"/>
              </a:ext>
            </a:extLst>
          </p:cNvPr>
          <p:cNvPicPr>
            <a:picLocks noChangeAspect="1"/>
          </p:cNvPicPr>
          <p:nvPr/>
        </p:nvPicPr>
        <p:blipFill>
          <a:blip r:embed="rId5"/>
          <a:stretch>
            <a:fillRect/>
          </a:stretch>
        </p:blipFill>
        <p:spPr>
          <a:xfrm>
            <a:off x="5760921" y="2876084"/>
            <a:ext cx="6133081" cy="1580770"/>
          </a:xfrm>
          <a:prstGeom prst="rect">
            <a:avLst/>
          </a:prstGeom>
        </p:spPr>
      </p:pic>
    </p:spTree>
    <p:extLst>
      <p:ext uri="{BB962C8B-B14F-4D97-AF65-F5344CB8AC3E}">
        <p14:creationId xmlns:p14="http://schemas.microsoft.com/office/powerpoint/2010/main" val="1701042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49759" y="156968"/>
            <a:ext cx="5243789"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 </a:t>
            </a:r>
          </a:p>
          <a:p>
            <a:pPr marL="412750" lvl="1" indent="-285750" algn="just">
              <a:buFont typeface="Wingdings" panose="05000000000000000000" pitchFamily="2" charset="2"/>
              <a:buChar char="Ø"/>
            </a:pPr>
            <a:r>
              <a:rPr lang="en-US" sz="1800" dirty="0"/>
              <a:t>Using </a:t>
            </a:r>
            <a:r>
              <a:rPr lang="en-US" sz="1800" dirty="0" err="1"/>
              <a:t>nmap</a:t>
            </a:r>
            <a:r>
              <a:rPr lang="en-US" sz="1800" dirty="0"/>
              <a:t>, after knowing the active machines, probably our next move is to identify open ports and access points.</a:t>
            </a:r>
          </a:p>
          <a:p>
            <a:pPr marL="412750" lvl="1" indent="-285750" algn="just">
              <a:buFont typeface="Wingdings" panose="05000000000000000000" pitchFamily="2" charset="2"/>
              <a:buChar char="Ø"/>
            </a:pPr>
            <a:r>
              <a:rPr lang="en-US" sz="1800" b="1" i="1" dirty="0"/>
              <a:t>Warning: Identifying open ports will go a long way toward potential attack vectors. </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endParaRPr lang="en-US" sz="1800" dirty="0"/>
          </a:p>
        </p:txBody>
      </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1015663"/>
          </a:xfrm>
          <a:prstGeom prst="rect">
            <a:avLst/>
          </a:prstGeom>
          <a:noFill/>
        </p:spPr>
        <p:txBody>
          <a:bodyPr wrap="square">
            <a:spAutoFit/>
          </a:bodyPr>
          <a:lstStyle/>
          <a:p>
            <a:pPr algn="just"/>
            <a:r>
              <a:rPr lang="en-US" sz="2000" b="1" dirty="0"/>
              <a:t>Port Scanning</a:t>
            </a:r>
            <a:r>
              <a:rPr lang="en-US" sz="2000" dirty="0"/>
              <a:t>: The process of connecting to TCP and UDP ports to identify the services and applications that are running in the target device</a:t>
            </a:r>
          </a:p>
        </p:txBody>
      </p:sp>
      <p:sp>
        <p:nvSpPr>
          <p:cNvPr id="20" name="TextBox 19">
            <a:extLst>
              <a:ext uri="{FF2B5EF4-FFF2-40B4-BE49-F238E27FC236}">
                <a16:creationId xmlns:a16="http://schemas.microsoft.com/office/drawing/2014/main" id="{236EE2A4-234B-4F5B-A823-BF84EDA6D9FF}"/>
              </a:ext>
            </a:extLst>
          </p:cNvPr>
          <p:cNvSpPr txBox="1"/>
          <p:nvPr/>
        </p:nvSpPr>
        <p:spPr>
          <a:xfrm>
            <a:off x="241300" y="1836595"/>
            <a:ext cx="3685032" cy="369332"/>
          </a:xfrm>
          <a:prstGeom prst="rect">
            <a:avLst/>
          </a:prstGeom>
          <a:noFill/>
        </p:spPr>
        <p:txBody>
          <a:bodyPr wrap="square">
            <a:spAutoFit/>
          </a:bodyPr>
          <a:lstStyle/>
          <a:p>
            <a:pPr lvl="1"/>
            <a:r>
              <a:rPr lang="en-US" sz="1800" b="1" dirty="0"/>
              <a:t>Common ports and protocols:</a:t>
            </a:r>
          </a:p>
        </p:txBody>
      </p:sp>
      <p:graphicFrame>
        <p:nvGraphicFramePr>
          <p:cNvPr id="21" name="Table 4">
            <a:extLst>
              <a:ext uri="{FF2B5EF4-FFF2-40B4-BE49-F238E27FC236}">
                <a16:creationId xmlns:a16="http://schemas.microsoft.com/office/drawing/2014/main" id="{494DC966-F31E-44FB-BD6C-D5E35877DA05}"/>
              </a:ext>
            </a:extLst>
          </p:cNvPr>
          <p:cNvGraphicFramePr>
            <a:graphicFrameLocks noGrp="1"/>
          </p:cNvGraphicFramePr>
          <p:nvPr>
            <p:extLst>
              <p:ext uri="{D42A27DB-BD31-4B8C-83A1-F6EECF244321}">
                <p14:modId xmlns:p14="http://schemas.microsoft.com/office/powerpoint/2010/main" val="232681947"/>
              </p:ext>
            </p:extLst>
          </p:nvPr>
        </p:nvGraphicFramePr>
        <p:xfrm>
          <a:off x="1529080" y="2320868"/>
          <a:ext cx="3977400" cy="4397844"/>
        </p:xfrm>
        <a:graphic>
          <a:graphicData uri="http://schemas.openxmlformats.org/drawingml/2006/table">
            <a:tbl>
              <a:tblPr firstRow="1" bandRow="1">
                <a:tableStyleId>{5940675A-B579-460E-94D1-54222C63F5DA}</a:tableStyleId>
              </a:tblPr>
              <a:tblGrid>
                <a:gridCol w="1325800">
                  <a:extLst>
                    <a:ext uri="{9D8B030D-6E8A-4147-A177-3AD203B41FA5}">
                      <a16:colId xmlns:a16="http://schemas.microsoft.com/office/drawing/2014/main" val="2714762053"/>
                    </a:ext>
                  </a:extLst>
                </a:gridCol>
                <a:gridCol w="1325800">
                  <a:extLst>
                    <a:ext uri="{9D8B030D-6E8A-4147-A177-3AD203B41FA5}">
                      <a16:colId xmlns:a16="http://schemas.microsoft.com/office/drawing/2014/main" val="3510309862"/>
                    </a:ext>
                  </a:extLst>
                </a:gridCol>
                <a:gridCol w="1325800">
                  <a:extLst>
                    <a:ext uri="{9D8B030D-6E8A-4147-A177-3AD203B41FA5}">
                      <a16:colId xmlns:a16="http://schemas.microsoft.com/office/drawing/2014/main" val="2088113104"/>
                    </a:ext>
                  </a:extLst>
                </a:gridCol>
              </a:tblGrid>
              <a:tr h="354699">
                <a:tc>
                  <a:txBody>
                    <a:bodyPr/>
                    <a:lstStyle/>
                    <a:p>
                      <a:pPr algn="ctr"/>
                      <a:r>
                        <a:rPr lang="en-US" dirty="0"/>
                        <a:t>Port</a:t>
                      </a:r>
                    </a:p>
                  </a:txBody>
                  <a:tcPr/>
                </a:tc>
                <a:tc>
                  <a:txBody>
                    <a:bodyPr/>
                    <a:lstStyle/>
                    <a:p>
                      <a:pPr algn="ctr"/>
                      <a:r>
                        <a:rPr lang="en-US" dirty="0"/>
                        <a:t>Service </a:t>
                      </a:r>
                      <a:endParaRPr lang="en-US"/>
                    </a:p>
                  </a:txBody>
                  <a:tcPr/>
                </a:tc>
                <a:tc>
                  <a:txBody>
                    <a:bodyPr/>
                    <a:lstStyle/>
                    <a:p>
                      <a:pPr lvl="0" algn="ctr">
                        <a:buNone/>
                      </a:pPr>
                      <a:r>
                        <a:rPr lang="en-US" sz="1400" u="none" strike="noStrike" noProof="0" dirty="0"/>
                        <a:t>Protocol</a:t>
                      </a:r>
                      <a:endParaRPr lang="en-US" dirty="0"/>
                    </a:p>
                  </a:txBody>
                  <a:tcPr/>
                </a:tc>
                <a:extLst>
                  <a:ext uri="{0D108BD9-81ED-4DB2-BD59-A6C34878D82A}">
                    <a16:rowId xmlns:a16="http://schemas.microsoft.com/office/drawing/2014/main" val="1805391835"/>
                  </a:ext>
                </a:extLst>
              </a:tr>
              <a:tr h="354699">
                <a:tc>
                  <a:txBody>
                    <a:bodyPr/>
                    <a:lstStyle/>
                    <a:p>
                      <a:r>
                        <a:rPr lang="en-US" dirty="0"/>
                        <a:t>20/21</a:t>
                      </a:r>
                    </a:p>
                  </a:txBody>
                  <a:tcPr/>
                </a:tc>
                <a:tc>
                  <a:txBody>
                    <a:bodyPr/>
                    <a:lstStyle/>
                    <a:p>
                      <a:r>
                        <a:rPr lang="en-US" dirty="0"/>
                        <a:t>FTP</a:t>
                      </a:r>
                    </a:p>
                  </a:txBody>
                  <a:tcPr/>
                </a:tc>
                <a:tc>
                  <a:txBody>
                    <a:bodyPr/>
                    <a:lstStyle/>
                    <a:p>
                      <a:r>
                        <a:rPr lang="en-US" dirty="0"/>
                        <a:t>TCP</a:t>
                      </a:r>
                    </a:p>
                  </a:txBody>
                  <a:tcPr/>
                </a:tc>
                <a:extLst>
                  <a:ext uri="{0D108BD9-81ED-4DB2-BD59-A6C34878D82A}">
                    <a16:rowId xmlns:a16="http://schemas.microsoft.com/office/drawing/2014/main" val="4228118060"/>
                  </a:ext>
                </a:extLst>
              </a:tr>
              <a:tr h="354699">
                <a:tc>
                  <a:txBody>
                    <a:bodyPr/>
                    <a:lstStyle/>
                    <a:p>
                      <a:r>
                        <a:rPr lang="en-US" dirty="0"/>
                        <a:t>22</a:t>
                      </a:r>
                    </a:p>
                  </a:txBody>
                  <a:tcPr/>
                </a:tc>
                <a:tc>
                  <a:txBody>
                    <a:bodyPr/>
                    <a:lstStyle/>
                    <a:p>
                      <a:r>
                        <a:rPr lang="en-US" dirty="0"/>
                        <a:t>SSH</a:t>
                      </a:r>
                    </a:p>
                  </a:txBody>
                  <a:tcPr/>
                </a:tc>
                <a:tc>
                  <a:txBody>
                    <a:bodyPr/>
                    <a:lstStyle/>
                    <a:p>
                      <a:r>
                        <a:rPr lang="en-US" dirty="0"/>
                        <a:t>TCP</a:t>
                      </a:r>
                    </a:p>
                  </a:txBody>
                  <a:tcPr/>
                </a:tc>
                <a:extLst>
                  <a:ext uri="{0D108BD9-81ED-4DB2-BD59-A6C34878D82A}">
                    <a16:rowId xmlns:a16="http://schemas.microsoft.com/office/drawing/2014/main" val="2809651486"/>
                  </a:ext>
                </a:extLst>
              </a:tr>
              <a:tr h="354699">
                <a:tc>
                  <a:txBody>
                    <a:bodyPr/>
                    <a:lstStyle/>
                    <a:p>
                      <a:r>
                        <a:rPr lang="en-US" dirty="0"/>
                        <a:t>23</a:t>
                      </a:r>
                    </a:p>
                  </a:txBody>
                  <a:tcPr/>
                </a:tc>
                <a:tc>
                  <a:txBody>
                    <a:bodyPr/>
                    <a:lstStyle/>
                    <a:p>
                      <a:r>
                        <a:rPr lang="en-US" dirty="0"/>
                        <a:t>Telnet</a:t>
                      </a:r>
                    </a:p>
                  </a:txBody>
                  <a:tcPr/>
                </a:tc>
                <a:tc>
                  <a:txBody>
                    <a:bodyPr/>
                    <a:lstStyle/>
                    <a:p>
                      <a:r>
                        <a:rPr lang="en-US" dirty="0"/>
                        <a:t>TCP</a:t>
                      </a:r>
                    </a:p>
                  </a:txBody>
                  <a:tcPr/>
                </a:tc>
                <a:extLst>
                  <a:ext uri="{0D108BD9-81ED-4DB2-BD59-A6C34878D82A}">
                    <a16:rowId xmlns:a16="http://schemas.microsoft.com/office/drawing/2014/main" val="3653073484"/>
                  </a:ext>
                </a:extLst>
              </a:tr>
              <a:tr h="354699">
                <a:tc>
                  <a:txBody>
                    <a:bodyPr/>
                    <a:lstStyle/>
                    <a:p>
                      <a:r>
                        <a:rPr lang="en-US" dirty="0"/>
                        <a:t>25</a:t>
                      </a:r>
                    </a:p>
                  </a:txBody>
                  <a:tcPr/>
                </a:tc>
                <a:tc>
                  <a:txBody>
                    <a:bodyPr/>
                    <a:lstStyle/>
                    <a:p>
                      <a:r>
                        <a:rPr lang="en-US" dirty="0"/>
                        <a:t>SMTP</a:t>
                      </a:r>
                    </a:p>
                  </a:txBody>
                  <a:tcPr/>
                </a:tc>
                <a:tc>
                  <a:txBody>
                    <a:bodyPr/>
                    <a:lstStyle/>
                    <a:p>
                      <a:r>
                        <a:rPr lang="en-US" dirty="0"/>
                        <a:t>TCP</a:t>
                      </a:r>
                    </a:p>
                  </a:txBody>
                  <a:tcPr/>
                </a:tc>
                <a:extLst>
                  <a:ext uri="{0D108BD9-81ED-4DB2-BD59-A6C34878D82A}">
                    <a16:rowId xmlns:a16="http://schemas.microsoft.com/office/drawing/2014/main" val="3653473954"/>
                  </a:ext>
                </a:extLst>
              </a:tr>
              <a:tr h="354699">
                <a:tc>
                  <a:txBody>
                    <a:bodyPr/>
                    <a:lstStyle/>
                    <a:p>
                      <a:r>
                        <a:rPr lang="en-US" dirty="0"/>
                        <a:t>53</a:t>
                      </a:r>
                    </a:p>
                  </a:txBody>
                  <a:tcPr/>
                </a:tc>
                <a:tc>
                  <a:txBody>
                    <a:bodyPr/>
                    <a:lstStyle/>
                    <a:p>
                      <a:r>
                        <a:rPr lang="en-US" dirty="0"/>
                        <a:t>DNS</a:t>
                      </a:r>
                    </a:p>
                  </a:txBody>
                  <a:tcPr/>
                </a:tc>
                <a:tc>
                  <a:txBody>
                    <a:bodyPr/>
                    <a:lstStyle/>
                    <a:p>
                      <a:r>
                        <a:rPr lang="en-US" dirty="0"/>
                        <a:t>TCP/UDP</a:t>
                      </a:r>
                    </a:p>
                  </a:txBody>
                  <a:tcPr/>
                </a:tc>
                <a:extLst>
                  <a:ext uri="{0D108BD9-81ED-4DB2-BD59-A6C34878D82A}">
                    <a16:rowId xmlns:a16="http://schemas.microsoft.com/office/drawing/2014/main" val="2006782279"/>
                  </a:ext>
                </a:extLst>
              </a:tr>
              <a:tr h="354699">
                <a:tc>
                  <a:txBody>
                    <a:bodyPr/>
                    <a:lstStyle/>
                    <a:p>
                      <a:r>
                        <a:rPr lang="en-US" dirty="0"/>
                        <a:t>69</a:t>
                      </a:r>
                    </a:p>
                  </a:txBody>
                  <a:tcPr/>
                </a:tc>
                <a:tc>
                  <a:txBody>
                    <a:bodyPr/>
                    <a:lstStyle/>
                    <a:p>
                      <a:r>
                        <a:rPr lang="en-US" dirty="0"/>
                        <a:t>TFTP</a:t>
                      </a:r>
                    </a:p>
                  </a:txBody>
                  <a:tcPr/>
                </a:tc>
                <a:tc>
                  <a:txBody>
                    <a:bodyPr/>
                    <a:lstStyle/>
                    <a:p>
                      <a:r>
                        <a:rPr lang="en-US" dirty="0"/>
                        <a:t>UDP</a:t>
                      </a:r>
                    </a:p>
                  </a:txBody>
                  <a:tcPr/>
                </a:tc>
                <a:extLst>
                  <a:ext uri="{0D108BD9-81ED-4DB2-BD59-A6C34878D82A}">
                    <a16:rowId xmlns:a16="http://schemas.microsoft.com/office/drawing/2014/main" val="987437999"/>
                  </a:ext>
                </a:extLst>
              </a:tr>
              <a:tr h="370122">
                <a:tc>
                  <a:txBody>
                    <a:bodyPr/>
                    <a:lstStyle/>
                    <a:p>
                      <a:r>
                        <a:rPr lang="en-US" dirty="0"/>
                        <a:t>80</a:t>
                      </a:r>
                    </a:p>
                  </a:txBody>
                  <a:tcPr/>
                </a:tc>
                <a:tc>
                  <a:txBody>
                    <a:bodyPr/>
                    <a:lstStyle/>
                    <a:p>
                      <a:r>
                        <a:rPr lang="en-US" dirty="0"/>
                        <a:t>HTTP</a:t>
                      </a:r>
                    </a:p>
                  </a:txBody>
                  <a:tcPr/>
                </a:tc>
                <a:tc>
                  <a:txBody>
                    <a:bodyPr/>
                    <a:lstStyle/>
                    <a:p>
                      <a:r>
                        <a:rPr lang="en-US" dirty="0"/>
                        <a:t>TCP</a:t>
                      </a:r>
                    </a:p>
                  </a:txBody>
                  <a:tcPr/>
                </a:tc>
                <a:extLst>
                  <a:ext uri="{0D108BD9-81ED-4DB2-BD59-A6C34878D82A}">
                    <a16:rowId xmlns:a16="http://schemas.microsoft.com/office/drawing/2014/main" val="1346363584"/>
                  </a:ext>
                </a:extLst>
              </a:tr>
              <a:tr h="354699">
                <a:tc>
                  <a:txBody>
                    <a:bodyPr/>
                    <a:lstStyle/>
                    <a:p>
                      <a:pPr lvl="0">
                        <a:buNone/>
                      </a:pPr>
                      <a:r>
                        <a:rPr lang="en-US" dirty="0"/>
                        <a:t>110</a:t>
                      </a:r>
                    </a:p>
                  </a:txBody>
                  <a:tcPr/>
                </a:tc>
                <a:tc>
                  <a:txBody>
                    <a:bodyPr/>
                    <a:lstStyle/>
                    <a:p>
                      <a:pPr lvl="0">
                        <a:buNone/>
                      </a:pPr>
                      <a:r>
                        <a:rPr lang="en-US" dirty="0"/>
                        <a:t>POP3</a:t>
                      </a:r>
                    </a:p>
                  </a:txBody>
                  <a:tcPr/>
                </a:tc>
                <a:tc>
                  <a:txBody>
                    <a:bodyPr/>
                    <a:lstStyle/>
                    <a:p>
                      <a:pPr lvl="0">
                        <a:buNone/>
                      </a:pPr>
                      <a:r>
                        <a:rPr lang="en-US" dirty="0"/>
                        <a:t>TCP</a:t>
                      </a:r>
                    </a:p>
                  </a:txBody>
                  <a:tcPr/>
                </a:tc>
                <a:extLst>
                  <a:ext uri="{0D108BD9-81ED-4DB2-BD59-A6C34878D82A}">
                    <a16:rowId xmlns:a16="http://schemas.microsoft.com/office/drawing/2014/main" val="2765983887"/>
                  </a:ext>
                </a:extLst>
              </a:tr>
              <a:tr h="354699">
                <a:tc>
                  <a:txBody>
                    <a:bodyPr/>
                    <a:lstStyle/>
                    <a:p>
                      <a:pPr lvl="0">
                        <a:buNone/>
                      </a:pPr>
                      <a:r>
                        <a:rPr lang="en-US" dirty="0"/>
                        <a:t>135</a:t>
                      </a:r>
                    </a:p>
                  </a:txBody>
                  <a:tcPr/>
                </a:tc>
                <a:tc>
                  <a:txBody>
                    <a:bodyPr/>
                    <a:lstStyle/>
                    <a:p>
                      <a:pPr lvl="0">
                        <a:buNone/>
                      </a:pPr>
                      <a:r>
                        <a:rPr lang="en-US" dirty="0"/>
                        <a:t>RPC</a:t>
                      </a:r>
                    </a:p>
                  </a:txBody>
                  <a:tcPr/>
                </a:tc>
                <a:tc>
                  <a:txBody>
                    <a:bodyPr/>
                    <a:lstStyle/>
                    <a:p>
                      <a:pPr lvl="0">
                        <a:buNone/>
                      </a:pPr>
                      <a:r>
                        <a:rPr lang="en-US" dirty="0"/>
                        <a:t>TCP</a:t>
                      </a:r>
                    </a:p>
                  </a:txBody>
                  <a:tcPr/>
                </a:tc>
                <a:extLst>
                  <a:ext uri="{0D108BD9-81ED-4DB2-BD59-A6C34878D82A}">
                    <a16:rowId xmlns:a16="http://schemas.microsoft.com/office/drawing/2014/main" val="2009719325"/>
                  </a:ext>
                </a:extLst>
              </a:tr>
              <a:tr h="370122">
                <a:tc>
                  <a:txBody>
                    <a:bodyPr/>
                    <a:lstStyle/>
                    <a:p>
                      <a:pPr lvl="0">
                        <a:buNone/>
                      </a:pPr>
                      <a:r>
                        <a:rPr lang="en-US" dirty="0"/>
                        <a:t>161/162</a:t>
                      </a:r>
                    </a:p>
                  </a:txBody>
                  <a:tcPr/>
                </a:tc>
                <a:tc>
                  <a:txBody>
                    <a:bodyPr/>
                    <a:lstStyle/>
                    <a:p>
                      <a:pPr lvl="0">
                        <a:buNone/>
                      </a:pPr>
                      <a:r>
                        <a:rPr lang="en-US" dirty="0"/>
                        <a:t>SNMP</a:t>
                      </a:r>
                    </a:p>
                  </a:txBody>
                  <a:tcPr/>
                </a:tc>
                <a:tc>
                  <a:txBody>
                    <a:bodyPr/>
                    <a:lstStyle/>
                    <a:p>
                      <a:pPr lvl="0">
                        <a:buNone/>
                      </a:pPr>
                      <a:r>
                        <a:rPr lang="en-US" dirty="0"/>
                        <a:t>UDP</a:t>
                      </a:r>
                    </a:p>
                  </a:txBody>
                  <a:tcPr/>
                </a:tc>
                <a:extLst>
                  <a:ext uri="{0D108BD9-81ED-4DB2-BD59-A6C34878D82A}">
                    <a16:rowId xmlns:a16="http://schemas.microsoft.com/office/drawing/2014/main" val="2838908621"/>
                  </a:ext>
                </a:extLst>
              </a:tr>
              <a:tr h="354699">
                <a:tc>
                  <a:txBody>
                    <a:bodyPr/>
                    <a:lstStyle/>
                    <a:p>
                      <a:pPr lvl="0">
                        <a:buNone/>
                      </a:pPr>
                      <a:r>
                        <a:rPr lang="en-US" dirty="0"/>
                        <a:t>1433/1434</a:t>
                      </a:r>
                    </a:p>
                  </a:txBody>
                  <a:tcPr/>
                </a:tc>
                <a:tc>
                  <a:txBody>
                    <a:bodyPr/>
                    <a:lstStyle/>
                    <a:p>
                      <a:pPr lvl="0">
                        <a:buNone/>
                      </a:pPr>
                      <a:r>
                        <a:rPr lang="en-US" dirty="0"/>
                        <a:t>MSSQL</a:t>
                      </a:r>
                    </a:p>
                  </a:txBody>
                  <a:tcPr/>
                </a:tc>
                <a:tc>
                  <a:txBody>
                    <a:bodyPr/>
                    <a:lstStyle/>
                    <a:p>
                      <a:pPr lvl="0">
                        <a:buNone/>
                      </a:pPr>
                      <a:r>
                        <a:rPr lang="en-US" dirty="0"/>
                        <a:t>TCP</a:t>
                      </a:r>
                    </a:p>
                  </a:txBody>
                  <a:tcPr/>
                </a:tc>
                <a:extLst>
                  <a:ext uri="{0D108BD9-81ED-4DB2-BD59-A6C34878D82A}">
                    <a16:rowId xmlns:a16="http://schemas.microsoft.com/office/drawing/2014/main" val="2897540541"/>
                  </a:ext>
                </a:extLst>
              </a:tr>
            </a:tbl>
          </a:graphicData>
        </a:graphic>
      </p:graphicFrame>
    </p:spTree>
    <p:extLst>
      <p:ext uri="{BB962C8B-B14F-4D97-AF65-F5344CB8AC3E}">
        <p14:creationId xmlns:p14="http://schemas.microsoft.com/office/powerpoint/2010/main" val="3996290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5243789" cy="6063198"/>
          </a:xfrm>
          <a:prstGeom prst="rect">
            <a:avLst/>
          </a:prstGeom>
          <a:noFill/>
        </p:spPr>
        <p:txBody>
          <a:bodyPr wrap="square">
            <a:spAutoFit/>
          </a:bodyPr>
          <a:lstStyle/>
          <a:p>
            <a:pPr marL="342900" indent="-342900" algn="just">
              <a:buFont typeface="Courier New" panose="02070309020205020404" pitchFamily="49" charset="0"/>
              <a:buChar char="o"/>
            </a:pPr>
            <a:r>
              <a:rPr lang="en-US" sz="2000" b="1" dirty="0"/>
              <a:t>Port Scanning</a:t>
            </a:r>
            <a:r>
              <a:rPr lang="en-US" sz="2000" dirty="0"/>
              <a:t>: The process of connecting to TCP and UDP ports to identify the services and applications that are running in the target device</a:t>
            </a:r>
          </a:p>
          <a:p>
            <a:pPr marL="342900" indent="-342900" algn="just">
              <a:buFont typeface="Courier New" panose="02070309020205020404" pitchFamily="49" charset="0"/>
              <a:buChar char="o"/>
            </a:pPr>
            <a:endParaRPr lang="en-US" sz="2000" dirty="0"/>
          </a:p>
          <a:p>
            <a:pPr marL="342900" indent="-342900" algn="just">
              <a:buFont typeface="Courier New" panose="02070309020205020404" pitchFamily="49" charset="0"/>
              <a:buChar char="o"/>
            </a:pPr>
            <a:r>
              <a:rPr lang="en-US" sz="1800" dirty="0">
                <a:solidFill>
                  <a:srgbClr val="000000"/>
                </a:solidFill>
              </a:rPr>
              <a:t>TCP segment information appears immediately after the IP header. The fields of the TCP segment and the flags for the Control Bits field are displayed in the figure. </a:t>
            </a:r>
          </a:p>
          <a:p>
            <a:pPr marL="342900" indent="-342900" algn="just">
              <a:buFont typeface="Courier New" panose="02070309020205020404" pitchFamily="49" charset="0"/>
              <a:buChar char="o"/>
            </a:pPr>
            <a:endParaRPr lang="en-US" dirty="0">
              <a:solidFill>
                <a:srgbClr val="000000"/>
              </a:solidFill>
            </a:endParaRPr>
          </a:p>
          <a:p>
            <a:pPr marL="342900" indent="-342900" algn="just">
              <a:buFont typeface="Courier New" panose="02070309020205020404" pitchFamily="49" charset="0"/>
              <a:buChar char="o"/>
            </a:pPr>
            <a:r>
              <a:rPr lang="en-US" sz="1800" dirty="0">
                <a:solidFill>
                  <a:srgbClr val="000000"/>
                </a:solidFill>
              </a:rPr>
              <a:t>The following are the six control bits of the TCP segment:</a:t>
            </a:r>
          </a:p>
          <a:p>
            <a:pPr marL="1700213" lvl="1" indent="-355600" algn="just">
              <a:buFont typeface="Wingdings" panose="05000000000000000000" pitchFamily="2" charset="2"/>
              <a:buChar char="ü"/>
            </a:pPr>
            <a:r>
              <a:rPr lang="en-US" sz="1800" b="1" dirty="0">
                <a:solidFill>
                  <a:srgbClr val="000000"/>
                </a:solidFill>
              </a:rPr>
              <a:t>URG</a:t>
            </a:r>
            <a:r>
              <a:rPr lang="en-US" sz="1800" dirty="0">
                <a:solidFill>
                  <a:srgbClr val="000000"/>
                </a:solidFill>
              </a:rPr>
              <a:t> - Urgent pointer field significant</a:t>
            </a:r>
          </a:p>
          <a:p>
            <a:pPr marL="1700213" lvl="1" indent="-355600" algn="just">
              <a:buFont typeface="Wingdings" panose="05000000000000000000" pitchFamily="2" charset="2"/>
              <a:buChar char="ü"/>
            </a:pPr>
            <a:r>
              <a:rPr lang="en-US" sz="1800" b="1" dirty="0">
                <a:solidFill>
                  <a:srgbClr val="000000"/>
                </a:solidFill>
              </a:rPr>
              <a:t>ACK</a:t>
            </a:r>
            <a:r>
              <a:rPr lang="en-US" sz="1800" dirty="0">
                <a:solidFill>
                  <a:srgbClr val="000000"/>
                </a:solidFill>
              </a:rPr>
              <a:t> - Acknowledgment field significant</a:t>
            </a:r>
          </a:p>
          <a:p>
            <a:pPr marL="1700213" lvl="1" indent="-355600" algn="just">
              <a:buFont typeface="Wingdings" panose="05000000000000000000" pitchFamily="2" charset="2"/>
              <a:buChar char="ü"/>
            </a:pPr>
            <a:r>
              <a:rPr lang="en-US" sz="1800" b="1" dirty="0">
                <a:solidFill>
                  <a:srgbClr val="000000"/>
                </a:solidFill>
              </a:rPr>
              <a:t>PSH</a:t>
            </a:r>
            <a:r>
              <a:rPr lang="en-US" sz="1800" dirty="0">
                <a:solidFill>
                  <a:srgbClr val="000000"/>
                </a:solidFill>
              </a:rPr>
              <a:t> - Push function</a:t>
            </a:r>
          </a:p>
          <a:p>
            <a:pPr marL="1700213" lvl="1" indent="-355600" algn="just">
              <a:buFont typeface="Wingdings" panose="05000000000000000000" pitchFamily="2" charset="2"/>
              <a:buChar char="ü"/>
            </a:pPr>
            <a:r>
              <a:rPr lang="en-US" sz="1800" b="1" dirty="0">
                <a:solidFill>
                  <a:srgbClr val="000000"/>
                </a:solidFill>
              </a:rPr>
              <a:t>RST</a:t>
            </a:r>
            <a:r>
              <a:rPr lang="en-US" sz="1800" dirty="0">
                <a:solidFill>
                  <a:srgbClr val="000000"/>
                </a:solidFill>
              </a:rPr>
              <a:t>- Reset the connection</a:t>
            </a:r>
          </a:p>
          <a:p>
            <a:pPr marL="1700213" lvl="1" indent="-355600" algn="just">
              <a:buFont typeface="Wingdings" panose="05000000000000000000" pitchFamily="2" charset="2"/>
              <a:buChar char="ü"/>
            </a:pPr>
            <a:r>
              <a:rPr lang="en-US" sz="1800" b="1" dirty="0">
                <a:solidFill>
                  <a:srgbClr val="000000"/>
                </a:solidFill>
              </a:rPr>
              <a:t>SYN</a:t>
            </a:r>
            <a:r>
              <a:rPr lang="en-US" sz="1800" dirty="0">
                <a:solidFill>
                  <a:srgbClr val="000000"/>
                </a:solidFill>
              </a:rPr>
              <a:t> - Synchronize sequence numbers</a:t>
            </a:r>
          </a:p>
          <a:p>
            <a:pPr marL="1700213" lvl="1" indent="-355600" algn="just">
              <a:buFont typeface="Wingdings" panose="05000000000000000000" pitchFamily="2" charset="2"/>
              <a:buChar char="ü"/>
            </a:pPr>
            <a:r>
              <a:rPr lang="en-US" sz="1800" b="1" dirty="0">
                <a:solidFill>
                  <a:srgbClr val="000000"/>
                </a:solidFill>
              </a:rPr>
              <a:t>FIN</a:t>
            </a:r>
            <a:r>
              <a:rPr lang="en-US" sz="1800" dirty="0">
                <a:solidFill>
                  <a:srgbClr val="000000"/>
                </a:solidFill>
              </a:rPr>
              <a:t> - No more data from sender</a:t>
            </a:r>
          </a:p>
        </p:txBody>
      </p:sp>
      <p:grpSp>
        <p:nvGrpSpPr>
          <p:cNvPr id="3" name="Group 2">
            <a:extLst>
              <a:ext uri="{FF2B5EF4-FFF2-40B4-BE49-F238E27FC236}">
                <a16:creationId xmlns:a16="http://schemas.microsoft.com/office/drawing/2014/main" id="{EFE8A505-30F1-432E-9329-F98713202E90}"/>
              </a:ext>
            </a:extLst>
          </p:cNvPr>
          <p:cNvGrpSpPr/>
          <p:nvPr/>
        </p:nvGrpSpPr>
        <p:grpSpPr>
          <a:xfrm>
            <a:off x="6799293" y="139288"/>
            <a:ext cx="5003800" cy="3127575"/>
            <a:chOff x="7078693" y="3271339"/>
            <a:chExt cx="5003800" cy="3127575"/>
          </a:xfrm>
        </p:grpSpPr>
        <p:pic>
          <p:nvPicPr>
            <p:cNvPr id="18" name="Picture 17">
              <a:extLst>
                <a:ext uri="{FF2B5EF4-FFF2-40B4-BE49-F238E27FC236}">
                  <a16:creationId xmlns:a16="http://schemas.microsoft.com/office/drawing/2014/main" id="{12151F57-1100-4031-A770-AA92CFAA95E5}"/>
                </a:ext>
              </a:extLst>
            </p:cNvPr>
            <p:cNvPicPr>
              <a:picLocks noChangeAspect="1"/>
            </p:cNvPicPr>
            <p:nvPr/>
          </p:nvPicPr>
          <p:blipFill rotWithShape="1">
            <a:blip r:embed="rId3"/>
            <a:srcRect r="13131"/>
            <a:stretch/>
          </p:blipFill>
          <p:spPr>
            <a:xfrm>
              <a:off x="7078693" y="3271339"/>
              <a:ext cx="5003800" cy="3127575"/>
            </a:xfrm>
            <a:prstGeom prst="rect">
              <a:avLst/>
            </a:prstGeom>
          </p:spPr>
        </p:pic>
        <p:pic>
          <p:nvPicPr>
            <p:cNvPr id="22" name="Picture 21">
              <a:extLst>
                <a:ext uri="{FF2B5EF4-FFF2-40B4-BE49-F238E27FC236}">
                  <a16:creationId xmlns:a16="http://schemas.microsoft.com/office/drawing/2014/main" id="{BBEA7E97-1FDA-41AC-8C1C-58F74301888F}"/>
                </a:ext>
              </a:extLst>
            </p:cNvPr>
            <p:cNvPicPr>
              <a:picLocks noChangeAspect="1"/>
            </p:cNvPicPr>
            <p:nvPr/>
          </p:nvPicPr>
          <p:blipFill rotWithShape="1">
            <a:blip r:embed="rId3"/>
            <a:srcRect l="86227"/>
            <a:stretch/>
          </p:blipFill>
          <p:spPr>
            <a:xfrm>
              <a:off x="11461936" y="3701306"/>
              <a:ext cx="540975" cy="2285801"/>
            </a:xfrm>
            <a:prstGeom prst="rect">
              <a:avLst/>
            </a:prstGeom>
          </p:spPr>
        </p:pic>
      </p:grpSp>
      <p:pic>
        <p:nvPicPr>
          <p:cNvPr id="23" name="Picture 22">
            <a:extLst>
              <a:ext uri="{FF2B5EF4-FFF2-40B4-BE49-F238E27FC236}">
                <a16:creationId xmlns:a16="http://schemas.microsoft.com/office/drawing/2014/main" id="{EB8F16E3-D9CF-41FE-B758-CA7D10552E83}"/>
              </a:ext>
            </a:extLst>
          </p:cNvPr>
          <p:cNvPicPr>
            <a:picLocks noChangeAspect="1"/>
          </p:cNvPicPr>
          <p:nvPr/>
        </p:nvPicPr>
        <p:blipFill>
          <a:blip r:embed="rId4"/>
          <a:stretch>
            <a:fillRect/>
          </a:stretch>
        </p:blipFill>
        <p:spPr>
          <a:xfrm>
            <a:off x="5540840" y="4265987"/>
            <a:ext cx="3398991" cy="1707328"/>
          </a:xfrm>
          <a:prstGeom prst="rect">
            <a:avLst/>
          </a:prstGeom>
        </p:spPr>
      </p:pic>
      <p:pic>
        <p:nvPicPr>
          <p:cNvPr id="24" name="Picture 23">
            <a:extLst>
              <a:ext uri="{FF2B5EF4-FFF2-40B4-BE49-F238E27FC236}">
                <a16:creationId xmlns:a16="http://schemas.microsoft.com/office/drawing/2014/main" id="{6120739D-6A1B-4658-B234-73A3145565C6}"/>
              </a:ext>
            </a:extLst>
          </p:cNvPr>
          <p:cNvPicPr>
            <a:picLocks noChangeAspect="1"/>
          </p:cNvPicPr>
          <p:nvPr/>
        </p:nvPicPr>
        <p:blipFill>
          <a:blip r:embed="rId5"/>
          <a:stretch>
            <a:fillRect/>
          </a:stretch>
        </p:blipFill>
        <p:spPr>
          <a:xfrm>
            <a:off x="9091820" y="3489514"/>
            <a:ext cx="2948191" cy="3260275"/>
          </a:xfrm>
          <a:prstGeom prst="rect">
            <a:avLst/>
          </a:prstGeom>
        </p:spPr>
      </p:pic>
    </p:spTree>
    <p:extLst>
      <p:ext uri="{BB962C8B-B14F-4D97-AF65-F5344CB8AC3E}">
        <p14:creationId xmlns:p14="http://schemas.microsoft.com/office/powerpoint/2010/main" val="127814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49759" y="156968"/>
            <a:ext cx="5243789"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 </a:t>
            </a:r>
          </a:p>
          <a:p>
            <a:pPr marL="412750" lvl="1" indent="-285750" algn="just">
              <a:buFont typeface="Wingdings" panose="05000000000000000000" pitchFamily="2" charset="2"/>
              <a:buChar char="Ø"/>
            </a:pPr>
            <a:r>
              <a:rPr lang="en-US" sz="1800" dirty="0"/>
              <a:t>Using </a:t>
            </a:r>
            <a:r>
              <a:rPr lang="en-US" sz="1800" dirty="0" err="1"/>
              <a:t>nmap</a:t>
            </a:r>
            <a:r>
              <a:rPr lang="en-US" sz="1800" dirty="0"/>
              <a:t>, after knowing the active machines, probably our next move is to identify open ports and access points.</a:t>
            </a:r>
          </a:p>
          <a:p>
            <a:pPr marL="412750" lvl="1" indent="-285750" algn="just">
              <a:buFont typeface="Wingdings" panose="05000000000000000000" pitchFamily="2" charset="2"/>
              <a:buChar char="Ø"/>
            </a:pPr>
            <a:r>
              <a:rPr lang="en-US" sz="1800" b="1" i="1" dirty="0"/>
              <a:t>Warning: Identifying open ports will go a long way toward potential attack vectors. </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endParaRPr lang="en-US" sz="1800" dirty="0"/>
          </a:p>
        </p:txBody>
      </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1015663"/>
          </a:xfrm>
          <a:prstGeom prst="rect">
            <a:avLst/>
          </a:prstGeom>
          <a:noFill/>
        </p:spPr>
        <p:txBody>
          <a:bodyPr wrap="square">
            <a:spAutoFit/>
          </a:bodyPr>
          <a:lstStyle/>
          <a:p>
            <a:pPr algn="just"/>
            <a:r>
              <a:rPr lang="en-US" sz="2000" b="1" dirty="0"/>
              <a:t>Port Scanning</a:t>
            </a:r>
            <a:r>
              <a:rPr lang="en-US" sz="2000" dirty="0"/>
              <a:t>: The process of connecting to TCP and UDP ports to identify the services and applications that are running in the target device</a:t>
            </a:r>
          </a:p>
        </p:txBody>
      </p:sp>
      <p:pic>
        <p:nvPicPr>
          <p:cNvPr id="11" name="Picture 7" descr="A picture containing text&#10;&#10;Description automatically generated">
            <a:extLst>
              <a:ext uri="{FF2B5EF4-FFF2-40B4-BE49-F238E27FC236}">
                <a16:creationId xmlns:a16="http://schemas.microsoft.com/office/drawing/2014/main" id="{4D5A3ECB-70C0-4E59-B185-3A8001AC4414}"/>
              </a:ext>
            </a:extLst>
          </p:cNvPr>
          <p:cNvPicPr>
            <a:picLocks noChangeAspect="1"/>
          </p:cNvPicPr>
          <p:nvPr/>
        </p:nvPicPr>
        <p:blipFill>
          <a:blip r:embed="rId4"/>
          <a:stretch>
            <a:fillRect/>
          </a:stretch>
        </p:blipFill>
        <p:spPr>
          <a:xfrm>
            <a:off x="472998" y="2135071"/>
            <a:ext cx="5514975" cy="2114550"/>
          </a:xfrm>
          <a:prstGeom prst="rect">
            <a:avLst/>
          </a:prstGeom>
        </p:spPr>
      </p:pic>
      <p:pic>
        <p:nvPicPr>
          <p:cNvPr id="12" name="Picture 8" descr="Graphical user interface, text, application&#10;&#10;Description automatically generated">
            <a:extLst>
              <a:ext uri="{FF2B5EF4-FFF2-40B4-BE49-F238E27FC236}">
                <a16:creationId xmlns:a16="http://schemas.microsoft.com/office/drawing/2014/main" id="{006DC7D6-5676-49BC-9B8E-9191DA8034D9}"/>
              </a:ext>
            </a:extLst>
          </p:cNvPr>
          <p:cNvPicPr>
            <a:picLocks noChangeAspect="1"/>
          </p:cNvPicPr>
          <p:nvPr/>
        </p:nvPicPr>
        <p:blipFill>
          <a:blip r:embed="rId5"/>
          <a:stretch>
            <a:fillRect/>
          </a:stretch>
        </p:blipFill>
        <p:spPr>
          <a:xfrm>
            <a:off x="472997" y="4496535"/>
            <a:ext cx="5514975" cy="2114550"/>
          </a:xfrm>
          <a:prstGeom prst="rect">
            <a:avLst/>
          </a:prstGeom>
        </p:spPr>
      </p:pic>
      <p:pic>
        <p:nvPicPr>
          <p:cNvPr id="13" name="Picture 5" descr="Text&#10;&#10;Description automatically generated">
            <a:extLst>
              <a:ext uri="{FF2B5EF4-FFF2-40B4-BE49-F238E27FC236}">
                <a16:creationId xmlns:a16="http://schemas.microsoft.com/office/drawing/2014/main" id="{AB19B76F-36E8-4190-980F-94A11BF4574F}"/>
              </a:ext>
            </a:extLst>
          </p:cNvPr>
          <p:cNvPicPr>
            <a:picLocks noChangeAspect="1"/>
          </p:cNvPicPr>
          <p:nvPr/>
        </p:nvPicPr>
        <p:blipFill>
          <a:blip r:embed="rId6"/>
          <a:stretch>
            <a:fillRect/>
          </a:stretch>
        </p:blipFill>
        <p:spPr>
          <a:xfrm>
            <a:off x="6151354" y="4714063"/>
            <a:ext cx="5877264" cy="1880920"/>
          </a:xfrm>
          <a:prstGeom prst="rect">
            <a:avLst/>
          </a:prstGeom>
        </p:spPr>
      </p:pic>
      <p:pic>
        <p:nvPicPr>
          <p:cNvPr id="18" name="Picture 2">
            <a:extLst>
              <a:ext uri="{FF2B5EF4-FFF2-40B4-BE49-F238E27FC236}">
                <a16:creationId xmlns:a16="http://schemas.microsoft.com/office/drawing/2014/main" id="{1B3AEB6A-06E3-46A8-AABB-9FBEC47B581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51353" y="2988573"/>
            <a:ext cx="5877265" cy="161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259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1800" b="1" dirty="0"/>
              <a:t>Port Knocking</a:t>
            </a:r>
            <a:r>
              <a:rPr lang="en-US" sz="1800" dirty="0"/>
              <a:t> </a:t>
            </a:r>
          </a:p>
          <a:p>
            <a:pPr marL="412750" lvl="1" indent="-285750" algn="just">
              <a:buFont typeface="Courier New" panose="02070309020205020404" pitchFamily="49" charset="0"/>
              <a:buChar char="o"/>
            </a:pPr>
            <a:r>
              <a:rPr lang="en-US" sz="1800" dirty="0"/>
              <a:t>Open ports are most likely closed by Firewall. </a:t>
            </a:r>
          </a:p>
          <a:p>
            <a:pPr marL="412750" lvl="1" indent="-285750" algn="just">
              <a:buFont typeface="Courier New" panose="02070309020205020404" pitchFamily="49" charset="0"/>
              <a:buChar char="o"/>
            </a:pPr>
            <a:r>
              <a:rPr lang="en-GB" sz="1800" dirty="0"/>
              <a:t>Port Knocking is a method of externally opening ports on a firewall by generating a connection attempt on a set of prespecified closed ports </a:t>
            </a:r>
            <a:r>
              <a:rPr lang="en-GB" sz="1400" i="1" dirty="0"/>
              <a:t>(Wikipedia)</a:t>
            </a:r>
            <a:r>
              <a:rPr lang="en-GB" sz="1800" dirty="0"/>
              <a:t>.</a:t>
            </a:r>
            <a:endParaRPr lang="en-US" sz="1800" dirty="0"/>
          </a:p>
          <a:p>
            <a:pPr marL="412750" lvl="1" indent="-285750" algn="just">
              <a:buFont typeface="Courier New" panose="02070309020205020404" pitchFamily="49" charset="0"/>
              <a:buChar char="o"/>
            </a:pPr>
            <a:r>
              <a:rPr lang="en-US" sz="1800" dirty="0"/>
              <a:t>Pros: Attackers cannot easily identify open ports. </a:t>
            </a:r>
          </a:p>
          <a:p>
            <a:pPr marL="412750" lvl="1" indent="-285750" algn="just">
              <a:buFont typeface="Courier New" panose="02070309020205020404" pitchFamily="49" charset="0"/>
              <a:buChar char="o"/>
            </a:pPr>
            <a:r>
              <a:rPr lang="en-US" sz="1800" dirty="0"/>
              <a:t>Cons: This technique does not harden when someone with the ability to sniff the network traffic. Because, most likely they may be aware of appropriate knock sequence.</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02312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194572" y="746710"/>
            <a:ext cx="11908528" cy="58318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Courier New" panose="02070309020205020404" pitchFamily="49" charset="0"/>
              <a:buChar char="o"/>
            </a:pPr>
            <a:r>
              <a:rPr lang="en-US" sz="1800" dirty="0"/>
              <a:t>(A) client cannot connect to application listening on port n; </a:t>
            </a:r>
          </a:p>
          <a:p>
            <a:pPr marL="412750" lvl="1" indent="-285750" algn="just">
              <a:buFont typeface="Courier New" panose="02070309020205020404" pitchFamily="49" charset="0"/>
              <a:buChar char="o"/>
            </a:pPr>
            <a:r>
              <a:rPr lang="en-US" sz="1800" dirty="0"/>
              <a:t>(B) client cannot establish connection to any port. </a:t>
            </a:r>
          </a:p>
          <a:p>
            <a:pPr marL="412750" lvl="1" indent="-285750" algn="just">
              <a:buFont typeface="Courier New" panose="02070309020205020404" pitchFamily="49" charset="0"/>
              <a:buChar char="o"/>
            </a:pPr>
            <a:r>
              <a:rPr lang="en-US" sz="1800" dirty="0"/>
              <a:t>(1,2,3,4) client connects to a well-defined set of ports in a sequence that contains an encrypted message by sending SYN packets; </a:t>
            </a:r>
          </a:p>
          <a:p>
            <a:pPr marL="412750" lvl="1" indent="-285750" algn="just">
              <a:buFont typeface="Courier New" panose="02070309020205020404" pitchFamily="49" charset="0"/>
              <a:buChar char="o"/>
            </a:pPr>
            <a:r>
              <a:rPr lang="en-US" sz="1800" dirty="0"/>
              <a:t>Client has a prior knowledge of the port knocking daemon and its configuration but receives no acknowledgement during this phase because firewall rules preclude any response.</a:t>
            </a:r>
          </a:p>
          <a:p>
            <a:pPr marL="412750" lvl="1" indent="-285750" algn="just">
              <a:buFont typeface="Courier New" panose="02070309020205020404" pitchFamily="49" charset="0"/>
              <a:buChar char="o"/>
            </a:pPr>
            <a:r>
              <a:rPr lang="en-US" sz="1800" dirty="0"/>
              <a:t>(A) server process (a port knocking daemon) intercepts connection attempts and interprets (decrypts and decodes) them as comprising an authentic "port knock"; </a:t>
            </a:r>
          </a:p>
          <a:p>
            <a:pPr marL="412750" lvl="1" indent="-285750" algn="just">
              <a:buFont typeface="Courier New" panose="02070309020205020404" pitchFamily="49" charset="0"/>
              <a:buChar char="o"/>
            </a:pPr>
            <a:r>
              <a:rPr lang="en-US" sz="1800" dirty="0"/>
              <a:t>server carries out specific task based on content of port knock, such as opening port n to client.</a:t>
            </a:r>
          </a:p>
          <a:p>
            <a:pPr marL="412750" lvl="1" indent="-285750" algn="just">
              <a:buFont typeface="Courier New" panose="02070309020205020404" pitchFamily="49" charset="0"/>
              <a:buChar char="o"/>
            </a:pPr>
            <a:r>
              <a:rPr lang="en-US" sz="1800" dirty="0"/>
              <a:t>(A) client connects to port n and authenticates using applications regular mechanism. </a:t>
            </a:r>
          </a:p>
          <a:p>
            <a:pPr marL="412750" lvl="1" indent="-285750" algn="just">
              <a:buFont typeface="Wingdings" panose="05000000000000000000" pitchFamily="2" charset="2"/>
              <a:buChar char="Ø"/>
            </a:pPr>
            <a:endParaRPr lang="en-US" sz="1800" dirty="0"/>
          </a:p>
        </p:txBody>
      </p:sp>
      <p:pic>
        <p:nvPicPr>
          <p:cNvPr id="18" name="Picture 4" descr="Chart&#10;&#10;Description automatically generated">
            <a:extLst>
              <a:ext uri="{FF2B5EF4-FFF2-40B4-BE49-F238E27FC236}">
                <a16:creationId xmlns:a16="http://schemas.microsoft.com/office/drawing/2014/main" id="{E21753D7-07E3-489C-859F-8511FBF5C471}"/>
              </a:ext>
            </a:extLst>
          </p:cNvPr>
          <p:cNvPicPr>
            <a:picLocks noChangeAspect="1"/>
          </p:cNvPicPr>
          <p:nvPr/>
        </p:nvPicPr>
        <p:blipFill>
          <a:blip r:embed="rId3"/>
          <a:stretch>
            <a:fillRect/>
          </a:stretch>
        </p:blipFill>
        <p:spPr>
          <a:xfrm>
            <a:off x="194572" y="3695067"/>
            <a:ext cx="2485128" cy="3162933"/>
          </a:xfrm>
          <a:prstGeom prst="rect">
            <a:avLst/>
          </a:prstGeom>
        </p:spPr>
      </p:pic>
      <p:pic>
        <p:nvPicPr>
          <p:cNvPr id="12" name="Picture 5" descr="Chart&#10;&#10;Description automatically generated">
            <a:extLst>
              <a:ext uri="{FF2B5EF4-FFF2-40B4-BE49-F238E27FC236}">
                <a16:creationId xmlns:a16="http://schemas.microsoft.com/office/drawing/2014/main" id="{E11C9AA6-98D6-4B45-AEFE-68C6C7AD6258}"/>
              </a:ext>
            </a:extLst>
          </p:cNvPr>
          <p:cNvPicPr>
            <a:picLocks noChangeAspect="1"/>
          </p:cNvPicPr>
          <p:nvPr/>
        </p:nvPicPr>
        <p:blipFill>
          <a:blip r:embed="rId4"/>
          <a:stretch>
            <a:fillRect/>
          </a:stretch>
        </p:blipFill>
        <p:spPr>
          <a:xfrm>
            <a:off x="2874272" y="3721065"/>
            <a:ext cx="2485129" cy="3136935"/>
          </a:xfrm>
          <a:prstGeom prst="rect">
            <a:avLst/>
          </a:prstGeom>
        </p:spPr>
      </p:pic>
      <p:pic>
        <p:nvPicPr>
          <p:cNvPr id="13" name="Picture 5" descr="Chart&#10;&#10;Description automatically generated">
            <a:extLst>
              <a:ext uri="{FF2B5EF4-FFF2-40B4-BE49-F238E27FC236}">
                <a16:creationId xmlns:a16="http://schemas.microsoft.com/office/drawing/2014/main" id="{FFB429E2-46E0-42DC-ADC2-3FAC36410A54}"/>
              </a:ext>
            </a:extLst>
          </p:cNvPr>
          <p:cNvPicPr>
            <a:picLocks noChangeAspect="1"/>
          </p:cNvPicPr>
          <p:nvPr/>
        </p:nvPicPr>
        <p:blipFill>
          <a:blip r:embed="rId5"/>
          <a:stretch>
            <a:fillRect/>
          </a:stretch>
        </p:blipFill>
        <p:spPr>
          <a:xfrm>
            <a:off x="5553973" y="3956671"/>
            <a:ext cx="2268696" cy="2901329"/>
          </a:xfrm>
          <a:prstGeom prst="rect">
            <a:avLst/>
          </a:prstGeom>
        </p:spPr>
      </p:pic>
      <p:pic>
        <p:nvPicPr>
          <p:cNvPr id="19" name="Picture 5">
            <a:extLst>
              <a:ext uri="{FF2B5EF4-FFF2-40B4-BE49-F238E27FC236}">
                <a16:creationId xmlns:a16="http://schemas.microsoft.com/office/drawing/2014/main" id="{9584709B-C7FA-43C3-80CE-24CDFB922A42}"/>
              </a:ext>
            </a:extLst>
          </p:cNvPr>
          <p:cNvPicPr>
            <a:picLocks noChangeAspect="1"/>
          </p:cNvPicPr>
          <p:nvPr/>
        </p:nvPicPr>
        <p:blipFill>
          <a:blip r:embed="rId6"/>
          <a:stretch>
            <a:fillRect/>
          </a:stretch>
        </p:blipFill>
        <p:spPr>
          <a:xfrm>
            <a:off x="8017241" y="3792018"/>
            <a:ext cx="2396229" cy="3065982"/>
          </a:xfrm>
          <a:prstGeom prst="rect">
            <a:avLst/>
          </a:prstGeom>
        </p:spPr>
      </p:pic>
    </p:spTree>
    <p:extLst>
      <p:ext uri="{BB962C8B-B14F-4D97-AF65-F5344CB8AC3E}">
        <p14:creationId xmlns:p14="http://schemas.microsoft.com/office/powerpoint/2010/main" val="2361989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There is also the possibility of using war dialing programs to find ways around an organization’s firewall. If the organization is located close by, the attacker might war drive the area to look for open access points.</a:t>
            </a:r>
          </a:p>
          <a:p>
            <a:pPr marL="127000" lvl="1" indent="0" algn="just">
              <a:buNone/>
            </a:pPr>
            <a:endParaRPr lang="en-US" sz="1800" b="1" dirty="0"/>
          </a:p>
          <a:p>
            <a:pPr marL="127000" lvl="1" indent="0" algn="just">
              <a:buNone/>
            </a:pPr>
            <a:r>
              <a:rPr lang="en-US" sz="1800" b="1" dirty="0"/>
              <a:t>WAR Dialing</a:t>
            </a:r>
            <a:endParaRPr lang="en-US" sz="1800" dirty="0"/>
          </a:p>
          <a:p>
            <a:pPr marL="412750" lvl="1" indent="-285750" algn="just">
              <a:buFont typeface="Courier New" panose="02070309020205020404" pitchFamily="49" charset="0"/>
              <a:buChar char="o"/>
            </a:pPr>
            <a:r>
              <a:rPr lang="en-US" sz="1800" dirty="0"/>
              <a:t>War dialing is the act of </a:t>
            </a:r>
            <a:r>
              <a:rPr lang="en-US" sz="1800" b="1" dirty="0"/>
              <a:t>using a modem and software to scan for other systems with modems attached</a:t>
            </a:r>
            <a:r>
              <a:rPr lang="en-US" sz="1800" dirty="0"/>
              <a:t>. </a:t>
            </a:r>
          </a:p>
          <a:p>
            <a:pPr marL="412750" lvl="1" indent="-285750" algn="just">
              <a:buFont typeface="Courier New" panose="02070309020205020404" pitchFamily="49" charset="0"/>
              <a:buChar char="o"/>
            </a:pPr>
            <a:r>
              <a:rPr lang="en-US" sz="1800" dirty="0"/>
              <a:t>Modems are a tempting target for hackers because they offer them the opportunity to bypass the corporate firewall. </a:t>
            </a:r>
          </a:p>
          <a:p>
            <a:pPr marL="412750" lvl="1" indent="-285750" algn="just">
              <a:buFont typeface="Courier New" panose="02070309020205020404" pitchFamily="49" charset="0"/>
              <a:buChar char="o"/>
            </a:pPr>
            <a:r>
              <a:rPr lang="en-US" sz="1800" dirty="0"/>
              <a:t>A modem can be seen as a backdoor into the network. </a:t>
            </a:r>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8" name="Picture 5" descr="Diagram&#10;&#10;Description automatically generated">
            <a:extLst>
              <a:ext uri="{FF2B5EF4-FFF2-40B4-BE49-F238E27FC236}">
                <a16:creationId xmlns:a16="http://schemas.microsoft.com/office/drawing/2014/main" id="{C41A9B26-D5CF-42B7-A42D-D7E6991AF7E0}"/>
              </a:ext>
            </a:extLst>
          </p:cNvPr>
          <p:cNvPicPr>
            <a:picLocks noChangeAspect="1"/>
          </p:cNvPicPr>
          <p:nvPr/>
        </p:nvPicPr>
        <p:blipFill>
          <a:blip r:embed="rId3"/>
          <a:stretch>
            <a:fillRect/>
          </a:stretch>
        </p:blipFill>
        <p:spPr>
          <a:xfrm>
            <a:off x="6754603" y="3626407"/>
            <a:ext cx="5316747" cy="3231593"/>
          </a:xfrm>
          <a:prstGeom prst="rect">
            <a:avLst/>
          </a:prstGeom>
        </p:spPr>
      </p:pic>
      <p:sp>
        <p:nvSpPr>
          <p:cNvPr id="10" name="TextBox 9">
            <a:extLst>
              <a:ext uri="{FF2B5EF4-FFF2-40B4-BE49-F238E27FC236}">
                <a16:creationId xmlns:a16="http://schemas.microsoft.com/office/drawing/2014/main" id="{C127CE38-382E-4080-A58E-C8C117B468FC}"/>
              </a:ext>
            </a:extLst>
          </p:cNvPr>
          <p:cNvSpPr txBox="1"/>
          <p:nvPr/>
        </p:nvSpPr>
        <p:spPr>
          <a:xfrm>
            <a:off x="287820" y="3403966"/>
            <a:ext cx="6096000" cy="2862322"/>
          </a:xfrm>
          <a:prstGeom prst="rect">
            <a:avLst/>
          </a:prstGeom>
          <a:noFill/>
        </p:spPr>
        <p:txBody>
          <a:bodyPr wrap="square">
            <a:spAutoFit/>
          </a:bodyPr>
          <a:lstStyle/>
          <a:p>
            <a:pPr marL="412750" lvl="1" indent="-285750" algn="just">
              <a:buFont typeface="Courier New" panose="02070309020205020404" pitchFamily="49" charset="0"/>
              <a:buChar char="o"/>
            </a:pPr>
            <a:r>
              <a:rPr lang="en-US" sz="1800" dirty="0"/>
              <a:t>The goal of war driving is to identify open or rogue access points </a:t>
            </a:r>
          </a:p>
          <a:p>
            <a:pPr marL="412750" lvl="1" indent="-285750" algn="just">
              <a:buFont typeface="Courier New" panose="02070309020205020404" pitchFamily="49" charset="0"/>
              <a:buChar char="o"/>
            </a:pPr>
            <a:r>
              <a:rPr lang="en-US" sz="1800" dirty="0"/>
              <a:t>Unsecured wireless access points can be a huge threat to any organization</a:t>
            </a:r>
          </a:p>
          <a:p>
            <a:pPr marL="412750" lvl="1" indent="-285750" algn="just">
              <a:buFont typeface="Courier New" panose="02070309020205020404" pitchFamily="49" charset="0"/>
              <a:buChar char="o"/>
            </a:pPr>
            <a:r>
              <a:rPr lang="en-US" sz="1800" dirty="0"/>
              <a:t>Employees could have installed their own access points without the company’s permission. </a:t>
            </a:r>
          </a:p>
          <a:p>
            <a:pPr marL="412750" lvl="1" indent="-285750" algn="just">
              <a:buFont typeface="Courier New" panose="02070309020205020404" pitchFamily="49" charset="0"/>
              <a:buChar char="o"/>
            </a:pPr>
            <a:r>
              <a:rPr lang="en-US" sz="1800" dirty="0"/>
              <a:t>Unsecured wireless access points can be a danger offering a way into the network bypassing the firewall. </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820104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5016758"/>
          </a:xfrm>
          <a:prstGeom prst="rect">
            <a:avLst/>
          </a:prstGeom>
          <a:noFill/>
        </p:spPr>
        <p:txBody>
          <a:bodyPr wrap="square">
            <a:spAutoFit/>
          </a:bodyPr>
          <a:lstStyle/>
          <a:p>
            <a:pPr algn="just"/>
            <a:r>
              <a:rPr lang="en-US" sz="2000" b="1" dirty="0"/>
              <a:t>Website Footprinting: Monitoring and analyzing the target organizations website.</a:t>
            </a:r>
          </a:p>
          <a:p>
            <a:pPr algn="just"/>
            <a:endParaRPr lang="en-US" sz="2000" b="1" dirty="0"/>
          </a:p>
          <a:p>
            <a:pPr algn="just"/>
            <a:r>
              <a:rPr lang="en-US" sz="2000" dirty="0"/>
              <a:t>Look for</a:t>
            </a:r>
          </a:p>
          <a:p>
            <a:pPr marL="342900" indent="-342900" algn="just">
              <a:buFont typeface="Courier New" panose="02070309020205020404" pitchFamily="49" charset="0"/>
              <a:buChar char="o"/>
            </a:pPr>
            <a:r>
              <a:rPr lang="en-US" sz="2000" dirty="0"/>
              <a:t>Software used and its version</a:t>
            </a:r>
          </a:p>
          <a:p>
            <a:pPr marL="342900" indent="-342900" algn="just">
              <a:buFont typeface="Courier New" panose="02070309020205020404" pitchFamily="49" charset="0"/>
              <a:buChar char="o"/>
            </a:pPr>
            <a:r>
              <a:rPr lang="en-US" sz="2000" dirty="0"/>
              <a:t>Operating System and Scripting Platform</a:t>
            </a:r>
          </a:p>
          <a:p>
            <a:pPr marL="342900" indent="-342900" algn="just">
              <a:buFont typeface="Courier New" panose="02070309020205020404" pitchFamily="49" charset="0"/>
              <a:buChar char="o"/>
            </a:pPr>
            <a:r>
              <a:rPr lang="en-US" sz="2000" dirty="0"/>
              <a:t>Sub-directories and parameters</a:t>
            </a:r>
          </a:p>
          <a:p>
            <a:pPr marL="342900" indent="-342900" algn="just">
              <a:buFont typeface="Courier New" panose="02070309020205020404" pitchFamily="49" charset="0"/>
              <a:buChar char="o"/>
            </a:pPr>
            <a:r>
              <a:rPr lang="en-US" sz="2000" dirty="0"/>
              <a:t>Filename, Path, Database fields, query</a:t>
            </a:r>
          </a:p>
          <a:p>
            <a:pPr marL="342900" indent="-342900" algn="just">
              <a:buFont typeface="Courier New" panose="02070309020205020404" pitchFamily="49" charset="0"/>
              <a:buChar char="o"/>
            </a:pPr>
            <a:r>
              <a:rPr lang="en-US" sz="2000" dirty="0"/>
              <a:t>Contact Details of Web Developer/ Admin</a:t>
            </a:r>
          </a:p>
          <a:p>
            <a:pPr marL="342900" indent="-342900" algn="just">
              <a:buFont typeface="Courier New" panose="02070309020205020404" pitchFamily="49" charset="0"/>
              <a:buChar char="o"/>
            </a:pPr>
            <a:r>
              <a:rPr lang="en-US" sz="2000" dirty="0"/>
              <a:t>Source Code Comments</a:t>
            </a:r>
          </a:p>
          <a:p>
            <a:pPr algn="just"/>
            <a:endParaRPr lang="en-US" sz="2000" dirty="0"/>
          </a:p>
          <a:p>
            <a:pPr algn="just"/>
            <a:r>
              <a:rPr lang="en-US" sz="2000" dirty="0"/>
              <a:t>Tools/ Utilities like Burp Suite, </a:t>
            </a:r>
            <a:r>
              <a:rPr lang="en-US" sz="2000" dirty="0" err="1"/>
              <a:t>Zaproxy</a:t>
            </a:r>
            <a:r>
              <a:rPr lang="en-US" sz="2000" dirty="0"/>
              <a:t>, Firebug, Website Informer </a:t>
            </a:r>
            <a:r>
              <a:rPr lang="en-US" sz="2000" dirty="0" err="1"/>
              <a:t>etc</a:t>
            </a:r>
            <a:r>
              <a:rPr lang="en-US" sz="2000" dirty="0"/>
              <a:t> could help in additional information like </a:t>
            </a:r>
          </a:p>
          <a:p>
            <a:pPr algn="just"/>
            <a:endParaRPr lang="en-US" sz="2000" dirty="0"/>
          </a:p>
          <a:p>
            <a:pPr algn="just"/>
            <a:r>
              <a:rPr lang="en-US" sz="2000" dirty="0"/>
              <a:t>Connection Status, Content-type, Last Modified Information, Web Server and its version etc.</a:t>
            </a:r>
          </a:p>
        </p:txBody>
      </p:sp>
      <p:pic>
        <p:nvPicPr>
          <p:cNvPr id="4" name="Picture 3">
            <a:extLst>
              <a:ext uri="{FF2B5EF4-FFF2-40B4-BE49-F238E27FC236}">
                <a16:creationId xmlns:a16="http://schemas.microsoft.com/office/drawing/2014/main" id="{D4EF1CD6-30C6-43F0-9BE9-A8CA7C7A42D2}"/>
              </a:ext>
            </a:extLst>
          </p:cNvPr>
          <p:cNvPicPr>
            <a:picLocks noChangeAspect="1"/>
          </p:cNvPicPr>
          <p:nvPr/>
        </p:nvPicPr>
        <p:blipFill>
          <a:blip r:embed="rId3"/>
          <a:stretch>
            <a:fillRect/>
          </a:stretch>
        </p:blipFill>
        <p:spPr>
          <a:xfrm>
            <a:off x="6337300" y="2990819"/>
            <a:ext cx="5789582" cy="3688616"/>
          </a:xfrm>
          <a:prstGeom prst="rect">
            <a:avLst/>
          </a:prstGeom>
        </p:spPr>
      </p:pic>
    </p:spTree>
    <p:extLst>
      <p:ext uri="{BB962C8B-B14F-4D97-AF65-F5344CB8AC3E}">
        <p14:creationId xmlns:p14="http://schemas.microsoft.com/office/powerpoint/2010/main" val="3625291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Footprinting – Tools</a:t>
            </a:r>
          </a:p>
        </p:txBody>
      </p:sp>
      <p:pic>
        <p:nvPicPr>
          <p:cNvPr id="4" name="Picture 3" descr="A screenshot of a computer&#10;&#10;Description automatically generated">
            <a:extLst>
              <a:ext uri="{FF2B5EF4-FFF2-40B4-BE49-F238E27FC236}">
                <a16:creationId xmlns:a16="http://schemas.microsoft.com/office/drawing/2014/main" id="{B21B519A-FE61-404C-999A-055E0AA2222C}"/>
              </a:ext>
            </a:extLst>
          </p:cNvPr>
          <p:cNvPicPr>
            <a:picLocks noChangeAspect="1"/>
          </p:cNvPicPr>
          <p:nvPr/>
        </p:nvPicPr>
        <p:blipFill rotWithShape="1">
          <a:blip r:embed="rId3"/>
          <a:srcRect l="4594" r="23197" b="-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7320465" y="2194102"/>
            <a:ext cx="4140013" cy="3908586"/>
          </a:xfrm>
        </p:spPr>
        <p:txBody>
          <a:bodyPr vert="horz" lIns="91440" tIns="45720" rIns="91440" bIns="45720" rtlCol="0">
            <a:normAutofit/>
          </a:bodyPr>
          <a:lstStyle/>
          <a:p>
            <a:pPr marL="127000" lvl="1" algn="just"/>
            <a:r>
              <a:rPr lang="en-US" sz="2000" b="1" dirty="0"/>
              <a:t>Web Spiders perform automated searches on the target website and collect specific information like employee name, email etc.</a:t>
            </a:r>
          </a:p>
          <a:p>
            <a:pPr marL="412750" lvl="1" algn="just"/>
            <a:r>
              <a:rPr lang="en-US" sz="2000" dirty="0"/>
              <a:t>Tools like </a:t>
            </a:r>
            <a:r>
              <a:rPr lang="en-US" sz="2000" dirty="0" err="1"/>
              <a:t>SpiderFoot</a:t>
            </a:r>
            <a:r>
              <a:rPr lang="en-US" sz="2000" dirty="0"/>
              <a:t>, Visual SEO Studio, </a:t>
            </a:r>
            <a:r>
              <a:rPr lang="en-US" sz="2000" dirty="0" err="1"/>
              <a:t>Wildshark</a:t>
            </a:r>
            <a:r>
              <a:rPr lang="en-US" sz="2000" dirty="0"/>
              <a:t> SEO Spider Tool </a:t>
            </a:r>
            <a:r>
              <a:rPr lang="en-US" sz="2000" dirty="0" err="1"/>
              <a:t>etc</a:t>
            </a:r>
            <a:r>
              <a:rPr lang="en-US" sz="2000" dirty="0"/>
              <a:t> </a:t>
            </a:r>
          </a:p>
          <a:p>
            <a:pPr marL="412750" lvl="1" algn="just"/>
            <a:r>
              <a:rPr lang="en-US" sz="2000" dirty="0"/>
              <a:t>Web Data Extractor is another tool which could automatically extract specific information from web pages. </a:t>
            </a:r>
          </a:p>
          <a:p>
            <a:pPr marL="412750" lvl="1" algn="just"/>
            <a:r>
              <a:rPr lang="en-US" sz="2000" dirty="0" err="1"/>
              <a:t>HTTrack</a:t>
            </a:r>
            <a:r>
              <a:rPr lang="en-US" sz="2000" dirty="0"/>
              <a:t> Website Copier</a:t>
            </a:r>
          </a:p>
          <a:p>
            <a:pPr marL="412750" lvl="1"/>
            <a:endParaRPr lang="en-US" sz="2000" dirty="0"/>
          </a:p>
          <a:p>
            <a:pPr marL="412750" lvl="1"/>
            <a:endParaRPr lang="en-US" sz="2000" dirty="0"/>
          </a:p>
          <a:p>
            <a:pPr marL="412750" lvl="1"/>
            <a:endParaRPr lang="en-US" sz="2000" dirty="0"/>
          </a:p>
          <a:p>
            <a:pPr marL="412750" lvl="1"/>
            <a:endParaRPr lang="en-US" sz="2000" dirty="0"/>
          </a:p>
        </p:txBody>
      </p:sp>
    </p:spTree>
    <p:extLst>
      <p:ext uri="{BB962C8B-B14F-4D97-AF65-F5344CB8AC3E}">
        <p14:creationId xmlns:p14="http://schemas.microsoft.com/office/powerpoint/2010/main" val="1476279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Footprinting – Tools</a:t>
            </a:r>
          </a:p>
        </p:txBody>
      </p:sp>
      <p:pic>
        <p:nvPicPr>
          <p:cNvPr id="6" name="Picture 5">
            <a:extLst>
              <a:ext uri="{FF2B5EF4-FFF2-40B4-BE49-F238E27FC236}">
                <a16:creationId xmlns:a16="http://schemas.microsoft.com/office/drawing/2014/main" id="{E2297A1B-D018-464B-B1F1-FB787D8328C6}"/>
              </a:ext>
            </a:extLst>
          </p:cNvPr>
          <p:cNvPicPr>
            <a:picLocks noChangeAspect="1"/>
          </p:cNvPicPr>
          <p:nvPr/>
        </p:nvPicPr>
        <p:blipFill rotWithShape="1">
          <a:blip r:embed="rId3"/>
          <a:srcRect l="363" r="36487"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7320465" y="2194102"/>
            <a:ext cx="4140013" cy="3908586"/>
          </a:xfrm>
        </p:spPr>
        <p:txBody>
          <a:bodyPr vert="horz" lIns="91440" tIns="45720" rIns="91440" bIns="45720" rtlCol="0">
            <a:normAutofit/>
          </a:bodyPr>
          <a:lstStyle/>
          <a:p>
            <a:pPr marL="342900" lvl="1" indent="-342900" algn="just">
              <a:buFont typeface="Courier New" panose="02070309020205020404" pitchFamily="49" charset="0"/>
              <a:buChar char="o"/>
            </a:pPr>
            <a:r>
              <a:rPr lang="en-US" sz="2000" b="1" dirty="0"/>
              <a:t>Internet Archive’s WAYBACK Machine allows to visit archived versions of websites</a:t>
            </a:r>
          </a:p>
          <a:p>
            <a:pPr marL="342900" lvl="1" indent="-342900" algn="just">
              <a:buFont typeface="Courier New" panose="02070309020205020404" pitchFamily="49" charset="0"/>
              <a:buChar char="o"/>
            </a:pPr>
            <a:r>
              <a:rPr lang="en-US" sz="2000" b="1" dirty="0"/>
              <a:t>Useful information may reside on the target organization’s website in the </a:t>
            </a:r>
            <a:r>
              <a:rPr lang="en-US" sz="2000" b="1" dirty="0" err="1"/>
              <a:t>formof</a:t>
            </a:r>
            <a:r>
              <a:rPr lang="en-US" sz="2000" b="1" dirty="0"/>
              <a:t> PDF Documents, Word Files etc.</a:t>
            </a:r>
          </a:p>
          <a:p>
            <a:pPr marL="342900" lvl="1" indent="-342900" algn="just">
              <a:buFont typeface="Courier New" panose="02070309020205020404" pitchFamily="49" charset="0"/>
              <a:buChar char="o"/>
            </a:pPr>
            <a:r>
              <a:rPr lang="en-US" sz="2000" b="1" dirty="0"/>
              <a:t>Attackers use metadata and hidden information to do SE attacks</a:t>
            </a:r>
          </a:p>
          <a:p>
            <a:pPr marL="342900" lvl="1" indent="-342900" algn="just">
              <a:buFont typeface="Courier New" panose="02070309020205020404" pitchFamily="49" charset="0"/>
              <a:buChar char="o"/>
            </a:pPr>
            <a:r>
              <a:rPr lang="en-US" sz="2000" b="1" dirty="0" err="1"/>
              <a:t>Metagoogil</a:t>
            </a:r>
            <a:r>
              <a:rPr lang="en-US" sz="2000" b="1" dirty="0"/>
              <a:t> extracts metadata of public documents</a:t>
            </a:r>
            <a:endParaRPr lang="en-US" sz="2000" dirty="0"/>
          </a:p>
        </p:txBody>
      </p:sp>
    </p:spTree>
    <p:extLst>
      <p:ext uri="{BB962C8B-B14F-4D97-AF65-F5344CB8AC3E}">
        <p14:creationId xmlns:p14="http://schemas.microsoft.com/office/powerpoint/2010/main" val="23693892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So far, IP Addresses, Live systems, Open Ports are identified. Next step is to identify the Operating System.</a:t>
            </a:r>
          </a:p>
          <a:p>
            <a:pPr marL="127000" lvl="1" indent="0" algn="just">
              <a:buNone/>
            </a:pPr>
            <a:endParaRPr lang="en-US" sz="1800" b="1" dirty="0"/>
          </a:p>
          <a:p>
            <a:pPr marL="412750" lvl="1" indent="-285750" algn="just">
              <a:spcAft>
                <a:spcPts val="1200"/>
              </a:spcAft>
              <a:buFont typeface="Courier New" panose="02070309020205020404" pitchFamily="49" charset="0"/>
              <a:buChar char="o"/>
            </a:pPr>
            <a:r>
              <a:rPr lang="en-US" sz="1800" dirty="0"/>
              <a:t>To identify, an attacker uses passive fingerprinting or active fingerprinting. Although active fingerprinting is more accurate, it is not as stealthy as passive fingerprinting.</a:t>
            </a:r>
          </a:p>
          <a:p>
            <a:pPr marL="0" indent="0" algn="just">
              <a:buNone/>
            </a:pPr>
            <a:r>
              <a:rPr lang="en-US" sz="2000" b="1" dirty="0"/>
              <a:t>Passive OS Fingerprinting</a:t>
            </a:r>
          </a:p>
          <a:p>
            <a:pPr marL="412750" lvl="1" indent="-285750" algn="just">
              <a:spcAft>
                <a:spcPts val="1200"/>
              </a:spcAft>
              <a:buFont typeface="Courier New" panose="02070309020205020404" pitchFamily="49" charset="0"/>
              <a:buChar char="o"/>
            </a:pPr>
            <a:r>
              <a:rPr lang="en-US" sz="1800" dirty="0"/>
              <a:t>Passive fingerprinting is sniffing packets as they come by. These packets are examined for certain characteristics that can be pointed out to determine the OS. </a:t>
            </a:r>
          </a:p>
          <a:p>
            <a:pPr marL="869950" lvl="2" indent="-285750" algn="just">
              <a:spcAft>
                <a:spcPts val="1200"/>
              </a:spcAft>
              <a:buFont typeface="Courier New" panose="02070309020205020404" pitchFamily="49" charset="0"/>
              <a:buChar char="o"/>
            </a:pPr>
            <a:r>
              <a:rPr lang="en-US" sz="1800" dirty="0" err="1"/>
              <a:t>Eg</a:t>
            </a:r>
            <a:r>
              <a:rPr lang="en-US" sz="1800" dirty="0"/>
              <a:t>: IP TTL value, TCP Window Size, IP DF Option, IP Type of Service (TOS) Option, etc.</a:t>
            </a:r>
          </a:p>
          <a:p>
            <a:pPr marL="0" indent="0" algn="just">
              <a:buNone/>
            </a:pPr>
            <a:endParaRPr lang="en-US" sz="20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5590037" y="3983161"/>
            <a:ext cx="6481313" cy="2317658"/>
          </a:xfrm>
          <a:prstGeom prst="rect">
            <a:avLst/>
          </a:prstGeom>
        </p:spPr>
      </p:pic>
    </p:spTree>
    <p:extLst>
      <p:ext uri="{BB962C8B-B14F-4D97-AF65-F5344CB8AC3E}">
        <p14:creationId xmlns:p14="http://schemas.microsoft.com/office/powerpoint/2010/main" val="333958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So far, IP Addresses, Live systems, Open Ports are identified. Next step is to identify the Operating System.</a:t>
            </a:r>
          </a:p>
          <a:p>
            <a:pPr marL="127000" lvl="1" indent="0" algn="just">
              <a:buNone/>
            </a:pPr>
            <a:endParaRPr lang="en-US" sz="1800" b="1" dirty="0"/>
          </a:p>
          <a:p>
            <a:pPr marL="412750" lvl="1" indent="-285750" algn="just">
              <a:spcAft>
                <a:spcPts val="1200"/>
              </a:spcAft>
              <a:buFont typeface="Courier New" panose="02070309020205020404" pitchFamily="49" charset="0"/>
              <a:buChar char="o"/>
            </a:pPr>
            <a:r>
              <a:rPr lang="en-US" sz="1800" dirty="0"/>
              <a:t>To identify, an attacker uses passive fingerprinting or active fingerprinting. Although active fingerprinting is more accurate, it is not as stealthy as passive fingerprinting.</a:t>
            </a:r>
          </a:p>
          <a:p>
            <a:pPr marL="0" indent="0" algn="just">
              <a:buNone/>
            </a:pPr>
            <a:r>
              <a:rPr lang="en-US" sz="2000" b="1" dirty="0"/>
              <a:t>Active OS Fingerprinting</a:t>
            </a:r>
          </a:p>
          <a:p>
            <a:pPr marL="412750" lvl="1" indent="-285750" algn="just">
              <a:spcAft>
                <a:spcPts val="1200"/>
              </a:spcAft>
              <a:buClr>
                <a:srgbClr val="000000"/>
              </a:buClr>
              <a:buFont typeface="Courier New" panose="02070309020205020404" pitchFamily="49" charset="0"/>
              <a:buChar char="o"/>
            </a:pPr>
            <a:r>
              <a:rPr lang="en-US" sz="1800" dirty="0"/>
              <a:t>The attacker injects packets into the network. This makes active fingerprinting good chance for being discovered or noticed. More powerful than passive fingerprint scanning because the hacker doesn’t have to wait for random packets. </a:t>
            </a:r>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5590037" y="3983161"/>
            <a:ext cx="6481313" cy="2317658"/>
          </a:xfrm>
          <a:prstGeom prst="rect">
            <a:avLst/>
          </a:prstGeom>
        </p:spPr>
      </p:pic>
      <p:pic>
        <p:nvPicPr>
          <p:cNvPr id="10" name="Picture 4" descr="Diagram&#10;&#10;Description automatically generated">
            <a:extLst>
              <a:ext uri="{FF2B5EF4-FFF2-40B4-BE49-F238E27FC236}">
                <a16:creationId xmlns:a16="http://schemas.microsoft.com/office/drawing/2014/main" id="{EF04146B-D6FA-44D4-92DE-D257B48CA045}"/>
              </a:ext>
            </a:extLst>
          </p:cNvPr>
          <p:cNvPicPr>
            <a:picLocks noChangeAspect="1"/>
          </p:cNvPicPr>
          <p:nvPr/>
        </p:nvPicPr>
        <p:blipFill>
          <a:blip r:embed="rId4"/>
          <a:stretch>
            <a:fillRect/>
          </a:stretch>
        </p:blipFill>
        <p:spPr>
          <a:xfrm>
            <a:off x="450706" y="3628548"/>
            <a:ext cx="4686300" cy="3110850"/>
          </a:xfrm>
          <a:prstGeom prst="rect">
            <a:avLst/>
          </a:prstGeom>
        </p:spPr>
      </p:pic>
    </p:spTree>
    <p:extLst>
      <p:ext uri="{BB962C8B-B14F-4D97-AF65-F5344CB8AC3E}">
        <p14:creationId xmlns:p14="http://schemas.microsoft.com/office/powerpoint/2010/main" val="3673756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8374383" y="59182"/>
            <a:ext cx="3576317" cy="1278858"/>
          </a:xfrm>
          <a:prstGeom prst="rect">
            <a:avLst/>
          </a:prstGeom>
        </p:spPr>
      </p:pic>
      <p:pic>
        <p:nvPicPr>
          <p:cNvPr id="10" name="Picture 4" descr="Diagram&#10;&#10;Description automatically generated">
            <a:extLst>
              <a:ext uri="{FF2B5EF4-FFF2-40B4-BE49-F238E27FC236}">
                <a16:creationId xmlns:a16="http://schemas.microsoft.com/office/drawing/2014/main" id="{EF04146B-D6FA-44D4-92DE-D257B48CA045}"/>
              </a:ext>
            </a:extLst>
          </p:cNvPr>
          <p:cNvPicPr>
            <a:picLocks noChangeAspect="1"/>
          </p:cNvPicPr>
          <p:nvPr/>
        </p:nvPicPr>
        <p:blipFill>
          <a:blip r:embed="rId4"/>
          <a:stretch>
            <a:fillRect/>
          </a:stretch>
        </p:blipFill>
        <p:spPr>
          <a:xfrm>
            <a:off x="9488932" y="1995171"/>
            <a:ext cx="2461768" cy="1634166"/>
          </a:xfrm>
          <a:prstGeom prst="rect">
            <a:avLst/>
          </a:prstGeom>
        </p:spPr>
      </p:pic>
      <p:pic>
        <p:nvPicPr>
          <p:cNvPr id="12" name="Picture 5" descr="Diagram&#10;&#10;Description automatically generated">
            <a:extLst>
              <a:ext uri="{FF2B5EF4-FFF2-40B4-BE49-F238E27FC236}">
                <a16:creationId xmlns:a16="http://schemas.microsoft.com/office/drawing/2014/main" id="{E2C565D8-9ABA-45FD-922A-B81AED36C931}"/>
              </a:ext>
            </a:extLst>
          </p:cNvPr>
          <p:cNvPicPr>
            <a:picLocks noChangeAspect="1"/>
          </p:cNvPicPr>
          <p:nvPr/>
        </p:nvPicPr>
        <p:blipFill>
          <a:blip r:embed="rId5"/>
          <a:stretch>
            <a:fillRect/>
          </a:stretch>
        </p:blipFill>
        <p:spPr>
          <a:xfrm>
            <a:off x="472316" y="1188756"/>
            <a:ext cx="8455367" cy="5030523"/>
          </a:xfrm>
          <a:prstGeom prst="rect">
            <a:avLst/>
          </a:prstGeom>
        </p:spPr>
      </p:pic>
    </p:spTree>
    <p:extLst>
      <p:ext uri="{BB962C8B-B14F-4D97-AF65-F5344CB8AC3E}">
        <p14:creationId xmlns:p14="http://schemas.microsoft.com/office/powerpoint/2010/main" val="2314695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So far, IP Addresses, Live systems, Open Ports, Operating System are identified. Next step is to clarify any doubts about the target system.</a:t>
            </a:r>
          </a:p>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Key Points to Note:</a:t>
            </a:r>
          </a:p>
          <a:p>
            <a:pPr marL="412750" lvl="1" indent="-285750" algn="just">
              <a:spcAft>
                <a:spcPts val="1200"/>
              </a:spcAft>
              <a:buFont typeface="Courier New" panose="02070309020205020404" pitchFamily="49" charset="0"/>
              <a:buChar char="o"/>
            </a:pPr>
            <a:r>
              <a:rPr lang="en-US" sz="1800" dirty="0">
                <a:highlight>
                  <a:srgbClr val="00FF00"/>
                </a:highlight>
              </a:rPr>
              <a:t>Know the services running on specific ports. </a:t>
            </a:r>
            <a:r>
              <a:rPr lang="en-US" sz="1800" dirty="0">
                <a:solidFill>
                  <a:srgbClr val="7030A0"/>
                </a:solidFill>
              </a:rPr>
              <a:t>This will allow you to formulate and launch application specific attacks. </a:t>
            </a:r>
          </a:p>
          <a:p>
            <a:pPr marL="412750" lvl="1" indent="-285750" algn="just">
              <a:spcAft>
                <a:spcPts val="1200"/>
              </a:spcAft>
              <a:buFont typeface="Courier New" panose="02070309020205020404" pitchFamily="49" charset="0"/>
              <a:buChar char="o"/>
            </a:pPr>
            <a:r>
              <a:rPr lang="en-US" sz="1800" dirty="0">
                <a:highlight>
                  <a:srgbClr val="00FF00"/>
                </a:highlight>
              </a:rPr>
              <a:t>Know the common default ports and services. </a:t>
            </a:r>
            <a:r>
              <a:rPr lang="en-US" sz="1800" dirty="0">
                <a:solidFill>
                  <a:srgbClr val="7030A0"/>
                </a:solidFill>
              </a:rPr>
              <a:t>This will help you ensure success at this pre-attack stage. </a:t>
            </a:r>
          </a:p>
          <a:p>
            <a:pPr marL="412750" lvl="1" indent="-285750" algn="just">
              <a:lnSpc>
                <a:spcPct val="100000"/>
              </a:lnSpc>
              <a:spcAft>
                <a:spcPts val="1200"/>
              </a:spcAft>
              <a:buFont typeface="Courier New" panose="02070309020205020404" pitchFamily="49" charset="0"/>
              <a:buChar char="o"/>
            </a:pPr>
            <a:r>
              <a:rPr lang="en-US" sz="1800" dirty="0">
                <a:highlight>
                  <a:srgbClr val="00FF00"/>
                </a:highlight>
              </a:rPr>
              <a:t>A certain amount of default information and behavior can be obtained from any system. Just because a port is active or a known banner is returned, it is not certain that the information is correct. </a:t>
            </a:r>
            <a:r>
              <a:rPr lang="en-US" sz="1800" b="1" dirty="0">
                <a:solidFill>
                  <a:srgbClr val="FF0000"/>
                </a:solidFill>
                <a:effectLst>
                  <a:outerShdw blurRad="38100" dist="38100" dir="2700000" algn="tl">
                    <a:srgbClr val="000000">
                      <a:alpha val="43137"/>
                    </a:srgbClr>
                  </a:outerShdw>
                </a:effectLst>
              </a:rPr>
              <a:t>Ports and banners can be changed and assumptions by themselves can be dangerous.</a:t>
            </a:r>
            <a:r>
              <a:rPr lang="en-US" sz="1800" dirty="0"/>
              <a:t> </a:t>
            </a:r>
          </a:p>
          <a:p>
            <a:pPr marL="412750" lvl="1" indent="-285750" algn="just">
              <a:spcAft>
                <a:spcPts val="1200"/>
              </a:spcAft>
              <a:buFont typeface="Courier New" panose="02070309020205020404" pitchFamily="49" charset="0"/>
              <a:buChar char="o"/>
            </a:pPr>
            <a:r>
              <a:rPr lang="en-US" sz="1800" dirty="0">
                <a:highlight>
                  <a:srgbClr val="00FF00"/>
                </a:highlight>
              </a:rPr>
              <a:t>Banner Grabbing could be used to determine the services associated with the open ports</a:t>
            </a:r>
            <a:r>
              <a:rPr lang="en-US" sz="1800" dirty="0"/>
              <a:t>. </a:t>
            </a:r>
            <a:r>
              <a:rPr lang="en-US" sz="1800" dirty="0">
                <a:solidFill>
                  <a:srgbClr val="7030A0"/>
                </a:solidFill>
              </a:rPr>
              <a:t>This will give information about the type &amp; version of software running. </a:t>
            </a:r>
          </a:p>
          <a:p>
            <a:pPr marL="0" indent="0" algn="just">
              <a:buNone/>
            </a:pPr>
            <a:endParaRPr lang="en-US" sz="20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119786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4152900" cy="775112"/>
          </a:xfrm>
        </p:spPr>
        <p:txBody>
          <a:bodyPr vert="horz" lIns="91440" tIns="45720" rIns="91440" bIns="45720" rtlCol="0" anchor="t">
            <a:normAutofit/>
          </a:bodyPr>
          <a:lstStyle/>
          <a:p>
            <a:r>
              <a:rPr lang="en-US" sz="3200" dirty="0"/>
              <a:t>Footprinting – Mapping</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Mapping the network provides the attacker a blueprint of the target’s infrastructure. </a:t>
            </a:r>
          </a:p>
          <a:p>
            <a:pPr marL="412750" lvl="1" indent="-285750" algn="just">
              <a:spcAft>
                <a:spcPts val="1200"/>
              </a:spcAft>
              <a:buFont typeface="Courier New" panose="02070309020205020404" pitchFamily="49" charset="0"/>
              <a:buChar char="o"/>
            </a:pPr>
            <a:r>
              <a:rPr lang="en-US" sz="1800" dirty="0"/>
              <a:t>Manual Mapping - The information matrix formed using the previous steps must helped you to collect the following details, using which a logical mapping of the network can be created manually with the gathered information to plan further activities. </a:t>
            </a:r>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r>
              <a:rPr lang="en-US" sz="1800" dirty="0"/>
              <a:t>Automated Mapping  - Visual traceroute programs, such as Path Analyzer Pro and </a:t>
            </a:r>
            <a:r>
              <a:rPr lang="en-US" sz="1800" dirty="0" err="1"/>
              <a:t>VisualRoute</a:t>
            </a:r>
            <a:r>
              <a:rPr lang="en-US" sz="1800" dirty="0"/>
              <a:t> are used for automated network mapping. Running traceroute to different servers such as web, email, and FTP can help map out the placement of these servers. Automatic mapping can be faster but might sometimes provide erroneous results. </a:t>
            </a:r>
          </a:p>
          <a:p>
            <a:pPr marL="412750" lvl="1" indent="-285750" algn="just">
              <a:spcAft>
                <a:spcPts val="1200"/>
              </a:spcAft>
              <a:buFont typeface="Courier New" panose="02070309020205020404" pitchFamily="49" charset="0"/>
              <a:buChar char="o"/>
            </a:pPr>
            <a:endParaRPr lang="en-US" sz="1800" dirty="0"/>
          </a:p>
          <a:p>
            <a:pPr marL="127000" lvl="1" indent="0" algn="just">
              <a:spcAft>
                <a:spcPts val="1200"/>
              </a:spcAft>
              <a:buNone/>
            </a:pPr>
            <a:endParaRPr lang="en-US" sz="1800" dirty="0">
              <a:solidFill>
                <a:srgbClr val="002060"/>
              </a:solidFill>
            </a:endParaRP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 name="Diagram 5">
            <a:extLst>
              <a:ext uri="{FF2B5EF4-FFF2-40B4-BE49-F238E27FC236}">
                <a16:creationId xmlns:a16="http://schemas.microsoft.com/office/drawing/2014/main" id="{90BEE216-D7D6-4BF2-A853-2C2A42B4BA1D}"/>
              </a:ext>
            </a:extLst>
          </p:cNvPr>
          <p:cNvGraphicFramePr/>
          <p:nvPr>
            <p:extLst>
              <p:ext uri="{D42A27DB-BD31-4B8C-83A1-F6EECF244321}">
                <p14:modId xmlns:p14="http://schemas.microsoft.com/office/powerpoint/2010/main" val="2468765800"/>
              </p:ext>
            </p:extLst>
          </p:nvPr>
        </p:nvGraphicFramePr>
        <p:xfrm>
          <a:off x="2546352" y="1790110"/>
          <a:ext cx="9524998" cy="202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92114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13" name="Table 12">
            <a:extLst>
              <a:ext uri="{FF2B5EF4-FFF2-40B4-BE49-F238E27FC236}">
                <a16:creationId xmlns:a16="http://schemas.microsoft.com/office/drawing/2014/main" id="{8FC385BD-CCCE-4FF2-9DD6-8D5AD3A29635}"/>
              </a:ext>
            </a:extLst>
          </p:cNvPr>
          <p:cNvGraphicFramePr>
            <a:graphicFrameLocks noGrp="1"/>
          </p:cNvGraphicFramePr>
          <p:nvPr>
            <p:extLst>
              <p:ext uri="{D42A27DB-BD31-4B8C-83A1-F6EECF244321}">
                <p14:modId xmlns:p14="http://schemas.microsoft.com/office/powerpoint/2010/main" val="2178983963"/>
              </p:ext>
            </p:extLst>
          </p:nvPr>
        </p:nvGraphicFramePr>
        <p:xfrm>
          <a:off x="1014279" y="1612900"/>
          <a:ext cx="10622351" cy="4679402"/>
        </p:xfrm>
        <a:graphic>
          <a:graphicData uri="http://schemas.openxmlformats.org/drawingml/2006/table">
            <a:tbl>
              <a:tblPr firstRow="1" bandRow="1">
                <a:tableStyleId>{22838BEF-8BB2-4498-84A7-C5851F593DF1}</a:tableStyleId>
              </a:tblPr>
              <a:tblGrid>
                <a:gridCol w="1006415">
                  <a:extLst>
                    <a:ext uri="{9D8B030D-6E8A-4147-A177-3AD203B41FA5}">
                      <a16:colId xmlns:a16="http://schemas.microsoft.com/office/drawing/2014/main" val="1796394051"/>
                    </a:ext>
                  </a:extLst>
                </a:gridCol>
                <a:gridCol w="2540796">
                  <a:extLst>
                    <a:ext uri="{9D8B030D-6E8A-4147-A177-3AD203B41FA5}">
                      <a16:colId xmlns:a16="http://schemas.microsoft.com/office/drawing/2014/main" val="1119636695"/>
                    </a:ext>
                  </a:extLst>
                </a:gridCol>
                <a:gridCol w="2714625">
                  <a:extLst>
                    <a:ext uri="{9D8B030D-6E8A-4147-A177-3AD203B41FA5}">
                      <a16:colId xmlns:a16="http://schemas.microsoft.com/office/drawing/2014/main" val="1914811158"/>
                    </a:ext>
                  </a:extLst>
                </a:gridCol>
                <a:gridCol w="4360515">
                  <a:extLst>
                    <a:ext uri="{9D8B030D-6E8A-4147-A177-3AD203B41FA5}">
                      <a16:colId xmlns:a16="http://schemas.microsoft.com/office/drawing/2014/main" val="1354701522"/>
                    </a:ext>
                  </a:extLst>
                </a:gridCol>
              </a:tblGrid>
              <a:tr h="308429">
                <a:tc>
                  <a:txBody>
                    <a:bodyPr/>
                    <a:lstStyle/>
                    <a:p>
                      <a:pPr algn="l" fontAlgn="base"/>
                      <a:r>
                        <a:rPr lang="en-US" sz="1800" dirty="0">
                          <a:effectLst/>
                        </a:rPr>
                        <a:t>STEP​</a:t>
                      </a:r>
                    </a:p>
                  </a:txBody>
                  <a:tcPr anchor="ctr"/>
                </a:tc>
                <a:tc>
                  <a:txBody>
                    <a:bodyPr/>
                    <a:lstStyle/>
                    <a:p>
                      <a:pPr algn="l" fontAlgn="base"/>
                      <a:r>
                        <a:rPr lang="en-US" sz="1800" dirty="0">
                          <a:effectLst/>
                        </a:rPr>
                        <a:t>TITLE​</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COMMON TOOLS​</a:t>
                      </a:r>
                    </a:p>
                  </a:txBody>
                  <a:tcPr anchor="ctr"/>
                </a:tc>
                <a:extLst>
                  <a:ext uri="{0D108BD9-81ED-4DB2-BD59-A6C34878D82A}">
                    <a16:rowId xmlns:a16="http://schemas.microsoft.com/office/drawing/2014/main" val="2153827662"/>
                  </a:ext>
                </a:extLst>
              </a:tr>
              <a:tr h="542833">
                <a:tc>
                  <a:txBody>
                    <a:bodyPr/>
                    <a:lstStyle/>
                    <a:p>
                      <a:pPr algn="l" fontAlgn="base"/>
                      <a:r>
                        <a:rPr lang="en-US" sz="1800" dirty="0">
                          <a:effectLst/>
                        </a:rPr>
                        <a:t>One​</a:t>
                      </a:r>
                    </a:p>
                  </a:txBody>
                  <a:tcPr anchor="ctr"/>
                </a:tc>
                <a:tc>
                  <a:txBody>
                    <a:bodyPr/>
                    <a:lstStyle/>
                    <a:p>
                      <a:pPr algn="l" fontAlgn="base"/>
                      <a:r>
                        <a:rPr lang="en-US" sz="1800" dirty="0">
                          <a:effectLst/>
                        </a:rPr>
                        <a:t>Information Gathering​</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ARIN, IANA, </a:t>
                      </a:r>
                      <a:r>
                        <a:rPr lang="en-US" sz="1800" dirty="0" err="1">
                          <a:effectLst/>
                        </a:rPr>
                        <a:t>Whois</a:t>
                      </a:r>
                      <a:r>
                        <a:rPr lang="en-US" sz="1800" dirty="0">
                          <a:effectLst/>
                        </a:rPr>
                        <a:t>, </a:t>
                      </a:r>
                      <a:r>
                        <a:rPr lang="en-US" sz="1800" dirty="0" err="1">
                          <a:effectLst/>
                        </a:rPr>
                        <a:t>Nslookup</a:t>
                      </a:r>
                      <a:r>
                        <a:rPr lang="en-US" sz="1800" dirty="0">
                          <a:effectLst/>
                        </a:rPr>
                        <a:t>​</a:t>
                      </a:r>
                    </a:p>
                  </a:txBody>
                  <a:tcPr anchor="ctr"/>
                </a:tc>
                <a:extLst>
                  <a:ext uri="{0D108BD9-81ED-4DB2-BD59-A6C34878D82A}">
                    <a16:rowId xmlns:a16="http://schemas.microsoft.com/office/drawing/2014/main" val="652993416"/>
                  </a:ext>
                </a:extLst>
              </a:tr>
              <a:tr h="530495">
                <a:tc>
                  <a:txBody>
                    <a:bodyPr/>
                    <a:lstStyle/>
                    <a:p>
                      <a:pPr algn="l" fontAlgn="base"/>
                      <a:r>
                        <a:rPr lang="en-US" sz="1800" dirty="0">
                          <a:effectLst/>
                        </a:rPr>
                        <a:t>Two​</a:t>
                      </a:r>
                    </a:p>
                  </a:txBody>
                  <a:tcPr anchor="ctr"/>
                </a:tc>
                <a:tc>
                  <a:txBody>
                    <a:bodyPr/>
                    <a:lstStyle/>
                    <a:p>
                      <a:pPr algn="l" fontAlgn="base"/>
                      <a:r>
                        <a:rPr lang="en-US" sz="1800" dirty="0">
                          <a:effectLst/>
                        </a:rPr>
                        <a:t>Determining Network Range​</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RIPE, APNIC, Shodan.io, Traceroute, </a:t>
                      </a:r>
                      <a:r>
                        <a:rPr lang="en-US" sz="1800" err="1">
                          <a:effectLst/>
                        </a:rPr>
                        <a:t>Netcraft</a:t>
                      </a:r>
                      <a:r>
                        <a:rPr lang="en-US" sz="1800" dirty="0">
                          <a:effectLst/>
                        </a:rPr>
                        <a:t>​</a:t>
                      </a:r>
                    </a:p>
                  </a:txBody>
                  <a:tcPr anchor="ctr"/>
                </a:tc>
                <a:extLst>
                  <a:ext uri="{0D108BD9-81ED-4DB2-BD59-A6C34878D82A}">
                    <a16:rowId xmlns:a16="http://schemas.microsoft.com/office/drawing/2014/main" val="3442870791"/>
                  </a:ext>
                </a:extLst>
              </a:tr>
              <a:tr h="542833">
                <a:tc>
                  <a:txBody>
                    <a:bodyPr/>
                    <a:lstStyle/>
                    <a:p>
                      <a:pPr algn="l" fontAlgn="base"/>
                      <a:r>
                        <a:rPr lang="en-US" sz="1800" dirty="0">
                          <a:effectLst/>
                        </a:rPr>
                        <a:t>Three​</a:t>
                      </a:r>
                    </a:p>
                  </a:txBody>
                  <a:tcPr anchor="ctr"/>
                </a:tc>
                <a:tc>
                  <a:txBody>
                    <a:bodyPr/>
                    <a:lstStyle/>
                    <a:p>
                      <a:pPr algn="l" fontAlgn="base"/>
                      <a:r>
                        <a:rPr lang="en-US" sz="1800" dirty="0">
                          <a:effectLst/>
                        </a:rPr>
                        <a:t>Identify Active Machines​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err="1">
                          <a:effectLst/>
                        </a:rPr>
                        <a:t>SuperScan</a:t>
                      </a:r>
                      <a:r>
                        <a:rPr lang="en-US" sz="1800" dirty="0">
                          <a:effectLst/>
                        </a:rPr>
                        <a:t>, Angry IP Scanner, Hping3​</a:t>
                      </a:r>
                    </a:p>
                  </a:txBody>
                  <a:tcPr anchor="ctr"/>
                </a:tc>
                <a:extLst>
                  <a:ext uri="{0D108BD9-81ED-4DB2-BD59-A6C34878D82A}">
                    <a16:rowId xmlns:a16="http://schemas.microsoft.com/office/drawing/2014/main" val="3709585864"/>
                  </a:ext>
                </a:extLst>
              </a:tr>
              <a:tr h="764903">
                <a:tc>
                  <a:txBody>
                    <a:bodyPr/>
                    <a:lstStyle/>
                    <a:p>
                      <a:pPr algn="l" fontAlgn="base"/>
                      <a:r>
                        <a:rPr lang="en-US" sz="1800" dirty="0">
                          <a:effectLst/>
                        </a:rPr>
                        <a:t>Four​</a:t>
                      </a:r>
                    </a:p>
                  </a:txBody>
                  <a:tcPr anchor="ctr"/>
                </a:tc>
                <a:tc>
                  <a:txBody>
                    <a:bodyPr/>
                    <a:lstStyle/>
                    <a:p>
                      <a:pPr algn="l" fontAlgn="base"/>
                      <a:r>
                        <a:rPr lang="en-US" sz="1800" dirty="0">
                          <a:effectLst/>
                        </a:rPr>
                        <a:t>Finding Open Ports and Applications​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Nmap, </a:t>
                      </a:r>
                      <a:r>
                        <a:rPr lang="en-US" sz="1800" err="1">
                          <a:effectLst/>
                        </a:rPr>
                        <a:t>SuperScan</a:t>
                      </a:r>
                      <a:r>
                        <a:rPr lang="en-US" sz="1800" dirty="0">
                          <a:effectLst/>
                        </a:rPr>
                        <a:t>, </a:t>
                      </a:r>
                      <a:r>
                        <a:rPr lang="en-US" sz="1800" err="1">
                          <a:effectLst/>
                        </a:rPr>
                        <a:t>Solarwinds</a:t>
                      </a:r>
                      <a:r>
                        <a:rPr lang="en-US" sz="1800" dirty="0">
                          <a:effectLst/>
                        </a:rPr>
                        <a:t> Port Scanner​</a:t>
                      </a:r>
                    </a:p>
                  </a:txBody>
                  <a:tcPr anchor="ctr"/>
                </a:tc>
                <a:extLst>
                  <a:ext uri="{0D108BD9-81ED-4DB2-BD59-A6C34878D82A}">
                    <a16:rowId xmlns:a16="http://schemas.microsoft.com/office/drawing/2014/main" val="1128113822"/>
                  </a:ext>
                </a:extLst>
              </a:tr>
              <a:tr h="542833">
                <a:tc>
                  <a:txBody>
                    <a:bodyPr/>
                    <a:lstStyle/>
                    <a:p>
                      <a:pPr algn="l" fontAlgn="base"/>
                      <a:r>
                        <a:rPr lang="en-US" sz="1800" dirty="0">
                          <a:effectLst/>
                        </a:rPr>
                        <a:t>Five​</a:t>
                      </a:r>
                    </a:p>
                  </a:txBody>
                  <a:tcPr anchor="ctr"/>
                </a:tc>
                <a:tc>
                  <a:txBody>
                    <a:bodyPr/>
                    <a:lstStyle/>
                    <a:p>
                      <a:pPr algn="l" fontAlgn="base"/>
                      <a:r>
                        <a:rPr lang="en-US" sz="1800" dirty="0">
                          <a:effectLst/>
                        </a:rPr>
                        <a:t>OS Fingerprinting​</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Nmap, P0f, Xprobe2, </a:t>
                      </a:r>
                      <a:r>
                        <a:rPr lang="en-US" sz="1800" err="1">
                          <a:effectLst/>
                        </a:rPr>
                        <a:t>ettercap</a:t>
                      </a:r>
                      <a:r>
                        <a:rPr lang="en-US" sz="1800" dirty="0">
                          <a:effectLst/>
                        </a:rPr>
                        <a:t>, </a:t>
                      </a:r>
                      <a:r>
                        <a:rPr lang="en-US" sz="1800" err="1">
                          <a:effectLst/>
                        </a:rPr>
                        <a:t>NetworkMiner</a:t>
                      </a:r>
                      <a:r>
                        <a:rPr lang="en-US" sz="1800" dirty="0">
                          <a:effectLst/>
                        </a:rPr>
                        <a:t>​</a:t>
                      </a:r>
                    </a:p>
                  </a:txBody>
                  <a:tcPr anchor="ctr"/>
                </a:tc>
                <a:extLst>
                  <a:ext uri="{0D108BD9-81ED-4DB2-BD59-A6C34878D82A}">
                    <a16:rowId xmlns:a16="http://schemas.microsoft.com/office/drawing/2014/main" val="22438074"/>
                  </a:ext>
                </a:extLst>
              </a:tr>
              <a:tr h="542833">
                <a:tc>
                  <a:txBody>
                    <a:bodyPr/>
                    <a:lstStyle/>
                    <a:p>
                      <a:pPr algn="l" fontAlgn="base"/>
                      <a:r>
                        <a:rPr lang="en-US" sz="1800" dirty="0">
                          <a:effectLst/>
                        </a:rPr>
                        <a:t>Six​</a:t>
                      </a:r>
                    </a:p>
                  </a:txBody>
                  <a:tcPr anchor="ctr"/>
                </a:tc>
                <a:tc>
                  <a:txBody>
                    <a:bodyPr/>
                    <a:lstStyle/>
                    <a:p>
                      <a:pPr algn="l" fontAlgn="base"/>
                      <a:r>
                        <a:rPr lang="en-US" sz="1800" dirty="0">
                          <a:effectLst/>
                        </a:rPr>
                        <a:t>Fingerprinting Services​</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Telnet, FTP, </a:t>
                      </a:r>
                      <a:r>
                        <a:rPr lang="en-US" sz="1800" err="1">
                          <a:effectLst/>
                        </a:rPr>
                        <a:t>Netcat</a:t>
                      </a:r>
                      <a:r>
                        <a:rPr lang="en-US" sz="1800" dirty="0">
                          <a:effectLst/>
                        </a:rPr>
                        <a:t>, Satori​</a:t>
                      </a:r>
                    </a:p>
                  </a:txBody>
                  <a:tcPr anchor="ctr"/>
                </a:tc>
                <a:extLst>
                  <a:ext uri="{0D108BD9-81ED-4DB2-BD59-A6C34878D82A}">
                    <a16:rowId xmlns:a16="http://schemas.microsoft.com/office/drawing/2014/main" val="2658510030"/>
                  </a:ext>
                </a:extLst>
              </a:tr>
              <a:tr h="542833">
                <a:tc>
                  <a:txBody>
                    <a:bodyPr/>
                    <a:lstStyle/>
                    <a:p>
                      <a:pPr algn="l" fontAlgn="base"/>
                      <a:r>
                        <a:rPr lang="en-US" sz="1800" dirty="0">
                          <a:effectLst/>
                        </a:rPr>
                        <a:t>Seven​</a:t>
                      </a:r>
                    </a:p>
                  </a:txBody>
                  <a:tcPr anchor="ctr"/>
                </a:tc>
                <a:tc>
                  <a:txBody>
                    <a:bodyPr/>
                    <a:lstStyle/>
                    <a:p>
                      <a:pPr algn="l" fontAlgn="base"/>
                      <a:r>
                        <a:rPr lang="en-US" sz="1800" dirty="0">
                          <a:effectLst/>
                        </a:rPr>
                        <a:t>Mapping the Network​</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dirty="0" err="1">
                          <a:effectLst/>
                        </a:rPr>
                        <a:t>VisualRoute</a:t>
                      </a:r>
                      <a:r>
                        <a:rPr lang="en-US" sz="1800" dirty="0">
                          <a:effectLst/>
                        </a:rPr>
                        <a:t>, Path Analyzer Pro​</a:t>
                      </a:r>
                    </a:p>
                  </a:txBody>
                  <a:tcPr anchor="ctr"/>
                </a:tc>
                <a:extLst>
                  <a:ext uri="{0D108BD9-81ED-4DB2-BD59-A6C34878D82A}">
                    <a16:rowId xmlns:a16="http://schemas.microsoft.com/office/drawing/2014/main" val="1855277558"/>
                  </a:ext>
                </a:extLst>
              </a:tr>
            </a:tbl>
          </a:graphicData>
        </a:graphic>
      </p:graphicFrame>
    </p:spTree>
    <p:extLst>
      <p:ext uri="{BB962C8B-B14F-4D97-AF65-F5344CB8AC3E}">
        <p14:creationId xmlns:p14="http://schemas.microsoft.com/office/powerpoint/2010/main" val="11155997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0E038-3B00-427A-8B55-692F74C75112}"/>
              </a:ext>
            </a:extLst>
          </p:cNvPr>
          <p:cNvSpPr>
            <a:spLocks noGrp="1"/>
          </p:cNvSpPr>
          <p:nvPr>
            <p:ph type="body" idx="1"/>
          </p:nvPr>
        </p:nvSpPr>
        <p:spPr>
          <a:xfrm>
            <a:off x="622300" y="1160003"/>
            <a:ext cx="10952432" cy="4281497"/>
          </a:xfrm>
        </p:spPr>
        <p:txBody>
          <a:bodyPr/>
          <a:lstStyle/>
          <a:p>
            <a:pPr marL="25400" indent="0" algn="just">
              <a:buNone/>
            </a:pPr>
            <a:r>
              <a:rPr lang="en-US" sz="1800" dirty="0"/>
              <a:t>Consider one of the following vulnerable, open-source test-base websites and perform </a:t>
            </a:r>
            <a:r>
              <a:rPr lang="en-US" sz="1800" dirty="0" err="1"/>
              <a:t>footprinting</a:t>
            </a:r>
            <a:endParaRPr lang="en-US" sz="1800" dirty="0"/>
          </a:p>
          <a:p>
            <a:pPr algn="just">
              <a:buFont typeface="Courier New" panose="02070309020205020404" pitchFamily="49" charset="0"/>
              <a:buChar char="o"/>
            </a:pPr>
            <a:endParaRPr lang="en-US" sz="1800" dirty="0">
              <a:hlinkClick r:id="rId2"/>
            </a:endParaRPr>
          </a:p>
          <a:p>
            <a:pPr algn="just">
              <a:buFont typeface="Wingdings" panose="05000000000000000000" pitchFamily="2" charset="2"/>
              <a:buChar char="§"/>
            </a:pPr>
            <a:r>
              <a:rPr lang="en-US" sz="1800" dirty="0">
                <a:hlinkClick r:id="rId2"/>
              </a:rPr>
              <a:t>https://sudocyber.net/</a:t>
            </a:r>
          </a:p>
          <a:p>
            <a:pPr algn="just">
              <a:buFont typeface="Wingdings" panose="05000000000000000000" pitchFamily="2" charset="2"/>
              <a:buChar char="§"/>
            </a:pPr>
            <a:r>
              <a:rPr lang="en-US" sz="1800" dirty="0">
                <a:hlinkClick r:id="rId2"/>
              </a:rPr>
              <a:t>http://www.itsecgames.com/</a:t>
            </a:r>
            <a:r>
              <a:rPr lang="en-US" sz="1800" dirty="0"/>
              <a:t> </a:t>
            </a:r>
          </a:p>
          <a:p>
            <a:pPr algn="just">
              <a:buFont typeface="Wingdings" panose="05000000000000000000" pitchFamily="2" charset="2"/>
              <a:buChar char="§"/>
            </a:pPr>
            <a:r>
              <a:rPr lang="en-US" sz="1800" dirty="0">
                <a:hlinkClick r:id="rId3"/>
              </a:rPr>
              <a:t>https://ctflearn.com</a:t>
            </a:r>
            <a:r>
              <a:rPr lang="en-US" sz="1800" dirty="0"/>
              <a:t> </a:t>
            </a:r>
          </a:p>
          <a:p>
            <a:pPr algn="just">
              <a:buFont typeface="Wingdings" panose="05000000000000000000" pitchFamily="2" charset="2"/>
              <a:buChar char="§"/>
            </a:pPr>
            <a:r>
              <a:rPr lang="en-US" sz="1800" dirty="0">
                <a:hlinkClick r:id="rId4"/>
              </a:rPr>
              <a:t>https://damnvulnerableiosapp.com</a:t>
            </a:r>
            <a:r>
              <a:rPr lang="en-US" sz="1800" dirty="0"/>
              <a:t> </a:t>
            </a:r>
          </a:p>
          <a:p>
            <a:pPr algn="just">
              <a:buFont typeface="Wingdings" panose="05000000000000000000" pitchFamily="2" charset="2"/>
              <a:buChar char="§"/>
            </a:pPr>
            <a:r>
              <a:rPr lang="en-US" sz="1800" dirty="0">
                <a:hlinkClick r:id="rId5"/>
              </a:rPr>
              <a:t>https://dvwa.co.uk</a:t>
            </a:r>
            <a:r>
              <a:rPr lang="en-US" sz="1800" dirty="0"/>
              <a:t> </a:t>
            </a:r>
          </a:p>
          <a:p>
            <a:pPr algn="just">
              <a:buFont typeface="Wingdings" panose="05000000000000000000" pitchFamily="2" charset="2"/>
              <a:buChar char="§"/>
            </a:pPr>
            <a:r>
              <a:rPr lang="en-US" sz="1800" dirty="0">
                <a:hlinkClick r:id="rId6"/>
              </a:rPr>
              <a:t>https://defendtheweb.net/dashboard</a:t>
            </a:r>
            <a:r>
              <a:rPr lang="en-US" sz="1800" dirty="0"/>
              <a:t> </a:t>
            </a:r>
          </a:p>
          <a:p>
            <a:pPr algn="just">
              <a:buFont typeface="Wingdings" panose="05000000000000000000" pitchFamily="2" charset="2"/>
              <a:buChar char="§"/>
            </a:pPr>
            <a:r>
              <a:rPr lang="en-US" sz="1800" dirty="0">
                <a:hlinkClick r:id="rId7"/>
              </a:rPr>
              <a:t>https://hack.me</a:t>
            </a:r>
            <a:r>
              <a:rPr lang="en-US" sz="1800" dirty="0"/>
              <a:t> </a:t>
            </a:r>
          </a:p>
          <a:p>
            <a:pPr algn="just">
              <a:buFont typeface="Wingdings" panose="05000000000000000000" pitchFamily="2" charset="2"/>
              <a:buChar char="§"/>
            </a:pPr>
            <a:r>
              <a:rPr lang="en-US" sz="1800" dirty="0">
                <a:hlinkClick r:id="rId8"/>
              </a:rPr>
              <a:t>https://www.hackthebox.com</a:t>
            </a:r>
            <a:r>
              <a:rPr lang="en-US" sz="1800" dirty="0"/>
              <a:t> </a:t>
            </a:r>
          </a:p>
          <a:p>
            <a:pPr algn="just">
              <a:buFont typeface="Wingdings" panose="05000000000000000000" pitchFamily="2" charset="2"/>
              <a:buChar char="§"/>
            </a:pPr>
            <a:r>
              <a:rPr lang="en-US" sz="1800" dirty="0">
                <a:hlinkClick r:id="rId9"/>
              </a:rPr>
              <a:t>https://hackthissite.org</a:t>
            </a:r>
            <a:endParaRPr lang="en-US" sz="1800" dirty="0"/>
          </a:p>
          <a:p>
            <a:pPr algn="just">
              <a:buFont typeface="Courier New" panose="02070309020205020404" pitchFamily="49" charset="0"/>
              <a:buChar char="o"/>
            </a:pPr>
            <a:endParaRPr lang="en-US" sz="1800" dirty="0"/>
          </a:p>
        </p:txBody>
      </p:sp>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Self Learning Exercise</a:t>
            </a:r>
            <a:endParaRPr lang="en-US" dirty="0"/>
          </a:p>
        </p:txBody>
      </p:sp>
      <p:sp>
        <p:nvSpPr>
          <p:cNvPr id="5" name="TextBox 4">
            <a:extLst>
              <a:ext uri="{FF2B5EF4-FFF2-40B4-BE49-F238E27FC236}">
                <a16:creationId xmlns:a16="http://schemas.microsoft.com/office/drawing/2014/main" id="{B9597BA5-EC55-485E-AC60-42E7FAD8F918}"/>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r>
              <a:rPr lang="en-US" sz="2000" dirty="0">
                <a:latin typeface="Calibri"/>
                <a:cs typeface="Calibri"/>
              </a:rPr>
              <a:t>Page 1 of 2</a:t>
            </a:r>
            <a:endParaRPr lang="en-IN" sz="2000" dirty="0">
              <a:latin typeface="Calibri" panose="020F0502020204030204" pitchFamily="34" charset="0"/>
              <a:cs typeface="Calibri" panose="020F0502020204030204" pitchFamily="34" charset="0"/>
            </a:endParaRPr>
          </a:p>
        </p:txBody>
      </p:sp>
      <p:sp>
        <p:nvSpPr>
          <p:cNvPr id="6" name="Text Placeholder 1">
            <a:extLst>
              <a:ext uri="{FF2B5EF4-FFF2-40B4-BE49-F238E27FC236}">
                <a16:creationId xmlns:a16="http://schemas.microsoft.com/office/drawing/2014/main" id="{2A89494A-8C3E-457D-B37C-46D0A4624BA5}"/>
              </a:ext>
            </a:extLst>
          </p:cNvPr>
          <p:cNvSpPr txBox="1">
            <a:spLocks/>
          </p:cNvSpPr>
          <p:nvPr/>
        </p:nvSpPr>
        <p:spPr>
          <a:xfrm>
            <a:off x="4902200" y="1655303"/>
            <a:ext cx="7188200" cy="3819832"/>
          </a:xfrm>
          <a:prstGeom prst="rect">
            <a:avLst/>
          </a:prstGeom>
          <a:noFill/>
          <a:ln>
            <a:noFill/>
          </a:ln>
        </p:spPr>
        <p:txBody>
          <a:bodyPr spcFirstLastPara="1" vert="horz" wrap="square" lIns="16925" tIns="16925" rIns="16925" bIns="16925" rtlCol="0" anchor="t" anchorCtr="0">
            <a:sp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1800" b="1" dirty="0">
                <a:solidFill>
                  <a:srgbClr val="FF0000"/>
                </a:solidFill>
                <a:effectLst>
                  <a:outerShdw blurRad="38100" dist="38100" dir="2700000" algn="tl">
                    <a:srgbClr val="000000">
                      <a:alpha val="43137"/>
                    </a:srgbClr>
                  </a:outerShdw>
                </a:effectLst>
              </a:rPr>
              <a:t>Gather Information: </a:t>
            </a:r>
            <a:r>
              <a:rPr lang="en-US" sz="1800" i="1" dirty="0" err="1"/>
              <a:t>Whois</a:t>
            </a:r>
            <a:r>
              <a:rPr lang="en-US" sz="1800" i="1" dirty="0"/>
              <a:t> </a:t>
            </a:r>
            <a:r>
              <a:rPr lang="en-US" sz="1800" i="1" dirty="0" err="1"/>
              <a:t>DomainTools</a:t>
            </a:r>
            <a:r>
              <a:rPr lang="en-US" sz="1800" dirty="0"/>
              <a:t> can be used to gain required information.</a:t>
            </a:r>
          </a:p>
          <a:p>
            <a:pPr marL="0" indent="0" algn="just">
              <a:buFont typeface="Arial" panose="020B0604020202020204" pitchFamily="34" charset="0"/>
              <a:buNone/>
            </a:pPr>
            <a:r>
              <a:rPr lang="en-US" sz="1800" b="1" dirty="0">
                <a:solidFill>
                  <a:srgbClr val="FF0000"/>
                </a:solidFill>
                <a:effectLst>
                  <a:outerShdw blurRad="38100" dist="38100" dir="2700000" algn="tl">
                    <a:srgbClr val="000000">
                      <a:alpha val="43137"/>
                    </a:srgbClr>
                  </a:outerShdw>
                </a:effectLst>
              </a:rPr>
              <a:t>Determining Network range: </a:t>
            </a:r>
            <a:r>
              <a:rPr lang="en-US" sz="1800" dirty="0"/>
              <a:t>The IP address obtained previously can be used in </a:t>
            </a:r>
            <a:r>
              <a:rPr lang="en-US" sz="1800" dirty="0" err="1"/>
              <a:t>Whois</a:t>
            </a:r>
            <a:r>
              <a:rPr lang="en-US" sz="1800" dirty="0"/>
              <a:t> IP lookup and Traceroute to determine the path</a:t>
            </a:r>
          </a:p>
          <a:p>
            <a:pPr marL="0" indent="0" algn="just">
              <a:buNone/>
            </a:pPr>
            <a:r>
              <a:rPr lang="en-US" sz="1800" b="1" dirty="0">
                <a:solidFill>
                  <a:srgbClr val="FF0000"/>
                </a:solidFill>
                <a:effectLst>
                  <a:outerShdw blurRad="38100" dist="38100" dir="2700000" algn="tl">
                    <a:srgbClr val="000000">
                      <a:alpha val="43137"/>
                    </a:srgbClr>
                  </a:outerShdw>
                </a:effectLst>
              </a:rPr>
              <a:t>Identifying Active machines: </a:t>
            </a:r>
            <a:r>
              <a:rPr lang="en-US" sz="1800" dirty="0"/>
              <a:t>Tools like Nmap, Pinger, Hping3, Super Scan, Angry IP scanner, </a:t>
            </a:r>
            <a:r>
              <a:rPr lang="en-US" sz="1800" dirty="0" err="1"/>
              <a:t>WS_Ping_ProPack</a:t>
            </a:r>
            <a:r>
              <a:rPr lang="en-US" sz="1800" dirty="0"/>
              <a:t> can be used for identifying active machines</a:t>
            </a:r>
          </a:p>
          <a:p>
            <a:pPr marL="0" indent="0" algn="just">
              <a:buNone/>
            </a:pPr>
            <a:r>
              <a:rPr lang="en-US" sz="1800" b="1" dirty="0">
                <a:solidFill>
                  <a:srgbClr val="FF0000"/>
                </a:solidFill>
                <a:effectLst>
                  <a:outerShdw blurRad="38100" dist="38100" dir="2700000" algn="tl">
                    <a:srgbClr val="000000">
                      <a:alpha val="43137"/>
                    </a:srgbClr>
                  </a:outerShdw>
                </a:effectLst>
              </a:rPr>
              <a:t>Finding open ports and access points: </a:t>
            </a:r>
            <a:r>
              <a:rPr lang="en-US" sz="1800" dirty="0"/>
              <a:t>Nmap can also be used for scanning for open ports </a:t>
            </a:r>
          </a:p>
          <a:p>
            <a:pPr marL="0" indent="0" algn="just">
              <a:buNone/>
            </a:pPr>
            <a:endParaRPr lang="en-US" sz="1800" dirty="0"/>
          </a:p>
          <a:p>
            <a:pPr marL="0" indent="0" algn="just">
              <a:buNone/>
            </a:pPr>
            <a:r>
              <a:rPr lang="en-US" sz="1800" b="1" i="1" dirty="0"/>
              <a:t>The above information gathered will give a good idea of the target system. Complete and Record your reflection!!!</a:t>
            </a:r>
          </a:p>
        </p:txBody>
      </p:sp>
    </p:spTree>
    <p:extLst>
      <p:ext uri="{BB962C8B-B14F-4D97-AF65-F5344CB8AC3E}">
        <p14:creationId xmlns:p14="http://schemas.microsoft.com/office/powerpoint/2010/main" val="8408046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2525</TotalTime>
  <Words>4491</Words>
  <Application>Microsoft Office PowerPoint</Application>
  <PresentationFormat>Widescreen</PresentationFormat>
  <Paragraphs>574</Paragraphs>
  <Slides>42</Slides>
  <Notes>35</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42</vt:i4>
      </vt:variant>
    </vt:vector>
  </HeadingPairs>
  <TitlesOfParts>
    <vt:vector size="54" baseType="lpstr">
      <vt:lpstr>Arial Unicode MS</vt:lpstr>
      <vt:lpstr>arial</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Footprinting and Reconnaissance</vt:lpstr>
      <vt:lpstr>Footprinting</vt:lpstr>
      <vt:lpstr>Footprinting</vt:lpstr>
      <vt:lpstr>Footprinting</vt:lpstr>
      <vt:lpstr>Footprinting – Using Search Engines</vt:lpstr>
      <vt:lpstr>Footprinting – Sources</vt:lpstr>
      <vt:lpstr>Footprinting – Using Databases</vt:lpstr>
      <vt:lpstr>Footprinting – Sources</vt:lpstr>
      <vt:lpstr>Footprinting – Information Gathering</vt:lpstr>
      <vt:lpstr>Footprinting – Tools</vt:lpstr>
      <vt:lpstr>Footprinting – Tools</vt:lpstr>
      <vt:lpstr>Footprinting – Tools</vt:lpstr>
      <vt:lpstr>Footprinting – Tools</vt:lpstr>
      <vt:lpstr>Footprinting – Tools</vt:lpstr>
      <vt:lpstr>Footprinting – Tools</vt:lpstr>
      <vt:lpstr>Information Gathering</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Mapping</vt:lpstr>
      <vt:lpstr>Footprinting – Tools</vt:lpstr>
      <vt:lpstr>Self Learning Exercise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56</cp:revision>
  <dcterms:created xsi:type="dcterms:W3CDTF">2021-03-05T06:07:01Z</dcterms:created>
  <dcterms:modified xsi:type="dcterms:W3CDTF">2022-10-11T09:40:59Z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