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2" r:id="rId1"/>
  </p:sldMasterIdLst>
  <p:notesMasterIdLst>
    <p:notesMasterId r:id="rId5"/>
  </p:notesMasterIdLst>
  <p:sldIdLst>
    <p:sldId id="256" r:id="rId2"/>
    <p:sldId id="257" r:id="rId3"/>
    <p:sldId id="258" r:id="rId4"/>
  </p:sldIdLst>
  <p:sldSz cx="9601200" cy="12801600" type="A3"/>
  <p:notesSz cx="7772400" cy="100584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4032" userDrawn="1">
          <p15:clr>
            <a:srgbClr val="A4A3A4"/>
          </p15:clr>
        </p15:guide>
        <p15:guide id="2" pos="3024" userDrawn="1">
          <p15:clr>
            <a:srgbClr val="A4A3A4"/>
          </p15:clr>
        </p15:guide>
      </p15:sldGuideLst>
    </p:ext>
    <p:ext uri="{2D200454-40CA-4A62-9FC3-DE9A4176ACB9}">
      <p15:notesGuideLst xmlns:p15="http://schemas.microsoft.com/office/powerpoint/2012/main">
        <p15:guide id="1" orient="horz" pos="2879"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561" autoAdjust="0"/>
    <p:restoredTop sz="94565"/>
  </p:normalViewPr>
  <p:slideViewPr>
    <p:cSldViewPr>
      <p:cViewPr varScale="1">
        <p:scale>
          <a:sx n="52" d="100"/>
          <a:sy n="52" d="100"/>
        </p:scale>
        <p:origin x="3752" y="376"/>
      </p:cViewPr>
      <p:guideLst>
        <p:guide orient="horz" pos="4032"/>
        <p:guide pos="3024"/>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79"/>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14FDE2A3-6E78-48CB-B4FB-50F4CC6FD191}"/>
              </a:ext>
            </a:extLst>
          </p:cNvPr>
          <p:cNvSpPr>
            <a:spLocks noGrp="1" noRot="1" noChangeAspect="1" noChangeArrowheads="1"/>
          </p:cNvSpPr>
          <p:nvPr>
            <p:ph type="sldImg"/>
          </p:nvPr>
        </p:nvSpPr>
        <p:spPr bwMode="auto">
          <a:xfrm>
            <a:off x="2470150" y="763588"/>
            <a:ext cx="2828925" cy="3770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2">
            <a:extLst>
              <a:ext uri="{FF2B5EF4-FFF2-40B4-BE49-F238E27FC236}">
                <a16:creationId xmlns:a16="http://schemas.microsoft.com/office/drawing/2014/main" id="{64EFED2A-CE5B-4CA3-941C-410D04DDA690}"/>
              </a:ext>
            </a:extLst>
          </p:cNvPr>
          <p:cNvSpPr>
            <a:spLocks noGrp="1" noChangeArrowheads="1"/>
          </p:cNvSpPr>
          <p:nvPr>
            <p:ph type="body"/>
          </p:nvPr>
        </p:nvSpPr>
        <p:spPr bwMode="auto">
          <a:xfrm>
            <a:off x="777875" y="4776789"/>
            <a:ext cx="6216650" cy="4524375"/>
          </a:xfrm>
          <a:prstGeom prst="rect">
            <a:avLst/>
          </a:prstGeom>
          <a:noFill/>
          <a:ln>
            <a:noFill/>
          </a:ln>
          <a:effectLst/>
        </p:spPr>
        <p:txBody>
          <a:bodyPr vert="horz" wrap="square" lIns="0" tIns="0" rIns="0" bIns="0" numCol="1" anchor="t" anchorCtr="0" compatLnSpc="1">
            <a:prstTxWarp prst="textNoShape">
              <a:avLst/>
            </a:prstTxWarp>
          </a:bodyPr>
          <a:lstStyle/>
          <a:p>
            <a:pPr lvl="0"/>
            <a:endParaRPr lang="en-US" altLang="en-US" noProof="0"/>
          </a:p>
        </p:txBody>
      </p:sp>
      <p:sp>
        <p:nvSpPr>
          <p:cNvPr id="2051" name="Rectangle 3">
            <a:extLst>
              <a:ext uri="{FF2B5EF4-FFF2-40B4-BE49-F238E27FC236}">
                <a16:creationId xmlns:a16="http://schemas.microsoft.com/office/drawing/2014/main" id="{97C97CDC-3B85-4E7B-B55F-316E0BD44C35}"/>
              </a:ext>
            </a:extLst>
          </p:cNvPr>
          <p:cNvSpPr>
            <a:spLocks noGrp="1" noChangeArrowheads="1"/>
          </p:cNvSpPr>
          <p:nvPr>
            <p:ph type="hdr"/>
          </p:nvPr>
        </p:nvSpPr>
        <p:spPr bwMode="auto">
          <a:xfrm>
            <a:off x="1" y="1"/>
            <a:ext cx="3371850" cy="501650"/>
          </a:xfrm>
          <a:prstGeom prst="rect">
            <a:avLst/>
          </a:prstGeom>
          <a:noFill/>
          <a:ln>
            <a:noFill/>
          </a:ln>
          <a:effectLst/>
        </p:spPr>
        <p:txBody>
          <a:bodyPr vert="horz" wrap="square" lIns="0" tIns="0" rIns="0" bIns="0" numCol="1" anchor="t" anchorCtr="0" compatLnSpc="1">
            <a:prstTxWarp prst="textNoShape">
              <a:avLst/>
            </a:prstTxWarp>
          </a:bodyPr>
          <a:lstStyle>
            <a:lvl1pPr eaLnBrk="1" fontAlgn="auto" hangingPunct="1">
              <a:spcBef>
                <a:spcPts val="0"/>
              </a:spcBef>
              <a:spcAft>
                <a:spcPts val="0"/>
              </a:spcAft>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pPr>
              <a:defRPr/>
            </a:pPr>
            <a:endParaRPr lang="en-US" altLang="en-US"/>
          </a:p>
        </p:txBody>
      </p:sp>
      <p:sp>
        <p:nvSpPr>
          <p:cNvPr id="2052" name="Rectangle 4">
            <a:extLst>
              <a:ext uri="{FF2B5EF4-FFF2-40B4-BE49-F238E27FC236}">
                <a16:creationId xmlns:a16="http://schemas.microsoft.com/office/drawing/2014/main" id="{53F93A5F-E45A-49E0-A2E0-FDA76A978BC3}"/>
              </a:ext>
            </a:extLst>
          </p:cNvPr>
          <p:cNvSpPr>
            <a:spLocks noGrp="1" noChangeArrowheads="1"/>
          </p:cNvSpPr>
          <p:nvPr>
            <p:ph type="dt"/>
          </p:nvPr>
        </p:nvSpPr>
        <p:spPr bwMode="auto">
          <a:xfrm>
            <a:off x="4398963" y="1"/>
            <a:ext cx="3371850" cy="501650"/>
          </a:xfrm>
          <a:prstGeom prst="rect">
            <a:avLst/>
          </a:prstGeom>
          <a:noFill/>
          <a:ln>
            <a:noFill/>
          </a:ln>
          <a:effectLst/>
        </p:spPr>
        <p:txBody>
          <a:bodyPr vert="horz" wrap="square" lIns="0" tIns="0" rIns="0" bIns="0" numCol="1" anchor="t" anchorCtr="0" compatLnSpc="1">
            <a:prstTxWarp prst="textNoShape">
              <a:avLst/>
            </a:prstTxWarp>
          </a:bodyPr>
          <a:lstStyle>
            <a:lvl1pPr algn="r" eaLnBrk="1" fontAlgn="auto" hangingPunct="1">
              <a:spcBef>
                <a:spcPts val="0"/>
              </a:spcBef>
              <a:spcAft>
                <a:spcPts val="0"/>
              </a:spcAft>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pPr>
              <a:defRPr/>
            </a:pPr>
            <a:endParaRPr lang="en-US" altLang="en-US"/>
          </a:p>
        </p:txBody>
      </p:sp>
      <p:sp>
        <p:nvSpPr>
          <p:cNvPr id="2053" name="Rectangle 5">
            <a:extLst>
              <a:ext uri="{FF2B5EF4-FFF2-40B4-BE49-F238E27FC236}">
                <a16:creationId xmlns:a16="http://schemas.microsoft.com/office/drawing/2014/main" id="{F19F4FBE-1945-4CE6-BB72-11513ABACA8C}"/>
              </a:ext>
            </a:extLst>
          </p:cNvPr>
          <p:cNvSpPr>
            <a:spLocks noGrp="1" noChangeArrowheads="1"/>
          </p:cNvSpPr>
          <p:nvPr>
            <p:ph type="ftr"/>
          </p:nvPr>
        </p:nvSpPr>
        <p:spPr bwMode="auto">
          <a:xfrm>
            <a:off x="1" y="9555164"/>
            <a:ext cx="3371850" cy="501650"/>
          </a:xfrm>
          <a:prstGeom prst="rect">
            <a:avLst/>
          </a:prstGeom>
          <a:noFill/>
          <a:ln>
            <a:noFill/>
          </a:ln>
          <a:effectLst/>
        </p:spPr>
        <p:txBody>
          <a:bodyPr vert="horz" wrap="square" lIns="0" tIns="0" rIns="0" bIns="0" numCol="1" anchor="b" anchorCtr="0" compatLnSpc="1">
            <a:prstTxWarp prst="textNoShape">
              <a:avLst/>
            </a:prstTxWarp>
          </a:bodyPr>
          <a:lstStyle>
            <a:lvl1pPr eaLnBrk="1" fontAlgn="auto" hangingPunct="1">
              <a:spcBef>
                <a:spcPts val="0"/>
              </a:spcBef>
              <a:spcAft>
                <a:spcPts val="0"/>
              </a:spcAft>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pPr>
              <a:defRPr/>
            </a:pPr>
            <a:endParaRPr lang="en-US" altLang="en-US"/>
          </a:p>
        </p:txBody>
      </p:sp>
      <p:sp>
        <p:nvSpPr>
          <p:cNvPr id="2054" name="Rectangle 6">
            <a:extLst>
              <a:ext uri="{FF2B5EF4-FFF2-40B4-BE49-F238E27FC236}">
                <a16:creationId xmlns:a16="http://schemas.microsoft.com/office/drawing/2014/main" id="{ED12A248-2048-495D-A9CC-75EB67A8C2D9}"/>
              </a:ext>
            </a:extLst>
          </p:cNvPr>
          <p:cNvSpPr>
            <a:spLocks noGrp="1" noChangeArrowheads="1"/>
          </p:cNvSpPr>
          <p:nvPr>
            <p:ph type="sldNum"/>
          </p:nvPr>
        </p:nvSpPr>
        <p:spPr bwMode="auto">
          <a:xfrm>
            <a:off x="4398963" y="9555164"/>
            <a:ext cx="3371850" cy="501650"/>
          </a:xfrm>
          <a:prstGeom prst="rect">
            <a:avLst/>
          </a:prstGeom>
          <a:noFill/>
          <a:ln>
            <a:noFill/>
          </a:ln>
          <a:effectLst/>
        </p:spPr>
        <p:txBody>
          <a:bodyPr vert="horz" wrap="square" lIns="0" tIns="0" rIns="0" bIns="0" numCol="1" anchor="b" anchorCtr="0" compatLnSpc="1">
            <a:prstTxWarp prst="textNoShape">
              <a:avLst/>
            </a:prstTxWarp>
          </a:bodyPr>
          <a:lstStyle>
            <a:lvl1pPr algn="r" eaLnBrk="1" hangingPunct="1">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fld id="{7F894100-8EA6-4503-83C3-C274F14A512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buClr>
        <a:srgbClr val="000000"/>
      </a:buClr>
      <a:buSzPct val="100000"/>
      <a:buFont typeface="Times New Roman" panose="02020603050405020304" pitchFamily="18" charset="0"/>
      <a:defRPr sz="1600" kern="1200">
        <a:solidFill>
          <a:srgbClr val="000000"/>
        </a:solidFill>
        <a:latin typeface="Times New Roman" panose="02020603050405020304" pitchFamily="18" charset="0"/>
        <a:ea typeface="+mn-ea"/>
        <a:cs typeface="+mn-cs"/>
      </a:defRPr>
    </a:lvl1pPr>
    <a:lvl2pPr marL="1039813" indent="-400050" algn="l" rtl="0" eaLnBrk="0" fontAlgn="base" hangingPunct="0">
      <a:spcBef>
        <a:spcPct val="30000"/>
      </a:spcBef>
      <a:spcAft>
        <a:spcPct val="0"/>
      </a:spcAft>
      <a:buClr>
        <a:srgbClr val="000000"/>
      </a:buClr>
      <a:buSzPct val="100000"/>
      <a:buFont typeface="Times New Roman" panose="02020603050405020304" pitchFamily="18" charset="0"/>
      <a:defRPr sz="1600" kern="1200">
        <a:solidFill>
          <a:srgbClr val="000000"/>
        </a:solidFill>
        <a:latin typeface="Times New Roman" panose="02020603050405020304" pitchFamily="18" charset="0"/>
        <a:ea typeface="+mn-ea"/>
        <a:cs typeface="+mn-cs"/>
      </a:defRPr>
    </a:lvl2pPr>
    <a:lvl3pPr marL="1600200" indent="-319088" algn="l" rtl="0" eaLnBrk="0" fontAlgn="base" hangingPunct="0">
      <a:spcBef>
        <a:spcPct val="30000"/>
      </a:spcBef>
      <a:spcAft>
        <a:spcPct val="0"/>
      </a:spcAft>
      <a:buClr>
        <a:srgbClr val="000000"/>
      </a:buClr>
      <a:buSzPct val="100000"/>
      <a:buFont typeface="Times New Roman" panose="02020603050405020304" pitchFamily="18" charset="0"/>
      <a:defRPr sz="1600" kern="1200">
        <a:solidFill>
          <a:srgbClr val="000000"/>
        </a:solidFill>
        <a:latin typeface="Times New Roman" panose="02020603050405020304" pitchFamily="18" charset="0"/>
        <a:ea typeface="+mn-ea"/>
        <a:cs typeface="+mn-cs"/>
      </a:defRPr>
    </a:lvl3pPr>
    <a:lvl4pPr marL="2239963" indent="-319088" algn="l" rtl="0" eaLnBrk="0" fontAlgn="base" hangingPunct="0">
      <a:spcBef>
        <a:spcPct val="30000"/>
      </a:spcBef>
      <a:spcAft>
        <a:spcPct val="0"/>
      </a:spcAft>
      <a:buClr>
        <a:srgbClr val="000000"/>
      </a:buClr>
      <a:buSzPct val="100000"/>
      <a:buFont typeface="Times New Roman" panose="02020603050405020304" pitchFamily="18" charset="0"/>
      <a:defRPr sz="1600" kern="1200">
        <a:solidFill>
          <a:srgbClr val="000000"/>
        </a:solidFill>
        <a:latin typeface="Times New Roman" panose="02020603050405020304" pitchFamily="18" charset="0"/>
        <a:ea typeface="+mn-ea"/>
        <a:cs typeface="+mn-cs"/>
      </a:defRPr>
    </a:lvl4pPr>
    <a:lvl5pPr marL="2879725" indent="-319088" algn="l" rtl="0" eaLnBrk="0" fontAlgn="base" hangingPunct="0">
      <a:spcBef>
        <a:spcPct val="30000"/>
      </a:spcBef>
      <a:spcAft>
        <a:spcPct val="0"/>
      </a:spcAft>
      <a:buClr>
        <a:srgbClr val="000000"/>
      </a:buClr>
      <a:buSzPct val="100000"/>
      <a:buFont typeface="Times New Roman" panose="02020603050405020304" pitchFamily="18" charset="0"/>
      <a:defRPr sz="1600" kern="1200">
        <a:solidFill>
          <a:srgbClr val="000000"/>
        </a:solidFill>
        <a:latin typeface="Times New Roman" panose="02020603050405020304" pitchFamily="18" charset="0"/>
        <a:ea typeface="+mn-ea"/>
        <a:cs typeface="+mn-cs"/>
      </a:defRPr>
    </a:lvl5pPr>
    <a:lvl6pPr marL="3200400" algn="l" defTabSz="1280160" rtl="0" eaLnBrk="1" latinLnBrk="0" hangingPunct="1">
      <a:defRPr sz="1680" kern="1200">
        <a:solidFill>
          <a:schemeClr val="tx1"/>
        </a:solidFill>
        <a:latin typeface="+mn-lt"/>
        <a:ea typeface="+mn-ea"/>
        <a:cs typeface="+mn-cs"/>
      </a:defRPr>
    </a:lvl6pPr>
    <a:lvl7pPr marL="3840480" algn="l" defTabSz="1280160" rtl="0" eaLnBrk="1" latinLnBrk="0" hangingPunct="1">
      <a:defRPr sz="1680" kern="1200">
        <a:solidFill>
          <a:schemeClr val="tx1"/>
        </a:solidFill>
        <a:latin typeface="+mn-lt"/>
        <a:ea typeface="+mn-ea"/>
        <a:cs typeface="+mn-cs"/>
      </a:defRPr>
    </a:lvl7pPr>
    <a:lvl8pPr marL="4480560" algn="l" defTabSz="1280160" rtl="0" eaLnBrk="1" latinLnBrk="0" hangingPunct="1">
      <a:defRPr sz="1680" kern="1200">
        <a:solidFill>
          <a:schemeClr val="tx1"/>
        </a:solidFill>
        <a:latin typeface="+mn-lt"/>
        <a:ea typeface="+mn-ea"/>
        <a:cs typeface="+mn-cs"/>
      </a:defRPr>
    </a:lvl8pPr>
    <a:lvl9pPr marL="5120640" algn="l" defTabSz="1280160" rtl="0" eaLnBrk="1" latinLnBrk="0" hangingPunct="1">
      <a:defRPr sz="168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6C354DE3-E6EF-4DD2-BC4C-150E3923D17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tabLst>
                <a:tab pos="914400" algn="l"/>
                <a:tab pos="1828800" algn="l"/>
                <a:tab pos="2743200" algn="l"/>
              </a:tabLst>
              <a:defRPr>
                <a:solidFill>
                  <a:schemeClr val="tx1"/>
                </a:solidFill>
                <a:latin typeface="Calibri" panose="020F0502020204030204" pitchFamily="34" charset="0"/>
              </a:defRPr>
            </a:lvl1pPr>
            <a:lvl2pPr marL="742950" indent="-285750">
              <a:tabLst>
                <a:tab pos="914400" algn="l"/>
                <a:tab pos="1828800" algn="l"/>
                <a:tab pos="2743200" algn="l"/>
              </a:tabLst>
              <a:defRPr>
                <a:solidFill>
                  <a:schemeClr val="tx1"/>
                </a:solidFill>
                <a:latin typeface="Calibri" panose="020F0502020204030204" pitchFamily="34" charset="0"/>
              </a:defRPr>
            </a:lvl2pPr>
            <a:lvl3pPr marL="1143000" indent="-228600">
              <a:tabLst>
                <a:tab pos="914400" algn="l"/>
                <a:tab pos="1828800" algn="l"/>
                <a:tab pos="2743200" algn="l"/>
              </a:tabLst>
              <a:defRPr>
                <a:solidFill>
                  <a:schemeClr val="tx1"/>
                </a:solidFill>
                <a:latin typeface="Calibri" panose="020F0502020204030204" pitchFamily="34" charset="0"/>
              </a:defRPr>
            </a:lvl3pPr>
            <a:lvl4pPr marL="1600200" indent="-228600">
              <a:tabLst>
                <a:tab pos="914400" algn="l"/>
                <a:tab pos="1828800" algn="l"/>
                <a:tab pos="2743200" algn="l"/>
              </a:tabLst>
              <a:defRPr>
                <a:solidFill>
                  <a:schemeClr val="tx1"/>
                </a:solidFill>
                <a:latin typeface="Calibri" panose="020F0502020204030204" pitchFamily="34" charset="0"/>
              </a:defRPr>
            </a:lvl4pPr>
            <a:lvl5pPr marL="2057400" indent="-228600">
              <a:tabLst>
                <a:tab pos="914400" algn="l"/>
                <a:tab pos="1828800" algn="l"/>
                <a:tab pos="2743200" algn="l"/>
              </a:tabLst>
              <a:defRPr>
                <a:solidFill>
                  <a:schemeClr val="tx1"/>
                </a:solidFill>
                <a:latin typeface="Calibri" panose="020F0502020204030204" pitchFamily="34" charset="0"/>
              </a:defRPr>
            </a:lvl5pPr>
            <a:lvl6pPr marL="25146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6pPr>
            <a:lvl7pPr marL="29718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7pPr>
            <a:lvl8pPr marL="34290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8pPr>
            <a:lvl9pPr marL="38862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9pPr>
          </a:lstStyle>
          <a:p>
            <a:fld id="{B5BB60D2-BBEF-4618-87AB-95DACC51866B}" type="slidenum">
              <a:rPr lang="en-US" altLang="en-US">
                <a:solidFill>
                  <a:srgbClr val="000000"/>
                </a:solidFill>
                <a:latin typeface="Times New Roman" panose="02020603050405020304" pitchFamily="18" charset="0"/>
              </a:rPr>
              <a:pPr/>
              <a:t>1</a:t>
            </a:fld>
            <a:endParaRPr lang="en-US" altLang="en-US">
              <a:solidFill>
                <a:srgbClr val="000000"/>
              </a:solidFill>
              <a:latin typeface="Times New Roman" panose="02020603050405020304" pitchFamily="18" charset="0"/>
            </a:endParaRPr>
          </a:p>
        </p:txBody>
      </p:sp>
      <p:sp>
        <p:nvSpPr>
          <p:cNvPr id="4099" name="Rectangle 1">
            <a:extLst>
              <a:ext uri="{FF2B5EF4-FFF2-40B4-BE49-F238E27FC236}">
                <a16:creationId xmlns:a16="http://schemas.microsoft.com/office/drawing/2014/main" id="{FC914F96-FEAD-4214-8082-2361344DB37F}"/>
              </a:ext>
            </a:extLst>
          </p:cNvPr>
          <p:cNvSpPr>
            <a:spLocks noGrp="1" noRot="1" noChangeAspect="1" noChangeArrowheads="1" noTextEdit="1"/>
          </p:cNvSpPr>
          <p:nvPr>
            <p:ph type="sldImg"/>
          </p:nvPr>
        </p:nvSpPr>
        <p:spPr>
          <a:xfrm>
            <a:off x="2470150" y="763588"/>
            <a:ext cx="2830513"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00" name="Rectangle 2">
            <a:extLst>
              <a:ext uri="{FF2B5EF4-FFF2-40B4-BE49-F238E27FC236}">
                <a16:creationId xmlns:a16="http://schemas.microsoft.com/office/drawing/2014/main" id="{1E4B8AAA-CE6D-4C4D-AB97-E9A4563D2397}"/>
              </a:ext>
            </a:extLst>
          </p:cNvPr>
          <p:cNvSpPr txBox="1">
            <a:spLocks noGrp="1" noChangeArrowheads="1"/>
          </p:cNvSpPr>
          <p:nvPr>
            <p:ph type="body" idx="1"/>
          </p:nvPr>
        </p:nvSpPr>
        <p:spPr>
          <a:xfrm>
            <a:off x="777875" y="4776789"/>
            <a:ext cx="6218238" cy="4525962"/>
          </a:xfrm>
        </p:spPr>
        <p:txBody>
          <a:bodyPr wrap="none" anchor="ctr"/>
          <a:lstStyle/>
          <a:p>
            <a:pPr>
              <a:defRPr/>
            </a:pPr>
            <a:endParaRPr lang="en-US" altLang="en-US" sz="168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6C354DE3-E6EF-4DD2-BC4C-150E3923D17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tabLst>
                <a:tab pos="914400" algn="l"/>
                <a:tab pos="1828800" algn="l"/>
                <a:tab pos="2743200" algn="l"/>
              </a:tabLst>
              <a:defRPr>
                <a:solidFill>
                  <a:schemeClr val="tx1"/>
                </a:solidFill>
                <a:latin typeface="Calibri" panose="020F0502020204030204" pitchFamily="34" charset="0"/>
              </a:defRPr>
            </a:lvl1pPr>
            <a:lvl2pPr marL="742950" indent="-285750">
              <a:tabLst>
                <a:tab pos="914400" algn="l"/>
                <a:tab pos="1828800" algn="l"/>
                <a:tab pos="2743200" algn="l"/>
              </a:tabLst>
              <a:defRPr>
                <a:solidFill>
                  <a:schemeClr val="tx1"/>
                </a:solidFill>
                <a:latin typeface="Calibri" panose="020F0502020204030204" pitchFamily="34" charset="0"/>
              </a:defRPr>
            </a:lvl2pPr>
            <a:lvl3pPr marL="1143000" indent="-228600">
              <a:tabLst>
                <a:tab pos="914400" algn="l"/>
                <a:tab pos="1828800" algn="l"/>
                <a:tab pos="2743200" algn="l"/>
              </a:tabLst>
              <a:defRPr>
                <a:solidFill>
                  <a:schemeClr val="tx1"/>
                </a:solidFill>
                <a:latin typeface="Calibri" panose="020F0502020204030204" pitchFamily="34" charset="0"/>
              </a:defRPr>
            </a:lvl3pPr>
            <a:lvl4pPr marL="1600200" indent="-228600">
              <a:tabLst>
                <a:tab pos="914400" algn="l"/>
                <a:tab pos="1828800" algn="l"/>
                <a:tab pos="2743200" algn="l"/>
              </a:tabLst>
              <a:defRPr>
                <a:solidFill>
                  <a:schemeClr val="tx1"/>
                </a:solidFill>
                <a:latin typeface="Calibri" panose="020F0502020204030204" pitchFamily="34" charset="0"/>
              </a:defRPr>
            </a:lvl4pPr>
            <a:lvl5pPr marL="2057400" indent="-228600">
              <a:tabLst>
                <a:tab pos="914400" algn="l"/>
                <a:tab pos="1828800" algn="l"/>
                <a:tab pos="2743200" algn="l"/>
              </a:tabLst>
              <a:defRPr>
                <a:solidFill>
                  <a:schemeClr val="tx1"/>
                </a:solidFill>
                <a:latin typeface="Calibri" panose="020F0502020204030204" pitchFamily="34" charset="0"/>
              </a:defRPr>
            </a:lvl5pPr>
            <a:lvl6pPr marL="25146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6pPr>
            <a:lvl7pPr marL="29718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7pPr>
            <a:lvl8pPr marL="34290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8pPr>
            <a:lvl9pPr marL="38862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9pPr>
          </a:lstStyle>
          <a:p>
            <a:fld id="{B5BB60D2-BBEF-4618-87AB-95DACC51866B}" type="slidenum">
              <a:rPr lang="en-US" altLang="en-US">
                <a:solidFill>
                  <a:srgbClr val="000000"/>
                </a:solidFill>
                <a:latin typeface="Times New Roman" panose="02020603050405020304" pitchFamily="18" charset="0"/>
              </a:rPr>
              <a:pPr/>
              <a:t>2</a:t>
            </a:fld>
            <a:endParaRPr lang="en-US" altLang="en-US">
              <a:solidFill>
                <a:srgbClr val="000000"/>
              </a:solidFill>
              <a:latin typeface="Times New Roman" panose="02020603050405020304" pitchFamily="18" charset="0"/>
            </a:endParaRPr>
          </a:p>
        </p:txBody>
      </p:sp>
      <p:sp>
        <p:nvSpPr>
          <p:cNvPr id="4099" name="Rectangle 1">
            <a:extLst>
              <a:ext uri="{FF2B5EF4-FFF2-40B4-BE49-F238E27FC236}">
                <a16:creationId xmlns:a16="http://schemas.microsoft.com/office/drawing/2014/main" id="{FC914F96-FEAD-4214-8082-2361344DB37F}"/>
              </a:ext>
            </a:extLst>
          </p:cNvPr>
          <p:cNvSpPr>
            <a:spLocks noGrp="1" noRot="1" noChangeAspect="1" noChangeArrowheads="1" noTextEdit="1"/>
          </p:cNvSpPr>
          <p:nvPr>
            <p:ph type="sldImg"/>
          </p:nvPr>
        </p:nvSpPr>
        <p:spPr>
          <a:xfrm>
            <a:off x="2470150" y="763588"/>
            <a:ext cx="2830513"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00" name="Rectangle 2">
            <a:extLst>
              <a:ext uri="{FF2B5EF4-FFF2-40B4-BE49-F238E27FC236}">
                <a16:creationId xmlns:a16="http://schemas.microsoft.com/office/drawing/2014/main" id="{1E4B8AAA-CE6D-4C4D-AB97-E9A4563D2397}"/>
              </a:ext>
            </a:extLst>
          </p:cNvPr>
          <p:cNvSpPr txBox="1">
            <a:spLocks noGrp="1" noChangeArrowheads="1"/>
          </p:cNvSpPr>
          <p:nvPr>
            <p:ph type="body" idx="1"/>
          </p:nvPr>
        </p:nvSpPr>
        <p:spPr>
          <a:xfrm>
            <a:off x="777875" y="4776789"/>
            <a:ext cx="6218238" cy="4525962"/>
          </a:xfrm>
        </p:spPr>
        <p:txBody>
          <a:bodyPr wrap="none" anchor="ctr"/>
          <a:lstStyle/>
          <a:p>
            <a:pPr>
              <a:defRPr/>
            </a:pPr>
            <a:endParaRPr lang="en-US" altLang="en-US" sz="1680"/>
          </a:p>
        </p:txBody>
      </p:sp>
    </p:spTree>
    <p:extLst>
      <p:ext uri="{BB962C8B-B14F-4D97-AF65-F5344CB8AC3E}">
        <p14:creationId xmlns:p14="http://schemas.microsoft.com/office/powerpoint/2010/main" val="2084009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6C354DE3-E6EF-4DD2-BC4C-150E3923D17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tabLst>
                <a:tab pos="914400" algn="l"/>
                <a:tab pos="1828800" algn="l"/>
                <a:tab pos="2743200" algn="l"/>
              </a:tabLst>
              <a:defRPr>
                <a:solidFill>
                  <a:schemeClr val="tx1"/>
                </a:solidFill>
                <a:latin typeface="Calibri" panose="020F0502020204030204" pitchFamily="34" charset="0"/>
              </a:defRPr>
            </a:lvl1pPr>
            <a:lvl2pPr marL="742950" indent="-285750">
              <a:tabLst>
                <a:tab pos="914400" algn="l"/>
                <a:tab pos="1828800" algn="l"/>
                <a:tab pos="2743200" algn="l"/>
              </a:tabLst>
              <a:defRPr>
                <a:solidFill>
                  <a:schemeClr val="tx1"/>
                </a:solidFill>
                <a:latin typeface="Calibri" panose="020F0502020204030204" pitchFamily="34" charset="0"/>
              </a:defRPr>
            </a:lvl2pPr>
            <a:lvl3pPr marL="1143000" indent="-228600">
              <a:tabLst>
                <a:tab pos="914400" algn="l"/>
                <a:tab pos="1828800" algn="l"/>
                <a:tab pos="2743200" algn="l"/>
              </a:tabLst>
              <a:defRPr>
                <a:solidFill>
                  <a:schemeClr val="tx1"/>
                </a:solidFill>
                <a:latin typeface="Calibri" panose="020F0502020204030204" pitchFamily="34" charset="0"/>
              </a:defRPr>
            </a:lvl3pPr>
            <a:lvl4pPr marL="1600200" indent="-228600">
              <a:tabLst>
                <a:tab pos="914400" algn="l"/>
                <a:tab pos="1828800" algn="l"/>
                <a:tab pos="2743200" algn="l"/>
              </a:tabLst>
              <a:defRPr>
                <a:solidFill>
                  <a:schemeClr val="tx1"/>
                </a:solidFill>
                <a:latin typeface="Calibri" panose="020F0502020204030204" pitchFamily="34" charset="0"/>
              </a:defRPr>
            </a:lvl4pPr>
            <a:lvl5pPr marL="2057400" indent="-228600">
              <a:tabLst>
                <a:tab pos="914400" algn="l"/>
                <a:tab pos="1828800" algn="l"/>
                <a:tab pos="2743200" algn="l"/>
              </a:tabLst>
              <a:defRPr>
                <a:solidFill>
                  <a:schemeClr val="tx1"/>
                </a:solidFill>
                <a:latin typeface="Calibri" panose="020F0502020204030204" pitchFamily="34" charset="0"/>
              </a:defRPr>
            </a:lvl5pPr>
            <a:lvl6pPr marL="25146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6pPr>
            <a:lvl7pPr marL="29718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7pPr>
            <a:lvl8pPr marL="34290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8pPr>
            <a:lvl9pPr marL="38862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9pPr>
          </a:lstStyle>
          <a:p>
            <a:fld id="{B5BB60D2-BBEF-4618-87AB-95DACC51866B}" type="slidenum">
              <a:rPr lang="en-US" altLang="en-US">
                <a:solidFill>
                  <a:srgbClr val="000000"/>
                </a:solidFill>
                <a:latin typeface="Times New Roman" panose="02020603050405020304" pitchFamily="18" charset="0"/>
              </a:rPr>
              <a:pPr/>
              <a:t>3</a:t>
            </a:fld>
            <a:endParaRPr lang="en-US" altLang="en-US">
              <a:solidFill>
                <a:srgbClr val="000000"/>
              </a:solidFill>
              <a:latin typeface="Times New Roman" panose="02020603050405020304" pitchFamily="18" charset="0"/>
            </a:endParaRPr>
          </a:p>
        </p:txBody>
      </p:sp>
      <p:sp>
        <p:nvSpPr>
          <p:cNvPr id="4099" name="Rectangle 1">
            <a:extLst>
              <a:ext uri="{FF2B5EF4-FFF2-40B4-BE49-F238E27FC236}">
                <a16:creationId xmlns:a16="http://schemas.microsoft.com/office/drawing/2014/main" id="{FC914F96-FEAD-4214-8082-2361344DB37F}"/>
              </a:ext>
            </a:extLst>
          </p:cNvPr>
          <p:cNvSpPr>
            <a:spLocks noGrp="1" noRot="1" noChangeAspect="1" noChangeArrowheads="1" noTextEdit="1"/>
          </p:cNvSpPr>
          <p:nvPr>
            <p:ph type="sldImg"/>
          </p:nvPr>
        </p:nvSpPr>
        <p:spPr>
          <a:xfrm>
            <a:off x="2470150" y="763588"/>
            <a:ext cx="2830513"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00" name="Rectangle 2">
            <a:extLst>
              <a:ext uri="{FF2B5EF4-FFF2-40B4-BE49-F238E27FC236}">
                <a16:creationId xmlns:a16="http://schemas.microsoft.com/office/drawing/2014/main" id="{1E4B8AAA-CE6D-4C4D-AB97-E9A4563D2397}"/>
              </a:ext>
            </a:extLst>
          </p:cNvPr>
          <p:cNvSpPr txBox="1">
            <a:spLocks noGrp="1" noChangeArrowheads="1"/>
          </p:cNvSpPr>
          <p:nvPr>
            <p:ph type="body" idx="1"/>
          </p:nvPr>
        </p:nvSpPr>
        <p:spPr>
          <a:xfrm>
            <a:off x="777875" y="4776789"/>
            <a:ext cx="6218238" cy="4525962"/>
          </a:xfrm>
        </p:spPr>
        <p:txBody>
          <a:bodyPr wrap="none" anchor="ctr"/>
          <a:lstStyle/>
          <a:p>
            <a:pPr>
              <a:defRPr/>
            </a:pPr>
            <a:endParaRPr lang="en-US" altLang="en-US" sz="1680" dirty="0"/>
          </a:p>
        </p:txBody>
      </p:sp>
    </p:spTree>
    <p:extLst>
      <p:ext uri="{BB962C8B-B14F-4D97-AF65-F5344CB8AC3E}">
        <p14:creationId xmlns:p14="http://schemas.microsoft.com/office/powerpoint/2010/main" val="3771915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84"/>
            <a:ext cx="8161020" cy="4456853"/>
          </a:xfrm>
        </p:spPr>
        <p:txBody>
          <a:bodyPr anchor="b"/>
          <a:lstStyle>
            <a:lvl1pPr algn="ctr">
              <a:defRPr sz="6301"/>
            </a:lvl1pPr>
          </a:lstStyle>
          <a:p>
            <a:r>
              <a:rPr lang="en-US"/>
              <a:t>Click to edit Master title style</a:t>
            </a:r>
            <a:endParaRPr lang="en-US" dirty="0"/>
          </a:p>
        </p:txBody>
      </p:sp>
      <p:sp>
        <p:nvSpPr>
          <p:cNvPr id="3" name="Subtitle 2"/>
          <p:cNvSpPr>
            <a:spLocks noGrp="1"/>
          </p:cNvSpPr>
          <p:nvPr>
            <p:ph type="subTitle" idx="1"/>
          </p:nvPr>
        </p:nvSpPr>
        <p:spPr>
          <a:xfrm>
            <a:off x="1200150" y="6723805"/>
            <a:ext cx="7200900" cy="3090756"/>
          </a:xfrm>
        </p:spPr>
        <p:txBody>
          <a:bodyPr/>
          <a:lstStyle>
            <a:lvl1pPr marL="0" indent="0" algn="ctr">
              <a:buNone/>
              <a:defRPr sz="2520"/>
            </a:lvl1pPr>
            <a:lvl2pPr marL="480117" indent="0" algn="ctr">
              <a:buNone/>
              <a:defRPr sz="2100"/>
            </a:lvl2pPr>
            <a:lvl3pPr marL="960234" indent="0" algn="ctr">
              <a:buNone/>
              <a:defRPr sz="1890"/>
            </a:lvl3pPr>
            <a:lvl4pPr marL="1440350" indent="0" algn="ctr">
              <a:buNone/>
              <a:defRPr sz="1680"/>
            </a:lvl4pPr>
            <a:lvl5pPr marL="1920468" indent="0" algn="ctr">
              <a:buNone/>
              <a:defRPr sz="1680"/>
            </a:lvl5pPr>
            <a:lvl6pPr marL="2400584" indent="0" algn="ctr">
              <a:buNone/>
              <a:defRPr sz="1680"/>
            </a:lvl6pPr>
            <a:lvl7pPr marL="2880702" indent="0" algn="ctr">
              <a:buNone/>
              <a:defRPr sz="1680"/>
            </a:lvl7pPr>
            <a:lvl8pPr marL="3360818" indent="0" algn="ctr">
              <a:buNone/>
              <a:defRPr sz="1680"/>
            </a:lvl8pPr>
            <a:lvl9pPr marL="3840936" indent="0" algn="ctr">
              <a:buNone/>
              <a:defRPr sz="168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908AA9-B782-4360-A703-2D4FC5E49835}"/>
              </a:ext>
            </a:extLst>
          </p:cNvPr>
          <p:cNvSpPr>
            <a:spLocks noGrp="1"/>
          </p:cNvSpPr>
          <p:nvPr>
            <p:ph type="dt" sz="half" idx="10"/>
          </p:nvPr>
        </p:nvSpPr>
        <p:spPr/>
        <p:txBody>
          <a:bodyPr/>
          <a:lstStyle>
            <a:lvl1pPr>
              <a:defRPr/>
            </a:lvl1pPr>
          </a:lstStyle>
          <a:p>
            <a:pPr>
              <a:defRPr/>
            </a:pPr>
            <a:fld id="{2EFF5F2F-33F0-4EBC-84C0-9DAF4A7C0F05}" type="datetimeFigureOut">
              <a:rPr lang="en-US"/>
              <a:pPr>
                <a:defRPr/>
              </a:pPr>
              <a:t>6/16/26</a:t>
            </a:fld>
            <a:endParaRPr lang="en-US"/>
          </a:p>
        </p:txBody>
      </p:sp>
      <p:sp>
        <p:nvSpPr>
          <p:cNvPr id="5" name="Footer Placeholder 4">
            <a:extLst>
              <a:ext uri="{FF2B5EF4-FFF2-40B4-BE49-F238E27FC236}">
                <a16:creationId xmlns:a16="http://schemas.microsoft.com/office/drawing/2014/main" id="{C3E24741-56DB-4C85-9B60-59B717FC5D5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995789D-0A56-4973-9170-82A0AD8A63B5}"/>
              </a:ext>
            </a:extLst>
          </p:cNvPr>
          <p:cNvSpPr>
            <a:spLocks noGrp="1"/>
          </p:cNvSpPr>
          <p:nvPr>
            <p:ph type="sldNum" sz="quarter" idx="12"/>
          </p:nvPr>
        </p:nvSpPr>
        <p:spPr/>
        <p:txBody>
          <a:bodyPr/>
          <a:lstStyle>
            <a:lvl1pPr>
              <a:defRPr/>
            </a:lvl1pPr>
          </a:lstStyle>
          <a:p>
            <a:fld id="{60AC6CCE-3F02-469C-BF2E-471F03A2BCAE}" type="slidenum">
              <a:rPr lang="en-US" altLang="en-US"/>
              <a:pPr/>
              <a:t>‹#›</a:t>
            </a:fld>
            <a:endParaRPr lang="en-US" altLang="en-US"/>
          </a:p>
        </p:txBody>
      </p:sp>
    </p:spTree>
    <p:extLst>
      <p:ext uri="{BB962C8B-B14F-4D97-AF65-F5344CB8AC3E}">
        <p14:creationId xmlns:p14="http://schemas.microsoft.com/office/powerpoint/2010/main" val="1423302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1E157FC-22C6-41D9-865B-803BB38429EF}"/>
              </a:ext>
            </a:extLst>
          </p:cNvPr>
          <p:cNvSpPr>
            <a:spLocks noGrp="1"/>
          </p:cNvSpPr>
          <p:nvPr>
            <p:ph type="dt" sz="half" idx="10"/>
          </p:nvPr>
        </p:nvSpPr>
        <p:spPr/>
        <p:txBody>
          <a:bodyPr/>
          <a:lstStyle>
            <a:lvl1pPr>
              <a:defRPr/>
            </a:lvl1pPr>
          </a:lstStyle>
          <a:p>
            <a:pPr>
              <a:defRPr/>
            </a:pPr>
            <a:fld id="{D367C5F4-AD60-47D2-A7E2-C4DE7E68D77B}" type="datetimeFigureOut">
              <a:rPr lang="en-US"/>
              <a:pPr>
                <a:defRPr/>
              </a:pPr>
              <a:t>6/16/26</a:t>
            </a:fld>
            <a:endParaRPr lang="en-US"/>
          </a:p>
        </p:txBody>
      </p:sp>
      <p:sp>
        <p:nvSpPr>
          <p:cNvPr id="5" name="Footer Placeholder 4">
            <a:extLst>
              <a:ext uri="{FF2B5EF4-FFF2-40B4-BE49-F238E27FC236}">
                <a16:creationId xmlns:a16="http://schemas.microsoft.com/office/drawing/2014/main" id="{B24FAD01-15C4-47DE-8821-3B64B5FCDA9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E9F2C73-131D-4849-AD70-A61566043388}"/>
              </a:ext>
            </a:extLst>
          </p:cNvPr>
          <p:cNvSpPr>
            <a:spLocks noGrp="1"/>
          </p:cNvSpPr>
          <p:nvPr>
            <p:ph type="sldNum" sz="quarter" idx="12"/>
          </p:nvPr>
        </p:nvSpPr>
        <p:spPr/>
        <p:txBody>
          <a:bodyPr/>
          <a:lstStyle>
            <a:lvl1pPr>
              <a:defRPr/>
            </a:lvl1pPr>
          </a:lstStyle>
          <a:p>
            <a:fld id="{46A3A170-1F59-4822-A604-46C9CC4B5F58}" type="slidenum">
              <a:rPr lang="en-US" altLang="en-US"/>
              <a:pPr/>
              <a:t>‹#›</a:t>
            </a:fld>
            <a:endParaRPr lang="en-US" altLang="en-US"/>
          </a:p>
        </p:txBody>
      </p:sp>
    </p:spTree>
    <p:extLst>
      <p:ext uri="{BB962C8B-B14F-4D97-AF65-F5344CB8AC3E}">
        <p14:creationId xmlns:p14="http://schemas.microsoft.com/office/powerpoint/2010/main" val="2291247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20"/>
            <a:ext cx="8281035" cy="5325109"/>
          </a:xfrm>
        </p:spPr>
        <p:txBody>
          <a:bodyPr anchor="b"/>
          <a:lstStyle>
            <a:lvl1pPr>
              <a:defRPr sz="6301"/>
            </a:lvl1pPr>
          </a:lstStyle>
          <a:p>
            <a:r>
              <a:rPr lang="en-US"/>
              <a:t>Click to edit Master title style</a:t>
            </a:r>
            <a:endParaRPr lang="en-US" dirty="0"/>
          </a:p>
        </p:txBody>
      </p:sp>
      <p:sp>
        <p:nvSpPr>
          <p:cNvPr id="3" name="Text Placeholder 2"/>
          <p:cNvSpPr>
            <a:spLocks noGrp="1"/>
          </p:cNvSpPr>
          <p:nvPr>
            <p:ph type="body" idx="1"/>
          </p:nvPr>
        </p:nvSpPr>
        <p:spPr>
          <a:xfrm>
            <a:off x="655082" y="8567007"/>
            <a:ext cx="8281035" cy="2800349"/>
          </a:xfrm>
        </p:spPr>
        <p:txBody>
          <a:bodyPr/>
          <a:lstStyle>
            <a:lvl1pPr marL="0" indent="0">
              <a:buNone/>
              <a:defRPr sz="2520">
                <a:solidFill>
                  <a:schemeClr val="tx1"/>
                </a:solidFill>
              </a:defRPr>
            </a:lvl1pPr>
            <a:lvl2pPr marL="480117" indent="0">
              <a:buNone/>
              <a:defRPr sz="2100">
                <a:solidFill>
                  <a:schemeClr val="tx1">
                    <a:tint val="75000"/>
                  </a:schemeClr>
                </a:solidFill>
              </a:defRPr>
            </a:lvl2pPr>
            <a:lvl3pPr marL="960234" indent="0">
              <a:buNone/>
              <a:defRPr sz="1890">
                <a:solidFill>
                  <a:schemeClr val="tx1">
                    <a:tint val="75000"/>
                  </a:schemeClr>
                </a:solidFill>
              </a:defRPr>
            </a:lvl3pPr>
            <a:lvl4pPr marL="1440350" indent="0">
              <a:buNone/>
              <a:defRPr sz="1680">
                <a:solidFill>
                  <a:schemeClr val="tx1">
                    <a:tint val="75000"/>
                  </a:schemeClr>
                </a:solidFill>
              </a:defRPr>
            </a:lvl4pPr>
            <a:lvl5pPr marL="1920468" indent="0">
              <a:buNone/>
              <a:defRPr sz="1680">
                <a:solidFill>
                  <a:schemeClr val="tx1">
                    <a:tint val="75000"/>
                  </a:schemeClr>
                </a:solidFill>
              </a:defRPr>
            </a:lvl5pPr>
            <a:lvl6pPr marL="2400584" indent="0">
              <a:buNone/>
              <a:defRPr sz="1680">
                <a:solidFill>
                  <a:schemeClr val="tx1">
                    <a:tint val="75000"/>
                  </a:schemeClr>
                </a:solidFill>
              </a:defRPr>
            </a:lvl6pPr>
            <a:lvl7pPr marL="2880702" indent="0">
              <a:buNone/>
              <a:defRPr sz="1680">
                <a:solidFill>
                  <a:schemeClr val="tx1">
                    <a:tint val="75000"/>
                  </a:schemeClr>
                </a:solidFill>
              </a:defRPr>
            </a:lvl7pPr>
            <a:lvl8pPr marL="3360818" indent="0">
              <a:buNone/>
              <a:defRPr sz="1680">
                <a:solidFill>
                  <a:schemeClr val="tx1">
                    <a:tint val="75000"/>
                  </a:schemeClr>
                </a:solidFill>
              </a:defRPr>
            </a:lvl8pPr>
            <a:lvl9pPr marL="3840936" indent="0">
              <a:buNone/>
              <a:defRPr sz="168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0CE6F5-8378-4638-95A6-389798C37239}"/>
              </a:ext>
            </a:extLst>
          </p:cNvPr>
          <p:cNvSpPr>
            <a:spLocks noGrp="1"/>
          </p:cNvSpPr>
          <p:nvPr>
            <p:ph type="dt" sz="half" idx="10"/>
          </p:nvPr>
        </p:nvSpPr>
        <p:spPr/>
        <p:txBody>
          <a:bodyPr/>
          <a:lstStyle>
            <a:lvl1pPr>
              <a:defRPr/>
            </a:lvl1pPr>
          </a:lstStyle>
          <a:p>
            <a:pPr>
              <a:defRPr/>
            </a:pPr>
            <a:fld id="{5414D80A-EFF7-4BF2-80A3-7DB616BD952A}" type="datetimeFigureOut">
              <a:rPr lang="en-US"/>
              <a:pPr>
                <a:defRPr/>
              </a:pPr>
              <a:t>6/16/26</a:t>
            </a:fld>
            <a:endParaRPr lang="en-US"/>
          </a:p>
        </p:txBody>
      </p:sp>
      <p:sp>
        <p:nvSpPr>
          <p:cNvPr id="5" name="Footer Placeholder 4">
            <a:extLst>
              <a:ext uri="{FF2B5EF4-FFF2-40B4-BE49-F238E27FC236}">
                <a16:creationId xmlns:a16="http://schemas.microsoft.com/office/drawing/2014/main" id="{9F270FFF-5F9A-4DAD-A241-803E939D8C7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9DE4782-60BC-4E68-BE12-6F3FF8C551BB}"/>
              </a:ext>
            </a:extLst>
          </p:cNvPr>
          <p:cNvSpPr>
            <a:spLocks noGrp="1"/>
          </p:cNvSpPr>
          <p:nvPr>
            <p:ph type="sldNum" sz="quarter" idx="12"/>
          </p:nvPr>
        </p:nvSpPr>
        <p:spPr/>
        <p:txBody>
          <a:bodyPr/>
          <a:lstStyle>
            <a:lvl1pPr>
              <a:defRPr/>
            </a:lvl1pPr>
          </a:lstStyle>
          <a:p>
            <a:fld id="{61516C47-4874-4DD4-A2FF-7E142418BD02}" type="slidenum">
              <a:rPr lang="en-US" altLang="en-US"/>
              <a:pPr/>
              <a:t>‹#›</a:t>
            </a:fld>
            <a:endParaRPr lang="en-US" altLang="en-US"/>
          </a:p>
        </p:txBody>
      </p:sp>
    </p:spTree>
    <p:extLst>
      <p:ext uri="{BB962C8B-B14F-4D97-AF65-F5344CB8AC3E}">
        <p14:creationId xmlns:p14="http://schemas.microsoft.com/office/powerpoint/2010/main" val="37851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0083" y="3407833"/>
            <a:ext cx="4080510" cy="81224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60608" y="3407833"/>
            <a:ext cx="4080510" cy="81224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72E20DEA-5195-402D-8824-474992B77D54}"/>
              </a:ext>
            </a:extLst>
          </p:cNvPr>
          <p:cNvSpPr>
            <a:spLocks noGrp="1"/>
          </p:cNvSpPr>
          <p:nvPr>
            <p:ph type="dt" sz="half" idx="10"/>
          </p:nvPr>
        </p:nvSpPr>
        <p:spPr/>
        <p:txBody>
          <a:bodyPr/>
          <a:lstStyle>
            <a:lvl1pPr>
              <a:defRPr/>
            </a:lvl1pPr>
          </a:lstStyle>
          <a:p>
            <a:pPr>
              <a:defRPr/>
            </a:pPr>
            <a:fld id="{B83B34D5-E6FE-4D4F-A6B8-035717DF3C0E}" type="datetimeFigureOut">
              <a:rPr lang="en-US"/>
              <a:pPr>
                <a:defRPr/>
              </a:pPr>
              <a:t>6/16/26</a:t>
            </a:fld>
            <a:endParaRPr lang="en-US"/>
          </a:p>
        </p:txBody>
      </p:sp>
      <p:sp>
        <p:nvSpPr>
          <p:cNvPr id="6" name="Footer Placeholder 4">
            <a:extLst>
              <a:ext uri="{FF2B5EF4-FFF2-40B4-BE49-F238E27FC236}">
                <a16:creationId xmlns:a16="http://schemas.microsoft.com/office/drawing/2014/main" id="{7B8700D5-D85D-4B1B-B150-1A4CE38D8DD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77E7A66-5250-4CAE-933F-4025BCC68A7D}"/>
              </a:ext>
            </a:extLst>
          </p:cNvPr>
          <p:cNvSpPr>
            <a:spLocks noGrp="1"/>
          </p:cNvSpPr>
          <p:nvPr>
            <p:ph type="sldNum" sz="quarter" idx="12"/>
          </p:nvPr>
        </p:nvSpPr>
        <p:spPr/>
        <p:txBody>
          <a:bodyPr/>
          <a:lstStyle>
            <a:lvl1pPr>
              <a:defRPr/>
            </a:lvl1pPr>
          </a:lstStyle>
          <a:p>
            <a:fld id="{6E155523-31F3-4C12-8FC7-30D93D9AF0ED}" type="slidenum">
              <a:rPr lang="en-US" altLang="en-US"/>
              <a:pPr/>
              <a:t>‹#›</a:t>
            </a:fld>
            <a:endParaRPr lang="en-US" altLang="en-US"/>
          </a:p>
        </p:txBody>
      </p:sp>
    </p:spTree>
    <p:extLst>
      <p:ext uri="{BB962C8B-B14F-4D97-AF65-F5344CB8AC3E}">
        <p14:creationId xmlns:p14="http://schemas.microsoft.com/office/powerpoint/2010/main" val="4133102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4" y="681571"/>
            <a:ext cx="8281035" cy="2474384"/>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1336" y="3138178"/>
            <a:ext cx="4061757" cy="1537969"/>
          </a:xfrm>
        </p:spPr>
        <p:txBody>
          <a:bodyPr anchor="b"/>
          <a:lstStyle>
            <a:lvl1pPr marL="0" indent="0">
              <a:buNone/>
              <a:defRPr sz="2520" b="1"/>
            </a:lvl1pPr>
            <a:lvl2pPr marL="480117" indent="0">
              <a:buNone/>
              <a:defRPr sz="2100" b="1"/>
            </a:lvl2pPr>
            <a:lvl3pPr marL="960234" indent="0">
              <a:buNone/>
              <a:defRPr sz="1890" b="1"/>
            </a:lvl3pPr>
            <a:lvl4pPr marL="1440350" indent="0">
              <a:buNone/>
              <a:defRPr sz="1680" b="1"/>
            </a:lvl4pPr>
            <a:lvl5pPr marL="1920468" indent="0">
              <a:buNone/>
              <a:defRPr sz="1680" b="1"/>
            </a:lvl5pPr>
            <a:lvl6pPr marL="2400584" indent="0">
              <a:buNone/>
              <a:defRPr sz="1680" b="1"/>
            </a:lvl6pPr>
            <a:lvl7pPr marL="2880702" indent="0">
              <a:buNone/>
              <a:defRPr sz="1680" b="1"/>
            </a:lvl7pPr>
            <a:lvl8pPr marL="3360818" indent="0">
              <a:buNone/>
              <a:defRPr sz="1680" b="1"/>
            </a:lvl8pPr>
            <a:lvl9pPr marL="3840936"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6" y="4676140"/>
            <a:ext cx="4061757" cy="68778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0611" y="3138178"/>
            <a:ext cx="4081761" cy="1537969"/>
          </a:xfrm>
        </p:spPr>
        <p:txBody>
          <a:bodyPr anchor="b"/>
          <a:lstStyle>
            <a:lvl1pPr marL="0" indent="0">
              <a:buNone/>
              <a:defRPr sz="2520" b="1"/>
            </a:lvl1pPr>
            <a:lvl2pPr marL="480117" indent="0">
              <a:buNone/>
              <a:defRPr sz="2100" b="1"/>
            </a:lvl2pPr>
            <a:lvl3pPr marL="960234" indent="0">
              <a:buNone/>
              <a:defRPr sz="1890" b="1"/>
            </a:lvl3pPr>
            <a:lvl4pPr marL="1440350" indent="0">
              <a:buNone/>
              <a:defRPr sz="1680" b="1"/>
            </a:lvl4pPr>
            <a:lvl5pPr marL="1920468" indent="0">
              <a:buNone/>
              <a:defRPr sz="1680" b="1"/>
            </a:lvl5pPr>
            <a:lvl6pPr marL="2400584" indent="0">
              <a:buNone/>
              <a:defRPr sz="1680" b="1"/>
            </a:lvl6pPr>
            <a:lvl7pPr marL="2880702" indent="0">
              <a:buNone/>
              <a:defRPr sz="1680" b="1"/>
            </a:lvl7pPr>
            <a:lvl8pPr marL="3360818" indent="0">
              <a:buNone/>
              <a:defRPr sz="1680" b="1"/>
            </a:lvl8pPr>
            <a:lvl9pPr marL="3840936"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11" y="4676140"/>
            <a:ext cx="4081761" cy="68778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52E9C61-F592-4684-A907-FBFEA6F199D6}"/>
              </a:ext>
            </a:extLst>
          </p:cNvPr>
          <p:cNvSpPr>
            <a:spLocks noGrp="1"/>
          </p:cNvSpPr>
          <p:nvPr>
            <p:ph type="dt" sz="half" idx="10"/>
          </p:nvPr>
        </p:nvSpPr>
        <p:spPr/>
        <p:txBody>
          <a:bodyPr/>
          <a:lstStyle>
            <a:lvl1pPr>
              <a:defRPr/>
            </a:lvl1pPr>
          </a:lstStyle>
          <a:p>
            <a:pPr>
              <a:defRPr/>
            </a:pPr>
            <a:fld id="{57E1C981-F67B-4136-80D6-CB2C79E4CF57}" type="datetimeFigureOut">
              <a:rPr lang="en-US"/>
              <a:pPr>
                <a:defRPr/>
              </a:pPr>
              <a:t>6/16/26</a:t>
            </a:fld>
            <a:endParaRPr lang="en-US"/>
          </a:p>
        </p:txBody>
      </p:sp>
      <p:sp>
        <p:nvSpPr>
          <p:cNvPr id="8" name="Footer Placeholder 4">
            <a:extLst>
              <a:ext uri="{FF2B5EF4-FFF2-40B4-BE49-F238E27FC236}">
                <a16:creationId xmlns:a16="http://schemas.microsoft.com/office/drawing/2014/main" id="{C7684DA9-F90F-42CC-923E-F5E21ADA437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2CE41A9-5F52-466F-9335-D77C3DD9CB2D}"/>
              </a:ext>
            </a:extLst>
          </p:cNvPr>
          <p:cNvSpPr>
            <a:spLocks noGrp="1"/>
          </p:cNvSpPr>
          <p:nvPr>
            <p:ph type="sldNum" sz="quarter" idx="12"/>
          </p:nvPr>
        </p:nvSpPr>
        <p:spPr/>
        <p:txBody>
          <a:bodyPr/>
          <a:lstStyle>
            <a:lvl1pPr>
              <a:defRPr/>
            </a:lvl1pPr>
          </a:lstStyle>
          <a:p>
            <a:fld id="{F90AEADD-D317-461A-89AA-DCA8C9342A61}" type="slidenum">
              <a:rPr lang="en-US" altLang="en-US"/>
              <a:pPr/>
              <a:t>‹#›</a:t>
            </a:fld>
            <a:endParaRPr lang="en-US" altLang="en-US"/>
          </a:p>
        </p:txBody>
      </p:sp>
    </p:spTree>
    <p:extLst>
      <p:ext uri="{BB962C8B-B14F-4D97-AF65-F5344CB8AC3E}">
        <p14:creationId xmlns:p14="http://schemas.microsoft.com/office/powerpoint/2010/main" val="282597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C74C8EC5-C6C3-4DFB-8751-4E91253635FF}"/>
              </a:ext>
            </a:extLst>
          </p:cNvPr>
          <p:cNvSpPr>
            <a:spLocks noGrp="1"/>
          </p:cNvSpPr>
          <p:nvPr>
            <p:ph type="dt" sz="half" idx="10"/>
          </p:nvPr>
        </p:nvSpPr>
        <p:spPr/>
        <p:txBody>
          <a:bodyPr/>
          <a:lstStyle>
            <a:lvl1pPr>
              <a:defRPr/>
            </a:lvl1pPr>
          </a:lstStyle>
          <a:p>
            <a:pPr>
              <a:defRPr/>
            </a:pPr>
            <a:fld id="{C5084727-C2EA-447E-AC57-0D1B8DB3D95A}" type="datetimeFigureOut">
              <a:rPr lang="en-US"/>
              <a:pPr>
                <a:defRPr/>
              </a:pPr>
              <a:t>6/16/26</a:t>
            </a:fld>
            <a:endParaRPr lang="en-US"/>
          </a:p>
        </p:txBody>
      </p:sp>
      <p:sp>
        <p:nvSpPr>
          <p:cNvPr id="4" name="Footer Placeholder 4">
            <a:extLst>
              <a:ext uri="{FF2B5EF4-FFF2-40B4-BE49-F238E27FC236}">
                <a16:creationId xmlns:a16="http://schemas.microsoft.com/office/drawing/2014/main" id="{395C5B5E-0457-4D7E-8BD9-A0EE302BC10B}"/>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D1320B3A-562F-4E24-AB7D-150F4EFD9CCE}"/>
              </a:ext>
            </a:extLst>
          </p:cNvPr>
          <p:cNvSpPr>
            <a:spLocks noGrp="1"/>
          </p:cNvSpPr>
          <p:nvPr>
            <p:ph type="sldNum" sz="quarter" idx="12"/>
          </p:nvPr>
        </p:nvSpPr>
        <p:spPr/>
        <p:txBody>
          <a:bodyPr/>
          <a:lstStyle>
            <a:lvl1pPr>
              <a:defRPr/>
            </a:lvl1pPr>
          </a:lstStyle>
          <a:p>
            <a:fld id="{AD8CC7B2-990B-450A-8020-A82912857C98}" type="slidenum">
              <a:rPr lang="en-US" altLang="en-US"/>
              <a:pPr/>
              <a:t>‹#›</a:t>
            </a:fld>
            <a:endParaRPr lang="en-US" altLang="en-US"/>
          </a:p>
        </p:txBody>
      </p:sp>
    </p:spTree>
    <p:extLst>
      <p:ext uri="{BB962C8B-B14F-4D97-AF65-F5344CB8AC3E}">
        <p14:creationId xmlns:p14="http://schemas.microsoft.com/office/powerpoint/2010/main" val="2303789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A3BDA3-413E-4136-B0C0-8E426EE0EF89}"/>
              </a:ext>
            </a:extLst>
          </p:cNvPr>
          <p:cNvSpPr>
            <a:spLocks noGrp="1"/>
          </p:cNvSpPr>
          <p:nvPr>
            <p:ph type="dt" sz="half" idx="10"/>
          </p:nvPr>
        </p:nvSpPr>
        <p:spPr/>
        <p:txBody>
          <a:bodyPr/>
          <a:lstStyle>
            <a:lvl1pPr>
              <a:defRPr/>
            </a:lvl1pPr>
          </a:lstStyle>
          <a:p>
            <a:pPr>
              <a:defRPr/>
            </a:pPr>
            <a:fld id="{6FA54C47-7840-41A0-AD65-4F785E0FFAA2}" type="datetimeFigureOut">
              <a:rPr lang="en-US"/>
              <a:pPr>
                <a:defRPr/>
              </a:pPr>
              <a:t>6/16/26</a:t>
            </a:fld>
            <a:endParaRPr lang="en-US"/>
          </a:p>
        </p:txBody>
      </p:sp>
      <p:sp>
        <p:nvSpPr>
          <p:cNvPr id="3" name="Footer Placeholder 4">
            <a:extLst>
              <a:ext uri="{FF2B5EF4-FFF2-40B4-BE49-F238E27FC236}">
                <a16:creationId xmlns:a16="http://schemas.microsoft.com/office/drawing/2014/main" id="{D6E606D9-AD07-43BC-A66F-CFAE1418A41C}"/>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A9BBF3F0-D1F2-4914-A116-59EE7EA542FA}"/>
              </a:ext>
            </a:extLst>
          </p:cNvPr>
          <p:cNvSpPr>
            <a:spLocks noGrp="1"/>
          </p:cNvSpPr>
          <p:nvPr>
            <p:ph type="sldNum" sz="quarter" idx="12"/>
          </p:nvPr>
        </p:nvSpPr>
        <p:spPr/>
        <p:txBody>
          <a:bodyPr/>
          <a:lstStyle>
            <a:lvl1pPr>
              <a:defRPr/>
            </a:lvl1pPr>
          </a:lstStyle>
          <a:p>
            <a:fld id="{6255BD7A-B603-434F-B2D8-13EA3B6A2E67}" type="slidenum">
              <a:rPr lang="en-US" altLang="en-US"/>
              <a:pPr/>
              <a:t>‹#›</a:t>
            </a:fld>
            <a:endParaRPr lang="en-US" altLang="en-US"/>
          </a:p>
        </p:txBody>
      </p:sp>
    </p:spTree>
    <p:extLst>
      <p:ext uri="{BB962C8B-B14F-4D97-AF65-F5344CB8AC3E}">
        <p14:creationId xmlns:p14="http://schemas.microsoft.com/office/powerpoint/2010/main" val="3360858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7" y="853440"/>
            <a:ext cx="3096637" cy="2987040"/>
          </a:xfrm>
        </p:spPr>
        <p:txBody>
          <a:bodyPr anchor="b"/>
          <a:lstStyle>
            <a:lvl1pPr>
              <a:defRPr sz="3360"/>
            </a:lvl1pPr>
          </a:lstStyle>
          <a:p>
            <a:r>
              <a:rPr lang="en-US"/>
              <a:t>Click to edit Master title style</a:t>
            </a:r>
            <a:endParaRPr lang="en-US" dirty="0"/>
          </a:p>
        </p:txBody>
      </p:sp>
      <p:sp>
        <p:nvSpPr>
          <p:cNvPr id="3" name="Content Placeholder 2"/>
          <p:cNvSpPr>
            <a:spLocks noGrp="1"/>
          </p:cNvSpPr>
          <p:nvPr>
            <p:ph idx="1"/>
          </p:nvPr>
        </p:nvSpPr>
        <p:spPr>
          <a:xfrm>
            <a:off x="4081761" y="1843204"/>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1337" y="3840481"/>
            <a:ext cx="3096637" cy="7114964"/>
          </a:xfrm>
        </p:spPr>
        <p:txBody>
          <a:bodyPr/>
          <a:lstStyle>
            <a:lvl1pPr marL="0" indent="0">
              <a:buNone/>
              <a:defRPr sz="1680"/>
            </a:lvl1pPr>
            <a:lvl2pPr marL="480117" indent="0">
              <a:buNone/>
              <a:defRPr sz="1470"/>
            </a:lvl2pPr>
            <a:lvl3pPr marL="960234" indent="0">
              <a:buNone/>
              <a:defRPr sz="1260"/>
            </a:lvl3pPr>
            <a:lvl4pPr marL="1440350" indent="0">
              <a:buNone/>
              <a:defRPr sz="1050"/>
            </a:lvl4pPr>
            <a:lvl5pPr marL="1920468" indent="0">
              <a:buNone/>
              <a:defRPr sz="1050"/>
            </a:lvl5pPr>
            <a:lvl6pPr marL="2400584" indent="0">
              <a:buNone/>
              <a:defRPr sz="1050"/>
            </a:lvl6pPr>
            <a:lvl7pPr marL="2880702" indent="0">
              <a:buNone/>
              <a:defRPr sz="1050"/>
            </a:lvl7pPr>
            <a:lvl8pPr marL="3360818" indent="0">
              <a:buNone/>
              <a:defRPr sz="1050"/>
            </a:lvl8pPr>
            <a:lvl9pPr marL="3840936" indent="0">
              <a:buNone/>
              <a:defRPr sz="1050"/>
            </a:lvl9pPr>
          </a:lstStyle>
          <a:p>
            <a:pPr lvl="0"/>
            <a:r>
              <a:rPr lang="en-US"/>
              <a:t>Click to edit Master text styles</a:t>
            </a:r>
          </a:p>
        </p:txBody>
      </p:sp>
      <p:sp>
        <p:nvSpPr>
          <p:cNvPr id="5" name="Date Placeholder 3">
            <a:extLst>
              <a:ext uri="{FF2B5EF4-FFF2-40B4-BE49-F238E27FC236}">
                <a16:creationId xmlns:a16="http://schemas.microsoft.com/office/drawing/2014/main" id="{5E0A8408-53E5-46DD-9836-88B6E98B6BC2}"/>
              </a:ext>
            </a:extLst>
          </p:cNvPr>
          <p:cNvSpPr>
            <a:spLocks noGrp="1"/>
          </p:cNvSpPr>
          <p:nvPr>
            <p:ph type="dt" sz="half" idx="10"/>
          </p:nvPr>
        </p:nvSpPr>
        <p:spPr/>
        <p:txBody>
          <a:bodyPr/>
          <a:lstStyle>
            <a:lvl1pPr>
              <a:defRPr/>
            </a:lvl1pPr>
          </a:lstStyle>
          <a:p>
            <a:pPr>
              <a:defRPr/>
            </a:pPr>
            <a:fld id="{B263BDAA-80D0-49F9-9A08-137BFFE3B7B0}" type="datetimeFigureOut">
              <a:rPr lang="en-US"/>
              <a:pPr>
                <a:defRPr/>
              </a:pPr>
              <a:t>6/16/26</a:t>
            </a:fld>
            <a:endParaRPr lang="en-US"/>
          </a:p>
        </p:txBody>
      </p:sp>
      <p:sp>
        <p:nvSpPr>
          <p:cNvPr id="6" name="Footer Placeholder 4">
            <a:extLst>
              <a:ext uri="{FF2B5EF4-FFF2-40B4-BE49-F238E27FC236}">
                <a16:creationId xmlns:a16="http://schemas.microsoft.com/office/drawing/2014/main" id="{25E3350A-17D0-44F5-963F-648FFD1246D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DBF8932-9C2B-4D87-819A-F6060CD08116}"/>
              </a:ext>
            </a:extLst>
          </p:cNvPr>
          <p:cNvSpPr>
            <a:spLocks noGrp="1"/>
          </p:cNvSpPr>
          <p:nvPr>
            <p:ph type="sldNum" sz="quarter" idx="12"/>
          </p:nvPr>
        </p:nvSpPr>
        <p:spPr/>
        <p:txBody>
          <a:bodyPr/>
          <a:lstStyle>
            <a:lvl1pPr>
              <a:defRPr/>
            </a:lvl1pPr>
          </a:lstStyle>
          <a:p>
            <a:fld id="{537AAF80-E63C-4885-90CC-7C67018EAD02}" type="slidenum">
              <a:rPr lang="en-US" altLang="en-US"/>
              <a:pPr/>
              <a:t>‹#›</a:t>
            </a:fld>
            <a:endParaRPr lang="en-US" altLang="en-US"/>
          </a:p>
        </p:txBody>
      </p:sp>
    </p:spTree>
    <p:extLst>
      <p:ext uri="{BB962C8B-B14F-4D97-AF65-F5344CB8AC3E}">
        <p14:creationId xmlns:p14="http://schemas.microsoft.com/office/powerpoint/2010/main" val="4154216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7" y="853440"/>
            <a:ext cx="3096637" cy="2987040"/>
          </a:xfrm>
        </p:spPr>
        <p:txBody>
          <a:bodyPr anchor="b"/>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81761" y="1843204"/>
            <a:ext cx="4860608" cy="9097433"/>
          </a:xfrm>
        </p:spPr>
        <p:txBody>
          <a:bodyPr anchor="t"/>
          <a:lstStyle>
            <a:lvl1pPr marL="0" indent="0">
              <a:buNone/>
              <a:defRPr sz="3360"/>
            </a:lvl1pPr>
            <a:lvl2pPr marL="480117" indent="0">
              <a:buNone/>
              <a:defRPr sz="2940"/>
            </a:lvl2pPr>
            <a:lvl3pPr marL="960234" indent="0">
              <a:buNone/>
              <a:defRPr sz="2520"/>
            </a:lvl3pPr>
            <a:lvl4pPr marL="1440350" indent="0">
              <a:buNone/>
              <a:defRPr sz="2100"/>
            </a:lvl4pPr>
            <a:lvl5pPr marL="1920468" indent="0">
              <a:buNone/>
              <a:defRPr sz="2100"/>
            </a:lvl5pPr>
            <a:lvl6pPr marL="2400584" indent="0">
              <a:buNone/>
              <a:defRPr sz="2100"/>
            </a:lvl6pPr>
            <a:lvl7pPr marL="2880702" indent="0">
              <a:buNone/>
              <a:defRPr sz="2100"/>
            </a:lvl7pPr>
            <a:lvl8pPr marL="3360818" indent="0">
              <a:buNone/>
              <a:defRPr sz="2100"/>
            </a:lvl8pPr>
            <a:lvl9pPr marL="3840936" indent="0">
              <a:buNone/>
              <a:defRPr sz="21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61337" y="3840481"/>
            <a:ext cx="3096637" cy="7114964"/>
          </a:xfrm>
        </p:spPr>
        <p:txBody>
          <a:bodyPr/>
          <a:lstStyle>
            <a:lvl1pPr marL="0" indent="0">
              <a:buNone/>
              <a:defRPr sz="1680"/>
            </a:lvl1pPr>
            <a:lvl2pPr marL="480117" indent="0">
              <a:buNone/>
              <a:defRPr sz="1470"/>
            </a:lvl2pPr>
            <a:lvl3pPr marL="960234" indent="0">
              <a:buNone/>
              <a:defRPr sz="1260"/>
            </a:lvl3pPr>
            <a:lvl4pPr marL="1440350" indent="0">
              <a:buNone/>
              <a:defRPr sz="1050"/>
            </a:lvl4pPr>
            <a:lvl5pPr marL="1920468" indent="0">
              <a:buNone/>
              <a:defRPr sz="1050"/>
            </a:lvl5pPr>
            <a:lvl6pPr marL="2400584" indent="0">
              <a:buNone/>
              <a:defRPr sz="1050"/>
            </a:lvl6pPr>
            <a:lvl7pPr marL="2880702" indent="0">
              <a:buNone/>
              <a:defRPr sz="1050"/>
            </a:lvl7pPr>
            <a:lvl8pPr marL="3360818" indent="0">
              <a:buNone/>
              <a:defRPr sz="1050"/>
            </a:lvl8pPr>
            <a:lvl9pPr marL="3840936" indent="0">
              <a:buNone/>
              <a:defRPr sz="1050"/>
            </a:lvl9pPr>
          </a:lstStyle>
          <a:p>
            <a:pPr lvl="0"/>
            <a:r>
              <a:rPr lang="en-US"/>
              <a:t>Click to edit Master text styles</a:t>
            </a:r>
          </a:p>
        </p:txBody>
      </p:sp>
      <p:sp>
        <p:nvSpPr>
          <p:cNvPr id="5" name="Date Placeholder 3">
            <a:extLst>
              <a:ext uri="{FF2B5EF4-FFF2-40B4-BE49-F238E27FC236}">
                <a16:creationId xmlns:a16="http://schemas.microsoft.com/office/drawing/2014/main" id="{47D5309A-42A8-4E51-9B17-799353E2A175}"/>
              </a:ext>
            </a:extLst>
          </p:cNvPr>
          <p:cNvSpPr>
            <a:spLocks noGrp="1"/>
          </p:cNvSpPr>
          <p:nvPr>
            <p:ph type="dt" sz="half" idx="10"/>
          </p:nvPr>
        </p:nvSpPr>
        <p:spPr/>
        <p:txBody>
          <a:bodyPr/>
          <a:lstStyle>
            <a:lvl1pPr>
              <a:defRPr/>
            </a:lvl1pPr>
          </a:lstStyle>
          <a:p>
            <a:pPr>
              <a:defRPr/>
            </a:pPr>
            <a:fld id="{0927D425-9BA5-46E1-819A-8BEF340773E3}" type="datetimeFigureOut">
              <a:rPr lang="en-US"/>
              <a:pPr>
                <a:defRPr/>
              </a:pPr>
              <a:t>6/16/26</a:t>
            </a:fld>
            <a:endParaRPr lang="en-US"/>
          </a:p>
        </p:txBody>
      </p:sp>
      <p:sp>
        <p:nvSpPr>
          <p:cNvPr id="6" name="Footer Placeholder 4">
            <a:extLst>
              <a:ext uri="{FF2B5EF4-FFF2-40B4-BE49-F238E27FC236}">
                <a16:creationId xmlns:a16="http://schemas.microsoft.com/office/drawing/2014/main" id="{DA7CFA8B-98C5-4056-BC47-00524B5A940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5EE2D1B-B874-4DE2-89CD-F80441390CBB}"/>
              </a:ext>
            </a:extLst>
          </p:cNvPr>
          <p:cNvSpPr>
            <a:spLocks noGrp="1"/>
          </p:cNvSpPr>
          <p:nvPr>
            <p:ph type="sldNum" sz="quarter" idx="12"/>
          </p:nvPr>
        </p:nvSpPr>
        <p:spPr/>
        <p:txBody>
          <a:bodyPr/>
          <a:lstStyle>
            <a:lvl1pPr>
              <a:defRPr/>
            </a:lvl1pPr>
          </a:lstStyle>
          <a:p>
            <a:fld id="{472AECB1-73A0-4EA2-B731-69DD192D5E63}" type="slidenum">
              <a:rPr lang="en-US" altLang="en-US"/>
              <a:pPr/>
              <a:t>‹#›</a:t>
            </a:fld>
            <a:endParaRPr lang="en-US" altLang="en-US"/>
          </a:p>
        </p:txBody>
      </p:sp>
    </p:spTree>
    <p:extLst>
      <p:ext uri="{BB962C8B-B14F-4D97-AF65-F5344CB8AC3E}">
        <p14:creationId xmlns:p14="http://schemas.microsoft.com/office/powerpoint/2010/main" val="67006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2B1DCC2-8CDE-49B5-B251-180CACDDB11E}"/>
              </a:ext>
            </a:extLst>
          </p:cNvPr>
          <p:cNvSpPr>
            <a:spLocks noGrp="1"/>
          </p:cNvSpPr>
          <p:nvPr>
            <p:ph type="dt" sz="half" idx="10"/>
          </p:nvPr>
        </p:nvSpPr>
        <p:spPr/>
        <p:txBody>
          <a:bodyPr/>
          <a:lstStyle>
            <a:lvl1pPr>
              <a:defRPr/>
            </a:lvl1pPr>
          </a:lstStyle>
          <a:p>
            <a:pPr>
              <a:defRPr/>
            </a:pPr>
            <a:fld id="{1414DE71-8274-4803-BA3D-6E487092EFE6}" type="datetimeFigureOut">
              <a:rPr lang="en-US"/>
              <a:pPr>
                <a:defRPr/>
              </a:pPr>
              <a:t>6/16/26</a:t>
            </a:fld>
            <a:endParaRPr lang="en-US"/>
          </a:p>
        </p:txBody>
      </p:sp>
      <p:sp>
        <p:nvSpPr>
          <p:cNvPr id="5" name="Footer Placeholder 4">
            <a:extLst>
              <a:ext uri="{FF2B5EF4-FFF2-40B4-BE49-F238E27FC236}">
                <a16:creationId xmlns:a16="http://schemas.microsoft.com/office/drawing/2014/main" id="{FEBECFA2-6DF2-4940-8970-85AF44AE490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AB45AE7-E49C-44C1-9991-C6A772510AAB}"/>
              </a:ext>
            </a:extLst>
          </p:cNvPr>
          <p:cNvSpPr>
            <a:spLocks noGrp="1"/>
          </p:cNvSpPr>
          <p:nvPr>
            <p:ph type="sldNum" sz="quarter" idx="12"/>
          </p:nvPr>
        </p:nvSpPr>
        <p:spPr/>
        <p:txBody>
          <a:bodyPr/>
          <a:lstStyle>
            <a:lvl1pPr>
              <a:defRPr/>
            </a:lvl1pPr>
          </a:lstStyle>
          <a:p>
            <a:fld id="{E5B3CC70-B063-4953-9431-0DBDE7D5D3E4}" type="slidenum">
              <a:rPr lang="en-US" altLang="en-US"/>
              <a:pPr/>
              <a:t>‹#›</a:t>
            </a:fld>
            <a:endParaRPr lang="en-US" altLang="en-US"/>
          </a:p>
        </p:txBody>
      </p:sp>
    </p:spTree>
    <p:extLst>
      <p:ext uri="{BB962C8B-B14F-4D97-AF65-F5344CB8AC3E}">
        <p14:creationId xmlns:p14="http://schemas.microsoft.com/office/powerpoint/2010/main" val="3969517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63" y="681567"/>
            <a:ext cx="2070259" cy="108487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0087"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E9B709-9C3D-4CFE-9F47-D1F108862769}"/>
              </a:ext>
            </a:extLst>
          </p:cNvPr>
          <p:cNvSpPr>
            <a:spLocks noGrp="1"/>
          </p:cNvSpPr>
          <p:nvPr>
            <p:ph type="dt" sz="half" idx="10"/>
          </p:nvPr>
        </p:nvSpPr>
        <p:spPr/>
        <p:txBody>
          <a:bodyPr/>
          <a:lstStyle>
            <a:lvl1pPr>
              <a:defRPr/>
            </a:lvl1pPr>
          </a:lstStyle>
          <a:p>
            <a:pPr>
              <a:defRPr/>
            </a:pPr>
            <a:fld id="{6A54D04B-EF8E-4306-9390-3BBEB97A0913}" type="datetimeFigureOut">
              <a:rPr lang="en-US"/>
              <a:pPr>
                <a:defRPr/>
              </a:pPr>
              <a:t>6/16/26</a:t>
            </a:fld>
            <a:endParaRPr lang="en-US"/>
          </a:p>
        </p:txBody>
      </p:sp>
      <p:sp>
        <p:nvSpPr>
          <p:cNvPr id="5" name="Footer Placeholder 4">
            <a:extLst>
              <a:ext uri="{FF2B5EF4-FFF2-40B4-BE49-F238E27FC236}">
                <a16:creationId xmlns:a16="http://schemas.microsoft.com/office/drawing/2014/main" id="{17959F14-05FE-4814-828A-BCC382A4838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53ADDEE-37D0-4E11-875B-625FBDFD4206}"/>
              </a:ext>
            </a:extLst>
          </p:cNvPr>
          <p:cNvSpPr>
            <a:spLocks noGrp="1"/>
          </p:cNvSpPr>
          <p:nvPr>
            <p:ph type="sldNum" sz="quarter" idx="12"/>
          </p:nvPr>
        </p:nvSpPr>
        <p:spPr/>
        <p:txBody>
          <a:bodyPr/>
          <a:lstStyle>
            <a:lvl1pPr>
              <a:defRPr/>
            </a:lvl1pPr>
          </a:lstStyle>
          <a:p>
            <a:fld id="{903A55D5-037B-40AE-9063-9F3172F4C5DE}" type="slidenum">
              <a:rPr lang="en-US" altLang="en-US"/>
              <a:pPr/>
              <a:t>‹#›</a:t>
            </a:fld>
            <a:endParaRPr lang="en-US" altLang="en-US"/>
          </a:p>
        </p:txBody>
      </p:sp>
    </p:spTree>
    <p:extLst>
      <p:ext uri="{BB962C8B-B14F-4D97-AF65-F5344CB8AC3E}">
        <p14:creationId xmlns:p14="http://schemas.microsoft.com/office/powerpoint/2010/main" val="904392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4E7A5A-0036-4EFC-A6E8-C55E476AB139}"/>
              </a:ext>
            </a:extLst>
          </p:cNvPr>
          <p:cNvSpPr>
            <a:spLocks noGrp="1"/>
          </p:cNvSpPr>
          <p:nvPr>
            <p:ph type="title"/>
          </p:nvPr>
        </p:nvSpPr>
        <p:spPr>
          <a:xfrm>
            <a:off x="660401" y="681039"/>
            <a:ext cx="8280400" cy="247491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30CD2D-48AF-4807-B480-BC7EE456FECE}"/>
              </a:ext>
            </a:extLst>
          </p:cNvPr>
          <p:cNvSpPr>
            <a:spLocks noGrp="1"/>
          </p:cNvSpPr>
          <p:nvPr>
            <p:ph type="body" idx="1"/>
          </p:nvPr>
        </p:nvSpPr>
        <p:spPr>
          <a:xfrm>
            <a:off x="660401" y="3408363"/>
            <a:ext cx="8280400" cy="81216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4366BC-3F03-439B-816D-9B494322DEC9}"/>
              </a:ext>
            </a:extLst>
          </p:cNvPr>
          <p:cNvSpPr>
            <a:spLocks noGrp="1"/>
          </p:cNvSpPr>
          <p:nvPr>
            <p:ph type="dt" sz="half" idx="2"/>
          </p:nvPr>
        </p:nvSpPr>
        <p:spPr>
          <a:xfrm>
            <a:off x="660400" y="11864975"/>
            <a:ext cx="2160588" cy="681039"/>
          </a:xfrm>
          <a:prstGeom prst="rect">
            <a:avLst/>
          </a:prstGeom>
        </p:spPr>
        <p:txBody>
          <a:bodyPr vert="horz" lIns="91440" tIns="45720" rIns="91440" bIns="45720" rtlCol="0" anchor="ctr"/>
          <a:lstStyle>
            <a:lvl1pPr algn="l" eaLnBrk="1" fontAlgn="auto" hangingPunct="1">
              <a:spcBef>
                <a:spcPts val="0"/>
              </a:spcBef>
              <a:spcAft>
                <a:spcPts val="0"/>
              </a:spcAft>
              <a:defRPr sz="1260" smtClean="0">
                <a:solidFill>
                  <a:schemeClr val="tx1">
                    <a:tint val="75000"/>
                  </a:schemeClr>
                </a:solidFill>
                <a:latin typeface="+mn-lt"/>
              </a:defRPr>
            </a:lvl1pPr>
          </a:lstStyle>
          <a:p>
            <a:pPr>
              <a:defRPr/>
            </a:pPr>
            <a:fld id="{53249E2B-C355-407A-9B8D-0D2C26DA2006}" type="datetimeFigureOut">
              <a:rPr lang="en-US"/>
              <a:pPr>
                <a:defRPr/>
              </a:pPr>
              <a:t>6/16/26</a:t>
            </a:fld>
            <a:endParaRPr lang="en-US"/>
          </a:p>
        </p:txBody>
      </p:sp>
      <p:sp>
        <p:nvSpPr>
          <p:cNvPr id="5" name="Footer Placeholder 4">
            <a:extLst>
              <a:ext uri="{FF2B5EF4-FFF2-40B4-BE49-F238E27FC236}">
                <a16:creationId xmlns:a16="http://schemas.microsoft.com/office/drawing/2014/main" id="{F4AFCB4C-1808-411E-B86D-EE389D11F328}"/>
              </a:ext>
            </a:extLst>
          </p:cNvPr>
          <p:cNvSpPr>
            <a:spLocks noGrp="1"/>
          </p:cNvSpPr>
          <p:nvPr>
            <p:ph type="ftr" sz="quarter" idx="3"/>
          </p:nvPr>
        </p:nvSpPr>
        <p:spPr>
          <a:xfrm>
            <a:off x="3179764" y="11864975"/>
            <a:ext cx="3241675" cy="681039"/>
          </a:xfrm>
          <a:prstGeom prst="rect">
            <a:avLst/>
          </a:prstGeom>
        </p:spPr>
        <p:txBody>
          <a:bodyPr vert="horz" lIns="91440" tIns="45720" rIns="91440" bIns="45720" rtlCol="0" anchor="ctr"/>
          <a:lstStyle>
            <a:lvl1pPr algn="ctr" eaLnBrk="1" fontAlgn="auto" hangingPunct="1">
              <a:spcBef>
                <a:spcPts val="0"/>
              </a:spcBef>
              <a:spcAft>
                <a:spcPts val="0"/>
              </a:spcAft>
              <a:defRPr sz="126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50DB426A-4F3A-48E4-B558-3B5A994DE49E}"/>
              </a:ext>
            </a:extLst>
          </p:cNvPr>
          <p:cNvSpPr>
            <a:spLocks noGrp="1"/>
          </p:cNvSpPr>
          <p:nvPr>
            <p:ph type="sldNum" sz="quarter" idx="4"/>
          </p:nvPr>
        </p:nvSpPr>
        <p:spPr>
          <a:xfrm>
            <a:off x="6780217" y="11864975"/>
            <a:ext cx="2160587" cy="681039"/>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58BC3A7-0B35-473B-A244-771367A5474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58964" rtl="0" fontAlgn="base">
        <a:lnSpc>
          <a:spcPct val="90000"/>
        </a:lnSpc>
        <a:spcBef>
          <a:spcPct val="0"/>
        </a:spcBef>
        <a:spcAft>
          <a:spcPct val="0"/>
        </a:spcAft>
        <a:defRPr sz="4600" kern="1200">
          <a:solidFill>
            <a:schemeClr val="tx1"/>
          </a:solidFill>
          <a:latin typeface="+mj-lt"/>
          <a:ea typeface="+mj-ea"/>
          <a:cs typeface="+mj-cs"/>
        </a:defRPr>
      </a:lvl1pPr>
      <a:lvl2pPr algn="l" defTabSz="958964" rtl="0" fontAlgn="base">
        <a:lnSpc>
          <a:spcPct val="90000"/>
        </a:lnSpc>
        <a:spcBef>
          <a:spcPct val="0"/>
        </a:spcBef>
        <a:spcAft>
          <a:spcPct val="0"/>
        </a:spcAft>
        <a:defRPr sz="4600">
          <a:solidFill>
            <a:schemeClr val="tx1"/>
          </a:solidFill>
          <a:latin typeface="Calibri Light" panose="020F0302020204030204" pitchFamily="34" charset="0"/>
        </a:defRPr>
      </a:lvl2pPr>
      <a:lvl3pPr algn="l" defTabSz="958964" rtl="0" fontAlgn="base">
        <a:lnSpc>
          <a:spcPct val="90000"/>
        </a:lnSpc>
        <a:spcBef>
          <a:spcPct val="0"/>
        </a:spcBef>
        <a:spcAft>
          <a:spcPct val="0"/>
        </a:spcAft>
        <a:defRPr sz="4600">
          <a:solidFill>
            <a:schemeClr val="tx1"/>
          </a:solidFill>
          <a:latin typeface="Calibri Light" panose="020F0302020204030204" pitchFamily="34" charset="0"/>
        </a:defRPr>
      </a:lvl3pPr>
      <a:lvl4pPr algn="l" defTabSz="958964" rtl="0" fontAlgn="base">
        <a:lnSpc>
          <a:spcPct val="90000"/>
        </a:lnSpc>
        <a:spcBef>
          <a:spcPct val="0"/>
        </a:spcBef>
        <a:spcAft>
          <a:spcPct val="0"/>
        </a:spcAft>
        <a:defRPr sz="4600">
          <a:solidFill>
            <a:schemeClr val="tx1"/>
          </a:solidFill>
          <a:latin typeface="Calibri Light" panose="020F0302020204030204" pitchFamily="34" charset="0"/>
        </a:defRPr>
      </a:lvl4pPr>
      <a:lvl5pPr algn="l" defTabSz="958964" rtl="0" fontAlgn="base">
        <a:lnSpc>
          <a:spcPct val="90000"/>
        </a:lnSpc>
        <a:spcBef>
          <a:spcPct val="0"/>
        </a:spcBef>
        <a:spcAft>
          <a:spcPct val="0"/>
        </a:spcAft>
        <a:defRPr sz="4600">
          <a:solidFill>
            <a:schemeClr val="tx1"/>
          </a:solidFill>
          <a:latin typeface="Calibri Light" panose="020F0302020204030204" pitchFamily="34" charset="0"/>
        </a:defRPr>
      </a:lvl5pPr>
      <a:lvl6pPr marL="457255" algn="l" defTabSz="958964" rtl="0" fontAlgn="base">
        <a:lnSpc>
          <a:spcPct val="90000"/>
        </a:lnSpc>
        <a:spcBef>
          <a:spcPct val="0"/>
        </a:spcBef>
        <a:spcAft>
          <a:spcPct val="0"/>
        </a:spcAft>
        <a:defRPr sz="4600">
          <a:solidFill>
            <a:schemeClr val="tx1"/>
          </a:solidFill>
          <a:latin typeface="Calibri Light" panose="020F0302020204030204" pitchFamily="34" charset="0"/>
        </a:defRPr>
      </a:lvl6pPr>
      <a:lvl7pPr marL="914510" algn="l" defTabSz="958964" rtl="0" fontAlgn="base">
        <a:lnSpc>
          <a:spcPct val="90000"/>
        </a:lnSpc>
        <a:spcBef>
          <a:spcPct val="0"/>
        </a:spcBef>
        <a:spcAft>
          <a:spcPct val="0"/>
        </a:spcAft>
        <a:defRPr sz="4600">
          <a:solidFill>
            <a:schemeClr val="tx1"/>
          </a:solidFill>
          <a:latin typeface="Calibri Light" panose="020F0302020204030204" pitchFamily="34" charset="0"/>
        </a:defRPr>
      </a:lvl7pPr>
      <a:lvl8pPr marL="1371763" algn="l" defTabSz="958964" rtl="0" fontAlgn="base">
        <a:lnSpc>
          <a:spcPct val="90000"/>
        </a:lnSpc>
        <a:spcBef>
          <a:spcPct val="0"/>
        </a:spcBef>
        <a:spcAft>
          <a:spcPct val="0"/>
        </a:spcAft>
        <a:defRPr sz="4600">
          <a:solidFill>
            <a:schemeClr val="tx1"/>
          </a:solidFill>
          <a:latin typeface="Calibri Light" panose="020F0302020204030204" pitchFamily="34" charset="0"/>
        </a:defRPr>
      </a:lvl8pPr>
      <a:lvl9pPr marL="1829016" algn="l" defTabSz="958964" rtl="0" fontAlgn="base">
        <a:lnSpc>
          <a:spcPct val="90000"/>
        </a:lnSpc>
        <a:spcBef>
          <a:spcPct val="0"/>
        </a:spcBef>
        <a:spcAft>
          <a:spcPct val="0"/>
        </a:spcAft>
        <a:defRPr sz="4600">
          <a:solidFill>
            <a:schemeClr val="tx1"/>
          </a:solidFill>
          <a:latin typeface="Calibri Light" panose="020F0302020204030204" pitchFamily="34" charset="0"/>
        </a:defRPr>
      </a:lvl9pPr>
    </p:titleStyle>
    <p:bodyStyle>
      <a:lvl1pPr marL="239741" indent="-239741" algn="l" defTabSz="958964" rtl="0" fontAlgn="base">
        <a:lnSpc>
          <a:spcPct val="90000"/>
        </a:lnSpc>
        <a:spcBef>
          <a:spcPts val="1050"/>
        </a:spcBef>
        <a:spcAft>
          <a:spcPct val="0"/>
        </a:spcAft>
        <a:buFont typeface="Arial" panose="020B0604020202020204" pitchFamily="34" charset="0"/>
        <a:buChar char="•"/>
        <a:defRPr sz="2900" kern="1200">
          <a:solidFill>
            <a:schemeClr val="tx1"/>
          </a:solidFill>
          <a:latin typeface="+mn-lt"/>
          <a:ea typeface="+mn-ea"/>
          <a:cs typeface="+mn-cs"/>
        </a:defRPr>
      </a:lvl1pPr>
      <a:lvl2pPr marL="719224" indent="-239741" algn="l" defTabSz="958964" rtl="0" fontAlgn="base">
        <a:lnSpc>
          <a:spcPct val="90000"/>
        </a:lnSpc>
        <a:spcBef>
          <a:spcPts val="525"/>
        </a:spcBef>
        <a:spcAft>
          <a:spcPct val="0"/>
        </a:spcAft>
        <a:buFont typeface="Arial" panose="020B0604020202020204" pitchFamily="34" charset="0"/>
        <a:buChar char="•"/>
        <a:defRPr sz="2500" kern="1200">
          <a:solidFill>
            <a:schemeClr val="tx1"/>
          </a:solidFill>
          <a:latin typeface="+mn-lt"/>
          <a:ea typeface="+mn-ea"/>
          <a:cs typeface="+mn-cs"/>
        </a:defRPr>
      </a:lvl2pPr>
      <a:lvl3pPr marL="1200292" indent="-239741" algn="l" defTabSz="958964" rtl="0" fontAlgn="base">
        <a:lnSpc>
          <a:spcPct val="90000"/>
        </a:lnSpc>
        <a:spcBef>
          <a:spcPts val="525"/>
        </a:spcBef>
        <a:spcAft>
          <a:spcPct val="0"/>
        </a:spcAft>
        <a:buFont typeface="Arial" panose="020B0604020202020204" pitchFamily="34" charset="0"/>
        <a:buChar char="•"/>
        <a:defRPr sz="2100" kern="1200">
          <a:solidFill>
            <a:schemeClr val="tx1"/>
          </a:solidFill>
          <a:latin typeface="+mn-lt"/>
          <a:ea typeface="+mn-ea"/>
          <a:cs typeface="+mn-cs"/>
        </a:defRPr>
      </a:lvl3pPr>
      <a:lvl4pPr marL="1679774" indent="-239741" algn="l" defTabSz="958964" rtl="0" fontAlgn="base">
        <a:lnSpc>
          <a:spcPct val="90000"/>
        </a:lnSpc>
        <a:spcBef>
          <a:spcPts val="525"/>
        </a:spcBef>
        <a:spcAft>
          <a:spcPct val="0"/>
        </a:spcAft>
        <a:buFont typeface="Arial" panose="020B0604020202020204" pitchFamily="34" charset="0"/>
        <a:buChar char="•"/>
        <a:defRPr kern="1200">
          <a:solidFill>
            <a:schemeClr val="tx1"/>
          </a:solidFill>
          <a:latin typeface="+mn-lt"/>
          <a:ea typeface="+mn-ea"/>
          <a:cs typeface="+mn-cs"/>
        </a:defRPr>
      </a:lvl4pPr>
      <a:lvl5pPr marL="2159256" indent="-239741" algn="l" defTabSz="958964" rtl="0" fontAlgn="base">
        <a:lnSpc>
          <a:spcPct val="90000"/>
        </a:lnSpc>
        <a:spcBef>
          <a:spcPts val="525"/>
        </a:spcBef>
        <a:spcAft>
          <a:spcPct val="0"/>
        </a:spcAft>
        <a:buFont typeface="Arial" panose="020B0604020202020204" pitchFamily="34" charset="0"/>
        <a:buChar char="•"/>
        <a:defRPr kern="1200">
          <a:solidFill>
            <a:schemeClr val="tx1"/>
          </a:solidFill>
          <a:latin typeface="+mn-lt"/>
          <a:ea typeface="+mn-ea"/>
          <a:cs typeface="+mn-cs"/>
        </a:defRPr>
      </a:lvl5pPr>
      <a:lvl6pPr marL="2640642" indent="-240058" algn="l" defTabSz="960234"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760" indent="-240058" algn="l" defTabSz="960234"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878" indent="-240058" algn="l" defTabSz="960234"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994" indent="-240058" algn="l" defTabSz="960234"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234" rtl="0" eaLnBrk="1" latinLnBrk="0" hangingPunct="1">
        <a:defRPr sz="1890" kern="1200">
          <a:solidFill>
            <a:schemeClr val="tx1"/>
          </a:solidFill>
          <a:latin typeface="+mn-lt"/>
          <a:ea typeface="+mn-ea"/>
          <a:cs typeface="+mn-cs"/>
        </a:defRPr>
      </a:lvl1pPr>
      <a:lvl2pPr marL="480117" algn="l" defTabSz="960234" rtl="0" eaLnBrk="1" latinLnBrk="0" hangingPunct="1">
        <a:defRPr sz="1890" kern="1200">
          <a:solidFill>
            <a:schemeClr val="tx1"/>
          </a:solidFill>
          <a:latin typeface="+mn-lt"/>
          <a:ea typeface="+mn-ea"/>
          <a:cs typeface="+mn-cs"/>
        </a:defRPr>
      </a:lvl2pPr>
      <a:lvl3pPr marL="960234" algn="l" defTabSz="960234" rtl="0" eaLnBrk="1" latinLnBrk="0" hangingPunct="1">
        <a:defRPr sz="1890" kern="1200">
          <a:solidFill>
            <a:schemeClr val="tx1"/>
          </a:solidFill>
          <a:latin typeface="+mn-lt"/>
          <a:ea typeface="+mn-ea"/>
          <a:cs typeface="+mn-cs"/>
        </a:defRPr>
      </a:lvl3pPr>
      <a:lvl4pPr marL="1440350" algn="l" defTabSz="960234" rtl="0" eaLnBrk="1" latinLnBrk="0" hangingPunct="1">
        <a:defRPr sz="1890" kern="1200">
          <a:solidFill>
            <a:schemeClr val="tx1"/>
          </a:solidFill>
          <a:latin typeface="+mn-lt"/>
          <a:ea typeface="+mn-ea"/>
          <a:cs typeface="+mn-cs"/>
        </a:defRPr>
      </a:lvl4pPr>
      <a:lvl5pPr marL="1920468" algn="l" defTabSz="960234" rtl="0" eaLnBrk="1" latinLnBrk="0" hangingPunct="1">
        <a:defRPr sz="1890" kern="1200">
          <a:solidFill>
            <a:schemeClr val="tx1"/>
          </a:solidFill>
          <a:latin typeface="+mn-lt"/>
          <a:ea typeface="+mn-ea"/>
          <a:cs typeface="+mn-cs"/>
        </a:defRPr>
      </a:lvl5pPr>
      <a:lvl6pPr marL="2400584" algn="l" defTabSz="960234" rtl="0" eaLnBrk="1" latinLnBrk="0" hangingPunct="1">
        <a:defRPr sz="1890" kern="1200">
          <a:solidFill>
            <a:schemeClr val="tx1"/>
          </a:solidFill>
          <a:latin typeface="+mn-lt"/>
          <a:ea typeface="+mn-ea"/>
          <a:cs typeface="+mn-cs"/>
        </a:defRPr>
      </a:lvl6pPr>
      <a:lvl7pPr marL="2880702" algn="l" defTabSz="960234" rtl="0" eaLnBrk="1" latinLnBrk="0" hangingPunct="1">
        <a:defRPr sz="1890" kern="1200">
          <a:solidFill>
            <a:schemeClr val="tx1"/>
          </a:solidFill>
          <a:latin typeface="+mn-lt"/>
          <a:ea typeface="+mn-ea"/>
          <a:cs typeface="+mn-cs"/>
        </a:defRPr>
      </a:lvl7pPr>
      <a:lvl8pPr marL="3360818" algn="l" defTabSz="960234" rtl="0" eaLnBrk="1" latinLnBrk="0" hangingPunct="1">
        <a:defRPr sz="1890" kern="1200">
          <a:solidFill>
            <a:schemeClr val="tx1"/>
          </a:solidFill>
          <a:latin typeface="+mn-lt"/>
          <a:ea typeface="+mn-ea"/>
          <a:cs typeface="+mn-cs"/>
        </a:defRPr>
      </a:lvl8pPr>
      <a:lvl9pPr marL="3840936" algn="l" defTabSz="960234"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officeforstudents.org.uk/publications/mental-health-are-all-students-being-properly-supported/"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226D64F-E922-42E1-BE04-32DFBBA55E3B}"/>
              </a:ext>
            </a:extLst>
          </p:cNvPr>
          <p:cNvSpPr txBox="1"/>
          <p:nvPr/>
        </p:nvSpPr>
        <p:spPr>
          <a:xfrm>
            <a:off x="212725" y="4572000"/>
            <a:ext cx="9175750" cy="1115947"/>
          </a:xfrm>
          <a:prstGeom prst="rect">
            <a:avLst/>
          </a:prstGeom>
          <a:noFill/>
        </p:spPr>
        <p:txBody>
          <a:bodyPr>
            <a:spAutoFit/>
          </a:bodyPr>
          <a:lstStyle/>
          <a:p>
            <a:pPr algn="ctr" eaLnBrk="1" fontAlgn="auto" hangingPunct="1">
              <a:lnSpc>
                <a:spcPct val="200000"/>
              </a:lnSpc>
              <a:spcBef>
                <a:spcPts val="0"/>
              </a:spcBef>
              <a:spcAft>
                <a:spcPts val="0"/>
              </a:spcAft>
              <a:defRPr/>
            </a:pPr>
            <a:r>
              <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TITLE: Contributing Factor Analysis to Mental Health Issues Among Different Ethnic Groups Within University Students in the United Kingdom</a:t>
            </a:r>
          </a:p>
        </p:txBody>
      </p:sp>
      <p:sp>
        <p:nvSpPr>
          <p:cNvPr id="3" name="Rectangle 2">
            <a:extLst>
              <a:ext uri="{FF2B5EF4-FFF2-40B4-BE49-F238E27FC236}">
                <a16:creationId xmlns:a16="http://schemas.microsoft.com/office/drawing/2014/main" id="{21513694-6DEA-44F9-8194-BEC1C0913DE8}"/>
              </a:ext>
            </a:extLst>
          </p:cNvPr>
          <p:cNvSpPr/>
          <p:nvPr/>
        </p:nvSpPr>
        <p:spPr>
          <a:xfrm>
            <a:off x="2400300" y="6077635"/>
            <a:ext cx="4800600" cy="2535502"/>
          </a:xfrm>
          <a:prstGeom prst="rect">
            <a:avLst/>
          </a:prstGeom>
          <a:noFill/>
        </p:spPr>
        <p:txBody>
          <a:bodyPr>
            <a:spAutoFit/>
          </a:bodyPr>
          <a:lstStyle/>
          <a:p>
            <a:pPr algn="ctr">
              <a:lnSpc>
                <a:spcPct val="150000"/>
              </a:lnSpc>
            </a:pPr>
            <a:r>
              <a:rPr lang="en-US" b="1" dirty="0">
                <a:latin typeface="Arial" panose="020B0604020202020204" pitchFamily="34" charset="0"/>
                <a:cs typeface="Arial" panose="020B0604020202020204" pitchFamily="34" charset="0"/>
              </a:rPr>
              <a:t>Your Full Name: Farha Bano</a:t>
            </a:r>
          </a:p>
          <a:p>
            <a:pPr algn="ctr">
              <a:lnSpc>
                <a:spcPct val="150000"/>
              </a:lnSpc>
            </a:pPr>
            <a:r>
              <a:rPr lang="en-US" b="1" dirty="0">
                <a:latin typeface="Arial" panose="020B0604020202020204" pitchFamily="34" charset="0"/>
                <a:cs typeface="Arial" panose="020B0604020202020204" pitchFamily="34" charset="0"/>
              </a:rPr>
              <a:t>Student Number: </a:t>
            </a:r>
            <a:r>
              <a:rPr lang="en-US" sz="1800" b="1" dirty="0">
                <a:effectLst/>
                <a:latin typeface="Arial" panose="020B0604020202020204" pitchFamily="34" charset="0"/>
                <a:ea typeface="Century Schoolbook" panose="02040604050505020304" pitchFamily="18" charset="0"/>
                <a:cs typeface="Arial" panose="020B0604020202020204" pitchFamily="34" charset="0"/>
              </a:rPr>
              <a:t>2238827</a:t>
            </a:r>
          </a:p>
          <a:p>
            <a:pPr algn="ctr">
              <a:lnSpc>
                <a:spcPct val="150000"/>
              </a:lnSpc>
            </a:pPr>
            <a:r>
              <a:rPr lang="en-US" b="1" dirty="0">
                <a:latin typeface="Arial" panose="020B0604020202020204" pitchFamily="34" charset="0"/>
                <a:ea typeface="Century Schoolbook" panose="02040604050505020304" pitchFamily="18" charset="0"/>
                <a:cs typeface="Arial" panose="020B0604020202020204" pitchFamily="34" charset="0"/>
              </a:rPr>
              <a:t>Module Code: BMHP6020 </a:t>
            </a:r>
          </a:p>
          <a:p>
            <a:pPr algn="ctr">
              <a:spcAft>
                <a:spcPts val="1100"/>
              </a:spcAft>
            </a:pPr>
            <a:r>
              <a:rPr lang="en-US" sz="1800" b="1" dirty="0">
                <a:effectLst/>
                <a:latin typeface="Arial" panose="020B0604020202020204" pitchFamily="34" charset="0"/>
                <a:ea typeface="Century Schoolbook" panose="02040604050505020304" pitchFamily="18" charset="0"/>
                <a:cs typeface="Times New Roman" panose="02020603050405020304" pitchFamily="18" charset="0"/>
              </a:rPr>
              <a:t>Module Title: Independent Project</a:t>
            </a:r>
            <a:endParaRPr lang="en-GB" sz="1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lgn="ctr">
              <a:lnSpc>
                <a:spcPct val="150000"/>
              </a:lnSpc>
            </a:pPr>
            <a:r>
              <a:rPr lang="en-US" sz="1800" b="1" dirty="0">
                <a:effectLst/>
                <a:latin typeface="Arial" panose="020B0604020202020204" pitchFamily="34" charset="0"/>
                <a:ea typeface="Century Schoolbook" panose="02040604050505020304" pitchFamily="18" charset="0"/>
                <a:cs typeface="Arial" panose="020B0604020202020204" pitchFamily="34" charset="0"/>
              </a:rPr>
              <a:t>Tutor: Chloe Harries</a:t>
            </a:r>
            <a:endParaRPr lang="en-GB" sz="1800" dirty="0">
              <a:effectLst/>
              <a:latin typeface="Arial" panose="020B0604020202020204" pitchFamily="34" charset="0"/>
              <a:ea typeface="Century Schoolbook" panose="02040604050505020304" pitchFamily="18" charset="0"/>
              <a:cs typeface="Arial" panose="020B0604020202020204" pitchFamily="34" charset="0"/>
            </a:endParaRPr>
          </a:p>
          <a:p>
            <a:pPr algn="ctr">
              <a:lnSpc>
                <a:spcPct val="150000"/>
              </a:lnSpc>
            </a:pPr>
            <a:endParaRPr lang="en-US" b="1" dirty="0">
              <a:latin typeface="Times New Roman" panose="02020603050405020304" pitchFamily="18" charset="0"/>
              <a:cs typeface="Times New Roman" panose="02020603050405020304" pitchFamily="18" charset="0"/>
            </a:endParaRPr>
          </a:p>
        </p:txBody>
      </p:sp>
      <p:pic>
        <p:nvPicPr>
          <p:cNvPr id="18" name="Picture 17" descr="SCVO | Sandwell Council of Voluntary Organisations.">
            <a:extLst>
              <a:ext uri="{FF2B5EF4-FFF2-40B4-BE49-F238E27FC236}">
                <a16:creationId xmlns:a16="http://schemas.microsoft.com/office/drawing/2014/main" id="{4E503E3C-18E7-4337-BEA3-8A5B16DFA82D}"/>
              </a:ext>
            </a:extLst>
          </p:cNvPr>
          <p:cNvPicPr/>
          <p:nvPr/>
        </p:nvPicPr>
        <p:blipFill>
          <a:blip r:embed="rId3">
            <a:extLst>
              <a:ext uri="{28A0092B-C50C-407E-A947-70E740481C1C}">
                <a14:useLocalDpi xmlns:a14="http://schemas.microsoft.com/office/drawing/2010/main" val="0"/>
              </a:ext>
            </a:extLst>
          </a:blip>
          <a:srcRect r="23643"/>
          <a:stretch>
            <a:fillRect/>
          </a:stretch>
        </p:blipFill>
        <p:spPr bwMode="auto">
          <a:xfrm>
            <a:off x="2724150" y="51276"/>
            <a:ext cx="4152900" cy="1328420"/>
          </a:xfrm>
          <a:prstGeom prst="rect">
            <a:avLst/>
          </a:prstGeom>
          <a:noFill/>
          <a:ln>
            <a:noFill/>
          </a:ln>
          <a:extLst>
            <a:ext uri="{53640926-AAD7-44D8-BBD7-CCE9431645EC}">
              <a14:shadowObscured xmlns:a14="http://schemas.microsoft.com/office/drawing/2010/main"/>
            </a:ext>
          </a:extLst>
        </p:spPr>
      </p:pic>
      <p:sp>
        <p:nvSpPr>
          <p:cNvPr id="5" name="Rectangle 4">
            <a:extLst>
              <a:ext uri="{FF2B5EF4-FFF2-40B4-BE49-F238E27FC236}">
                <a16:creationId xmlns:a16="http://schemas.microsoft.com/office/drawing/2014/main" id="{C689DF5E-05F3-4836-A25F-4F9D3F784C74}"/>
              </a:ext>
            </a:extLst>
          </p:cNvPr>
          <p:cNvSpPr/>
          <p:nvPr/>
        </p:nvSpPr>
        <p:spPr>
          <a:xfrm>
            <a:off x="2421082" y="2053255"/>
            <a:ext cx="4800600" cy="1845185"/>
          </a:xfrm>
          <a:prstGeom prst="rect">
            <a:avLst/>
          </a:prstGeom>
          <a:noFill/>
        </p:spPr>
        <p:txBody>
          <a:bodyPr>
            <a:spAutoFit/>
          </a:bodyPr>
          <a:lstStyle/>
          <a:p>
            <a:pPr algn="ctr">
              <a:lnSpc>
                <a:spcPct val="200000"/>
              </a:lnSpc>
            </a:pPr>
            <a:r>
              <a:rPr lang="en-US" sz="2000" b="1" dirty="0">
                <a:latin typeface="Times New Roman" panose="02020603050405020304" pitchFamily="18" charset="0"/>
                <a:cs typeface="Times New Roman" panose="02020603050405020304" pitchFamily="18" charset="0"/>
              </a:rPr>
              <a:t>Institute of Inner-City Learning, Birmingham Campus</a:t>
            </a:r>
          </a:p>
          <a:p>
            <a:pPr algn="ctr">
              <a:lnSpc>
                <a:spcPct val="200000"/>
              </a:lnSpc>
            </a:pPr>
            <a:r>
              <a:rPr lang="en-US" sz="2000" b="1" dirty="0">
                <a:latin typeface="Times New Roman" panose="02020603050405020304" pitchFamily="18" charset="0"/>
                <a:cs typeface="Times New Roman" panose="02020603050405020304" pitchFamily="18" charset="0"/>
              </a:rPr>
              <a:t>BSc (Hons) Health and Social Care</a:t>
            </a:r>
          </a:p>
        </p:txBody>
      </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904929D2-81A2-4887-8C8F-039B7BADDAB5}"/>
              </a:ext>
            </a:extLst>
          </p:cNvPr>
          <p:cNvSpPr txBox="1"/>
          <p:nvPr/>
        </p:nvSpPr>
        <p:spPr>
          <a:xfrm>
            <a:off x="106363" y="228600"/>
            <a:ext cx="4389437" cy="2492990"/>
          </a:xfrm>
          <a:prstGeom prst="rect">
            <a:avLst/>
          </a:prstGeom>
          <a:solidFill>
            <a:schemeClr val="accent2">
              <a:lumMod val="60000"/>
              <a:lumOff val="40000"/>
            </a:schemeClr>
          </a:solidFill>
          <a:ln>
            <a:solidFill>
              <a:schemeClr val="tx1"/>
            </a:solidFill>
          </a:ln>
        </p:spPr>
        <p:txBody>
          <a:bodyPr wrap="square">
            <a:spAutoFit/>
          </a:bodyPr>
          <a:lstStyle/>
          <a:p>
            <a:pPr eaLnBrk="1" fontAlgn="auto" hangingPunct="1">
              <a:spcBef>
                <a:spcPts val="0"/>
              </a:spcBef>
              <a:spcAft>
                <a:spcPts val="0"/>
              </a:spcAft>
              <a:defRPr/>
            </a:pPr>
            <a:r>
              <a:rPr lang="en-US" sz="1200" b="1" i="1" dirty="0">
                <a:latin typeface="Times New Roman" panose="02020603050405020304" pitchFamily="18" charset="0"/>
                <a:cs typeface="Times New Roman" panose="02020603050405020304" pitchFamily="18" charset="0"/>
              </a:rPr>
              <a:t>Introduction</a:t>
            </a:r>
          </a:p>
          <a:p>
            <a:pPr marL="240058" indent="-240058"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In the UK, mental health issues are now a key public health concern, with about one in four university students having a mental health condition, including anxiety, depression or stress disorders (</a:t>
            </a:r>
            <a:r>
              <a:rPr lang="en-US" sz="1200" dirty="0" err="1">
                <a:latin typeface="Times New Roman" panose="02020603050405020304" pitchFamily="18" charset="0"/>
                <a:cs typeface="Times New Roman" panose="02020603050405020304" pitchFamily="18" charset="0"/>
              </a:rPr>
              <a:t>Fauzi</a:t>
            </a:r>
            <a:r>
              <a:rPr lang="en-US" sz="1200" dirty="0">
                <a:latin typeface="Times New Roman" panose="02020603050405020304" pitchFamily="18" charset="0"/>
                <a:cs typeface="Times New Roman" panose="02020603050405020304" pitchFamily="18" charset="0"/>
              </a:rPr>
              <a:t> et al., 2021). </a:t>
            </a:r>
          </a:p>
          <a:p>
            <a:pPr marL="240058" indent="-240058"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The level of mental health experiences is not the same across groups of students, however.</a:t>
            </a:r>
          </a:p>
          <a:p>
            <a:pPr marL="240058" indent="-240058"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Ethnic minority students experience further barriers such as discrimination, cultural stigma, language difficulties, and the lack of culturally relevant support services (</a:t>
            </a:r>
            <a:r>
              <a:rPr lang="en-US" sz="1200" dirty="0" err="1">
                <a:latin typeface="Times New Roman" panose="02020603050405020304" pitchFamily="18" charset="0"/>
                <a:cs typeface="Times New Roman" panose="02020603050405020304" pitchFamily="18" charset="0"/>
              </a:rPr>
              <a:t>Ahad</a:t>
            </a:r>
            <a:r>
              <a:rPr lang="en-US" sz="1200" dirty="0">
                <a:latin typeface="Times New Roman" panose="02020603050405020304" pitchFamily="18" charset="0"/>
                <a:cs typeface="Times New Roman" panose="02020603050405020304" pitchFamily="18" charset="0"/>
              </a:rPr>
              <a:t> et al., 2023).</a:t>
            </a:r>
          </a:p>
          <a:p>
            <a:pPr marL="240058" indent="-240058"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Though UK higher education is increasingly diverse, there is limited comparative work examining mental health variables in relation to the ethnic groups (Campbell et al., 2022).</a:t>
            </a:r>
          </a:p>
        </p:txBody>
      </p:sp>
      <p:sp>
        <p:nvSpPr>
          <p:cNvPr id="11" name="TextBox 10">
            <a:extLst>
              <a:ext uri="{FF2B5EF4-FFF2-40B4-BE49-F238E27FC236}">
                <a16:creationId xmlns:a16="http://schemas.microsoft.com/office/drawing/2014/main" id="{E10D983A-A397-4C5A-B617-8166083F4803}"/>
              </a:ext>
            </a:extLst>
          </p:cNvPr>
          <p:cNvSpPr txBox="1"/>
          <p:nvPr/>
        </p:nvSpPr>
        <p:spPr>
          <a:xfrm>
            <a:off x="106358" y="2819400"/>
            <a:ext cx="4389438" cy="1015663"/>
          </a:xfrm>
          <a:prstGeom prst="rect">
            <a:avLst/>
          </a:prstGeom>
          <a:solidFill>
            <a:schemeClr val="accent2">
              <a:lumMod val="60000"/>
              <a:lumOff val="40000"/>
            </a:schemeClr>
          </a:solidFill>
          <a:ln>
            <a:solidFill>
              <a:schemeClr val="tx1"/>
            </a:solidFill>
          </a:ln>
        </p:spPr>
        <p:txBody>
          <a:bodyPr wrap="square">
            <a:spAutoFit/>
          </a:bodyPr>
          <a:lstStyle/>
          <a:p>
            <a:pPr eaLnBrk="1" fontAlgn="auto" hangingPunct="1">
              <a:spcBef>
                <a:spcPts val="0"/>
              </a:spcBef>
              <a:spcAft>
                <a:spcPts val="0"/>
              </a:spcAft>
              <a:defRPr/>
            </a:pPr>
            <a:r>
              <a:rPr lang="en-US" sz="1200" b="1" i="1" dirty="0">
                <a:latin typeface="Times New Roman" panose="02020603050405020304" pitchFamily="18" charset="0"/>
                <a:cs typeface="Times New Roman" panose="02020603050405020304" pitchFamily="18" charset="0"/>
              </a:rPr>
              <a:t>Research Aim</a:t>
            </a:r>
          </a:p>
          <a:p>
            <a:pPr eaLnBrk="1" fontAlgn="auto" hangingPunct="1">
              <a:spcBef>
                <a:spcPts val="0"/>
              </a:spcBef>
              <a:spcAft>
                <a:spcPts val="0"/>
              </a:spcAft>
              <a:defRPr/>
            </a:pPr>
            <a:r>
              <a:rPr lang="en-US" sz="1200" dirty="0">
                <a:latin typeface="Times New Roman" panose="02020603050405020304" pitchFamily="18" charset="0"/>
                <a:cs typeface="Times New Roman" panose="02020603050405020304" pitchFamily="18" charset="0"/>
              </a:rPr>
              <a:t>To clearly examine the multitude of social, cultural, environmental and psychological forces that influence the prevalence and severity of mental health problems affecting university students of various ethnic backgrounds across the UK.</a:t>
            </a:r>
          </a:p>
        </p:txBody>
      </p:sp>
      <p:sp>
        <p:nvSpPr>
          <p:cNvPr id="12" name="TextBox 11">
            <a:extLst>
              <a:ext uri="{FF2B5EF4-FFF2-40B4-BE49-F238E27FC236}">
                <a16:creationId xmlns:a16="http://schemas.microsoft.com/office/drawing/2014/main" id="{0795FCCF-5BC7-4545-8676-633A9C215E5E}"/>
              </a:ext>
            </a:extLst>
          </p:cNvPr>
          <p:cNvSpPr txBox="1"/>
          <p:nvPr/>
        </p:nvSpPr>
        <p:spPr>
          <a:xfrm>
            <a:off x="4648188" y="8696742"/>
            <a:ext cx="4846649" cy="1754326"/>
          </a:xfrm>
          <a:prstGeom prst="rect">
            <a:avLst/>
          </a:prstGeom>
          <a:solidFill>
            <a:schemeClr val="accent1">
              <a:lumMod val="60000"/>
              <a:lumOff val="40000"/>
            </a:schemeClr>
          </a:solidFill>
          <a:ln>
            <a:solidFill>
              <a:schemeClr val="tx1"/>
            </a:solidFill>
          </a:ln>
        </p:spPr>
        <p:txBody>
          <a:bodyPr wrap="square">
            <a:spAutoFit/>
          </a:bodyPr>
          <a:lstStyle/>
          <a:p>
            <a:pPr eaLnBrk="1" fontAlgn="auto" hangingPunct="1">
              <a:spcBef>
                <a:spcPts val="0"/>
              </a:spcBef>
              <a:spcAft>
                <a:spcPts val="0"/>
              </a:spcAft>
              <a:defRPr/>
            </a:pPr>
            <a:r>
              <a:rPr lang="en-US" sz="1200" b="1" i="1" dirty="0">
                <a:latin typeface="Times New Roman" panose="02020603050405020304" pitchFamily="18" charset="0"/>
                <a:cs typeface="Times New Roman" panose="02020603050405020304" pitchFamily="18" charset="0"/>
              </a:rPr>
              <a:t>Ethical Consideration</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This dissertation is conducted as secondary research and not primary data collection with any participants.</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Academic integrity was maintained by using the right quotation and proper referencing of all sources, and avoiding misinterpretation of studies (</a:t>
            </a:r>
            <a:r>
              <a:rPr lang="en-US" sz="1200" dirty="0" err="1">
                <a:latin typeface="Times New Roman" panose="02020603050405020304" pitchFamily="18" charset="0"/>
                <a:cs typeface="Times New Roman" panose="02020603050405020304" pitchFamily="18" charset="0"/>
              </a:rPr>
              <a:t>Panjaitan</a:t>
            </a:r>
            <a:r>
              <a:rPr lang="en-US" sz="1200" dirty="0">
                <a:latin typeface="Times New Roman" panose="02020603050405020304" pitchFamily="18" charset="0"/>
                <a:cs typeface="Times New Roman" panose="02020603050405020304" pitchFamily="18" charset="0"/>
              </a:rPr>
              <a:t> et al., 2024).</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Relevant and credible literature was selected to ensure transparency and credibility, while there was no bias in source selection (</a:t>
            </a:r>
            <a:r>
              <a:rPr lang="en-US" sz="1200" dirty="0" err="1">
                <a:latin typeface="Times New Roman" panose="02020603050405020304" pitchFamily="18" charset="0"/>
                <a:cs typeface="Times New Roman" panose="02020603050405020304" pitchFamily="18" charset="0"/>
              </a:rPr>
              <a:t>Shaheen</a:t>
            </a:r>
            <a:r>
              <a:rPr lang="en-US" sz="1200" dirty="0">
                <a:latin typeface="Times New Roman" panose="02020603050405020304" pitchFamily="18" charset="0"/>
                <a:cs typeface="Times New Roman" panose="02020603050405020304" pitchFamily="18" charset="0"/>
              </a:rPr>
              <a:t> et al., 2023).</a:t>
            </a:r>
          </a:p>
        </p:txBody>
      </p:sp>
      <p:sp>
        <p:nvSpPr>
          <p:cNvPr id="13" name="TextBox 12">
            <a:extLst>
              <a:ext uri="{FF2B5EF4-FFF2-40B4-BE49-F238E27FC236}">
                <a16:creationId xmlns:a16="http://schemas.microsoft.com/office/drawing/2014/main" id="{57DEEC45-88DE-4B2D-B3AA-D77A3E9258B4}"/>
              </a:ext>
            </a:extLst>
          </p:cNvPr>
          <p:cNvSpPr txBox="1"/>
          <p:nvPr/>
        </p:nvSpPr>
        <p:spPr>
          <a:xfrm>
            <a:off x="106363" y="3931146"/>
            <a:ext cx="4389433" cy="3231654"/>
          </a:xfrm>
          <a:prstGeom prst="rect">
            <a:avLst/>
          </a:prstGeom>
          <a:solidFill>
            <a:schemeClr val="accent6">
              <a:lumMod val="60000"/>
              <a:lumOff val="40000"/>
            </a:schemeClr>
          </a:solidFill>
          <a:ln>
            <a:solidFill>
              <a:schemeClr val="tx1"/>
            </a:solidFill>
          </a:ln>
        </p:spPr>
        <p:txBody>
          <a:bodyPr wrap="square">
            <a:spAutoFit/>
          </a:bodyPr>
          <a:lstStyle/>
          <a:p>
            <a:pPr eaLnBrk="1" fontAlgn="auto" hangingPunct="1">
              <a:spcBef>
                <a:spcPts val="0"/>
              </a:spcBef>
              <a:spcAft>
                <a:spcPts val="0"/>
              </a:spcAft>
              <a:defRPr/>
            </a:pPr>
            <a:r>
              <a:rPr lang="en-US" sz="1200" b="1" i="1" dirty="0">
                <a:latin typeface="Times New Roman" panose="02020603050405020304" pitchFamily="18" charset="0"/>
                <a:cs typeface="Times New Roman" panose="02020603050405020304" pitchFamily="18" charset="0"/>
              </a:rPr>
              <a:t>Search Strategy</a:t>
            </a:r>
          </a:p>
          <a:p>
            <a:pPr marL="285750" indent="-2857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A structured search strategy was designed with words from the dissertation title "mental health", "ethnic groups", "university students" and "United Kingdom".</a:t>
            </a:r>
          </a:p>
          <a:p>
            <a:pPr marL="285750" indent="-2857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Other terms were added like "psychological distress", "ethnic minority students", "wellbeing services" and "help-seeking behaviour.</a:t>
            </a:r>
          </a:p>
          <a:p>
            <a:pPr marL="285750" indent="-2857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Searches were narrowed by using Boolean operators (AND, OR, NOT) (Wang et al., 2024).</a:t>
            </a:r>
          </a:p>
          <a:p>
            <a:pPr marL="285750" indent="-2857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A Source Tracking Table (STT) was systematically created for all search combinations and the outputs found. </a:t>
            </a:r>
          </a:p>
          <a:p>
            <a:pPr marL="285750" indent="-2857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Database searching included Google Scholar, PubMed, and ScienceDirect, due to their peer-reviewed psychological and public health research (Bin Abdulrahman et al., 2025).</a:t>
            </a:r>
          </a:p>
          <a:p>
            <a:pPr marL="285750" indent="-2857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A number of filters were applied, such as publication periods (2021–2025), peer-reviewed articles, English studies, and ethnic minority studies (children only).</a:t>
            </a:r>
          </a:p>
        </p:txBody>
      </p:sp>
      <p:sp>
        <p:nvSpPr>
          <p:cNvPr id="14" name="TextBox 13">
            <a:extLst>
              <a:ext uri="{FF2B5EF4-FFF2-40B4-BE49-F238E27FC236}">
                <a16:creationId xmlns:a16="http://schemas.microsoft.com/office/drawing/2014/main" id="{97F60E9F-7093-44F1-BDEF-1D30180F66F4}"/>
              </a:ext>
            </a:extLst>
          </p:cNvPr>
          <p:cNvSpPr txBox="1"/>
          <p:nvPr/>
        </p:nvSpPr>
        <p:spPr>
          <a:xfrm>
            <a:off x="4648200" y="3844669"/>
            <a:ext cx="4846637" cy="1200329"/>
          </a:xfrm>
          <a:prstGeom prst="rect">
            <a:avLst/>
          </a:prstGeom>
          <a:solidFill>
            <a:schemeClr val="accent6">
              <a:lumMod val="60000"/>
              <a:lumOff val="40000"/>
            </a:schemeClr>
          </a:solidFill>
          <a:ln>
            <a:solidFill>
              <a:schemeClr val="tx1"/>
            </a:solidFill>
          </a:ln>
        </p:spPr>
        <p:txBody>
          <a:bodyPr wrap="square">
            <a:spAutoFit/>
          </a:bodyPr>
          <a:lstStyle/>
          <a:p>
            <a:pPr eaLnBrk="1" fontAlgn="auto" hangingPunct="1">
              <a:spcBef>
                <a:spcPts val="0"/>
              </a:spcBef>
              <a:spcAft>
                <a:spcPts val="0"/>
              </a:spcAft>
              <a:defRPr/>
            </a:pPr>
            <a:r>
              <a:rPr lang="en-US" sz="1200" b="1" i="1" dirty="0">
                <a:latin typeface="Times New Roman" panose="02020603050405020304" pitchFamily="18" charset="0"/>
                <a:cs typeface="Times New Roman" panose="02020603050405020304" pitchFamily="18" charset="0"/>
              </a:rPr>
              <a:t>Picture / Graph / Visual Aid / Statistics</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National data indicate that anxiety and depression are the most commonly reported mental health issues among UK university students (Office for Students, 2019).</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The degree attainment gap between black and white students with a mental health condition is extremely high at 26.8%.</a:t>
            </a:r>
          </a:p>
        </p:txBody>
      </p:sp>
      <p:sp>
        <p:nvSpPr>
          <p:cNvPr id="15" name="TextBox 14">
            <a:extLst>
              <a:ext uri="{FF2B5EF4-FFF2-40B4-BE49-F238E27FC236}">
                <a16:creationId xmlns:a16="http://schemas.microsoft.com/office/drawing/2014/main" id="{CE4B74A2-C0FE-4020-B099-AC2E4C5B33F5}"/>
              </a:ext>
            </a:extLst>
          </p:cNvPr>
          <p:cNvSpPr txBox="1"/>
          <p:nvPr/>
        </p:nvSpPr>
        <p:spPr>
          <a:xfrm>
            <a:off x="4648194" y="6867942"/>
            <a:ext cx="4846643" cy="1754326"/>
          </a:xfrm>
          <a:prstGeom prst="rect">
            <a:avLst/>
          </a:prstGeom>
          <a:solidFill>
            <a:schemeClr val="accent1">
              <a:lumMod val="60000"/>
              <a:lumOff val="40000"/>
            </a:schemeClr>
          </a:solidFill>
          <a:ln>
            <a:solidFill>
              <a:schemeClr val="tx1"/>
            </a:solidFill>
          </a:ln>
        </p:spPr>
        <p:txBody>
          <a:bodyPr wrap="square">
            <a:spAutoFit/>
          </a:bodyPr>
          <a:lstStyle/>
          <a:p>
            <a:pPr eaLnBrk="1" fontAlgn="auto" hangingPunct="1">
              <a:spcBef>
                <a:spcPts val="0"/>
              </a:spcBef>
              <a:spcAft>
                <a:spcPts val="0"/>
              </a:spcAft>
              <a:defRPr/>
            </a:pPr>
            <a:r>
              <a:rPr lang="en-US" sz="1200" b="1" i="1" dirty="0">
                <a:latin typeface="Times New Roman" panose="02020603050405020304" pitchFamily="18" charset="0"/>
                <a:cs typeface="Times New Roman" panose="02020603050405020304" pitchFamily="18" charset="0"/>
              </a:rPr>
              <a:t>Research Validation</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The CRAAP test was applied to each of the sources, examining Currency, Relevance, Authority, Accuracy and Purpose (Ong et al., 2026).</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Recent articles and peer-reviewed articles with academic validity were given priority.</a:t>
            </a:r>
          </a:p>
          <a:p>
            <a:pPr marL="171450" indent="-171450" eaLnBrk="1" fontAlgn="auto" hangingPunct="1">
              <a:spcBef>
                <a:spcPts val="0"/>
              </a:spcBef>
              <a:spcAft>
                <a:spcPts val="0"/>
              </a:spcAft>
              <a:buFont typeface="Arial" panose="020B0604020202020204" pitchFamily="34" charset="0"/>
              <a:buChar char="•"/>
              <a:defRPr/>
            </a:pPr>
            <a:r>
              <a:rPr lang="en-US" sz="1200" dirty="0">
                <a:latin typeface="Times New Roman" panose="02020603050405020304" pitchFamily="18" charset="0"/>
                <a:cs typeface="Times New Roman" panose="02020603050405020304" pitchFamily="18" charset="0"/>
              </a:rPr>
              <a:t>For example, Jones Nielsen et al. (2025) took a mixed-methods approach and examined ethnic minority students in London universities, and Sheldon et al. (2021) used a systematic review methodology.</a:t>
            </a:r>
          </a:p>
        </p:txBody>
      </p:sp>
      <p:graphicFrame>
        <p:nvGraphicFramePr>
          <p:cNvPr id="4" name="Table 3">
            <a:extLst>
              <a:ext uri="{FF2B5EF4-FFF2-40B4-BE49-F238E27FC236}">
                <a16:creationId xmlns:a16="http://schemas.microsoft.com/office/drawing/2014/main" id="{A8145AC2-6E20-4AE0-B12C-BC8CC1AD8D55}"/>
              </a:ext>
            </a:extLst>
          </p:cNvPr>
          <p:cNvGraphicFramePr>
            <a:graphicFrameLocks noGrp="1"/>
          </p:cNvGraphicFramePr>
          <p:nvPr>
            <p:extLst>
              <p:ext uri="{D42A27DB-BD31-4B8C-83A1-F6EECF244321}">
                <p14:modId xmlns:p14="http://schemas.microsoft.com/office/powerpoint/2010/main" val="3253590229"/>
              </p:ext>
            </p:extLst>
          </p:nvPr>
        </p:nvGraphicFramePr>
        <p:xfrm>
          <a:off x="106357" y="7262172"/>
          <a:ext cx="4389433" cy="5352478"/>
        </p:xfrm>
        <a:graphic>
          <a:graphicData uri="http://schemas.openxmlformats.org/drawingml/2006/table">
            <a:tbl>
              <a:tblPr firstRow="1" firstCol="1" bandRow="1">
                <a:tableStyleId>{5C22544A-7EE6-4342-B048-85BDC9FD1C3A}</a:tableStyleId>
              </a:tblPr>
              <a:tblGrid>
                <a:gridCol w="826828">
                  <a:extLst>
                    <a:ext uri="{9D8B030D-6E8A-4147-A177-3AD203B41FA5}">
                      <a16:colId xmlns:a16="http://schemas.microsoft.com/office/drawing/2014/main" val="1172453140"/>
                    </a:ext>
                  </a:extLst>
                </a:gridCol>
                <a:gridCol w="1425044">
                  <a:extLst>
                    <a:ext uri="{9D8B030D-6E8A-4147-A177-3AD203B41FA5}">
                      <a16:colId xmlns:a16="http://schemas.microsoft.com/office/drawing/2014/main" val="100119642"/>
                    </a:ext>
                  </a:extLst>
                </a:gridCol>
                <a:gridCol w="2137561">
                  <a:extLst>
                    <a:ext uri="{9D8B030D-6E8A-4147-A177-3AD203B41FA5}">
                      <a16:colId xmlns:a16="http://schemas.microsoft.com/office/drawing/2014/main" val="2503457776"/>
                    </a:ext>
                  </a:extLst>
                </a:gridCol>
              </a:tblGrid>
              <a:tr h="152098">
                <a:tc>
                  <a:txBody>
                    <a:bodyPr/>
                    <a:lstStyle/>
                    <a:p>
                      <a:pPr marL="0" marR="0" algn="ctr">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Author &amp; Year</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gn="ctr">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Article Title</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gn="ctr">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Summary</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4194725645"/>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Bains and Gutman (2021)</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Mental health in ethnic minority populations in the UK</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Ethnic minority children showed different mental health trajectories than White children, even after controlling for socioeconomic factors.</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4272389237"/>
                  </a:ext>
                </a:extLst>
              </a:tr>
              <a:tr h="648155">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Tao et al. (2024)</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Centrality and bridge symptoms of anxiety, depression, and sleep disturbance among college students</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Identified poor sleep, worry, guilt, and irritability as central symptoms connecting mental health disorders during COVID-19.</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2955800269"/>
                  </a:ext>
                </a:extLst>
              </a:tr>
              <a:tr h="648155">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Jones Nielsen et al. (2025)</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Utilisation of Embedded University Wellbeing Services by Ethnic Minority Students in London</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Barriers included stigma, privacy concerns, and cultural barriers. Recommended culturally responsive counselling.</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2940299917"/>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Jaspal and Lopes (2021)</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Discrimination and mental health outcomes in British Black and South Asian people</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Discrimination increased anxiety, depression, and fear while reducing life satisfaction during COVID-19.</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2324477534"/>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Birch (2024)</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Interventions to Signpost Students to University Mental Health Support</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Barriers included a lack of trust and concerns about effectiveness. Recommended improved communication.</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3048915110"/>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Medlicott et al. (2021)</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Effectiveness of a mindfulness-based course for university students</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Mindfulness programme improved wellbeing, resilience, academic motivation, and mental health.</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285192257"/>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Kodish et al. (2022)</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Enhancing racial/ethnic equity in college student mental health</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Students of colour were less likely to access prior treatment but engaged equally when services were accessible.</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3941079599"/>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Sheldon et al. (2021)</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Prevalence and risk factors for mental health problems in undergraduates</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Major predictors included financial difficulties, childhood adversity, and existing mental health conditions.</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3980610828"/>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Hyseni Duraku et al. (2023)</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Barriers to seeking psychological help among university students</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Lack of trust and self-disclosure concerns acted as barriers to support despite high anxiety and depression levels.</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2709446677"/>
                  </a:ext>
                </a:extLst>
              </a:tr>
              <a:tr h="482803">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Busby et al. (2021)</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a:solidFill>
                            <a:schemeClr val="bg1"/>
                          </a:solidFill>
                          <a:effectLst/>
                          <a:latin typeface="Times New Roman" panose="02020603050405020304" pitchFamily="18" charset="0"/>
                          <a:cs typeface="Times New Roman" panose="02020603050405020304" pitchFamily="18" charset="0"/>
                        </a:rPr>
                        <a:t>Black college students are at an elevated risk of suicide</a:t>
                      </a:r>
                      <a:endParaRPr lang="en-GB" sz="80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marL="0" marR="0">
                        <a:lnSpc>
                          <a:spcPct val="115000"/>
                        </a:lnSpc>
                        <a:spcBef>
                          <a:spcPts val="0"/>
                        </a:spcBef>
                        <a:spcAft>
                          <a:spcPts val="0"/>
                        </a:spcAft>
                      </a:pPr>
                      <a:r>
                        <a:rPr lang="en-GB" sz="800" dirty="0">
                          <a:solidFill>
                            <a:schemeClr val="bg1"/>
                          </a:solidFill>
                          <a:effectLst/>
                          <a:latin typeface="Times New Roman" panose="02020603050405020304" pitchFamily="18" charset="0"/>
                          <a:cs typeface="Times New Roman" panose="02020603050405020304" pitchFamily="18" charset="0"/>
                        </a:rPr>
                        <a:t>Many at-risk students received no support due to a lack of awareness, time concerns, and perceptions of problem severity.</a:t>
                      </a:r>
                      <a:endParaRPr lang="en-GB" sz="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440404963"/>
                  </a:ext>
                </a:extLst>
              </a:tr>
            </a:tbl>
          </a:graphicData>
        </a:graphic>
      </p:graphicFrame>
      <p:graphicFrame>
        <p:nvGraphicFramePr>
          <p:cNvPr id="5" name="Table 4">
            <a:extLst>
              <a:ext uri="{FF2B5EF4-FFF2-40B4-BE49-F238E27FC236}">
                <a16:creationId xmlns:a16="http://schemas.microsoft.com/office/drawing/2014/main" id="{3BE81E8B-8C1E-4628-9626-A6F885F1FE41}"/>
              </a:ext>
            </a:extLst>
          </p:cNvPr>
          <p:cNvGraphicFramePr>
            <a:graphicFrameLocks noGrp="1"/>
          </p:cNvGraphicFramePr>
          <p:nvPr>
            <p:extLst>
              <p:ext uri="{D42A27DB-BD31-4B8C-83A1-F6EECF244321}">
                <p14:modId xmlns:p14="http://schemas.microsoft.com/office/powerpoint/2010/main" val="3767840290"/>
              </p:ext>
            </p:extLst>
          </p:nvPr>
        </p:nvGraphicFramePr>
        <p:xfrm>
          <a:off x="4648200" y="228601"/>
          <a:ext cx="4846638" cy="3510111"/>
        </p:xfrm>
        <a:graphic>
          <a:graphicData uri="http://schemas.openxmlformats.org/drawingml/2006/table">
            <a:tbl>
              <a:tblPr firstRow="1" firstCol="1" bandRow="1">
                <a:tableStyleId>{5C22544A-7EE6-4342-B048-85BDC9FD1C3A}</a:tableStyleId>
              </a:tblPr>
              <a:tblGrid>
                <a:gridCol w="807773">
                  <a:extLst>
                    <a:ext uri="{9D8B030D-6E8A-4147-A177-3AD203B41FA5}">
                      <a16:colId xmlns:a16="http://schemas.microsoft.com/office/drawing/2014/main" val="2264602949"/>
                    </a:ext>
                  </a:extLst>
                </a:gridCol>
                <a:gridCol w="807773">
                  <a:extLst>
                    <a:ext uri="{9D8B030D-6E8A-4147-A177-3AD203B41FA5}">
                      <a16:colId xmlns:a16="http://schemas.microsoft.com/office/drawing/2014/main" val="1822342784"/>
                    </a:ext>
                  </a:extLst>
                </a:gridCol>
                <a:gridCol w="807773">
                  <a:extLst>
                    <a:ext uri="{9D8B030D-6E8A-4147-A177-3AD203B41FA5}">
                      <a16:colId xmlns:a16="http://schemas.microsoft.com/office/drawing/2014/main" val="3575355300"/>
                    </a:ext>
                  </a:extLst>
                </a:gridCol>
                <a:gridCol w="807773">
                  <a:extLst>
                    <a:ext uri="{9D8B030D-6E8A-4147-A177-3AD203B41FA5}">
                      <a16:colId xmlns:a16="http://schemas.microsoft.com/office/drawing/2014/main" val="2060934685"/>
                    </a:ext>
                  </a:extLst>
                </a:gridCol>
                <a:gridCol w="807773">
                  <a:extLst>
                    <a:ext uri="{9D8B030D-6E8A-4147-A177-3AD203B41FA5}">
                      <a16:colId xmlns:a16="http://schemas.microsoft.com/office/drawing/2014/main" val="3957915941"/>
                    </a:ext>
                  </a:extLst>
                </a:gridCol>
                <a:gridCol w="807773">
                  <a:extLst>
                    <a:ext uri="{9D8B030D-6E8A-4147-A177-3AD203B41FA5}">
                      <a16:colId xmlns:a16="http://schemas.microsoft.com/office/drawing/2014/main" val="2875982333"/>
                    </a:ext>
                  </a:extLst>
                </a:gridCol>
              </a:tblGrid>
              <a:tr h="152889">
                <a:tc>
                  <a:txBody>
                    <a:bodyPr/>
                    <a:lstStyle/>
                    <a:p>
                      <a:pPr marL="0" marR="0" algn="ctr">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Source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gn="ctr">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Currency</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gn="ctr">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Relevance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gn="ctr">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Authority</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gn="ctr">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Accuracy</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gn="ctr">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Purpose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653743312"/>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Bains and Gutman (2021)</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2021 –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UK ethnic minority youth</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Academic researchers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Large UK dataset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Inform/educate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3819763302"/>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Tao et al. (2024)</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2024 – very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Student focus but non-UK</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Peer-reviewed journal</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Large sample (6,710)</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Inform/educate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2377714093"/>
                  </a:ext>
                </a:extLst>
              </a:tr>
              <a:tr h="485313">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Jones Nielsen et al. (2025)</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2025 – extremely recent</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UK university ethnic minorities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Academic researchers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Mixed-methods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Improve services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799564543"/>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Jaspal and Lopes (2021)</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2021 –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UK ethnic discrimination</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Psychology experts</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Statistical modelling</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Inform/educate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645265327"/>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Birch (2024)</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2024 – very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UK higher education</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Doctoral research</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Mixed-methods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Improve policy</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2373588420"/>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Medlicott et al. (2021)</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2021 –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Student wellbeing</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Psychology researchers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Validated measures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Inform/educate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2380685378"/>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Kodish et al. (2022)</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2022 –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US context</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Psychiatry researchers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Large online study</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Improve equity</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663505648"/>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Sheldon et al. (2021)</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2021 –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Student risk factors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Systematic review</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Meta-analysis</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Inform/educate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4067876566"/>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Hyseni Duraku et al. (2023)</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2023 – recent</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Non-UK but transferable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Public health academics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Mixed-methods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Inform/educate</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3749100406"/>
                  </a:ext>
                </a:extLst>
              </a:tr>
              <a:tr h="319101">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Busby et al. (2021)</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2021 – recent</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Ethnic minority focus (US)</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a:solidFill>
                            <a:schemeClr val="tx1"/>
                          </a:solidFill>
                          <a:effectLst/>
                          <a:latin typeface="Times New Roman" panose="02020603050405020304" pitchFamily="18" charset="0"/>
                          <a:cs typeface="Times New Roman" panose="02020603050405020304" pitchFamily="18" charset="0"/>
                        </a:rPr>
                        <a:t>Health researchers</a:t>
                      </a:r>
                      <a:endParaRPr lang="en-GB" sz="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Large survey (1,559)</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tc>
                  <a:txBody>
                    <a:bodyPr/>
                    <a:lstStyle/>
                    <a:p>
                      <a:pPr marL="0" marR="0">
                        <a:lnSpc>
                          <a:spcPct val="115000"/>
                        </a:lnSpc>
                        <a:spcBef>
                          <a:spcPts val="0"/>
                        </a:spcBef>
                        <a:spcAft>
                          <a:spcPts val="0"/>
                        </a:spcAft>
                      </a:pPr>
                      <a:r>
                        <a:rPr lang="en-GB" sz="800" dirty="0">
                          <a:solidFill>
                            <a:schemeClr val="tx1"/>
                          </a:solidFill>
                          <a:effectLst/>
                          <a:latin typeface="Times New Roman" panose="02020603050405020304" pitchFamily="18" charset="0"/>
                          <a:cs typeface="Times New Roman" panose="02020603050405020304" pitchFamily="18" charset="0"/>
                        </a:rPr>
                        <a:t>Inform/educate</a:t>
                      </a:r>
                      <a:endParaRPr lang="en-GB" sz="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53225129"/>
                  </a:ext>
                </a:extLst>
              </a:tr>
            </a:tbl>
          </a:graphicData>
        </a:graphic>
      </p:graphicFrame>
      <p:pic>
        <p:nvPicPr>
          <p:cNvPr id="18" name="Picture 17">
            <a:extLst>
              <a:ext uri="{FF2B5EF4-FFF2-40B4-BE49-F238E27FC236}">
                <a16:creationId xmlns:a16="http://schemas.microsoft.com/office/drawing/2014/main" id="{FDCE8655-8840-404F-ADFA-404C68359142}"/>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4648195" y="5106821"/>
            <a:ext cx="1905006" cy="1682435"/>
          </a:xfrm>
          <a:prstGeom prst="rect">
            <a:avLst/>
          </a:prstGeom>
          <a:noFill/>
        </p:spPr>
      </p:pic>
      <p:graphicFrame>
        <p:nvGraphicFramePr>
          <p:cNvPr id="7" name="Table 6">
            <a:extLst>
              <a:ext uri="{FF2B5EF4-FFF2-40B4-BE49-F238E27FC236}">
                <a16:creationId xmlns:a16="http://schemas.microsoft.com/office/drawing/2014/main" id="{8C8BC779-FBE6-44D6-B882-4A2268E5EDA7}"/>
              </a:ext>
            </a:extLst>
          </p:cNvPr>
          <p:cNvGraphicFramePr>
            <a:graphicFrameLocks noGrp="1"/>
          </p:cNvGraphicFramePr>
          <p:nvPr>
            <p:extLst>
              <p:ext uri="{D42A27DB-BD31-4B8C-83A1-F6EECF244321}">
                <p14:modId xmlns:p14="http://schemas.microsoft.com/office/powerpoint/2010/main" val="1481907309"/>
              </p:ext>
            </p:extLst>
          </p:nvPr>
        </p:nvGraphicFramePr>
        <p:xfrm>
          <a:off x="6553207" y="5106821"/>
          <a:ext cx="2941630" cy="1709339"/>
        </p:xfrm>
        <a:graphic>
          <a:graphicData uri="http://schemas.openxmlformats.org/drawingml/2006/table">
            <a:tbl>
              <a:tblPr firstRow="1" firstCol="1" bandRow="1">
                <a:tableStyleId>{5C22544A-7EE6-4342-B048-85BDC9FD1C3A}</a:tableStyleId>
              </a:tblPr>
              <a:tblGrid>
                <a:gridCol w="1600193">
                  <a:extLst>
                    <a:ext uri="{9D8B030D-6E8A-4147-A177-3AD203B41FA5}">
                      <a16:colId xmlns:a16="http://schemas.microsoft.com/office/drawing/2014/main" val="2168194078"/>
                    </a:ext>
                  </a:extLst>
                </a:gridCol>
                <a:gridCol w="1341437">
                  <a:extLst>
                    <a:ext uri="{9D8B030D-6E8A-4147-A177-3AD203B41FA5}">
                      <a16:colId xmlns:a16="http://schemas.microsoft.com/office/drawing/2014/main" val="1945997527"/>
                    </a:ext>
                  </a:extLst>
                </a:gridCol>
              </a:tblGrid>
              <a:tr h="153177">
                <a:tc>
                  <a:txBody>
                    <a:bodyPr/>
                    <a:lstStyle/>
                    <a:p>
                      <a:pPr marL="0" marR="0" algn="ctr">
                        <a:lnSpc>
                          <a:spcPct val="115000"/>
                        </a:lnSpc>
                        <a:spcBef>
                          <a:spcPts val="0"/>
                        </a:spcBef>
                        <a:spcAft>
                          <a:spcPts val="0"/>
                        </a:spcAft>
                      </a:pPr>
                      <a:r>
                        <a:rPr lang="en-GB" sz="800" b="1">
                          <a:solidFill>
                            <a:schemeClr val="bg1"/>
                          </a:solidFill>
                          <a:effectLst/>
                          <a:latin typeface="Times New Roman" panose="02020603050405020304" pitchFamily="18" charset="0"/>
                          <a:cs typeface="Times New Roman" panose="02020603050405020304" pitchFamily="18" charset="0"/>
                        </a:rPr>
                        <a:t>Inclusion Criteria</a:t>
                      </a:r>
                      <a:endParaRPr lang="en-GB" sz="800" b="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tc>
                  <a:txBody>
                    <a:bodyPr/>
                    <a:lstStyle/>
                    <a:p>
                      <a:pPr marL="0" marR="0" algn="ctr">
                        <a:lnSpc>
                          <a:spcPct val="115000"/>
                        </a:lnSpc>
                        <a:spcBef>
                          <a:spcPts val="0"/>
                        </a:spcBef>
                        <a:spcAft>
                          <a:spcPts val="0"/>
                        </a:spcAft>
                      </a:pPr>
                      <a:r>
                        <a:rPr lang="en-GB" sz="800" b="1">
                          <a:solidFill>
                            <a:schemeClr val="bg1"/>
                          </a:solidFill>
                          <a:effectLst/>
                          <a:latin typeface="Times New Roman" panose="02020603050405020304" pitchFamily="18" charset="0"/>
                          <a:cs typeface="Times New Roman" panose="02020603050405020304" pitchFamily="18" charset="0"/>
                        </a:rPr>
                        <a:t>Exclusion Criteria</a:t>
                      </a:r>
                      <a:endParaRPr lang="en-GB" sz="800" b="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extLst>
                  <a:ext uri="{0D108BD9-81ED-4DB2-BD59-A6C34878D82A}">
                    <a16:rowId xmlns:a16="http://schemas.microsoft.com/office/drawing/2014/main" val="2832545610"/>
                  </a:ext>
                </a:extLst>
              </a:tr>
              <a:tr h="414395">
                <a:tc>
                  <a:txBody>
                    <a:bodyPr/>
                    <a:lstStyle/>
                    <a:p>
                      <a:pPr marL="0" marR="0">
                        <a:lnSpc>
                          <a:spcPct val="115000"/>
                        </a:lnSpc>
                        <a:spcBef>
                          <a:spcPts val="0"/>
                        </a:spcBef>
                        <a:spcAft>
                          <a:spcPts val="0"/>
                        </a:spcAft>
                      </a:pPr>
                      <a:r>
                        <a:rPr lang="en-GB" sz="800" b="1" dirty="0">
                          <a:solidFill>
                            <a:schemeClr val="bg1"/>
                          </a:solidFill>
                          <a:effectLst/>
                          <a:latin typeface="Times New Roman" panose="02020603050405020304" pitchFamily="18" charset="0"/>
                          <a:cs typeface="Times New Roman" panose="02020603050405020304" pitchFamily="18" charset="0"/>
                        </a:rPr>
                        <a:t>Peer-reviewed journal articles, systematic reviews, and academic studies (2021–2025)</a:t>
                      </a:r>
                      <a:endParaRPr lang="en-GB" sz="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tc>
                  <a:txBody>
                    <a:bodyPr/>
                    <a:lstStyle/>
                    <a:p>
                      <a:pPr marL="0" marR="0">
                        <a:lnSpc>
                          <a:spcPct val="115000"/>
                        </a:lnSpc>
                        <a:spcBef>
                          <a:spcPts val="0"/>
                        </a:spcBef>
                        <a:spcAft>
                          <a:spcPts val="0"/>
                        </a:spcAft>
                      </a:pPr>
                      <a:r>
                        <a:rPr lang="en-GB" sz="800" b="1" dirty="0">
                          <a:solidFill>
                            <a:schemeClr val="bg1"/>
                          </a:solidFill>
                          <a:effectLst/>
                          <a:latin typeface="Times New Roman" panose="02020603050405020304" pitchFamily="18" charset="0"/>
                          <a:cs typeface="Times New Roman" panose="02020603050405020304" pitchFamily="18" charset="0"/>
                        </a:rPr>
                        <a:t>Opinion blogs and newspaper articles</a:t>
                      </a:r>
                      <a:endParaRPr lang="en-GB" sz="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extLst>
                  <a:ext uri="{0D108BD9-81ED-4DB2-BD59-A6C34878D82A}">
                    <a16:rowId xmlns:a16="http://schemas.microsoft.com/office/drawing/2014/main" val="1727372180"/>
                  </a:ext>
                </a:extLst>
              </a:tr>
              <a:tr h="522690">
                <a:tc>
                  <a:txBody>
                    <a:bodyPr/>
                    <a:lstStyle/>
                    <a:p>
                      <a:pPr marL="0" marR="0">
                        <a:lnSpc>
                          <a:spcPct val="115000"/>
                        </a:lnSpc>
                        <a:spcBef>
                          <a:spcPts val="0"/>
                        </a:spcBef>
                        <a:spcAft>
                          <a:spcPts val="0"/>
                        </a:spcAft>
                      </a:pPr>
                      <a:r>
                        <a:rPr lang="en-GB" sz="800" b="1" dirty="0">
                          <a:solidFill>
                            <a:schemeClr val="bg1"/>
                          </a:solidFill>
                          <a:effectLst/>
                          <a:latin typeface="Times New Roman" panose="02020603050405020304" pitchFamily="18" charset="0"/>
                          <a:cs typeface="Times New Roman" panose="02020603050405020304" pitchFamily="18" charset="0"/>
                        </a:rPr>
                        <a:t>Focus on mental health, ethnicity, discrimination, and well-being support services among university students.</a:t>
                      </a:r>
                      <a:endParaRPr lang="en-GB" sz="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tc>
                  <a:txBody>
                    <a:bodyPr/>
                    <a:lstStyle/>
                    <a:p>
                      <a:pPr marL="0" marR="0">
                        <a:lnSpc>
                          <a:spcPct val="115000"/>
                        </a:lnSpc>
                        <a:spcBef>
                          <a:spcPts val="0"/>
                        </a:spcBef>
                        <a:spcAft>
                          <a:spcPts val="0"/>
                        </a:spcAft>
                      </a:pPr>
                      <a:r>
                        <a:rPr lang="en-GB" sz="800" b="1" dirty="0">
                          <a:solidFill>
                            <a:schemeClr val="bg1"/>
                          </a:solidFill>
                          <a:effectLst/>
                          <a:latin typeface="Times New Roman" panose="02020603050405020304" pitchFamily="18" charset="0"/>
                          <a:cs typeface="Times New Roman" panose="02020603050405020304" pitchFamily="18" charset="0"/>
                        </a:rPr>
                        <a:t>Out-of-date publications (pre-2021)</a:t>
                      </a:r>
                      <a:endParaRPr lang="en-GB" sz="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extLst>
                  <a:ext uri="{0D108BD9-81ED-4DB2-BD59-A6C34878D82A}">
                    <a16:rowId xmlns:a16="http://schemas.microsoft.com/office/drawing/2014/main" val="2456692265"/>
                  </a:ext>
                </a:extLst>
              </a:tr>
              <a:tr h="272471">
                <a:tc>
                  <a:txBody>
                    <a:bodyPr/>
                    <a:lstStyle/>
                    <a:p>
                      <a:pPr marL="0" marR="0">
                        <a:lnSpc>
                          <a:spcPct val="115000"/>
                        </a:lnSpc>
                        <a:spcBef>
                          <a:spcPts val="0"/>
                        </a:spcBef>
                        <a:spcAft>
                          <a:spcPts val="0"/>
                        </a:spcAft>
                      </a:pPr>
                      <a:r>
                        <a:rPr lang="en-GB" sz="800" b="1">
                          <a:solidFill>
                            <a:schemeClr val="bg1"/>
                          </a:solidFill>
                          <a:effectLst/>
                          <a:latin typeface="Times New Roman" panose="02020603050405020304" pitchFamily="18" charset="0"/>
                          <a:cs typeface="Times New Roman" panose="02020603050405020304" pitchFamily="18" charset="0"/>
                        </a:rPr>
                        <a:t>Studies on ethnic minority groups in higher education</a:t>
                      </a:r>
                      <a:endParaRPr lang="en-GB" sz="800" b="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tc>
                  <a:txBody>
                    <a:bodyPr/>
                    <a:lstStyle/>
                    <a:p>
                      <a:pPr marL="0" marR="0">
                        <a:lnSpc>
                          <a:spcPct val="115000"/>
                        </a:lnSpc>
                        <a:spcBef>
                          <a:spcPts val="0"/>
                        </a:spcBef>
                        <a:spcAft>
                          <a:spcPts val="0"/>
                        </a:spcAft>
                      </a:pPr>
                      <a:r>
                        <a:rPr lang="en-GB" sz="800" b="1">
                          <a:solidFill>
                            <a:schemeClr val="bg1"/>
                          </a:solidFill>
                          <a:effectLst/>
                          <a:latin typeface="Times New Roman" panose="02020603050405020304" pitchFamily="18" charset="0"/>
                          <a:cs typeface="Times New Roman" panose="02020603050405020304" pitchFamily="18" charset="0"/>
                        </a:rPr>
                        <a:t>Non-English studies</a:t>
                      </a:r>
                      <a:endParaRPr lang="en-GB" sz="800" b="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extLst>
                  <a:ext uri="{0D108BD9-81ED-4DB2-BD59-A6C34878D82A}">
                    <a16:rowId xmlns:a16="http://schemas.microsoft.com/office/drawing/2014/main" val="2495292738"/>
                  </a:ext>
                </a:extLst>
              </a:tr>
              <a:tr h="319703">
                <a:tc>
                  <a:txBody>
                    <a:bodyPr/>
                    <a:lstStyle/>
                    <a:p>
                      <a:pPr marL="0" marR="0">
                        <a:lnSpc>
                          <a:spcPct val="115000"/>
                        </a:lnSpc>
                        <a:spcBef>
                          <a:spcPts val="0"/>
                        </a:spcBef>
                        <a:spcAft>
                          <a:spcPts val="0"/>
                        </a:spcAft>
                      </a:pPr>
                      <a:r>
                        <a:rPr lang="en-GB" sz="800" b="1" dirty="0">
                          <a:solidFill>
                            <a:schemeClr val="bg1"/>
                          </a:solidFill>
                          <a:effectLst/>
                          <a:latin typeface="Times New Roman" panose="02020603050405020304" pitchFamily="18" charset="0"/>
                          <a:cs typeface="Times New Roman" panose="02020603050405020304" pitchFamily="18" charset="0"/>
                        </a:rPr>
                        <a:t>Research conducted in the UK</a:t>
                      </a:r>
                      <a:endParaRPr lang="en-GB" sz="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tc>
                  <a:txBody>
                    <a:bodyPr/>
                    <a:lstStyle/>
                    <a:p>
                      <a:pPr marL="0" marR="0">
                        <a:lnSpc>
                          <a:spcPct val="115000"/>
                        </a:lnSpc>
                        <a:spcBef>
                          <a:spcPts val="0"/>
                        </a:spcBef>
                        <a:spcAft>
                          <a:spcPts val="0"/>
                        </a:spcAft>
                      </a:pPr>
                      <a:r>
                        <a:rPr lang="en-GB" sz="800" b="1" dirty="0">
                          <a:solidFill>
                            <a:schemeClr val="bg1"/>
                          </a:solidFill>
                          <a:effectLst/>
                          <a:latin typeface="Times New Roman" panose="02020603050405020304" pitchFamily="18" charset="0"/>
                          <a:cs typeface="Times New Roman" panose="02020603050405020304" pitchFamily="18" charset="0"/>
                        </a:rPr>
                        <a:t>Literature not related to university students</a:t>
                      </a:r>
                      <a:endParaRPr lang="en-GB" sz="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rgbClr val="7030A0"/>
                    </a:solidFill>
                  </a:tcPr>
                </a:tc>
                <a:extLst>
                  <a:ext uri="{0D108BD9-81ED-4DB2-BD59-A6C34878D82A}">
                    <a16:rowId xmlns:a16="http://schemas.microsoft.com/office/drawing/2014/main" val="2298727942"/>
                  </a:ext>
                </a:extLst>
              </a:tr>
            </a:tbl>
          </a:graphicData>
        </a:graphic>
      </p:graphicFrame>
      <p:sp>
        <p:nvSpPr>
          <p:cNvPr id="20" name="TextBox 19">
            <a:extLst>
              <a:ext uri="{FF2B5EF4-FFF2-40B4-BE49-F238E27FC236}">
                <a16:creationId xmlns:a16="http://schemas.microsoft.com/office/drawing/2014/main" id="{AB09AC57-677E-4A9D-98DA-B4A3FD2DFD1B}"/>
              </a:ext>
            </a:extLst>
          </p:cNvPr>
          <p:cNvSpPr txBox="1"/>
          <p:nvPr/>
        </p:nvSpPr>
        <p:spPr>
          <a:xfrm>
            <a:off x="4648187" y="10525542"/>
            <a:ext cx="4846649" cy="2123658"/>
          </a:xfrm>
          <a:prstGeom prst="rect">
            <a:avLst/>
          </a:prstGeom>
          <a:solidFill>
            <a:srgbClr val="FF9966"/>
          </a:solidFill>
          <a:ln>
            <a:solidFill>
              <a:schemeClr val="tx1"/>
            </a:solidFill>
          </a:ln>
        </p:spPr>
        <p:txBody>
          <a:bodyPr wrap="square">
            <a:spAutoFit/>
          </a:bodyPr>
          <a:lstStyle/>
          <a:p>
            <a:r>
              <a:rPr lang="en-US" sz="1200" b="1" i="1" dirty="0">
                <a:latin typeface="Times New Roman" panose="02020603050405020304" pitchFamily="18" charset="0"/>
                <a:cs typeface="Times New Roman" panose="02020603050405020304" pitchFamily="18" charset="0"/>
              </a:rPr>
              <a:t>Conclusion</a:t>
            </a:r>
          </a:p>
          <a:p>
            <a:pPr marL="171450" indent="-171450">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From the literature reviewed, three primary themes were identified that influence mental health inequalities among ethnically diverse UK university students: ethnic discrimination and psychological distress, cultural stigma and help-seeking barriers, and institutional support and culturally responsive wellbeing services.</a:t>
            </a:r>
          </a:p>
          <a:p>
            <a:pPr marL="171450" indent="-171450">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This study clearly showed that ethnic minority students face more distress because of structural inequality, stigma and unequal access to services. Staff mental health training, early intervention screening systems and culturally inclusive peer support programmes are all recommended.</a:t>
            </a:r>
          </a:p>
        </p:txBody>
      </p:sp>
    </p:spTree>
    <p:extLst>
      <p:ext uri="{BB962C8B-B14F-4D97-AF65-F5344CB8AC3E}">
        <p14:creationId xmlns:p14="http://schemas.microsoft.com/office/powerpoint/2010/main" val="3985476408"/>
      </p:ext>
    </p:extLst>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226D64F-E922-42E1-BE04-32DFBBA55E3B}"/>
              </a:ext>
            </a:extLst>
          </p:cNvPr>
          <p:cNvSpPr txBox="1"/>
          <p:nvPr/>
        </p:nvSpPr>
        <p:spPr>
          <a:xfrm>
            <a:off x="212725" y="320675"/>
            <a:ext cx="9175750" cy="368300"/>
          </a:xfrm>
          <a:prstGeom prst="rect">
            <a:avLst/>
          </a:prstGeom>
          <a:noFill/>
        </p:spPr>
        <p:txBody>
          <a:bodyPr>
            <a:spAutoFit/>
          </a:bodyPr>
          <a:lstStyle/>
          <a:p>
            <a:pPr algn="ctr" eaLnBrk="1" fontAlgn="auto" hangingPunct="1">
              <a:spcBef>
                <a:spcPts val="0"/>
              </a:spcBef>
              <a:spcAft>
                <a:spcPts val="0"/>
              </a:spcAft>
              <a:defRPr/>
            </a:pPr>
            <a:r>
              <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12" name="TextBox 11">
            <a:extLst>
              <a:ext uri="{FF2B5EF4-FFF2-40B4-BE49-F238E27FC236}">
                <a16:creationId xmlns:a16="http://schemas.microsoft.com/office/drawing/2014/main" id="{0795FCCF-5BC7-4545-8676-633A9C215E5E}"/>
              </a:ext>
            </a:extLst>
          </p:cNvPr>
          <p:cNvSpPr txBox="1"/>
          <p:nvPr/>
        </p:nvSpPr>
        <p:spPr>
          <a:xfrm>
            <a:off x="314038" y="961356"/>
            <a:ext cx="9074437" cy="10813217"/>
          </a:xfrm>
          <a:prstGeom prst="rect">
            <a:avLst/>
          </a:prstGeom>
          <a:noFill/>
        </p:spPr>
        <p:txBody>
          <a:bodyPr wrap="square">
            <a:spAutoFit/>
          </a:bodyPr>
          <a:lstStyle/>
          <a:p>
            <a:pPr marL="457200" marR="0" indent="-457200">
              <a:spcBef>
                <a:spcPts val="0"/>
              </a:spcBef>
              <a:spcAft>
                <a:spcPts val="800"/>
              </a:spcAft>
            </a:pPr>
            <a:r>
              <a:rPr lang="en-GB" dirty="0" err="1">
                <a:latin typeface="Times New Roman" panose="02020603050405020304" pitchFamily="18" charset="0"/>
                <a:ea typeface="Calibri" panose="020F0502020204030204" pitchFamily="34" charset="0"/>
                <a:cs typeface="Times New Roman" panose="02020603050405020304" pitchFamily="18" charset="0"/>
              </a:rPr>
              <a:t>Ahad</a:t>
            </a:r>
            <a:r>
              <a:rPr lang="en-GB" dirty="0">
                <a:latin typeface="Times New Roman" panose="02020603050405020304" pitchFamily="18" charset="0"/>
                <a:ea typeface="Calibri" panose="020F0502020204030204" pitchFamily="34" charset="0"/>
                <a:cs typeface="Times New Roman" panose="02020603050405020304" pitchFamily="18" charset="0"/>
              </a:rPr>
              <a:t>, A.A., Sanchez-Gonzalez, M. and </a:t>
            </a:r>
            <a:r>
              <a:rPr lang="en-GB" dirty="0" err="1">
                <a:latin typeface="Times New Roman" panose="02020603050405020304" pitchFamily="18" charset="0"/>
                <a:ea typeface="Calibri" panose="020F0502020204030204" pitchFamily="34" charset="0"/>
                <a:cs typeface="Times New Roman" panose="02020603050405020304" pitchFamily="18" charset="0"/>
              </a:rPr>
              <a:t>Junquera</a:t>
            </a:r>
            <a:r>
              <a:rPr lang="en-GB" dirty="0">
                <a:latin typeface="Times New Roman" panose="02020603050405020304" pitchFamily="18" charset="0"/>
                <a:ea typeface="Calibri" panose="020F0502020204030204" pitchFamily="34" charset="0"/>
                <a:cs typeface="Times New Roman" panose="02020603050405020304" pitchFamily="18" charset="0"/>
              </a:rPr>
              <a:t>, P., (2023). Understanding and addressing mental health stigma across cultures for improving psychiatric care: A narrative review. </a:t>
            </a:r>
            <a:r>
              <a:rPr lang="en-GB" i="1" dirty="0" err="1">
                <a:latin typeface="Times New Roman" panose="02020603050405020304" pitchFamily="18" charset="0"/>
                <a:ea typeface="Calibri" panose="020F0502020204030204" pitchFamily="34" charset="0"/>
                <a:cs typeface="Times New Roman" panose="02020603050405020304" pitchFamily="18" charset="0"/>
              </a:rPr>
              <a:t>Cureus</a:t>
            </a: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i="1" dirty="0">
                <a:latin typeface="Times New Roman" panose="02020603050405020304" pitchFamily="18" charset="0"/>
                <a:ea typeface="Calibri" panose="020F0502020204030204" pitchFamily="34" charset="0"/>
                <a:cs typeface="Times New Roman" panose="02020603050405020304" pitchFamily="18" charset="0"/>
              </a:rPr>
              <a:t>15</a:t>
            </a:r>
            <a:r>
              <a:rPr lang="en-GB" dirty="0">
                <a:latin typeface="Times New Roman" panose="02020603050405020304" pitchFamily="18" charset="0"/>
                <a:ea typeface="Calibri" panose="020F0502020204030204" pitchFamily="34" charset="0"/>
                <a:cs typeface="Times New Roman" panose="02020603050405020304" pitchFamily="18" charset="0"/>
              </a:rPr>
              <a:t>(5), p.e39549.</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Bin Abdulrahman, K. A., </a:t>
            </a:r>
            <a:r>
              <a:rPr lang="en-GB" dirty="0" err="1">
                <a:latin typeface="Times New Roman" panose="02020603050405020304" pitchFamily="18" charset="0"/>
                <a:ea typeface="Calibri" panose="020F0502020204030204" pitchFamily="34" charset="0"/>
                <a:cs typeface="Times New Roman" panose="02020603050405020304" pitchFamily="18" charset="0"/>
              </a:rPr>
              <a:t>Alshehri</a:t>
            </a:r>
            <a:r>
              <a:rPr lang="en-GB" dirty="0">
                <a:latin typeface="Times New Roman" panose="02020603050405020304" pitchFamily="18" charset="0"/>
                <a:ea typeface="Calibri" panose="020F0502020204030204" pitchFamily="34" charset="0"/>
                <a:cs typeface="Times New Roman" panose="02020603050405020304" pitchFamily="18" charset="0"/>
              </a:rPr>
              <a:t>, H. A., and </a:t>
            </a:r>
            <a:r>
              <a:rPr lang="en-GB" dirty="0" err="1">
                <a:latin typeface="Times New Roman" panose="02020603050405020304" pitchFamily="18" charset="0"/>
                <a:ea typeface="Calibri" panose="020F0502020204030204" pitchFamily="34" charset="0"/>
                <a:cs typeface="Times New Roman" panose="02020603050405020304" pitchFamily="18" charset="0"/>
              </a:rPr>
              <a:t>Alhussaini</a:t>
            </a:r>
            <a:r>
              <a:rPr lang="en-GB" dirty="0">
                <a:latin typeface="Times New Roman" panose="02020603050405020304" pitchFamily="18" charset="0"/>
                <a:ea typeface="Calibri" panose="020F0502020204030204" pitchFamily="34" charset="0"/>
                <a:cs typeface="Times New Roman" panose="02020603050405020304" pitchFamily="18" charset="0"/>
              </a:rPr>
              <a:t>, K. I. (2025). Search Techniques for Reliable Information in Health Profession Education. In Essential Learning Skills for Health Professions Students (pp. 105-114). Singapore: Springer Nature Singapore.</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Campbell, F., Blank, L., Cantrell, A., Baxter, S., Blackmore, C., Dixon, J. and Goyder, E., (2022). Factors that influence mental health of university and college students in the UK: a systematic review. </a:t>
            </a:r>
            <a:r>
              <a:rPr lang="en-GB" i="1" dirty="0">
                <a:latin typeface="Times New Roman" panose="02020603050405020304" pitchFamily="18" charset="0"/>
                <a:ea typeface="Calibri" panose="020F0502020204030204" pitchFamily="34" charset="0"/>
                <a:cs typeface="Times New Roman" panose="02020603050405020304" pitchFamily="18" charset="0"/>
              </a:rPr>
              <a:t>BMC Public Health</a:t>
            </a: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i="1" dirty="0">
                <a:latin typeface="Times New Roman" panose="02020603050405020304" pitchFamily="18" charset="0"/>
                <a:ea typeface="Calibri" panose="020F0502020204030204" pitchFamily="34" charset="0"/>
                <a:cs typeface="Times New Roman" panose="02020603050405020304" pitchFamily="18" charset="0"/>
              </a:rPr>
              <a:t>22</a:t>
            </a:r>
            <a:r>
              <a:rPr lang="en-GB" dirty="0">
                <a:latin typeface="Times New Roman" panose="02020603050405020304" pitchFamily="18" charset="0"/>
                <a:ea typeface="Calibri" panose="020F0502020204030204" pitchFamily="34" charset="0"/>
                <a:cs typeface="Times New Roman" panose="02020603050405020304" pitchFamily="18" charset="0"/>
              </a:rPr>
              <a:t>(1), p.1778.</a:t>
            </a:r>
          </a:p>
          <a:p>
            <a:pPr marL="457200" marR="0" indent="-457200">
              <a:spcBef>
                <a:spcPts val="0"/>
              </a:spcBef>
              <a:spcAft>
                <a:spcPts val="800"/>
              </a:spcAft>
            </a:pPr>
            <a:r>
              <a:rPr lang="en-GB" dirty="0" err="1">
                <a:latin typeface="Times New Roman" panose="02020603050405020304" pitchFamily="18" charset="0"/>
                <a:ea typeface="Calibri" panose="020F0502020204030204" pitchFamily="34" charset="0"/>
                <a:cs typeface="Times New Roman" panose="02020603050405020304" pitchFamily="18" charset="0"/>
              </a:rPr>
              <a:t>Fauzi</a:t>
            </a:r>
            <a:r>
              <a:rPr lang="en-GB" dirty="0">
                <a:latin typeface="Times New Roman" panose="02020603050405020304" pitchFamily="18" charset="0"/>
                <a:ea typeface="Calibri" panose="020F0502020204030204" pitchFamily="34" charset="0"/>
                <a:cs typeface="Times New Roman" panose="02020603050405020304" pitchFamily="18" charset="0"/>
              </a:rPr>
              <a:t>, M.F., </a:t>
            </a:r>
            <a:r>
              <a:rPr lang="en-GB" dirty="0" err="1">
                <a:latin typeface="Times New Roman" panose="02020603050405020304" pitchFamily="18" charset="0"/>
                <a:ea typeface="Calibri" panose="020F0502020204030204" pitchFamily="34" charset="0"/>
                <a:cs typeface="Times New Roman" panose="02020603050405020304" pitchFamily="18" charset="0"/>
              </a:rPr>
              <a:t>Anuar</a:t>
            </a:r>
            <a:r>
              <a:rPr lang="en-GB" dirty="0">
                <a:latin typeface="Times New Roman" panose="02020603050405020304" pitchFamily="18" charset="0"/>
                <a:ea typeface="Calibri" panose="020F0502020204030204" pitchFamily="34" charset="0"/>
                <a:cs typeface="Times New Roman" panose="02020603050405020304" pitchFamily="18" charset="0"/>
              </a:rPr>
              <a:t>, T.S., </a:t>
            </a:r>
            <a:r>
              <a:rPr lang="en-GB" dirty="0" err="1">
                <a:latin typeface="Times New Roman" panose="02020603050405020304" pitchFamily="18" charset="0"/>
                <a:ea typeface="Calibri" panose="020F0502020204030204" pitchFamily="34" charset="0"/>
                <a:cs typeface="Times New Roman" panose="02020603050405020304" pitchFamily="18" charset="0"/>
              </a:rPr>
              <a:t>Teh</a:t>
            </a:r>
            <a:r>
              <a:rPr lang="en-GB" dirty="0">
                <a:latin typeface="Times New Roman" panose="02020603050405020304" pitchFamily="18" charset="0"/>
                <a:ea typeface="Calibri" panose="020F0502020204030204" pitchFamily="34" charset="0"/>
                <a:cs typeface="Times New Roman" panose="02020603050405020304" pitchFamily="18" charset="0"/>
              </a:rPr>
              <a:t>, L.K., Lim, W.F., James, R.J., Ahmad, R., Mohamed, M., Abu Bakar, S.H., </a:t>
            </a:r>
            <a:r>
              <a:rPr lang="en-GB" dirty="0" err="1">
                <a:latin typeface="Times New Roman" panose="02020603050405020304" pitchFamily="18" charset="0"/>
                <a:ea typeface="Calibri" panose="020F0502020204030204" pitchFamily="34" charset="0"/>
                <a:cs typeface="Times New Roman" panose="02020603050405020304" pitchFamily="18" charset="0"/>
              </a:rPr>
              <a:t>Mohd</a:t>
            </a:r>
            <a:r>
              <a:rPr lang="en-GB" dirty="0">
                <a:latin typeface="Times New Roman" panose="02020603050405020304" pitchFamily="18" charset="0"/>
                <a:ea typeface="Calibri" panose="020F0502020204030204" pitchFamily="34" charset="0"/>
                <a:cs typeface="Times New Roman" panose="02020603050405020304" pitchFamily="18" charset="0"/>
              </a:rPr>
              <a:t> Yusof, F.Z. and Salleh, M.Z., (2021). Stress, anxiety and depression among a cohort of health sciences undergraduate students: the prevalence and risk factors. </a:t>
            </a:r>
            <a:r>
              <a:rPr lang="en-GB" i="1" dirty="0">
                <a:latin typeface="Times New Roman" panose="02020603050405020304" pitchFamily="18" charset="0"/>
                <a:ea typeface="Calibri" panose="020F0502020204030204" pitchFamily="34" charset="0"/>
                <a:cs typeface="Times New Roman" panose="02020603050405020304" pitchFamily="18" charset="0"/>
              </a:rPr>
              <a:t>International journal of environmental research and public health</a:t>
            </a: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i="1" dirty="0">
                <a:latin typeface="Times New Roman" panose="02020603050405020304" pitchFamily="18" charset="0"/>
                <a:ea typeface="Calibri" panose="020F0502020204030204" pitchFamily="34" charset="0"/>
                <a:cs typeface="Times New Roman" panose="02020603050405020304" pitchFamily="18" charset="0"/>
              </a:rPr>
              <a:t>18</a:t>
            </a:r>
            <a:r>
              <a:rPr lang="en-GB" dirty="0">
                <a:latin typeface="Times New Roman" panose="02020603050405020304" pitchFamily="18" charset="0"/>
                <a:ea typeface="Calibri" panose="020F0502020204030204" pitchFamily="34" charset="0"/>
                <a:cs typeface="Times New Roman" panose="02020603050405020304" pitchFamily="18" charset="0"/>
              </a:rPr>
              <a:t>(6), p.3269.</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Jones Nielsen, J. D., Thomas, R., and Fett, A. K. (2025). A Mixed-Methods Exploration of the Utilisation of Embedded University Wellbeing Services by Ethnic Minority Students in London. Education Sciences, 15(9), 1263.</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Office for Students (2019). </a:t>
            </a:r>
            <a:r>
              <a:rPr lang="en-GB" i="1" dirty="0">
                <a:latin typeface="Times New Roman" panose="02020603050405020304" pitchFamily="18" charset="0"/>
                <a:ea typeface="Calibri" panose="020F0502020204030204" pitchFamily="34" charset="0"/>
                <a:cs typeface="Times New Roman" panose="02020603050405020304" pitchFamily="18" charset="0"/>
              </a:rPr>
              <a:t>Mental health: Are All Students Being Properly supported? - Office for Students</a:t>
            </a:r>
            <a:r>
              <a:rPr lang="en-GB" dirty="0">
                <a:latin typeface="Times New Roman" panose="02020603050405020304" pitchFamily="18" charset="0"/>
                <a:ea typeface="Calibri" panose="020F0502020204030204" pitchFamily="34" charset="0"/>
                <a:cs typeface="Times New Roman" panose="02020603050405020304" pitchFamily="18" charset="0"/>
              </a:rPr>
              <a:t>. [online] www.officeforstudents.org.uk. Available at: </a:t>
            </a:r>
            <a:r>
              <a:rPr lang="en-GB"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https://www.officeforstudents.org.uk/publications/mental-health-are-all-students-being-properly-supported/</a:t>
            </a:r>
            <a:r>
              <a:rPr lang="en-GB" dirty="0">
                <a:latin typeface="Times New Roman" panose="02020603050405020304" pitchFamily="18" charset="0"/>
                <a:ea typeface="Calibri" panose="020F0502020204030204" pitchFamily="34" charset="0"/>
                <a:cs typeface="Times New Roman" panose="02020603050405020304" pitchFamily="18" charset="0"/>
              </a:rPr>
              <a:t> [Accessed 15 Jun. 2026].</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Ong, J. S. H., </a:t>
            </a:r>
            <a:r>
              <a:rPr lang="en-GB" dirty="0" err="1">
                <a:latin typeface="Times New Roman" panose="02020603050405020304" pitchFamily="18" charset="0"/>
                <a:ea typeface="Calibri" panose="020F0502020204030204" pitchFamily="34" charset="0"/>
                <a:cs typeface="Times New Roman" panose="02020603050405020304" pitchFamily="18" charset="0"/>
              </a:rPr>
              <a:t>Loh</a:t>
            </a:r>
            <a:r>
              <a:rPr lang="en-GB" dirty="0">
                <a:latin typeface="Times New Roman" panose="02020603050405020304" pitchFamily="18" charset="0"/>
                <a:ea typeface="Calibri" panose="020F0502020204030204" pitchFamily="34" charset="0"/>
                <a:cs typeface="Times New Roman" panose="02020603050405020304" pitchFamily="18" charset="0"/>
              </a:rPr>
              <a:t>, K. X., Han, J. Y., and Fung, F. M. (2026). Integrating the CRAAP Framework to Support Critical Thinking and Information Literacy. Journal of Chemical Education.</a:t>
            </a:r>
          </a:p>
          <a:p>
            <a:pPr marL="457200" marR="0" indent="-457200">
              <a:spcBef>
                <a:spcPts val="0"/>
              </a:spcBef>
              <a:spcAft>
                <a:spcPts val="800"/>
              </a:spcAft>
            </a:pPr>
            <a:r>
              <a:rPr lang="en-GB" dirty="0" err="1">
                <a:latin typeface="Times New Roman" panose="02020603050405020304" pitchFamily="18" charset="0"/>
                <a:ea typeface="Calibri" panose="020F0502020204030204" pitchFamily="34" charset="0"/>
                <a:cs typeface="Times New Roman" panose="02020603050405020304" pitchFamily="18" charset="0"/>
              </a:rPr>
              <a:t>Panjaitan</a:t>
            </a:r>
            <a:r>
              <a:rPr lang="en-GB" dirty="0">
                <a:latin typeface="Times New Roman" panose="02020603050405020304" pitchFamily="18" charset="0"/>
                <a:ea typeface="Calibri" panose="020F0502020204030204" pitchFamily="34" charset="0"/>
                <a:cs typeface="Times New Roman" panose="02020603050405020304" pitchFamily="18" charset="0"/>
              </a:rPr>
              <a:t>, A. O., </a:t>
            </a:r>
            <a:r>
              <a:rPr lang="en-GB" dirty="0" err="1">
                <a:latin typeface="Times New Roman" panose="02020603050405020304" pitchFamily="18" charset="0"/>
                <a:ea typeface="Calibri" panose="020F0502020204030204" pitchFamily="34" charset="0"/>
                <a:cs typeface="Times New Roman" panose="02020603050405020304" pitchFamily="18" charset="0"/>
              </a:rPr>
              <a:t>Novelyn</a:t>
            </a:r>
            <a:r>
              <a:rPr lang="en-GB" dirty="0">
                <a:latin typeface="Times New Roman" panose="02020603050405020304" pitchFamily="18" charset="0"/>
                <a:ea typeface="Calibri" panose="020F0502020204030204" pitchFamily="34" charset="0"/>
                <a:cs typeface="Times New Roman" panose="02020603050405020304" pitchFamily="18" charset="0"/>
              </a:rPr>
              <a:t>, S., and </a:t>
            </a:r>
            <a:r>
              <a:rPr lang="en-GB" dirty="0" err="1">
                <a:latin typeface="Times New Roman" panose="02020603050405020304" pitchFamily="18" charset="0"/>
                <a:ea typeface="Calibri" panose="020F0502020204030204" pitchFamily="34" charset="0"/>
                <a:cs typeface="Times New Roman" panose="02020603050405020304" pitchFamily="18" charset="0"/>
              </a:rPr>
              <a:t>Angreni</a:t>
            </a:r>
            <a:r>
              <a:rPr lang="en-GB" dirty="0">
                <a:latin typeface="Times New Roman" panose="02020603050405020304" pitchFamily="18" charset="0"/>
                <a:ea typeface="Calibri" panose="020F0502020204030204" pitchFamily="34" charset="0"/>
                <a:cs typeface="Times New Roman" panose="02020603050405020304" pitchFamily="18" charset="0"/>
              </a:rPr>
              <a:t>, F. (2024). The impact of proper citation on academic integrity and scholarship. Asian Journal of Advanced Research and Reports, 18(10), 192-201.</a:t>
            </a:r>
          </a:p>
          <a:p>
            <a:pPr marL="457200" marR="0" indent="-457200">
              <a:spcBef>
                <a:spcPts val="0"/>
              </a:spcBef>
              <a:spcAft>
                <a:spcPts val="800"/>
              </a:spcAft>
            </a:pPr>
            <a:r>
              <a:rPr lang="en-GB" dirty="0" err="1">
                <a:latin typeface="Times New Roman" panose="02020603050405020304" pitchFamily="18" charset="0"/>
                <a:ea typeface="Calibri" panose="020F0502020204030204" pitchFamily="34" charset="0"/>
                <a:cs typeface="Times New Roman" panose="02020603050405020304" pitchFamily="18" charset="0"/>
              </a:rPr>
              <a:t>Shaheen</a:t>
            </a:r>
            <a:r>
              <a:rPr lang="en-GB" dirty="0">
                <a:latin typeface="Times New Roman" panose="02020603050405020304" pitchFamily="18" charset="0"/>
                <a:ea typeface="Calibri" panose="020F0502020204030204" pitchFamily="34" charset="0"/>
                <a:cs typeface="Times New Roman" panose="02020603050405020304" pitchFamily="18" charset="0"/>
              </a:rPr>
              <a:t>, N., </a:t>
            </a:r>
            <a:r>
              <a:rPr lang="en-GB" dirty="0" err="1">
                <a:latin typeface="Times New Roman" panose="02020603050405020304" pitchFamily="18" charset="0"/>
                <a:ea typeface="Calibri" panose="020F0502020204030204" pitchFamily="34" charset="0"/>
                <a:cs typeface="Times New Roman" panose="02020603050405020304" pitchFamily="18" charset="0"/>
              </a:rPr>
              <a:t>Shaheen</a:t>
            </a:r>
            <a:r>
              <a:rPr lang="en-GB" dirty="0">
                <a:latin typeface="Times New Roman" panose="02020603050405020304" pitchFamily="18" charset="0"/>
                <a:ea typeface="Calibri" panose="020F0502020204030204" pitchFamily="34" charset="0"/>
                <a:cs typeface="Times New Roman" panose="02020603050405020304" pitchFamily="18" charset="0"/>
              </a:rPr>
              <a:t>, A., Ramadan, A., </a:t>
            </a:r>
            <a:r>
              <a:rPr lang="en-GB" dirty="0" err="1">
                <a:latin typeface="Times New Roman" panose="02020603050405020304" pitchFamily="18" charset="0"/>
                <a:ea typeface="Calibri" panose="020F0502020204030204" pitchFamily="34" charset="0"/>
                <a:cs typeface="Times New Roman" panose="02020603050405020304" pitchFamily="18" charset="0"/>
              </a:rPr>
              <a:t>Hefnawy</a:t>
            </a:r>
            <a:r>
              <a:rPr lang="en-GB" dirty="0">
                <a:latin typeface="Times New Roman" panose="02020603050405020304" pitchFamily="18" charset="0"/>
                <a:ea typeface="Calibri" panose="020F0502020204030204" pitchFamily="34" charset="0"/>
                <a:cs typeface="Times New Roman" panose="02020603050405020304" pitchFamily="18" charset="0"/>
              </a:rPr>
              <a:t>, M. T., Ramadan, A., Ibrahim, I. A., ... and </a:t>
            </a:r>
            <a:r>
              <a:rPr lang="en-GB" dirty="0" err="1">
                <a:latin typeface="Times New Roman" panose="02020603050405020304" pitchFamily="18" charset="0"/>
                <a:ea typeface="Calibri" panose="020F0502020204030204" pitchFamily="34" charset="0"/>
                <a:cs typeface="Times New Roman" panose="02020603050405020304" pitchFamily="18" charset="0"/>
              </a:rPr>
              <a:t>Flouty</a:t>
            </a:r>
            <a:r>
              <a:rPr lang="en-GB" dirty="0">
                <a:latin typeface="Times New Roman" panose="02020603050405020304" pitchFamily="18" charset="0"/>
                <a:ea typeface="Calibri" panose="020F0502020204030204" pitchFamily="34" charset="0"/>
                <a:cs typeface="Times New Roman" panose="02020603050405020304" pitchFamily="18" charset="0"/>
              </a:rPr>
              <a:t>, O. (2023). Appraising systematic reviews: a comprehensive guide to ensuring validity and reliability. Frontiers in research metrics and analytics, 8, 1268045.</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Sheldon, E., Simmonds-Buckley, M., Bone, C., </a:t>
            </a:r>
            <a:r>
              <a:rPr lang="en-GB" dirty="0" err="1">
                <a:latin typeface="Times New Roman" panose="02020603050405020304" pitchFamily="18" charset="0"/>
                <a:ea typeface="Calibri" panose="020F0502020204030204" pitchFamily="34" charset="0"/>
                <a:cs typeface="Times New Roman" panose="02020603050405020304" pitchFamily="18" charset="0"/>
              </a:rPr>
              <a:t>Mascarenhas</a:t>
            </a:r>
            <a:r>
              <a:rPr lang="en-GB" dirty="0">
                <a:latin typeface="Times New Roman" panose="02020603050405020304" pitchFamily="18" charset="0"/>
                <a:ea typeface="Calibri" panose="020F0502020204030204" pitchFamily="34" charset="0"/>
                <a:cs typeface="Times New Roman" panose="02020603050405020304" pitchFamily="18" charset="0"/>
              </a:rPr>
              <a:t>, T., Chan, N., </a:t>
            </a:r>
            <a:r>
              <a:rPr lang="en-GB" dirty="0" err="1">
                <a:latin typeface="Times New Roman" panose="02020603050405020304" pitchFamily="18" charset="0"/>
                <a:ea typeface="Calibri" panose="020F0502020204030204" pitchFamily="34" charset="0"/>
                <a:cs typeface="Times New Roman" panose="02020603050405020304" pitchFamily="18" charset="0"/>
              </a:rPr>
              <a:t>Wincott</a:t>
            </a:r>
            <a:r>
              <a:rPr lang="en-GB" dirty="0">
                <a:latin typeface="Times New Roman" panose="02020603050405020304" pitchFamily="18" charset="0"/>
                <a:ea typeface="Calibri" panose="020F0502020204030204" pitchFamily="34" charset="0"/>
                <a:cs typeface="Times New Roman" panose="02020603050405020304" pitchFamily="18" charset="0"/>
              </a:rPr>
              <a:t>, M., ... and </a:t>
            </a:r>
            <a:r>
              <a:rPr lang="en-GB" dirty="0" err="1">
                <a:latin typeface="Times New Roman" panose="02020603050405020304" pitchFamily="18" charset="0"/>
                <a:ea typeface="Calibri" panose="020F0502020204030204" pitchFamily="34" charset="0"/>
                <a:cs typeface="Times New Roman" panose="02020603050405020304" pitchFamily="18" charset="0"/>
              </a:rPr>
              <a:t>Barkham</a:t>
            </a:r>
            <a:r>
              <a:rPr lang="en-GB" dirty="0">
                <a:latin typeface="Times New Roman" panose="02020603050405020304" pitchFamily="18" charset="0"/>
                <a:ea typeface="Calibri" panose="020F0502020204030204" pitchFamily="34" charset="0"/>
                <a:cs typeface="Times New Roman" panose="02020603050405020304" pitchFamily="18" charset="0"/>
              </a:rPr>
              <a:t>, M. (2021). Prevalence and risk factors for mental health problems in university undergraduate students: A systematic review with meta-analysis. Journal of Affective Disorders, 287, 282-292.</a:t>
            </a:r>
          </a:p>
          <a:p>
            <a:pPr marL="457200" marR="0" indent="-457200">
              <a:spcBef>
                <a:spcPts val="0"/>
              </a:spcBef>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Wang, J., Huang, J. X., Tu, X., Wang, J., Huang, A. J., </a:t>
            </a:r>
            <a:r>
              <a:rPr lang="en-GB" dirty="0" err="1">
                <a:latin typeface="Times New Roman" panose="02020603050405020304" pitchFamily="18" charset="0"/>
                <a:ea typeface="Calibri" panose="020F0502020204030204" pitchFamily="34" charset="0"/>
                <a:cs typeface="Times New Roman" panose="02020603050405020304" pitchFamily="18" charset="0"/>
              </a:rPr>
              <a:t>Laskar</a:t>
            </a:r>
            <a:r>
              <a:rPr lang="en-GB" dirty="0">
                <a:latin typeface="Times New Roman" panose="02020603050405020304" pitchFamily="18" charset="0"/>
                <a:ea typeface="Calibri" panose="020F0502020204030204" pitchFamily="34" charset="0"/>
                <a:cs typeface="Times New Roman" panose="02020603050405020304" pitchFamily="18" charset="0"/>
              </a:rPr>
              <a:t>, M. T. R., and Bhuiyan, A. (2024). Utilizing </a:t>
            </a:r>
            <a:r>
              <a:rPr lang="en-GB" dirty="0" err="1">
                <a:latin typeface="Times New Roman" panose="02020603050405020304" pitchFamily="18" charset="0"/>
                <a:ea typeface="Calibri" panose="020F0502020204030204" pitchFamily="34" charset="0"/>
                <a:cs typeface="Times New Roman" panose="02020603050405020304" pitchFamily="18" charset="0"/>
              </a:rPr>
              <a:t>bert</a:t>
            </a:r>
            <a:r>
              <a:rPr lang="en-GB" dirty="0">
                <a:latin typeface="Times New Roman" panose="02020603050405020304" pitchFamily="18" charset="0"/>
                <a:ea typeface="Calibri" panose="020F0502020204030204" pitchFamily="34" charset="0"/>
                <a:cs typeface="Times New Roman" panose="02020603050405020304" pitchFamily="18" charset="0"/>
              </a:rPr>
              <a:t> for information retrieval: Survey, applications, resources, and challenges. ACM Computing Surveys, 56(7), 1-33.</a:t>
            </a:r>
          </a:p>
        </p:txBody>
      </p:sp>
    </p:spTree>
    <p:extLst>
      <p:ext uri="{BB962C8B-B14F-4D97-AF65-F5344CB8AC3E}">
        <p14:creationId xmlns:p14="http://schemas.microsoft.com/office/powerpoint/2010/main" val="685298283"/>
      </p:ext>
    </p:extLst>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82</TotalTime>
  <Words>1915</Words>
  <Application>Microsoft Macintosh PowerPoint</Application>
  <PresentationFormat>A3 Paper (297x420 mm)</PresentationFormat>
  <Paragraphs>160</Paragraphs>
  <Slides>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Century Schoolbook</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asmasurajaftab@gmail.com</cp:lastModifiedBy>
  <cp:revision>2</cp:revision>
  <dcterms:modified xsi:type="dcterms:W3CDTF">2026-06-16T13:48:18Z</dcterms:modified>
</cp:coreProperties>
</file>