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8" r:id="rId5"/>
    <p:sldId id="259" r:id="rId6"/>
    <p:sldId id="260" r:id="rId7"/>
    <p:sldId id="261" r:id="rId8"/>
    <p:sldId id="262" r:id="rId9"/>
    <p:sldId id="263" r:id="rId10"/>
    <p:sldId id="264" r:id="rId11"/>
    <p:sldId id="267"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FBBB66-9B3B-40AE-8BE1-91FBD192DF4A}"/>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9" name="Picture 6">
            <a:extLst>
              <a:ext uri="{FF2B5EF4-FFF2-40B4-BE49-F238E27FC236}">
                <a16:creationId xmlns:a16="http://schemas.microsoft.com/office/drawing/2014/main" id="{56E34141-C5F9-622D-05AC-FA4F191D78CC}"/>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1DADC134-AFCC-3453-C921-251E52F3384C}"/>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137E7BBF-2FF9-9DE9-4EED-207FCC68BF28}"/>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US"/>
              <a:t>Click to edit Master title style</a:t>
            </a:r>
          </a:p>
        </p:txBody>
      </p:sp>
      <p:sp>
        <p:nvSpPr>
          <p:cNvPr id="3" name="Subtitle 2">
            <a:extLst>
              <a:ext uri="{FF2B5EF4-FFF2-40B4-BE49-F238E27FC236}">
                <a16:creationId xmlns:a16="http://schemas.microsoft.com/office/drawing/2014/main" id="{E571A092-3E49-73DE-83B7-F6FF4F3E9B85}"/>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US"/>
              <a:t>Click to edit Master subtitle style</a:t>
            </a:r>
          </a:p>
        </p:txBody>
      </p:sp>
      <p:sp>
        <p:nvSpPr>
          <p:cNvPr id="4" name="Date Placeholder 3">
            <a:extLst>
              <a:ext uri="{FF2B5EF4-FFF2-40B4-BE49-F238E27FC236}">
                <a16:creationId xmlns:a16="http://schemas.microsoft.com/office/drawing/2014/main" id="{10F15BA4-0BB0-FB7F-CCE3-BCC6F676DA7D}"/>
              </a:ext>
            </a:extLst>
          </p:cNvPr>
          <p:cNvSpPr txBox="1">
            <a:spLocks noGrp="1"/>
          </p:cNvSpPr>
          <p:nvPr>
            <p:ph type="dt" sz="half" idx="7"/>
          </p:nvPr>
        </p:nvSpPr>
        <p:spPr>
          <a:xfrm>
            <a:off x="7554141" y="330372"/>
            <a:ext cx="3500716" cy="309204"/>
          </a:xfrm>
        </p:spPr>
        <p:txBody>
          <a:bodyPr/>
          <a:lstStyle>
            <a:lvl1pPr>
              <a:defRPr/>
            </a:lvl1pPr>
          </a:lstStyle>
          <a:p>
            <a:pPr lvl="0"/>
            <a:fld id="{405BBBFD-C8D4-4BBA-A8BD-1BFD8A388C07}" type="datetime1">
              <a:rPr lang="en-GB"/>
              <a:pPr lvl="0"/>
              <a:t>20/02/2024</a:t>
            </a:fld>
            <a:endParaRPr lang="en-GB"/>
          </a:p>
        </p:txBody>
      </p:sp>
      <p:sp>
        <p:nvSpPr>
          <p:cNvPr id="5" name="Footer Placeholder 4">
            <a:extLst>
              <a:ext uri="{FF2B5EF4-FFF2-40B4-BE49-F238E27FC236}">
                <a16:creationId xmlns:a16="http://schemas.microsoft.com/office/drawing/2014/main" id="{EBB06C06-3BD7-5D9A-6016-08A2C9B03EE4}"/>
              </a:ext>
            </a:extLst>
          </p:cNvPr>
          <p:cNvSpPr txBox="1">
            <a:spLocks noGrp="1"/>
          </p:cNvSpPr>
          <p:nvPr>
            <p:ph type="ftr" sz="quarter" idx="9"/>
          </p:nvPr>
        </p:nvSpPr>
        <p:spPr>
          <a:xfrm>
            <a:off x="2416503" y="329302"/>
            <a:ext cx="497391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4D03F0-EADE-4412-5A67-56AF3C74C41A}"/>
              </a:ext>
            </a:extLst>
          </p:cNvPr>
          <p:cNvSpPr txBox="1">
            <a:spLocks noGrp="1"/>
          </p:cNvSpPr>
          <p:nvPr>
            <p:ph type="sldNum" sz="quarter" idx="8"/>
          </p:nvPr>
        </p:nvSpPr>
        <p:spPr>
          <a:xfrm>
            <a:off x="1437665" y="798975"/>
            <a:ext cx="811017" cy="503578"/>
          </a:xfrm>
        </p:spPr>
        <p:txBody>
          <a:bodyPr/>
          <a:lstStyle>
            <a:lvl1pPr>
              <a:defRPr/>
            </a:lvl1pPr>
          </a:lstStyle>
          <a:p>
            <a:pPr lvl="0"/>
            <a:fld id="{44FA7DAC-0505-46E6-82CC-20450CEF9688}" type="slidenum">
              <a:t>‹#›</a:t>
            </a:fld>
            <a:endParaRPr lang="en-GB"/>
          </a:p>
        </p:txBody>
      </p:sp>
      <p:cxnSp>
        <p:nvCxnSpPr>
          <p:cNvPr id="7" name="Straight Connector 14">
            <a:extLst>
              <a:ext uri="{FF2B5EF4-FFF2-40B4-BE49-F238E27FC236}">
                <a16:creationId xmlns:a16="http://schemas.microsoft.com/office/drawing/2014/main" id="{04F64672-D7D5-3279-5A6B-DF8493B31F71}"/>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0932214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67D5FF-77C3-C322-43DD-33B2928F392B}"/>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9" name="Picture 6">
            <a:extLst>
              <a:ext uri="{FF2B5EF4-FFF2-40B4-BE49-F238E27FC236}">
                <a16:creationId xmlns:a16="http://schemas.microsoft.com/office/drawing/2014/main" id="{2466E388-820A-B286-266A-6DDACC0DB7FD}"/>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B2840273-D7A0-B81E-C1A5-27A7D6EC714D}"/>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577F765B-5914-4044-56F5-8DF780F561DE}"/>
              </a:ext>
            </a:extLst>
          </p:cNvPr>
          <p:cNvSpPr txBox="1">
            <a:spLocks noGrp="1"/>
          </p:cNvSpPr>
          <p:nvPr>
            <p:ph type="title"/>
          </p:nvPr>
        </p:nvSpPr>
        <p:spPr>
          <a:xfrm>
            <a:off x="1451582" y="804516"/>
            <a:ext cx="9603275" cy="1049237"/>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3CEFB6F-4655-0546-1A66-14E7EC5C435F}"/>
              </a:ext>
            </a:extLst>
          </p:cNvPr>
          <p:cNvSpPr txBox="1">
            <a:spLocks noGrp="1"/>
          </p:cNvSpPr>
          <p:nvPr>
            <p:ph idx="1"/>
          </p:nvPr>
        </p:nvSpPr>
        <p:spPr>
          <a:xfrm>
            <a:off x="1451582" y="2015730"/>
            <a:ext cx="9603275" cy="34506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58C2E0-D4A3-E8AC-A0ED-8BE48DA1D0C4}"/>
              </a:ext>
            </a:extLst>
          </p:cNvPr>
          <p:cNvSpPr txBox="1">
            <a:spLocks noGrp="1"/>
          </p:cNvSpPr>
          <p:nvPr>
            <p:ph type="dt" sz="half" idx="7"/>
          </p:nvPr>
        </p:nvSpPr>
        <p:spPr>
          <a:xfrm>
            <a:off x="7554141" y="330372"/>
            <a:ext cx="3500716" cy="309204"/>
          </a:xfrm>
        </p:spPr>
        <p:txBody>
          <a:bodyPr/>
          <a:lstStyle>
            <a:lvl1pPr>
              <a:defRPr/>
            </a:lvl1pPr>
          </a:lstStyle>
          <a:p>
            <a:pPr lvl="0"/>
            <a:fld id="{16C5A814-B92A-43ED-8E13-B3F58E347C7C}" type="datetime1">
              <a:rPr lang="en-GB"/>
              <a:pPr lvl="0"/>
              <a:t>20/02/2024</a:t>
            </a:fld>
            <a:endParaRPr lang="en-GB"/>
          </a:p>
        </p:txBody>
      </p:sp>
      <p:sp>
        <p:nvSpPr>
          <p:cNvPr id="5" name="Footer Placeholder 4">
            <a:extLst>
              <a:ext uri="{FF2B5EF4-FFF2-40B4-BE49-F238E27FC236}">
                <a16:creationId xmlns:a16="http://schemas.microsoft.com/office/drawing/2014/main" id="{53F6CDF0-0C6B-9AE8-AA14-A591375A6B37}"/>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74205F-0B92-E2C7-E716-52B94FAC762E}"/>
              </a:ext>
            </a:extLst>
          </p:cNvPr>
          <p:cNvSpPr txBox="1">
            <a:spLocks noGrp="1"/>
          </p:cNvSpPr>
          <p:nvPr>
            <p:ph type="sldNum" sz="quarter" idx="8"/>
          </p:nvPr>
        </p:nvSpPr>
        <p:spPr>
          <a:xfrm>
            <a:off x="480060" y="798975"/>
            <a:ext cx="811017" cy="503578"/>
          </a:xfrm>
        </p:spPr>
        <p:txBody>
          <a:bodyPr/>
          <a:lstStyle>
            <a:lvl1pPr>
              <a:defRPr/>
            </a:lvl1pPr>
          </a:lstStyle>
          <a:p>
            <a:pPr lvl="0"/>
            <a:fld id="{73D6B1F1-9777-4927-885D-5F28BAD9BE57}" type="slidenum">
              <a:t>‹#›</a:t>
            </a:fld>
            <a:endParaRPr lang="en-GB"/>
          </a:p>
        </p:txBody>
      </p:sp>
      <p:cxnSp>
        <p:nvCxnSpPr>
          <p:cNvPr id="7" name="Straight Connector 32">
            <a:extLst>
              <a:ext uri="{FF2B5EF4-FFF2-40B4-BE49-F238E27FC236}">
                <a16:creationId xmlns:a16="http://schemas.microsoft.com/office/drawing/2014/main" id="{9897D651-61F1-BBDC-5540-2E3673A8214A}"/>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560845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60EF4F-9417-99A0-6842-FB4655A03FA0}"/>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9" name="Picture 6">
            <a:extLst>
              <a:ext uri="{FF2B5EF4-FFF2-40B4-BE49-F238E27FC236}">
                <a16:creationId xmlns:a16="http://schemas.microsoft.com/office/drawing/2014/main" id="{B0D35F2E-80AE-A00D-0705-F539C714C53D}"/>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B4DD88E4-5E1D-811B-F8A6-105E82BBF0B8}"/>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BBDF6DA6-2844-5E7D-B8EE-49640B2E6736}"/>
              </a:ext>
            </a:extLst>
          </p:cNvPr>
          <p:cNvSpPr txBox="1">
            <a:spLocks noGrp="1"/>
          </p:cNvSpPr>
          <p:nvPr>
            <p:ph type="title"/>
          </p:nvPr>
        </p:nvSpPr>
        <p:spPr>
          <a:xfrm>
            <a:off x="1454243" y="1756132"/>
            <a:ext cx="8643155" cy="1887952"/>
          </a:xfrm>
        </p:spPr>
        <p:txBody>
          <a:bodyPr anchor="b"/>
          <a:lstStyle>
            <a:lvl1pPr>
              <a:defRPr sz="3600"/>
            </a:lvl1pPr>
          </a:lstStyle>
          <a:p>
            <a:pPr lvl="0"/>
            <a:r>
              <a:rPr lang="en-US"/>
              <a:t>Click to edit Master title style</a:t>
            </a:r>
          </a:p>
        </p:txBody>
      </p:sp>
      <p:sp>
        <p:nvSpPr>
          <p:cNvPr id="3" name="Text Placeholder 2">
            <a:extLst>
              <a:ext uri="{FF2B5EF4-FFF2-40B4-BE49-F238E27FC236}">
                <a16:creationId xmlns:a16="http://schemas.microsoft.com/office/drawing/2014/main" id="{CE9C6AE0-3583-797F-931A-9F867990BC98}"/>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26E6492D-1CA4-BBD6-040C-2B3B99B7D33E}"/>
              </a:ext>
            </a:extLst>
          </p:cNvPr>
          <p:cNvSpPr txBox="1">
            <a:spLocks noGrp="1"/>
          </p:cNvSpPr>
          <p:nvPr>
            <p:ph type="dt" sz="half" idx="7"/>
          </p:nvPr>
        </p:nvSpPr>
        <p:spPr>
          <a:xfrm>
            <a:off x="7554141" y="330372"/>
            <a:ext cx="3500716" cy="309204"/>
          </a:xfrm>
        </p:spPr>
        <p:txBody>
          <a:bodyPr/>
          <a:lstStyle>
            <a:lvl1pPr>
              <a:defRPr/>
            </a:lvl1pPr>
          </a:lstStyle>
          <a:p>
            <a:pPr lvl="0"/>
            <a:fld id="{6903C754-E36E-42FE-90DD-D38100FD2D99}" type="datetime1">
              <a:rPr lang="en-GB"/>
              <a:pPr lvl="0"/>
              <a:t>20/02/2024</a:t>
            </a:fld>
            <a:endParaRPr lang="en-GB"/>
          </a:p>
        </p:txBody>
      </p:sp>
      <p:sp>
        <p:nvSpPr>
          <p:cNvPr id="5" name="Footer Placeholder 4">
            <a:extLst>
              <a:ext uri="{FF2B5EF4-FFF2-40B4-BE49-F238E27FC236}">
                <a16:creationId xmlns:a16="http://schemas.microsoft.com/office/drawing/2014/main" id="{DC895832-FF7C-173B-CD30-70DEB278C7BF}"/>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1A8796-B4B7-DED7-DEBF-C5C40F0E16DF}"/>
              </a:ext>
            </a:extLst>
          </p:cNvPr>
          <p:cNvSpPr txBox="1">
            <a:spLocks noGrp="1"/>
          </p:cNvSpPr>
          <p:nvPr>
            <p:ph type="sldNum" sz="quarter" idx="8"/>
          </p:nvPr>
        </p:nvSpPr>
        <p:spPr>
          <a:xfrm>
            <a:off x="480060" y="798975"/>
            <a:ext cx="811017" cy="503578"/>
          </a:xfrm>
        </p:spPr>
        <p:txBody>
          <a:bodyPr/>
          <a:lstStyle>
            <a:lvl1pPr>
              <a:defRPr/>
            </a:lvl1pPr>
          </a:lstStyle>
          <a:p>
            <a:pPr lvl="0"/>
            <a:fld id="{3FD8AE78-68B3-471D-B805-AA7BC0F3C818}" type="slidenum">
              <a:t>‹#›</a:t>
            </a:fld>
            <a:endParaRPr lang="en-GB"/>
          </a:p>
        </p:txBody>
      </p:sp>
      <p:cxnSp>
        <p:nvCxnSpPr>
          <p:cNvPr id="7" name="Straight Connector 14">
            <a:extLst>
              <a:ext uri="{FF2B5EF4-FFF2-40B4-BE49-F238E27FC236}">
                <a16:creationId xmlns:a16="http://schemas.microsoft.com/office/drawing/2014/main" id="{9E5F2920-FA1C-CC51-68D4-F9694407E121}"/>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914785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105F81E4-6A8F-0C1A-78C8-E17783774B36}"/>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0" name="Picture 6">
            <a:extLst>
              <a:ext uri="{FF2B5EF4-FFF2-40B4-BE49-F238E27FC236}">
                <a16:creationId xmlns:a16="http://schemas.microsoft.com/office/drawing/2014/main" id="{000A14DF-C8A1-4356-A9A2-D18299BC9624}"/>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1" name="Straight Connector 9">
            <a:extLst>
              <a:ext uri="{FF2B5EF4-FFF2-40B4-BE49-F238E27FC236}">
                <a16:creationId xmlns:a16="http://schemas.microsoft.com/office/drawing/2014/main" id="{BAC3CC91-812D-A78B-33A4-40E186B3A614}"/>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B8740774-373E-C5F1-98AB-0E589EA811AF}"/>
              </a:ext>
            </a:extLst>
          </p:cNvPr>
          <p:cNvSpPr txBox="1">
            <a:spLocks noGrp="1"/>
          </p:cNvSpPr>
          <p:nvPr>
            <p:ph type="title"/>
          </p:nvPr>
        </p:nvSpPr>
        <p:spPr>
          <a:xfrm>
            <a:off x="1449214" y="804891"/>
            <a:ext cx="9605634" cy="105930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406799E-35C3-D544-5B46-D400D5758620}"/>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0C34BD-FAB4-C065-710E-FA2C720D1A07}"/>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AB55F29-7072-7D2A-74C8-9BF9357500CF}"/>
              </a:ext>
            </a:extLst>
          </p:cNvPr>
          <p:cNvSpPr txBox="1">
            <a:spLocks noGrp="1"/>
          </p:cNvSpPr>
          <p:nvPr>
            <p:ph type="dt" sz="half" idx="7"/>
          </p:nvPr>
        </p:nvSpPr>
        <p:spPr>
          <a:xfrm>
            <a:off x="7554141" y="330372"/>
            <a:ext cx="3500716" cy="309204"/>
          </a:xfrm>
        </p:spPr>
        <p:txBody>
          <a:bodyPr/>
          <a:lstStyle>
            <a:lvl1pPr>
              <a:defRPr/>
            </a:lvl1pPr>
          </a:lstStyle>
          <a:p>
            <a:pPr lvl="0"/>
            <a:fld id="{7D65BC45-FC82-40CC-907C-46E60479BA65}" type="datetime1">
              <a:rPr lang="en-GB"/>
              <a:pPr lvl="0"/>
              <a:t>20/02/2024</a:t>
            </a:fld>
            <a:endParaRPr lang="en-GB"/>
          </a:p>
        </p:txBody>
      </p:sp>
      <p:sp>
        <p:nvSpPr>
          <p:cNvPr id="6" name="Footer Placeholder 5">
            <a:extLst>
              <a:ext uri="{FF2B5EF4-FFF2-40B4-BE49-F238E27FC236}">
                <a16:creationId xmlns:a16="http://schemas.microsoft.com/office/drawing/2014/main" id="{70F9592E-3DF2-A1A5-EF57-86DE32AF768B}"/>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61741B-6D70-1943-6ABD-F7B38606CA69}"/>
              </a:ext>
            </a:extLst>
          </p:cNvPr>
          <p:cNvSpPr txBox="1">
            <a:spLocks noGrp="1"/>
          </p:cNvSpPr>
          <p:nvPr>
            <p:ph type="sldNum" sz="quarter" idx="8"/>
          </p:nvPr>
        </p:nvSpPr>
        <p:spPr>
          <a:xfrm>
            <a:off x="480060" y="798975"/>
            <a:ext cx="811017" cy="503578"/>
          </a:xfrm>
        </p:spPr>
        <p:txBody>
          <a:bodyPr/>
          <a:lstStyle>
            <a:lvl1pPr>
              <a:defRPr/>
            </a:lvl1pPr>
          </a:lstStyle>
          <a:p>
            <a:pPr lvl="0"/>
            <a:fld id="{6E22432A-5970-4BCD-A052-A63F4D4D0BBC}" type="slidenum">
              <a:t>‹#›</a:t>
            </a:fld>
            <a:endParaRPr lang="en-GB"/>
          </a:p>
        </p:txBody>
      </p:sp>
      <p:cxnSp>
        <p:nvCxnSpPr>
          <p:cNvPr id="8" name="Straight Connector 34">
            <a:extLst>
              <a:ext uri="{FF2B5EF4-FFF2-40B4-BE49-F238E27FC236}">
                <a16:creationId xmlns:a16="http://schemas.microsoft.com/office/drawing/2014/main" id="{B3084E54-A532-EF94-B3B1-4A18C56C72A5}"/>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0103056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C5CE543A-EA9F-F14D-2161-88E443804C49}"/>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2" name="Picture 6">
            <a:extLst>
              <a:ext uri="{FF2B5EF4-FFF2-40B4-BE49-F238E27FC236}">
                <a16:creationId xmlns:a16="http://schemas.microsoft.com/office/drawing/2014/main" id="{39860B15-6676-5470-1918-4B614B774C04}"/>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3" name="Straight Connector 9">
            <a:extLst>
              <a:ext uri="{FF2B5EF4-FFF2-40B4-BE49-F238E27FC236}">
                <a16:creationId xmlns:a16="http://schemas.microsoft.com/office/drawing/2014/main" id="{EB89AC8F-CEE1-6352-52C3-5DDEE1F8D3FA}"/>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B0852F3F-A77E-6D52-693C-9129B32CA2AF}"/>
              </a:ext>
            </a:extLst>
          </p:cNvPr>
          <p:cNvSpPr txBox="1">
            <a:spLocks noGrp="1"/>
          </p:cNvSpPr>
          <p:nvPr>
            <p:ph type="title"/>
          </p:nvPr>
        </p:nvSpPr>
        <p:spPr>
          <a:xfrm>
            <a:off x="1447193" y="804159"/>
            <a:ext cx="9607664" cy="10563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B5F8D55-C418-D6BD-AA8D-CB1C8E346302}"/>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CED7F4A-82A2-AC92-0BCC-FB76615B5AE2}"/>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0CB1466-E865-4CE0-1506-2C0411A10484}"/>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F5AE372E-8626-8E08-643B-566BEA840B12}"/>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1694D6D-66E2-F91A-4CD1-4B3B52C77BB0}"/>
              </a:ext>
            </a:extLst>
          </p:cNvPr>
          <p:cNvSpPr txBox="1">
            <a:spLocks noGrp="1"/>
          </p:cNvSpPr>
          <p:nvPr>
            <p:ph type="dt" sz="half" idx="7"/>
          </p:nvPr>
        </p:nvSpPr>
        <p:spPr>
          <a:xfrm>
            <a:off x="7554141" y="330372"/>
            <a:ext cx="3500716" cy="309204"/>
          </a:xfrm>
        </p:spPr>
        <p:txBody>
          <a:bodyPr/>
          <a:lstStyle>
            <a:lvl1pPr>
              <a:defRPr/>
            </a:lvl1pPr>
          </a:lstStyle>
          <a:p>
            <a:pPr lvl="0"/>
            <a:fld id="{7B577260-7240-478D-9340-9BFE2B529925}" type="datetime1">
              <a:rPr lang="en-GB"/>
              <a:pPr lvl="0"/>
              <a:t>20/02/2024</a:t>
            </a:fld>
            <a:endParaRPr lang="en-GB"/>
          </a:p>
        </p:txBody>
      </p:sp>
      <p:sp>
        <p:nvSpPr>
          <p:cNvPr id="8" name="Footer Placeholder 7">
            <a:extLst>
              <a:ext uri="{FF2B5EF4-FFF2-40B4-BE49-F238E27FC236}">
                <a16:creationId xmlns:a16="http://schemas.microsoft.com/office/drawing/2014/main" id="{E2B57AEF-A67D-E3AB-F9B9-659E26528B00}"/>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AFA2AFE-55BB-6FFF-DBB4-DE8C49C09A02}"/>
              </a:ext>
            </a:extLst>
          </p:cNvPr>
          <p:cNvSpPr txBox="1">
            <a:spLocks noGrp="1"/>
          </p:cNvSpPr>
          <p:nvPr>
            <p:ph type="sldNum" sz="quarter" idx="8"/>
          </p:nvPr>
        </p:nvSpPr>
        <p:spPr>
          <a:xfrm>
            <a:off x="480060" y="798975"/>
            <a:ext cx="811017" cy="503578"/>
          </a:xfrm>
        </p:spPr>
        <p:txBody>
          <a:bodyPr/>
          <a:lstStyle>
            <a:lvl1pPr>
              <a:defRPr/>
            </a:lvl1pPr>
          </a:lstStyle>
          <a:p>
            <a:pPr lvl="0"/>
            <a:fld id="{8FC04737-A956-4FB7-88A1-1AEB837F36DD}" type="slidenum">
              <a:t>‹#›</a:t>
            </a:fld>
            <a:endParaRPr lang="en-GB"/>
          </a:p>
        </p:txBody>
      </p:sp>
      <p:cxnSp>
        <p:nvCxnSpPr>
          <p:cNvPr id="10" name="Straight Connector 28">
            <a:extLst>
              <a:ext uri="{FF2B5EF4-FFF2-40B4-BE49-F238E27FC236}">
                <a16:creationId xmlns:a16="http://schemas.microsoft.com/office/drawing/2014/main" id="{4D523C17-7B69-B334-4AC9-0FE765C05ED4}"/>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096962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3A33544-1DE8-751C-9FF1-231EAEA960EC}"/>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8" name="Picture 6">
            <a:extLst>
              <a:ext uri="{FF2B5EF4-FFF2-40B4-BE49-F238E27FC236}">
                <a16:creationId xmlns:a16="http://schemas.microsoft.com/office/drawing/2014/main" id="{E2238B35-B635-99C6-14D4-11F4E9947595}"/>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9" name="Straight Connector 9">
            <a:extLst>
              <a:ext uri="{FF2B5EF4-FFF2-40B4-BE49-F238E27FC236}">
                <a16:creationId xmlns:a16="http://schemas.microsoft.com/office/drawing/2014/main" id="{C8EEDE5D-3D68-C5E6-8DB3-D63D985CC034}"/>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7D603752-B2CB-9AE8-DF31-7FD74B8E112F}"/>
              </a:ext>
            </a:extLst>
          </p:cNvPr>
          <p:cNvSpPr txBox="1">
            <a:spLocks noGrp="1"/>
          </p:cNvSpPr>
          <p:nvPr>
            <p:ph type="title"/>
          </p:nvPr>
        </p:nvSpPr>
        <p:spPr>
          <a:xfrm>
            <a:off x="1451582" y="804516"/>
            <a:ext cx="9603275" cy="1049237"/>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FD560E9-1CDC-91CE-444A-998D6305967C}"/>
              </a:ext>
            </a:extLst>
          </p:cNvPr>
          <p:cNvSpPr txBox="1">
            <a:spLocks noGrp="1"/>
          </p:cNvSpPr>
          <p:nvPr>
            <p:ph type="dt" sz="half" idx="7"/>
          </p:nvPr>
        </p:nvSpPr>
        <p:spPr>
          <a:xfrm>
            <a:off x="7554141" y="330372"/>
            <a:ext cx="3500716" cy="309204"/>
          </a:xfrm>
        </p:spPr>
        <p:txBody>
          <a:bodyPr/>
          <a:lstStyle>
            <a:lvl1pPr>
              <a:defRPr/>
            </a:lvl1pPr>
          </a:lstStyle>
          <a:p>
            <a:pPr lvl="0"/>
            <a:fld id="{807191DE-0266-4741-A32B-22D624C80C8F}" type="datetime1">
              <a:rPr lang="en-GB"/>
              <a:pPr lvl="0"/>
              <a:t>20/02/2024</a:t>
            </a:fld>
            <a:endParaRPr lang="en-GB"/>
          </a:p>
        </p:txBody>
      </p:sp>
      <p:sp>
        <p:nvSpPr>
          <p:cNvPr id="4" name="Footer Placeholder 3">
            <a:extLst>
              <a:ext uri="{FF2B5EF4-FFF2-40B4-BE49-F238E27FC236}">
                <a16:creationId xmlns:a16="http://schemas.microsoft.com/office/drawing/2014/main" id="{31AAF68A-AF6F-E609-A310-12006B5FD306}"/>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84EFC87-4082-F6A2-9A86-5411D7B0A561}"/>
              </a:ext>
            </a:extLst>
          </p:cNvPr>
          <p:cNvSpPr txBox="1">
            <a:spLocks noGrp="1"/>
          </p:cNvSpPr>
          <p:nvPr>
            <p:ph type="sldNum" sz="quarter" idx="8"/>
          </p:nvPr>
        </p:nvSpPr>
        <p:spPr>
          <a:xfrm>
            <a:off x="480060" y="798975"/>
            <a:ext cx="811017" cy="503578"/>
          </a:xfrm>
        </p:spPr>
        <p:txBody>
          <a:bodyPr/>
          <a:lstStyle>
            <a:lvl1pPr>
              <a:defRPr/>
            </a:lvl1pPr>
          </a:lstStyle>
          <a:p>
            <a:pPr lvl="0"/>
            <a:fld id="{F9BA4F67-E3A7-4C23-A4EE-A72B1DD54D50}" type="slidenum">
              <a:t>‹#›</a:t>
            </a:fld>
            <a:endParaRPr lang="en-GB"/>
          </a:p>
        </p:txBody>
      </p:sp>
      <p:cxnSp>
        <p:nvCxnSpPr>
          <p:cNvPr id="6" name="Straight Connector 24">
            <a:extLst>
              <a:ext uri="{FF2B5EF4-FFF2-40B4-BE49-F238E27FC236}">
                <a16:creationId xmlns:a16="http://schemas.microsoft.com/office/drawing/2014/main" id="{167189CB-9793-C2C5-CB1E-15037849AF0F}"/>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6560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CD686FB-2BEA-A773-BC41-73F2BC5E6B99}"/>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6">
            <a:extLst>
              <a:ext uri="{FF2B5EF4-FFF2-40B4-BE49-F238E27FC236}">
                <a16:creationId xmlns:a16="http://schemas.microsoft.com/office/drawing/2014/main" id="{28E1155A-3CD6-CB41-7F57-6FF50B4F46A0}"/>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7" name="Straight Connector 9">
            <a:extLst>
              <a:ext uri="{FF2B5EF4-FFF2-40B4-BE49-F238E27FC236}">
                <a16:creationId xmlns:a16="http://schemas.microsoft.com/office/drawing/2014/main" id="{517E2E0C-38EB-A39F-67F7-6E4E04931E56}"/>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Date Placeholder 1">
            <a:extLst>
              <a:ext uri="{FF2B5EF4-FFF2-40B4-BE49-F238E27FC236}">
                <a16:creationId xmlns:a16="http://schemas.microsoft.com/office/drawing/2014/main" id="{281E63B7-D90B-8370-EC38-CDBF2B98DAD6}"/>
              </a:ext>
            </a:extLst>
          </p:cNvPr>
          <p:cNvSpPr txBox="1">
            <a:spLocks noGrp="1"/>
          </p:cNvSpPr>
          <p:nvPr>
            <p:ph type="dt" sz="half" idx="7"/>
          </p:nvPr>
        </p:nvSpPr>
        <p:spPr>
          <a:xfrm>
            <a:off x="7554141" y="330372"/>
            <a:ext cx="3500716" cy="309204"/>
          </a:xfrm>
        </p:spPr>
        <p:txBody>
          <a:bodyPr/>
          <a:lstStyle>
            <a:lvl1pPr>
              <a:defRPr/>
            </a:lvl1pPr>
          </a:lstStyle>
          <a:p>
            <a:pPr lvl="0"/>
            <a:fld id="{BA5B9CF0-A2A7-4C6D-B113-42CAF6F5DF64}" type="datetime1">
              <a:rPr lang="en-GB"/>
              <a:pPr lvl="0"/>
              <a:t>20/02/2024</a:t>
            </a:fld>
            <a:endParaRPr lang="en-GB"/>
          </a:p>
        </p:txBody>
      </p:sp>
      <p:sp>
        <p:nvSpPr>
          <p:cNvPr id="3" name="Footer Placeholder 2">
            <a:extLst>
              <a:ext uri="{FF2B5EF4-FFF2-40B4-BE49-F238E27FC236}">
                <a16:creationId xmlns:a16="http://schemas.microsoft.com/office/drawing/2014/main" id="{359945BD-7040-878F-9536-0A0DE934864E}"/>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D9B2A81-DA82-6C93-8C60-233C40753132}"/>
              </a:ext>
            </a:extLst>
          </p:cNvPr>
          <p:cNvSpPr txBox="1">
            <a:spLocks noGrp="1"/>
          </p:cNvSpPr>
          <p:nvPr>
            <p:ph type="sldNum" sz="quarter" idx="8"/>
          </p:nvPr>
        </p:nvSpPr>
        <p:spPr>
          <a:xfrm>
            <a:off x="480060" y="798975"/>
            <a:ext cx="811017" cy="503578"/>
          </a:xfrm>
        </p:spPr>
        <p:txBody>
          <a:bodyPr/>
          <a:lstStyle>
            <a:lvl1pPr>
              <a:defRPr/>
            </a:lvl1pPr>
          </a:lstStyle>
          <a:p>
            <a:pPr lvl="0"/>
            <a:fld id="{2F33A8AA-160B-4025-A2CD-67A55E0A565C}" type="slidenum">
              <a:t>‹#›</a:t>
            </a:fld>
            <a:endParaRPr lang="en-GB"/>
          </a:p>
        </p:txBody>
      </p:sp>
    </p:spTree>
    <p:extLst>
      <p:ext uri="{BB962C8B-B14F-4D97-AF65-F5344CB8AC3E}">
        <p14:creationId xmlns:p14="http://schemas.microsoft.com/office/powerpoint/2010/main" val="948610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60C3775A-6222-C961-DC4B-88DBEDF76F72}"/>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0" name="Picture 6">
            <a:extLst>
              <a:ext uri="{FF2B5EF4-FFF2-40B4-BE49-F238E27FC236}">
                <a16:creationId xmlns:a16="http://schemas.microsoft.com/office/drawing/2014/main" id="{2A735545-D64F-4433-56E9-B04AD78AB2BF}"/>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1" name="Straight Connector 9">
            <a:extLst>
              <a:ext uri="{FF2B5EF4-FFF2-40B4-BE49-F238E27FC236}">
                <a16:creationId xmlns:a16="http://schemas.microsoft.com/office/drawing/2014/main" id="{6CCE3A1F-6AFD-3CD3-BE8F-F945196B07E6}"/>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6BFB3F58-6364-6D28-B1DB-0E11AC3F0B72}"/>
              </a:ext>
            </a:extLst>
          </p:cNvPr>
          <p:cNvSpPr txBox="1">
            <a:spLocks noGrp="1"/>
          </p:cNvSpPr>
          <p:nvPr>
            <p:ph type="title"/>
          </p:nvPr>
        </p:nvSpPr>
        <p:spPr>
          <a:xfrm>
            <a:off x="1444669" y="798975"/>
            <a:ext cx="3273094" cy="2247119"/>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35E0AEED-30FB-2246-841E-3E049E6A0A91}"/>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C01605-0507-06E7-0DD7-51F743CCD461}"/>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FBEBF8B-BC41-3AF2-3C61-04B9A5C3D918}"/>
              </a:ext>
            </a:extLst>
          </p:cNvPr>
          <p:cNvSpPr txBox="1">
            <a:spLocks noGrp="1"/>
          </p:cNvSpPr>
          <p:nvPr>
            <p:ph type="dt" sz="half" idx="7"/>
          </p:nvPr>
        </p:nvSpPr>
        <p:spPr>
          <a:xfrm>
            <a:off x="7554141" y="330372"/>
            <a:ext cx="3500716" cy="309204"/>
          </a:xfrm>
        </p:spPr>
        <p:txBody>
          <a:bodyPr/>
          <a:lstStyle>
            <a:lvl1pPr>
              <a:defRPr/>
            </a:lvl1pPr>
          </a:lstStyle>
          <a:p>
            <a:pPr lvl="0"/>
            <a:fld id="{4ACAA501-7758-457D-B9B8-5F512FD3000B}" type="datetime1">
              <a:rPr lang="en-GB"/>
              <a:pPr lvl="0"/>
              <a:t>20/02/2024</a:t>
            </a:fld>
            <a:endParaRPr lang="en-GB"/>
          </a:p>
        </p:txBody>
      </p:sp>
      <p:sp>
        <p:nvSpPr>
          <p:cNvPr id="6" name="Footer Placeholder 5">
            <a:extLst>
              <a:ext uri="{FF2B5EF4-FFF2-40B4-BE49-F238E27FC236}">
                <a16:creationId xmlns:a16="http://schemas.microsoft.com/office/drawing/2014/main" id="{BBF5F512-4829-5BA0-67CB-BEAB6E7AE12F}"/>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08F6D29-0728-8CD2-9B33-9C9AB6B04DF6}"/>
              </a:ext>
            </a:extLst>
          </p:cNvPr>
          <p:cNvSpPr txBox="1">
            <a:spLocks noGrp="1"/>
          </p:cNvSpPr>
          <p:nvPr>
            <p:ph type="sldNum" sz="quarter" idx="8"/>
          </p:nvPr>
        </p:nvSpPr>
        <p:spPr>
          <a:xfrm>
            <a:off x="480060" y="798975"/>
            <a:ext cx="811017" cy="503578"/>
          </a:xfrm>
        </p:spPr>
        <p:txBody>
          <a:bodyPr/>
          <a:lstStyle>
            <a:lvl1pPr>
              <a:defRPr/>
            </a:lvl1pPr>
          </a:lstStyle>
          <a:p>
            <a:pPr lvl="0"/>
            <a:fld id="{399657FB-B348-4626-B78C-5B9B5EC7B670}" type="slidenum">
              <a:t>‹#›</a:t>
            </a:fld>
            <a:endParaRPr lang="en-GB"/>
          </a:p>
        </p:txBody>
      </p:sp>
      <p:cxnSp>
        <p:nvCxnSpPr>
          <p:cNvPr id="8" name="Straight Connector 16">
            <a:extLst>
              <a:ext uri="{FF2B5EF4-FFF2-40B4-BE49-F238E27FC236}">
                <a16:creationId xmlns:a16="http://schemas.microsoft.com/office/drawing/2014/main" id="{FC90E31B-563C-339F-71ED-66EAED8E968A}"/>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163872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CDCFCFDD-5BEA-7CFD-CA45-A958F0016F49}"/>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3" name="Picture 6">
            <a:extLst>
              <a:ext uri="{FF2B5EF4-FFF2-40B4-BE49-F238E27FC236}">
                <a16:creationId xmlns:a16="http://schemas.microsoft.com/office/drawing/2014/main" id="{36E3787D-A643-8030-0C48-7EDAAE04D533}"/>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4" name="Straight Connector 9">
            <a:extLst>
              <a:ext uri="{FF2B5EF4-FFF2-40B4-BE49-F238E27FC236}">
                <a16:creationId xmlns:a16="http://schemas.microsoft.com/office/drawing/2014/main" id="{739BA19B-0CFE-73A2-6C36-0AA04D72D0CA}"/>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grpSp>
        <p:nvGrpSpPr>
          <p:cNvPr id="2" name="Group 7">
            <a:extLst>
              <a:ext uri="{FF2B5EF4-FFF2-40B4-BE49-F238E27FC236}">
                <a16:creationId xmlns:a16="http://schemas.microsoft.com/office/drawing/2014/main" id="{C2413A52-32BF-CB11-3382-CBD74E8F6D4F}"/>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DA8BB81F-8D4E-1F06-991B-709C5930F255}"/>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E0E75003-02A7-E183-41F9-D30EE478334A}"/>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6F51AE02-B4F9-2C18-9856-49913A205F6B}"/>
              </a:ext>
            </a:extLst>
          </p:cNvPr>
          <p:cNvSpPr txBox="1">
            <a:spLocks noGrp="1"/>
          </p:cNvSpPr>
          <p:nvPr>
            <p:ph type="title"/>
          </p:nvPr>
        </p:nvSpPr>
        <p:spPr>
          <a:xfrm>
            <a:off x="1451207" y="1129512"/>
            <a:ext cx="5532330" cy="1830583"/>
          </a:xfrm>
        </p:spPr>
        <p:txBody>
          <a:bodyPr anchor="b"/>
          <a:lstStyle>
            <a:lvl1pPr>
              <a:defRPr/>
            </a:lvl1pPr>
          </a:lstStyle>
          <a:p>
            <a:pPr lvl="0"/>
            <a:r>
              <a:rPr lang="en-US"/>
              <a:t>Click to edit Master title style</a:t>
            </a:r>
          </a:p>
        </p:txBody>
      </p:sp>
      <p:sp>
        <p:nvSpPr>
          <p:cNvPr id="6" name="Picture Placeholder 2">
            <a:extLst>
              <a:ext uri="{FF2B5EF4-FFF2-40B4-BE49-F238E27FC236}">
                <a16:creationId xmlns:a16="http://schemas.microsoft.com/office/drawing/2014/main" id="{3A481803-0A3A-2FB6-90B3-E3D1414E3952}"/>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US"/>
              <a:t>Click icon to add picture</a:t>
            </a:r>
          </a:p>
        </p:txBody>
      </p:sp>
      <p:sp>
        <p:nvSpPr>
          <p:cNvPr id="7" name="Text Placeholder 3">
            <a:extLst>
              <a:ext uri="{FF2B5EF4-FFF2-40B4-BE49-F238E27FC236}">
                <a16:creationId xmlns:a16="http://schemas.microsoft.com/office/drawing/2014/main" id="{B71248A5-E386-DBE5-D7B2-CEC3EB5505F1}"/>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US"/>
              <a:t>Click to edit Master text styles</a:t>
            </a:r>
          </a:p>
        </p:txBody>
      </p:sp>
      <p:sp>
        <p:nvSpPr>
          <p:cNvPr id="8" name="Date Placeholder 4">
            <a:extLst>
              <a:ext uri="{FF2B5EF4-FFF2-40B4-BE49-F238E27FC236}">
                <a16:creationId xmlns:a16="http://schemas.microsoft.com/office/drawing/2014/main" id="{0E88D094-1E3E-727B-F48B-5C0D2888206D}"/>
              </a:ext>
            </a:extLst>
          </p:cNvPr>
          <p:cNvSpPr txBox="1">
            <a:spLocks noGrp="1"/>
          </p:cNvSpPr>
          <p:nvPr>
            <p:ph type="dt" sz="half" idx="7"/>
          </p:nvPr>
        </p:nvSpPr>
        <p:spPr>
          <a:xfrm>
            <a:off x="1447385" y="5469858"/>
            <a:ext cx="5527346" cy="320122"/>
          </a:xfrm>
        </p:spPr>
        <p:txBody>
          <a:bodyPr/>
          <a:lstStyle>
            <a:lvl1pPr algn="l">
              <a:defRPr/>
            </a:lvl1pPr>
          </a:lstStyle>
          <a:p>
            <a:pPr lvl="0"/>
            <a:fld id="{9A5F5DC2-E05F-4447-81FD-2532C398E6F0}" type="datetime1">
              <a:rPr lang="en-GB"/>
              <a:pPr lvl="0"/>
              <a:t>20/02/2024</a:t>
            </a:fld>
            <a:endParaRPr lang="en-GB"/>
          </a:p>
        </p:txBody>
      </p:sp>
      <p:sp>
        <p:nvSpPr>
          <p:cNvPr id="9" name="Footer Placeholder 5">
            <a:extLst>
              <a:ext uri="{FF2B5EF4-FFF2-40B4-BE49-F238E27FC236}">
                <a16:creationId xmlns:a16="http://schemas.microsoft.com/office/drawing/2014/main" id="{D03B8D61-2B2F-A403-691B-EF856FFDC250}"/>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375463A8-99D2-7616-F1C7-03C703A99AA7}"/>
              </a:ext>
            </a:extLst>
          </p:cNvPr>
          <p:cNvSpPr txBox="1">
            <a:spLocks noGrp="1"/>
          </p:cNvSpPr>
          <p:nvPr>
            <p:ph type="sldNum" sz="quarter" idx="8"/>
          </p:nvPr>
        </p:nvSpPr>
        <p:spPr>
          <a:xfrm>
            <a:off x="480060" y="798975"/>
            <a:ext cx="811017" cy="503578"/>
          </a:xfrm>
        </p:spPr>
        <p:txBody>
          <a:bodyPr/>
          <a:lstStyle>
            <a:lvl1pPr>
              <a:defRPr/>
            </a:lvl1pPr>
          </a:lstStyle>
          <a:p>
            <a:pPr lvl="0"/>
            <a:fld id="{867CF400-58F2-4617-A1BF-A81D5AF70E18}" type="slidenum">
              <a:t>‹#›</a:t>
            </a:fld>
            <a:endParaRPr lang="en-GB"/>
          </a:p>
        </p:txBody>
      </p:sp>
      <p:cxnSp>
        <p:nvCxnSpPr>
          <p:cNvPr id="11" name="Straight Connector 30">
            <a:extLst>
              <a:ext uri="{FF2B5EF4-FFF2-40B4-BE49-F238E27FC236}">
                <a16:creationId xmlns:a16="http://schemas.microsoft.com/office/drawing/2014/main" id="{76E614E5-807C-FB19-A528-84F786A15818}"/>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789797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0D63C9-A0B9-81C3-81A7-F22458B28630}"/>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9" name="Picture 6">
            <a:extLst>
              <a:ext uri="{FF2B5EF4-FFF2-40B4-BE49-F238E27FC236}">
                <a16:creationId xmlns:a16="http://schemas.microsoft.com/office/drawing/2014/main" id="{ED09EBD6-0A7A-E2FF-B754-CA5C7EC81ADB}"/>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C37D38F9-4198-668E-8C07-DCBAB4AD5222}"/>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Title 1">
            <a:extLst>
              <a:ext uri="{FF2B5EF4-FFF2-40B4-BE49-F238E27FC236}">
                <a16:creationId xmlns:a16="http://schemas.microsoft.com/office/drawing/2014/main" id="{6B887D09-734E-CCC2-F42F-38B8715A60AF}"/>
              </a:ext>
            </a:extLst>
          </p:cNvPr>
          <p:cNvSpPr txBox="1">
            <a:spLocks noGrp="1"/>
          </p:cNvSpPr>
          <p:nvPr>
            <p:ph type="title"/>
          </p:nvPr>
        </p:nvSpPr>
        <p:spPr>
          <a:xfrm>
            <a:off x="1451582" y="804516"/>
            <a:ext cx="9603275" cy="1049237"/>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8EFE77B-03CB-42CF-DA6F-7556EC160DFE}"/>
              </a:ext>
            </a:extLst>
          </p:cNvPr>
          <p:cNvSpPr txBox="1">
            <a:spLocks noGrp="1"/>
          </p:cNvSpPr>
          <p:nvPr>
            <p:ph type="body" orient="vert" idx="1"/>
          </p:nvPr>
        </p:nvSpPr>
        <p:spPr>
          <a:xfrm>
            <a:off x="1451582" y="2015730"/>
            <a:ext cx="9603275" cy="345061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ED125B-6895-149A-D464-F852403442A0}"/>
              </a:ext>
            </a:extLst>
          </p:cNvPr>
          <p:cNvSpPr txBox="1">
            <a:spLocks noGrp="1"/>
          </p:cNvSpPr>
          <p:nvPr>
            <p:ph type="dt" sz="half" idx="7"/>
          </p:nvPr>
        </p:nvSpPr>
        <p:spPr>
          <a:xfrm>
            <a:off x="7554141" y="330372"/>
            <a:ext cx="3500716" cy="309204"/>
          </a:xfrm>
        </p:spPr>
        <p:txBody>
          <a:bodyPr/>
          <a:lstStyle>
            <a:lvl1pPr>
              <a:defRPr/>
            </a:lvl1pPr>
          </a:lstStyle>
          <a:p>
            <a:pPr lvl="0"/>
            <a:fld id="{9627F306-3B5E-404A-813B-E780E25CF6E9}" type="datetime1">
              <a:rPr lang="en-GB"/>
              <a:pPr lvl="0"/>
              <a:t>20/02/2024</a:t>
            </a:fld>
            <a:endParaRPr lang="en-GB"/>
          </a:p>
        </p:txBody>
      </p:sp>
      <p:sp>
        <p:nvSpPr>
          <p:cNvPr id="5" name="Footer Placeholder 4">
            <a:extLst>
              <a:ext uri="{FF2B5EF4-FFF2-40B4-BE49-F238E27FC236}">
                <a16:creationId xmlns:a16="http://schemas.microsoft.com/office/drawing/2014/main" id="{A9E0291B-EE24-6186-0BA0-7E6DA1DB9A40}"/>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E41FC3C-35AD-F99D-4036-5E2CE1B8A1A3}"/>
              </a:ext>
            </a:extLst>
          </p:cNvPr>
          <p:cNvSpPr txBox="1">
            <a:spLocks noGrp="1"/>
          </p:cNvSpPr>
          <p:nvPr>
            <p:ph type="sldNum" sz="quarter" idx="8"/>
          </p:nvPr>
        </p:nvSpPr>
        <p:spPr>
          <a:xfrm>
            <a:off x="480060" y="798975"/>
            <a:ext cx="811017" cy="503578"/>
          </a:xfrm>
        </p:spPr>
        <p:txBody>
          <a:bodyPr/>
          <a:lstStyle>
            <a:lvl1pPr>
              <a:defRPr/>
            </a:lvl1pPr>
          </a:lstStyle>
          <a:p>
            <a:pPr lvl="0"/>
            <a:fld id="{5B16B7E9-2160-4CDA-8D19-BA359D546643}" type="slidenum">
              <a:t>‹#›</a:t>
            </a:fld>
            <a:endParaRPr lang="en-GB"/>
          </a:p>
        </p:txBody>
      </p:sp>
      <p:cxnSp>
        <p:nvCxnSpPr>
          <p:cNvPr id="7" name="Straight Connector 25">
            <a:extLst>
              <a:ext uri="{FF2B5EF4-FFF2-40B4-BE49-F238E27FC236}">
                <a16:creationId xmlns:a16="http://schemas.microsoft.com/office/drawing/2014/main" id="{9679C1F1-D5F4-75C7-2E94-B14D644D9110}"/>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4262175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938746E-3C82-1B91-2749-1393D930F4DD}"/>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9" name="Picture 6">
            <a:extLst>
              <a:ext uri="{FF2B5EF4-FFF2-40B4-BE49-F238E27FC236}">
                <a16:creationId xmlns:a16="http://schemas.microsoft.com/office/drawing/2014/main" id="{C750B452-5A56-B1BA-926F-931D0BABB8CA}"/>
              </a:ext>
            </a:extLst>
          </p:cNvPr>
          <p:cNvPicPr>
            <a:picLocks noChangeAspect="1"/>
          </p:cNvPicPr>
          <p:nvPr/>
        </p:nvPicPr>
        <p:blipFill>
          <a:blip r:embed="rId2"/>
          <a:srcRect t="1538" b="-1538"/>
          <a:stretch>
            <a:fillRect/>
          </a:stretch>
        </p:blipFill>
        <p:spPr>
          <a:xfrm>
            <a:off x="0" y="6126480"/>
            <a:ext cx="12191996" cy="742950"/>
          </a:xfrm>
          <a:prstGeom prst="rect">
            <a:avLst/>
          </a:prstGeom>
          <a:noFill/>
          <a:ln cap="flat">
            <a:noFill/>
          </a:ln>
        </p:spPr>
      </p:pic>
      <p:cxnSp>
        <p:nvCxnSpPr>
          <p:cNvPr id="10" name="Straight Connector 9">
            <a:extLst>
              <a:ext uri="{FF2B5EF4-FFF2-40B4-BE49-F238E27FC236}">
                <a16:creationId xmlns:a16="http://schemas.microsoft.com/office/drawing/2014/main" id="{9CCEAA3F-DDB6-1E11-14D1-765E40259E45}"/>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
        <p:nvSpPr>
          <p:cNvPr id="2" name="Vertical Title 1">
            <a:extLst>
              <a:ext uri="{FF2B5EF4-FFF2-40B4-BE49-F238E27FC236}">
                <a16:creationId xmlns:a16="http://schemas.microsoft.com/office/drawing/2014/main" id="{6A85050A-3FA9-AA71-309D-E94FB55E5AD5}"/>
              </a:ext>
            </a:extLst>
          </p:cNvPr>
          <p:cNvSpPr txBox="1">
            <a:spLocks noGrp="1"/>
          </p:cNvSpPr>
          <p:nvPr>
            <p:ph type="title" orient="vert"/>
          </p:nvPr>
        </p:nvSpPr>
        <p:spPr>
          <a:xfrm>
            <a:off x="9439113" y="798975"/>
            <a:ext cx="1615744" cy="4659892"/>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E9E7758-367C-974B-58DC-0BCA8EE7989D}"/>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8BDEE7-EEA0-B115-2876-367BBB96106D}"/>
              </a:ext>
            </a:extLst>
          </p:cNvPr>
          <p:cNvSpPr txBox="1">
            <a:spLocks noGrp="1"/>
          </p:cNvSpPr>
          <p:nvPr>
            <p:ph type="dt" sz="half" idx="7"/>
          </p:nvPr>
        </p:nvSpPr>
        <p:spPr>
          <a:xfrm>
            <a:off x="7554141" y="330372"/>
            <a:ext cx="3500716" cy="309204"/>
          </a:xfrm>
        </p:spPr>
        <p:txBody>
          <a:bodyPr/>
          <a:lstStyle>
            <a:lvl1pPr>
              <a:defRPr/>
            </a:lvl1pPr>
          </a:lstStyle>
          <a:p>
            <a:pPr lvl="0"/>
            <a:fld id="{C396959C-DEF1-41A8-9539-5BA81882F275}" type="datetime1">
              <a:rPr lang="en-GB"/>
              <a:pPr lvl="0"/>
              <a:t>20/02/2024</a:t>
            </a:fld>
            <a:endParaRPr lang="en-GB"/>
          </a:p>
        </p:txBody>
      </p:sp>
      <p:sp>
        <p:nvSpPr>
          <p:cNvPr id="5" name="Footer Placeholder 4">
            <a:extLst>
              <a:ext uri="{FF2B5EF4-FFF2-40B4-BE49-F238E27FC236}">
                <a16:creationId xmlns:a16="http://schemas.microsoft.com/office/drawing/2014/main" id="{DE927A54-CE02-F5BE-B19D-854545CA8C16}"/>
              </a:ext>
            </a:extLst>
          </p:cNvPr>
          <p:cNvSpPr txBox="1">
            <a:spLocks noGrp="1"/>
          </p:cNvSpPr>
          <p:nvPr>
            <p:ph type="ftr" sz="quarter" idx="9"/>
          </p:nvPr>
        </p:nvSpPr>
        <p:spPr>
          <a:xfrm>
            <a:off x="1451582" y="329302"/>
            <a:ext cx="593883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0169220-15FA-79F8-61FC-BEF7A4688440}"/>
              </a:ext>
            </a:extLst>
          </p:cNvPr>
          <p:cNvSpPr txBox="1">
            <a:spLocks noGrp="1"/>
          </p:cNvSpPr>
          <p:nvPr>
            <p:ph type="sldNum" sz="quarter" idx="8"/>
          </p:nvPr>
        </p:nvSpPr>
        <p:spPr>
          <a:xfrm>
            <a:off x="480060" y="798975"/>
            <a:ext cx="811017" cy="503578"/>
          </a:xfrm>
        </p:spPr>
        <p:txBody>
          <a:bodyPr/>
          <a:lstStyle>
            <a:lvl1pPr>
              <a:defRPr/>
            </a:lvl1pPr>
          </a:lstStyle>
          <a:p>
            <a:pPr lvl="0"/>
            <a:fld id="{AE065D5D-7A77-4C81-B7AE-F2B6FD3936F1}" type="slidenum">
              <a:t>‹#›</a:t>
            </a:fld>
            <a:endParaRPr lang="en-GB"/>
          </a:p>
        </p:txBody>
      </p:sp>
      <p:cxnSp>
        <p:nvCxnSpPr>
          <p:cNvPr id="7" name="Straight Connector 14">
            <a:extLst>
              <a:ext uri="{FF2B5EF4-FFF2-40B4-BE49-F238E27FC236}">
                <a16:creationId xmlns:a16="http://schemas.microsoft.com/office/drawing/2014/main" id="{38BD8D90-F23B-883A-E67D-86DB26557991}"/>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727202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43000" r="57000" b="10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5BE4A40-371C-A15E-57A8-EEE50241C036}"/>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6">
            <a:extLst>
              <a:ext uri="{FF2B5EF4-FFF2-40B4-BE49-F238E27FC236}">
                <a16:creationId xmlns:a16="http://schemas.microsoft.com/office/drawing/2014/main" id="{1CD91B63-7D41-B4C1-964F-A9C1A35893CE}"/>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9CCB03A8-55E2-8D21-0477-7A366F54C6B4}"/>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7B9B26B0-E34E-B7D5-5395-28AC9311BD39}"/>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C53BFE4F-7005-D983-0FAF-C0F8A1042BB5}"/>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C1B3F9D9-70BB-4147-B727-A98B72927F11}" type="datetime1">
              <a:rPr lang="en-GB"/>
              <a:pPr lvl="0"/>
              <a:t>20/02/2024</a:t>
            </a:fld>
            <a:endParaRPr lang="en-GB"/>
          </a:p>
        </p:txBody>
      </p:sp>
      <p:sp>
        <p:nvSpPr>
          <p:cNvPr id="7" name="Footer Placeholder 4">
            <a:extLst>
              <a:ext uri="{FF2B5EF4-FFF2-40B4-BE49-F238E27FC236}">
                <a16:creationId xmlns:a16="http://schemas.microsoft.com/office/drawing/2014/main" id="{5C1F6678-6014-1D46-377D-1A8D6B4AAFB5}"/>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A96246AD-EE5C-3787-3D93-913D5506C469}"/>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4D9958F0-FA07-4B8A-8DF0-EA485D46A1E8}" type="slidenum">
              <a:t>‹#›</a:t>
            </a:fld>
            <a:endParaRPr lang="en-GB"/>
          </a:p>
        </p:txBody>
      </p:sp>
      <p:cxnSp>
        <p:nvCxnSpPr>
          <p:cNvPr id="9" name="Straight Connector 9">
            <a:extLst>
              <a:ext uri="{FF2B5EF4-FFF2-40B4-BE49-F238E27FC236}">
                <a16:creationId xmlns:a16="http://schemas.microsoft.com/office/drawing/2014/main" id="{5B37FE87-E137-1809-6695-2F72918B433C}"/>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US"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US"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hyperlink" Target="https://business.senedd.wales/documents/s4255/Tobacco%20Control%20Action%20Plan.pdf" TargetMode="External" /><Relationship Id="rId2" Type="http://schemas.openxmlformats.org/officeDocument/2006/relationships/hyperlink" Target="https://www.gov.uk/government/publications/stopping-the-start-our-new-plan-to-create-a-smokefree-generation/stopping-the-start-our-new-plan-to-create-a-smokefree-generation#:~:text=The%20government%20is%20creating%20the,no%20safe%20age%20to%20smoke" TargetMode="External" /><Relationship Id="rId1" Type="http://schemas.openxmlformats.org/officeDocument/2006/relationships/slideLayout" Target="../slideLayouts/slideLayout2.xml" /><Relationship Id="rId5" Type="http://schemas.openxmlformats.org/officeDocument/2006/relationships/hyperlink" Target="https://www.ons.gov.uk/peoplepopulationandcommunity/healthandsocialcare/healthandlifeexpectancies/bulletins/adultsmokinghabitsingreatbritain/2022#:~:text=1.,Annual%20Population%20Survey%20(APS)" TargetMode="External" /><Relationship Id="rId4" Type="http://schemas.openxmlformats.org/officeDocument/2006/relationships/hyperlink" Target="https://www.cdc.gov/tobacco/basic_information/health_effects/index.htm#:~:text=Smoking%20causes%20cancer%2C%20heart%20disease,immune%20system%2C%20including%20rheumatoid%20arthriti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CBC7-604A-3082-AD27-0691EA75B885}"/>
              </a:ext>
            </a:extLst>
          </p:cNvPr>
          <p:cNvSpPr txBox="1">
            <a:spLocks noGrp="1"/>
          </p:cNvSpPr>
          <p:nvPr>
            <p:ph type="ctrTitle"/>
          </p:nvPr>
        </p:nvSpPr>
        <p:spPr>
          <a:xfrm>
            <a:off x="2417783" y="802294"/>
            <a:ext cx="8637074" cy="2541428"/>
          </a:xfrm>
        </p:spPr>
        <p:txBody>
          <a:bodyPr/>
          <a:lstStyle/>
          <a:p>
            <a:pPr lvl="0"/>
            <a:r>
              <a:rPr lang="en-US" b="1" u="sng"/>
              <a:t>Public health promotions</a:t>
            </a:r>
            <a:endParaRPr lang="en-GB" b="1" u="sng"/>
          </a:p>
        </p:txBody>
      </p:sp>
      <p:pic>
        <p:nvPicPr>
          <p:cNvPr id="3" name="Picture 4" descr="A no smoking sign">
            <a:extLst>
              <a:ext uri="{FF2B5EF4-FFF2-40B4-BE49-F238E27FC236}">
                <a16:creationId xmlns:a16="http://schemas.microsoft.com/office/drawing/2014/main" id="{75AE4535-F4BB-5A98-DEDA-0ED204861ADC}"/>
              </a:ext>
            </a:extLst>
          </p:cNvPr>
          <p:cNvPicPr>
            <a:picLocks noChangeAspect="1"/>
          </p:cNvPicPr>
          <p:nvPr/>
        </p:nvPicPr>
        <p:blipFill>
          <a:blip r:embed="rId2"/>
          <a:stretch>
            <a:fillRect/>
          </a:stretch>
        </p:blipFill>
        <p:spPr>
          <a:xfrm>
            <a:off x="4118777" y="3907825"/>
            <a:ext cx="3888184" cy="2811030"/>
          </a:xfrm>
          <a:prstGeom prst="rect">
            <a:avLst/>
          </a:prstGeom>
          <a:noFill/>
          <a:ln cap="flat">
            <a:noFill/>
          </a:ln>
        </p:spPr>
      </p:pic>
      <p:sp>
        <p:nvSpPr>
          <p:cNvPr id="4" name="TextBox 5">
            <a:extLst>
              <a:ext uri="{FF2B5EF4-FFF2-40B4-BE49-F238E27FC236}">
                <a16:creationId xmlns:a16="http://schemas.microsoft.com/office/drawing/2014/main" id="{1B9DF350-A785-F3BF-EF4C-7F4E31D56DB9}"/>
              </a:ext>
            </a:extLst>
          </p:cNvPr>
          <p:cNvSpPr txBox="1"/>
          <p:nvPr/>
        </p:nvSpPr>
        <p:spPr>
          <a:xfrm>
            <a:off x="71560" y="6195636"/>
            <a:ext cx="2560320" cy="70788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Gill Sans MT"/>
              </a:rPr>
              <a:t>Victoria hole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Gill Sans MT"/>
              </a:rPr>
              <a:t>2110551</a:t>
            </a:r>
            <a:endParaRPr lang="en-GB" sz="2000" b="1" i="0" u="none" strike="noStrike" kern="1200" cap="none" spc="0" baseline="0">
              <a:solidFill>
                <a:srgbClr val="000000"/>
              </a:solidFill>
              <a:uFillTx/>
              <a:latin typeface="Gill Sans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F51C-25B9-D52B-8704-1332E4A4C1B6}"/>
              </a:ext>
            </a:extLst>
          </p:cNvPr>
          <p:cNvSpPr txBox="1">
            <a:spLocks noGrp="1"/>
          </p:cNvSpPr>
          <p:nvPr>
            <p:ph type="title"/>
          </p:nvPr>
        </p:nvSpPr>
        <p:spPr>
          <a:xfrm>
            <a:off x="1451582" y="804516"/>
            <a:ext cx="9603275" cy="1049237"/>
          </a:xfrm>
        </p:spPr>
        <p:txBody>
          <a:bodyPr/>
          <a:lstStyle/>
          <a:p>
            <a:pPr lvl="0"/>
            <a:r>
              <a:rPr lang="en-US"/>
              <a:t>Contents pages </a:t>
            </a:r>
            <a:endParaRPr lang="en-GB"/>
          </a:p>
        </p:txBody>
      </p:sp>
      <p:sp>
        <p:nvSpPr>
          <p:cNvPr id="3" name="Content Placeholder 2">
            <a:extLst>
              <a:ext uri="{FF2B5EF4-FFF2-40B4-BE49-F238E27FC236}">
                <a16:creationId xmlns:a16="http://schemas.microsoft.com/office/drawing/2014/main" id="{9EEABDBC-F0EE-2D67-063E-BAEA5E53BE41}"/>
              </a:ext>
            </a:extLst>
          </p:cNvPr>
          <p:cNvSpPr txBox="1">
            <a:spLocks noGrp="1"/>
          </p:cNvSpPr>
          <p:nvPr>
            <p:ph idx="1"/>
          </p:nvPr>
        </p:nvSpPr>
        <p:spPr>
          <a:xfrm>
            <a:off x="1451582" y="1853753"/>
            <a:ext cx="9603275" cy="4559993"/>
          </a:xfrm>
        </p:spPr>
        <p:txBody>
          <a:bodyPr/>
          <a:lstStyle/>
          <a:p>
            <a:pPr lvl="0">
              <a:lnSpc>
                <a:spcPct val="110000"/>
              </a:lnSpc>
            </a:pPr>
            <a:r>
              <a:rPr lang="en-US" sz="1600" b="1"/>
              <a:t>1- cover.</a:t>
            </a:r>
          </a:p>
          <a:p>
            <a:pPr lvl="0">
              <a:lnSpc>
                <a:spcPct val="110000"/>
              </a:lnSpc>
            </a:pPr>
            <a:r>
              <a:rPr lang="en-GB" sz="1600" b="1"/>
              <a:t>2- contents page.</a:t>
            </a:r>
          </a:p>
          <a:p>
            <a:pPr lvl="0">
              <a:lnSpc>
                <a:spcPct val="110000"/>
              </a:lnSpc>
            </a:pPr>
            <a:r>
              <a:rPr lang="en-GB" sz="1600" b="1"/>
              <a:t>3- introduction.</a:t>
            </a:r>
          </a:p>
          <a:p>
            <a:pPr lvl="0">
              <a:lnSpc>
                <a:spcPct val="110000"/>
              </a:lnSpc>
            </a:pPr>
            <a:r>
              <a:rPr lang="en-GB" sz="1600" b="1"/>
              <a:t>4- dangers of smoking.</a:t>
            </a:r>
          </a:p>
          <a:p>
            <a:pPr lvl="0">
              <a:lnSpc>
                <a:spcPct val="110000"/>
              </a:lnSpc>
            </a:pPr>
            <a:r>
              <a:rPr lang="en-GB" sz="1600" b="1"/>
              <a:t>5- public health strategies to help stop smoking.</a:t>
            </a:r>
          </a:p>
          <a:p>
            <a:pPr lvl="0">
              <a:lnSpc>
                <a:spcPct val="110000"/>
              </a:lnSpc>
            </a:pPr>
            <a:r>
              <a:rPr lang="en-GB" sz="1600" b="1"/>
              <a:t>6-strengths.</a:t>
            </a:r>
          </a:p>
          <a:p>
            <a:pPr lvl="0">
              <a:lnSpc>
                <a:spcPct val="110000"/>
              </a:lnSpc>
            </a:pPr>
            <a:r>
              <a:rPr lang="en-GB" sz="1600" b="1"/>
              <a:t>7- why are Public Health Wales trying to ban smoking.</a:t>
            </a:r>
          </a:p>
          <a:p>
            <a:pPr lvl="0">
              <a:lnSpc>
                <a:spcPct val="110000"/>
              </a:lnSpc>
            </a:pPr>
            <a:r>
              <a:rPr lang="en-GB" sz="1600" b="1"/>
              <a:t>8- What help is available?.</a:t>
            </a:r>
          </a:p>
          <a:p>
            <a:pPr lvl="0">
              <a:lnSpc>
                <a:spcPct val="110000"/>
              </a:lnSpc>
            </a:pPr>
            <a:r>
              <a:rPr lang="en-GB" sz="1600" b="1"/>
              <a:t>9- benefits and positive outcomes from quitting smoking.</a:t>
            </a:r>
          </a:p>
          <a:p>
            <a:pPr lvl="0">
              <a:lnSpc>
                <a:spcPct val="110000"/>
              </a:lnSpc>
            </a:pPr>
            <a:r>
              <a:rPr lang="en-GB" sz="1600" b="1"/>
              <a:t>10- conclusion.</a:t>
            </a:r>
          </a:p>
          <a:p>
            <a:pPr lvl="0">
              <a:lnSpc>
                <a:spcPct val="110000"/>
              </a:lnSpc>
            </a:pPr>
            <a:r>
              <a:rPr lang="en-GB" sz="1600" b="1"/>
              <a:t>11- reference list.</a:t>
            </a:r>
          </a:p>
          <a:p>
            <a:pPr lvl="0">
              <a:lnSpc>
                <a:spcPct val="110000"/>
              </a:lnSpc>
            </a:pPr>
            <a:endParaRPr lang="en-GB" sz="1600" b="1"/>
          </a:p>
          <a:p>
            <a:pPr lvl="0">
              <a:lnSpc>
                <a:spcPct val="110000"/>
              </a:lnSpc>
            </a:pPr>
            <a:endParaRPr lang="en-GB" sz="1600" b="1"/>
          </a:p>
          <a:p>
            <a:pPr lvl="0">
              <a:lnSpc>
                <a:spcPct val="110000"/>
              </a:lnSpc>
            </a:pPr>
            <a:endParaRPr lang="en-GB" sz="1600" b="1"/>
          </a:p>
          <a:p>
            <a:pPr lvl="0">
              <a:lnSpc>
                <a:spcPct val="110000"/>
              </a:lnSpc>
            </a:pPr>
            <a:endParaRPr lang="en-GB" b="1"/>
          </a:p>
          <a:p>
            <a:pPr lvl="0">
              <a:lnSpc>
                <a:spcPct val="110000"/>
              </a:lnSpc>
            </a:pPr>
            <a:endParaRPr lang="en-GB"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77C02-87E2-3DCD-56F0-97541323623A}"/>
              </a:ext>
            </a:extLst>
          </p:cNvPr>
          <p:cNvSpPr txBox="1">
            <a:spLocks noGrp="1"/>
          </p:cNvSpPr>
          <p:nvPr>
            <p:ph type="title"/>
          </p:nvPr>
        </p:nvSpPr>
        <p:spPr>
          <a:xfrm>
            <a:off x="1451582" y="804516"/>
            <a:ext cx="9603275" cy="1049237"/>
          </a:xfrm>
        </p:spPr>
        <p:txBody>
          <a:bodyPr/>
          <a:lstStyle/>
          <a:p>
            <a:pPr lvl="0"/>
            <a:r>
              <a:rPr lang="en-US"/>
              <a:t>introduction</a:t>
            </a:r>
            <a:endParaRPr lang="en-GB"/>
          </a:p>
        </p:txBody>
      </p:sp>
      <p:sp>
        <p:nvSpPr>
          <p:cNvPr id="3" name="Content Placeholder 2">
            <a:extLst>
              <a:ext uri="{FF2B5EF4-FFF2-40B4-BE49-F238E27FC236}">
                <a16:creationId xmlns:a16="http://schemas.microsoft.com/office/drawing/2014/main" id="{FEEC8658-44DD-1CD1-189B-3AA31319C034}"/>
              </a:ext>
            </a:extLst>
          </p:cNvPr>
          <p:cNvSpPr txBox="1">
            <a:spLocks noGrp="1"/>
          </p:cNvSpPr>
          <p:nvPr>
            <p:ph idx="1"/>
          </p:nvPr>
        </p:nvSpPr>
        <p:spPr>
          <a:xfrm>
            <a:off x="1451582" y="2015730"/>
            <a:ext cx="9603275" cy="3450616"/>
          </a:xfrm>
        </p:spPr>
        <p:txBody>
          <a:bodyPr/>
          <a:lstStyle/>
          <a:p>
            <a:pPr lvl="0"/>
            <a:r>
              <a:rPr lang="en-US"/>
              <a:t>Hi im Victoria and today I will be talking about health promotion initiatives in wales that enhance health and well being. This initiative will influence the health and well being of individuals within our society. The initiative I am using is the smaking ban that has recently come into actions in wales .some of the strategies I will be discussing are public health promotions from public health wales and why they are trying to stop smoking. Also the strengths ,the benefits and the outcomes of these strategies.</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0C7A-F70A-4BA1-84E4-A572FA909204}"/>
              </a:ext>
            </a:extLst>
          </p:cNvPr>
          <p:cNvSpPr txBox="1">
            <a:spLocks noGrp="1"/>
          </p:cNvSpPr>
          <p:nvPr>
            <p:ph type="title"/>
          </p:nvPr>
        </p:nvSpPr>
        <p:spPr>
          <a:xfrm>
            <a:off x="1449214" y="804891"/>
            <a:ext cx="9605634" cy="1059304"/>
          </a:xfrm>
        </p:spPr>
        <p:txBody>
          <a:bodyPr/>
          <a:lstStyle/>
          <a:p>
            <a:pPr lvl="0"/>
            <a:r>
              <a:rPr lang="en-US" sz="2900"/>
              <a:t>Dangers of smoking</a:t>
            </a:r>
            <a:br>
              <a:rPr lang="en-US" sz="2900"/>
            </a:br>
            <a:r>
              <a:rPr lang="en-GB" sz="1200">
                <a:latin typeface="Calibri Light"/>
                <a:cs typeface="Times New Roman" pitchFamily="18"/>
              </a:rPr>
              <a:t>Gu, Suzhen</a:t>
            </a:r>
            <a:r>
              <a:rPr lang="en-GB" sz="1100">
                <a:latin typeface="Calibri Light"/>
                <a:cs typeface="Times New Roman" pitchFamily="18"/>
              </a:rPr>
              <a:t>. (2004) </a:t>
            </a:r>
            <a:br>
              <a:rPr lang="en-GB" sz="1100">
                <a:latin typeface="Calibri Light"/>
                <a:cs typeface="Times New Roman" pitchFamily="18"/>
              </a:rPr>
            </a:br>
            <a:r>
              <a:rPr lang="en-GB" sz="1100">
                <a:latin typeface="Calibri Light"/>
                <a:cs typeface="Times New Roman" pitchFamily="18"/>
              </a:rPr>
              <a:t>Benowitz, N.L. (2010)</a:t>
            </a:r>
            <a:br>
              <a:rPr lang="en-US" sz="2900"/>
            </a:br>
            <a:r>
              <a:rPr lang="en-US" sz="2900"/>
              <a:t> </a:t>
            </a:r>
            <a:endParaRPr lang="en-GB" sz="2900"/>
          </a:p>
        </p:txBody>
      </p:sp>
      <p:sp>
        <p:nvSpPr>
          <p:cNvPr id="3" name="Content Placeholder 2">
            <a:extLst>
              <a:ext uri="{FF2B5EF4-FFF2-40B4-BE49-F238E27FC236}">
                <a16:creationId xmlns:a16="http://schemas.microsoft.com/office/drawing/2014/main" id="{DDAE0C06-9EEC-1113-7197-8A6E2CF0F0D2}"/>
              </a:ext>
            </a:extLst>
          </p:cNvPr>
          <p:cNvSpPr txBox="1">
            <a:spLocks noGrp="1"/>
          </p:cNvSpPr>
          <p:nvPr>
            <p:ph idx="1"/>
          </p:nvPr>
        </p:nvSpPr>
        <p:spPr>
          <a:xfrm>
            <a:off x="1447330" y="2010875"/>
            <a:ext cx="4645152" cy="3448595"/>
          </a:xfrm>
        </p:spPr>
        <p:txBody>
          <a:bodyPr/>
          <a:lstStyle/>
          <a:p>
            <a:pPr lvl="0"/>
            <a:r>
              <a:rPr lang="en-US" u="sng"/>
              <a:t>For your self</a:t>
            </a:r>
          </a:p>
          <a:p>
            <a:pPr lvl="0"/>
            <a:r>
              <a:rPr lang="en-US"/>
              <a:t>Heart disease</a:t>
            </a:r>
          </a:p>
          <a:p>
            <a:pPr lvl="0"/>
            <a:r>
              <a:rPr lang="en-US"/>
              <a:t>Stroke</a:t>
            </a:r>
          </a:p>
          <a:p>
            <a:pPr lvl="0"/>
            <a:r>
              <a:rPr lang="en-US"/>
              <a:t>Diabietes</a:t>
            </a:r>
          </a:p>
          <a:p>
            <a:pPr lvl="0"/>
            <a:r>
              <a:rPr lang="en-US"/>
              <a:t>Lung disease</a:t>
            </a:r>
          </a:p>
          <a:p>
            <a:pPr lvl="0"/>
            <a:r>
              <a:rPr lang="en-US"/>
              <a:t>COPD</a:t>
            </a:r>
          </a:p>
          <a:p>
            <a:pPr lvl="0"/>
            <a:r>
              <a:rPr lang="en-US"/>
              <a:t>cancer</a:t>
            </a:r>
            <a:endParaRPr lang="en-GB"/>
          </a:p>
        </p:txBody>
      </p:sp>
      <p:sp>
        <p:nvSpPr>
          <p:cNvPr id="4" name="Content Placeholder 3">
            <a:extLst>
              <a:ext uri="{FF2B5EF4-FFF2-40B4-BE49-F238E27FC236}">
                <a16:creationId xmlns:a16="http://schemas.microsoft.com/office/drawing/2014/main" id="{3BC53600-C91F-B781-188A-32A27D9F8A69}"/>
              </a:ext>
            </a:extLst>
          </p:cNvPr>
          <p:cNvSpPr txBox="1">
            <a:spLocks noGrp="1"/>
          </p:cNvSpPr>
          <p:nvPr>
            <p:ph idx="2"/>
          </p:nvPr>
        </p:nvSpPr>
        <p:spPr>
          <a:xfrm>
            <a:off x="6413775" y="2017340"/>
            <a:ext cx="4645152" cy="3441518"/>
          </a:xfrm>
        </p:spPr>
        <p:txBody>
          <a:bodyPr/>
          <a:lstStyle/>
          <a:p>
            <a:pPr lvl="0"/>
            <a:r>
              <a:rPr lang="en-US" u="sng"/>
              <a:t>For others around you</a:t>
            </a:r>
          </a:p>
          <a:p>
            <a:pPr lvl="0"/>
            <a:r>
              <a:rPr lang="en-US"/>
              <a:t>Coronary heart disease</a:t>
            </a:r>
          </a:p>
          <a:p>
            <a:pPr lvl="0"/>
            <a:r>
              <a:rPr lang="en-US"/>
              <a:t>Secondary smoking</a:t>
            </a:r>
          </a:p>
          <a:p>
            <a:pPr lvl="0"/>
            <a:r>
              <a:rPr lang="en-US"/>
              <a:t>Premature death</a:t>
            </a:r>
          </a:p>
          <a:p>
            <a:pPr lvl="0"/>
            <a:r>
              <a:rPr lang="en-US"/>
              <a:t>Chemical and toxins intake</a:t>
            </a:r>
          </a:p>
          <a:p>
            <a:pPr lvl="0"/>
            <a:r>
              <a:rPr lang="en-US"/>
              <a:t>Sudden infant death in children</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3B90F-408E-82FB-4B8E-F35492D13671}"/>
              </a:ext>
            </a:extLst>
          </p:cNvPr>
          <p:cNvSpPr txBox="1">
            <a:spLocks noGrp="1"/>
          </p:cNvSpPr>
          <p:nvPr>
            <p:ph type="title"/>
          </p:nvPr>
        </p:nvSpPr>
        <p:spPr>
          <a:xfrm>
            <a:off x="1451582" y="804516"/>
            <a:ext cx="9603275" cy="1049237"/>
          </a:xfrm>
        </p:spPr>
        <p:txBody>
          <a:bodyPr/>
          <a:lstStyle/>
          <a:p>
            <a:pPr lvl="0"/>
            <a:r>
              <a:rPr lang="en-US" sz="2900"/>
              <a:t>Public health strategies to help stop smoking</a:t>
            </a:r>
            <a:br>
              <a:rPr lang="en-US" sz="2900"/>
            </a:br>
            <a:r>
              <a:rPr lang="en-US" sz="1200"/>
              <a:t>The public health wales (2024)</a:t>
            </a:r>
            <a:endParaRPr lang="en-GB" sz="1200"/>
          </a:p>
        </p:txBody>
      </p:sp>
      <p:sp>
        <p:nvSpPr>
          <p:cNvPr id="3" name="Content Placeholder 2">
            <a:extLst>
              <a:ext uri="{FF2B5EF4-FFF2-40B4-BE49-F238E27FC236}">
                <a16:creationId xmlns:a16="http://schemas.microsoft.com/office/drawing/2014/main" id="{62162584-6516-4F4A-2DFA-E1040630E2F6}"/>
              </a:ext>
            </a:extLst>
          </p:cNvPr>
          <p:cNvSpPr txBox="1">
            <a:spLocks noGrp="1"/>
          </p:cNvSpPr>
          <p:nvPr>
            <p:ph idx="1"/>
          </p:nvPr>
        </p:nvSpPr>
        <p:spPr>
          <a:xfrm>
            <a:off x="1451582" y="2015730"/>
            <a:ext cx="9603275" cy="3450616"/>
          </a:xfrm>
        </p:spPr>
        <p:txBody>
          <a:bodyPr/>
          <a:lstStyle/>
          <a:p>
            <a:pPr lvl="0"/>
            <a:r>
              <a:rPr lang="en-US"/>
              <a:t>Changing the packaging colour and design</a:t>
            </a:r>
          </a:p>
          <a:p>
            <a:pPr lvl="0"/>
            <a:r>
              <a:rPr lang="en-US"/>
              <a:t>Banning smoking in public places such as the work place, pubs, clubs, and restaruants</a:t>
            </a:r>
          </a:p>
          <a:p>
            <a:pPr lvl="0"/>
            <a:r>
              <a:rPr lang="en-US"/>
              <a:t>Changing the age limit</a:t>
            </a:r>
          </a:p>
          <a:p>
            <a:pPr lvl="0"/>
            <a:r>
              <a:rPr lang="en-US"/>
              <a:t>Banning cigarette flavours </a:t>
            </a:r>
          </a:p>
          <a:p>
            <a:pPr lvl="0"/>
            <a:endParaRPr lang="en-US"/>
          </a:p>
          <a:p>
            <a:pPr lvl="0"/>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0B1D-620C-1E85-C0AC-15FBB6E38681}"/>
              </a:ext>
            </a:extLst>
          </p:cNvPr>
          <p:cNvSpPr txBox="1">
            <a:spLocks noGrp="1"/>
          </p:cNvSpPr>
          <p:nvPr>
            <p:ph type="title"/>
          </p:nvPr>
        </p:nvSpPr>
        <p:spPr>
          <a:xfrm>
            <a:off x="1451582" y="804516"/>
            <a:ext cx="9603275" cy="1049237"/>
          </a:xfrm>
        </p:spPr>
        <p:txBody>
          <a:bodyPr/>
          <a:lstStyle/>
          <a:p>
            <a:pPr lvl="0"/>
            <a:r>
              <a:rPr lang="en-US"/>
              <a:t>Strengths</a:t>
            </a:r>
            <a:br>
              <a:rPr lang="en-US"/>
            </a:br>
            <a:r>
              <a:rPr lang="en-US" sz="1200"/>
              <a:t>the cdc(2023)</a:t>
            </a:r>
            <a:endParaRPr lang="en-GB" sz="1200"/>
          </a:p>
        </p:txBody>
      </p:sp>
      <p:sp>
        <p:nvSpPr>
          <p:cNvPr id="3" name="Content Placeholder 2">
            <a:extLst>
              <a:ext uri="{FF2B5EF4-FFF2-40B4-BE49-F238E27FC236}">
                <a16:creationId xmlns:a16="http://schemas.microsoft.com/office/drawing/2014/main" id="{321D087F-7632-22F9-0B45-8B79BE21F421}"/>
              </a:ext>
            </a:extLst>
          </p:cNvPr>
          <p:cNvSpPr txBox="1">
            <a:spLocks noGrp="1"/>
          </p:cNvSpPr>
          <p:nvPr>
            <p:ph idx="1"/>
          </p:nvPr>
        </p:nvSpPr>
        <p:spPr>
          <a:xfrm>
            <a:off x="1451582" y="2015730"/>
            <a:ext cx="9603275" cy="3450616"/>
          </a:xfrm>
        </p:spPr>
        <p:txBody>
          <a:bodyPr/>
          <a:lstStyle/>
          <a:p>
            <a:pPr lvl="0"/>
            <a:r>
              <a:rPr lang="en-US"/>
              <a:t>What has worked so far to help the public stop smoking?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F666D-C87B-7E56-A905-C71B310B09AE}"/>
              </a:ext>
            </a:extLst>
          </p:cNvPr>
          <p:cNvSpPr txBox="1">
            <a:spLocks noGrp="1"/>
          </p:cNvSpPr>
          <p:nvPr>
            <p:ph type="title"/>
          </p:nvPr>
        </p:nvSpPr>
        <p:spPr>
          <a:xfrm>
            <a:off x="1451582" y="804516"/>
            <a:ext cx="9603275" cy="1049237"/>
          </a:xfrm>
        </p:spPr>
        <p:txBody>
          <a:bodyPr/>
          <a:lstStyle/>
          <a:p>
            <a:pPr lvl="0"/>
            <a:r>
              <a:rPr lang="en-US" sz="2900"/>
              <a:t>Why are the public health wales trying to stop smoking and what are the principles?</a:t>
            </a:r>
            <a:br>
              <a:rPr lang="en-US" sz="2900"/>
            </a:br>
            <a:r>
              <a:rPr lang="en-US" sz="1100"/>
              <a:t>The gov (2023)</a:t>
            </a:r>
            <a:endParaRPr lang="en-GB" sz="1100"/>
          </a:p>
        </p:txBody>
      </p:sp>
      <p:sp>
        <p:nvSpPr>
          <p:cNvPr id="3" name="Content Placeholder 2">
            <a:extLst>
              <a:ext uri="{FF2B5EF4-FFF2-40B4-BE49-F238E27FC236}">
                <a16:creationId xmlns:a16="http://schemas.microsoft.com/office/drawing/2014/main" id="{73470653-CCBB-B058-4976-F0331DCD82AE}"/>
              </a:ext>
            </a:extLst>
          </p:cNvPr>
          <p:cNvSpPr txBox="1">
            <a:spLocks noGrp="1"/>
          </p:cNvSpPr>
          <p:nvPr>
            <p:ph idx="1"/>
          </p:nvPr>
        </p:nvSpPr>
        <p:spPr>
          <a:xfrm>
            <a:off x="1451582" y="1991014"/>
            <a:ext cx="9603275" cy="3450616"/>
          </a:xfrm>
        </p:spPr>
        <p:txBody>
          <a:bodyPr/>
          <a:lstStyle/>
          <a:p>
            <a:pPr lvl="0"/>
            <a:r>
              <a:rPr lang="en-US"/>
              <a:t>The 6 c,s of public health</a:t>
            </a:r>
          </a:p>
          <a:p>
            <a:pPr lvl="0"/>
            <a:r>
              <a:rPr lang="en-US"/>
              <a:t>To improve public health and to help take the strain of the nhs due to smoking related illnesses</a:t>
            </a: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7DAD-3434-1859-6662-D6D277AD4D7F}"/>
              </a:ext>
            </a:extLst>
          </p:cNvPr>
          <p:cNvSpPr txBox="1">
            <a:spLocks noGrp="1"/>
          </p:cNvSpPr>
          <p:nvPr>
            <p:ph type="title"/>
          </p:nvPr>
        </p:nvSpPr>
        <p:spPr>
          <a:xfrm>
            <a:off x="1451582" y="804516"/>
            <a:ext cx="9603275" cy="1049237"/>
          </a:xfrm>
        </p:spPr>
        <p:txBody>
          <a:bodyPr/>
          <a:lstStyle/>
          <a:p>
            <a:pPr lvl="0"/>
            <a:r>
              <a:rPr lang="en-US" sz="2900"/>
              <a:t>What help is out there?</a:t>
            </a:r>
            <a:br>
              <a:rPr lang="en-US" sz="2900"/>
            </a:br>
            <a:r>
              <a:rPr lang="en-GB" sz="1100">
                <a:latin typeface="Calibri Light"/>
                <a:cs typeface="Times New Roman" pitchFamily="18"/>
              </a:rPr>
              <a:t>‘IN BRIEF: Wales smoking bans’ (2010)</a:t>
            </a:r>
            <a:br>
              <a:rPr lang="en-GB" sz="1100" b="1">
                <a:latin typeface="Calibri Light"/>
                <a:cs typeface="Times New Roman" pitchFamily="18"/>
              </a:rPr>
            </a:br>
            <a:r>
              <a:rPr lang="en-GB" sz="1100" b="1">
                <a:latin typeface="Calibri Light"/>
                <a:cs typeface="Times New Roman" pitchFamily="18"/>
              </a:rPr>
              <a:t> </a:t>
            </a:r>
            <a:r>
              <a:rPr lang="en-US" sz="1100">
                <a:latin typeface="Calibri Light"/>
              </a:rPr>
              <a:t>The business senedd wales (2023)</a:t>
            </a:r>
            <a:br>
              <a:rPr lang="en-US" sz="2900"/>
            </a:br>
            <a:endParaRPr lang="en-GB" sz="2900"/>
          </a:p>
        </p:txBody>
      </p:sp>
      <p:sp>
        <p:nvSpPr>
          <p:cNvPr id="3" name="Content Placeholder 2">
            <a:extLst>
              <a:ext uri="{FF2B5EF4-FFF2-40B4-BE49-F238E27FC236}">
                <a16:creationId xmlns:a16="http://schemas.microsoft.com/office/drawing/2014/main" id="{5B956C20-3862-BF7B-1853-D65F864AD478}"/>
              </a:ext>
            </a:extLst>
          </p:cNvPr>
          <p:cNvSpPr txBox="1">
            <a:spLocks noGrp="1"/>
          </p:cNvSpPr>
          <p:nvPr>
            <p:ph idx="1"/>
          </p:nvPr>
        </p:nvSpPr>
        <p:spPr>
          <a:xfrm>
            <a:off x="1451582" y="2015730"/>
            <a:ext cx="9603275" cy="3450616"/>
          </a:xfrm>
        </p:spPr>
        <p:txBody>
          <a:bodyPr/>
          <a:lstStyle/>
          <a:p>
            <a:pPr lvl="0"/>
            <a:r>
              <a:rPr lang="en-US"/>
              <a:t>Smoking clinic</a:t>
            </a:r>
          </a:p>
          <a:p>
            <a:pPr lvl="0"/>
            <a:r>
              <a:rPr lang="en-US"/>
              <a:t>Charities</a:t>
            </a:r>
          </a:p>
          <a:p>
            <a:pPr lvl="0"/>
            <a:r>
              <a:rPr lang="en-US"/>
              <a:t>Nicotine usppliments such as patches, chewing gums and vapes.</a:t>
            </a: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F9E-6DE7-BDF3-60ED-39D99242F394}"/>
              </a:ext>
            </a:extLst>
          </p:cNvPr>
          <p:cNvSpPr txBox="1">
            <a:spLocks noGrp="1"/>
          </p:cNvSpPr>
          <p:nvPr>
            <p:ph type="title"/>
          </p:nvPr>
        </p:nvSpPr>
        <p:spPr>
          <a:xfrm>
            <a:off x="1451582" y="601364"/>
            <a:ext cx="9603275" cy="1414366"/>
          </a:xfrm>
        </p:spPr>
        <p:txBody>
          <a:bodyPr/>
          <a:lstStyle/>
          <a:p>
            <a:pPr lvl="0"/>
            <a:r>
              <a:rPr lang="en-US" sz="2900"/>
              <a:t>Benefits and positive outcome that come from quitting smoking?</a:t>
            </a:r>
            <a:br>
              <a:rPr lang="en-US" sz="2900"/>
            </a:br>
            <a:r>
              <a:rPr lang="en-GB" sz="1100">
                <a:latin typeface="Calibri Light"/>
                <a:cs typeface="Times New Roman" pitchFamily="18"/>
              </a:rPr>
              <a:t>Krueger, H. </a:t>
            </a:r>
            <a:r>
              <a:rPr lang="en-GB" sz="1100" i="1">
                <a:latin typeface="Calibri Light"/>
                <a:cs typeface="Times New Roman" pitchFamily="18"/>
              </a:rPr>
              <a:t>et al.</a:t>
            </a:r>
            <a:r>
              <a:rPr lang="en-GB" sz="1100">
                <a:latin typeface="Calibri Light"/>
                <a:cs typeface="Times New Roman" pitchFamily="18"/>
              </a:rPr>
              <a:t> (2016) </a:t>
            </a:r>
            <a:br>
              <a:rPr lang="en-GB" sz="1100">
                <a:latin typeface="Calibri Light"/>
                <a:cs typeface="Times New Roman" pitchFamily="18"/>
              </a:rPr>
            </a:br>
            <a:r>
              <a:rPr lang="en-GB" sz="1100">
                <a:latin typeface="Calibri Light"/>
                <a:cs typeface="Times New Roman" pitchFamily="18"/>
              </a:rPr>
              <a:t> Yeh, C.-Y. </a:t>
            </a:r>
            <a:r>
              <a:rPr lang="en-GB" sz="1100" i="1">
                <a:latin typeface="Calibri Light"/>
                <a:cs typeface="Times New Roman" pitchFamily="18"/>
              </a:rPr>
              <a:t>et al.</a:t>
            </a:r>
            <a:r>
              <a:rPr lang="en-GB" sz="1100">
                <a:latin typeface="Calibri Light"/>
                <a:cs typeface="Times New Roman" pitchFamily="18"/>
              </a:rPr>
              <a:t> (2017) </a:t>
            </a:r>
            <a:br>
              <a:rPr lang="en-GB" sz="1100">
                <a:latin typeface="Calibri Light"/>
                <a:cs typeface="Times New Roman" pitchFamily="18"/>
              </a:rPr>
            </a:br>
            <a:endParaRPr lang="en-GB" sz="1100"/>
          </a:p>
        </p:txBody>
      </p:sp>
      <p:sp>
        <p:nvSpPr>
          <p:cNvPr id="3" name="Content Placeholder 2">
            <a:extLst>
              <a:ext uri="{FF2B5EF4-FFF2-40B4-BE49-F238E27FC236}">
                <a16:creationId xmlns:a16="http://schemas.microsoft.com/office/drawing/2014/main" id="{8336A658-2579-6E3E-9ABB-DE6314A018F9}"/>
              </a:ext>
            </a:extLst>
          </p:cNvPr>
          <p:cNvSpPr txBox="1">
            <a:spLocks noGrp="1"/>
          </p:cNvSpPr>
          <p:nvPr>
            <p:ph idx="1"/>
          </p:nvPr>
        </p:nvSpPr>
        <p:spPr>
          <a:xfrm>
            <a:off x="1451582" y="2015730"/>
            <a:ext cx="9603275" cy="3450616"/>
          </a:xfrm>
        </p:spPr>
        <p:txBody>
          <a:bodyPr/>
          <a:lstStyle/>
          <a:p>
            <a:pPr lvl="0"/>
            <a:r>
              <a:rPr lang="en-US"/>
              <a:t>Improved life ecpectencies</a:t>
            </a:r>
          </a:p>
          <a:p>
            <a:pPr lvl="0"/>
            <a:r>
              <a:rPr lang="en-US"/>
              <a:t>Improved health</a:t>
            </a:r>
          </a:p>
          <a:p>
            <a:pPr lvl="0"/>
            <a:r>
              <a:rPr lang="en-US"/>
              <a:t>Less risks of smoking related illnesses to your self andothers around you</a:t>
            </a:r>
          </a:p>
          <a:p>
            <a:pPr lvl="0"/>
            <a:r>
              <a:rPr lang="en-US"/>
              <a:t>Save money</a:t>
            </a:r>
          </a:p>
          <a:p>
            <a:pPr lvl="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8F9BB-2D26-CFCA-9F04-B690674D8A27}"/>
              </a:ext>
            </a:extLst>
          </p:cNvPr>
          <p:cNvSpPr txBox="1">
            <a:spLocks noGrp="1"/>
          </p:cNvSpPr>
          <p:nvPr>
            <p:ph type="title"/>
          </p:nvPr>
        </p:nvSpPr>
        <p:spPr>
          <a:xfrm>
            <a:off x="1451582" y="804516"/>
            <a:ext cx="9603275" cy="1049237"/>
          </a:xfrm>
        </p:spPr>
        <p:txBody>
          <a:bodyPr/>
          <a:lstStyle/>
          <a:p>
            <a:pPr lvl="0"/>
            <a:r>
              <a:rPr lang="en-US"/>
              <a:t>conclusion</a:t>
            </a:r>
            <a:endParaRPr lang="en-GB"/>
          </a:p>
        </p:txBody>
      </p:sp>
      <p:sp>
        <p:nvSpPr>
          <p:cNvPr id="3" name="Content Placeholder 2">
            <a:extLst>
              <a:ext uri="{FF2B5EF4-FFF2-40B4-BE49-F238E27FC236}">
                <a16:creationId xmlns:a16="http://schemas.microsoft.com/office/drawing/2014/main" id="{09B70221-FBE0-8663-328D-0EC1EC726C25}"/>
              </a:ext>
            </a:extLst>
          </p:cNvPr>
          <p:cNvSpPr txBox="1">
            <a:spLocks noGrp="1"/>
          </p:cNvSpPr>
          <p:nvPr>
            <p:ph idx="1"/>
          </p:nvPr>
        </p:nvSpPr>
        <p:spPr>
          <a:xfrm>
            <a:off x="1451582" y="2015730"/>
            <a:ext cx="9603275" cy="3450616"/>
          </a:xfrm>
        </p:spPr>
        <p:txBody>
          <a:bodyPr/>
          <a:lstStyle/>
          <a:p>
            <a:pPr lvl="0"/>
            <a:r>
              <a:rPr lang="en-US"/>
              <a:t>Smoking and heath-related illnesses account for the highest amount of preventable deaths each year, despite there being many resources for help to quit. The Public Health Wales plans to enforce a smoke-free Wales within 2030. Many steps have been taken to make Wales smoke-free and provide a healthier future for future generations. Many legislations and strategies are in place to help, especially in Wales.</a:t>
            </a: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74419-2A31-2C5A-B79C-844BC27892B7}"/>
              </a:ext>
            </a:extLst>
          </p:cNvPr>
          <p:cNvSpPr txBox="1">
            <a:spLocks noGrp="1"/>
          </p:cNvSpPr>
          <p:nvPr>
            <p:ph type="ctrTitle"/>
          </p:nvPr>
        </p:nvSpPr>
        <p:spPr>
          <a:xfrm>
            <a:off x="2417783" y="802294"/>
            <a:ext cx="8637074" cy="2541428"/>
          </a:xfrm>
        </p:spPr>
        <p:txBody>
          <a:bodyPr/>
          <a:lstStyle/>
          <a:p>
            <a:pPr lvl="0"/>
            <a:r>
              <a:rPr lang="en-US"/>
              <a:t>Questions and answers</a:t>
            </a:r>
            <a:endParaRPr lang="en-GB"/>
          </a:p>
        </p:txBody>
      </p:sp>
      <p:sp>
        <p:nvSpPr>
          <p:cNvPr id="3" name="Subtitle 2">
            <a:extLst>
              <a:ext uri="{FF2B5EF4-FFF2-40B4-BE49-F238E27FC236}">
                <a16:creationId xmlns:a16="http://schemas.microsoft.com/office/drawing/2014/main" id="{19270079-1C10-03AF-5B28-353DB6783EA4}"/>
              </a:ext>
            </a:extLst>
          </p:cNvPr>
          <p:cNvSpPr txBox="1">
            <a:spLocks noGrp="1"/>
          </p:cNvSpPr>
          <p:nvPr>
            <p:ph type="subTitle" idx="1"/>
          </p:nvPr>
        </p:nvSpPr>
        <p:spPr>
          <a:xfrm>
            <a:off x="2417783" y="3531202"/>
            <a:ext cx="8637074" cy="977621"/>
          </a:xfrm>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2B9A2-D296-6719-B2AF-A3DDE99B4C06}"/>
              </a:ext>
            </a:extLst>
          </p:cNvPr>
          <p:cNvSpPr txBox="1">
            <a:spLocks noGrp="1"/>
          </p:cNvSpPr>
          <p:nvPr>
            <p:ph type="title"/>
          </p:nvPr>
        </p:nvSpPr>
        <p:spPr>
          <a:xfrm>
            <a:off x="1451582" y="804516"/>
            <a:ext cx="9603275" cy="1049237"/>
          </a:xfrm>
        </p:spPr>
        <p:txBody>
          <a:bodyPr/>
          <a:lstStyle/>
          <a:p>
            <a:pPr lvl="0"/>
            <a:r>
              <a:rPr lang="en-US"/>
              <a:t>Referencee list</a:t>
            </a:r>
            <a:endParaRPr lang="en-GB"/>
          </a:p>
        </p:txBody>
      </p:sp>
      <p:sp>
        <p:nvSpPr>
          <p:cNvPr id="3" name="Content Placeholder 2">
            <a:extLst>
              <a:ext uri="{FF2B5EF4-FFF2-40B4-BE49-F238E27FC236}">
                <a16:creationId xmlns:a16="http://schemas.microsoft.com/office/drawing/2014/main" id="{64607AC6-37B5-7E09-F496-45016D983F33}"/>
              </a:ext>
            </a:extLst>
          </p:cNvPr>
          <p:cNvSpPr txBox="1">
            <a:spLocks noGrp="1"/>
          </p:cNvSpPr>
          <p:nvPr>
            <p:ph idx="1"/>
          </p:nvPr>
        </p:nvSpPr>
        <p:spPr>
          <a:xfrm>
            <a:off x="1451582" y="1944169"/>
            <a:ext cx="9603275" cy="4109313"/>
          </a:xfrm>
        </p:spPr>
        <p:txBody>
          <a:bodyPr/>
          <a:lstStyle/>
          <a:p>
            <a:pPr lvl="0"/>
            <a:r>
              <a:rPr lang="en-GB" sz="1100" u="sng">
                <a:latin typeface="Calibri Light"/>
                <a:cs typeface="Times New Roman" pitchFamily="18"/>
                <a:hlinkClick r:id="rId2"/>
              </a:rPr>
              <a:t>https://www.gov.uk/government/publications/stopping-the-start-our-new-plan-to-create-a-smokefree-generation/stopping-the-start-our-new-plan-to-create-a-smokefree-generation#:~:text=The%20government%20is%20creating%20the,no%20safe%20age%20to%20smoke</a:t>
            </a:r>
            <a:r>
              <a:rPr lang="en-GB" sz="1100">
                <a:latin typeface="Calibri Light"/>
                <a:cs typeface="Times New Roman" pitchFamily="18"/>
              </a:rPr>
              <a:t>.</a:t>
            </a:r>
          </a:p>
          <a:p>
            <a:pPr lvl="0"/>
            <a:r>
              <a:rPr lang="en-US" sz="1100">
                <a:latin typeface="Calibri Light"/>
                <a:cs typeface="Times New Roman" pitchFamily="18"/>
                <a:hlinkClick r:id="rId3"/>
              </a:rPr>
              <a:t>https://business.senedd.wales/documents/s4255/Tobacco%20Control%20Action%20Plan.pdf</a:t>
            </a:r>
            <a:endParaRPr lang="en-GB" sz="1100">
              <a:latin typeface="Calibri Light"/>
              <a:cs typeface="Times New Roman" pitchFamily="18"/>
            </a:endParaRPr>
          </a:p>
          <a:p>
            <a:pPr lvl="0"/>
            <a:r>
              <a:rPr lang="en-GB" sz="1100">
                <a:latin typeface="Calibri Light"/>
                <a:cs typeface="Times New Roman" pitchFamily="18"/>
              </a:rPr>
              <a:t>Gu, Suzhen. (2004) </a:t>
            </a:r>
            <a:r>
              <a:rPr lang="en-GB" sz="1100" i="1">
                <a:latin typeface="Calibri Light"/>
                <a:cs typeface="Times New Roman" pitchFamily="18"/>
              </a:rPr>
              <a:t>The impact of the advertising and promotional ban of tobacco on smoking behaviours of Swansea adolescents.</a:t>
            </a:r>
            <a:r>
              <a:rPr lang="en-GB" sz="1100">
                <a:latin typeface="Calibri Light"/>
                <a:cs typeface="Times New Roman" pitchFamily="18"/>
              </a:rPr>
              <a:t> Swansea: SIHE</a:t>
            </a:r>
          </a:p>
          <a:p>
            <a:pPr lvl="0"/>
            <a:r>
              <a:rPr lang="en-GB" sz="1100">
                <a:latin typeface="Calibri Light"/>
                <a:cs typeface="Times New Roman" pitchFamily="18"/>
              </a:rPr>
              <a:t>Yeh, C.-Y. </a:t>
            </a:r>
            <a:r>
              <a:rPr lang="en-GB" sz="1100" i="1">
                <a:latin typeface="Calibri Light"/>
                <a:cs typeface="Times New Roman" pitchFamily="18"/>
              </a:rPr>
              <a:t>et al.</a:t>
            </a:r>
            <a:r>
              <a:rPr lang="en-GB" sz="1100">
                <a:latin typeface="Calibri Light"/>
                <a:cs typeface="Times New Roman" pitchFamily="18"/>
              </a:rPr>
              <a:t> (2017) ‘The effects of a rise in cigarette price on cigarette consumption, tobacco taxation revenues, and of smoking-related deaths in 28 EU countries-- applying threshold regression modelling’, </a:t>
            </a:r>
            <a:r>
              <a:rPr lang="en-GB" sz="1100" i="1">
                <a:latin typeface="Calibri Light"/>
                <a:cs typeface="Times New Roman" pitchFamily="18"/>
              </a:rPr>
              <a:t>BMC public health</a:t>
            </a:r>
            <a:r>
              <a:rPr lang="en-GB" sz="1100">
                <a:latin typeface="Calibri Light"/>
                <a:cs typeface="Times New Roman" pitchFamily="18"/>
              </a:rPr>
              <a:t>, 17(1), pp. 676–676.</a:t>
            </a:r>
          </a:p>
          <a:p>
            <a:pPr lvl="0"/>
            <a:r>
              <a:rPr lang="en-GB" sz="1100">
                <a:latin typeface="Calibri Light"/>
                <a:cs typeface="Times New Roman" pitchFamily="18"/>
              </a:rPr>
              <a:t>Benowitz, N.L. (2010) ‘Nicotine Addiction’, </a:t>
            </a:r>
            <a:r>
              <a:rPr lang="en-GB" sz="1100" i="1">
                <a:latin typeface="Calibri Light"/>
                <a:cs typeface="Times New Roman" pitchFamily="18"/>
              </a:rPr>
              <a:t>The New England journal of medicine</a:t>
            </a:r>
            <a:r>
              <a:rPr lang="en-GB" sz="1100">
                <a:latin typeface="Calibri Light"/>
                <a:cs typeface="Times New Roman" pitchFamily="18"/>
              </a:rPr>
              <a:t>, 362(24), pp. 2295–2303.</a:t>
            </a:r>
          </a:p>
          <a:p>
            <a:pPr lvl="0"/>
            <a:r>
              <a:rPr lang="en-GB" sz="1100">
                <a:latin typeface="Calibri Light"/>
                <a:cs typeface="Times New Roman" pitchFamily="18"/>
              </a:rPr>
              <a:t>‘IN BRIEF: Wales smoking bans’ (2010) </a:t>
            </a:r>
            <a:r>
              <a:rPr lang="en-GB" sz="1100" i="1">
                <a:latin typeface="Calibri Light"/>
                <a:cs typeface="Times New Roman" pitchFamily="18"/>
              </a:rPr>
              <a:t>Chemist &amp; Druggist</a:t>
            </a:r>
            <a:r>
              <a:rPr lang="en-GB" sz="1100">
                <a:latin typeface="Calibri Light"/>
                <a:cs typeface="Times New Roman" pitchFamily="18"/>
              </a:rPr>
              <a:t>, pp. 10-</a:t>
            </a:r>
          </a:p>
          <a:p>
            <a:pPr lvl="0"/>
            <a:r>
              <a:rPr lang="en-GB" sz="1100">
                <a:latin typeface="Calibri Light"/>
                <a:cs typeface="Times New Roman" pitchFamily="18"/>
              </a:rPr>
              <a:t>Krueger, H. </a:t>
            </a:r>
            <a:r>
              <a:rPr lang="en-GB" sz="1100" i="1">
                <a:latin typeface="Calibri Light"/>
                <a:cs typeface="Times New Roman" pitchFamily="18"/>
              </a:rPr>
              <a:t>et al.</a:t>
            </a:r>
            <a:r>
              <a:rPr lang="en-GB" sz="1100">
                <a:latin typeface="Calibri Light"/>
                <a:cs typeface="Times New Roman" pitchFamily="18"/>
              </a:rPr>
              <a:t> (2016) </a:t>
            </a:r>
            <a:r>
              <a:rPr lang="en-GB" sz="1100" i="1">
                <a:latin typeface="Calibri Light"/>
                <a:cs typeface="Times New Roman" pitchFamily="18"/>
              </a:rPr>
              <a:t>The Health Impact of Smoking and Obesity and What to Do About It</a:t>
            </a:r>
            <a:r>
              <a:rPr lang="en-GB" sz="1100">
                <a:latin typeface="Calibri Light"/>
                <a:cs typeface="Times New Roman" pitchFamily="18"/>
              </a:rPr>
              <a:t>. Toronto: University of Toronto Press,</a:t>
            </a:r>
          </a:p>
          <a:p>
            <a:pPr lvl="0"/>
            <a:r>
              <a:rPr lang="en-US" sz="1100">
                <a:latin typeface="Calibri Light"/>
                <a:cs typeface="Times New Roman" pitchFamily="18"/>
                <a:hlinkClick r:id="rId4"/>
              </a:rPr>
              <a:t>https://www.cdc.gov/tobacco/basic_information/health_effects/index.htm#:~:text=Smoking%20causes%20cancer%2C%20heart%20disease,immune%20system%2C%20including%20rheumatoid%20arthritis</a:t>
            </a:r>
            <a:r>
              <a:rPr lang="en-US" sz="1100">
                <a:latin typeface="Calibri Light"/>
                <a:cs typeface="Times New Roman" pitchFamily="18"/>
              </a:rPr>
              <a:t>.</a:t>
            </a:r>
          </a:p>
          <a:p>
            <a:pPr lvl="0"/>
            <a:r>
              <a:rPr lang="en-US" sz="1100">
                <a:latin typeface="Calibri Light"/>
                <a:hlinkClick r:id="rId5"/>
              </a:rPr>
              <a:t>https://www.ons.gov.uk/peoplepopulationandcommunity/healthandsocialcare/healthandlifeexpectancies/bulletins/adultsmokinghabitsingreatbritain/2022#:~:text=1.,Annual%20Population%20Survey%20(APS)</a:t>
            </a:r>
            <a:r>
              <a:rPr lang="en-US" sz="1100">
                <a:latin typeface="Calibri Light"/>
              </a:rPr>
              <a:t>.</a:t>
            </a:r>
          </a:p>
          <a:p>
            <a:pPr lvl="0"/>
            <a:r>
              <a:rPr lang="en-GB" sz="1100">
                <a:latin typeface="Calibri Light"/>
                <a:cs typeface="Times New Roman" pitchFamily="18"/>
              </a:rPr>
              <a:t>https://phw.nhs.wales/topics/latest-information-on-novel-coronavirus-covid-19/how-are-you-doing/keeping-physically-well/smoking/</a:t>
            </a:r>
          </a:p>
          <a:p>
            <a:pPr lvl="0"/>
            <a:endParaRPr lang="en-GB" sz="1100">
              <a:latin typeface="Calibri" pitchFamily="34"/>
              <a:cs typeface="Times New Roman" pitchFamily="18"/>
            </a:endParaRPr>
          </a:p>
          <a:p>
            <a:pPr lvl="0"/>
            <a:endParaRPr lang="en-GB" sz="1100">
              <a:latin typeface="Calibri" pitchFamily="34"/>
              <a:cs typeface="Times New Roman" pitchFamily="18"/>
            </a:endParaRPr>
          </a:p>
          <a:p>
            <a:pPr lvl="0"/>
            <a:endParaRPr lang="en-GB"/>
          </a:p>
        </p:txBody>
      </p:sp>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206</TotalTime>
  <Words>816</Words>
  <Application>Microsoft Office PowerPoint</Application>
  <PresentationFormat>Widescreen</PresentationFormat>
  <Paragraphs>68</Paragraphs>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Gallery</vt:lpstr>
      <vt:lpstr>Public health promotions</vt:lpstr>
      <vt:lpstr>Contents pages </vt:lpstr>
      <vt:lpstr>introduction</vt:lpstr>
      <vt:lpstr>Dangers of smoking Gu, Suzhen. (2004)  Benowitz, N.L. (2010)  </vt:lpstr>
      <vt:lpstr>Public health strategies to help stop smoking The public health wales (2024)</vt:lpstr>
      <vt:lpstr>Strengths the cdc(2023)</vt:lpstr>
      <vt:lpstr>Why are the public health wales trying to stop smoking and what are the principles? The gov (2023)</vt:lpstr>
      <vt:lpstr>What help is out there? ‘IN BRIEF: Wales smoking bans’ (2010)  The business senedd wales (2023) </vt:lpstr>
      <vt:lpstr>Benefits and positive outcome that come from quitting smoking? Krueger, H. et al. (2016)   Yeh, C.-Y. et al. (2017)  </vt:lpstr>
      <vt:lpstr>conclusion</vt:lpstr>
      <vt:lpstr>Questions and answers</vt:lpstr>
      <vt:lpstr>Referencee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promotions</dc:title>
  <dc:creator>Rachel farrell</dc:creator>
  <cp:lastModifiedBy>Victoria Hole</cp:lastModifiedBy>
  <cp:revision>8</cp:revision>
  <dcterms:created xsi:type="dcterms:W3CDTF">2024-02-01T12:38:13Z</dcterms:created>
  <dcterms:modified xsi:type="dcterms:W3CDTF">2024-02-20T19:44:47Z</dcterms:modified>
</cp:coreProperties>
</file>