
<file path=[Content_Types].xml><?xml version="1.0" encoding="utf-8"?>
<Types xmlns="http://schemas.openxmlformats.org/package/2006/content-types">
  <Default Extension="jpeg" ContentType="image/jpeg"/>
  <Default Extension="jpg" ContentType="image/gif"/>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4"/>
  </p:sldMasterIdLst>
  <p:notesMasterIdLst>
    <p:notesMasterId r:id="rId20"/>
  </p:notesMasterIdLst>
  <p:handoutMasterIdLst>
    <p:handoutMasterId r:id="rId21"/>
  </p:handoutMasterIdLst>
  <p:sldIdLst>
    <p:sldId id="257" r:id="rId5"/>
    <p:sldId id="258" r:id="rId6"/>
    <p:sldId id="259" r:id="rId7"/>
    <p:sldId id="264" r:id="rId8"/>
    <p:sldId id="265" r:id="rId9"/>
    <p:sldId id="260" r:id="rId10"/>
    <p:sldId id="266" r:id="rId11"/>
    <p:sldId id="267" r:id="rId12"/>
    <p:sldId id="261" r:id="rId13"/>
    <p:sldId id="268" r:id="rId14"/>
    <p:sldId id="262" r:id="rId15"/>
    <p:sldId id="269" r:id="rId16"/>
    <p:sldId id="272" r:id="rId17"/>
    <p:sldId id="273" r:id="rId18"/>
    <p:sldId id="271" r:id="rId19"/>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alisto MT" panose="02040603050505030304" pitchFamily="18" charset="0"/>
        <a:ea typeface="+mn-ea"/>
        <a:cs typeface="+mn-cs"/>
      </a:defRPr>
    </a:lvl1pPr>
    <a:lvl2pPr marL="457200" algn="l" defTabSz="457200" rtl="0" eaLnBrk="0" fontAlgn="base" hangingPunct="0">
      <a:spcBef>
        <a:spcPct val="0"/>
      </a:spcBef>
      <a:spcAft>
        <a:spcPct val="0"/>
      </a:spcAft>
      <a:defRPr kern="1200">
        <a:solidFill>
          <a:schemeClr val="tx1"/>
        </a:solidFill>
        <a:latin typeface="Calisto MT" panose="02040603050505030304" pitchFamily="18" charset="0"/>
        <a:ea typeface="+mn-ea"/>
        <a:cs typeface="+mn-cs"/>
      </a:defRPr>
    </a:lvl2pPr>
    <a:lvl3pPr marL="914400" algn="l" defTabSz="457200" rtl="0" eaLnBrk="0" fontAlgn="base" hangingPunct="0">
      <a:spcBef>
        <a:spcPct val="0"/>
      </a:spcBef>
      <a:spcAft>
        <a:spcPct val="0"/>
      </a:spcAft>
      <a:defRPr kern="1200">
        <a:solidFill>
          <a:schemeClr val="tx1"/>
        </a:solidFill>
        <a:latin typeface="Calisto MT" panose="02040603050505030304" pitchFamily="18" charset="0"/>
        <a:ea typeface="+mn-ea"/>
        <a:cs typeface="+mn-cs"/>
      </a:defRPr>
    </a:lvl3pPr>
    <a:lvl4pPr marL="1371600" algn="l" defTabSz="457200" rtl="0" eaLnBrk="0" fontAlgn="base" hangingPunct="0">
      <a:spcBef>
        <a:spcPct val="0"/>
      </a:spcBef>
      <a:spcAft>
        <a:spcPct val="0"/>
      </a:spcAft>
      <a:defRPr kern="1200">
        <a:solidFill>
          <a:schemeClr val="tx1"/>
        </a:solidFill>
        <a:latin typeface="Calisto MT" panose="02040603050505030304" pitchFamily="18" charset="0"/>
        <a:ea typeface="+mn-ea"/>
        <a:cs typeface="+mn-cs"/>
      </a:defRPr>
    </a:lvl4pPr>
    <a:lvl5pPr marL="1828800" algn="l" defTabSz="457200" rtl="0" eaLnBrk="0" fontAlgn="base" hangingPunct="0">
      <a:spcBef>
        <a:spcPct val="0"/>
      </a:spcBef>
      <a:spcAft>
        <a:spcPct val="0"/>
      </a:spcAft>
      <a:defRPr kern="1200">
        <a:solidFill>
          <a:schemeClr val="tx1"/>
        </a:solidFill>
        <a:latin typeface="Calisto MT" panose="02040603050505030304" pitchFamily="18" charset="0"/>
        <a:ea typeface="+mn-ea"/>
        <a:cs typeface="+mn-cs"/>
      </a:defRPr>
    </a:lvl5pPr>
    <a:lvl6pPr marL="2286000" algn="l" defTabSz="914400" rtl="0" eaLnBrk="1" latinLnBrk="0" hangingPunct="1">
      <a:defRPr kern="1200">
        <a:solidFill>
          <a:schemeClr val="tx1"/>
        </a:solidFill>
        <a:latin typeface="Calisto MT" panose="02040603050505030304" pitchFamily="18" charset="0"/>
        <a:ea typeface="+mn-ea"/>
        <a:cs typeface="+mn-cs"/>
      </a:defRPr>
    </a:lvl6pPr>
    <a:lvl7pPr marL="2743200" algn="l" defTabSz="914400" rtl="0" eaLnBrk="1" latinLnBrk="0" hangingPunct="1">
      <a:defRPr kern="1200">
        <a:solidFill>
          <a:schemeClr val="tx1"/>
        </a:solidFill>
        <a:latin typeface="Calisto MT" panose="02040603050505030304" pitchFamily="18" charset="0"/>
        <a:ea typeface="+mn-ea"/>
        <a:cs typeface="+mn-cs"/>
      </a:defRPr>
    </a:lvl7pPr>
    <a:lvl8pPr marL="3200400" algn="l" defTabSz="914400" rtl="0" eaLnBrk="1" latinLnBrk="0" hangingPunct="1">
      <a:defRPr kern="1200">
        <a:solidFill>
          <a:schemeClr val="tx1"/>
        </a:solidFill>
        <a:latin typeface="Calisto MT" panose="02040603050505030304" pitchFamily="18" charset="0"/>
        <a:ea typeface="+mn-ea"/>
        <a:cs typeface="+mn-cs"/>
      </a:defRPr>
    </a:lvl8pPr>
    <a:lvl9pPr marL="3657600" algn="l" defTabSz="914400" rtl="0" eaLnBrk="1" latinLnBrk="0" hangingPunct="1">
      <a:defRPr kern="1200">
        <a:solidFill>
          <a:schemeClr val="tx1"/>
        </a:solidFill>
        <a:latin typeface="Calisto MT" panose="0204060305050503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808080"/>
    <a:srgbClr val="333333"/>
    <a:srgbClr val="292929"/>
    <a:srgbClr val="4D4D4D"/>
    <a:srgbClr val="77777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9B6B60-F4A7-470E-AAAC-25CA0FFFD180}" v="192" dt="2021-10-11T13:26:05.679"/>
    <p1510:client id="{1E1F6A3A-793B-4677-8FF9-92BF8A550A6F}" v="68" dt="2021-10-11T12:26:32.254"/>
    <p1510:client id="{204260F5-0BE3-4E59-9377-D8BF292913A9}" v="5" dt="2021-10-12T11:30:43.392"/>
    <p1510:client id="{5CCB5A7A-864C-49E7-BF8D-3BF41F0D6A8B}" v="7" dt="2021-10-12T11:46:28.587"/>
    <p1510:client id="{D35FBD1B-B5E3-4944-89D5-AABE0E1CD039}" v="2" dt="2021-10-11T13:29:59.4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p:scale>
          <a:sx n="70" d="100"/>
          <a:sy n="70" d="100"/>
        </p:scale>
        <p:origin x="941" y="408"/>
      </p:cViewPr>
      <p:guideLst/>
    </p:cSldViewPr>
  </p:slideViewPr>
  <p:notesTextViewPr>
    <p:cViewPr>
      <p:scale>
        <a:sx n="1" d="1"/>
        <a:sy n="1" d="1"/>
      </p:scale>
      <p:origin x="0" y="0"/>
    </p:cViewPr>
  </p:notesTextViewPr>
  <p:notesViewPr>
    <p:cSldViewPr snapToGrid="0">
      <p:cViewPr varScale="1">
        <p:scale>
          <a:sx n="82" d="100"/>
          <a:sy n="82" d="100"/>
        </p:scale>
        <p:origin x="4315"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ubstituent antet 1">
            <a:extLst>
              <a:ext uri="{FF2B5EF4-FFF2-40B4-BE49-F238E27FC236}">
                <a16:creationId xmlns:a16="http://schemas.microsoft.com/office/drawing/2014/main" id="{0C6521E9-7E6E-45D8-ADDD-BAB37619551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ro-RO"/>
          </a:p>
        </p:txBody>
      </p:sp>
      <p:sp>
        <p:nvSpPr>
          <p:cNvPr id="3" name="Substituent dată 2">
            <a:extLst>
              <a:ext uri="{FF2B5EF4-FFF2-40B4-BE49-F238E27FC236}">
                <a16:creationId xmlns:a16="http://schemas.microsoft.com/office/drawing/2014/main" id="{BDC781BE-CFC4-49AB-9588-B411A692D38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25F5F5AC-100C-4C17-A5A3-45CE11CE2F66}" type="datetimeFigureOut">
              <a:rPr lang="ro-RO"/>
              <a:pPr>
                <a:defRPr/>
              </a:pPr>
              <a:t>12.10.2021</a:t>
            </a:fld>
            <a:endParaRPr lang="ro-RO"/>
          </a:p>
        </p:txBody>
      </p:sp>
      <p:sp>
        <p:nvSpPr>
          <p:cNvPr id="4" name="Substituent subsol 3">
            <a:extLst>
              <a:ext uri="{FF2B5EF4-FFF2-40B4-BE49-F238E27FC236}">
                <a16:creationId xmlns:a16="http://schemas.microsoft.com/office/drawing/2014/main" id="{48101E18-7816-47E4-A5DD-A5411AB0C4D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ro-RO"/>
          </a:p>
        </p:txBody>
      </p:sp>
      <p:sp>
        <p:nvSpPr>
          <p:cNvPr id="5" name="Substituent număr diapozitiv 4">
            <a:extLst>
              <a:ext uri="{FF2B5EF4-FFF2-40B4-BE49-F238E27FC236}">
                <a16:creationId xmlns:a16="http://schemas.microsoft.com/office/drawing/2014/main" id="{4D2D7BB7-D8FB-4617-80D7-E87C8E050B5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09F3B898-C9A3-4AF1-A4AC-0012BB8049C9}" type="slidenum">
              <a:rPr lang="ro-RO"/>
              <a:pPr>
                <a:defRPr/>
              </a:pPr>
              <a:t>‹#›</a:t>
            </a:fld>
            <a:endParaRPr lang="ro-RO"/>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ubstituent antet 1">
            <a:extLst>
              <a:ext uri="{FF2B5EF4-FFF2-40B4-BE49-F238E27FC236}">
                <a16:creationId xmlns:a16="http://schemas.microsoft.com/office/drawing/2014/main" id="{AD722119-C76A-4C85-9513-5F89798437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ro-RO"/>
          </a:p>
        </p:txBody>
      </p:sp>
      <p:sp>
        <p:nvSpPr>
          <p:cNvPr id="3" name="Substituent dată 2">
            <a:extLst>
              <a:ext uri="{FF2B5EF4-FFF2-40B4-BE49-F238E27FC236}">
                <a16:creationId xmlns:a16="http://schemas.microsoft.com/office/drawing/2014/main" id="{971B8516-CAF6-4C37-9CA8-8E5DA3FD8C7D}"/>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D5709DA9-5AF9-4859-BB55-348288CBE2BA}" type="datetimeFigureOut">
              <a:rPr lang="ro-RO"/>
              <a:pPr>
                <a:defRPr/>
              </a:pPr>
              <a:t>12.10.2021</a:t>
            </a:fld>
            <a:endParaRPr lang="ro-RO"/>
          </a:p>
        </p:txBody>
      </p:sp>
      <p:sp>
        <p:nvSpPr>
          <p:cNvPr id="4" name="Substituent imagine diapozitiv 3">
            <a:extLst>
              <a:ext uri="{FF2B5EF4-FFF2-40B4-BE49-F238E27FC236}">
                <a16:creationId xmlns:a16="http://schemas.microsoft.com/office/drawing/2014/main" id="{E5AC68AF-BE01-4253-8CDC-C4F36BA754F3}"/>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ro-RO" noProof="0"/>
          </a:p>
        </p:txBody>
      </p:sp>
      <p:sp>
        <p:nvSpPr>
          <p:cNvPr id="5" name="Substituent note 4">
            <a:extLst>
              <a:ext uri="{FF2B5EF4-FFF2-40B4-BE49-F238E27FC236}">
                <a16:creationId xmlns:a16="http://schemas.microsoft.com/office/drawing/2014/main" id="{470B08B0-58DF-4579-BFDF-06933F19CE9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noProof="0"/>
              <a:t>Faceţi clic pentru a edita Master stiluri text</a:t>
            </a:r>
          </a:p>
          <a:p>
            <a:pPr lvl="1"/>
            <a:r>
              <a:rPr lang="ro-RO" noProof="0"/>
              <a:t>al doilea nivel</a:t>
            </a:r>
          </a:p>
          <a:p>
            <a:pPr lvl="2"/>
            <a:r>
              <a:rPr lang="ro-RO" noProof="0"/>
              <a:t>al treilea nivel</a:t>
            </a:r>
          </a:p>
          <a:p>
            <a:pPr lvl="3"/>
            <a:r>
              <a:rPr lang="ro-RO" noProof="0"/>
              <a:t>al patrulea nivel</a:t>
            </a:r>
          </a:p>
          <a:p>
            <a:pPr lvl="4"/>
            <a:r>
              <a:rPr lang="ro-RO" noProof="0"/>
              <a:t>al cincilea nivel</a:t>
            </a:r>
          </a:p>
        </p:txBody>
      </p:sp>
      <p:sp>
        <p:nvSpPr>
          <p:cNvPr id="6" name="Substituent subsol 5">
            <a:extLst>
              <a:ext uri="{FF2B5EF4-FFF2-40B4-BE49-F238E27FC236}">
                <a16:creationId xmlns:a16="http://schemas.microsoft.com/office/drawing/2014/main" id="{B75DA73B-6C71-4AA9-BEB0-550E53ECBA2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ro-RO"/>
          </a:p>
        </p:txBody>
      </p:sp>
      <p:sp>
        <p:nvSpPr>
          <p:cNvPr id="7" name="Substituent număr diapozitiv 6">
            <a:extLst>
              <a:ext uri="{FF2B5EF4-FFF2-40B4-BE49-F238E27FC236}">
                <a16:creationId xmlns:a16="http://schemas.microsoft.com/office/drawing/2014/main" id="{6FE75FFD-8496-4153-8EED-34F075D58F2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48685FEA-339E-4CB8-8621-5722F30401A4}" type="slidenum">
              <a:rPr lang="ro-RO"/>
              <a:pPr>
                <a:defRPr/>
              </a:pPr>
              <a:t>‹#›</a:t>
            </a:fld>
            <a:endParaRPr lang="ro-RO"/>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cs typeface="Calibri"/>
            </a:endParaRPr>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1</a:t>
            </a:fld>
            <a:endParaRPr lang="ro-RO"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D2EEE98-AF63-4DC9-BE9C-F3167F958C9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F013F154-4033-455B-81E3-9D6B815BBD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Hi. My name is George and today I will present you one of the Rules and design principles of making an effective PowerPoint presentation</a:t>
            </a:r>
          </a:p>
          <a:p>
            <a:pPr eaLnBrk="1" hangingPunct="1">
              <a:spcBef>
                <a:spcPct val="0"/>
              </a:spcBef>
            </a:pPr>
            <a:r>
              <a:rPr lang="en-GB" altLang="en-US" dirty="0"/>
              <a:t>PowerPoint presentations have evolved with not only the presenter and the audience. Our presentations not only look different today but are presented differently too … One of the biggest presentation trends is having only one point per slide. Presentations are following a format that only one point is displayed at a time and each slide builds on the next. </a:t>
            </a:r>
            <a:endParaRPr lang="en-GB" altLang="en-US" dirty="0">
              <a:cs typeface="Calibri"/>
            </a:endParaRPr>
          </a:p>
          <a:p>
            <a:pPr eaLnBrk="1" hangingPunct="1">
              <a:spcBef>
                <a:spcPct val="0"/>
              </a:spcBef>
            </a:pPr>
            <a:r>
              <a:rPr lang="en-GB" altLang="en-US" dirty="0"/>
              <a:t>So why is it important to stick to one point per slide?</a:t>
            </a:r>
          </a:p>
          <a:p>
            <a:pPr eaLnBrk="1" hangingPunct="1">
              <a:spcBef>
                <a:spcPct val="0"/>
              </a:spcBef>
            </a:pPr>
            <a:endParaRPr lang="en-GB" altLang="en-US" dirty="0"/>
          </a:p>
        </p:txBody>
      </p:sp>
      <p:sp>
        <p:nvSpPr>
          <p:cNvPr id="14340" name="Slide Number Placeholder 3">
            <a:extLst>
              <a:ext uri="{FF2B5EF4-FFF2-40B4-BE49-F238E27FC236}">
                <a16:creationId xmlns:a16="http://schemas.microsoft.com/office/drawing/2014/main" id="{A751EFC7-A1B4-469C-9C4A-7760DC26EDA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4AC5CBA1-A64F-49F0-A2D9-60DC45E9BCFD}" type="slidenum">
              <a:rPr lang="ro-RO" altLang="en-US" smtClean="0">
                <a:latin typeface="Calibri" panose="020F0502020204030204" pitchFamily="34" charset="0"/>
              </a:rPr>
              <a:pPr fontAlgn="base">
                <a:spcBef>
                  <a:spcPct val="0"/>
                </a:spcBef>
                <a:spcAft>
                  <a:spcPct val="0"/>
                </a:spcAft>
              </a:pPr>
              <a:t>2</a:t>
            </a:fld>
            <a:endParaRPr lang="ro-RO"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59FBDB7F-A440-4295-BB7D-F96C73FD3C0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FB50A1BC-4C54-47B0-87BE-652B9D2930B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solidFill>
                  <a:srgbClr val="656579"/>
                </a:solidFill>
                <a:latin typeface="Rubik"/>
              </a:rPr>
              <a:t>Is because people can only retain so much information you want them to walk away Your audience will only remember pieces of your presentation so it’s important that your slides present them with the key points you want them to walk away with. </a:t>
            </a:r>
            <a:r>
              <a:rPr lang="en-GB" dirty="0"/>
              <a:t>When you give too much information all at once ...</a:t>
            </a:r>
            <a:endParaRPr lang="en-GB" altLang="en-US" dirty="0">
              <a:solidFill>
                <a:srgbClr val="656579"/>
              </a:solidFill>
              <a:latin typeface="Rubik"/>
            </a:endParaRPr>
          </a:p>
        </p:txBody>
      </p:sp>
      <p:sp>
        <p:nvSpPr>
          <p:cNvPr id="16388" name="Slide Number Placeholder 3">
            <a:extLst>
              <a:ext uri="{FF2B5EF4-FFF2-40B4-BE49-F238E27FC236}">
                <a16:creationId xmlns:a16="http://schemas.microsoft.com/office/drawing/2014/main" id="{9FCAA000-B79A-401F-B1DA-320AF0FDDF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6BF082A1-4005-47F8-8A7D-E6D6CAAE3379}" type="slidenum">
              <a:rPr lang="ro-RO" altLang="en-US" smtClean="0">
                <a:latin typeface="Calibri" panose="020F0502020204030204" pitchFamily="34" charset="0"/>
              </a:rPr>
              <a:pPr fontAlgn="base">
                <a:spcBef>
                  <a:spcPct val="0"/>
                </a:spcBef>
                <a:spcAft>
                  <a:spcPct val="0"/>
                </a:spcAft>
              </a:pPr>
              <a:t>3</a:t>
            </a:fld>
            <a:endParaRPr lang="ro-RO"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59FBDB7F-A440-4295-BB7D-F96C73FD3C0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FB50A1BC-4C54-47B0-87BE-652B9D2930B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solidFill>
                  <a:srgbClr val="656579"/>
                </a:solidFill>
                <a:latin typeface="Rubik"/>
              </a:rPr>
              <a:t>… will bore your audience, because if you present them a block of text is uninspiring and once they’ve read it, they’ll zone out until the next slide because they already know what you’re about to say. Having just one point allows you to utilize different mediums to convey the message ...</a:t>
            </a:r>
          </a:p>
        </p:txBody>
      </p:sp>
      <p:sp>
        <p:nvSpPr>
          <p:cNvPr id="16388" name="Slide Number Placeholder 3">
            <a:extLst>
              <a:ext uri="{FF2B5EF4-FFF2-40B4-BE49-F238E27FC236}">
                <a16:creationId xmlns:a16="http://schemas.microsoft.com/office/drawing/2014/main" id="{9FCAA000-B79A-401F-B1DA-320AF0FDDF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6BF082A1-4005-47F8-8A7D-E6D6CAAE3379}" type="slidenum">
              <a:rPr lang="ro-RO" altLang="en-US" smtClean="0">
                <a:latin typeface="Calibri" panose="020F0502020204030204" pitchFamily="34" charset="0"/>
              </a:rPr>
              <a:pPr fontAlgn="base">
                <a:spcBef>
                  <a:spcPct val="0"/>
                </a:spcBef>
                <a:spcAft>
                  <a:spcPct val="0"/>
                </a:spcAft>
              </a:pPr>
              <a:t>4</a:t>
            </a:fld>
            <a:endParaRPr lang="ro-RO" altLang="en-US">
              <a:latin typeface="Calibri" panose="020F0502020204030204" pitchFamily="34" charset="0"/>
            </a:endParaRPr>
          </a:p>
        </p:txBody>
      </p:sp>
    </p:spTree>
    <p:extLst>
      <p:ext uri="{BB962C8B-B14F-4D97-AF65-F5344CB8AC3E}">
        <p14:creationId xmlns:p14="http://schemas.microsoft.com/office/powerpoint/2010/main" val="216011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59FBDB7F-A440-4295-BB7D-F96C73FD3C0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FB50A1BC-4C54-47B0-87BE-652B9D2930B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solidFill>
                  <a:srgbClr val="656579"/>
                </a:solidFill>
                <a:latin typeface="Rubik"/>
              </a:rPr>
              <a:t>… Because people came to hear you, no one comes to a presentation to read. Providing one point on each slide allows them to quickly digest it, then turn their focus back on you so you can elaborate on the point. Thank You.</a:t>
            </a:r>
          </a:p>
          <a:p>
            <a:pPr eaLnBrk="1" hangingPunct="1">
              <a:spcBef>
                <a:spcPct val="0"/>
              </a:spcBef>
            </a:pPr>
            <a:endParaRPr lang="en-GB" altLang="en-US" dirty="0">
              <a:solidFill>
                <a:srgbClr val="656579"/>
              </a:solidFill>
              <a:latin typeface="Rubik"/>
            </a:endParaRPr>
          </a:p>
        </p:txBody>
      </p:sp>
      <p:sp>
        <p:nvSpPr>
          <p:cNvPr id="16388" name="Slide Number Placeholder 3">
            <a:extLst>
              <a:ext uri="{FF2B5EF4-FFF2-40B4-BE49-F238E27FC236}">
                <a16:creationId xmlns:a16="http://schemas.microsoft.com/office/drawing/2014/main" id="{9FCAA000-B79A-401F-B1DA-320AF0FDDF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6BF082A1-4005-47F8-8A7D-E6D6CAAE3379}" type="slidenum">
              <a:rPr lang="ro-RO" altLang="en-US" smtClean="0">
                <a:latin typeface="Calibri" panose="020F0502020204030204" pitchFamily="34" charset="0"/>
              </a:rPr>
              <a:pPr fontAlgn="base">
                <a:spcBef>
                  <a:spcPct val="0"/>
                </a:spcBef>
                <a:spcAft>
                  <a:spcPct val="0"/>
                </a:spcAft>
              </a:pPr>
              <a:t>5</a:t>
            </a:fld>
            <a:endParaRPr lang="ro-RO" altLang="en-US">
              <a:latin typeface="Calibri" panose="020F0502020204030204" pitchFamily="34" charset="0"/>
            </a:endParaRPr>
          </a:p>
        </p:txBody>
      </p:sp>
    </p:spTree>
    <p:extLst>
      <p:ext uri="{BB962C8B-B14F-4D97-AF65-F5344CB8AC3E}">
        <p14:creationId xmlns:p14="http://schemas.microsoft.com/office/powerpoint/2010/main" val="1574224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6</a:t>
            </a:fld>
            <a:endParaRPr lang="ro-RO" altLang="en-US">
              <a:latin typeface="Calibri" panose="020F0502020204030204" pitchFamily="34" charset="0"/>
            </a:endParaRPr>
          </a:p>
        </p:txBody>
      </p:sp>
    </p:spTree>
    <p:extLst>
      <p:ext uri="{BB962C8B-B14F-4D97-AF65-F5344CB8AC3E}">
        <p14:creationId xmlns:p14="http://schemas.microsoft.com/office/powerpoint/2010/main" val="3650118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r>
              <a:rPr lang="en-GB" dirty="0"/>
              <a:t>Working memory is the small amount of information that can be held in mind and used in the execution of cognitive task.</a:t>
            </a:r>
            <a:endParaRPr lang="ro-RO" dirty="0"/>
          </a:p>
          <a:p>
            <a:pPr>
              <a:spcBef>
                <a:spcPct val="0"/>
              </a:spcBef>
              <a:defRPr/>
            </a:pPr>
            <a:r>
              <a:rPr lang="en-GB" dirty="0"/>
              <a:t>Working memory is, for example, where listeners fleeringly store and process linguistic data to </a:t>
            </a:r>
            <a:r>
              <a:rPr lang="en-GB" dirty="0" err="1"/>
              <a:t>analyze</a:t>
            </a:r>
            <a:r>
              <a:rPr lang="en-GB" dirty="0"/>
              <a:t> it for comprehension. There are multiple models of working memory, but what they all have in common is the idea that working memory has a limited capacity.</a:t>
            </a:r>
            <a:endParaRPr lang="en-GB" dirty="0">
              <a:cs typeface="Calibri"/>
            </a:endParaRPr>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7</a:t>
            </a:fld>
            <a:endParaRPr lang="ro-RO" altLang="en-US">
              <a:latin typeface="Calibri" panose="020F0502020204030204" pitchFamily="34" charset="0"/>
            </a:endParaRPr>
          </a:p>
        </p:txBody>
      </p:sp>
    </p:spTree>
    <p:extLst>
      <p:ext uri="{BB962C8B-B14F-4D97-AF65-F5344CB8AC3E}">
        <p14:creationId xmlns:p14="http://schemas.microsoft.com/office/powerpoint/2010/main" val="1525298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Working memory is what is needed when we must go beyond straight memorization. Working memory is crucial for paying attention, and subsequently important for students when they are in the classroom. It allows them to process and retain the information they are being taught, whilst simultaneously solving problems, taking notes, and following their teacher’s instructions. </a:t>
            </a:r>
            <a:r>
              <a:rPr lang="en-GB" b="0" i="0" dirty="0">
                <a:solidFill>
                  <a:srgbClr val="2C2C2C"/>
                </a:solidFill>
                <a:effectLst/>
                <a:latin typeface="proxima-nova"/>
              </a:rPr>
              <a:t>Working memory is important as it allows us to concentrate and retain information when we need to remember it later. Poor working memory means that there is a limited capacity on what we can keep in our stores, which can have negative effects on academic performance. Fortunately, there are many ways to enhance this and make the most of this crucial mental faculty.</a:t>
            </a:r>
            <a:endParaRPr lang="en-GB" altLang="en-US" dirty="0"/>
          </a:p>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8</a:t>
            </a:fld>
            <a:endParaRPr lang="ro-RO" altLang="en-US">
              <a:latin typeface="Calibri" panose="020F0502020204030204" pitchFamily="34" charset="0"/>
            </a:endParaRPr>
          </a:p>
        </p:txBody>
      </p:sp>
    </p:spTree>
    <p:extLst>
      <p:ext uri="{BB962C8B-B14F-4D97-AF65-F5344CB8AC3E}">
        <p14:creationId xmlns:p14="http://schemas.microsoft.com/office/powerpoint/2010/main" val="829017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9</a:t>
            </a:fld>
            <a:endParaRPr lang="ro-RO" altLang="en-US">
              <a:latin typeface="Calibri" panose="020F0502020204030204" pitchFamily="34" charset="0"/>
            </a:endParaRPr>
          </a:p>
        </p:txBody>
      </p:sp>
    </p:spTree>
    <p:extLst>
      <p:ext uri="{BB962C8B-B14F-4D97-AF65-F5344CB8AC3E}">
        <p14:creationId xmlns:p14="http://schemas.microsoft.com/office/powerpoint/2010/main" val="2467224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sz="1200" b="0" i="0" kern="1200" dirty="0">
                <a:solidFill>
                  <a:schemeClr val="tx1"/>
                </a:solidFill>
                <a:effectLst/>
                <a:latin typeface="+mn-lt"/>
                <a:ea typeface="+mn-ea"/>
                <a:cs typeface="+mn-cs"/>
              </a:rPr>
              <a:t>Best size for a power</a:t>
            </a:r>
            <a:r>
              <a:rPr lang="en-GB" sz="1200" b="0" i="0" kern="1200" baseline="0" dirty="0">
                <a:solidFill>
                  <a:schemeClr val="tx1"/>
                </a:solidFill>
                <a:effectLst/>
                <a:latin typeface="+mn-lt"/>
                <a:ea typeface="+mn-ea"/>
                <a:cs typeface="+mn-cs"/>
              </a:rPr>
              <a:t> point,</a:t>
            </a:r>
            <a:r>
              <a:rPr lang="en-GB" sz="1200" b="0" i="0" kern="1200" dirty="0">
                <a:solidFill>
                  <a:schemeClr val="tx1"/>
                </a:solidFill>
                <a:effectLst/>
                <a:latin typeface="+mn-lt"/>
                <a:ea typeface="+mn-ea"/>
                <a:cs typeface="+mn-cs"/>
              </a:rPr>
              <a:t> it’s up to you. Experiment with different sizes to create different effects. Got an old photo of your agency to emphasise your age? Try placing it in 4:3 with a retro black border. Want an epic introduction? Add black bars above and below your slide for a block-buster feel.</a:t>
            </a:r>
            <a:endParaRPr lang="en-GB" altLang="en-US" dirty="0"/>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10</a:t>
            </a:fld>
            <a:endParaRPr lang="ro-RO" altLang="en-US">
              <a:latin typeface="Calibri" panose="020F0502020204030204" pitchFamily="34" charset="0"/>
            </a:endParaRPr>
          </a:p>
        </p:txBody>
      </p:sp>
    </p:spTree>
    <p:extLst>
      <p:ext uri="{BB962C8B-B14F-4D97-AF65-F5344CB8AC3E}">
        <p14:creationId xmlns:p14="http://schemas.microsoft.com/office/powerpoint/2010/main" val="1121253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a:t>You can use contrast to grab people's attention. For example, using black background </a:t>
            </a:r>
            <a:r>
              <a:rPr lang="en-GB" dirty="0" err="1"/>
              <a:t>color</a:t>
            </a:r>
            <a:r>
              <a:rPr lang="en-GB" dirty="0"/>
              <a:t> and yellow text creates a strong contrast. The most common contrast's application in PowerPoint is the </a:t>
            </a:r>
            <a:r>
              <a:rPr lang="en-GB" dirty="0" err="1"/>
              <a:t>color</a:t>
            </a:r>
            <a:r>
              <a:rPr lang="en-GB" dirty="0"/>
              <a:t>. ... You should remember that the contrast principle depend on all the surrounding elements. They should be different from your focal point. Your contrast will easily fail if your difference between the objects is either too weak or subtle</a:t>
            </a:r>
            <a:endParaRPr lang="ro-RO" dirty="0"/>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11</a:t>
            </a:fld>
            <a:endParaRPr lang="ro-RO" altLang="en-US">
              <a:latin typeface="Calibri" panose="020F0502020204030204" pitchFamily="34" charset="0"/>
            </a:endParaRPr>
          </a:p>
        </p:txBody>
      </p:sp>
    </p:spTree>
    <p:extLst>
      <p:ext uri="{BB962C8B-B14F-4D97-AF65-F5344CB8AC3E}">
        <p14:creationId xmlns:p14="http://schemas.microsoft.com/office/powerpoint/2010/main" val="1347734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Contrast is something to keep in mind as well when designing the best pitch presentations. Make sure that your text is legible.</a:t>
            </a:r>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12</a:t>
            </a:fld>
            <a:endParaRPr lang="ro-RO" altLang="en-US">
              <a:latin typeface="Calibri" panose="020F0502020204030204" pitchFamily="34" charset="0"/>
            </a:endParaRPr>
          </a:p>
        </p:txBody>
      </p:sp>
    </p:spTree>
    <p:extLst>
      <p:ext uri="{BB962C8B-B14F-4D97-AF65-F5344CB8AC3E}">
        <p14:creationId xmlns:p14="http://schemas.microsoft.com/office/powerpoint/2010/main" val="1184556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US" sz="1200" dirty="0">
              <a:latin typeface="Calisto MT"/>
            </a:endParaRPr>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13</a:t>
            </a:fld>
            <a:endParaRPr lang="ro-RO" altLang="en-US">
              <a:latin typeface="Calibri" panose="020F0502020204030204" pitchFamily="34" charset="0"/>
            </a:endParaRPr>
          </a:p>
        </p:txBody>
      </p:sp>
    </p:spTree>
    <p:extLst>
      <p:ext uri="{BB962C8B-B14F-4D97-AF65-F5344CB8AC3E}">
        <p14:creationId xmlns:p14="http://schemas.microsoft.com/office/powerpoint/2010/main" val="531388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ro-RO" sz="1200" dirty="0">
                <a:latin typeface="Calisto MT"/>
              </a:rPr>
              <a:t>More </a:t>
            </a:r>
            <a:r>
              <a:rPr lang="ro-RO" sz="1200" dirty="0" err="1">
                <a:latin typeface="Calisto MT"/>
              </a:rPr>
              <a:t>objects</a:t>
            </a:r>
            <a:r>
              <a:rPr lang="ro-RO" sz="1200" dirty="0">
                <a:latin typeface="Calisto MT"/>
              </a:rPr>
              <a:t> </a:t>
            </a:r>
            <a:r>
              <a:rPr lang="ro-RO" sz="1200" dirty="0" err="1">
                <a:latin typeface="Calisto MT"/>
              </a:rPr>
              <a:t>mean</a:t>
            </a:r>
            <a:r>
              <a:rPr lang="ro-RO" sz="1200" dirty="0">
                <a:latin typeface="Calisto MT"/>
              </a:rPr>
              <a:t> </a:t>
            </a:r>
            <a:r>
              <a:rPr lang="ro-RO" sz="1200" dirty="0" err="1">
                <a:latin typeface="Calisto MT"/>
              </a:rPr>
              <a:t>less</a:t>
            </a:r>
            <a:r>
              <a:rPr lang="ro-RO" sz="1200" dirty="0">
                <a:latin typeface="Calisto MT"/>
              </a:rPr>
              <a:t> </a:t>
            </a:r>
            <a:r>
              <a:rPr lang="ro-RO" sz="1200" dirty="0" err="1">
                <a:latin typeface="Calisto MT"/>
              </a:rPr>
              <a:t>attention</a:t>
            </a:r>
            <a:r>
              <a:rPr lang="ro-RO" sz="1200" dirty="0">
                <a:latin typeface="Calisto MT"/>
              </a:rPr>
              <a:t> </a:t>
            </a:r>
            <a:r>
              <a:rPr lang="ro-RO" sz="1200" dirty="0" err="1">
                <a:latin typeface="Calisto MT"/>
              </a:rPr>
              <a:t>to</a:t>
            </a:r>
            <a:r>
              <a:rPr lang="ro-RO" sz="1200" dirty="0">
                <a:latin typeface="Calisto MT"/>
              </a:rPr>
              <a:t> </a:t>
            </a:r>
            <a:r>
              <a:rPr lang="ro-RO" sz="1200" dirty="0" err="1">
                <a:latin typeface="Calisto MT"/>
              </a:rPr>
              <a:t>the</a:t>
            </a:r>
            <a:r>
              <a:rPr lang="ro-RO" sz="1200" dirty="0">
                <a:latin typeface="Calisto MT"/>
              </a:rPr>
              <a:t> </a:t>
            </a:r>
            <a:r>
              <a:rPr lang="ro-RO" sz="1200" dirty="0" err="1">
                <a:latin typeface="Calisto MT"/>
              </a:rPr>
              <a:t>speacher</a:t>
            </a:r>
            <a:r>
              <a:rPr lang="en-GB" sz="1200" dirty="0">
                <a:latin typeface="Calisto MT"/>
              </a:rPr>
              <a:t>.  If you are making a point, be clear and concise on your slide. Eliminate as many objects as possible, use graphics ,and, if you are creating a graph or using a table to show information, simplify them down to the essential elements that matter.</a:t>
            </a:r>
            <a:endParaRPr lang="en-US" sz="1200" dirty="0">
              <a:latin typeface="Calisto MT"/>
            </a:endParaRPr>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14</a:t>
            </a:fld>
            <a:endParaRPr lang="ro-RO" altLang="en-US">
              <a:latin typeface="Calibri" panose="020F0502020204030204" pitchFamily="34" charset="0"/>
            </a:endParaRPr>
          </a:p>
        </p:txBody>
      </p:sp>
    </p:spTree>
    <p:extLst>
      <p:ext uri="{BB962C8B-B14F-4D97-AF65-F5344CB8AC3E}">
        <p14:creationId xmlns:p14="http://schemas.microsoft.com/office/powerpoint/2010/main" val="33818469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EA9D093-7C42-4EE9-9CCF-4ABB888409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8C1232F-EEF2-40F0-BBC6-CFFBA776EA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This presentation rule suggests that you should include no more than six words per line and no more than six bullet points per slide. The goal is to keep your slide from being so dense and packed with information that people don’t want to look at it. There are some clear benefits to the 6×6 rule to consider before deciding to take the plunge and adopt it for your next big pitch. It gives you Trust-focus-clarity-appeal-respect-retention.</a:t>
            </a:r>
          </a:p>
        </p:txBody>
      </p:sp>
      <p:sp>
        <p:nvSpPr>
          <p:cNvPr id="10244" name="Slide Number Placeholder 3">
            <a:extLst>
              <a:ext uri="{FF2B5EF4-FFF2-40B4-BE49-F238E27FC236}">
                <a16:creationId xmlns:a16="http://schemas.microsoft.com/office/drawing/2014/main" id="{1D88A75C-B9F1-4B49-B303-887A0394CB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fontAlgn="base">
              <a:spcBef>
                <a:spcPct val="0"/>
              </a:spcBef>
              <a:spcAft>
                <a:spcPct val="0"/>
              </a:spcAft>
            </a:pPr>
            <a:fld id="{7AF7C5FC-6C01-4B7C-BCD8-CA240C11193B}" type="slidenum">
              <a:rPr lang="ro-RO" altLang="en-US" smtClean="0">
                <a:latin typeface="Calibri" panose="020F0502020204030204" pitchFamily="34" charset="0"/>
              </a:rPr>
              <a:pPr fontAlgn="base">
                <a:spcBef>
                  <a:spcPct val="0"/>
                </a:spcBef>
                <a:spcAft>
                  <a:spcPct val="0"/>
                </a:spcAft>
              </a:pPr>
              <a:t>15</a:t>
            </a:fld>
            <a:endParaRPr lang="ro-RO" altLang="en-US">
              <a:latin typeface="Calibri" panose="020F0502020204030204" pitchFamily="34" charset="0"/>
            </a:endParaRPr>
          </a:p>
        </p:txBody>
      </p:sp>
    </p:spTree>
    <p:extLst>
      <p:ext uri="{BB962C8B-B14F-4D97-AF65-F5344CB8AC3E}">
        <p14:creationId xmlns:p14="http://schemas.microsoft.com/office/powerpoint/2010/main" val="179897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9BD62B-67F2-4F33-BA38-94FAE3E11E21}"/>
              </a:ext>
            </a:extLst>
          </p:cNvPr>
          <p:cNvSpPr>
            <a:spLocks noGrp="1"/>
          </p:cNvSpPr>
          <p:nvPr>
            <p:ph type="dt" sz="half" idx="10"/>
          </p:nvPr>
        </p:nvSpPr>
        <p:spPr/>
        <p:txBody>
          <a:bodyPr/>
          <a:lstStyle>
            <a:lvl1pPr>
              <a:defRPr/>
            </a:lvl1pPr>
          </a:lstStyle>
          <a:p>
            <a:pPr>
              <a:defRPr/>
            </a:pPr>
            <a:fld id="{4B73D2DE-B23F-4DAA-A1B4-E88950818E0A}" type="datetime1">
              <a:rPr lang="ro-RO"/>
              <a:pPr>
                <a:defRPr/>
              </a:pPr>
              <a:t>12.10.2021</a:t>
            </a:fld>
            <a:endParaRPr lang="ro-RO">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71B89FCD-0DB7-4D32-B873-A5196F3E9B9D}"/>
              </a:ext>
            </a:extLst>
          </p:cNvPr>
          <p:cNvSpPr>
            <a:spLocks noGrp="1"/>
          </p:cNvSpPr>
          <p:nvPr>
            <p:ph type="ftr" sz="quarter" idx="11"/>
          </p:nvPr>
        </p:nvSpPr>
        <p:spPr/>
        <p:txBody>
          <a:bodyPr/>
          <a:lstStyle>
            <a:lvl1pPr>
              <a:defRPr/>
            </a:lvl1pPr>
          </a:lstStyle>
          <a:p>
            <a:pPr>
              <a:defRPr/>
            </a:pPr>
            <a:endParaRPr lang="ro-RO"/>
          </a:p>
        </p:txBody>
      </p:sp>
      <p:sp>
        <p:nvSpPr>
          <p:cNvPr id="6" name="Slide Number Placeholder 5">
            <a:extLst>
              <a:ext uri="{FF2B5EF4-FFF2-40B4-BE49-F238E27FC236}">
                <a16:creationId xmlns:a16="http://schemas.microsoft.com/office/drawing/2014/main" id="{42E9EE1C-BF9F-4E07-864C-C6E67A61D4FD}"/>
              </a:ext>
            </a:extLst>
          </p:cNvPr>
          <p:cNvSpPr>
            <a:spLocks noGrp="1"/>
          </p:cNvSpPr>
          <p:nvPr>
            <p:ph type="sldNum" sz="quarter" idx="12"/>
          </p:nvPr>
        </p:nvSpPr>
        <p:spPr/>
        <p:txBody>
          <a:bodyPr/>
          <a:lstStyle>
            <a:lvl1pPr>
              <a:defRPr/>
            </a:lvl1pPr>
          </a:lstStyle>
          <a:p>
            <a:pPr>
              <a:defRPr/>
            </a:pPr>
            <a:fld id="{3067A6DF-5439-4A78-8FB3-1C69535E09C4}"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80087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7DDA9A6-2B92-40C9-AA66-7C8F96CBB05E}"/>
              </a:ext>
            </a:extLst>
          </p:cNvPr>
          <p:cNvSpPr>
            <a:spLocks noGrp="1"/>
          </p:cNvSpPr>
          <p:nvPr>
            <p:ph type="dt" sz="half" idx="10"/>
          </p:nvPr>
        </p:nvSpPr>
        <p:spPr/>
        <p:txBody>
          <a:bodyPr/>
          <a:lstStyle>
            <a:lvl1pPr>
              <a:defRPr/>
            </a:lvl1pPr>
          </a:lstStyle>
          <a:p>
            <a:pPr>
              <a:defRPr/>
            </a:pPr>
            <a:fld id="{9B057C1A-EBF0-4C03-842D-3F891C213F55}" type="datetime1">
              <a:rPr lang="ro-RO"/>
              <a:pPr>
                <a:defRPr/>
              </a:pPr>
              <a:t>12.10.2021</a:t>
            </a:fld>
            <a:endParaRPr lang="ro-RO">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C9374F36-D149-4A81-8B22-130965518206}"/>
              </a:ext>
            </a:extLst>
          </p:cNvPr>
          <p:cNvSpPr>
            <a:spLocks noGrp="1"/>
          </p:cNvSpPr>
          <p:nvPr>
            <p:ph type="ftr" sz="quarter" idx="11"/>
          </p:nvPr>
        </p:nvSpPr>
        <p:spPr/>
        <p:txBody>
          <a:bodyPr/>
          <a:lstStyle>
            <a:lvl1pPr>
              <a:defRPr/>
            </a:lvl1pPr>
          </a:lstStyle>
          <a:p>
            <a:pPr>
              <a:defRPr/>
            </a:pPr>
            <a:endParaRPr lang="ro-RO"/>
          </a:p>
        </p:txBody>
      </p:sp>
      <p:sp>
        <p:nvSpPr>
          <p:cNvPr id="6" name="Slide Number Placeholder 5">
            <a:extLst>
              <a:ext uri="{FF2B5EF4-FFF2-40B4-BE49-F238E27FC236}">
                <a16:creationId xmlns:a16="http://schemas.microsoft.com/office/drawing/2014/main" id="{C93EB454-1E18-4FFD-B466-37F84F5E4E86}"/>
              </a:ext>
            </a:extLst>
          </p:cNvPr>
          <p:cNvSpPr>
            <a:spLocks noGrp="1"/>
          </p:cNvSpPr>
          <p:nvPr>
            <p:ph type="sldNum" sz="quarter" idx="12"/>
          </p:nvPr>
        </p:nvSpPr>
        <p:spPr/>
        <p:txBody>
          <a:bodyPr/>
          <a:lstStyle>
            <a:lvl1pPr>
              <a:defRPr/>
            </a:lvl1pPr>
          </a:lstStyle>
          <a:p>
            <a:pPr>
              <a:defRPr/>
            </a:pPr>
            <a:fld id="{88F1475E-9506-4ABD-9767-B98CEF2FB2C6}"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0895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99ACEA-0078-492A-A12D-4479A3044028}"/>
              </a:ext>
            </a:extLst>
          </p:cNvPr>
          <p:cNvSpPr>
            <a:spLocks noGrp="1"/>
          </p:cNvSpPr>
          <p:nvPr>
            <p:ph type="dt" sz="half" idx="10"/>
          </p:nvPr>
        </p:nvSpPr>
        <p:spPr/>
        <p:txBody>
          <a:bodyPr/>
          <a:lstStyle>
            <a:lvl1pPr>
              <a:defRPr/>
            </a:lvl1pPr>
          </a:lstStyle>
          <a:p>
            <a:pPr>
              <a:defRPr/>
            </a:pPr>
            <a:fld id="{83269FEF-3727-44E4-A759-3282F277DEBD}" type="datetime1">
              <a:rPr lang="ro-RO"/>
              <a:pPr>
                <a:defRPr/>
              </a:pPr>
              <a:t>12.10.2021</a:t>
            </a:fld>
            <a:endParaRPr lang="ro-RO">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CB521E93-81A9-45C9-BED8-4AE47C07D1D1}"/>
              </a:ext>
            </a:extLst>
          </p:cNvPr>
          <p:cNvSpPr>
            <a:spLocks noGrp="1"/>
          </p:cNvSpPr>
          <p:nvPr>
            <p:ph type="ftr" sz="quarter" idx="11"/>
          </p:nvPr>
        </p:nvSpPr>
        <p:spPr/>
        <p:txBody>
          <a:bodyPr/>
          <a:lstStyle>
            <a:lvl1pPr>
              <a:defRPr/>
            </a:lvl1pPr>
          </a:lstStyle>
          <a:p>
            <a:pPr>
              <a:defRPr/>
            </a:pPr>
            <a:endParaRPr lang="ro-RO"/>
          </a:p>
        </p:txBody>
      </p:sp>
      <p:sp>
        <p:nvSpPr>
          <p:cNvPr id="6" name="Slide Number Placeholder 5">
            <a:extLst>
              <a:ext uri="{FF2B5EF4-FFF2-40B4-BE49-F238E27FC236}">
                <a16:creationId xmlns:a16="http://schemas.microsoft.com/office/drawing/2014/main" id="{BFF477F9-6FD3-4F31-BC2D-B8E08CA69BFD}"/>
              </a:ext>
            </a:extLst>
          </p:cNvPr>
          <p:cNvSpPr>
            <a:spLocks noGrp="1"/>
          </p:cNvSpPr>
          <p:nvPr>
            <p:ph type="sldNum" sz="quarter" idx="12"/>
          </p:nvPr>
        </p:nvSpPr>
        <p:spPr/>
        <p:txBody>
          <a:bodyPr/>
          <a:lstStyle>
            <a:lvl1pPr>
              <a:defRPr/>
            </a:lvl1pPr>
          </a:lstStyle>
          <a:p>
            <a:pPr>
              <a:defRPr/>
            </a:pPr>
            <a:fld id="{01CAD369-1D28-4819-A808-8466CB1E8C00}"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341944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78CB1017-DF10-47D4-8076-296B57A03F46}"/>
              </a:ext>
            </a:extLst>
          </p:cNvPr>
          <p:cNvSpPr>
            <a:spLocks noGrp="1"/>
          </p:cNvSpPr>
          <p:nvPr>
            <p:ph type="dt" sz="half" idx="10"/>
          </p:nvPr>
        </p:nvSpPr>
        <p:spPr/>
        <p:txBody>
          <a:bodyPr/>
          <a:lstStyle>
            <a:lvl1pPr>
              <a:defRPr/>
            </a:lvl1pPr>
          </a:lstStyle>
          <a:p>
            <a:pPr>
              <a:defRPr/>
            </a:pPr>
            <a:fld id="{463F012C-AC86-44BB-A67F-E928D1232C81}" type="datetime1">
              <a:rPr lang="ro-RO"/>
              <a:pPr>
                <a:defRPr/>
              </a:pPr>
              <a:t>12.10.2021</a:t>
            </a:fld>
            <a:endParaRPr lang="ro-RO">
              <a:latin typeface="Arial" panose="020B0604020202020204" pitchFamily="34" charset="0"/>
              <a:cs typeface="Arial" panose="020B0604020202020204" pitchFamily="34" charset="0"/>
            </a:endParaRPr>
          </a:p>
        </p:txBody>
      </p:sp>
      <p:sp>
        <p:nvSpPr>
          <p:cNvPr id="6" name="Footer Placeholder 4">
            <a:extLst>
              <a:ext uri="{FF2B5EF4-FFF2-40B4-BE49-F238E27FC236}">
                <a16:creationId xmlns:a16="http://schemas.microsoft.com/office/drawing/2014/main" id="{D9F277D4-1CF0-4B1E-BAE3-1160D9B55285}"/>
              </a:ext>
            </a:extLst>
          </p:cNvPr>
          <p:cNvSpPr>
            <a:spLocks noGrp="1"/>
          </p:cNvSpPr>
          <p:nvPr>
            <p:ph type="ftr" sz="quarter" idx="11"/>
          </p:nvPr>
        </p:nvSpPr>
        <p:spPr/>
        <p:txBody>
          <a:bodyPr/>
          <a:lstStyle>
            <a:lvl1pPr>
              <a:defRPr/>
            </a:lvl1pPr>
          </a:lstStyle>
          <a:p>
            <a:pPr>
              <a:defRPr/>
            </a:pPr>
            <a:endParaRPr lang="ro-RO"/>
          </a:p>
        </p:txBody>
      </p:sp>
      <p:sp>
        <p:nvSpPr>
          <p:cNvPr id="7" name="Slide Number Placeholder 5">
            <a:extLst>
              <a:ext uri="{FF2B5EF4-FFF2-40B4-BE49-F238E27FC236}">
                <a16:creationId xmlns:a16="http://schemas.microsoft.com/office/drawing/2014/main" id="{CCF3176F-3AC1-43B0-A023-C508495658E5}"/>
              </a:ext>
            </a:extLst>
          </p:cNvPr>
          <p:cNvSpPr>
            <a:spLocks noGrp="1"/>
          </p:cNvSpPr>
          <p:nvPr>
            <p:ph type="sldNum" sz="quarter" idx="12"/>
          </p:nvPr>
        </p:nvSpPr>
        <p:spPr/>
        <p:txBody>
          <a:bodyPr/>
          <a:lstStyle>
            <a:lvl1pPr>
              <a:defRPr/>
            </a:lvl1pPr>
          </a:lstStyle>
          <a:p>
            <a:pPr>
              <a:defRPr/>
            </a:pPr>
            <a:fld id="{18C19EBC-EBAE-4167-80F4-BD5B1DD24ED4}"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838356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6" descr="Slate-V2-HD-compPhotoInset.png">
            <a:extLst>
              <a:ext uri="{FF2B5EF4-FFF2-40B4-BE49-F238E27FC236}">
                <a16:creationId xmlns:a16="http://schemas.microsoft.com/office/drawing/2014/main" id="{0F235683-0C9E-451D-AF63-D36182AE9E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1735138"/>
            <a:ext cx="5087938" cy="414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Slate-V2-HD-compPhotoInset.png">
            <a:extLst>
              <a:ext uri="{FF2B5EF4-FFF2-40B4-BE49-F238E27FC236}">
                <a16:creationId xmlns:a16="http://schemas.microsoft.com/office/drawing/2014/main" id="{39B0705C-AEB1-40C3-B0C9-03C1A49166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8550" y="1735138"/>
            <a:ext cx="5089525" cy="414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6">
            <a:extLst>
              <a:ext uri="{FF2B5EF4-FFF2-40B4-BE49-F238E27FC236}">
                <a16:creationId xmlns:a16="http://schemas.microsoft.com/office/drawing/2014/main" id="{2F3FAE0E-9F58-4CC3-96C4-5F65D811CDC5}"/>
              </a:ext>
            </a:extLst>
          </p:cNvPr>
          <p:cNvSpPr>
            <a:spLocks noGrp="1"/>
          </p:cNvSpPr>
          <p:nvPr>
            <p:ph type="dt" sz="half" idx="10"/>
          </p:nvPr>
        </p:nvSpPr>
        <p:spPr/>
        <p:txBody>
          <a:bodyPr/>
          <a:lstStyle>
            <a:lvl1pPr>
              <a:defRPr/>
            </a:lvl1pPr>
          </a:lstStyle>
          <a:p>
            <a:pPr>
              <a:defRPr/>
            </a:pPr>
            <a:fld id="{CDCF32AB-9E56-43B5-9FE0-DE835FDF7E92}" type="datetime1">
              <a:rPr lang="ro-RO"/>
              <a:pPr>
                <a:defRPr/>
              </a:pPr>
              <a:t>12.10.2021</a:t>
            </a:fld>
            <a:endParaRPr lang="ro-RO">
              <a:latin typeface="Arial" panose="020B0604020202020204" pitchFamily="34" charset="0"/>
              <a:cs typeface="Arial" panose="020B0604020202020204" pitchFamily="34" charset="0"/>
            </a:endParaRPr>
          </a:p>
        </p:txBody>
      </p:sp>
      <p:sp>
        <p:nvSpPr>
          <p:cNvPr id="10" name="Footer Placeholder 7">
            <a:extLst>
              <a:ext uri="{FF2B5EF4-FFF2-40B4-BE49-F238E27FC236}">
                <a16:creationId xmlns:a16="http://schemas.microsoft.com/office/drawing/2014/main" id="{AE4D56F4-E6B1-4E7C-8551-ECE32581968D}"/>
              </a:ext>
            </a:extLst>
          </p:cNvPr>
          <p:cNvSpPr>
            <a:spLocks noGrp="1"/>
          </p:cNvSpPr>
          <p:nvPr>
            <p:ph type="ftr" sz="quarter" idx="11"/>
          </p:nvPr>
        </p:nvSpPr>
        <p:spPr/>
        <p:txBody>
          <a:bodyPr/>
          <a:lstStyle>
            <a:lvl1pPr>
              <a:defRPr/>
            </a:lvl1pPr>
          </a:lstStyle>
          <a:p>
            <a:pPr>
              <a:defRPr/>
            </a:pPr>
            <a:endParaRPr lang="ro-RO"/>
          </a:p>
        </p:txBody>
      </p:sp>
      <p:sp>
        <p:nvSpPr>
          <p:cNvPr id="11" name="Slide Number Placeholder 8">
            <a:extLst>
              <a:ext uri="{FF2B5EF4-FFF2-40B4-BE49-F238E27FC236}">
                <a16:creationId xmlns:a16="http://schemas.microsoft.com/office/drawing/2014/main" id="{86EA206E-7885-4AFD-88B7-460A4FD90A04}"/>
              </a:ext>
            </a:extLst>
          </p:cNvPr>
          <p:cNvSpPr>
            <a:spLocks noGrp="1"/>
          </p:cNvSpPr>
          <p:nvPr>
            <p:ph type="sldNum" sz="quarter" idx="12"/>
          </p:nvPr>
        </p:nvSpPr>
        <p:spPr/>
        <p:txBody>
          <a:bodyPr/>
          <a:lstStyle>
            <a:lvl1pPr>
              <a:defRPr/>
            </a:lvl1pPr>
          </a:lstStyle>
          <a:p>
            <a:pPr>
              <a:defRPr/>
            </a:pPr>
            <a:fld id="{F409F1BF-D2B3-4D17-9255-1639E5CDC67D}"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24060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EB05B453-4206-40E6-B8CF-5BE8C1FE94E8}"/>
              </a:ext>
            </a:extLst>
          </p:cNvPr>
          <p:cNvSpPr>
            <a:spLocks noGrp="1"/>
          </p:cNvSpPr>
          <p:nvPr>
            <p:ph type="dt" sz="half" idx="10"/>
          </p:nvPr>
        </p:nvSpPr>
        <p:spPr/>
        <p:txBody>
          <a:bodyPr/>
          <a:lstStyle>
            <a:lvl1pPr>
              <a:defRPr/>
            </a:lvl1pPr>
          </a:lstStyle>
          <a:p>
            <a:pPr>
              <a:defRPr/>
            </a:pPr>
            <a:fld id="{D6E53B86-6819-4845-9733-23FBC28BCE15}" type="datetime1">
              <a:rPr lang="ro-RO"/>
              <a:pPr>
                <a:defRPr/>
              </a:pPr>
              <a:t>12.10.2021</a:t>
            </a:fld>
            <a:endParaRPr lang="ro-RO">
              <a:latin typeface="Arial" panose="020B0604020202020204" pitchFamily="34" charset="0"/>
              <a:cs typeface="Arial" panose="020B0604020202020204" pitchFamily="34" charset="0"/>
            </a:endParaRPr>
          </a:p>
        </p:txBody>
      </p:sp>
      <p:sp>
        <p:nvSpPr>
          <p:cNvPr id="4" name="Footer Placeholder 4">
            <a:extLst>
              <a:ext uri="{FF2B5EF4-FFF2-40B4-BE49-F238E27FC236}">
                <a16:creationId xmlns:a16="http://schemas.microsoft.com/office/drawing/2014/main" id="{85AC7BAC-4114-4C33-8017-FAE8C39F0D47}"/>
              </a:ext>
            </a:extLst>
          </p:cNvPr>
          <p:cNvSpPr>
            <a:spLocks noGrp="1"/>
          </p:cNvSpPr>
          <p:nvPr>
            <p:ph type="ftr" sz="quarter" idx="11"/>
          </p:nvPr>
        </p:nvSpPr>
        <p:spPr/>
        <p:txBody>
          <a:bodyPr/>
          <a:lstStyle>
            <a:lvl1pPr>
              <a:defRPr/>
            </a:lvl1pPr>
          </a:lstStyle>
          <a:p>
            <a:pPr>
              <a:defRPr/>
            </a:pPr>
            <a:endParaRPr lang="ro-RO"/>
          </a:p>
        </p:txBody>
      </p:sp>
      <p:sp>
        <p:nvSpPr>
          <p:cNvPr id="5" name="Slide Number Placeholder 5">
            <a:extLst>
              <a:ext uri="{FF2B5EF4-FFF2-40B4-BE49-F238E27FC236}">
                <a16:creationId xmlns:a16="http://schemas.microsoft.com/office/drawing/2014/main" id="{00E508EB-A2AC-403C-A618-FE4ABC020CAD}"/>
              </a:ext>
            </a:extLst>
          </p:cNvPr>
          <p:cNvSpPr>
            <a:spLocks noGrp="1"/>
          </p:cNvSpPr>
          <p:nvPr>
            <p:ph type="sldNum" sz="quarter" idx="12"/>
          </p:nvPr>
        </p:nvSpPr>
        <p:spPr/>
        <p:txBody>
          <a:bodyPr/>
          <a:lstStyle>
            <a:lvl1pPr>
              <a:defRPr/>
            </a:lvl1pPr>
          </a:lstStyle>
          <a:p>
            <a:pPr>
              <a:defRPr/>
            </a:pPr>
            <a:fld id="{0211A39A-C355-44DC-AC7C-5D9F9AE257AE}"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499406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CBA1624-20D0-4CDF-96C2-8BDF40707750}"/>
              </a:ext>
            </a:extLst>
          </p:cNvPr>
          <p:cNvSpPr>
            <a:spLocks noGrp="1"/>
          </p:cNvSpPr>
          <p:nvPr>
            <p:ph type="dt" sz="half" idx="10"/>
          </p:nvPr>
        </p:nvSpPr>
        <p:spPr/>
        <p:txBody>
          <a:bodyPr/>
          <a:lstStyle>
            <a:lvl1pPr>
              <a:defRPr/>
            </a:lvl1pPr>
          </a:lstStyle>
          <a:p>
            <a:pPr>
              <a:defRPr/>
            </a:pPr>
            <a:fld id="{17873C92-3FFB-439C-B1E0-BCF9458A0CC7}" type="datetime1">
              <a:rPr lang="ro-RO"/>
              <a:pPr>
                <a:defRPr/>
              </a:pPr>
              <a:t>12.10.2021</a:t>
            </a:fld>
            <a:endParaRPr lang="ro-RO">
              <a:latin typeface="Arial" panose="020B0604020202020204" pitchFamily="34" charset="0"/>
              <a:cs typeface="Arial" panose="020B0604020202020204" pitchFamily="34" charset="0"/>
            </a:endParaRPr>
          </a:p>
        </p:txBody>
      </p:sp>
      <p:sp>
        <p:nvSpPr>
          <p:cNvPr id="3" name="Footer Placeholder 4">
            <a:extLst>
              <a:ext uri="{FF2B5EF4-FFF2-40B4-BE49-F238E27FC236}">
                <a16:creationId xmlns:a16="http://schemas.microsoft.com/office/drawing/2014/main" id="{16CB9E4A-F5EE-4426-BAD0-819771ADC05C}"/>
              </a:ext>
            </a:extLst>
          </p:cNvPr>
          <p:cNvSpPr>
            <a:spLocks noGrp="1"/>
          </p:cNvSpPr>
          <p:nvPr>
            <p:ph type="ftr" sz="quarter" idx="11"/>
          </p:nvPr>
        </p:nvSpPr>
        <p:spPr/>
        <p:txBody>
          <a:bodyPr/>
          <a:lstStyle>
            <a:lvl1pPr>
              <a:defRPr/>
            </a:lvl1pPr>
          </a:lstStyle>
          <a:p>
            <a:pPr>
              <a:defRPr/>
            </a:pPr>
            <a:endParaRPr lang="ro-RO"/>
          </a:p>
        </p:txBody>
      </p:sp>
      <p:sp>
        <p:nvSpPr>
          <p:cNvPr id="4" name="Slide Number Placeholder 5">
            <a:extLst>
              <a:ext uri="{FF2B5EF4-FFF2-40B4-BE49-F238E27FC236}">
                <a16:creationId xmlns:a16="http://schemas.microsoft.com/office/drawing/2014/main" id="{0B62E984-6FB7-40E0-9144-F692E45D955C}"/>
              </a:ext>
            </a:extLst>
          </p:cNvPr>
          <p:cNvSpPr>
            <a:spLocks noGrp="1"/>
          </p:cNvSpPr>
          <p:nvPr>
            <p:ph type="sldNum" sz="quarter" idx="12"/>
          </p:nvPr>
        </p:nvSpPr>
        <p:spPr/>
        <p:txBody>
          <a:bodyPr/>
          <a:lstStyle>
            <a:lvl1pPr>
              <a:defRPr/>
            </a:lvl1pPr>
          </a:lstStyle>
          <a:p>
            <a:pPr>
              <a:defRPr/>
            </a:pPr>
            <a:fld id="{FFE51516-216C-4458-A9DC-4D3CB08C294E}"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1016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E953FAD-0D90-427F-BAAC-9A8029A2C17B}"/>
              </a:ext>
            </a:extLst>
          </p:cNvPr>
          <p:cNvSpPr>
            <a:spLocks noGrp="1"/>
          </p:cNvSpPr>
          <p:nvPr>
            <p:ph type="dt" sz="half" idx="10"/>
          </p:nvPr>
        </p:nvSpPr>
        <p:spPr/>
        <p:txBody>
          <a:bodyPr/>
          <a:lstStyle>
            <a:lvl1pPr>
              <a:defRPr/>
            </a:lvl1pPr>
          </a:lstStyle>
          <a:p>
            <a:pPr>
              <a:defRPr/>
            </a:pPr>
            <a:fld id="{A1D8C199-5720-413D-BE20-40D37CB0907A}" type="datetime1">
              <a:rPr lang="ro-RO"/>
              <a:pPr>
                <a:defRPr/>
              </a:pPr>
              <a:t>12.10.2021</a:t>
            </a:fld>
            <a:endParaRPr lang="ro-RO">
              <a:latin typeface="Arial" panose="020B0604020202020204" pitchFamily="34" charset="0"/>
              <a:cs typeface="Arial" panose="020B0604020202020204" pitchFamily="34" charset="0"/>
            </a:endParaRPr>
          </a:p>
        </p:txBody>
      </p:sp>
      <p:sp>
        <p:nvSpPr>
          <p:cNvPr id="6" name="Footer Placeholder 4">
            <a:extLst>
              <a:ext uri="{FF2B5EF4-FFF2-40B4-BE49-F238E27FC236}">
                <a16:creationId xmlns:a16="http://schemas.microsoft.com/office/drawing/2014/main" id="{B1293AEE-52D9-41B9-8736-9839F92A42E7}"/>
              </a:ext>
            </a:extLst>
          </p:cNvPr>
          <p:cNvSpPr>
            <a:spLocks noGrp="1"/>
          </p:cNvSpPr>
          <p:nvPr>
            <p:ph type="ftr" sz="quarter" idx="11"/>
          </p:nvPr>
        </p:nvSpPr>
        <p:spPr/>
        <p:txBody>
          <a:bodyPr/>
          <a:lstStyle>
            <a:lvl1pPr>
              <a:defRPr/>
            </a:lvl1pPr>
          </a:lstStyle>
          <a:p>
            <a:pPr>
              <a:defRPr/>
            </a:pPr>
            <a:endParaRPr lang="ro-RO"/>
          </a:p>
        </p:txBody>
      </p:sp>
      <p:sp>
        <p:nvSpPr>
          <p:cNvPr id="7" name="Slide Number Placeholder 5">
            <a:extLst>
              <a:ext uri="{FF2B5EF4-FFF2-40B4-BE49-F238E27FC236}">
                <a16:creationId xmlns:a16="http://schemas.microsoft.com/office/drawing/2014/main" id="{5BE54BA2-2991-4289-8C21-0869F63DC5F5}"/>
              </a:ext>
            </a:extLst>
          </p:cNvPr>
          <p:cNvSpPr>
            <a:spLocks noGrp="1"/>
          </p:cNvSpPr>
          <p:nvPr>
            <p:ph type="sldNum" sz="quarter" idx="12"/>
          </p:nvPr>
        </p:nvSpPr>
        <p:spPr/>
        <p:txBody>
          <a:bodyPr/>
          <a:lstStyle>
            <a:lvl1pPr>
              <a:defRPr/>
            </a:lvl1pPr>
          </a:lstStyle>
          <a:p>
            <a:pPr>
              <a:defRPr/>
            </a:pPr>
            <a:fld id="{CB077EF5-197F-4ED7-98C9-EAFEA7D890F0}"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243997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5" name="Picture 6" descr="Slate-V2-HD-vertPhotoInset.png">
            <a:extLst>
              <a:ext uri="{FF2B5EF4-FFF2-40B4-BE49-F238E27FC236}">
                <a16:creationId xmlns:a16="http://schemas.microsoft.com/office/drawing/2014/main" id="{0672FD9B-E893-438D-ADF2-9924971261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2975" y="609600"/>
            <a:ext cx="3584575" cy="520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913795" y="2439261"/>
            <a:ext cx="5934949" cy="3376134"/>
          </a:xfrm>
        </p:spPr>
        <p:txBody>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a:extLst>
              <a:ext uri="{FF2B5EF4-FFF2-40B4-BE49-F238E27FC236}">
                <a16:creationId xmlns:a16="http://schemas.microsoft.com/office/drawing/2014/main" id="{22E8C3CC-C186-4F41-B4C5-DEB018AD2128}"/>
              </a:ext>
            </a:extLst>
          </p:cNvPr>
          <p:cNvSpPr>
            <a:spLocks noGrp="1"/>
          </p:cNvSpPr>
          <p:nvPr>
            <p:ph type="dt" sz="half" idx="10"/>
          </p:nvPr>
        </p:nvSpPr>
        <p:spPr/>
        <p:txBody>
          <a:bodyPr/>
          <a:lstStyle>
            <a:lvl1pPr>
              <a:defRPr/>
            </a:lvl1pPr>
          </a:lstStyle>
          <a:p>
            <a:pPr>
              <a:defRPr/>
            </a:pPr>
            <a:fld id="{A5AE0E26-38F0-4F96-BFBE-FF8EBC24D54F}" type="datetime1">
              <a:rPr lang="ro-RO"/>
              <a:pPr>
                <a:defRPr/>
              </a:pPr>
              <a:t>12.10.2021</a:t>
            </a:fld>
            <a:endParaRPr lang="ro-RO">
              <a:latin typeface="Arial" panose="020B0604020202020204" pitchFamily="34" charset="0"/>
              <a:cs typeface="Arial" panose="020B0604020202020204" pitchFamily="34" charset="0"/>
            </a:endParaRPr>
          </a:p>
        </p:txBody>
      </p:sp>
      <p:sp>
        <p:nvSpPr>
          <p:cNvPr id="7" name="Footer Placeholder 5">
            <a:extLst>
              <a:ext uri="{FF2B5EF4-FFF2-40B4-BE49-F238E27FC236}">
                <a16:creationId xmlns:a16="http://schemas.microsoft.com/office/drawing/2014/main" id="{86F7255B-1A24-4ABA-A528-AAC347C1E47B}"/>
              </a:ext>
            </a:extLst>
          </p:cNvPr>
          <p:cNvSpPr>
            <a:spLocks noGrp="1"/>
          </p:cNvSpPr>
          <p:nvPr>
            <p:ph type="ftr" sz="quarter" idx="11"/>
          </p:nvPr>
        </p:nvSpPr>
        <p:spPr/>
        <p:txBody>
          <a:bodyPr/>
          <a:lstStyle>
            <a:lvl1pPr>
              <a:defRPr/>
            </a:lvl1pPr>
          </a:lstStyle>
          <a:p>
            <a:pPr>
              <a:defRPr/>
            </a:pPr>
            <a:endParaRPr lang="ro-RO"/>
          </a:p>
        </p:txBody>
      </p:sp>
      <p:sp>
        <p:nvSpPr>
          <p:cNvPr id="8" name="Slide Number Placeholder 6">
            <a:extLst>
              <a:ext uri="{FF2B5EF4-FFF2-40B4-BE49-F238E27FC236}">
                <a16:creationId xmlns:a16="http://schemas.microsoft.com/office/drawing/2014/main" id="{61BB80B8-186D-4829-BA62-04E9663171AB}"/>
              </a:ext>
            </a:extLst>
          </p:cNvPr>
          <p:cNvSpPr>
            <a:spLocks noGrp="1"/>
          </p:cNvSpPr>
          <p:nvPr>
            <p:ph type="sldNum" sz="quarter" idx="12"/>
          </p:nvPr>
        </p:nvSpPr>
        <p:spPr/>
        <p:txBody>
          <a:bodyPr/>
          <a:lstStyle>
            <a:lvl1pPr>
              <a:defRPr/>
            </a:lvl1pPr>
          </a:lstStyle>
          <a:p>
            <a:pPr>
              <a:defRPr/>
            </a:pPr>
            <a:fld id="{AC8B0BDF-26F0-44DC-8A8D-91849A05EBB5}"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313368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5" name="Picture 6" descr="Slate-V2-HD-panoPhotoInset.png">
            <a:extLst>
              <a:ext uri="{FF2B5EF4-FFF2-40B4-BE49-F238E27FC236}">
                <a16:creationId xmlns:a16="http://schemas.microsoft.com/office/drawing/2014/main" id="{7FE99E14-E263-4E80-A46B-D3A3A7644C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4413" y="547688"/>
            <a:ext cx="101409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13806" y="4565255"/>
            <a:ext cx="10355326" cy="543472"/>
          </a:xfrm>
        </p:spPr>
        <p:txBody>
          <a:bodyPr anchor="b"/>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913795" y="5108728"/>
            <a:ext cx="1035376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Date Placeholder 4">
            <a:extLst>
              <a:ext uri="{FF2B5EF4-FFF2-40B4-BE49-F238E27FC236}">
                <a16:creationId xmlns:a16="http://schemas.microsoft.com/office/drawing/2014/main" id="{EE3436CB-39B0-44DC-B183-F9DAAB2E1BD9}"/>
              </a:ext>
            </a:extLst>
          </p:cNvPr>
          <p:cNvSpPr>
            <a:spLocks noGrp="1"/>
          </p:cNvSpPr>
          <p:nvPr>
            <p:ph type="dt" sz="half" idx="10"/>
          </p:nvPr>
        </p:nvSpPr>
        <p:spPr/>
        <p:txBody>
          <a:bodyPr/>
          <a:lstStyle>
            <a:lvl1pPr>
              <a:defRPr/>
            </a:lvl1pPr>
          </a:lstStyle>
          <a:p>
            <a:pPr>
              <a:defRPr/>
            </a:pPr>
            <a:fld id="{68A28EBC-CD4D-4881-B2A0-7D43230B1925}" type="datetime1">
              <a:rPr lang="ro-RO"/>
              <a:pPr>
                <a:defRPr/>
              </a:pPr>
              <a:t>12.10.2021</a:t>
            </a:fld>
            <a:endParaRPr lang="ro-RO">
              <a:latin typeface="Arial" panose="020B0604020202020204" pitchFamily="34" charset="0"/>
              <a:cs typeface="Arial" panose="020B0604020202020204" pitchFamily="34" charset="0"/>
            </a:endParaRPr>
          </a:p>
        </p:txBody>
      </p:sp>
      <p:sp>
        <p:nvSpPr>
          <p:cNvPr id="7" name="Footer Placeholder 5">
            <a:extLst>
              <a:ext uri="{FF2B5EF4-FFF2-40B4-BE49-F238E27FC236}">
                <a16:creationId xmlns:a16="http://schemas.microsoft.com/office/drawing/2014/main" id="{AA73DCCE-470F-425C-848B-06056BA5749E}"/>
              </a:ext>
            </a:extLst>
          </p:cNvPr>
          <p:cNvSpPr>
            <a:spLocks noGrp="1"/>
          </p:cNvSpPr>
          <p:nvPr>
            <p:ph type="ftr" sz="quarter" idx="11"/>
          </p:nvPr>
        </p:nvSpPr>
        <p:spPr/>
        <p:txBody>
          <a:bodyPr/>
          <a:lstStyle>
            <a:lvl1pPr>
              <a:defRPr/>
            </a:lvl1pPr>
          </a:lstStyle>
          <a:p>
            <a:pPr>
              <a:defRPr/>
            </a:pPr>
            <a:endParaRPr lang="ro-RO"/>
          </a:p>
        </p:txBody>
      </p:sp>
      <p:sp>
        <p:nvSpPr>
          <p:cNvPr id="8" name="Slide Number Placeholder 6">
            <a:extLst>
              <a:ext uri="{FF2B5EF4-FFF2-40B4-BE49-F238E27FC236}">
                <a16:creationId xmlns:a16="http://schemas.microsoft.com/office/drawing/2014/main" id="{6FC2008B-DE9C-4272-B896-93ADC31F398E}"/>
              </a:ext>
            </a:extLst>
          </p:cNvPr>
          <p:cNvSpPr>
            <a:spLocks noGrp="1"/>
          </p:cNvSpPr>
          <p:nvPr>
            <p:ph type="sldNum" sz="quarter" idx="12"/>
          </p:nvPr>
        </p:nvSpPr>
        <p:spPr/>
        <p:txBody>
          <a:bodyPr/>
          <a:lstStyle>
            <a:lvl1pPr>
              <a:defRPr/>
            </a:lvl1pPr>
          </a:lstStyle>
          <a:p>
            <a:pPr>
              <a:defRPr/>
            </a:pPr>
            <a:fld id="{19237D53-2A57-4417-9B54-760AC14DA831}"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47389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9E7DA570-0BCC-4051-892A-7588A5FA2E5F}"/>
              </a:ext>
            </a:extLst>
          </p:cNvPr>
          <p:cNvSpPr>
            <a:spLocks noGrp="1"/>
          </p:cNvSpPr>
          <p:nvPr>
            <p:ph type="dt" sz="half" idx="10"/>
          </p:nvPr>
        </p:nvSpPr>
        <p:spPr/>
        <p:txBody>
          <a:bodyPr/>
          <a:lstStyle>
            <a:lvl1pPr>
              <a:defRPr/>
            </a:lvl1pPr>
          </a:lstStyle>
          <a:p>
            <a:pPr>
              <a:defRPr/>
            </a:pPr>
            <a:fld id="{94BF8105-B586-40FB-A933-4992C8148DD6}" type="datetime1">
              <a:rPr lang="ro-RO"/>
              <a:pPr>
                <a:defRPr/>
              </a:pPr>
              <a:t>12.10.2021</a:t>
            </a:fld>
            <a:endParaRPr lang="ro-RO">
              <a:latin typeface="Arial" panose="020B0604020202020204" pitchFamily="34" charset="0"/>
              <a:cs typeface="Arial" panose="020B0604020202020204" pitchFamily="34" charset="0"/>
            </a:endParaRPr>
          </a:p>
        </p:txBody>
      </p:sp>
      <p:sp>
        <p:nvSpPr>
          <p:cNvPr id="6" name="Footer Placeholder 4">
            <a:extLst>
              <a:ext uri="{FF2B5EF4-FFF2-40B4-BE49-F238E27FC236}">
                <a16:creationId xmlns:a16="http://schemas.microsoft.com/office/drawing/2014/main" id="{6964A71C-BD0A-4576-97DB-CC72E7919382}"/>
              </a:ext>
            </a:extLst>
          </p:cNvPr>
          <p:cNvSpPr>
            <a:spLocks noGrp="1"/>
          </p:cNvSpPr>
          <p:nvPr>
            <p:ph type="ftr" sz="quarter" idx="11"/>
          </p:nvPr>
        </p:nvSpPr>
        <p:spPr/>
        <p:txBody>
          <a:bodyPr/>
          <a:lstStyle>
            <a:lvl1pPr>
              <a:defRPr/>
            </a:lvl1pPr>
          </a:lstStyle>
          <a:p>
            <a:pPr>
              <a:defRPr/>
            </a:pPr>
            <a:endParaRPr lang="ro-RO"/>
          </a:p>
        </p:txBody>
      </p:sp>
      <p:sp>
        <p:nvSpPr>
          <p:cNvPr id="7" name="Slide Number Placeholder 5">
            <a:extLst>
              <a:ext uri="{FF2B5EF4-FFF2-40B4-BE49-F238E27FC236}">
                <a16:creationId xmlns:a16="http://schemas.microsoft.com/office/drawing/2014/main" id="{1FD2EED4-5FFE-4DA8-B265-8F40EBDC6BBE}"/>
              </a:ext>
            </a:extLst>
          </p:cNvPr>
          <p:cNvSpPr>
            <a:spLocks noGrp="1"/>
          </p:cNvSpPr>
          <p:nvPr>
            <p:ph type="sldNum" sz="quarter" idx="12"/>
          </p:nvPr>
        </p:nvSpPr>
        <p:spPr/>
        <p:txBody>
          <a:bodyPr/>
          <a:lstStyle>
            <a:lvl1pPr>
              <a:defRPr/>
            </a:lvl1pPr>
          </a:lstStyle>
          <a:p>
            <a:pPr>
              <a:defRPr/>
            </a:pPr>
            <a:fld id="{D3A09076-AB7F-4D8D-8E82-8D509F10EF91}"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02796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FCBA96-0BD4-4E39-A3FC-55529295411F}"/>
              </a:ext>
            </a:extLst>
          </p:cNvPr>
          <p:cNvSpPr txBox="1"/>
          <p:nvPr/>
        </p:nvSpPr>
        <p:spPr>
          <a:xfrm>
            <a:off x="990600" y="884238"/>
            <a:ext cx="609600" cy="585787"/>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eaLnBrk="1" fontAlgn="auto" hangingPunct="1">
              <a:spcAft>
                <a:spcPts val="0"/>
              </a:spcAft>
              <a:defRPr/>
            </a:pPr>
            <a:r>
              <a:rPr lang="en-US" sz="8000" dirty="0">
                <a:effectLst/>
                <a:latin typeface="+mn-lt"/>
              </a:rPr>
              <a:t>“</a:t>
            </a:r>
          </a:p>
        </p:txBody>
      </p:sp>
      <p:sp>
        <p:nvSpPr>
          <p:cNvPr id="6" name="TextBox 5">
            <a:extLst>
              <a:ext uri="{FF2B5EF4-FFF2-40B4-BE49-F238E27FC236}">
                <a16:creationId xmlns:a16="http://schemas.microsoft.com/office/drawing/2014/main" id="{34987500-969A-4F71-8C0A-EA317CC9BD21}"/>
              </a:ext>
            </a:extLst>
          </p:cNvPr>
          <p:cNvSpPr txBox="1"/>
          <p:nvPr/>
        </p:nvSpPr>
        <p:spPr>
          <a:xfrm>
            <a:off x="10504488" y="2928938"/>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rPr>
              <a:t>”</a:t>
            </a:r>
          </a:p>
        </p:txBody>
      </p:sp>
      <p:sp>
        <p:nvSpPr>
          <p:cNvPr id="2" name="Title 1"/>
          <p:cNvSpPr>
            <a:spLocks noGrp="1"/>
          </p:cNvSpPr>
          <p:nvPr>
            <p:ph type="title"/>
          </p:nvPr>
        </p:nvSpPr>
        <p:spPr>
          <a:xfrm>
            <a:off x="1446212" y="609600"/>
            <a:ext cx="9302752" cy="2992904"/>
          </a:xfrm>
        </p:spPr>
        <p:txBody>
          <a:bodyP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Date Placeholder 4">
            <a:extLst>
              <a:ext uri="{FF2B5EF4-FFF2-40B4-BE49-F238E27FC236}">
                <a16:creationId xmlns:a16="http://schemas.microsoft.com/office/drawing/2014/main" id="{C38DD103-E503-4818-804B-13B18EF4189C}"/>
              </a:ext>
            </a:extLst>
          </p:cNvPr>
          <p:cNvSpPr>
            <a:spLocks noGrp="1"/>
          </p:cNvSpPr>
          <p:nvPr>
            <p:ph type="dt" sz="half" idx="14"/>
          </p:nvPr>
        </p:nvSpPr>
        <p:spPr/>
        <p:txBody>
          <a:bodyPr/>
          <a:lstStyle>
            <a:lvl1pPr>
              <a:defRPr/>
            </a:lvl1pPr>
          </a:lstStyle>
          <a:p>
            <a:pPr>
              <a:defRPr/>
            </a:pPr>
            <a:fld id="{B0578B4C-015A-484D-8963-FF8D0550DD39}" type="datetime1">
              <a:rPr lang="ro-RO"/>
              <a:pPr>
                <a:defRPr/>
              </a:pPr>
              <a:t>12.10.2021</a:t>
            </a:fld>
            <a:endParaRPr lang="ro-RO">
              <a:latin typeface="Arial" panose="020B0604020202020204" pitchFamily="34" charset="0"/>
              <a:cs typeface="Arial" panose="020B0604020202020204" pitchFamily="34" charset="0"/>
            </a:endParaRPr>
          </a:p>
        </p:txBody>
      </p:sp>
      <p:sp>
        <p:nvSpPr>
          <p:cNvPr id="8" name="Footer Placeholder 5">
            <a:extLst>
              <a:ext uri="{FF2B5EF4-FFF2-40B4-BE49-F238E27FC236}">
                <a16:creationId xmlns:a16="http://schemas.microsoft.com/office/drawing/2014/main" id="{AEB3F7B0-6F8D-4564-B590-282EF46782C3}"/>
              </a:ext>
            </a:extLst>
          </p:cNvPr>
          <p:cNvSpPr>
            <a:spLocks noGrp="1"/>
          </p:cNvSpPr>
          <p:nvPr>
            <p:ph type="ftr" sz="quarter" idx="15"/>
          </p:nvPr>
        </p:nvSpPr>
        <p:spPr/>
        <p:txBody>
          <a:bodyPr/>
          <a:lstStyle>
            <a:lvl1pPr>
              <a:defRPr/>
            </a:lvl1pPr>
          </a:lstStyle>
          <a:p>
            <a:pPr>
              <a:defRPr/>
            </a:pPr>
            <a:endParaRPr lang="ro-RO"/>
          </a:p>
        </p:txBody>
      </p:sp>
      <p:sp>
        <p:nvSpPr>
          <p:cNvPr id="9" name="Slide Number Placeholder 6">
            <a:extLst>
              <a:ext uri="{FF2B5EF4-FFF2-40B4-BE49-F238E27FC236}">
                <a16:creationId xmlns:a16="http://schemas.microsoft.com/office/drawing/2014/main" id="{0656CC79-2C1A-44C6-AB1D-B8EF2BA9F0ED}"/>
              </a:ext>
            </a:extLst>
          </p:cNvPr>
          <p:cNvSpPr>
            <a:spLocks noGrp="1"/>
          </p:cNvSpPr>
          <p:nvPr>
            <p:ph type="sldNum" sz="quarter" idx="16"/>
          </p:nvPr>
        </p:nvSpPr>
        <p:spPr/>
        <p:txBody>
          <a:bodyPr/>
          <a:lstStyle>
            <a:lvl1pPr>
              <a:defRPr/>
            </a:lvl1pPr>
          </a:lstStyle>
          <a:p>
            <a:pPr>
              <a:defRPr/>
            </a:pPr>
            <a:fld id="{147054A6-4D7B-41F8-89FF-2455A620D81D}"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832565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8C4792FF-C409-4B13-9D0B-4631BE9CAA72}"/>
              </a:ext>
            </a:extLst>
          </p:cNvPr>
          <p:cNvSpPr>
            <a:spLocks noGrp="1"/>
          </p:cNvSpPr>
          <p:nvPr>
            <p:ph type="dt" sz="half" idx="10"/>
          </p:nvPr>
        </p:nvSpPr>
        <p:spPr/>
        <p:txBody>
          <a:bodyPr/>
          <a:lstStyle>
            <a:lvl1pPr>
              <a:defRPr/>
            </a:lvl1pPr>
          </a:lstStyle>
          <a:p>
            <a:pPr>
              <a:defRPr/>
            </a:pPr>
            <a:fld id="{4F5BDAE9-728A-4E21-95B3-806A5D764057}" type="datetime1">
              <a:rPr lang="ro-RO"/>
              <a:pPr>
                <a:defRPr/>
              </a:pPr>
              <a:t>12.10.2021</a:t>
            </a:fld>
            <a:endParaRPr lang="ro-RO">
              <a:latin typeface="Arial" panose="020B0604020202020204" pitchFamily="34" charset="0"/>
              <a:cs typeface="Arial" panose="020B0604020202020204" pitchFamily="34" charset="0"/>
            </a:endParaRPr>
          </a:p>
        </p:txBody>
      </p:sp>
      <p:sp>
        <p:nvSpPr>
          <p:cNvPr id="6" name="Footer Placeholder 4">
            <a:extLst>
              <a:ext uri="{FF2B5EF4-FFF2-40B4-BE49-F238E27FC236}">
                <a16:creationId xmlns:a16="http://schemas.microsoft.com/office/drawing/2014/main" id="{4128256D-22FD-486A-A1C3-84CB24516AD0}"/>
              </a:ext>
            </a:extLst>
          </p:cNvPr>
          <p:cNvSpPr>
            <a:spLocks noGrp="1"/>
          </p:cNvSpPr>
          <p:nvPr>
            <p:ph type="ftr" sz="quarter" idx="11"/>
          </p:nvPr>
        </p:nvSpPr>
        <p:spPr/>
        <p:txBody>
          <a:bodyPr/>
          <a:lstStyle>
            <a:lvl1pPr>
              <a:defRPr/>
            </a:lvl1pPr>
          </a:lstStyle>
          <a:p>
            <a:pPr>
              <a:defRPr/>
            </a:pPr>
            <a:endParaRPr lang="ro-RO"/>
          </a:p>
        </p:txBody>
      </p:sp>
      <p:sp>
        <p:nvSpPr>
          <p:cNvPr id="7" name="Slide Number Placeholder 5">
            <a:extLst>
              <a:ext uri="{FF2B5EF4-FFF2-40B4-BE49-F238E27FC236}">
                <a16:creationId xmlns:a16="http://schemas.microsoft.com/office/drawing/2014/main" id="{8EF720CC-E6A7-46D1-AEA7-2201036759DB}"/>
              </a:ext>
            </a:extLst>
          </p:cNvPr>
          <p:cNvSpPr>
            <a:spLocks noGrp="1"/>
          </p:cNvSpPr>
          <p:nvPr>
            <p:ph type="sldNum" sz="quarter" idx="12"/>
          </p:nvPr>
        </p:nvSpPr>
        <p:spPr/>
        <p:txBody>
          <a:bodyPr/>
          <a:lstStyle>
            <a:lvl1pPr>
              <a:defRPr/>
            </a:lvl1pPr>
          </a:lstStyle>
          <a:p>
            <a:pPr>
              <a:defRPr/>
            </a:pPr>
            <a:fld id="{0D65225D-E9F7-45E1-88FC-A1903EE5952A}"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90691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Date Placeholder 3">
            <a:extLst>
              <a:ext uri="{FF2B5EF4-FFF2-40B4-BE49-F238E27FC236}">
                <a16:creationId xmlns:a16="http://schemas.microsoft.com/office/drawing/2014/main" id="{BC61EF8A-46D3-4F04-8B3F-44AAF423C33D}"/>
              </a:ext>
            </a:extLst>
          </p:cNvPr>
          <p:cNvSpPr>
            <a:spLocks noGrp="1"/>
          </p:cNvSpPr>
          <p:nvPr>
            <p:ph type="dt" sz="half" idx="18"/>
          </p:nvPr>
        </p:nvSpPr>
        <p:spPr/>
        <p:txBody>
          <a:bodyPr/>
          <a:lstStyle>
            <a:lvl1pPr>
              <a:defRPr/>
            </a:lvl1pPr>
          </a:lstStyle>
          <a:p>
            <a:pPr>
              <a:defRPr/>
            </a:pPr>
            <a:fld id="{69399CDA-1BFF-41E5-A93A-A64405A44FD8}" type="datetime1">
              <a:rPr lang="ro-RO"/>
              <a:pPr>
                <a:defRPr/>
              </a:pPr>
              <a:t>12.10.2021</a:t>
            </a:fld>
            <a:endParaRPr lang="ro-RO">
              <a:latin typeface="Arial" panose="020B0604020202020204" pitchFamily="34" charset="0"/>
              <a:cs typeface="Arial" panose="020B0604020202020204" pitchFamily="34" charset="0"/>
            </a:endParaRPr>
          </a:p>
        </p:txBody>
      </p:sp>
      <p:sp>
        <p:nvSpPr>
          <p:cNvPr id="14" name="Footer Placeholder 4">
            <a:extLst>
              <a:ext uri="{FF2B5EF4-FFF2-40B4-BE49-F238E27FC236}">
                <a16:creationId xmlns:a16="http://schemas.microsoft.com/office/drawing/2014/main" id="{91135E49-10DB-41CB-91F6-6AEB3D22509F}"/>
              </a:ext>
            </a:extLst>
          </p:cNvPr>
          <p:cNvSpPr>
            <a:spLocks noGrp="1"/>
          </p:cNvSpPr>
          <p:nvPr>
            <p:ph type="ftr" sz="quarter" idx="19"/>
          </p:nvPr>
        </p:nvSpPr>
        <p:spPr/>
        <p:txBody>
          <a:bodyPr/>
          <a:lstStyle>
            <a:lvl1pPr>
              <a:defRPr/>
            </a:lvl1pPr>
          </a:lstStyle>
          <a:p>
            <a:pPr>
              <a:defRPr/>
            </a:pPr>
            <a:endParaRPr lang="ro-RO"/>
          </a:p>
        </p:txBody>
      </p:sp>
      <p:sp>
        <p:nvSpPr>
          <p:cNvPr id="16" name="Slide Number Placeholder 5">
            <a:extLst>
              <a:ext uri="{FF2B5EF4-FFF2-40B4-BE49-F238E27FC236}">
                <a16:creationId xmlns:a16="http://schemas.microsoft.com/office/drawing/2014/main" id="{C8DFE101-23A0-4DED-B665-7E07703CD394}"/>
              </a:ext>
            </a:extLst>
          </p:cNvPr>
          <p:cNvSpPr>
            <a:spLocks noGrp="1"/>
          </p:cNvSpPr>
          <p:nvPr>
            <p:ph type="sldNum" sz="quarter" idx="20"/>
          </p:nvPr>
        </p:nvSpPr>
        <p:spPr/>
        <p:txBody>
          <a:bodyPr/>
          <a:lstStyle>
            <a:lvl1pPr>
              <a:defRPr/>
            </a:lvl1pPr>
          </a:lstStyle>
          <a:p>
            <a:pPr>
              <a:defRPr/>
            </a:pPr>
            <a:fld id="{533E037B-527E-41EB-A6C3-4B5F2584BC49}"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582428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2" name="Picture 6" descr="Slate-V2-HD-3colPhotoInset.png">
            <a:extLst>
              <a:ext uri="{FF2B5EF4-FFF2-40B4-BE49-F238E27FC236}">
                <a16:creationId xmlns:a16="http://schemas.microsoft.com/office/drawing/2014/main" id="{745010A7-03F8-45AB-953F-93B4F86791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525" y="1817688"/>
            <a:ext cx="33401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7" descr="Slate-V2-HD-3colPhotoInset.png">
            <a:extLst>
              <a:ext uri="{FF2B5EF4-FFF2-40B4-BE49-F238E27FC236}">
                <a16:creationId xmlns:a16="http://schemas.microsoft.com/office/drawing/2014/main" id="{DFAE4618-DA2B-4F17-B3D2-D667D6A285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03725" y="1817688"/>
            <a:ext cx="33401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8" descr="Slate-V2-HD-3colPhotoInset.png">
            <a:extLst>
              <a:ext uri="{FF2B5EF4-FFF2-40B4-BE49-F238E27FC236}">
                <a16:creationId xmlns:a16="http://schemas.microsoft.com/office/drawing/2014/main" id="{39A929AE-51E1-4275-8EF8-CF8C7DAD72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5913" y="1817688"/>
            <a:ext cx="33401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1" name="Text Placeholder 3"/>
          <p:cNvSpPr>
            <a:spLocks noGrp="1"/>
          </p:cNvSpPr>
          <p:nvPr>
            <p:ph type="body" sz="half" idx="18"/>
          </p:nvPr>
        </p:nvSpPr>
        <p:spPr>
          <a:xfrm>
            <a:off x="913795" y="4480368"/>
            <a:ext cx="3300984" cy="1310833"/>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19"/>
          </p:nvPr>
        </p:nvSpPr>
        <p:spPr>
          <a:xfrm>
            <a:off x="4441435" y="4480367"/>
            <a:ext cx="3300984" cy="1310833"/>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7" name="Text Placeholder 3"/>
          <p:cNvSpPr>
            <a:spLocks noGrp="1"/>
          </p:cNvSpPr>
          <p:nvPr>
            <p:ph type="body" sz="half" idx="20"/>
          </p:nvPr>
        </p:nvSpPr>
        <p:spPr>
          <a:xfrm>
            <a:off x="7966572" y="4480365"/>
            <a:ext cx="3300984" cy="1310835"/>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2">
            <a:extLst>
              <a:ext uri="{FF2B5EF4-FFF2-40B4-BE49-F238E27FC236}">
                <a16:creationId xmlns:a16="http://schemas.microsoft.com/office/drawing/2014/main" id="{55D9560A-C468-439F-AD6F-E06FA0995FBF}"/>
              </a:ext>
            </a:extLst>
          </p:cNvPr>
          <p:cNvSpPr>
            <a:spLocks noGrp="1"/>
          </p:cNvSpPr>
          <p:nvPr>
            <p:ph type="dt" sz="half" idx="23"/>
          </p:nvPr>
        </p:nvSpPr>
        <p:spPr/>
        <p:txBody>
          <a:bodyPr/>
          <a:lstStyle>
            <a:lvl1pPr>
              <a:defRPr/>
            </a:lvl1pPr>
          </a:lstStyle>
          <a:p>
            <a:pPr>
              <a:defRPr/>
            </a:pPr>
            <a:fld id="{6CCE67C6-0CDC-4BEE-85E8-8EFEA4CDC600}" type="datetime1">
              <a:rPr lang="ro-RO"/>
              <a:pPr>
                <a:defRPr/>
              </a:pPr>
              <a:t>12.10.2021</a:t>
            </a:fld>
            <a:endParaRPr lang="ro-RO">
              <a:latin typeface="Arial" panose="020B0604020202020204" pitchFamily="34" charset="0"/>
              <a:cs typeface="Arial" panose="020B0604020202020204" pitchFamily="34" charset="0"/>
            </a:endParaRPr>
          </a:p>
        </p:txBody>
      </p:sp>
      <p:sp>
        <p:nvSpPr>
          <p:cNvPr id="16" name="Footer Placeholder 3">
            <a:extLst>
              <a:ext uri="{FF2B5EF4-FFF2-40B4-BE49-F238E27FC236}">
                <a16:creationId xmlns:a16="http://schemas.microsoft.com/office/drawing/2014/main" id="{6E4B59CC-8D1C-4928-B7E5-383891AA85B2}"/>
              </a:ext>
            </a:extLst>
          </p:cNvPr>
          <p:cNvSpPr>
            <a:spLocks noGrp="1"/>
          </p:cNvSpPr>
          <p:nvPr>
            <p:ph type="ftr" sz="quarter" idx="24"/>
          </p:nvPr>
        </p:nvSpPr>
        <p:spPr/>
        <p:txBody>
          <a:bodyPr/>
          <a:lstStyle>
            <a:lvl1pPr>
              <a:defRPr/>
            </a:lvl1pPr>
          </a:lstStyle>
          <a:p>
            <a:pPr>
              <a:defRPr/>
            </a:pPr>
            <a:endParaRPr lang="ro-RO"/>
          </a:p>
        </p:txBody>
      </p:sp>
      <p:sp>
        <p:nvSpPr>
          <p:cNvPr id="17" name="Slide Number Placeholder 4">
            <a:extLst>
              <a:ext uri="{FF2B5EF4-FFF2-40B4-BE49-F238E27FC236}">
                <a16:creationId xmlns:a16="http://schemas.microsoft.com/office/drawing/2014/main" id="{B11D16CA-85A1-4E83-B86B-D0CF7A316BDD}"/>
              </a:ext>
            </a:extLst>
          </p:cNvPr>
          <p:cNvSpPr>
            <a:spLocks noGrp="1"/>
          </p:cNvSpPr>
          <p:nvPr>
            <p:ph type="sldNum" sz="quarter" idx="25"/>
          </p:nvPr>
        </p:nvSpPr>
        <p:spPr/>
        <p:txBody>
          <a:bodyPr/>
          <a:lstStyle>
            <a:lvl1pPr>
              <a:defRPr/>
            </a:lvl1pPr>
          </a:lstStyle>
          <a:p>
            <a:pPr>
              <a:defRPr/>
            </a:pPr>
            <a:fld id="{A16C41AC-D1AE-4ED1-95B3-6EF6CE1CF111}"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248121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DDD0E51-DD77-4061-B59E-838A85DFBAAA}"/>
              </a:ext>
            </a:extLst>
          </p:cNvPr>
          <p:cNvSpPr>
            <a:spLocks noGrp="1"/>
          </p:cNvSpPr>
          <p:nvPr>
            <p:ph type="dt" sz="half" idx="10"/>
          </p:nvPr>
        </p:nvSpPr>
        <p:spPr/>
        <p:txBody>
          <a:bodyPr/>
          <a:lstStyle>
            <a:lvl1pPr>
              <a:defRPr/>
            </a:lvl1pPr>
          </a:lstStyle>
          <a:p>
            <a:pPr>
              <a:defRPr/>
            </a:pPr>
            <a:fld id="{E588CFAE-C4FD-4BF0-A74F-4B42B5704F95}" type="datetime1">
              <a:rPr lang="ro-RO"/>
              <a:pPr>
                <a:defRPr/>
              </a:pPr>
              <a:t>12.10.2021</a:t>
            </a:fld>
            <a:endParaRPr lang="ro-RO">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095B2AA7-53AF-4503-A8DA-D7FA93A655EF}"/>
              </a:ext>
            </a:extLst>
          </p:cNvPr>
          <p:cNvSpPr>
            <a:spLocks noGrp="1"/>
          </p:cNvSpPr>
          <p:nvPr>
            <p:ph type="ftr" sz="quarter" idx="11"/>
          </p:nvPr>
        </p:nvSpPr>
        <p:spPr/>
        <p:txBody>
          <a:bodyPr/>
          <a:lstStyle>
            <a:lvl1pPr>
              <a:defRPr/>
            </a:lvl1pPr>
          </a:lstStyle>
          <a:p>
            <a:pPr>
              <a:defRPr/>
            </a:pPr>
            <a:endParaRPr lang="ro-RO"/>
          </a:p>
        </p:txBody>
      </p:sp>
      <p:sp>
        <p:nvSpPr>
          <p:cNvPr id="6" name="Slide Number Placeholder 5">
            <a:extLst>
              <a:ext uri="{FF2B5EF4-FFF2-40B4-BE49-F238E27FC236}">
                <a16:creationId xmlns:a16="http://schemas.microsoft.com/office/drawing/2014/main" id="{0D55D5A5-92D8-4858-A0B4-C7496F09BDEB}"/>
              </a:ext>
            </a:extLst>
          </p:cNvPr>
          <p:cNvSpPr>
            <a:spLocks noGrp="1"/>
          </p:cNvSpPr>
          <p:nvPr>
            <p:ph type="sldNum" sz="quarter" idx="12"/>
          </p:nvPr>
        </p:nvSpPr>
        <p:spPr/>
        <p:txBody>
          <a:bodyPr/>
          <a:lstStyle>
            <a:lvl1pPr>
              <a:defRPr/>
            </a:lvl1pPr>
          </a:lstStyle>
          <a:p>
            <a:pPr>
              <a:defRPr/>
            </a:pPr>
            <a:fld id="{6793CACB-4947-43E2-AC8C-41A1D98D2026}"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34418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268D80-046A-4746-BAB2-BCF0340E7666}"/>
              </a:ext>
            </a:extLst>
          </p:cNvPr>
          <p:cNvSpPr>
            <a:spLocks noGrp="1"/>
          </p:cNvSpPr>
          <p:nvPr>
            <p:ph type="dt" sz="half" idx="10"/>
          </p:nvPr>
        </p:nvSpPr>
        <p:spPr/>
        <p:txBody>
          <a:bodyPr/>
          <a:lstStyle>
            <a:lvl1pPr>
              <a:defRPr/>
            </a:lvl1pPr>
          </a:lstStyle>
          <a:p>
            <a:pPr>
              <a:defRPr/>
            </a:pPr>
            <a:fld id="{EDFEA762-D942-44C8-97A4-4B1F843E57C9}" type="datetime1">
              <a:rPr lang="ro-RO"/>
              <a:pPr>
                <a:defRPr/>
              </a:pPr>
              <a:t>12.10.2021</a:t>
            </a:fld>
            <a:endParaRPr lang="ro-RO">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559A2F40-0E8D-4728-B200-93030701C682}"/>
              </a:ext>
            </a:extLst>
          </p:cNvPr>
          <p:cNvSpPr>
            <a:spLocks noGrp="1"/>
          </p:cNvSpPr>
          <p:nvPr>
            <p:ph type="ftr" sz="quarter" idx="11"/>
          </p:nvPr>
        </p:nvSpPr>
        <p:spPr/>
        <p:txBody>
          <a:bodyPr/>
          <a:lstStyle>
            <a:lvl1pPr>
              <a:defRPr/>
            </a:lvl1pPr>
          </a:lstStyle>
          <a:p>
            <a:pPr>
              <a:defRPr/>
            </a:pPr>
            <a:endParaRPr lang="ro-RO"/>
          </a:p>
        </p:txBody>
      </p:sp>
      <p:sp>
        <p:nvSpPr>
          <p:cNvPr id="6" name="Slide Number Placeholder 5">
            <a:extLst>
              <a:ext uri="{FF2B5EF4-FFF2-40B4-BE49-F238E27FC236}">
                <a16:creationId xmlns:a16="http://schemas.microsoft.com/office/drawing/2014/main" id="{FF01D070-B1F1-4D20-ABF3-665456049C46}"/>
              </a:ext>
            </a:extLst>
          </p:cNvPr>
          <p:cNvSpPr>
            <a:spLocks noGrp="1"/>
          </p:cNvSpPr>
          <p:nvPr>
            <p:ph type="sldNum" sz="quarter" idx="12"/>
          </p:nvPr>
        </p:nvSpPr>
        <p:spPr/>
        <p:txBody>
          <a:bodyPr/>
          <a:lstStyle>
            <a:lvl1pPr>
              <a:defRPr/>
            </a:lvl1pPr>
          </a:lstStyle>
          <a:p>
            <a:pPr>
              <a:defRPr/>
            </a:pPr>
            <a:fld id="{73775512-0C45-4D0B-B3C7-3FBC6C8C12FB}" type="slidenum">
              <a:rPr lang="ro-RO"/>
              <a:pPr>
                <a:defRPr/>
              </a:pPr>
              <a:t>‹#›</a:t>
            </a:fld>
            <a:endParaRPr lang="ro-RO">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003835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A142B5-B4F9-4669-A6E8-B2FFE36D0103}"/>
              </a:ext>
            </a:extLst>
          </p:cNvPr>
          <p:cNvSpPr>
            <a:spLocks noGrp="1"/>
          </p:cNvSpPr>
          <p:nvPr>
            <p:ph type="title"/>
          </p:nvPr>
        </p:nvSpPr>
        <p:spPr>
          <a:xfrm>
            <a:off x="914400" y="609600"/>
            <a:ext cx="10353675" cy="969963"/>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274FC35-D97B-430C-975E-EDEC9DB773D4}"/>
              </a:ext>
            </a:extLst>
          </p:cNvPr>
          <p:cNvSpPr>
            <a:spLocks noGrp="1"/>
          </p:cNvSpPr>
          <p:nvPr>
            <p:ph type="body" idx="1"/>
          </p:nvPr>
        </p:nvSpPr>
        <p:spPr>
          <a:xfrm>
            <a:off x="914400" y="1731963"/>
            <a:ext cx="10353675" cy="4059237"/>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8694E5-327E-4004-B0DD-F8B9D62F2471}"/>
              </a:ext>
            </a:extLst>
          </p:cNvPr>
          <p:cNvSpPr>
            <a:spLocks noGrp="1"/>
          </p:cNvSpPr>
          <p:nvPr>
            <p:ph type="dt" sz="half" idx="2"/>
          </p:nvPr>
        </p:nvSpPr>
        <p:spPr>
          <a:xfrm>
            <a:off x="7678738" y="5883275"/>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000">
                <a:solidFill>
                  <a:schemeClr val="tx1">
                    <a:lumMod val="95000"/>
                  </a:schemeClr>
                </a:solidFill>
                <a:effectLst>
                  <a:outerShdw blurRad="50800" dist="38100" dir="2700000" algn="tl" rotWithShape="0">
                    <a:schemeClr val="bg1">
                      <a:alpha val="43000"/>
                    </a:schemeClr>
                  </a:outerShdw>
                </a:effectLst>
                <a:latin typeface="+mn-lt"/>
              </a:defRPr>
            </a:lvl1pPr>
          </a:lstStyle>
          <a:p>
            <a:pPr>
              <a:defRPr/>
            </a:pPr>
            <a:fld id="{895BFD5C-2D97-4E64-BD1C-CBD7AEBFE97D}" type="datetime1">
              <a:rPr lang="ro-RO"/>
              <a:pPr>
                <a:defRPr/>
              </a:pPr>
              <a:t>12.10.2021</a:t>
            </a:fld>
            <a:endParaRPr lang="ro-RO">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8242ECB1-EDE0-4DD2-B803-5CAB1CE02818}"/>
              </a:ext>
            </a:extLst>
          </p:cNvPr>
          <p:cNvSpPr>
            <a:spLocks noGrp="1"/>
          </p:cNvSpPr>
          <p:nvPr>
            <p:ph type="ftr" sz="quarter" idx="3"/>
          </p:nvPr>
        </p:nvSpPr>
        <p:spPr>
          <a:xfrm>
            <a:off x="914400" y="5883275"/>
            <a:ext cx="6672263" cy="365125"/>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lumMod val="95000"/>
                  </a:schemeClr>
                </a:solidFill>
                <a:effectLst>
                  <a:outerShdw blurRad="50800" dist="38100" dir="2700000" algn="tl" rotWithShape="0">
                    <a:schemeClr val="bg1">
                      <a:alpha val="43000"/>
                    </a:schemeClr>
                  </a:outerShdw>
                </a:effectLst>
                <a:latin typeface="Arial" panose="020B0604020202020204" pitchFamily="34" charset="0"/>
                <a:cs typeface="Arial" panose="020B0604020202020204" pitchFamily="34" charset="0"/>
              </a:defRPr>
            </a:lvl1pPr>
          </a:lstStyle>
          <a:p>
            <a:pPr>
              <a:defRPr/>
            </a:pPr>
            <a:endParaRPr lang="ro-RO"/>
          </a:p>
        </p:txBody>
      </p:sp>
      <p:sp>
        <p:nvSpPr>
          <p:cNvPr id="6" name="Slide Number Placeholder 5">
            <a:extLst>
              <a:ext uri="{FF2B5EF4-FFF2-40B4-BE49-F238E27FC236}">
                <a16:creationId xmlns:a16="http://schemas.microsoft.com/office/drawing/2014/main" id="{2600DC23-3C5D-440C-8C21-774CA0C6F457}"/>
              </a:ext>
            </a:extLst>
          </p:cNvPr>
          <p:cNvSpPr>
            <a:spLocks noGrp="1"/>
          </p:cNvSpPr>
          <p:nvPr>
            <p:ph type="sldNum" sz="quarter" idx="4"/>
          </p:nvPr>
        </p:nvSpPr>
        <p:spPr>
          <a:xfrm>
            <a:off x="10514013" y="5883275"/>
            <a:ext cx="754062" cy="365125"/>
          </a:xfrm>
          <a:prstGeom prst="rect">
            <a:avLst/>
          </a:prstGeom>
        </p:spPr>
        <p:txBody>
          <a:bodyPr vert="horz" lIns="91440" tIns="45720" rIns="91440" bIns="45720" rtlCol="0" anchor="ctr"/>
          <a:lstStyle>
            <a:lvl1pPr algn="r" eaLnBrk="1" fontAlgn="auto" hangingPunct="1">
              <a:spcBef>
                <a:spcPts val="0"/>
              </a:spcBef>
              <a:spcAft>
                <a:spcPts val="0"/>
              </a:spcAft>
              <a:defRPr sz="1000">
                <a:solidFill>
                  <a:schemeClr val="tx1">
                    <a:lumMod val="95000"/>
                  </a:schemeClr>
                </a:solidFill>
                <a:effectLst>
                  <a:outerShdw blurRad="50800" dist="38100" dir="2700000" algn="tl" rotWithShape="0">
                    <a:schemeClr val="bg1">
                      <a:alpha val="43000"/>
                    </a:schemeClr>
                  </a:outerShdw>
                </a:effectLst>
                <a:latin typeface="+mn-lt"/>
              </a:defRPr>
            </a:lvl1pPr>
          </a:lstStyle>
          <a:p>
            <a:pPr>
              <a:defRPr/>
            </a:pPr>
            <a:fld id="{529E133F-5979-4594-9E64-D93BD9F97B1F}" type="slidenum">
              <a:rPr lang="ro-RO"/>
              <a:pPr>
                <a:defRPr/>
              </a:pPr>
              <a:t>‹#›</a:t>
            </a:fld>
            <a:endParaRPr lang="ro-RO">
              <a:latin typeface="Arial" panose="020B0604020202020204" pitchFamily="34" charset="0"/>
              <a:cs typeface="Arial" panose="020B0604020202020204" pitchFamily="34" charset="0"/>
            </a:endParaRPr>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9" r:id="rId5"/>
    <p:sldLayoutId id="2147483761" r:id="rId6"/>
    <p:sldLayoutId id="2147483762" r:id="rId7"/>
    <p:sldLayoutId id="2147483763" r:id="rId8"/>
    <p:sldLayoutId id="2147483770" r:id="rId9"/>
    <p:sldLayoutId id="2147483771" r:id="rId10"/>
    <p:sldLayoutId id="2147483764" r:id="rId11"/>
    <p:sldLayoutId id="2147483772" r:id="rId12"/>
    <p:sldLayoutId id="2147483765" r:id="rId13"/>
    <p:sldLayoutId id="2147483766" r:id="rId14"/>
    <p:sldLayoutId id="2147483773" r:id="rId15"/>
    <p:sldLayoutId id="2147483767" r:id="rId16"/>
    <p:sldLayoutId id="2147483768" r:id="rId17"/>
  </p:sldLayoutIdLst>
  <p:hf sldNum="0" hdr="0" ftr="0" dt="0"/>
  <p:txStyles>
    <p:titleStyle>
      <a:lvl1pPr algn="ctr" defTabSz="457200" rtl="0" eaLnBrk="0" fontAlgn="base" hangingPunct="0">
        <a:spcBef>
          <a:spcPct val="0"/>
        </a:spcBef>
        <a:spcAft>
          <a:spcPct val="0"/>
        </a:spcAft>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Trebuchet MS" panose="020B0603020202020204" pitchFamily="34" charset="0"/>
          <a:cs typeface="Trebuchet MS"/>
        </a:defRPr>
      </a:lvl1pPr>
      <a:lvl2pPr algn="ctr" defTabSz="457200" rtl="0" eaLnBrk="0" fontAlgn="base" hangingPunct="0">
        <a:spcBef>
          <a:spcPct val="0"/>
        </a:spcBef>
        <a:spcAft>
          <a:spcPct val="0"/>
        </a:spcAft>
        <a:defRPr sz="4000">
          <a:solidFill>
            <a:schemeClr val="tx2"/>
          </a:solidFill>
          <a:latin typeface="Calisto MT" panose="02040603050505030304" pitchFamily="18" charset="0"/>
          <a:ea typeface="Trebuchet MS" panose="020B0603020202020204" pitchFamily="34" charset="0"/>
          <a:cs typeface="Trebuchet MS" panose="020B0603020202020204" pitchFamily="34" charset="0"/>
        </a:defRPr>
      </a:lvl2pPr>
      <a:lvl3pPr algn="ctr" defTabSz="457200" rtl="0" eaLnBrk="0" fontAlgn="base" hangingPunct="0">
        <a:spcBef>
          <a:spcPct val="0"/>
        </a:spcBef>
        <a:spcAft>
          <a:spcPct val="0"/>
        </a:spcAft>
        <a:defRPr sz="4000">
          <a:solidFill>
            <a:schemeClr val="tx2"/>
          </a:solidFill>
          <a:latin typeface="Calisto MT" panose="02040603050505030304" pitchFamily="18" charset="0"/>
          <a:ea typeface="Trebuchet MS" panose="020B0603020202020204" pitchFamily="34" charset="0"/>
          <a:cs typeface="Trebuchet MS" panose="020B0603020202020204" pitchFamily="34" charset="0"/>
        </a:defRPr>
      </a:lvl3pPr>
      <a:lvl4pPr algn="ctr" defTabSz="457200" rtl="0" eaLnBrk="0" fontAlgn="base" hangingPunct="0">
        <a:spcBef>
          <a:spcPct val="0"/>
        </a:spcBef>
        <a:spcAft>
          <a:spcPct val="0"/>
        </a:spcAft>
        <a:defRPr sz="4000">
          <a:solidFill>
            <a:schemeClr val="tx2"/>
          </a:solidFill>
          <a:latin typeface="Calisto MT" panose="02040603050505030304" pitchFamily="18" charset="0"/>
          <a:ea typeface="Trebuchet MS" panose="020B0603020202020204" pitchFamily="34" charset="0"/>
          <a:cs typeface="Trebuchet MS" panose="020B0603020202020204" pitchFamily="34" charset="0"/>
        </a:defRPr>
      </a:lvl4pPr>
      <a:lvl5pPr algn="ctr" defTabSz="457200" rtl="0" eaLnBrk="0" fontAlgn="base" hangingPunct="0">
        <a:spcBef>
          <a:spcPct val="0"/>
        </a:spcBef>
        <a:spcAft>
          <a:spcPct val="0"/>
        </a:spcAft>
        <a:defRPr sz="4000">
          <a:solidFill>
            <a:schemeClr val="tx2"/>
          </a:solidFill>
          <a:latin typeface="Calisto MT" panose="02040603050505030304" pitchFamily="18" charset="0"/>
          <a:ea typeface="Trebuchet MS" panose="020B0603020202020204" pitchFamily="34" charset="0"/>
          <a:cs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4800" algn="l" defTabSz="457200" rtl="0" eaLnBrk="0" fontAlgn="base" hangingPunct="0">
        <a:spcBef>
          <a:spcPct val="20000"/>
        </a:spcBef>
        <a:spcAft>
          <a:spcPts val="600"/>
        </a:spcAft>
        <a:buClr>
          <a:schemeClr val="tx2"/>
        </a:buClr>
        <a:buSzPct val="70000"/>
        <a:buFont typeface="Wingdings 2" panose="05020102010507070707" pitchFamily="18"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19138" indent="-269875" algn="l" defTabSz="457200" rtl="0" eaLnBrk="0" fontAlgn="base" hangingPunct="0">
        <a:spcBef>
          <a:spcPct val="20000"/>
        </a:spcBef>
        <a:spcAft>
          <a:spcPts val="600"/>
        </a:spcAft>
        <a:buClr>
          <a:schemeClr val="tx2"/>
        </a:buClr>
        <a:buSzPct val="70000"/>
        <a:buFont typeface="Wingdings 2" panose="05020102010507070707" pitchFamily="18" charset="2"/>
        <a:buChar char=""/>
        <a:defRPr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5525" indent="-215900" algn="l" defTabSz="457200" rtl="0" eaLnBrk="0" fontAlgn="base" hangingPunct="0">
        <a:spcBef>
          <a:spcPct val="20000"/>
        </a:spcBef>
        <a:spcAft>
          <a:spcPts val="600"/>
        </a:spcAft>
        <a:buClr>
          <a:schemeClr val="tx2"/>
        </a:buClr>
        <a:buSzPct val="70000"/>
        <a:buFont typeface="Wingdings 2" panose="05020102010507070707" pitchFamily="18"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5888" indent="-215900" algn="l" defTabSz="457200" rtl="0" eaLnBrk="0" fontAlgn="base" hangingPunct="0">
        <a:spcBef>
          <a:spcPct val="20000"/>
        </a:spcBef>
        <a:spcAft>
          <a:spcPts val="600"/>
        </a:spcAft>
        <a:buClr>
          <a:schemeClr val="tx2"/>
        </a:buClr>
        <a:buSzPct val="70000"/>
        <a:buFont typeface="Wingdings 2" panose="05020102010507070707" pitchFamily="18"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3225" indent="-215900" algn="l" defTabSz="457200" rtl="0" eaLnBrk="0" fontAlgn="base" hangingPunct="0">
        <a:spcBef>
          <a:spcPct val="20000"/>
        </a:spcBef>
        <a:spcAft>
          <a:spcPts val="600"/>
        </a:spcAft>
        <a:buClr>
          <a:schemeClr val="tx2"/>
        </a:buClr>
        <a:buSzPct val="70000"/>
        <a:buFont typeface="Wingdings 2" panose="05020102010507070707" pitchFamily="18"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microsoft.com/office/2007/relationships/hdphoto" Target="../media/hdphoto3.wdp"/><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21.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DBA59A6-EBC2-4797-AE30-74A4C8C47D47}"/>
              </a:ext>
            </a:extLst>
          </p:cNvPr>
          <p:cNvSpPr txBox="1"/>
          <p:nvPr/>
        </p:nvSpPr>
        <p:spPr>
          <a:xfrm>
            <a:off x="0" y="1038687"/>
            <a:ext cx="12192000" cy="830997"/>
          </a:xfrm>
          <a:prstGeom prst="rect">
            <a:avLst/>
          </a:prstGeom>
          <a:noFill/>
        </p:spPr>
        <p:txBody>
          <a:bodyPr wrap="square" rtlCol="0">
            <a:spAutoFit/>
          </a:bodyPr>
          <a:lstStyle/>
          <a:p>
            <a:pPr algn="ctr"/>
            <a:r>
              <a:rPr lang="en-GB" sz="4800" b="1" u="sng" dirty="0">
                <a:latin typeface="Berlin Sans FB Demi" panose="020E0802020502020306" pitchFamily="34" charset="0"/>
              </a:rPr>
              <a:t>BMSW4003</a:t>
            </a:r>
          </a:p>
        </p:txBody>
      </p:sp>
      <p:sp>
        <p:nvSpPr>
          <p:cNvPr id="3" name="TextBox 2">
            <a:extLst>
              <a:ext uri="{FF2B5EF4-FFF2-40B4-BE49-F238E27FC236}">
                <a16:creationId xmlns:a16="http://schemas.microsoft.com/office/drawing/2014/main" id="{B75CC5C7-D47C-4EE8-98C4-B46C43540E5A}"/>
              </a:ext>
            </a:extLst>
          </p:cNvPr>
          <p:cNvSpPr txBox="1"/>
          <p:nvPr/>
        </p:nvSpPr>
        <p:spPr>
          <a:xfrm>
            <a:off x="0" y="3684233"/>
            <a:ext cx="12192000" cy="1569660"/>
          </a:xfrm>
          <a:prstGeom prst="rect">
            <a:avLst/>
          </a:prstGeom>
          <a:noFill/>
        </p:spPr>
        <p:txBody>
          <a:bodyPr wrap="square" rtlCol="0">
            <a:spAutoFit/>
          </a:bodyPr>
          <a:lstStyle/>
          <a:p>
            <a:pPr algn="ctr"/>
            <a:r>
              <a:rPr lang="en-GB" sz="4800" b="1" dirty="0"/>
              <a:t>Rules and design principles of making an effective PowerPoint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Imagine 2" descr="O imagine care conține text&#10;&#10;Descriere generată automat">
            <a:extLst>
              <a:ext uri="{FF2B5EF4-FFF2-40B4-BE49-F238E27FC236}">
                <a16:creationId xmlns:a16="http://schemas.microsoft.com/office/drawing/2014/main" id="{1AC0F866-D266-4B39-83E9-AF633D6AE1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A0769C1-C328-4780-8654-AA2F4E593804}"/>
              </a:ext>
            </a:extLst>
          </p:cNvPr>
          <p:cNvSpPr txBox="1">
            <a:spLocks noChangeArrowheads="1"/>
          </p:cNvSpPr>
          <p:nvPr/>
        </p:nvSpPr>
        <p:spPr bwMode="auto">
          <a:xfrm>
            <a:off x="0" y="1261624"/>
            <a:ext cx="1219199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algn="ctr" eaLnBrk="1" hangingPunct="1"/>
            <a:r>
              <a:rPr lang="en-GB" altLang="en-US" sz="4800" b="1" u="sng" dirty="0">
                <a:latin typeface="+mj-lt"/>
              </a:rPr>
              <a:t>One Point Per Slide </a:t>
            </a:r>
          </a:p>
          <a:p>
            <a:pPr algn="ctr" eaLnBrk="1" hangingPunct="1"/>
            <a:endParaRPr lang="en-GB" altLang="en-US" sz="4800" b="1" u="sng" dirty="0">
              <a:latin typeface="+mj-lt"/>
            </a:endParaRPr>
          </a:p>
          <a:p>
            <a:pPr algn="ctr" eaLnBrk="1" hangingPunct="1"/>
            <a:r>
              <a:rPr lang="en-GB" altLang="en-US" sz="4800" b="1" u="sng" dirty="0">
                <a:latin typeface="+mj-lt"/>
              </a:rPr>
              <a:t>Why It’s Important?</a:t>
            </a:r>
          </a:p>
        </p:txBody>
      </p:sp>
      <p:pic>
        <p:nvPicPr>
          <p:cNvPr id="4" name="Picture 3" descr="A picture containing person, standing&#10;&#10;Description automatically generated">
            <a:extLst>
              <a:ext uri="{FF2B5EF4-FFF2-40B4-BE49-F238E27FC236}">
                <a16:creationId xmlns:a16="http://schemas.microsoft.com/office/drawing/2014/main" id="{C8A49322-4E69-45C8-ACB1-C9482E0C0E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838325"/>
            <a:ext cx="3382963" cy="431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9F0A88FA-FEEB-46BA-8643-1CE7C6DD7E06}"/>
              </a:ext>
            </a:extLst>
          </p:cNvPr>
          <p:cNvSpPr txBox="1">
            <a:spLocks noChangeArrowheads="1"/>
          </p:cNvSpPr>
          <p:nvPr/>
        </p:nvSpPr>
        <p:spPr bwMode="auto">
          <a:xfrm>
            <a:off x="534988" y="6253163"/>
            <a:ext cx="23352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eaLnBrk="1" hangingPunct="1"/>
            <a:r>
              <a:rPr lang="en-GB" altLang="en-US" dirty="0"/>
              <a:t>George Adrian Tirlea</a:t>
            </a:r>
          </a:p>
        </p:txBody>
      </p:sp>
      <p:pic>
        <p:nvPicPr>
          <p:cNvPr id="5" name="Picture 4" descr="A picture containing person, dark&#10;&#10;Description automatically generated">
            <a:extLst>
              <a:ext uri="{FF2B5EF4-FFF2-40B4-BE49-F238E27FC236}">
                <a16:creationId xmlns:a16="http://schemas.microsoft.com/office/drawing/2014/main" id="{A698C031-AFF4-4F33-AB26-CB6B9D482FA3}"/>
              </a:ext>
            </a:extLst>
          </p:cNvPr>
          <p:cNvPicPr>
            <a:picLocks noChangeAspect="1"/>
          </p:cNvPicPr>
          <p:nvPr/>
        </p:nvPicPr>
        <p:blipFill>
          <a:blip r:embed="rId5"/>
          <a:stretch>
            <a:fillRect/>
          </a:stretch>
        </p:blipFill>
        <p:spPr>
          <a:xfrm>
            <a:off x="462385" y="1843626"/>
            <a:ext cx="3377778" cy="43047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923B87-CED2-42EC-98E9-94F172BA8B51}"/>
              </a:ext>
            </a:extLst>
          </p:cNvPr>
          <p:cNvSpPr txBox="1">
            <a:spLocks noChangeArrowheads="1"/>
          </p:cNvSpPr>
          <p:nvPr/>
        </p:nvSpPr>
        <p:spPr bwMode="auto">
          <a:xfrm>
            <a:off x="0" y="1062038"/>
            <a:ext cx="121920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algn="ctr" eaLnBrk="1" hangingPunct="1"/>
            <a:r>
              <a:rPr lang="en-GB" altLang="en-US" sz="3600" b="1" dirty="0"/>
              <a:t>People can only retain so much information you want them to walk away with</a:t>
            </a:r>
          </a:p>
        </p:txBody>
      </p:sp>
      <p:pic>
        <p:nvPicPr>
          <p:cNvPr id="15368" name="Imagine 2" descr="O imagine care conține text&#10;&#10;Descriere generată automat">
            <a:extLst>
              <a:ext uri="{FF2B5EF4-FFF2-40B4-BE49-F238E27FC236}">
                <a16:creationId xmlns:a16="http://schemas.microsoft.com/office/drawing/2014/main" id="{5DD94404-CA97-4AB7-9108-36D806F1FA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A picture containing text, vector graphics&#10;&#10;Description automatically generated">
            <a:extLst>
              <a:ext uri="{FF2B5EF4-FFF2-40B4-BE49-F238E27FC236}">
                <a16:creationId xmlns:a16="http://schemas.microsoft.com/office/drawing/2014/main" id="{F55A8C4F-EE11-438B-969B-41A40A886D66}"/>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Effect>
                      <a14:saturation sat="66000"/>
                    </a14:imgEffect>
                  </a14:imgLayer>
                </a14:imgProps>
              </a:ext>
            </a:extLst>
          </a:blip>
          <a:stretch>
            <a:fillRect/>
          </a:stretch>
        </p:blipFill>
        <p:spPr>
          <a:xfrm>
            <a:off x="4056532" y="877035"/>
            <a:ext cx="5079061" cy="510392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F04A8F-1847-443D-BBE2-4035E98FF788}"/>
              </a:ext>
            </a:extLst>
          </p:cNvPr>
          <p:cNvSpPr txBox="1">
            <a:spLocks noChangeArrowheads="1"/>
          </p:cNvSpPr>
          <p:nvPr/>
        </p:nvSpPr>
        <p:spPr bwMode="auto">
          <a:xfrm>
            <a:off x="0" y="630653"/>
            <a:ext cx="1219200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algn="ctr" eaLnBrk="1" hangingPunct="1"/>
            <a:r>
              <a:rPr lang="en-GB" altLang="en-US" sz="4400" b="1" dirty="0">
                <a:latin typeface="AktivGrotesk"/>
              </a:rPr>
              <a:t>Too much information will bore your audience</a:t>
            </a:r>
          </a:p>
          <a:p>
            <a:pPr eaLnBrk="1" hangingPunct="1"/>
            <a:endParaRPr lang="en-GB" altLang="en-US" sz="4400" dirty="0"/>
          </a:p>
        </p:txBody>
      </p:sp>
      <p:pic>
        <p:nvPicPr>
          <p:cNvPr id="15368" name="Imagine 2" descr="O imagine care conține text&#10;&#10;Descriere generată automat">
            <a:extLst>
              <a:ext uri="{FF2B5EF4-FFF2-40B4-BE49-F238E27FC236}">
                <a16:creationId xmlns:a16="http://schemas.microsoft.com/office/drawing/2014/main" id="{5DD94404-CA97-4AB7-9108-36D806F1FA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Icon&#10;&#10;Description automatically generated">
            <a:extLst>
              <a:ext uri="{FF2B5EF4-FFF2-40B4-BE49-F238E27FC236}">
                <a16:creationId xmlns:a16="http://schemas.microsoft.com/office/drawing/2014/main" id="{3D25FD66-30F8-445B-97E8-4778F292207D}"/>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tretch>
            <a:fillRect/>
          </a:stretch>
        </p:blipFill>
        <p:spPr>
          <a:xfrm>
            <a:off x="4876800" y="2209800"/>
            <a:ext cx="2438400" cy="2438400"/>
          </a:xfrm>
          <a:prstGeom prst="rect">
            <a:avLst/>
          </a:prstGeom>
        </p:spPr>
      </p:pic>
    </p:spTree>
    <p:extLst>
      <p:ext uri="{BB962C8B-B14F-4D97-AF65-F5344CB8AC3E}">
        <p14:creationId xmlns:p14="http://schemas.microsoft.com/office/powerpoint/2010/main" val="86284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FE176E-5D86-4489-8C62-83B10EE53653}"/>
              </a:ext>
            </a:extLst>
          </p:cNvPr>
          <p:cNvSpPr txBox="1">
            <a:spLocks noChangeArrowheads="1"/>
          </p:cNvSpPr>
          <p:nvPr/>
        </p:nvSpPr>
        <p:spPr bwMode="auto">
          <a:xfrm>
            <a:off x="0" y="743398"/>
            <a:ext cx="121920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sto MT" panose="02040603050505030304" pitchFamily="18" charset="0"/>
              </a:defRPr>
            </a:lvl1pPr>
            <a:lvl2pPr marL="742950" indent="-285750">
              <a:defRPr>
                <a:solidFill>
                  <a:schemeClr val="tx1"/>
                </a:solidFill>
                <a:latin typeface="Calisto MT" panose="02040603050505030304" pitchFamily="18" charset="0"/>
              </a:defRPr>
            </a:lvl2pPr>
            <a:lvl3pPr marL="1143000" indent="-228600">
              <a:defRPr>
                <a:solidFill>
                  <a:schemeClr val="tx1"/>
                </a:solidFill>
                <a:latin typeface="Calisto MT" panose="02040603050505030304" pitchFamily="18" charset="0"/>
              </a:defRPr>
            </a:lvl3pPr>
            <a:lvl4pPr marL="1600200" indent="-228600">
              <a:defRPr>
                <a:solidFill>
                  <a:schemeClr val="tx1"/>
                </a:solidFill>
                <a:latin typeface="Calisto MT" panose="02040603050505030304" pitchFamily="18" charset="0"/>
              </a:defRPr>
            </a:lvl4pPr>
            <a:lvl5pPr marL="2057400" indent="-228600">
              <a:defRPr>
                <a:solidFill>
                  <a:schemeClr val="tx1"/>
                </a:solidFill>
                <a:latin typeface="Calisto MT" panose="02040603050505030304" pitchFamily="18" charset="0"/>
              </a:defRPr>
            </a:lvl5pPr>
            <a:lvl6pPr marL="2514600" indent="-228600" defTabSz="457200" eaLnBrk="0" fontAlgn="base" hangingPunct="0">
              <a:spcBef>
                <a:spcPct val="0"/>
              </a:spcBef>
              <a:spcAft>
                <a:spcPct val="0"/>
              </a:spcAft>
              <a:defRPr>
                <a:solidFill>
                  <a:schemeClr val="tx1"/>
                </a:solidFill>
                <a:latin typeface="Calisto MT" panose="02040603050505030304" pitchFamily="18" charset="0"/>
              </a:defRPr>
            </a:lvl6pPr>
            <a:lvl7pPr marL="2971800" indent="-228600" defTabSz="457200" eaLnBrk="0" fontAlgn="base" hangingPunct="0">
              <a:spcBef>
                <a:spcPct val="0"/>
              </a:spcBef>
              <a:spcAft>
                <a:spcPct val="0"/>
              </a:spcAft>
              <a:defRPr>
                <a:solidFill>
                  <a:schemeClr val="tx1"/>
                </a:solidFill>
                <a:latin typeface="Calisto MT" panose="02040603050505030304" pitchFamily="18" charset="0"/>
              </a:defRPr>
            </a:lvl7pPr>
            <a:lvl8pPr marL="3429000" indent="-228600" defTabSz="457200" eaLnBrk="0" fontAlgn="base" hangingPunct="0">
              <a:spcBef>
                <a:spcPct val="0"/>
              </a:spcBef>
              <a:spcAft>
                <a:spcPct val="0"/>
              </a:spcAft>
              <a:defRPr>
                <a:solidFill>
                  <a:schemeClr val="tx1"/>
                </a:solidFill>
                <a:latin typeface="Calisto MT" panose="02040603050505030304" pitchFamily="18" charset="0"/>
              </a:defRPr>
            </a:lvl8pPr>
            <a:lvl9pPr marL="3886200" indent="-228600" defTabSz="457200" eaLnBrk="0" fontAlgn="base" hangingPunct="0">
              <a:spcBef>
                <a:spcPct val="0"/>
              </a:spcBef>
              <a:spcAft>
                <a:spcPct val="0"/>
              </a:spcAft>
              <a:defRPr>
                <a:solidFill>
                  <a:schemeClr val="tx1"/>
                </a:solidFill>
                <a:latin typeface="Calisto MT" panose="02040603050505030304" pitchFamily="18" charset="0"/>
              </a:defRPr>
            </a:lvl9pPr>
          </a:lstStyle>
          <a:p>
            <a:pPr algn="ctr" eaLnBrk="1" hangingPunct="1"/>
            <a:r>
              <a:rPr lang="en-GB" altLang="en-US" sz="4800" b="1" dirty="0">
                <a:latin typeface="AktivGrotesk"/>
              </a:rPr>
              <a:t>People came to hear you</a:t>
            </a:r>
          </a:p>
          <a:p>
            <a:pPr eaLnBrk="1" hangingPunct="1"/>
            <a:endParaRPr lang="en-GB" altLang="en-US" sz="4800" dirty="0"/>
          </a:p>
        </p:txBody>
      </p:sp>
      <p:pic>
        <p:nvPicPr>
          <p:cNvPr id="15368" name="Imagine 2" descr="O imagine care conține text&#10;&#10;Descriere generată automat">
            <a:extLst>
              <a:ext uri="{FF2B5EF4-FFF2-40B4-BE49-F238E27FC236}">
                <a16:creationId xmlns:a16="http://schemas.microsoft.com/office/drawing/2014/main" id="{5DD94404-CA97-4AB7-9108-36D806F1FA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A picture containing shape&#10;&#10;Description automatically generated">
            <a:extLst>
              <a:ext uri="{FF2B5EF4-FFF2-40B4-BE49-F238E27FC236}">
                <a16:creationId xmlns:a16="http://schemas.microsoft.com/office/drawing/2014/main" id="{C2DDE994-A029-4045-BF48-A116575BFE15}"/>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tretch>
            <a:fillRect/>
          </a:stretch>
        </p:blipFill>
        <p:spPr>
          <a:xfrm>
            <a:off x="3819199" y="1987857"/>
            <a:ext cx="3717943" cy="3717943"/>
          </a:xfrm>
          <a:prstGeom prst="rect">
            <a:avLst/>
          </a:prstGeom>
        </p:spPr>
      </p:pic>
    </p:spTree>
    <p:extLst>
      <p:ext uri="{BB962C8B-B14F-4D97-AF65-F5344CB8AC3E}">
        <p14:creationId xmlns:p14="http://schemas.microsoft.com/office/powerpoint/2010/main" val="17032653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E2DB984-B8A5-49EE-92A8-64D57129C49B}"/>
              </a:ext>
            </a:extLst>
          </p:cNvPr>
          <p:cNvSpPr txBox="1"/>
          <p:nvPr/>
        </p:nvSpPr>
        <p:spPr>
          <a:xfrm>
            <a:off x="0" y="2598003"/>
            <a:ext cx="12192000" cy="830997"/>
          </a:xfrm>
          <a:prstGeom prst="rect">
            <a:avLst/>
          </a:prstGeom>
          <a:noFill/>
        </p:spPr>
        <p:txBody>
          <a:bodyPr wrap="square" rtlCol="0">
            <a:spAutoFit/>
          </a:bodyPr>
          <a:lstStyle/>
          <a:p>
            <a:pPr algn="ctr"/>
            <a:r>
              <a:rPr lang="en-GB" sz="4800" b="1" u="sng" dirty="0">
                <a:latin typeface="Berlin Sans FB Demi" panose="020E0802020502020306" pitchFamily="34" charset="0"/>
              </a:rPr>
              <a:t>Working memory</a:t>
            </a:r>
          </a:p>
        </p:txBody>
      </p:sp>
      <p:sp>
        <p:nvSpPr>
          <p:cNvPr id="3" name="TextBox 2">
            <a:extLst>
              <a:ext uri="{FF2B5EF4-FFF2-40B4-BE49-F238E27FC236}">
                <a16:creationId xmlns:a16="http://schemas.microsoft.com/office/drawing/2014/main" id="{FEF30D68-997F-49EC-AFD3-E201D1444962}"/>
              </a:ext>
            </a:extLst>
          </p:cNvPr>
          <p:cNvSpPr txBox="1"/>
          <p:nvPr/>
        </p:nvSpPr>
        <p:spPr>
          <a:xfrm>
            <a:off x="999412" y="5926806"/>
            <a:ext cx="4838330" cy="369332"/>
          </a:xfrm>
          <a:prstGeom prst="rect">
            <a:avLst/>
          </a:prstGeom>
          <a:noFill/>
        </p:spPr>
        <p:txBody>
          <a:bodyPr wrap="square" rtlCol="0">
            <a:spAutoFit/>
          </a:bodyPr>
          <a:lstStyle/>
          <a:p>
            <a:r>
              <a:rPr lang="en-GB" dirty="0"/>
              <a:t>Nitu Radu Alexandru</a:t>
            </a:r>
          </a:p>
        </p:txBody>
      </p:sp>
      <p:pic>
        <p:nvPicPr>
          <p:cNvPr id="6" name="Picture 5" descr="A picture containing person, standing, dark&#10;&#10;Description automatically generated">
            <a:extLst>
              <a:ext uri="{FF2B5EF4-FFF2-40B4-BE49-F238E27FC236}">
                <a16:creationId xmlns:a16="http://schemas.microsoft.com/office/drawing/2014/main" id="{0525D833-69F6-4217-BD2F-16D80FB3B3BF}"/>
              </a:ext>
            </a:extLst>
          </p:cNvPr>
          <p:cNvPicPr>
            <a:picLocks noChangeAspect="1"/>
          </p:cNvPicPr>
          <p:nvPr/>
        </p:nvPicPr>
        <p:blipFill>
          <a:blip r:embed="rId4"/>
          <a:stretch>
            <a:fillRect/>
          </a:stretch>
        </p:blipFill>
        <p:spPr>
          <a:xfrm>
            <a:off x="426127" y="2947481"/>
            <a:ext cx="3075829" cy="3027191"/>
          </a:xfrm>
          <a:prstGeom prst="rect">
            <a:avLst/>
          </a:prstGeom>
        </p:spPr>
      </p:pic>
    </p:spTree>
    <p:extLst>
      <p:ext uri="{BB962C8B-B14F-4D97-AF65-F5344CB8AC3E}">
        <p14:creationId xmlns:p14="http://schemas.microsoft.com/office/powerpoint/2010/main" val="33128708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4D169D1-C088-47EC-ADE2-9B59919DA753}"/>
              </a:ext>
            </a:extLst>
          </p:cNvPr>
          <p:cNvSpPr txBox="1"/>
          <p:nvPr/>
        </p:nvSpPr>
        <p:spPr>
          <a:xfrm>
            <a:off x="0" y="531417"/>
            <a:ext cx="12192000" cy="830997"/>
          </a:xfrm>
          <a:prstGeom prst="rect">
            <a:avLst/>
          </a:prstGeom>
          <a:noFill/>
        </p:spPr>
        <p:txBody>
          <a:bodyPr wrap="square" rtlCol="0">
            <a:spAutoFit/>
          </a:bodyPr>
          <a:lstStyle/>
          <a:p>
            <a:pPr algn="ctr"/>
            <a:r>
              <a:rPr lang="en-GB" sz="4800" b="1" dirty="0"/>
              <a:t>What is working memory?</a:t>
            </a:r>
          </a:p>
        </p:txBody>
      </p:sp>
      <p:pic>
        <p:nvPicPr>
          <p:cNvPr id="5" name="Picture 4" descr="A picture containing text, clipart&#10;&#10;Description automatically generated">
            <a:extLst>
              <a:ext uri="{FF2B5EF4-FFF2-40B4-BE49-F238E27FC236}">
                <a16:creationId xmlns:a16="http://schemas.microsoft.com/office/drawing/2014/main" id="{98BC94EE-55DB-4523-8880-2547465EAA43}"/>
              </a:ext>
            </a:extLst>
          </p:cNvPr>
          <p:cNvPicPr>
            <a:picLocks noChangeAspect="1"/>
          </p:cNvPicPr>
          <p:nvPr/>
        </p:nvPicPr>
        <p:blipFill>
          <a:blip r:embed="rId4">
            <a:duotone>
              <a:prstClr val="black"/>
              <a:srgbClr val="808080">
                <a:tint val="45000"/>
                <a:satMod val="400000"/>
              </a:srgbClr>
            </a:duotone>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4164031" y="1399621"/>
            <a:ext cx="3863937" cy="4058757"/>
          </a:xfrm>
          <a:prstGeom prst="rect">
            <a:avLst/>
          </a:prstGeom>
        </p:spPr>
      </p:pic>
    </p:spTree>
    <p:extLst>
      <p:ext uri="{BB962C8B-B14F-4D97-AF65-F5344CB8AC3E}">
        <p14:creationId xmlns:p14="http://schemas.microsoft.com/office/powerpoint/2010/main" val="29344298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50B0137-69C0-46FF-A71A-8585CECB0DD4}"/>
              </a:ext>
            </a:extLst>
          </p:cNvPr>
          <p:cNvSpPr txBox="1"/>
          <p:nvPr/>
        </p:nvSpPr>
        <p:spPr>
          <a:xfrm>
            <a:off x="0" y="234950"/>
            <a:ext cx="12192000" cy="830997"/>
          </a:xfrm>
          <a:prstGeom prst="rect">
            <a:avLst/>
          </a:prstGeom>
          <a:noFill/>
        </p:spPr>
        <p:txBody>
          <a:bodyPr wrap="square" rtlCol="0">
            <a:spAutoFit/>
          </a:bodyPr>
          <a:lstStyle/>
          <a:p>
            <a:pPr algn="ctr"/>
            <a:r>
              <a:rPr lang="en-GB" sz="4800" b="1" dirty="0"/>
              <a:t>When do we use working memory?</a:t>
            </a:r>
          </a:p>
        </p:txBody>
      </p:sp>
      <p:pic>
        <p:nvPicPr>
          <p:cNvPr id="7" name="Picture 6" descr="A picture containing clipart&#10;&#10;Description automatically generated">
            <a:extLst>
              <a:ext uri="{FF2B5EF4-FFF2-40B4-BE49-F238E27FC236}">
                <a16:creationId xmlns:a16="http://schemas.microsoft.com/office/drawing/2014/main" id="{0083CD38-6D6E-47CD-BA6B-63705210E7FD}"/>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tretch>
            <a:fillRect/>
          </a:stretch>
        </p:blipFill>
        <p:spPr>
          <a:xfrm>
            <a:off x="4137753" y="1943719"/>
            <a:ext cx="3916493" cy="2970561"/>
          </a:xfrm>
          <a:prstGeom prst="rect">
            <a:avLst/>
          </a:prstGeom>
        </p:spPr>
      </p:pic>
    </p:spTree>
    <p:extLst>
      <p:ext uri="{BB962C8B-B14F-4D97-AF65-F5344CB8AC3E}">
        <p14:creationId xmlns:p14="http://schemas.microsoft.com/office/powerpoint/2010/main" val="25299313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E2DB984-B8A5-49EE-92A8-64D57129C49B}"/>
              </a:ext>
            </a:extLst>
          </p:cNvPr>
          <p:cNvSpPr txBox="1"/>
          <p:nvPr/>
        </p:nvSpPr>
        <p:spPr>
          <a:xfrm>
            <a:off x="-230187" y="3013501"/>
            <a:ext cx="12192000" cy="830997"/>
          </a:xfrm>
          <a:prstGeom prst="rect">
            <a:avLst/>
          </a:prstGeom>
          <a:noFill/>
        </p:spPr>
        <p:txBody>
          <a:bodyPr wrap="square" rtlCol="0">
            <a:spAutoFit/>
          </a:bodyPr>
          <a:lstStyle/>
          <a:p>
            <a:pPr algn="ctr"/>
            <a:r>
              <a:rPr lang="en-GB" sz="4800" b="1" u="sng" dirty="0">
                <a:latin typeface="Berlin Sans FB Demi" panose="020E0802020502020306" pitchFamily="34" charset="0"/>
              </a:rPr>
              <a:t>Size</a:t>
            </a:r>
          </a:p>
        </p:txBody>
      </p:sp>
      <p:sp>
        <p:nvSpPr>
          <p:cNvPr id="5" name="CasetăText 4">
            <a:extLst>
              <a:ext uri="{FF2B5EF4-FFF2-40B4-BE49-F238E27FC236}">
                <a16:creationId xmlns:a16="http://schemas.microsoft.com/office/drawing/2014/main" id="{3D597283-A9C3-4E0E-AB5D-4B1B5866A87F}"/>
              </a:ext>
            </a:extLst>
          </p:cNvPr>
          <p:cNvSpPr txBox="1"/>
          <p:nvPr/>
        </p:nvSpPr>
        <p:spPr>
          <a:xfrm>
            <a:off x="794580" y="243840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2000" dirty="0">
                <a:latin typeface="Calisto MT"/>
              </a:rPr>
              <a:t>Barbu Ion Adrian</a:t>
            </a:r>
          </a:p>
        </p:txBody>
      </p:sp>
      <p:pic>
        <p:nvPicPr>
          <p:cNvPr id="6" name="Picture 5" descr="A person holding a beer bottle&#10;&#10;Description automatically generated with medium confidence">
            <a:extLst>
              <a:ext uri="{FF2B5EF4-FFF2-40B4-BE49-F238E27FC236}">
                <a16:creationId xmlns:a16="http://schemas.microsoft.com/office/drawing/2014/main" id="{846C1D36-F613-4CC8-B7AE-9A9D6ED17C5E}"/>
              </a:ext>
            </a:extLst>
          </p:cNvPr>
          <p:cNvPicPr>
            <a:picLocks noChangeAspect="1"/>
          </p:cNvPicPr>
          <p:nvPr/>
        </p:nvPicPr>
        <p:blipFill>
          <a:blip r:embed="rId4"/>
          <a:stretch>
            <a:fillRect/>
          </a:stretch>
        </p:blipFill>
        <p:spPr>
          <a:xfrm>
            <a:off x="510495" y="2838510"/>
            <a:ext cx="2742857" cy="3580952"/>
          </a:xfrm>
          <a:prstGeom prst="rect">
            <a:avLst/>
          </a:prstGeom>
        </p:spPr>
      </p:pic>
    </p:spTree>
    <p:extLst>
      <p:ext uri="{BB962C8B-B14F-4D97-AF65-F5344CB8AC3E}">
        <p14:creationId xmlns:p14="http://schemas.microsoft.com/office/powerpoint/2010/main" val="8594170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pool ball, clipart&#10;&#10;Description automatically generated">
            <a:extLst>
              <a:ext uri="{FF2B5EF4-FFF2-40B4-BE49-F238E27FC236}">
                <a16:creationId xmlns:a16="http://schemas.microsoft.com/office/drawing/2014/main" id="{67EC4DA5-52E3-4C8C-99FD-81F5834E8E99}"/>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tretch>
            <a:fillRect/>
          </a:stretch>
        </p:blipFill>
        <p:spPr>
          <a:xfrm>
            <a:off x="69051" y="513996"/>
            <a:ext cx="3298086" cy="2150227"/>
          </a:xfrm>
          <a:prstGeom prst="rect">
            <a:avLst/>
          </a:prstGeom>
        </p:spPr>
      </p:pic>
      <p:sp>
        <p:nvSpPr>
          <p:cNvPr id="4" name="Rectangle 3"/>
          <p:cNvSpPr/>
          <p:nvPr/>
        </p:nvSpPr>
        <p:spPr>
          <a:xfrm>
            <a:off x="0" y="3244334"/>
            <a:ext cx="12139417" cy="1754326"/>
          </a:xfrm>
          <a:prstGeom prst="rect">
            <a:avLst/>
          </a:prstGeom>
        </p:spPr>
        <p:txBody>
          <a:bodyPr wrap="square">
            <a:spAutoFit/>
          </a:bodyPr>
          <a:lstStyle/>
          <a:p>
            <a:pPr algn="ctr"/>
            <a:r>
              <a:rPr lang="en-GB" sz="5400" dirty="0"/>
              <a:t>Best size for a power point</a:t>
            </a:r>
          </a:p>
          <a:p>
            <a:pPr algn="ctr"/>
            <a:r>
              <a:rPr lang="en-GB" sz="5400" dirty="0"/>
              <a:t>it’s up to you</a:t>
            </a:r>
          </a:p>
        </p:txBody>
      </p:sp>
    </p:spTree>
    <p:extLst>
      <p:ext uri="{BB962C8B-B14F-4D97-AF65-F5344CB8AC3E}">
        <p14:creationId xmlns:p14="http://schemas.microsoft.com/office/powerpoint/2010/main" val="31047218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E2DB984-B8A5-49EE-92A8-64D57129C49B}"/>
              </a:ext>
            </a:extLst>
          </p:cNvPr>
          <p:cNvSpPr txBox="1"/>
          <p:nvPr/>
        </p:nvSpPr>
        <p:spPr>
          <a:xfrm>
            <a:off x="0" y="736846"/>
            <a:ext cx="12192000" cy="707886"/>
          </a:xfrm>
          <a:prstGeom prst="rect">
            <a:avLst/>
          </a:prstGeom>
          <a:noFill/>
        </p:spPr>
        <p:txBody>
          <a:bodyPr wrap="square" rtlCol="0">
            <a:spAutoFit/>
          </a:bodyPr>
          <a:lstStyle/>
          <a:p>
            <a:pPr algn="ctr"/>
            <a:r>
              <a:rPr lang="en-GB" sz="4000" b="1" u="sng">
                <a:latin typeface="Berlin Sans FB Demi" panose="020E0802020502020306" pitchFamily="34" charset="0"/>
              </a:rPr>
              <a:t>Contrast</a:t>
            </a:r>
            <a:endParaRPr lang="en-GB" sz="4000" b="1" u="sng" dirty="0">
              <a:latin typeface="Berlin Sans FB Demi" panose="020E0802020502020306" pitchFamily="34" charset="0"/>
            </a:endParaRPr>
          </a:p>
        </p:txBody>
      </p:sp>
      <p:sp>
        <p:nvSpPr>
          <p:cNvPr id="8" name="CasetăText 7">
            <a:extLst>
              <a:ext uri="{FF2B5EF4-FFF2-40B4-BE49-F238E27FC236}">
                <a16:creationId xmlns:a16="http://schemas.microsoft.com/office/drawing/2014/main" id="{F74C184B-71EC-47A7-8D6B-EB6C86D14152}"/>
              </a:ext>
            </a:extLst>
          </p:cNvPr>
          <p:cNvSpPr txBox="1"/>
          <p:nvPr/>
        </p:nvSpPr>
        <p:spPr>
          <a:xfrm>
            <a:off x="364466" y="236291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ro-RO" sz="2000" dirty="0"/>
          </a:p>
        </p:txBody>
      </p:sp>
      <p:sp>
        <p:nvSpPr>
          <p:cNvPr id="5" name="TextBox 4">
            <a:extLst>
              <a:ext uri="{FF2B5EF4-FFF2-40B4-BE49-F238E27FC236}">
                <a16:creationId xmlns:a16="http://schemas.microsoft.com/office/drawing/2014/main" id="{CD44291B-8D01-42C0-8F4D-A4B46FAB66A3}"/>
              </a:ext>
            </a:extLst>
          </p:cNvPr>
          <p:cNvSpPr txBox="1"/>
          <p:nvPr/>
        </p:nvSpPr>
        <p:spPr>
          <a:xfrm>
            <a:off x="1" y="2856246"/>
            <a:ext cx="12192000" cy="830997"/>
          </a:xfrm>
          <a:prstGeom prst="rect">
            <a:avLst/>
          </a:prstGeom>
          <a:noFill/>
        </p:spPr>
        <p:txBody>
          <a:bodyPr wrap="square" rtlCol="0">
            <a:spAutoFit/>
          </a:bodyPr>
          <a:lstStyle/>
          <a:p>
            <a:pPr algn="ctr"/>
            <a:r>
              <a:rPr lang="en-GB" sz="4800" b="1" dirty="0">
                <a:solidFill>
                  <a:schemeClr val="bg1"/>
                </a:solidFill>
                <a:highlight>
                  <a:srgbClr val="FFFF00"/>
                </a:highlight>
              </a:rPr>
              <a:t>Black</a:t>
            </a:r>
            <a:r>
              <a:rPr lang="en-GB" sz="4800" b="1" dirty="0">
                <a:solidFill>
                  <a:srgbClr val="FFFF00"/>
                </a:solidFill>
              </a:rPr>
              <a:t> an </a:t>
            </a:r>
            <a:r>
              <a:rPr lang="en-GB" sz="4800" b="1" dirty="0">
                <a:solidFill>
                  <a:srgbClr val="FFFF00"/>
                </a:solidFill>
                <a:highlight>
                  <a:srgbClr val="000000"/>
                </a:highlight>
              </a:rPr>
              <a:t>Yellow</a:t>
            </a:r>
            <a:r>
              <a:rPr lang="en-GB" sz="4800" b="1" dirty="0">
                <a:solidFill>
                  <a:srgbClr val="FFFF00"/>
                </a:solidFill>
              </a:rPr>
              <a:t> have a strong contrast</a:t>
            </a:r>
          </a:p>
        </p:txBody>
      </p:sp>
    </p:spTree>
    <p:extLst>
      <p:ext uri="{BB962C8B-B14F-4D97-AF65-F5344CB8AC3E}">
        <p14:creationId xmlns:p14="http://schemas.microsoft.com/office/powerpoint/2010/main" val="15954244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33961" y="1831904"/>
            <a:ext cx="7324078" cy="3194192"/>
          </a:xfrm>
          <a:prstGeom prst="rect">
            <a:avLst/>
          </a:prstGeom>
        </p:spPr>
      </p:pic>
    </p:spTree>
    <p:extLst>
      <p:ext uri="{BB962C8B-B14F-4D97-AF65-F5344CB8AC3E}">
        <p14:creationId xmlns:p14="http://schemas.microsoft.com/office/powerpoint/2010/main" val="27683485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E2DB984-B8A5-49EE-92A8-64D57129C49B}"/>
              </a:ext>
            </a:extLst>
          </p:cNvPr>
          <p:cNvSpPr txBox="1"/>
          <p:nvPr/>
        </p:nvSpPr>
        <p:spPr>
          <a:xfrm>
            <a:off x="0" y="3013501"/>
            <a:ext cx="12192000" cy="830997"/>
          </a:xfrm>
          <a:prstGeom prst="rect">
            <a:avLst/>
          </a:prstGeom>
          <a:noFill/>
        </p:spPr>
        <p:txBody>
          <a:bodyPr wrap="square" rtlCol="0">
            <a:spAutoFit/>
          </a:bodyPr>
          <a:lstStyle/>
          <a:p>
            <a:pPr algn="ctr"/>
            <a:r>
              <a:rPr lang="en-GB" sz="4800" b="1" u="sng" dirty="0">
                <a:latin typeface="Berlin Sans FB Demi" panose="020E0802020502020306" pitchFamily="34" charset="0"/>
              </a:rPr>
              <a:t>Objects</a:t>
            </a:r>
          </a:p>
        </p:txBody>
      </p:sp>
      <p:sp>
        <p:nvSpPr>
          <p:cNvPr id="3" name="TextBox 2">
            <a:extLst>
              <a:ext uri="{FF2B5EF4-FFF2-40B4-BE49-F238E27FC236}">
                <a16:creationId xmlns:a16="http://schemas.microsoft.com/office/drawing/2014/main" id="{FEF30D68-997F-49EC-AFD3-E201D1444962}"/>
              </a:ext>
            </a:extLst>
          </p:cNvPr>
          <p:cNvSpPr txBox="1"/>
          <p:nvPr/>
        </p:nvSpPr>
        <p:spPr>
          <a:xfrm>
            <a:off x="426128" y="5974672"/>
            <a:ext cx="4838330" cy="369332"/>
          </a:xfrm>
          <a:prstGeom prst="rect">
            <a:avLst/>
          </a:prstGeom>
          <a:noFill/>
        </p:spPr>
        <p:txBody>
          <a:bodyPr wrap="square" rtlCol="0">
            <a:spAutoFit/>
          </a:bodyPr>
          <a:lstStyle/>
          <a:p>
            <a:r>
              <a:rPr lang="en-GB" sz="1800" dirty="0">
                <a:latin typeface="Berlin Sans FB Demi" panose="020E0802020502020306" pitchFamily="34" charset="0"/>
              </a:rPr>
              <a:t>Banica Razvan Cristian</a:t>
            </a:r>
          </a:p>
        </p:txBody>
      </p:sp>
      <p:pic>
        <p:nvPicPr>
          <p:cNvPr id="7" name="Picture 6" descr="A picture containing person, person, shirt, male&#10;&#10;Description automatically generated">
            <a:extLst>
              <a:ext uri="{FF2B5EF4-FFF2-40B4-BE49-F238E27FC236}">
                <a16:creationId xmlns:a16="http://schemas.microsoft.com/office/drawing/2014/main" id="{3AE31166-1D42-4E77-B615-AD6ED196E002}"/>
              </a:ext>
            </a:extLst>
          </p:cNvPr>
          <p:cNvPicPr>
            <a:picLocks noChangeAspect="1"/>
          </p:cNvPicPr>
          <p:nvPr/>
        </p:nvPicPr>
        <p:blipFill>
          <a:blip r:embed="rId4"/>
          <a:stretch>
            <a:fillRect/>
          </a:stretch>
        </p:blipFill>
        <p:spPr>
          <a:xfrm>
            <a:off x="812801" y="2651760"/>
            <a:ext cx="1767839" cy="3026210"/>
          </a:xfrm>
          <a:prstGeom prst="rect">
            <a:avLst/>
          </a:prstGeom>
        </p:spPr>
      </p:pic>
    </p:spTree>
    <p:extLst>
      <p:ext uri="{BB962C8B-B14F-4D97-AF65-F5344CB8AC3E}">
        <p14:creationId xmlns:p14="http://schemas.microsoft.com/office/powerpoint/2010/main" val="2802406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E27481F-3123-4ACB-945F-FE2885A29664}"/>
              </a:ext>
            </a:extLst>
          </p:cNvPr>
          <p:cNvSpPr txBox="1"/>
          <p:nvPr/>
        </p:nvSpPr>
        <p:spPr>
          <a:xfrm>
            <a:off x="1370693" y="4406537"/>
            <a:ext cx="9440034" cy="1088336"/>
          </a:xfrm>
          <a:prstGeom prst="rect">
            <a:avLst/>
          </a:prstGeom>
        </p:spPr>
        <p:txBody>
          <a:bodyPr vert="horz" lIns="91440" tIns="45720" rIns="91440" bIns="45720" rtlCol="0" anchor="b">
            <a:normAutofit/>
          </a:bodyPr>
          <a:lstStyle/>
          <a:p>
            <a:pPr algn="ctr" eaLnBrk="1" hangingPunct="1">
              <a:spcAft>
                <a:spcPts val="600"/>
              </a:spcAft>
            </a:pPr>
            <a:r>
              <a:rPr lang="en-US" sz="48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Less objects increase attention</a:t>
            </a:r>
          </a:p>
        </p:txBody>
      </p:sp>
      <p:pic>
        <p:nvPicPr>
          <p:cNvPr id="6" name="Picture 5" descr="A picture containing indoor, several&#10;&#10;Description automatically generated">
            <a:extLst>
              <a:ext uri="{FF2B5EF4-FFF2-40B4-BE49-F238E27FC236}">
                <a16:creationId xmlns:a16="http://schemas.microsoft.com/office/drawing/2014/main" id="{510FC6AD-65E9-4D8C-B472-C535F1C045C7}"/>
              </a:ext>
            </a:extLst>
          </p:cNvPr>
          <p:cNvPicPr>
            <a:picLocks noChangeAspect="1"/>
          </p:cNvPicPr>
          <p:nvPr/>
        </p:nvPicPr>
        <p:blipFill rotWithShape="1">
          <a:blip r:embed="rId4"/>
          <a:srcRect t="13002" b="10467"/>
          <a:stretch/>
        </p:blipFill>
        <p:spPr>
          <a:xfrm rot="21600000">
            <a:off x="3210917" y="643463"/>
            <a:ext cx="5776954" cy="3249553"/>
          </a:xfrm>
          <a:prstGeom prst="rect">
            <a:avLst/>
          </a:prstGeom>
        </p:spPr>
      </p:pic>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5808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7A2F82-D922-334E-9DE0-C4800B4B2F80}"/>
              </a:ext>
            </a:extLst>
          </p:cNvPr>
          <p:cNvSpPr txBox="1"/>
          <p:nvPr/>
        </p:nvSpPr>
        <p:spPr>
          <a:xfrm>
            <a:off x="1158948" y="1233378"/>
            <a:ext cx="5441285" cy="2364964"/>
          </a:xfrm>
          <a:prstGeom prst="rect">
            <a:avLst/>
          </a:prstGeom>
        </p:spPr>
        <p:txBody>
          <a:bodyPr vert="horz" lIns="91440" tIns="45720" rIns="91440" bIns="45720" rtlCol="0" anchor="b">
            <a:normAutofit/>
          </a:bodyPr>
          <a:lstStyle/>
          <a:p>
            <a:pPr algn="ctr" eaLnBrk="1" hangingPunct="1">
              <a:spcAft>
                <a:spcPts val="600"/>
              </a:spcAft>
            </a:pPr>
            <a:r>
              <a:rPr lang="en-US" sz="5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Follow the rule of 6 x 6</a:t>
            </a:r>
          </a:p>
        </p:txBody>
      </p:sp>
      <p:pic>
        <p:nvPicPr>
          <p:cNvPr id="72" name="Picture 71">
            <a:extLst>
              <a:ext uri="{FF2B5EF4-FFF2-40B4-BE49-F238E27FC236}">
                <a16:creationId xmlns:a16="http://schemas.microsoft.com/office/drawing/2014/main" id="{7D934112-154B-4CC7-A804-F3DCB2052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6" name="Picture 5" descr="A picture containing necklet, accessory&#10;&#10;Description automatically generated">
            <a:extLst>
              <a:ext uri="{FF2B5EF4-FFF2-40B4-BE49-F238E27FC236}">
                <a16:creationId xmlns:a16="http://schemas.microsoft.com/office/drawing/2014/main" id="{65C122EB-B8AB-4D55-88BB-82C79B27F8A8}"/>
              </a:ext>
            </a:extLst>
          </p:cNvPr>
          <p:cNvPicPr>
            <a:picLocks noChangeAspect="1"/>
          </p:cNvPicPr>
          <p:nvPr/>
        </p:nvPicPr>
        <p:blipFill rotWithShape="1">
          <a:blip r:embed="rId5"/>
          <a:srcRect l="13858" r="14846"/>
          <a:stretch/>
        </p:blipFill>
        <p:spPr>
          <a:xfrm>
            <a:off x="7501469" y="10"/>
            <a:ext cx="4690532" cy="6857990"/>
          </a:xfrm>
          <a:prstGeom prst="rect">
            <a:avLst/>
          </a:prstGeom>
        </p:spPr>
      </p:pic>
      <p:pic>
        <p:nvPicPr>
          <p:cNvPr id="9219" name="Imagine 2" descr="O imagine care conține text&#10;&#10;Descriere generată automat">
            <a:extLst>
              <a:ext uri="{FF2B5EF4-FFF2-40B4-BE49-F238E27FC236}">
                <a16:creationId xmlns:a16="http://schemas.microsoft.com/office/drawing/2014/main" id="{AD2A104F-E800-4968-A96D-2B901580E1A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04438" y="6148388"/>
            <a:ext cx="18573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53654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2" ma:contentTypeDescription="Create a new document." ma:contentTypeScope="" ma:versionID="3dae0aa02c4a9f52e930cd64db53789e">
  <xsd:schema xmlns:xsd="http://www.w3.org/2001/XMLSchema" xmlns:xs="http://www.w3.org/2001/XMLSchema" xmlns:p="http://schemas.microsoft.com/office/2006/metadata/properties" xmlns:ns2="95a96852-b131-4598-b7ec-a8e94bbe3ddd" targetNamespace="http://schemas.microsoft.com/office/2006/metadata/properties" ma:root="true" ma:fieldsID="fcdb9c824f85d56642581e6802e919ce" ns2:_="">
    <xsd:import namespace="95a96852-b131-4598-b7ec-a8e94bbe3dd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BAE2AE-656F-4679-BF79-4058994DBDAD}">
  <ds:schemaRefs>
    <ds:schemaRef ds:uri="http://schemas.microsoft.com/sharepoint/v3/contenttype/forms"/>
  </ds:schemaRefs>
</ds:datastoreItem>
</file>

<file path=customXml/itemProps2.xml><?xml version="1.0" encoding="utf-8"?>
<ds:datastoreItem xmlns:ds="http://schemas.openxmlformats.org/officeDocument/2006/customXml" ds:itemID="{D1B2EA4F-A89E-4175-98A3-4837AD2CF55F}">
  <ds:schemaRefs>
    <ds:schemaRef ds:uri="http://schemas.microsoft.com/office/infopath/2007/PartnerControls"/>
    <ds:schemaRef ds:uri="http://purl.org/dc/elements/1.1/"/>
    <ds:schemaRef ds:uri="http://www.w3.org/XML/1998/namespace"/>
    <ds:schemaRef ds:uri="http://purl.org/dc/dcmitype/"/>
    <ds:schemaRef ds:uri="http://schemas.microsoft.com/office/2006/documentManagement/types"/>
    <ds:schemaRef ds:uri="http://schemas.microsoft.com/office/2006/metadata/properties"/>
    <ds:schemaRef ds:uri="http://schemas.openxmlformats.org/package/2006/metadata/core-properties"/>
    <ds:schemaRef ds:uri="95a96852-b131-4598-b7ec-a8e94bbe3ddd"/>
    <ds:schemaRef ds:uri="http://purl.org/dc/terms/"/>
  </ds:schemaRefs>
</ds:datastoreItem>
</file>

<file path=customXml/itemProps3.xml><?xml version="1.0" encoding="utf-8"?>
<ds:datastoreItem xmlns:ds="http://schemas.openxmlformats.org/officeDocument/2006/customXml" ds:itemID="{32580152-3E5F-49E4-AD92-DB44A9E2AF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a96852-b131-4598-b7ec-a8e94bbe3d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TM04033929[[fn=Slate]]</Template>
  <TotalTime>567</TotalTime>
  <Words>876</Words>
  <Application>Microsoft Office PowerPoint</Application>
  <PresentationFormat>Widescreen</PresentationFormat>
  <Paragraphs>52</Paragraphs>
  <Slides>15</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AktivGrotesk</vt:lpstr>
      <vt:lpstr>Arial</vt:lpstr>
      <vt:lpstr>Berlin Sans FB Demi</vt:lpstr>
      <vt:lpstr>Calibri</vt:lpstr>
      <vt:lpstr>Calisto MT</vt:lpstr>
      <vt:lpstr>proxima-nova</vt:lpstr>
      <vt:lpstr>Rubik</vt:lpstr>
      <vt:lpstr>Wingdings 2</vt:lpstr>
      <vt:lpstr>Slate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george tirlea</dc:creator>
  <cp:lastModifiedBy>George Adrian Tirlea (2026500)</cp:lastModifiedBy>
  <cp:revision>145</cp:revision>
  <dcterms:created xsi:type="dcterms:W3CDTF">2021-10-04T13:25:13Z</dcterms:created>
  <dcterms:modified xsi:type="dcterms:W3CDTF">2021-10-12T12:27:33Z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