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3" r:id="rId2"/>
    <p:sldMasterId id="2147483685" r:id="rId3"/>
  </p:sldMasterIdLst>
  <p:notesMasterIdLst>
    <p:notesMasterId r:id="rId48"/>
  </p:notesMasterIdLst>
  <p:handoutMasterIdLst>
    <p:handoutMasterId r:id="rId49"/>
  </p:handoutMasterIdLst>
  <p:sldIdLst>
    <p:sldId id="808" r:id="rId4"/>
    <p:sldId id="267" r:id="rId5"/>
    <p:sldId id="624" r:id="rId6"/>
    <p:sldId id="797" r:id="rId7"/>
    <p:sldId id="627" r:id="rId8"/>
    <p:sldId id="588" r:id="rId9"/>
    <p:sldId id="628" r:id="rId10"/>
    <p:sldId id="811" r:id="rId11"/>
    <p:sldId id="761" r:id="rId12"/>
    <p:sldId id="743" r:id="rId13"/>
    <p:sldId id="760" r:id="rId14"/>
    <p:sldId id="776" r:id="rId15"/>
    <p:sldId id="595" r:id="rId16"/>
    <p:sldId id="805" r:id="rId17"/>
    <p:sldId id="800" r:id="rId18"/>
    <p:sldId id="777" r:id="rId19"/>
    <p:sldId id="705" r:id="rId20"/>
    <p:sldId id="806" r:id="rId21"/>
    <p:sldId id="801" r:id="rId22"/>
    <p:sldId id="602" r:id="rId23"/>
    <p:sldId id="796" r:id="rId24"/>
    <p:sldId id="741" r:id="rId25"/>
    <p:sldId id="631" r:id="rId26"/>
    <p:sldId id="750" r:id="rId27"/>
    <p:sldId id="779" r:id="rId28"/>
    <p:sldId id="780" r:id="rId29"/>
    <p:sldId id="781" r:id="rId30"/>
    <p:sldId id="784" r:id="rId31"/>
    <p:sldId id="785" r:id="rId32"/>
    <p:sldId id="786" r:id="rId33"/>
    <p:sldId id="770" r:id="rId34"/>
    <p:sldId id="795" r:id="rId35"/>
    <p:sldId id="727" r:id="rId36"/>
    <p:sldId id="726" r:id="rId37"/>
    <p:sldId id="725" r:id="rId38"/>
    <p:sldId id="621" r:id="rId39"/>
    <p:sldId id="793" r:id="rId40"/>
    <p:sldId id="792" r:id="rId41"/>
    <p:sldId id="791" r:id="rId42"/>
    <p:sldId id="789" r:id="rId43"/>
    <p:sldId id="771" r:id="rId44"/>
    <p:sldId id="804" r:id="rId45"/>
    <p:sldId id="809" r:id="rId46"/>
    <p:sldId id="799" r:id="rId47"/>
  </p:sldIdLst>
  <p:sldSz cx="9144000" cy="6858000" type="screen4x3"/>
  <p:notesSz cx="6797675" cy="9874250"/>
  <p:defaultTextStyle>
    <a:defPPr>
      <a:defRPr lang="en-GB"/>
    </a:defPPr>
    <a:lvl1pPr algn="l" rtl="0" eaLnBrk="0" fontAlgn="base" hangingPunct="0">
      <a:spcBef>
        <a:spcPct val="0"/>
      </a:spcBef>
      <a:spcAft>
        <a:spcPct val="0"/>
      </a:spcAft>
      <a:defRPr b="1" kern="1200">
        <a:solidFill>
          <a:schemeClr val="tx1"/>
        </a:solidFill>
        <a:latin typeface="ITC Avant Garde Std Bk" pitchFamily="34" charset="0"/>
        <a:ea typeface="+mn-ea"/>
        <a:cs typeface="+mn-cs"/>
      </a:defRPr>
    </a:lvl1pPr>
    <a:lvl2pPr marL="457200" algn="l" rtl="0" eaLnBrk="0" fontAlgn="base" hangingPunct="0">
      <a:spcBef>
        <a:spcPct val="0"/>
      </a:spcBef>
      <a:spcAft>
        <a:spcPct val="0"/>
      </a:spcAft>
      <a:defRPr b="1" kern="1200">
        <a:solidFill>
          <a:schemeClr val="tx1"/>
        </a:solidFill>
        <a:latin typeface="ITC Avant Garde Std Bk" pitchFamily="34" charset="0"/>
        <a:ea typeface="+mn-ea"/>
        <a:cs typeface="+mn-cs"/>
      </a:defRPr>
    </a:lvl2pPr>
    <a:lvl3pPr marL="914400" algn="l" rtl="0" eaLnBrk="0" fontAlgn="base" hangingPunct="0">
      <a:spcBef>
        <a:spcPct val="0"/>
      </a:spcBef>
      <a:spcAft>
        <a:spcPct val="0"/>
      </a:spcAft>
      <a:defRPr b="1" kern="1200">
        <a:solidFill>
          <a:schemeClr val="tx1"/>
        </a:solidFill>
        <a:latin typeface="ITC Avant Garde Std Bk" pitchFamily="34" charset="0"/>
        <a:ea typeface="+mn-ea"/>
        <a:cs typeface="+mn-cs"/>
      </a:defRPr>
    </a:lvl3pPr>
    <a:lvl4pPr marL="1371600" algn="l" rtl="0" eaLnBrk="0" fontAlgn="base" hangingPunct="0">
      <a:spcBef>
        <a:spcPct val="0"/>
      </a:spcBef>
      <a:spcAft>
        <a:spcPct val="0"/>
      </a:spcAft>
      <a:defRPr b="1" kern="1200">
        <a:solidFill>
          <a:schemeClr val="tx1"/>
        </a:solidFill>
        <a:latin typeface="ITC Avant Garde Std Bk" pitchFamily="34" charset="0"/>
        <a:ea typeface="+mn-ea"/>
        <a:cs typeface="+mn-cs"/>
      </a:defRPr>
    </a:lvl4pPr>
    <a:lvl5pPr marL="1828800" algn="l" rtl="0" eaLnBrk="0" fontAlgn="base" hangingPunct="0">
      <a:spcBef>
        <a:spcPct val="0"/>
      </a:spcBef>
      <a:spcAft>
        <a:spcPct val="0"/>
      </a:spcAft>
      <a:defRPr b="1" kern="1200">
        <a:solidFill>
          <a:schemeClr val="tx1"/>
        </a:solidFill>
        <a:latin typeface="ITC Avant Garde Std Bk" pitchFamily="34" charset="0"/>
        <a:ea typeface="+mn-ea"/>
        <a:cs typeface="+mn-cs"/>
      </a:defRPr>
    </a:lvl5pPr>
    <a:lvl6pPr marL="2286000" algn="l" defTabSz="914400" rtl="0" eaLnBrk="1" latinLnBrk="0" hangingPunct="1">
      <a:defRPr b="1" kern="1200">
        <a:solidFill>
          <a:schemeClr val="tx1"/>
        </a:solidFill>
        <a:latin typeface="ITC Avant Garde Std Bk" pitchFamily="34" charset="0"/>
        <a:ea typeface="+mn-ea"/>
        <a:cs typeface="+mn-cs"/>
      </a:defRPr>
    </a:lvl6pPr>
    <a:lvl7pPr marL="2743200" algn="l" defTabSz="914400" rtl="0" eaLnBrk="1" latinLnBrk="0" hangingPunct="1">
      <a:defRPr b="1" kern="1200">
        <a:solidFill>
          <a:schemeClr val="tx1"/>
        </a:solidFill>
        <a:latin typeface="ITC Avant Garde Std Bk" pitchFamily="34" charset="0"/>
        <a:ea typeface="+mn-ea"/>
        <a:cs typeface="+mn-cs"/>
      </a:defRPr>
    </a:lvl7pPr>
    <a:lvl8pPr marL="3200400" algn="l" defTabSz="914400" rtl="0" eaLnBrk="1" latinLnBrk="0" hangingPunct="1">
      <a:defRPr b="1" kern="1200">
        <a:solidFill>
          <a:schemeClr val="tx1"/>
        </a:solidFill>
        <a:latin typeface="ITC Avant Garde Std Bk" pitchFamily="34" charset="0"/>
        <a:ea typeface="+mn-ea"/>
        <a:cs typeface="+mn-cs"/>
      </a:defRPr>
    </a:lvl8pPr>
    <a:lvl9pPr marL="3657600" algn="l" defTabSz="914400" rtl="0" eaLnBrk="1" latinLnBrk="0" hangingPunct="1">
      <a:defRPr b="1" kern="1200">
        <a:solidFill>
          <a:schemeClr val="tx1"/>
        </a:solidFill>
        <a:latin typeface="ITC Avant Garde Std B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10">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2C4CA"/>
    <a:srgbClr val="28B6BE"/>
    <a:srgbClr val="D2ECEF"/>
    <a:srgbClr val="F92B2B"/>
    <a:srgbClr val="79CB18"/>
    <a:srgbClr val="DDDDDD"/>
    <a:srgbClr val="B2B2B2"/>
    <a:srgbClr val="FFFFFF"/>
    <a:srgbClr val="008BBD"/>
    <a:srgbClr val="F9F9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92927F-7893-4EE6-9D2F-A0C7746BD77C}" v="67" dt="2024-11-04T12:58:26.2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980" autoAdjust="0"/>
    <p:restoredTop sz="88249" autoAdjust="0"/>
  </p:normalViewPr>
  <p:slideViewPr>
    <p:cSldViewPr showGuides="1">
      <p:cViewPr varScale="1">
        <p:scale>
          <a:sx n="70" d="100"/>
          <a:sy n="70" d="100"/>
        </p:scale>
        <p:origin x="302" y="7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0"/>
    </p:cViewPr>
  </p:sorterViewPr>
  <p:notesViewPr>
    <p:cSldViewPr showGuides="1">
      <p:cViewPr>
        <p:scale>
          <a:sx n="60" d="100"/>
          <a:sy n="60" d="100"/>
        </p:scale>
        <p:origin x="-3278" y="-139"/>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B0AB51C8-6C0E-4594-99D0-8988739201BA}"/>
    <pc:docChg chg="modSld">
      <pc:chgData name="Matthew Archer" userId="aad98465-9c59-4159-8df1-a13be7bdef7f" providerId="ADAL" clId="{B0AB51C8-6C0E-4594-99D0-8988739201BA}" dt="2023-11-08T13:56:01.093" v="15" actId="255"/>
      <pc:docMkLst>
        <pc:docMk/>
      </pc:docMkLst>
      <pc:sldChg chg="modSp modNotesTx">
        <pc:chgData name="Matthew Archer" userId="aad98465-9c59-4159-8df1-a13be7bdef7f" providerId="ADAL" clId="{B0AB51C8-6C0E-4594-99D0-8988739201BA}" dt="2023-11-08T13:56:01.093" v="15" actId="255"/>
        <pc:sldMkLst>
          <pc:docMk/>
          <pc:sldMk cId="0" sldId="624"/>
        </pc:sldMkLst>
        <pc:spChg chg="mod">
          <ac:chgData name="Matthew Archer" userId="aad98465-9c59-4159-8df1-a13be7bdef7f" providerId="ADAL" clId="{B0AB51C8-6C0E-4594-99D0-8988739201BA}" dt="2023-11-08T10:50:47.875" v="0"/>
          <ac:spMkLst>
            <pc:docMk/>
            <pc:sldMk cId="0" sldId="624"/>
            <ac:spMk id="9231" creationId="{39445228-3D7F-A0D6-8D6B-A56575C5941C}"/>
          </ac:spMkLst>
        </pc:spChg>
      </pc:sldChg>
    </pc:docChg>
  </pc:docChgLst>
  <pc:docChgLst>
    <pc:chgData name="Matthew Archer" userId="aad98465-9c59-4159-8df1-a13be7bdef7f" providerId="ADAL" clId="{0D4B653A-007F-4414-AB26-5E3BE37D7888}"/>
    <pc:docChg chg="addSld delSld modSld delMainMaster">
      <pc:chgData name="Matthew Archer" userId="aad98465-9c59-4159-8df1-a13be7bdef7f" providerId="ADAL" clId="{0D4B653A-007F-4414-AB26-5E3BE37D7888}" dt="2024-02-13T09:01:03.474" v="4" actId="47"/>
      <pc:docMkLst>
        <pc:docMk/>
      </pc:docMkLst>
      <pc:sldChg chg="add del">
        <pc:chgData name="Matthew Archer" userId="aad98465-9c59-4159-8df1-a13be7bdef7f" providerId="ADAL" clId="{0D4B653A-007F-4414-AB26-5E3BE37D7888}" dt="2024-01-30T08:40:53.866" v="2" actId="47"/>
        <pc:sldMkLst>
          <pc:docMk/>
          <pc:sldMk cId="2311800749" sldId="681"/>
        </pc:sldMkLst>
      </pc:sldChg>
      <pc:sldChg chg="del">
        <pc:chgData name="Matthew Archer" userId="aad98465-9c59-4159-8df1-a13be7bdef7f" providerId="ADAL" clId="{0D4B653A-007F-4414-AB26-5E3BE37D7888}" dt="2024-02-13T09:01:03.474" v="4" actId="47"/>
        <pc:sldMkLst>
          <pc:docMk/>
          <pc:sldMk cId="0" sldId="728"/>
        </pc:sldMkLst>
      </pc:sldChg>
      <pc:sldChg chg="del">
        <pc:chgData name="Matthew Archer" userId="aad98465-9c59-4159-8df1-a13be7bdef7f" providerId="ADAL" clId="{0D4B653A-007F-4414-AB26-5E3BE37D7888}" dt="2024-02-13T09:01:03.474" v="4" actId="47"/>
        <pc:sldMkLst>
          <pc:docMk/>
          <pc:sldMk cId="0" sldId="731"/>
        </pc:sldMkLst>
      </pc:sldChg>
      <pc:sldChg chg="del">
        <pc:chgData name="Matthew Archer" userId="aad98465-9c59-4159-8df1-a13be7bdef7f" providerId="ADAL" clId="{0D4B653A-007F-4414-AB26-5E3BE37D7888}" dt="2024-02-13T09:01:03.474" v="4" actId="47"/>
        <pc:sldMkLst>
          <pc:docMk/>
          <pc:sldMk cId="0" sldId="732"/>
        </pc:sldMkLst>
      </pc:sldChg>
      <pc:sldChg chg="del">
        <pc:chgData name="Matthew Archer" userId="aad98465-9c59-4159-8df1-a13be7bdef7f" providerId="ADAL" clId="{0D4B653A-007F-4414-AB26-5E3BE37D7888}" dt="2024-02-13T09:01:03.474" v="4" actId="47"/>
        <pc:sldMkLst>
          <pc:docMk/>
          <pc:sldMk cId="0" sldId="733"/>
        </pc:sldMkLst>
      </pc:sldChg>
      <pc:sldChg chg="del">
        <pc:chgData name="Matthew Archer" userId="aad98465-9c59-4159-8df1-a13be7bdef7f" providerId="ADAL" clId="{0D4B653A-007F-4414-AB26-5E3BE37D7888}" dt="2024-02-13T09:01:03.474" v="4" actId="47"/>
        <pc:sldMkLst>
          <pc:docMk/>
          <pc:sldMk cId="0" sldId="768"/>
        </pc:sldMkLst>
      </pc:sldChg>
      <pc:sldChg chg="del">
        <pc:chgData name="Matthew Archer" userId="aad98465-9c59-4159-8df1-a13be7bdef7f" providerId="ADAL" clId="{0D4B653A-007F-4414-AB26-5E3BE37D7888}" dt="2024-02-13T09:01:03.474" v="4" actId="47"/>
        <pc:sldMkLst>
          <pc:docMk/>
          <pc:sldMk cId="0" sldId="794"/>
        </pc:sldMkLst>
      </pc:sldChg>
      <pc:sldChg chg="del">
        <pc:chgData name="Matthew Archer" userId="aad98465-9c59-4159-8df1-a13be7bdef7f" providerId="ADAL" clId="{0D4B653A-007F-4414-AB26-5E3BE37D7888}" dt="2024-01-30T08:41:01.581" v="3" actId="47"/>
        <pc:sldMkLst>
          <pc:docMk/>
          <pc:sldMk cId="0" sldId="798"/>
        </pc:sldMkLst>
      </pc:sldChg>
      <pc:sldChg chg="add">
        <pc:chgData name="Matthew Archer" userId="aad98465-9c59-4159-8df1-a13be7bdef7f" providerId="ADAL" clId="{0D4B653A-007F-4414-AB26-5E3BE37D7888}" dt="2024-01-30T08:40:50.963" v="1"/>
        <pc:sldMkLst>
          <pc:docMk/>
          <pc:sldMk cId="1805858165" sldId="799"/>
        </pc:sldMkLst>
      </pc:sldChg>
      <pc:sldMasterChg chg="del delSldLayout">
        <pc:chgData name="Matthew Archer" userId="aad98465-9c59-4159-8df1-a13be7bdef7f" providerId="ADAL" clId="{0D4B653A-007F-4414-AB26-5E3BE37D7888}" dt="2024-01-30T08:41:01.581" v="3" actId="47"/>
        <pc:sldMasterMkLst>
          <pc:docMk/>
          <pc:sldMasterMk cId="0" sldId="2147483660"/>
        </pc:sldMasterMkLst>
        <pc:sldLayoutChg chg="del">
          <pc:chgData name="Matthew Archer" userId="aad98465-9c59-4159-8df1-a13be7bdef7f" providerId="ADAL" clId="{0D4B653A-007F-4414-AB26-5E3BE37D7888}" dt="2024-01-30T08:41:01.581" v="3" actId="47"/>
          <pc:sldLayoutMkLst>
            <pc:docMk/>
            <pc:sldMasterMk cId="0" sldId="2147483660"/>
            <pc:sldLayoutMk cId="693525733" sldId="2147483672"/>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4143511016" sldId="2147483673"/>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2361388028" sldId="2147483674"/>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3080199495" sldId="2147483675"/>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4041483418" sldId="2147483676"/>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4015087544" sldId="2147483677"/>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475316548" sldId="2147483678"/>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737180472" sldId="2147483679"/>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1146266323" sldId="2147483680"/>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4187930191" sldId="2147483681"/>
          </pc:sldLayoutMkLst>
        </pc:sldLayoutChg>
        <pc:sldLayoutChg chg="del">
          <pc:chgData name="Matthew Archer" userId="aad98465-9c59-4159-8df1-a13be7bdef7f" providerId="ADAL" clId="{0D4B653A-007F-4414-AB26-5E3BE37D7888}" dt="2024-01-30T08:41:01.581" v="3" actId="47"/>
          <pc:sldLayoutMkLst>
            <pc:docMk/>
            <pc:sldMasterMk cId="0" sldId="2147483660"/>
            <pc:sldLayoutMk cId="2378523531" sldId="2147483682"/>
          </pc:sldLayoutMkLst>
        </pc:sldLayoutChg>
      </pc:sldMasterChg>
    </pc:docChg>
  </pc:docChgLst>
  <pc:docChgLst>
    <pc:chgData name="Matthew Archer" userId="aad98465-9c59-4159-8df1-a13be7bdef7f" providerId="ADAL" clId="{4992927F-7893-4EE6-9D2F-A0C7746BD77C}"/>
    <pc:docChg chg="undo custSel addSld delSld modSld sldOrd modMainMaster">
      <pc:chgData name="Matthew Archer" userId="aad98465-9c59-4159-8df1-a13be7bdef7f" providerId="ADAL" clId="{4992927F-7893-4EE6-9D2F-A0C7746BD77C}" dt="2024-11-04T12:59:50.137" v="508" actId="6549"/>
      <pc:docMkLst>
        <pc:docMk/>
      </pc:docMkLst>
      <pc:sldChg chg="delSp modSp del mod">
        <pc:chgData name="Matthew Archer" userId="aad98465-9c59-4159-8df1-a13be7bdef7f" providerId="ADAL" clId="{4992927F-7893-4EE6-9D2F-A0C7746BD77C}" dt="2024-11-01T12:00:19.021" v="148" actId="47"/>
        <pc:sldMkLst>
          <pc:docMk/>
          <pc:sldMk cId="0" sldId="306"/>
        </pc:sldMkLst>
        <pc:spChg chg="mod">
          <ac:chgData name="Matthew Archer" userId="aad98465-9c59-4159-8df1-a13be7bdef7f" providerId="ADAL" clId="{4992927F-7893-4EE6-9D2F-A0C7746BD77C}" dt="2024-11-01T11:53:55.221" v="96" actId="14100"/>
          <ac:spMkLst>
            <pc:docMk/>
            <pc:sldMk cId="0" sldId="306"/>
            <ac:spMk id="3"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7"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8"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9"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0" creationId="{00000000-0000-0000-0000-000000000000}"/>
          </ac:spMkLst>
        </pc:spChg>
        <pc:spChg chg="mod">
          <ac:chgData name="Matthew Archer" userId="aad98465-9c59-4159-8df1-a13be7bdef7f" providerId="ADAL" clId="{4992927F-7893-4EE6-9D2F-A0C7746BD77C}" dt="2024-11-01T11:53:55.221" v="96" actId="14100"/>
          <ac:spMkLst>
            <pc:docMk/>
            <pc:sldMk cId="0" sldId="306"/>
            <ac:spMk id="12"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3"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4"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5"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7"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8"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19"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20"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21"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22"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23" creationId="{00000000-0000-0000-0000-000000000000}"/>
          </ac:spMkLst>
        </pc:spChg>
        <pc:spChg chg="mod">
          <ac:chgData name="Matthew Archer" userId="aad98465-9c59-4159-8df1-a13be7bdef7f" providerId="ADAL" clId="{4992927F-7893-4EE6-9D2F-A0C7746BD77C}" dt="2024-11-01T11:59:09.595" v="129" actId="255"/>
          <ac:spMkLst>
            <pc:docMk/>
            <pc:sldMk cId="0" sldId="306"/>
            <ac:spMk id="24" creationId="{00000000-0000-0000-0000-000000000000}"/>
          </ac:spMkLst>
        </pc:spChg>
        <pc:spChg chg="del mod">
          <ac:chgData name="Matthew Archer" userId="aad98465-9c59-4159-8df1-a13be7bdef7f" providerId="ADAL" clId="{4992927F-7893-4EE6-9D2F-A0C7746BD77C}" dt="2024-11-01T11:55:27.218" v="106" actId="478"/>
          <ac:spMkLst>
            <pc:docMk/>
            <pc:sldMk cId="0" sldId="306"/>
            <ac:spMk id="25" creationId="{00000000-0000-0000-0000-000000000000}"/>
          </ac:spMkLst>
        </pc:spChg>
        <pc:spChg chg="mod">
          <ac:chgData name="Matthew Archer" userId="aad98465-9c59-4159-8df1-a13be7bdef7f" providerId="ADAL" clId="{4992927F-7893-4EE6-9D2F-A0C7746BD77C}" dt="2024-11-01T11:54:41.041" v="104" actId="20577"/>
          <ac:spMkLst>
            <pc:docMk/>
            <pc:sldMk cId="0" sldId="306"/>
            <ac:spMk id="29" creationId="{00000000-0000-0000-0000-000000000000}"/>
          </ac:spMkLst>
        </pc:spChg>
        <pc:spChg chg="del mod">
          <ac:chgData name="Matthew Archer" userId="aad98465-9c59-4159-8df1-a13be7bdef7f" providerId="ADAL" clId="{4992927F-7893-4EE6-9D2F-A0C7746BD77C}" dt="2024-11-01T11:54:15.082" v="99"/>
          <ac:spMkLst>
            <pc:docMk/>
            <pc:sldMk cId="0" sldId="306"/>
            <ac:spMk id="30" creationId="{00000000-0000-0000-0000-000000000000}"/>
          </ac:spMkLst>
        </pc:spChg>
        <pc:spChg chg="del">
          <ac:chgData name="Matthew Archer" userId="aad98465-9c59-4159-8df1-a13be7bdef7f" providerId="ADAL" clId="{4992927F-7893-4EE6-9D2F-A0C7746BD77C}" dt="2024-11-01T11:53:39.134" v="93" actId="478"/>
          <ac:spMkLst>
            <pc:docMk/>
            <pc:sldMk cId="0" sldId="306"/>
            <ac:spMk id="31" creationId="{00000000-0000-0000-0000-000000000000}"/>
          </ac:spMkLst>
        </pc:spChg>
        <pc:grpChg chg="mod">
          <ac:chgData name="Matthew Archer" userId="aad98465-9c59-4159-8df1-a13be7bdef7f" providerId="ADAL" clId="{4992927F-7893-4EE6-9D2F-A0C7746BD77C}" dt="2024-11-01T11:53:55.221" v="96" actId="14100"/>
          <ac:grpSpMkLst>
            <pc:docMk/>
            <pc:sldMk cId="0" sldId="306"/>
            <ac:grpSpMk id="4" creationId="{00000000-0000-0000-0000-000000000000}"/>
          </ac:grpSpMkLst>
        </pc:grpChg>
        <pc:grpChg chg="del mod">
          <ac:chgData name="Matthew Archer" userId="aad98465-9c59-4159-8df1-a13be7bdef7f" providerId="ADAL" clId="{4992927F-7893-4EE6-9D2F-A0C7746BD77C}" dt="2024-11-01T11:54:57.781" v="105" actId="478"/>
          <ac:grpSpMkLst>
            <pc:docMk/>
            <pc:sldMk cId="0" sldId="306"/>
            <ac:grpSpMk id="26" creationId="{00000000-0000-0000-0000-000000000000}"/>
          </ac:grpSpMkLst>
        </pc:grpChg>
        <pc:picChg chg="mod">
          <ac:chgData name="Matthew Archer" userId="aad98465-9c59-4159-8df1-a13be7bdef7f" providerId="ADAL" clId="{4992927F-7893-4EE6-9D2F-A0C7746BD77C}" dt="2024-11-01T11:53:55.221" v="96" actId="14100"/>
          <ac:picMkLst>
            <pc:docMk/>
            <pc:sldMk cId="0" sldId="306"/>
            <ac:picMk id="2" creationId="{00000000-0000-0000-0000-000000000000}"/>
          </ac:picMkLst>
        </pc:picChg>
        <pc:picChg chg="mod">
          <ac:chgData name="Matthew Archer" userId="aad98465-9c59-4159-8df1-a13be7bdef7f" providerId="ADAL" clId="{4992927F-7893-4EE6-9D2F-A0C7746BD77C}" dt="2024-11-01T11:53:55.221" v="96" actId="14100"/>
          <ac:picMkLst>
            <pc:docMk/>
            <pc:sldMk cId="0" sldId="306"/>
            <ac:picMk id="11" creationId="{00000000-0000-0000-0000-000000000000}"/>
          </ac:picMkLst>
        </pc:picChg>
        <pc:picChg chg="mod">
          <ac:chgData name="Matthew Archer" userId="aad98465-9c59-4159-8df1-a13be7bdef7f" providerId="ADAL" clId="{4992927F-7893-4EE6-9D2F-A0C7746BD77C}" dt="2024-11-01T11:53:55.221" v="96" actId="14100"/>
          <ac:picMkLst>
            <pc:docMk/>
            <pc:sldMk cId="0" sldId="306"/>
            <ac:picMk id="16" creationId="{00000000-0000-0000-0000-000000000000}"/>
          </ac:picMkLst>
        </pc:picChg>
      </pc:sldChg>
      <pc:sldChg chg="del">
        <pc:chgData name="Matthew Archer" userId="aad98465-9c59-4159-8df1-a13be7bdef7f" providerId="ADAL" clId="{4992927F-7893-4EE6-9D2F-A0C7746BD77C}" dt="2024-11-04T12:54:26.590" v="427" actId="2696"/>
        <pc:sldMkLst>
          <pc:docMk/>
          <pc:sldMk cId="0" sldId="375"/>
        </pc:sldMkLst>
      </pc:sldChg>
      <pc:sldChg chg="delSp modSp del mod">
        <pc:chgData name="Matthew Archer" userId="aad98465-9c59-4159-8df1-a13be7bdef7f" providerId="ADAL" clId="{4992927F-7893-4EE6-9D2F-A0C7746BD77C}" dt="2024-11-01T11:48:41.726" v="77" actId="2696"/>
        <pc:sldMkLst>
          <pc:docMk/>
          <pc:sldMk cId="0" sldId="387"/>
        </pc:sldMkLst>
        <pc:spChg chg="del">
          <ac:chgData name="Matthew Archer" userId="aad98465-9c59-4159-8df1-a13be7bdef7f" providerId="ADAL" clId="{4992927F-7893-4EE6-9D2F-A0C7746BD77C}" dt="2024-11-01T11:43:06.609" v="52" actId="478"/>
          <ac:spMkLst>
            <pc:docMk/>
            <pc:sldMk cId="0" sldId="387"/>
            <ac:spMk id="2"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30"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31"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32"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3"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4"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5"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6"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7"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8"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49"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0"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1"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2"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3"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4"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5" creationId="{00000000-0000-0000-0000-000000000000}"/>
          </ac:spMkLst>
        </pc:spChg>
        <pc:spChg chg="mod">
          <ac:chgData name="Matthew Archer" userId="aad98465-9c59-4159-8df1-a13be7bdef7f" providerId="ADAL" clId="{4992927F-7893-4EE6-9D2F-A0C7746BD77C}" dt="2024-11-01T11:43:44.953" v="62" actId="1035"/>
          <ac:spMkLst>
            <pc:docMk/>
            <pc:sldMk cId="0" sldId="387"/>
            <ac:spMk id="56" creationId="{00000000-0000-0000-0000-000000000000}"/>
          </ac:spMkLst>
        </pc:spChg>
        <pc:spChg chg="del mod">
          <ac:chgData name="Matthew Archer" userId="aad98465-9c59-4159-8df1-a13be7bdef7f" providerId="ADAL" clId="{4992927F-7893-4EE6-9D2F-A0C7746BD77C}" dt="2024-11-01T11:43:13.356" v="54" actId="478"/>
          <ac:spMkLst>
            <pc:docMk/>
            <pc:sldMk cId="0" sldId="387"/>
            <ac:spMk id="57" creationId="{00000000-0000-0000-0000-000000000000}"/>
          </ac:spMkLst>
        </pc:spChg>
        <pc:spChg chg="del">
          <ac:chgData name="Matthew Archer" userId="aad98465-9c59-4159-8df1-a13be7bdef7f" providerId="ADAL" clId="{4992927F-7893-4EE6-9D2F-A0C7746BD77C}" dt="2024-11-01T11:43:03.887" v="51" actId="478"/>
          <ac:spMkLst>
            <pc:docMk/>
            <pc:sldMk cId="0" sldId="387"/>
            <ac:spMk id="58" creationId="{00000000-0000-0000-0000-000000000000}"/>
          </ac:spMkLst>
        </pc:spChg>
        <pc:grpChg chg="mod">
          <ac:chgData name="Matthew Archer" userId="aad98465-9c59-4159-8df1-a13be7bdef7f" providerId="ADAL" clId="{4992927F-7893-4EE6-9D2F-A0C7746BD77C}" dt="2024-11-01T11:44:03.601" v="64" actId="14100"/>
          <ac:grpSpMkLst>
            <pc:docMk/>
            <pc:sldMk cId="0" sldId="387"/>
            <ac:grpSpMk id="3" creationId="{00000000-0000-0000-0000-000000000000}"/>
          </ac:grpSpMkLst>
        </pc:grpChg>
        <pc:grpChg chg="mod">
          <ac:chgData name="Matthew Archer" userId="aad98465-9c59-4159-8df1-a13be7bdef7f" providerId="ADAL" clId="{4992927F-7893-4EE6-9D2F-A0C7746BD77C}" dt="2024-11-01T11:43:44.953" v="62" actId="1035"/>
          <ac:grpSpMkLst>
            <pc:docMk/>
            <pc:sldMk cId="0" sldId="387"/>
            <ac:grpSpMk id="33" creationId="{00000000-0000-0000-0000-000000000000}"/>
          </ac:grpSpMkLst>
        </pc:grpChg>
      </pc:sldChg>
      <pc:sldChg chg="del">
        <pc:chgData name="Matthew Archer" userId="aad98465-9c59-4159-8df1-a13be7bdef7f" providerId="ADAL" clId="{4992927F-7893-4EE6-9D2F-A0C7746BD77C}" dt="2024-11-01T12:17:55.496" v="249" actId="47"/>
        <pc:sldMkLst>
          <pc:docMk/>
          <pc:sldMk cId="0" sldId="585"/>
        </pc:sldMkLst>
      </pc:sldChg>
      <pc:sldChg chg="addSp delSp modSp mod ord">
        <pc:chgData name="Matthew Archer" userId="aad98465-9c59-4159-8df1-a13be7bdef7f" providerId="ADAL" clId="{4992927F-7893-4EE6-9D2F-A0C7746BD77C}" dt="2024-11-01T11:48:57.593" v="79"/>
        <pc:sldMkLst>
          <pc:docMk/>
          <pc:sldMk cId="0" sldId="602"/>
        </pc:sldMkLst>
        <pc:spChg chg="add mod">
          <ac:chgData name="Matthew Archer" userId="aad98465-9c59-4159-8df1-a13be7bdef7f" providerId="ADAL" clId="{4992927F-7893-4EE6-9D2F-A0C7746BD77C}" dt="2024-11-01T11:41:53.149" v="45" actId="164"/>
          <ac:spMkLst>
            <pc:docMk/>
            <pc:sldMk cId="0" sldId="602"/>
            <ac:spMk id="4" creationId="{559FE27C-D21B-25AB-71E4-CF7F8F7430A7}"/>
          </ac:spMkLst>
        </pc:spChg>
        <pc:grpChg chg="add mod">
          <ac:chgData name="Matthew Archer" userId="aad98465-9c59-4159-8df1-a13be7bdef7f" providerId="ADAL" clId="{4992927F-7893-4EE6-9D2F-A0C7746BD77C}" dt="2024-11-01T11:42:20.856" v="50" actId="1076"/>
          <ac:grpSpMkLst>
            <pc:docMk/>
            <pc:sldMk cId="0" sldId="602"/>
            <ac:grpSpMk id="5" creationId="{77BF305D-0F3A-DB9D-C001-ED4C29475DAC}"/>
          </ac:grpSpMkLst>
        </pc:grpChg>
        <pc:picChg chg="add mod modCrop">
          <ac:chgData name="Matthew Archer" userId="aad98465-9c59-4159-8df1-a13be7bdef7f" providerId="ADAL" clId="{4992927F-7893-4EE6-9D2F-A0C7746BD77C}" dt="2024-11-01T11:41:53.149" v="45" actId="164"/>
          <ac:picMkLst>
            <pc:docMk/>
            <pc:sldMk cId="0" sldId="602"/>
            <ac:picMk id="2" creationId="{3F255B9F-F57D-06CA-F352-72833A9FF7CE}"/>
          </ac:picMkLst>
        </pc:picChg>
        <pc:picChg chg="add mod modCrop">
          <ac:chgData name="Matthew Archer" userId="aad98465-9c59-4159-8df1-a13be7bdef7f" providerId="ADAL" clId="{4992927F-7893-4EE6-9D2F-A0C7746BD77C}" dt="2024-11-01T11:41:53.149" v="45" actId="164"/>
          <ac:picMkLst>
            <pc:docMk/>
            <pc:sldMk cId="0" sldId="602"/>
            <ac:picMk id="3" creationId="{C7891D06-B68D-43B9-E950-599CB5E67C48}"/>
          </ac:picMkLst>
        </pc:picChg>
        <pc:picChg chg="del">
          <ac:chgData name="Matthew Archer" userId="aad98465-9c59-4159-8df1-a13be7bdef7f" providerId="ADAL" clId="{4992927F-7893-4EE6-9D2F-A0C7746BD77C}" dt="2024-11-01T11:38:59.032" v="3" actId="478"/>
          <ac:picMkLst>
            <pc:docMk/>
            <pc:sldMk cId="0" sldId="602"/>
            <ac:picMk id="31746" creationId="{5FE9391B-4B4F-6988-1061-3FF9EE36CF7E}"/>
          </ac:picMkLst>
        </pc:picChg>
        <pc:cxnChg chg="add mod">
          <ac:chgData name="Matthew Archer" userId="aad98465-9c59-4159-8df1-a13be7bdef7f" providerId="ADAL" clId="{4992927F-7893-4EE6-9D2F-A0C7746BD77C}" dt="2024-11-01T11:47:52.439" v="76" actId="692"/>
          <ac:cxnSpMkLst>
            <pc:docMk/>
            <pc:sldMk cId="0" sldId="602"/>
            <ac:cxnSpMk id="7" creationId="{CCCCDCE3-8726-D09A-9E53-D672D441E1E7}"/>
          </ac:cxnSpMkLst>
        </pc:cxnChg>
      </pc:sldChg>
      <pc:sldChg chg="del">
        <pc:chgData name="Matthew Archer" userId="aad98465-9c59-4159-8df1-a13be7bdef7f" providerId="ADAL" clId="{4992927F-7893-4EE6-9D2F-A0C7746BD77C}" dt="2024-11-01T12:00:27.344" v="151" actId="47"/>
        <pc:sldMkLst>
          <pc:docMk/>
          <pc:sldMk cId="0" sldId="704"/>
        </pc:sldMkLst>
      </pc:sldChg>
      <pc:sldChg chg="ord">
        <pc:chgData name="Matthew Archer" userId="aad98465-9c59-4159-8df1-a13be7bdef7f" providerId="ADAL" clId="{4992927F-7893-4EE6-9D2F-A0C7746BD77C}" dt="2024-11-01T12:06:13.537" v="245"/>
        <pc:sldMkLst>
          <pc:docMk/>
          <pc:sldMk cId="0" sldId="705"/>
        </pc:sldMkLst>
      </pc:sldChg>
      <pc:sldChg chg="delSp modSp">
        <pc:chgData name="Matthew Archer" userId="aad98465-9c59-4159-8df1-a13be7bdef7f" providerId="ADAL" clId="{4992927F-7893-4EE6-9D2F-A0C7746BD77C}" dt="2024-11-01T12:02:32.161" v="167" actId="1036"/>
        <pc:sldMkLst>
          <pc:docMk/>
          <pc:sldMk cId="0" sldId="776"/>
        </pc:sldMkLst>
        <pc:spChg chg="del">
          <ac:chgData name="Matthew Archer" userId="aad98465-9c59-4159-8df1-a13be7bdef7f" providerId="ADAL" clId="{4992927F-7893-4EE6-9D2F-A0C7746BD77C}" dt="2024-11-01T12:01:42.199" v="154" actId="478"/>
          <ac:spMkLst>
            <pc:docMk/>
            <pc:sldMk cId="0" sldId="776"/>
            <ac:spMk id="27652" creationId="{3A29259D-BA02-1AA8-76FE-5D674A6587A8}"/>
          </ac:spMkLst>
        </pc:spChg>
        <pc:picChg chg="mod">
          <ac:chgData name="Matthew Archer" userId="aad98465-9c59-4159-8df1-a13be7bdef7f" providerId="ADAL" clId="{4992927F-7893-4EE6-9D2F-A0C7746BD77C}" dt="2024-11-01T12:02:32.161" v="167" actId="1036"/>
          <ac:picMkLst>
            <pc:docMk/>
            <pc:sldMk cId="0" sldId="776"/>
            <ac:picMk id="27650" creationId="{61330844-560D-BC75-9526-F63211C9AD07}"/>
          </ac:picMkLst>
        </pc:picChg>
        <pc:picChg chg="mod">
          <ac:chgData name="Matthew Archer" userId="aad98465-9c59-4159-8df1-a13be7bdef7f" providerId="ADAL" clId="{4992927F-7893-4EE6-9D2F-A0C7746BD77C}" dt="2024-11-01T12:02:27.898" v="162" actId="1076"/>
          <ac:picMkLst>
            <pc:docMk/>
            <pc:sldMk cId="0" sldId="776"/>
            <ac:picMk id="27651" creationId="{8E2BD564-454E-A196-E36F-0DF81B4BA18D}"/>
          </ac:picMkLst>
        </pc:picChg>
        <pc:picChg chg="mod">
          <ac:chgData name="Matthew Archer" userId="aad98465-9c59-4159-8df1-a13be7bdef7f" providerId="ADAL" clId="{4992927F-7893-4EE6-9D2F-A0C7746BD77C}" dt="2024-11-01T12:02:32.161" v="167" actId="1036"/>
          <ac:picMkLst>
            <pc:docMk/>
            <pc:sldMk cId="0" sldId="776"/>
            <ac:picMk id="27653" creationId="{B81C304D-5DA6-E47D-39B6-71DB048B572F}"/>
          </ac:picMkLst>
        </pc:picChg>
        <pc:picChg chg="del mod">
          <ac:chgData name="Matthew Archer" userId="aad98465-9c59-4159-8df1-a13be7bdef7f" providerId="ADAL" clId="{4992927F-7893-4EE6-9D2F-A0C7746BD77C}" dt="2024-11-01T12:02:22.564" v="161" actId="478"/>
          <ac:picMkLst>
            <pc:docMk/>
            <pc:sldMk cId="0" sldId="776"/>
            <ac:picMk id="27654" creationId="{DF2AC0FE-E3A2-415E-81AE-DA0CABDC8159}"/>
          </ac:picMkLst>
        </pc:picChg>
      </pc:sldChg>
      <pc:sldChg chg="modSp">
        <pc:chgData name="Matthew Archer" userId="aad98465-9c59-4159-8df1-a13be7bdef7f" providerId="ADAL" clId="{4992927F-7893-4EE6-9D2F-A0C7746BD77C}" dt="2024-11-01T12:01:18.123" v="152" actId="14100"/>
        <pc:sldMkLst>
          <pc:docMk/>
          <pc:sldMk cId="0" sldId="777"/>
        </pc:sldMkLst>
        <pc:picChg chg="mod">
          <ac:chgData name="Matthew Archer" userId="aad98465-9c59-4159-8df1-a13be7bdef7f" providerId="ADAL" clId="{4992927F-7893-4EE6-9D2F-A0C7746BD77C}" dt="2024-11-01T12:01:18.123" v="152" actId="14100"/>
          <ac:picMkLst>
            <pc:docMk/>
            <pc:sldMk cId="0" sldId="777"/>
            <ac:picMk id="33794" creationId="{ED1AC9C5-E699-3002-C037-BC91C0EB8264}"/>
          </ac:picMkLst>
        </pc:picChg>
      </pc:sldChg>
      <pc:sldChg chg="delSp modSp mod ord setBg">
        <pc:chgData name="Matthew Archer" userId="aad98465-9c59-4159-8df1-a13be7bdef7f" providerId="ADAL" clId="{4992927F-7893-4EE6-9D2F-A0C7746BD77C}" dt="2024-11-01T12:26:45.931" v="344" actId="2711"/>
        <pc:sldMkLst>
          <pc:docMk/>
          <pc:sldMk cId="1805858165" sldId="799"/>
        </pc:sldMkLst>
        <pc:spChg chg="mod">
          <ac:chgData name="Matthew Archer" userId="aad98465-9c59-4159-8df1-a13be7bdef7f" providerId="ADAL" clId="{4992927F-7893-4EE6-9D2F-A0C7746BD77C}" dt="2024-11-01T12:26:45.931" v="344" actId="2711"/>
          <ac:spMkLst>
            <pc:docMk/>
            <pc:sldMk cId="1805858165" sldId="799"/>
            <ac:spMk id="4" creationId="{0749E255-3807-ACFF-1C1C-3E15906FBD8D}"/>
          </ac:spMkLst>
        </pc:spChg>
        <pc:spChg chg="del">
          <ac:chgData name="Matthew Archer" userId="aad98465-9c59-4159-8df1-a13be7bdef7f" providerId="ADAL" clId="{4992927F-7893-4EE6-9D2F-A0C7746BD77C}" dt="2024-11-01T12:19:10.932" v="257" actId="478"/>
          <ac:spMkLst>
            <pc:docMk/>
            <pc:sldMk cId="1805858165" sldId="799"/>
            <ac:spMk id="3074" creationId="{932ECF01-A6B1-C001-FB76-726634FCE4DF}"/>
          </ac:spMkLst>
        </pc:spChg>
      </pc:sldChg>
      <pc:sldChg chg="modSp add">
        <pc:chgData name="Matthew Archer" userId="aad98465-9c59-4159-8df1-a13be7bdef7f" providerId="ADAL" clId="{4992927F-7893-4EE6-9D2F-A0C7746BD77C}" dt="2024-11-01T12:01:23.404" v="153" actId="14100"/>
        <pc:sldMkLst>
          <pc:docMk/>
          <pc:sldMk cId="872689580" sldId="800"/>
        </pc:sldMkLst>
        <pc:picChg chg="mod">
          <ac:chgData name="Matthew Archer" userId="aad98465-9c59-4159-8df1-a13be7bdef7f" providerId="ADAL" clId="{4992927F-7893-4EE6-9D2F-A0C7746BD77C}" dt="2024-11-01T12:01:23.404" v="153" actId="14100"/>
          <ac:picMkLst>
            <pc:docMk/>
            <pc:sldMk cId="872689580" sldId="800"/>
            <ac:picMk id="31746" creationId="{5FE9391B-4B4F-6988-1061-3FF9EE36CF7E}"/>
          </ac:picMkLst>
        </pc:picChg>
      </pc:sldChg>
      <pc:sldChg chg="addSp modSp new mod ord">
        <pc:chgData name="Matthew Archer" userId="aad98465-9c59-4159-8df1-a13be7bdef7f" providerId="ADAL" clId="{4992927F-7893-4EE6-9D2F-A0C7746BD77C}" dt="2024-11-01T12:18:24.595" v="251" actId="1076"/>
        <pc:sldMkLst>
          <pc:docMk/>
          <pc:sldMk cId="528693897" sldId="801"/>
        </pc:sldMkLst>
        <pc:picChg chg="add mod modCrop">
          <ac:chgData name="Matthew Archer" userId="aad98465-9c59-4159-8df1-a13be7bdef7f" providerId="ADAL" clId="{4992927F-7893-4EE6-9D2F-A0C7746BD77C}" dt="2024-11-01T12:18:24.595" v="251" actId="1076"/>
          <ac:picMkLst>
            <pc:docMk/>
            <pc:sldMk cId="528693897" sldId="801"/>
            <ac:picMk id="2" creationId="{A0FCA26C-F845-256C-27E5-A9B6AE26AF1F}"/>
          </ac:picMkLst>
        </pc:picChg>
      </pc:sldChg>
      <pc:sldChg chg="addSp delSp modSp add del mod">
        <pc:chgData name="Matthew Archer" userId="aad98465-9c59-4159-8df1-a13be7bdef7f" providerId="ADAL" clId="{4992927F-7893-4EE6-9D2F-A0C7746BD77C}" dt="2024-11-01T12:00:24.935" v="150" actId="47"/>
        <pc:sldMkLst>
          <pc:docMk/>
          <pc:sldMk cId="3882930293" sldId="802"/>
        </pc:sldMkLst>
        <pc:spChg chg="add mod">
          <ac:chgData name="Matthew Archer" userId="aad98465-9c59-4159-8df1-a13be7bdef7f" providerId="ADAL" clId="{4992927F-7893-4EE6-9D2F-A0C7746BD77C}" dt="2024-11-01T11:52:48.914" v="89" actId="14100"/>
          <ac:spMkLst>
            <pc:docMk/>
            <pc:sldMk cId="3882930293" sldId="802"/>
            <ac:spMk id="3" creationId="{9A57B912-2B77-B4C8-B6A8-F5634648C830}"/>
          </ac:spMkLst>
        </pc:spChg>
        <pc:spChg chg="mod">
          <ac:chgData name="Matthew Archer" userId="aad98465-9c59-4159-8df1-a13be7bdef7f" providerId="ADAL" clId="{4992927F-7893-4EE6-9D2F-A0C7746BD77C}" dt="2024-11-01T11:51:56.183" v="83"/>
          <ac:spMkLst>
            <pc:docMk/>
            <pc:sldMk cId="3882930293" sldId="802"/>
            <ac:spMk id="5" creationId="{FD516AE5-EC1E-306E-606F-ACE64A3055DB}"/>
          </ac:spMkLst>
        </pc:spChg>
        <pc:spChg chg="add mod">
          <ac:chgData name="Matthew Archer" userId="aad98465-9c59-4159-8df1-a13be7bdef7f" providerId="ADAL" clId="{4992927F-7893-4EE6-9D2F-A0C7746BD77C}" dt="2024-11-01T11:52:37.662" v="87" actId="14100"/>
          <ac:spMkLst>
            <pc:docMk/>
            <pc:sldMk cId="3882930293" sldId="802"/>
            <ac:spMk id="7" creationId="{363E41BF-30D2-B612-A290-A3B58AE5D1DC}"/>
          </ac:spMkLst>
        </pc:spChg>
        <pc:spChg chg="add mod">
          <ac:chgData name="Matthew Archer" userId="aad98465-9c59-4159-8df1-a13be7bdef7f" providerId="ADAL" clId="{4992927F-7893-4EE6-9D2F-A0C7746BD77C}" dt="2024-11-01T11:52:37.662" v="87" actId="14100"/>
          <ac:spMkLst>
            <pc:docMk/>
            <pc:sldMk cId="3882930293" sldId="802"/>
            <ac:spMk id="8" creationId="{CE37F1B5-D4BE-C755-984C-6587B66C621F}"/>
          </ac:spMkLst>
        </pc:spChg>
        <pc:spChg chg="add mod">
          <ac:chgData name="Matthew Archer" userId="aad98465-9c59-4159-8df1-a13be7bdef7f" providerId="ADAL" clId="{4992927F-7893-4EE6-9D2F-A0C7746BD77C}" dt="2024-11-01T11:52:37.662" v="87" actId="14100"/>
          <ac:spMkLst>
            <pc:docMk/>
            <pc:sldMk cId="3882930293" sldId="802"/>
            <ac:spMk id="9" creationId="{7B47BE94-CF76-8F72-E40E-BB34FE881264}"/>
          </ac:spMkLst>
        </pc:spChg>
        <pc:spChg chg="add mod">
          <ac:chgData name="Matthew Archer" userId="aad98465-9c59-4159-8df1-a13be7bdef7f" providerId="ADAL" clId="{4992927F-7893-4EE6-9D2F-A0C7746BD77C}" dt="2024-11-01T11:52:37.662" v="87" actId="14100"/>
          <ac:spMkLst>
            <pc:docMk/>
            <pc:sldMk cId="3882930293" sldId="802"/>
            <ac:spMk id="10" creationId="{57BC19B6-CB8B-DE84-C886-6E05A4C2BEF8}"/>
          </ac:spMkLst>
        </pc:spChg>
        <pc:spChg chg="add mod">
          <ac:chgData name="Matthew Archer" userId="aad98465-9c59-4159-8df1-a13be7bdef7f" providerId="ADAL" clId="{4992927F-7893-4EE6-9D2F-A0C7746BD77C}" dt="2024-11-01T11:52:37.662" v="87" actId="14100"/>
          <ac:spMkLst>
            <pc:docMk/>
            <pc:sldMk cId="3882930293" sldId="802"/>
            <ac:spMk id="12" creationId="{0878F84E-1D16-C0C9-CF3A-70A60DA30D8C}"/>
          </ac:spMkLst>
        </pc:spChg>
        <pc:spChg chg="add mod">
          <ac:chgData name="Matthew Archer" userId="aad98465-9c59-4159-8df1-a13be7bdef7f" providerId="ADAL" clId="{4992927F-7893-4EE6-9D2F-A0C7746BD77C}" dt="2024-11-01T11:52:37.662" v="87" actId="14100"/>
          <ac:spMkLst>
            <pc:docMk/>
            <pc:sldMk cId="3882930293" sldId="802"/>
            <ac:spMk id="13" creationId="{B4FB48F5-42E9-CAB5-6D1C-6408D963AE4A}"/>
          </ac:spMkLst>
        </pc:spChg>
        <pc:spChg chg="add mod">
          <ac:chgData name="Matthew Archer" userId="aad98465-9c59-4159-8df1-a13be7bdef7f" providerId="ADAL" clId="{4992927F-7893-4EE6-9D2F-A0C7746BD77C}" dt="2024-11-01T11:52:37.662" v="87" actId="14100"/>
          <ac:spMkLst>
            <pc:docMk/>
            <pc:sldMk cId="3882930293" sldId="802"/>
            <ac:spMk id="14" creationId="{0BDE5F96-08DA-A6BE-15C4-751EB10B224D}"/>
          </ac:spMkLst>
        </pc:spChg>
        <pc:spChg chg="add mod">
          <ac:chgData name="Matthew Archer" userId="aad98465-9c59-4159-8df1-a13be7bdef7f" providerId="ADAL" clId="{4992927F-7893-4EE6-9D2F-A0C7746BD77C}" dt="2024-11-01T11:52:37.662" v="87" actId="14100"/>
          <ac:spMkLst>
            <pc:docMk/>
            <pc:sldMk cId="3882930293" sldId="802"/>
            <ac:spMk id="15" creationId="{4366A21A-B400-A5C7-0AE1-C920FE9C63B2}"/>
          </ac:spMkLst>
        </pc:spChg>
        <pc:spChg chg="add mod">
          <ac:chgData name="Matthew Archer" userId="aad98465-9c59-4159-8df1-a13be7bdef7f" providerId="ADAL" clId="{4992927F-7893-4EE6-9D2F-A0C7746BD77C}" dt="2024-11-01T11:52:37.662" v="87" actId="14100"/>
          <ac:spMkLst>
            <pc:docMk/>
            <pc:sldMk cId="3882930293" sldId="802"/>
            <ac:spMk id="17" creationId="{98200338-1409-B256-4423-C28DA342C4B7}"/>
          </ac:spMkLst>
        </pc:spChg>
        <pc:spChg chg="add mod">
          <ac:chgData name="Matthew Archer" userId="aad98465-9c59-4159-8df1-a13be7bdef7f" providerId="ADAL" clId="{4992927F-7893-4EE6-9D2F-A0C7746BD77C}" dt="2024-11-01T11:52:37.662" v="87" actId="14100"/>
          <ac:spMkLst>
            <pc:docMk/>
            <pc:sldMk cId="3882930293" sldId="802"/>
            <ac:spMk id="18" creationId="{C7263C92-0B9D-4C26-A2A5-2034AA23C726}"/>
          </ac:spMkLst>
        </pc:spChg>
        <pc:spChg chg="add mod">
          <ac:chgData name="Matthew Archer" userId="aad98465-9c59-4159-8df1-a13be7bdef7f" providerId="ADAL" clId="{4992927F-7893-4EE6-9D2F-A0C7746BD77C}" dt="2024-11-01T11:52:37.662" v="87" actId="14100"/>
          <ac:spMkLst>
            <pc:docMk/>
            <pc:sldMk cId="3882930293" sldId="802"/>
            <ac:spMk id="19" creationId="{E276FD92-AA34-EC46-35B7-000A49D64743}"/>
          </ac:spMkLst>
        </pc:spChg>
        <pc:spChg chg="add mod">
          <ac:chgData name="Matthew Archer" userId="aad98465-9c59-4159-8df1-a13be7bdef7f" providerId="ADAL" clId="{4992927F-7893-4EE6-9D2F-A0C7746BD77C}" dt="2024-11-01T11:52:37.662" v="87" actId="14100"/>
          <ac:spMkLst>
            <pc:docMk/>
            <pc:sldMk cId="3882930293" sldId="802"/>
            <ac:spMk id="20" creationId="{B033EADE-21F0-3551-D897-E32A60C8EC33}"/>
          </ac:spMkLst>
        </pc:spChg>
        <pc:spChg chg="add mod">
          <ac:chgData name="Matthew Archer" userId="aad98465-9c59-4159-8df1-a13be7bdef7f" providerId="ADAL" clId="{4992927F-7893-4EE6-9D2F-A0C7746BD77C}" dt="2024-11-01T11:52:37.662" v="87" actId="14100"/>
          <ac:spMkLst>
            <pc:docMk/>
            <pc:sldMk cId="3882930293" sldId="802"/>
            <ac:spMk id="21" creationId="{E3847717-3771-59B1-24DF-5C79C5D271B8}"/>
          </ac:spMkLst>
        </pc:spChg>
        <pc:spChg chg="add mod">
          <ac:chgData name="Matthew Archer" userId="aad98465-9c59-4159-8df1-a13be7bdef7f" providerId="ADAL" clId="{4992927F-7893-4EE6-9D2F-A0C7746BD77C}" dt="2024-11-01T11:52:37.662" v="87" actId="14100"/>
          <ac:spMkLst>
            <pc:docMk/>
            <pc:sldMk cId="3882930293" sldId="802"/>
            <ac:spMk id="22" creationId="{CE67F54B-372B-4181-B99F-26AE51CF0F77}"/>
          </ac:spMkLst>
        </pc:spChg>
        <pc:spChg chg="add mod">
          <ac:chgData name="Matthew Archer" userId="aad98465-9c59-4159-8df1-a13be7bdef7f" providerId="ADAL" clId="{4992927F-7893-4EE6-9D2F-A0C7746BD77C}" dt="2024-11-01T11:52:37.662" v="87" actId="14100"/>
          <ac:spMkLst>
            <pc:docMk/>
            <pc:sldMk cId="3882930293" sldId="802"/>
            <ac:spMk id="23" creationId="{240B968E-2201-5898-A7A8-60785D4CD605}"/>
          </ac:spMkLst>
        </pc:spChg>
        <pc:spChg chg="add mod">
          <ac:chgData name="Matthew Archer" userId="aad98465-9c59-4159-8df1-a13be7bdef7f" providerId="ADAL" clId="{4992927F-7893-4EE6-9D2F-A0C7746BD77C}" dt="2024-11-01T11:52:37.662" v="87" actId="14100"/>
          <ac:spMkLst>
            <pc:docMk/>
            <pc:sldMk cId="3882930293" sldId="802"/>
            <ac:spMk id="24" creationId="{1A4475A6-9555-F1FA-7078-3760CE053653}"/>
          </ac:spMkLst>
        </pc:spChg>
        <pc:grpChg chg="add mod">
          <ac:chgData name="Matthew Archer" userId="aad98465-9c59-4159-8df1-a13be7bdef7f" providerId="ADAL" clId="{4992927F-7893-4EE6-9D2F-A0C7746BD77C}" dt="2024-11-01T11:52:52.394" v="90" actId="14100"/>
          <ac:grpSpMkLst>
            <pc:docMk/>
            <pc:sldMk cId="3882930293" sldId="802"/>
            <ac:grpSpMk id="4" creationId="{08C4D3B6-12A2-5E5B-C130-3E3AF3EF5036}"/>
          </ac:grpSpMkLst>
        </pc:grpChg>
        <pc:graphicFrameChg chg="del modGraphic">
          <ac:chgData name="Matthew Archer" userId="aad98465-9c59-4159-8df1-a13be7bdef7f" providerId="ADAL" clId="{4992927F-7893-4EE6-9D2F-A0C7746BD77C}" dt="2024-11-01T11:51:54.554" v="82" actId="478"/>
          <ac:graphicFrameMkLst>
            <pc:docMk/>
            <pc:sldMk cId="3882930293" sldId="802"/>
            <ac:graphicFrameMk id="1031286" creationId="{03E1F7A3-EB61-AEB0-EA41-5DB357A522ED}"/>
          </ac:graphicFrameMkLst>
        </pc:graphicFrameChg>
        <pc:picChg chg="add mod">
          <ac:chgData name="Matthew Archer" userId="aad98465-9c59-4159-8df1-a13be7bdef7f" providerId="ADAL" clId="{4992927F-7893-4EE6-9D2F-A0C7746BD77C}" dt="2024-11-01T11:52:45.090" v="88" actId="14100"/>
          <ac:picMkLst>
            <pc:docMk/>
            <pc:sldMk cId="3882930293" sldId="802"/>
            <ac:picMk id="2" creationId="{53C615F0-803C-D0AE-6BE6-6A46A6D035A3}"/>
          </ac:picMkLst>
        </pc:picChg>
        <pc:picChg chg="mod">
          <ac:chgData name="Matthew Archer" userId="aad98465-9c59-4159-8df1-a13be7bdef7f" providerId="ADAL" clId="{4992927F-7893-4EE6-9D2F-A0C7746BD77C}" dt="2024-11-01T11:51:56.183" v="83"/>
          <ac:picMkLst>
            <pc:docMk/>
            <pc:sldMk cId="3882930293" sldId="802"/>
            <ac:picMk id="6" creationId="{BDA588BB-3F5C-F406-4383-BD5888E40D2B}"/>
          </ac:picMkLst>
        </pc:picChg>
        <pc:picChg chg="add mod">
          <ac:chgData name="Matthew Archer" userId="aad98465-9c59-4159-8df1-a13be7bdef7f" providerId="ADAL" clId="{4992927F-7893-4EE6-9D2F-A0C7746BD77C}" dt="2024-11-01T11:53:02.064" v="91" actId="1076"/>
          <ac:picMkLst>
            <pc:docMk/>
            <pc:sldMk cId="3882930293" sldId="802"/>
            <ac:picMk id="11" creationId="{5EFD137C-1A5D-3D44-A2E4-F8AA82A5DB1F}"/>
          </ac:picMkLst>
        </pc:picChg>
        <pc:picChg chg="add mod">
          <ac:chgData name="Matthew Archer" userId="aad98465-9c59-4159-8df1-a13be7bdef7f" providerId="ADAL" clId="{4992927F-7893-4EE6-9D2F-A0C7746BD77C}" dt="2024-11-01T11:53:07.103" v="92" actId="1076"/>
          <ac:picMkLst>
            <pc:docMk/>
            <pc:sldMk cId="3882930293" sldId="802"/>
            <ac:picMk id="16" creationId="{98ED2798-B8E3-1A3C-7480-FF852F561E28}"/>
          </ac:picMkLst>
        </pc:picChg>
      </pc:sldChg>
      <pc:sldChg chg="addSp modSp add del mod">
        <pc:chgData name="Matthew Archer" userId="aad98465-9c59-4159-8df1-a13be7bdef7f" providerId="ADAL" clId="{4992927F-7893-4EE6-9D2F-A0C7746BD77C}" dt="2024-11-01T12:00:22.701" v="149" actId="47"/>
        <pc:sldMkLst>
          <pc:docMk/>
          <pc:sldMk cId="2746236920" sldId="803"/>
        </pc:sldMkLst>
        <pc:spChg chg="mod">
          <ac:chgData name="Matthew Archer" userId="aad98465-9c59-4159-8df1-a13be7bdef7f" providerId="ADAL" clId="{4992927F-7893-4EE6-9D2F-A0C7746BD77C}" dt="2024-11-01T11:56:19.304" v="108"/>
          <ac:spMkLst>
            <pc:docMk/>
            <pc:sldMk cId="2746236920" sldId="803"/>
            <ac:spMk id="3" creationId="{CAF8A2DD-0C99-41B1-AE36-353BAD43AD5F}"/>
          </ac:spMkLst>
        </pc:spChg>
        <pc:spChg chg="add mod">
          <ac:chgData name="Matthew Archer" userId="aad98465-9c59-4159-8df1-a13be7bdef7f" providerId="ADAL" clId="{4992927F-7893-4EE6-9D2F-A0C7746BD77C}" dt="2024-11-01T11:56:19.304" v="108"/>
          <ac:spMkLst>
            <pc:docMk/>
            <pc:sldMk cId="2746236920" sldId="803"/>
            <ac:spMk id="5" creationId="{ABEC8EEF-2F8E-9F9F-6FE6-16B5689FC567}"/>
          </ac:spMkLst>
        </pc:spChg>
        <pc:grpChg chg="add mod ord">
          <ac:chgData name="Matthew Archer" userId="aad98465-9c59-4159-8df1-a13be7bdef7f" providerId="ADAL" clId="{4992927F-7893-4EE6-9D2F-A0C7746BD77C}" dt="2024-11-01T11:57:25.471" v="126" actId="167"/>
          <ac:grpSpMkLst>
            <pc:docMk/>
            <pc:sldMk cId="2746236920" sldId="803"/>
            <ac:grpSpMk id="2" creationId="{2FA9318E-0E2C-89A5-2639-A790E36DDF96}"/>
          </ac:grpSpMkLst>
        </pc:grpChg>
        <pc:graphicFrameChg chg="modGraphic">
          <ac:chgData name="Matthew Archer" userId="aad98465-9c59-4159-8df1-a13be7bdef7f" providerId="ADAL" clId="{4992927F-7893-4EE6-9D2F-A0C7746BD77C}" dt="2024-11-01T11:56:37.102" v="118" actId="6549"/>
          <ac:graphicFrameMkLst>
            <pc:docMk/>
            <pc:sldMk cId="2746236920" sldId="803"/>
            <ac:graphicFrameMk id="1031286" creationId="{03E1F7A3-EB61-AEB0-EA41-5DB357A522ED}"/>
          </ac:graphicFrameMkLst>
        </pc:graphicFrameChg>
        <pc:picChg chg="mod">
          <ac:chgData name="Matthew Archer" userId="aad98465-9c59-4159-8df1-a13be7bdef7f" providerId="ADAL" clId="{4992927F-7893-4EE6-9D2F-A0C7746BD77C}" dt="2024-11-01T11:56:19.304" v="108"/>
          <ac:picMkLst>
            <pc:docMk/>
            <pc:sldMk cId="2746236920" sldId="803"/>
            <ac:picMk id="4" creationId="{E566A2BF-58ED-A99E-02FE-829E7842775F}"/>
          </ac:picMkLst>
        </pc:picChg>
        <pc:picChg chg="add mod">
          <ac:chgData name="Matthew Archer" userId="aad98465-9c59-4159-8df1-a13be7bdef7f" providerId="ADAL" clId="{4992927F-7893-4EE6-9D2F-A0C7746BD77C}" dt="2024-11-01T11:56:59.124" v="121" actId="1076"/>
          <ac:picMkLst>
            <pc:docMk/>
            <pc:sldMk cId="2746236920" sldId="803"/>
            <ac:picMk id="6" creationId="{B5E6CD03-F192-086D-6473-BCCDB9C4C670}"/>
          </ac:picMkLst>
        </pc:picChg>
        <pc:picChg chg="add mod">
          <ac:chgData name="Matthew Archer" userId="aad98465-9c59-4159-8df1-a13be7bdef7f" providerId="ADAL" clId="{4992927F-7893-4EE6-9D2F-A0C7746BD77C}" dt="2024-11-01T11:56:54.638" v="120" actId="1076"/>
          <ac:picMkLst>
            <pc:docMk/>
            <pc:sldMk cId="2746236920" sldId="803"/>
            <ac:picMk id="7" creationId="{E05E017A-5620-4AB8-1519-D1F304D47E52}"/>
          </ac:picMkLst>
        </pc:picChg>
      </pc:sldChg>
      <pc:sldChg chg="addSp delSp modSp add mod">
        <pc:chgData name="Matthew Archer" userId="aad98465-9c59-4159-8df1-a13be7bdef7f" providerId="ADAL" clId="{4992927F-7893-4EE6-9D2F-A0C7746BD77C}" dt="2024-11-01T12:00:15.677" v="147" actId="1036"/>
        <pc:sldMkLst>
          <pc:docMk/>
          <pc:sldMk cId="1377299723" sldId="804"/>
        </pc:sldMkLst>
        <pc:spChg chg="del">
          <ac:chgData name="Matthew Archer" userId="aad98465-9c59-4159-8df1-a13be7bdef7f" providerId="ADAL" clId="{4992927F-7893-4EE6-9D2F-A0C7746BD77C}" dt="2024-11-01T11:59:33.177" v="131" actId="478"/>
          <ac:spMkLst>
            <pc:docMk/>
            <pc:sldMk cId="1377299723" sldId="804"/>
            <ac:spMk id="3"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7"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8"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9"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0"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2"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3"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4"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5"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7"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8"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19"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20"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21"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22"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23" creationId="{00000000-0000-0000-0000-000000000000}"/>
          </ac:spMkLst>
        </pc:spChg>
        <pc:spChg chg="del">
          <ac:chgData name="Matthew Archer" userId="aad98465-9c59-4159-8df1-a13be7bdef7f" providerId="ADAL" clId="{4992927F-7893-4EE6-9D2F-A0C7746BD77C}" dt="2024-11-01T11:59:33.177" v="131" actId="478"/>
          <ac:spMkLst>
            <pc:docMk/>
            <pc:sldMk cId="1377299723" sldId="804"/>
            <ac:spMk id="24" creationId="{00000000-0000-0000-0000-000000000000}"/>
          </ac:spMkLst>
        </pc:spChg>
        <pc:spChg chg="mod">
          <ac:chgData name="Matthew Archer" userId="aad98465-9c59-4159-8df1-a13be7bdef7f" providerId="ADAL" clId="{4992927F-7893-4EE6-9D2F-A0C7746BD77C}" dt="2024-11-01T12:00:15.677" v="147" actId="1036"/>
          <ac:spMkLst>
            <pc:docMk/>
            <pc:sldMk cId="1377299723" sldId="804"/>
            <ac:spMk id="29" creationId="{00000000-0000-0000-0000-000000000000}"/>
          </ac:spMkLst>
        </pc:spChg>
        <pc:grpChg chg="del">
          <ac:chgData name="Matthew Archer" userId="aad98465-9c59-4159-8df1-a13be7bdef7f" providerId="ADAL" clId="{4992927F-7893-4EE6-9D2F-A0C7746BD77C}" dt="2024-11-01T11:59:33.177" v="131" actId="478"/>
          <ac:grpSpMkLst>
            <pc:docMk/>
            <pc:sldMk cId="1377299723" sldId="804"/>
            <ac:grpSpMk id="4" creationId="{00000000-0000-0000-0000-000000000000}"/>
          </ac:grpSpMkLst>
        </pc:grpChg>
        <pc:picChg chg="del">
          <ac:chgData name="Matthew Archer" userId="aad98465-9c59-4159-8df1-a13be7bdef7f" providerId="ADAL" clId="{4992927F-7893-4EE6-9D2F-A0C7746BD77C}" dt="2024-11-01T11:59:33.177" v="131" actId="478"/>
          <ac:picMkLst>
            <pc:docMk/>
            <pc:sldMk cId="1377299723" sldId="804"/>
            <ac:picMk id="2" creationId="{00000000-0000-0000-0000-000000000000}"/>
          </ac:picMkLst>
        </pc:picChg>
        <pc:picChg chg="del">
          <ac:chgData name="Matthew Archer" userId="aad98465-9c59-4159-8df1-a13be7bdef7f" providerId="ADAL" clId="{4992927F-7893-4EE6-9D2F-A0C7746BD77C}" dt="2024-11-01T11:59:33.177" v="131" actId="478"/>
          <ac:picMkLst>
            <pc:docMk/>
            <pc:sldMk cId="1377299723" sldId="804"/>
            <ac:picMk id="11" creationId="{00000000-0000-0000-0000-000000000000}"/>
          </ac:picMkLst>
        </pc:picChg>
        <pc:picChg chg="del">
          <ac:chgData name="Matthew Archer" userId="aad98465-9c59-4159-8df1-a13be7bdef7f" providerId="ADAL" clId="{4992927F-7893-4EE6-9D2F-A0C7746BD77C}" dt="2024-11-01T11:59:33.177" v="131" actId="478"/>
          <ac:picMkLst>
            <pc:docMk/>
            <pc:sldMk cId="1377299723" sldId="804"/>
            <ac:picMk id="16" creationId="{00000000-0000-0000-0000-000000000000}"/>
          </ac:picMkLst>
        </pc:picChg>
        <pc:picChg chg="add mod">
          <ac:chgData name="Matthew Archer" userId="aad98465-9c59-4159-8df1-a13be7bdef7f" providerId="ADAL" clId="{4992927F-7893-4EE6-9D2F-A0C7746BD77C}" dt="2024-11-01T12:00:15.677" v="147" actId="1036"/>
          <ac:picMkLst>
            <pc:docMk/>
            <pc:sldMk cId="1377299723" sldId="804"/>
            <ac:picMk id="25" creationId="{049AFDA5-4188-8AEC-AD92-74EDEE93B1AF}"/>
          </ac:picMkLst>
        </pc:picChg>
      </pc:sldChg>
      <pc:sldChg chg="modSp add mod">
        <pc:chgData name="Matthew Archer" userId="aad98465-9c59-4159-8df1-a13be7bdef7f" providerId="ADAL" clId="{4992927F-7893-4EE6-9D2F-A0C7746BD77C}" dt="2024-11-01T12:05:30.610" v="229" actId="6549"/>
        <pc:sldMkLst>
          <pc:docMk/>
          <pc:sldMk cId="1427941174" sldId="805"/>
        </pc:sldMkLst>
        <pc:spChg chg="mod">
          <ac:chgData name="Matthew Archer" userId="aad98465-9c59-4159-8df1-a13be7bdef7f" providerId="ADAL" clId="{4992927F-7893-4EE6-9D2F-A0C7746BD77C}" dt="2024-11-01T12:05:30.610" v="229" actId="6549"/>
          <ac:spMkLst>
            <pc:docMk/>
            <pc:sldMk cId="1427941174" sldId="805"/>
            <ac:spMk id="29699" creationId="{66E6A6E2-685E-5538-5AA6-71E4C9FE8CCC}"/>
          </ac:spMkLst>
        </pc:spChg>
      </pc:sldChg>
      <pc:sldChg chg="delSp modSp add del">
        <pc:chgData name="Matthew Archer" userId="aad98465-9c59-4159-8df1-a13be7bdef7f" providerId="ADAL" clId="{4992927F-7893-4EE6-9D2F-A0C7746BD77C}" dt="2024-11-01T12:02:54.757" v="174" actId="2696"/>
        <pc:sldMkLst>
          <pc:docMk/>
          <pc:sldMk cId="3864638752" sldId="805"/>
        </pc:sldMkLst>
        <pc:picChg chg="del">
          <ac:chgData name="Matthew Archer" userId="aad98465-9c59-4159-8df1-a13be7bdef7f" providerId="ADAL" clId="{4992927F-7893-4EE6-9D2F-A0C7746BD77C}" dt="2024-11-01T12:02:39.502" v="168" actId="478"/>
          <ac:picMkLst>
            <pc:docMk/>
            <pc:sldMk cId="3864638752" sldId="805"/>
            <ac:picMk id="27650" creationId="{61330844-560D-BC75-9526-F63211C9AD07}"/>
          </ac:picMkLst>
        </pc:picChg>
        <pc:picChg chg="del">
          <ac:chgData name="Matthew Archer" userId="aad98465-9c59-4159-8df1-a13be7bdef7f" providerId="ADAL" clId="{4992927F-7893-4EE6-9D2F-A0C7746BD77C}" dt="2024-11-01T12:02:41.402" v="170" actId="478"/>
          <ac:picMkLst>
            <pc:docMk/>
            <pc:sldMk cId="3864638752" sldId="805"/>
            <ac:picMk id="27651" creationId="{8E2BD564-454E-A196-E36F-0DF81B4BA18D}"/>
          </ac:picMkLst>
        </pc:picChg>
        <pc:picChg chg="del">
          <ac:chgData name="Matthew Archer" userId="aad98465-9c59-4159-8df1-a13be7bdef7f" providerId="ADAL" clId="{4992927F-7893-4EE6-9D2F-A0C7746BD77C}" dt="2024-11-01T12:02:40.402" v="169" actId="478"/>
          <ac:picMkLst>
            <pc:docMk/>
            <pc:sldMk cId="3864638752" sldId="805"/>
            <ac:picMk id="27653" creationId="{B81C304D-5DA6-E47D-39B6-71DB048B572F}"/>
          </ac:picMkLst>
        </pc:picChg>
        <pc:picChg chg="mod">
          <ac:chgData name="Matthew Archer" userId="aad98465-9c59-4159-8df1-a13be7bdef7f" providerId="ADAL" clId="{4992927F-7893-4EE6-9D2F-A0C7746BD77C}" dt="2024-11-01T12:02:50.483" v="173" actId="1076"/>
          <ac:picMkLst>
            <pc:docMk/>
            <pc:sldMk cId="3864638752" sldId="805"/>
            <ac:picMk id="27654" creationId="{DF2AC0FE-E3A2-415E-81AE-DA0CABDC8159}"/>
          </ac:picMkLst>
        </pc:picChg>
      </pc:sldChg>
      <pc:sldChg chg="modSp add mod ord">
        <pc:chgData name="Matthew Archer" userId="aad98465-9c59-4159-8df1-a13be7bdef7f" providerId="ADAL" clId="{4992927F-7893-4EE6-9D2F-A0C7746BD77C}" dt="2024-11-01T12:05:44.655" v="239" actId="20577"/>
        <pc:sldMkLst>
          <pc:docMk/>
          <pc:sldMk cId="1222200480" sldId="806"/>
        </pc:sldMkLst>
        <pc:spChg chg="mod">
          <ac:chgData name="Matthew Archer" userId="aad98465-9c59-4159-8df1-a13be7bdef7f" providerId="ADAL" clId="{4992927F-7893-4EE6-9D2F-A0C7746BD77C}" dt="2024-11-01T12:05:44.655" v="239" actId="20577"/>
          <ac:spMkLst>
            <pc:docMk/>
            <pc:sldMk cId="1222200480" sldId="806"/>
            <ac:spMk id="29699" creationId="{66E6A6E2-685E-5538-5AA6-71E4C9FE8CCC}"/>
          </ac:spMkLst>
        </pc:spChg>
      </pc:sldChg>
      <pc:sldChg chg="delSp del mod setBg">
        <pc:chgData name="Matthew Archer" userId="aad98465-9c59-4159-8df1-a13be7bdef7f" providerId="ADAL" clId="{4992927F-7893-4EE6-9D2F-A0C7746BD77C}" dt="2024-11-01T12:19:18.506" v="259" actId="47"/>
        <pc:sldMkLst>
          <pc:docMk/>
          <pc:sldMk cId="1709932540" sldId="807"/>
        </pc:sldMkLst>
        <pc:spChg chg="del topLvl">
          <ac:chgData name="Matthew Archer" userId="aad98465-9c59-4159-8df1-a13be7bdef7f" providerId="ADAL" clId="{4992927F-7893-4EE6-9D2F-A0C7746BD77C}" dt="2024-11-01T12:17:33.105" v="247" actId="478"/>
          <ac:spMkLst>
            <pc:docMk/>
            <pc:sldMk cId="1709932540" sldId="807"/>
            <ac:spMk id="6" creationId="{C7C6680A-9CF8-F225-F686-ABB475417868}"/>
          </ac:spMkLst>
        </pc:spChg>
        <pc:grpChg chg="del">
          <ac:chgData name="Matthew Archer" userId="aad98465-9c59-4159-8df1-a13be7bdef7f" providerId="ADAL" clId="{4992927F-7893-4EE6-9D2F-A0C7746BD77C}" dt="2024-11-01T12:17:33.105" v="247" actId="478"/>
          <ac:grpSpMkLst>
            <pc:docMk/>
            <pc:sldMk cId="1709932540" sldId="807"/>
            <ac:grpSpMk id="4" creationId="{8D3FE2C7-61F5-7D97-C8E4-3FED4E3AE963}"/>
          </ac:grpSpMkLst>
        </pc:grpChg>
        <pc:picChg chg="del topLvl">
          <ac:chgData name="Matthew Archer" userId="aad98465-9c59-4159-8df1-a13be7bdef7f" providerId="ADAL" clId="{4992927F-7893-4EE6-9D2F-A0C7746BD77C}" dt="2024-11-01T12:17:34.523" v="248" actId="478"/>
          <ac:picMkLst>
            <pc:docMk/>
            <pc:sldMk cId="1709932540" sldId="807"/>
            <ac:picMk id="3" creationId="{8DB90D13-BDBB-99D2-5FB6-C2CE318068D9}"/>
          </ac:picMkLst>
        </pc:picChg>
      </pc:sldChg>
      <pc:sldChg chg="add">
        <pc:chgData name="Matthew Archer" userId="aad98465-9c59-4159-8df1-a13be7bdef7f" providerId="ADAL" clId="{4992927F-7893-4EE6-9D2F-A0C7746BD77C}" dt="2024-11-01T12:18:52.434" v="252" actId="2890"/>
        <pc:sldMkLst>
          <pc:docMk/>
          <pc:sldMk cId="1511528632" sldId="808"/>
        </pc:sldMkLst>
      </pc:sldChg>
      <pc:sldChg chg="delSp modSp add mod ord">
        <pc:chgData name="Matthew Archer" userId="aad98465-9c59-4159-8df1-a13be7bdef7f" providerId="ADAL" clId="{4992927F-7893-4EE6-9D2F-A0C7746BD77C}" dt="2024-11-01T12:26:32.221" v="343" actId="1076"/>
        <pc:sldMkLst>
          <pc:docMk/>
          <pc:sldMk cId="320934150" sldId="809"/>
        </pc:sldMkLst>
        <pc:spChg chg="mod">
          <ac:chgData name="Matthew Archer" userId="aad98465-9c59-4159-8df1-a13be7bdef7f" providerId="ADAL" clId="{4992927F-7893-4EE6-9D2F-A0C7746BD77C}" dt="2024-11-01T12:26:26.325" v="342" actId="1076"/>
          <ac:spMkLst>
            <pc:docMk/>
            <pc:sldMk cId="320934150" sldId="809"/>
            <ac:spMk id="19458" creationId="{1EE975DE-B27F-BBD7-35E2-3CD84CEC49D6}"/>
          </ac:spMkLst>
        </pc:spChg>
        <pc:spChg chg="mod">
          <ac:chgData name="Matthew Archer" userId="aad98465-9c59-4159-8df1-a13be7bdef7f" providerId="ADAL" clId="{4992927F-7893-4EE6-9D2F-A0C7746BD77C}" dt="2024-11-01T12:26:32.221" v="343" actId="1076"/>
          <ac:spMkLst>
            <pc:docMk/>
            <pc:sldMk cId="320934150" sldId="809"/>
            <ac:spMk id="19500" creationId="{0F738A14-AB5A-B731-9D8F-7B566D4C54FF}"/>
          </ac:spMkLst>
        </pc:spChg>
        <pc:graphicFrameChg chg="del">
          <ac:chgData name="Matthew Archer" userId="aad98465-9c59-4159-8df1-a13be7bdef7f" providerId="ADAL" clId="{4992927F-7893-4EE6-9D2F-A0C7746BD77C}" dt="2024-11-01T12:22:14.932" v="271" actId="478"/>
          <ac:graphicFrameMkLst>
            <pc:docMk/>
            <pc:sldMk cId="320934150" sldId="809"/>
            <ac:graphicFrameMk id="253516" creationId="{A34876DC-27E3-D19B-F0D2-DFEF4FB641D9}"/>
          </ac:graphicFrameMkLst>
        </pc:graphicFrameChg>
      </pc:sldChg>
      <pc:sldChg chg="addSp delSp modSp add del mod ord">
        <pc:chgData name="Matthew Archer" userId="aad98465-9c59-4159-8df1-a13be7bdef7f" providerId="ADAL" clId="{4992927F-7893-4EE6-9D2F-A0C7746BD77C}" dt="2024-11-04T12:58:03.933" v="469" actId="47"/>
        <pc:sldMkLst>
          <pc:docMk/>
          <pc:sldMk cId="4075501957" sldId="810"/>
        </pc:sldMkLst>
        <pc:spChg chg="del">
          <ac:chgData name="Matthew Archer" userId="aad98465-9c59-4159-8df1-a13be7bdef7f" providerId="ADAL" clId="{4992927F-7893-4EE6-9D2F-A0C7746BD77C}" dt="2024-11-04T12:38:27.824" v="354" actId="478"/>
          <ac:spMkLst>
            <pc:docMk/>
            <pc:sldMk cId="4075501957" sldId="810"/>
            <ac:spMk id="29" creationId="{00000000-0000-0000-0000-000000000000}"/>
          </ac:spMkLst>
        </pc:spChg>
        <pc:graphicFrameChg chg="add mod modGraphic">
          <ac:chgData name="Matthew Archer" userId="aad98465-9c59-4159-8df1-a13be7bdef7f" providerId="ADAL" clId="{4992927F-7893-4EE6-9D2F-A0C7746BD77C}" dt="2024-11-04T12:51:43.332" v="426" actId="14734"/>
          <ac:graphicFrameMkLst>
            <pc:docMk/>
            <pc:sldMk cId="4075501957" sldId="810"/>
            <ac:graphicFrameMk id="4" creationId="{998DA6D8-F9F6-8E44-25F5-E8F15E11F2CA}"/>
          </ac:graphicFrameMkLst>
        </pc:graphicFrameChg>
        <pc:picChg chg="add mod ord">
          <ac:chgData name="Matthew Archer" userId="aad98465-9c59-4159-8df1-a13be7bdef7f" providerId="ADAL" clId="{4992927F-7893-4EE6-9D2F-A0C7746BD77C}" dt="2024-11-04T12:41:18.799" v="400" actId="1035"/>
          <ac:picMkLst>
            <pc:docMk/>
            <pc:sldMk cId="4075501957" sldId="810"/>
            <ac:picMk id="3" creationId="{9003B388-7979-3701-9DCD-426E9920AB06}"/>
          </ac:picMkLst>
        </pc:picChg>
        <pc:picChg chg="add mod">
          <ac:chgData name="Matthew Archer" userId="aad98465-9c59-4159-8df1-a13be7bdef7f" providerId="ADAL" clId="{4992927F-7893-4EE6-9D2F-A0C7746BD77C}" dt="2024-11-04T12:41:25.866" v="405" actId="1035"/>
          <ac:picMkLst>
            <pc:docMk/>
            <pc:sldMk cId="4075501957" sldId="810"/>
            <ac:picMk id="5" creationId="{3CED9E8C-51F2-42F4-AD61-0046F825DE34}"/>
          </ac:picMkLst>
        </pc:picChg>
        <pc:picChg chg="add mod">
          <ac:chgData name="Matthew Archer" userId="aad98465-9c59-4159-8df1-a13be7bdef7f" providerId="ADAL" clId="{4992927F-7893-4EE6-9D2F-A0C7746BD77C}" dt="2024-11-04T12:43:42.702" v="414" actId="14100"/>
          <ac:picMkLst>
            <pc:docMk/>
            <pc:sldMk cId="4075501957" sldId="810"/>
            <ac:picMk id="6" creationId="{98466389-C204-E4ED-7A2B-B5BC3F29304E}"/>
          </ac:picMkLst>
        </pc:picChg>
        <pc:picChg chg="add mod">
          <ac:chgData name="Matthew Archer" userId="aad98465-9c59-4159-8df1-a13be7bdef7f" providerId="ADAL" clId="{4992927F-7893-4EE6-9D2F-A0C7746BD77C}" dt="2024-11-04T12:50:03.655" v="424" actId="1076"/>
          <ac:picMkLst>
            <pc:docMk/>
            <pc:sldMk cId="4075501957" sldId="810"/>
            <ac:picMk id="7" creationId="{C6D12EB1-FC9C-0AA5-2D9C-EB9A0B652384}"/>
          </ac:picMkLst>
        </pc:picChg>
        <pc:picChg chg="del">
          <ac:chgData name="Matthew Archer" userId="aad98465-9c59-4159-8df1-a13be7bdef7f" providerId="ADAL" clId="{4992927F-7893-4EE6-9D2F-A0C7746BD77C}" dt="2024-11-04T12:38:24.019" v="353" actId="478"/>
          <ac:picMkLst>
            <pc:docMk/>
            <pc:sldMk cId="4075501957" sldId="810"/>
            <ac:picMk id="25" creationId="{049AFDA5-4188-8AEC-AD92-74EDEE93B1AF}"/>
          </ac:picMkLst>
        </pc:picChg>
      </pc:sldChg>
      <pc:sldChg chg="addSp delSp modSp add mod">
        <pc:chgData name="Matthew Archer" userId="aad98465-9c59-4159-8df1-a13be7bdef7f" providerId="ADAL" clId="{4992927F-7893-4EE6-9D2F-A0C7746BD77C}" dt="2024-11-04T12:59:50.137" v="508" actId="6549"/>
        <pc:sldMkLst>
          <pc:docMk/>
          <pc:sldMk cId="3547353045" sldId="811"/>
        </pc:sldMkLst>
        <pc:spChg chg="add mod">
          <ac:chgData name="Matthew Archer" userId="aad98465-9c59-4159-8df1-a13be7bdef7f" providerId="ADAL" clId="{4992927F-7893-4EE6-9D2F-A0C7746BD77C}" dt="2024-11-04T12:58:16.526" v="490" actId="1036"/>
          <ac:spMkLst>
            <pc:docMk/>
            <pc:sldMk cId="3547353045" sldId="811"/>
            <ac:spMk id="10" creationId="{EB9322D3-0180-5811-3BF8-A46AA0FF8024}"/>
          </ac:spMkLst>
        </pc:spChg>
        <pc:spChg chg="add mod">
          <ac:chgData name="Matthew Archer" userId="aad98465-9c59-4159-8df1-a13be7bdef7f" providerId="ADAL" clId="{4992927F-7893-4EE6-9D2F-A0C7746BD77C}" dt="2024-11-04T12:59:50.137" v="508" actId="6549"/>
          <ac:spMkLst>
            <pc:docMk/>
            <pc:sldMk cId="3547353045" sldId="811"/>
            <ac:spMk id="11" creationId="{8ED50105-D80E-8105-012D-2745A04D2844}"/>
          </ac:spMkLst>
        </pc:spChg>
        <pc:graphicFrameChg chg="add del">
          <ac:chgData name="Matthew Archer" userId="aad98465-9c59-4159-8df1-a13be7bdef7f" providerId="ADAL" clId="{4992927F-7893-4EE6-9D2F-A0C7746BD77C}" dt="2024-11-04T12:57:21.235" v="446" actId="478"/>
          <ac:graphicFrameMkLst>
            <pc:docMk/>
            <pc:sldMk cId="3547353045" sldId="811"/>
            <ac:graphicFrameMk id="2" creationId="{2FA3518E-EF72-E6F7-14DA-1C674FABF0A2}"/>
          </ac:graphicFrameMkLst>
        </pc:graphicFrameChg>
        <pc:graphicFrameChg chg="del">
          <ac:chgData name="Matthew Archer" userId="aad98465-9c59-4159-8df1-a13be7bdef7f" providerId="ADAL" clId="{4992927F-7893-4EE6-9D2F-A0C7746BD77C}" dt="2024-11-04T12:55:31.719" v="429" actId="478"/>
          <ac:graphicFrameMkLst>
            <pc:docMk/>
            <pc:sldMk cId="3547353045" sldId="811"/>
            <ac:graphicFrameMk id="4" creationId="{998DA6D8-F9F6-8E44-25F5-E8F15E11F2CA}"/>
          </ac:graphicFrameMkLst>
        </pc:graphicFrameChg>
        <pc:graphicFrameChg chg="add del mod">
          <ac:chgData name="Matthew Archer" userId="aad98465-9c59-4159-8df1-a13be7bdef7f" providerId="ADAL" clId="{4992927F-7893-4EE6-9D2F-A0C7746BD77C}" dt="2024-11-04T12:57:18.423" v="445" actId="478"/>
          <ac:graphicFrameMkLst>
            <pc:docMk/>
            <pc:sldMk cId="3547353045" sldId="811"/>
            <ac:graphicFrameMk id="8" creationId="{2A7B761C-40C2-82B0-07C6-76EDE62B0E60}"/>
          </ac:graphicFrameMkLst>
        </pc:graphicFrameChg>
        <pc:picChg chg="mod">
          <ac:chgData name="Matthew Archer" userId="aad98465-9c59-4159-8df1-a13be7bdef7f" providerId="ADAL" clId="{4992927F-7893-4EE6-9D2F-A0C7746BD77C}" dt="2024-11-04T12:58:16.526" v="490" actId="1036"/>
          <ac:picMkLst>
            <pc:docMk/>
            <pc:sldMk cId="3547353045" sldId="811"/>
            <ac:picMk id="3" creationId="{9003B388-7979-3701-9DCD-426E9920AB06}"/>
          </ac:picMkLst>
        </pc:picChg>
        <pc:picChg chg="mod">
          <ac:chgData name="Matthew Archer" userId="aad98465-9c59-4159-8df1-a13be7bdef7f" providerId="ADAL" clId="{4992927F-7893-4EE6-9D2F-A0C7746BD77C}" dt="2024-11-04T12:58:16.526" v="490" actId="1036"/>
          <ac:picMkLst>
            <pc:docMk/>
            <pc:sldMk cId="3547353045" sldId="811"/>
            <ac:picMk id="5" creationId="{3CED9E8C-51F2-42F4-AD61-0046F825DE34}"/>
          </ac:picMkLst>
        </pc:picChg>
        <pc:picChg chg="mod">
          <ac:chgData name="Matthew Archer" userId="aad98465-9c59-4159-8df1-a13be7bdef7f" providerId="ADAL" clId="{4992927F-7893-4EE6-9D2F-A0C7746BD77C}" dt="2024-11-04T12:58:16.526" v="490" actId="1036"/>
          <ac:picMkLst>
            <pc:docMk/>
            <pc:sldMk cId="3547353045" sldId="811"/>
            <ac:picMk id="6" creationId="{98466389-C204-E4ED-7A2B-B5BC3F29304E}"/>
          </ac:picMkLst>
        </pc:picChg>
        <pc:picChg chg="mod">
          <ac:chgData name="Matthew Archer" userId="aad98465-9c59-4159-8df1-a13be7bdef7f" providerId="ADAL" clId="{4992927F-7893-4EE6-9D2F-A0C7746BD77C}" dt="2024-11-04T12:58:16.526" v="490" actId="1036"/>
          <ac:picMkLst>
            <pc:docMk/>
            <pc:sldMk cId="3547353045" sldId="811"/>
            <ac:picMk id="7" creationId="{C6D12EB1-FC9C-0AA5-2D9C-EB9A0B652384}"/>
          </ac:picMkLst>
        </pc:picChg>
      </pc:sldChg>
      <pc:sldMasterChg chg="delSp">
        <pc:chgData name="Matthew Archer" userId="aad98465-9c59-4159-8df1-a13be7bdef7f" providerId="ADAL" clId="{4992927F-7893-4EE6-9D2F-A0C7746BD77C}" dt="2024-11-01T11:43:30.797" v="56" actId="478"/>
        <pc:sldMasterMkLst>
          <pc:docMk/>
          <pc:sldMasterMk cId="0" sldId="2147483648"/>
        </pc:sldMasterMkLst>
        <pc:picChg chg="del">
          <ac:chgData name="Matthew Archer" userId="aad98465-9c59-4159-8df1-a13be7bdef7f" providerId="ADAL" clId="{4992927F-7893-4EE6-9D2F-A0C7746BD77C}" dt="2024-11-01T11:43:29.087" v="55" actId="478"/>
          <ac:picMkLst>
            <pc:docMk/>
            <pc:sldMasterMk cId="0" sldId="2147483648"/>
            <ac:picMk id="1026" creationId="{A538DCD2-890F-7FDF-C6B2-74FF6D6D5667}"/>
          </ac:picMkLst>
        </pc:picChg>
        <pc:picChg chg="del">
          <ac:chgData name="Matthew Archer" userId="aad98465-9c59-4159-8df1-a13be7bdef7f" providerId="ADAL" clId="{4992927F-7893-4EE6-9D2F-A0C7746BD77C}" dt="2024-11-01T11:43:30.797" v="56" actId="478"/>
          <ac:picMkLst>
            <pc:docMk/>
            <pc:sldMasterMk cId="0" sldId="2147483648"/>
            <ac:picMk id="1029" creationId="{588E4763-FF91-5384-AB08-6D5038D2338A}"/>
          </ac:picMkLst>
        </pc:picChg>
      </pc:sldMasterChg>
      <pc:sldMasterChg chg="delSldLayout">
        <pc:chgData name="Matthew Archer" userId="aad98465-9c59-4159-8df1-a13be7bdef7f" providerId="ADAL" clId="{4992927F-7893-4EE6-9D2F-A0C7746BD77C}" dt="2024-11-01T12:19:18.506" v="259" actId="47"/>
        <pc:sldMasterMkLst>
          <pc:docMk/>
          <pc:sldMasterMk cId="203100254" sldId="2147483685"/>
        </pc:sldMasterMkLst>
        <pc:sldLayoutChg chg="del">
          <pc:chgData name="Matthew Archer" userId="aad98465-9c59-4159-8df1-a13be7bdef7f" providerId="ADAL" clId="{4992927F-7893-4EE6-9D2F-A0C7746BD77C}" dt="2024-11-01T12:19:18.506" v="259" actId="47"/>
          <pc:sldLayoutMkLst>
            <pc:docMk/>
            <pc:sldMasterMk cId="203100254" sldId="2147483685"/>
            <pc:sldLayoutMk cId="1298955054" sldId="214748369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0130" name="Rectangle 2">
            <a:extLst>
              <a:ext uri="{FF2B5EF4-FFF2-40B4-BE49-F238E27FC236}">
                <a16:creationId xmlns:a16="http://schemas.microsoft.com/office/drawing/2014/main" id="{0BD69F14-8AA8-9AEB-F22D-0E724F3E37A7}"/>
              </a:ext>
            </a:extLst>
          </p:cNvPr>
          <p:cNvSpPr>
            <a:spLocks noGrp="1" noChangeArrowheads="1"/>
          </p:cNvSpPr>
          <p:nvPr>
            <p:ph type="hdr" sz="quarter"/>
          </p:nvPr>
        </p:nvSpPr>
        <p:spPr bwMode="auto">
          <a:xfrm>
            <a:off x="0" y="0"/>
            <a:ext cx="2946400" cy="4937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p>
        </p:txBody>
      </p:sp>
      <p:sp>
        <p:nvSpPr>
          <p:cNvPr id="1200131" name="Rectangle 3">
            <a:extLst>
              <a:ext uri="{FF2B5EF4-FFF2-40B4-BE49-F238E27FC236}">
                <a16:creationId xmlns:a16="http://schemas.microsoft.com/office/drawing/2014/main" id="{5EAADE27-CE51-F008-C527-A9E1F71EDDED}"/>
              </a:ext>
            </a:extLst>
          </p:cNvPr>
          <p:cNvSpPr>
            <a:spLocks noGrp="1" noChangeArrowheads="1"/>
          </p:cNvSpPr>
          <p:nvPr>
            <p:ph type="dt" sz="quarter" idx="1"/>
          </p:nvPr>
        </p:nvSpPr>
        <p:spPr bwMode="auto">
          <a:xfrm>
            <a:off x="3849688" y="0"/>
            <a:ext cx="2946400" cy="4937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p>
        </p:txBody>
      </p:sp>
      <p:sp>
        <p:nvSpPr>
          <p:cNvPr id="1200132" name="Rectangle 4">
            <a:extLst>
              <a:ext uri="{FF2B5EF4-FFF2-40B4-BE49-F238E27FC236}">
                <a16:creationId xmlns:a16="http://schemas.microsoft.com/office/drawing/2014/main" id="{E6CC4BB7-11E4-1941-25B3-2E4C2F9615E9}"/>
              </a:ext>
            </a:extLst>
          </p:cNvPr>
          <p:cNvSpPr>
            <a:spLocks noGrp="1" noChangeArrowheads="1"/>
          </p:cNvSpPr>
          <p:nvPr>
            <p:ph type="ftr" sz="quarter" idx="2"/>
          </p:nvPr>
        </p:nvSpPr>
        <p:spPr bwMode="auto">
          <a:xfrm>
            <a:off x="0" y="9378950"/>
            <a:ext cx="2946400" cy="49371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p>
        </p:txBody>
      </p:sp>
      <p:sp>
        <p:nvSpPr>
          <p:cNvPr id="1200133" name="Rectangle 5">
            <a:extLst>
              <a:ext uri="{FF2B5EF4-FFF2-40B4-BE49-F238E27FC236}">
                <a16:creationId xmlns:a16="http://schemas.microsoft.com/office/drawing/2014/main" id="{871E5339-8CDC-9EEA-16E3-00FE66E62796}"/>
              </a:ext>
            </a:extLst>
          </p:cNvPr>
          <p:cNvSpPr>
            <a:spLocks noGrp="1" noChangeArrowheads="1"/>
          </p:cNvSpPr>
          <p:nvPr>
            <p:ph type="sldNum" sz="quarter" idx="3"/>
          </p:nvPr>
        </p:nvSpPr>
        <p:spPr bwMode="auto">
          <a:xfrm>
            <a:off x="3849688" y="9378950"/>
            <a:ext cx="2946400" cy="49371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fld id="{75BB6C8A-3C7E-4EB7-9959-56C41B132592}"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BC3B0ED7-8466-3337-7473-3B108F985BEA}"/>
              </a:ext>
            </a:extLst>
          </p:cNvPr>
          <p:cNvSpPr>
            <a:spLocks noGrp="1" noChangeArrowheads="1"/>
          </p:cNvSpPr>
          <p:nvPr>
            <p:ph type="hdr" sz="quarter"/>
          </p:nvPr>
        </p:nvSpPr>
        <p:spPr bwMode="auto">
          <a:xfrm>
            <a:off x="0" y="0"/>
            <a:ext cx="2946400" cy="4937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p>
        </p:txBody>
      </p:sp>
      <p:sp>
        <p:nvSpPr>
          <p:cNvPr id="69635" name="Rectangle 3">
            <a:extLst>
              <a:ext uri="{FF2B5EF4-FFF2-40B4-BE49-F238E27FC236}">
                <a16:creationId xmlns:a16="http://schemas.microsoft.com/office/drawing/2014/main" id="{6F1C20B2-9E22-702D-8BE6-B904BEABF2C8}"/>
              </a:ext>
            </a:extLst>
          </p:cNvPr>
          <p:cNvSpPr>
            <a:spLocks noGrp="1" noChangeArrowheads="1"/>
          </p:cNvSpPr>
          <p:nvPr>
            <p:ph type="dt" idx="1"/>
          </p:nvPr>
        </p:nvSpPr>
        <p:spPr bwMode="auto">
          <a:xfrm>
            <a:off x="3849688" y="0"/>
            <a:ext cx="2946400" cy="4937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p>
        </p:txBody>
      </p:sp>
      <p:sp>
        <p:nvSpPr>
          <p:cNvPr id="3076" name="Rectangle 4">
            <a:extLst>
              <a:ext uri="{FF2B5EF4-FFF2-40B4-BE49-F238E27FC236}">
                <a16:creationId xmlns:a16="http://schemas.microsoft.com/office/drawing/2014/main" id="{D1629FE0-B19E-1008-9ED8-C5D0C1897FC9}"/>
              </a:ext>
            </a:extLst>
          </p:cNvPr>
          <p:cNvSpPr>
            <a:spLocks noGrp="1" noRot="1" noChangeAspect="1" noChangeArrowheads="1" noTextEdit="1"/>
          </p:cNvSpPr>
          <p:nvPr>
            <p:ph type="sldImg" idx="2"/>
          </p:nvPr>
        </p:nvSpPr>
        <p:spPr bwMode="auto">
          <a:xfrm>
            <a:off x="931863" y="741363"/>
            <a:ext cx="4935537" cy="37020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7" name="Rectangle 5">
            <a:extLst>
              <a:ext uri="{FF2B5EF4-FFF2-40B4-BE49-F238E27FC236}">
                <a16:creationId xmlns:a16="http://schemas.microsoft.com/office/drawing/2014/main" id="{5A8CBCD0-71F2-65CB-2FA4-343C58284C08}"/>
              </a:ext>
            </a:extLst>
          </p:cNvPr>
          <p:cNvSpPr>
            <a:spLocks noGrp="1" noChangeArrowheads="1"/>
          </p:cNvSpPr>
          <p:nvPr>
            <p:ph type="body" sz="quarter" idx="3"/>
          </p:nvPr>
        </p:nvSpPr>
        <p:spPr bwMode="auto">
          <a:xfrm>
            <a:off x="679450" y="4691063"/>
            <a:ext cx="5438775" cy="444341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9638" name="Rectangle 6">
            <a:extLst>
              <a:ext uri="{FF2B5EF4-FFF2-40B4-BE49-F238E27FC236}">
                <a16:creationId xmlns:a16="http://schemas.microsoft.com/office/drawing/2014/main" id="{AC5DFACC-B9FF-78C3-2B41-8047E8146F4F}"/>
              </a:ext>
            </a:extLst>
          </p:cNvPr>
          <p:cNvSpPr>
            <a:spLocks noGrp="1" noChangeArrowheads="1"/>
          </p:cNvSpPr>
          <p:nvPr>
            <p:ph type="ftr" sz="quarter" idx="4"/>
          </p:nvPr>
        </p:nvSpPr>
        <p:spPr bwMode="auto">
          <a:xfrm>
            <a:off x="0" y="9378950"/>
            <a:ext cx="2946400" cy="49371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p>
        </p:txBody>
      </p:sp>
      <p:sp>
        <p:nvSpPr>
          <p:cNvPr id="69639" name="Rectangle 7">
            <a:extLst>
              <a:ext uri="{FF2B5EF4-FFF2-40B4-BE49-F238E27FC236}">
                <a16:creationId xmlns:a16="http://schemas.microsoft.com/office/drawing/2014/main" id="{9E00A206-94AF-52A8-29DA-40CB19D435DC}"/>
              </a:ext>
            </a:extLst>
          </p:cNvPr>
          <p:cNvSpPr>
            <a:spLocks noGrp="1" noChangeArrowheads="1"/>
          </p:cNvSpPr>
          <p:nvPr>
            <p:ph type="sldNum" sz="quarter" idx="5"/>
          </p:nvPr>
        </p:nvSpPr>
        <p:spPr bwMode="auto">
          <a:xfrm>
            <a:off x="3849688" y="9378950"/>
            <a:ext cx="2946400" cy="49371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fld id="{1433D702-CC6C-436E-81A2-868C5C3C5B2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lcinitiative.unep.fr/"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lca.jrc.ec.europa.eu/lcainfohub/directory.vm"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74645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0A3B4B73-7587-4A33-BE0D-E59B3AACA6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8390B5-1048-4EB2-A904-6827BF78E958}" type="slidenum">
              <a:rPr lang="en-GB" altLang="en-US"/>
              <a:pPr>
                <a:spcBef>
                  <a:spcPct val="0"/>
                </a:spcBef>
              </a:pPr>
              <a:t>2</a:t>
            </a:fld>
            <a:endParaRPr lang="en-GB" altLang="en-US"/>
          </a:p>
        </p:txBody>
      </p:sp>
      <p:sp>
        <p:nvSpPr>
          <p:cNvPr id="8195" name="Rectangle 2">
            <a:extLst>
              <a:ext uri="{FF2B5EF4-FFF2-40B4-BE49-F238E27FC236}">
                <a16:creationId xmlns:a16="http://schemas.microsoft.com/office/drawing/2014/main" id="{15D884A0-B30A-DBBD-E9AD-F77812884A68}"/>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A1FF2366-312D-87B9-FCF4-55A472A0A86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4CD473E-F59C-C504-949A-8424E9706B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2A523A-BDED-43C7-8B5D-66242EABDFFF}" type="slidenum">
              <a:rPr lang="en-GB" altLang="en-US"/>
              <a:pPr>
                <a:spcBef>
                  <a:spcPct val="0"/>
                </a:spcBef>
              </a:pPr>
              <a:t>3</a:t>
            </a:fld>
            <a:endParaRPr lang="en-GB" altLang="en-US"/>
          </a:p>
        </p:txBody>
      </p:sp>
      <p:sp>
        <p:nvSpPr>
          <p:cNvPr id="10243" name="Rectangle 2">
            <a:extLst>
              <a:ext uri="{FF2B5EF4-FFF2-40B4-BE49-F238E27FC236}">
                <a16:creationId xmlns:a16="http://schemas.microsoft.com/office/drawing/2014/main" id="{2D7D9003-7720-0A0C-E67B-2E02D5E28A4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DF32A0A6-9D01-C8C3-94EB-1C8417C1F9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800" b="0" dirty="0">
                <a:latin typeface="Arial" panose="020B0604020202020204" pitchFamily="34" charset="0"/>
              </a:rPr>
              <a:t>2. Web link</a:t>
            </a:r>
          </a:p>
          <a:p>
            <a:pPr eaLnBrk="1" hangingPunct="1"/>
            <a:endParaRPr lang="en-US" altLang="en-US" b="1" dirty="0">
              <a:latin typeface="Arial" panose="020B0604020202020204" pitchFamily="34" charset="0"/>
            </a:endParaRPr>
          </a:p>
          <a:p>
            <a:pPr eaLnBrk="1" hangingPunct="1"/>
            <a:endParaRPr lang="en-US" altLang="en-US" b="1"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53EEA2E-DBE9-FA9C-24AA-D09D76F4CC18}"/>
              </a:ext>
            </a:extLst>
          </p:cNvPr>
          <p:cNvSpPr>
            <a:spLocks noGrp="1" noRot="1" noChangeAspect="1" noTextEdit="1"/>
          </p:cNvSpPr>
          <p:nvPr>
            <p:ph type="sldImg"/>
          </p:nvPr>
        </p:nvSpPr>
        <p:spPr>
          <a:ln/>
        </p:spPr>
      </p:sp>
      <p:sp>
        <p:nvSpPr>
          <p:cNvPr id="12291" name="Notes Placeholder 2">
            <a:extLst>
              <a:ext uri="{FF2B5EF4-FFF2-40B4-BE49-F238E27FC236}">
                <a16:creationId xmlns:a16="http://schemas.microsoft.com/office/drawing/2014/main" id="{518F0EAB-1AEF-1A58-2F50-383790E004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2292" name="Slide Number Placeholder 3">
            <a:extLst>
              <a:ext uri="{FF2B5EF4-FFF2-40B4-BE49-F238E27FC236}">
                <a16:creationId xmlns:a16="http://schemas.microsoft.com/office/drawing/2014/main" id="{B2749B6D-BEA3-BCA1-5256-7A1D2C8D255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FC2924-BC05-40A2-8292-B3540D4309D7}" type="slidenum">
              <a:rPr lang="en-GB" altLang="en-US"/>
              <a:pPr>
                <a:spcBef>
                  <a:spcPct val="0"/>
                </a:spcBef>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28F70AD1-3DBB-B645-91C4-7B062D205D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5AE3DC0-EE10-46CC-9881-F03CF4467125}" type="slidenum">
              <a:rPr lang="en-GB" altLang="en-US"/>
              <a:pPr>
                <a:spcBef>
                  <a:spcPct val="0"/>
                </a:spcBef>
              </a:pPr>
              <a:t>5</a:t>
            </a:fld>
            <a:endParaRPr lang="en-GB" altLang="en-US"/>
          </a:p>
        </p:txBody>
      </p:sp>
      <p:sp>
        <p:nvSpPr>
          <p:cNvPr id="14339" name="Rectangle 2">
            <a:extLst>
              <a:ext uri="{FF2B5EF4-FFF2-40B4-BE49-F238E27FC236}">
                <a16:creationId xmlns:a16="http://schemas.microsoft.com/office/drawing/2014/main" id="{71355680-17E9-D706-939A-A1E967C85A59}"/>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FBABA3C4-92D9-28E9-EF38-FCC1379E924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Notes:</a:t>
            </a:r>
          </a:p>
          <a:p>
            <a:pPr eaLnBrk="1" hangingPunct="1"/>
            <a:r>
              <a:rPr lang="en-US" altLang="en-US">
                <a:latin typeface="Arial" panose="020B0604020202020204" pitchFamily="34" charset="0"/>
              </a:rPr>
              <a:t>There are a wide range of tools that allow designers to assess the environmental impacts of a product or service. The tools range from paper-based qualitative tools, </a:t>
            </a:r>
            <a:r>
              <a:rPr lang="en-GB" altLang="en-US">
                <a:latin typeface="Arial" panose="020B0604020202020204" pitchFamily="34" charset="0"/>
              </a:rPr>
              <a:t>guidelines, checklists, single-score screening indicators, full life cycle assessment, process simulation software and extensive databases on materials and processes.</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The selection of the appropriate tools depends on a number of factors including product, company size, timescale and available data</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92841D4-3C1D-3E65-14A8-395E1FCE46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8C71A81-FACE-4CC2-B3D1-F657C04B1F9F}" type="slidenum">
              <a:rPr lang="en-GB" altLang="en-US"/>
              <a:pPr>
                <a:spcBef>
                  <a:spcPct val="0"/>
                </a:spcBef>
              </a:pPr>
              <a:t>6</a:t>
            </a:fld>
            <a:endParaRPr lang="en-GB" altLang="en-US"/>
          </a:p>
        </p:txBody>
      </p:sp>
      <p:sp>
        <p:nvSpPr>
          <p:cNvPr id="16387" name="Rectangle 2">
            <a:extLst>
              <a:ext uri="{FF2B5EF4-FFF2-40B4-BE49-F238E27FC236}">
                <a16:creationId xmlns:a16="http://schemas.microsoft.com/office/drawing/2014/main" id="{7846826D-B136-F827-8C42-621A7559600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06BB1869-47A3-D2A3-5F30-D8A274E513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Notes:</a:t>
            </a:r>
          </a:p>
          <a:p>
            <a:pPr eaLnBrk="1" hangingPunct="1"/>
            <a:endParaRPr lang="en-US" altLang="en-US" b="1">
              <a:latin typeface="Arial" panose="020B0604020202020204" pitchFamily="34" charset="0"/>
            </a:endParaRPr>
          </a:p>
          <a:p>
            <a:pPr eaLnBrk="1" hangingPunct="1"/>
            <a:r>
              <a:rPr lang="en-GB" altLang="en-US">
                <a:latin typeface="Arial" panose="020B0604020202020204" pitchFamily="34" charset="0"/>
              </a:rPr>
              <a:t>Ecodesign checklists generally consist of a set of questions concerning the product's life cycle that can be used to identify its environmental strengths and weaknesses in a simple way.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Checklists also act as reminders of the environmental aspects to be considered by designers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Normally, the application of a checklist is quick and no previous experience is necessary. </a:t>
            </a:r>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US" altLang="en-US" b="1">
              <a:latin typeface="Arial" panose="020B0604020202020204" pitchFamily="34" charset="0"/>
            </a:endParaRPr>
          </a:p>
          <a:p>
            <a:pPr eaLnBrk="1" hangingPunct="1"/>
            <a:r>
              <a:rPr lang="en-US" altLang="en-US">
                <a:latin typeface="Arial" panose="020B0604020202020204" pitchFamily="34" charset="0"/>
              </a:rPr>
              <a:t>http://www.ecosmes.net/cm/navContents?l=EN&amp;navID=ecoDesignProcedure&amp;subNavID=3&amp;pagID=2&amp;flag=1</a:t>
            </a:r>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0628480C-B674-CDD1-B48F-F0527144B5A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AC4EA1E-B5FB-488F-8A90-1B0ABDD4ED4E}" type="slidenum">
              <a:rPr lang="en-GB" altLang="en-US"/>
              <a:pPr>
                <a:spcBef>
                  <a:spcPct val="0"/>
                </a:spcBef>
              </a:pPr>
              <a:t>7</a:t>
            </a:fld>
            <a:endParaRPr lang="en-GB" altLang="en-US"/>
          </a:p>
        </p:txBody>
      </p:sp>
      <p:sp>
        <p:nvSpPr>
          <p:cNvPr id="18435" name="Rectangle 2">
            <a:extLst>
              <a:ext uri="{FF2B5EF4-FFF2-40B4-BE49-F238E27FC236}">
                <a16:creationId xmlns:a16="http://schemas.microsoft.com/office/drawing/2014/main" id="{A6999873-5833-E338-1091-653AC8C5DDC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44C7C61B-FB68-1A70-99A7-048C6643B2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Better by Design : Minnesota Pollution Control Agency</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Ecodesign checklists generally consist of a set of questions concerning the product's life cycle that can be used to identify its environmental strengths and weaknesses in a simple way.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Checklists also act as reminders of the environmental aspects to be considered by designers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Normally, the application of a checklist is quick and no previous experience is necessary. </a:t>
            </a:r>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EF86E650-86F2-8103-3C36-E3316F6973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DF5005B-8338-4690-A4A7-4830AE61E6A1}" type="slidenum">
              <a:rPr lang="en-GB" altLang="en-US"/>
              <a:pPr>
                <a:spcBef>
                  <a:spcPct val="0"/>
                </a:spcBef>
              </a:pPr>
              <a:t>9</a:t>
            </a:fld>
            <a:endParaRPr lang="en-GB" altLang="en-US"/>
          </a:p>
        </p:txBody>
      </p:sp>
      <p:sp>
        <p:nvSpPr>
          <p:cNvPr id="22531" name="Rectangle 2">
            <a:extLst>
              <a:ext uri="{FF2B5EF4-FFF2-40B4-BE49-F238E27FC236}">
                <a16:creationId xmlns:a16="http://schemas.microsoft.com/office/drawing/2014/main" id="{1CE7682D-F3FE-CF4B-26CA-40A5F2B4AF3E}"/>
              </a:ext>
            </a:extLst>
          </p:cNvPr>
          <p:cNvSpPr>
            <a:spLocks noGrp="1" noRot="1" noChangeAspect="1" noChangeArrowheads="1" noTextEdit="1"/>
          </p:cNvSpPr>
          <p:nvPr>
            <p:ph type="sldImg"/>
          </p:nvPr>
        </p:nvSpPr>
        <p:spPr>
          <a:xfrm>
            <a:off x="1749425" y="365125"/>
            <a:ext cx="3403600" cy="2552700"/>
          </a:xfrm>
          <a:ln/>
        </p:spPr>
      </p:sp>
      <p:sp>
        <p:nvSpPr>
          <p:cNvPr id="22532" name="Rectangle 3">
            <a:extLst>
              <a:ext uri="{FF2B5EF4-FFF2-40B4-BE49-F238E27FC236}">
                <a16:creationId xmlns:a16="http://schemas.microsoft.com/office/drawing/2014/main" id="{CCBEF231-EE33-778F-5D88-A7B201EED508}"/>
              </a:ext>
            </a:extLst>
          </p:cNvPr>
          <p:cNvSpPr>
            <a:spLocks noGrp="1" noChangeArrowheads="1"/>
          </p:cNvSpPr>
          <p:nvPr>
            <p:ph type="body" idx="1"/>
          </p:nvPr>
        </p:nvSpPr>
        <p:spPr>
          <a:xfrm>
            <a:off x="679450" y="2865438"/>
            <a:ext cx="5438775" cy="671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800" b="1">
                <a:latin typeface="Arial" panose="020B0604020202020204" pitchFamily="34" charset="0"/>
              </a:rPr>
              <a:t>Source: </a:t>
            </a:r>
          </a:p>
          <a:p>
            <a:pPr eaLnBrk="1" hangingPunct="1"/>
            <a:endParaRPr lang="en-US" altLang="en-US" sz="800" b="1">
              <a:latin typeface="Arial" panose="020B0604020202020204" pitchFamily="34" charset="0"/>
            </a:endParaRPr>
          </a:p>
          <a:p>
            <a:pPr eaLnBrk="1" hangingPunct="1"/>
            <a:r>
              <a:rPr lang="en-US" altLang="en-US" sz="800" b="1">
                <a:latin typeface="Arial" panose="020B0604020202020204" pitchFamily="34" charset="0"/>
              </a:rPr>
              <a:t>Notes:</a:t>
            </a:r>
          </a:p>
          <a:p>
            <a:pPr eaLnBrk="1" hangingPunct="1"/>
            <a:r>
              <a:rPr lang="en-GB" altLang="en-US" sz="800">
                <a:latin typeface="Arial" panose="020B0604020202020204" pitchFamily="34" charset="0"/>
              </a:rPr>
              <a:t>when using </a:t>
            </a:r>
            <a:r>
              <a:rPr lang="en-GB" altLang="en-US" sz="800" b="1">
                <a:latin typeface="Arial" panose="020B0604020202020204" pitchFamily="34" charset="0"/>
              </a:rPr>
              <a:t>steel</a:t>
            </a:r>
            <a:r>
              <a:rPr lang="en-GB" altLang="en-US" sz="800">
                <a:latin typeface="Arial" panose="020B0604020202020204" pitchFamily="34" charset="0"/>
              </a:rPr>
              <a:t> bear in mind that:</a:t>
            </a:r>
          </a:p>
          <a:p>
            <a:pPr eaLnBrk="1" hangingPunct="1"/>
            <a:r>
              <a:rPr lang="en-GB" altLang="en-US" sz="800">
                <a:latin typeface="Arial" panose="020B0604020202020204" pitchFamily="34" charset="0"/>
              </a:rPr>
              <a:t>impurities of copper, brass and tin are problematic in steel recycling </a:t>
            </a:r>
          </a:p>
          <a:p>
            <a:pPr eaLnBrk="1" hangingPunct="1"/>
            <a:r>
              <a:rPr lang="en-GB" altLang="en-US" sz="800">
                <a:latin typeface="Arial" panose="020B0604020202020204" pitchFamily="34" charset="0"/>
              </a:rPr>
              <a:t>the recyclability of steel is affected by copper – so it is important that copper components are designed to be easily removed</a:t>
            </a:r>
          </a:p>
          <a:p>
            <a:pPr eaLnBrk="1" hangingPunct="1"/>
            <a:r>
              <a:rPr lang="en-GB" altLang="en-US" sz="800">
                <a:latin typeface="Arial" panose="020B0604020202020204" pitchFamily="34" charset="0"/>
              </a:rPr>
              <a:t>galvanised steel is not a problem for the recycled steel quality but however, it has to be dealt with as dust emission.</a:t>
            </a:r>
          </a:p>
          <a:p>
            <a:pPr eaLnBrk="1" hangingPunct="1"/>
            <a:endParaRPr lang="en-GB" altLang="en-US" sz="800">
              <a:latin typeface="Arial" panose="020B0604020202020204" pitchFamily="34" charset="0"/>
            </a:endParaRPr>
          </a:p>
          <a:p>
            <a:pPr eaLnBrk="1" hangingPunct="1"/>
            <a:r>
              <a:rPr lang="en-GB" altLang="en-US" sz="800">
                <a:latin typeface="Arial" panose="020B0604020202020204" pitchFamily="34" charset="0"/>
              </a:rPr>
              <a:t>When specifying </a:t>
            </a:r>
            <a:r>
              <a:rPr lang="en-GB" altLang="en-US" sz="800" b="1">
                <a:latin typeface="Arial" panose="020B0604020202020204" pitchFamily="34" charset="0"/>
              </a:rPr>
              <a:t>plastics</a:t>
            </a:r>
            <a:r>
              <a:rPr lang="en-GB" altLang="en-US" sz="800">
                <a:latin typeface="Arial" panose="020B0604020202020204" pitchFamily="34" charset="0"/>
              </a:rPr>
              <a:t> remember:</a:t>
            </a:r>
          </a:p>
          <a:p>
            <a:pPr eaLnBrk="1" hangingPunct="1"/>
            <a:r>
              <a:rPr lang="en-GB" altLang="en-US" sz="800">
                <a:latin typeface="Arial" panose="020B0604020202020204" pitchFamily="34" charset="0"/>
              </a:rPr>
              <a:t>wherever possible, use only one type of plastic or ensure that components made from different materials can be easily separated for recycling plastics (polymers) are not normally recyclable if they are mixed </a:t>
            </a:r>
          </a:p>
          <a:p>
            <a:pPr eaLnBrk="1" hangingPunct="1"/>
            <a:r>
              <a:rPr lang="en-GB" altLang="en-US" sz="800">
                <a:latin typeface="Arial" panose="020B0604020202020204" pitchFamily="34" charset="0"/>
              </a:rPr>
              <a:t>labels need to be compatible with the plastics they are attached to if the plastics are to be effectively recycled</a:t>
            </a:r>
          </a:p>
          <a:p>
            <a:pPr eaLnBrk="1" hangingPunct="1"/>
            <a:r>
              <a:rPr lang="en-GB" altLang="en-US" sz="800">
                <a:latin typeface="Arial" panose="020B0604020202020204" pitchFamily="34" charset="0"/>
              </a:rPr>
              <a:t>contamination can be a problem when recycling plastics</a:t>
            </a:r>
          </a:p>
          <a:p>
            <a:pPr eaLnBrk="1" hangingPunct="1"/>
            <a:r>
              <a:rPr lang="en-GB" altLang="en-US" sz="800">
                <a:latin typeface="Arial" panose="020B0604020202020204" pitchFamily="34" charset="0"/>
              </a:rPr>
              <a:t>contamination can occur if the following are used and should therefore be avoided:</a:t>
            </a:r>
          </a:p>
          <a:p>
            <a:pPr lvl="1" eaLnBrk="1" hangingPunct="1"/>
            <a:r>
              <a:rPr lang="en-GB" altLang="en-US" sz="800">
                <a:latin typeface="Arial" panose="020B0604020202020204" pitchFamily="34" charset="0"/>
              </a:rPr>
              <a:t>	dyes and pigments that are permanent in plastic </a:t>
            </a:r>
          </a:p>
          <a:p>
            <a:pPr lvl="1" eaLnBrk="1" hangingPunct="1"/>
            <a:r>
              <a:rPr lang="en-GB" altLang="en-US" sz="800">
                <a:latin typeface="Arial" panose="020B0604020202020204" pitchFamily="34" charset="0"/>
              </a:rPr>
              <a:t>	plastic caps and lids that are generally a different resin from the bottle or container they close</a:t>
            </a:r>
          </a:p>
          <a:p>
            <a:pPr lvl="1" eaLnBrk="1" hangingPunct="1"/>
            <a:r>
              <a:rPr lang="en-GB" altLang="en-US" sz="800">
                <a:latin typeface="Arial" panose="020B0604020202020204" pitchFamily="34" charset="0"/>
              </a:rPr>
              <a:t>  	adhesives that can turn yellow when processed</a:t>
            </a:r>
          </a:p>
          <a:p>
            <a:pPr eaLnBrk="1" hangingPunct="1"/>
            <a:endParaRPr lang="en-GB" altLang="en-US" sz="800">
              <a:latin typeface="Arial" panose="020B0604020202020204" pitchFamily="34" charset="0"/>
            </a:endParaRPr>
          </a:p>
          <a:p>
            <a:pPr eaLnBrk="1" hangingPunct="1"/>
            <a:r>
              <a:rPr lang="en-GB" altLang="en-US" sz="800">
                <a:latin typeface="Arial" panose="020B0604020202020204" pitchFamily="34" charset="0"/>
              </a:rPr>
              <a:t>When using </a:t>
            </a:r>
            <a:r>
              <a:rPr lang="en-GB" altLang="en-US" sz="800" b="1">
                <a:latin typeface="Arial" panose="020B0604020202020204" pitchFamily="34" charset="0"/>
              </a:rPr>
              <a:t>glass</a:t>
            </a:r>
            <a:r>
              <a:rPr lang="en-GB" altLang="en-US" sz="800">
                <a:latin typeface="Arial" panose="020B0604020202020204" pitchFamily="34" charset="0"/>
              </a:rPr>
              <a:t> bear in mind that:</a:t>
            </a:r>
          </a:p>
          <a:p>
            <a:pPr eaLnBrk="1" hangingPunct="1"/>
            <a:r>
              <a:rPr lang="en-GB" altLang="en-US" sz="800">
                <a:latin typeface="Arial" panose="020B0604020202020204" pitchFamily="34" charset="0"/>
              </a:rPr>
              <a:t>	clean glass and clean-hardened glass is recyclable when sorted </a:t>
            </a:r>
          </a:p>
          <a:p>
            <a:pPr eaLnBrk="1" hangingPunct="1"/>
            <a:r>
              <a:rPr lang="en-GB" altLang="en-US" sz="800">
                <a:latin typeface="Arial" panose="020B0604020202020204" pitchFamily="34" charset="0"/>
              </a:rPr>
              <a:t>	mixtures of glass can be problematic  </a:t>
            </a:r>
          </a:p>
          <a:p>
            <a:pPr eaLnBrk="1" hangingPunct="1"/>
            <a:r>
              <a:rPr lang="en-GB" altLang="en-US" sz="800">
                <a:latin typeface="Arial" panose="020B0604020202020204" pitchFamily="34" charset="0"/>
              </a:rPr>
              <a:t>	screen-printed and reflecting glass can not be recycled into first class glass, but down-cycled.  </a:t>
            </a:r>
          </a:p>
          <a:p>
            <a:pPr eaLnBrk="1" hangingPunct="1"/>
            <a:r>
              <a:rPr lang="en-GB" altLang="en-US" sz="800">
                <a:latin typeface="Arial" panose="020B0604020202020204" pitchFamily="34" charset="0"/>
              </a:rPr>
              <a:t>	prints and coatings make recycling more difficult </a:t>
            </a:r>
          </a:p>
          <a:p>
            <a:pPr eaLnBrk="1" hangingPunct="1"/>
            <a:r>
              <a:rPr lang="en-GB" altLang="en-US" sz="800">
                <a:latin typeface="Arial" panose="020B0604020202020204" pitchFamily="34" charset="0"/>
              </a:rPr>
              <a:t>	silicone and glue left on glass as well as printing with organic colours and coating with silver or aluminium make recycling more difficult</a:t>
            </a:r>
          </a:p>
          <a:p>
            <a:pPr eaLnBrk="1" hangingPunct="1"/>
            <a:endParaRPr lang="en-GB" altLang="en-US" sz="800">
              <a:latin typeface="Arial" panose="020B0604020202020204" pitchFamily="34" charset="0"/>
            </a:endParaRPr>
          </a:p>
          <a:p>
            <a:pPr eaLnBrk="1" hangingPunct="1"/>
            <a:r>
              <a:rPr lang="en-GB" altLang="en-US" sz="800">
                <a:latin typeface="Arial" panose="020B0604020202020204" pitchFamily="34" charset="0"/>
              </a:rPr>
              <a:t>When specifying </a:t>
            </a:r>
            <a:r>
              <a:rPr lang="en-GB" altLang="en-US" sz="800" b="1">
                <a:latin typeface="Arial" panose="020B0604020202020204" pitchFamily="34" charset="0"/>
              </a:rPr>
              <a:t>aluminium</a:t>
            </a:r>
            <a:r>
              <a:rPr lang="en-GB" altLang="en-US" sz="800">
                <a:latin typeface="Arial" panose="020B0604020202020204" pitchFamily="34" charset="0"/>
              </a:rPr>
              <a:t> remember:</a:t>
            </a:r>
          </a:p>
          <a:p>
            <a:pPr eaLnBrk="1" hangingPunct="1"/>
            <a:r>
              <a:rPr lang="en-GB" altLang="en-US" sz="800">
                <a:latin typeface="Arial" panose="020B0604020202020204" pitchFamily="34" charset="0"/>
              </a:rPr>
              <a:t>	copper and tin can reduce the ability of aluminium to be recycled </a:t>
            </a:r>
          </a:p>
          <a:p>
            <a:pPr eaLnBrk="1" hangingPunct="1"/>
            <a:r>
              <a:rPr lang="en-GB" altLang="en-US" sz="800">
                <a:latin typeface="Arial" panose="020B0604020202020204" pitchFamily="34" charset="0"/>
              </a:rPr>
              <a:t>	aluminium does not degrade in quality when recycled </a:t>
            </a:r>
          </a:p>
          <a:p>
            <a:pPr eaLnBrk="1" hangingPunct="1"/>
            <a:r>
              <a:rPr lang="en-GB" altLang="en-US" sz="800">
                <a:latin typeface="Arial" panose="020B0604020202020204" pitchFamily="34" charset="0"/>
              </a:rPr>
              <a:t>	specify recycled aluminium where possible </a:t>
            </a:r>
          </a:p>
          <a:p>
            <a:pPr eaLnBrk="1" hangingPunct="1"/>
            <a:endParaRPr lang="en-GB" altLang="en-US" sz="800">
              <a:latin typeface="Arial" panose="020B0604020202020204" pitchFamily="34" charset="0"/>
            </a:endParaRPr>
          </a:p>
          <a:p>
            <a:pPr eaLnBrk="1" hangingPunct="1"/>
            <a:r>
              <a:rPr lang="en-GB" altLang="en-US" sz="800">
                <a:latin typeface="Arial" panose="020B0604020202020204" pitchFamily="34" charset="0"/>
              </a:rPr>
              <a:t>To encourage and facilitate the recycling of plastics, parts should be marked with symbols that indicate what they are made of. </a:t>
            </a:r>
          </a:p>
          <a:p>
            <a:pPr eaLnBrk="1" hangingPunct="1"/>
            <a:r>
              <a:rPr lang="en-GB" altLang="en-US" sz="800">
                <a:latin typeface="Arial" panose="020B0604020202020204" pitchFamily="34" charset="0"/>
              </a:rPr>
              <a:t>	For this purpose use in-mould identification symbols for plastic resins.</a:t>
            </a:r>
            <a:br>
              <a:rPr lang="en-GB" altLang="en-US" sz="800">
                <a:latin typeface="Arial" panose="020B0604020202020204" pitchFamily="34" charset="0"/>
              </a:rPr>
            </a:br>
            <a:r>
              <a:rPr lang="en-GB" altLang="en-US" sz="800">
                <a:latin typeface="Arial" panose="020B0604020202020204" pitchFamily="34" charset="0"/>
              </a:rPr>
              <a:t>	numbers and letters need to be at least 3mm and the triangle at least 1mm high</a:t>
            </a:r>
          </a:p>
          <a:p>
            <a:pPr eaLnBrk="1" hangingPunct="1"/>
            <a:r>
              <a:rPr lang="en-GB" altLang="en-US" sz="800">
                <a:latin typeface="Arial" panose="020B0604020202020204" pitchFamily="34" charset="0"/>
              </a:rPr>
              <a:t>	 e.g.&gt;PP-T30-FR(52)&lt;  </a:t>
            </a:r>
          </a:p>
          <a:p>
            <a:pPr eaLnBrk="1" hangingPunct="1"/>
            <a:r>
              <a:rPr lang="en-GB" altLang="en-US" sz="800">
                <a:latin typeface="Arial" panose="020B0604020202020204" pitchFamily="34" charset="0"/>
              </a:rPr>
              <a:t>	symbols must be easily accessible but not impair the function or product aesthetics </a:t>
            </a:r>
          </a:p>
          <a:p>
            <a:pPr eaLnBrk="1" hangingPunct="1"/>
            <a:r>
              <a:rPr lang="en-GB" altLang="en-US" sz="800">
                <a:latin typeface="Arial" panose="020B0604020202020204" pitchFamily="34" charset="0"/>
              </a:rPr>
              <a:t>	symbols can either be embossed or added by silk screening, pad printing or hot plating </a:t>
            </a:r>
          </a:p>
          <a:p>
            <a:pPr eaLnBrk="1" hangingPunct="1"/>
            <a:r>
              <a:rPr lang="en-GB" altLang="en-US" sz="800">
                <a:latin typeface="Arial" panose="020B0604020202020204" pitchFamily="34" charset="0"/>
              </a:rPr>
              <a:t>	markings on components in subassemblies should be visible when assembled </a:t>
            </a:r>
          </a:p>
          <a:p>
            <a:pPr eaLnBrk="1" hangingPunct="1"/>
            <a:r>
              <a:rPr lang="en-GB" altLang="en-US" sz="800">
                <a:latin typeface="Arial" panose="020B0604020202020204" pitchFamily="34" charset="0"/>
              </a:rPr>
              <a:t>	if not physically possible to mark, it is wise to record material type in project documentation </a:t>
            </a:r>
          </a:p>
          <a:p>
            <a:pPr eaLnBrk="1" hangingPunct="1"/>
            <a:endParaRPr lang="en-GB" altLang="en-US" sz="800">
              <a:latin typeface="Arial" panose="020B0604020202020204" pitchFamily="34" charset="0"/>
            </a:endParaRPr>
          </a:p>
          <a:p>
            <a:pPr eaLnBrk="1" hangingPunct="1"/>
            <a:r>
              <a:rPr lang="en-US" altLang="en-US" sz="800" b="1">
                <a:latin typeface="Arial" panose="020B0604020202020204" pitchFamily="34" charset="0"/>
              </a:rPr>
              <a:t>Web resources: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D4794C54-2833-79DE-D82D-CA792D3150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AD2EEA3-4B37-4523-B30B-FF07BE1BB9F7}" type="slidenum">
              <a:rPr lang="en-GB" altLang="en-US"/>
              <a:pPr>
                <a:spcBef>
                  <a:spcPct val="0"/>
                </a:spcBef>
              </a:pPr>
              <a:t>10</a:t>
            </a:fld>
            <a:endParaRPr lang="en-GB" altLang="en-US"/>
          </a:p>
        </p:txBody>
      </p:sp>
      <p:sp>
        <p:nvSpPr>
          <p:cNvPr id="24579" name="Rectangle 2">
            <a:extLst>
              <a:ext uri="{FF2B5EF4-FFF2-40B4-BE49-F238E27FC236}">
                <a16:creationId xmlns:a16="http://schemas.microsoft.com/office/drawing/2014/main" id="{6871C2C2-C0F4-DC87-EB17-D43991778902}"/>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5262D2CD-D11A-EFC7-F0F6-D9421FBC96E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402E041A-1007-1EE6-04E5-5D4C1115A3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6411F3-036F-42E7-8481-0B8098D6BE94}" type="slidenum">
              <a:rPr lang="en-GB" altLang="en-US"/>
              <a:pPr>
                <a:spcBef>
                  <a:spcPct val="0"/>
                </a:spcBef>
              </a:pPr>
              <a:t>11</a:t>
            </a:fld>
            <a:endParaRPr lang="en-GB" altLang="en-US"/>
          </a:p>
        </p:txBody>
      </p:sp>
      <p:sp>
        <p:nvSpPr>
          <p:cNvPr id="26627" name="Rectangle 2">
            <a:extLst>
              <a:ext uri="{FF2B5EF4-FFF2-40B4-BE49-F238E27FC236}">
                <a16:creationId xmlns:a16="http://schemas.microsoft.com/office/drawing/2014/main" id="{938A2FF0-15D9-81AD-8930-CA59B20602A9}"/>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4D4DFA7-2CBF-CBB3-043B-E30052882D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Source: </a:t>
            </a:r>
          </a:p>
          <a:p>
            <a:pPr eaLnBrk="1" hangingPunct="1"/>
            <a:endParaRPr lang="en-US" altLang="en-US" sz="1000" b="1">
              <a:latin typeface="Arial" panose="020B0604020202020204" pitchFamily="34" charset="0"/>
            </a:endParaRPr>
          </a:p>
          <a:p>
            <a:pPr eaLnBrk="1" hangingPunct="1"/>
            <a:r>
              <a:rPr lang="en-US" altLang="en-US" sz="1000" b="1">
                <a:latin typeface="Arial" panose="020B0604020202020204" pitchFamily="34" charset="0"/>
              </a:rPr>
              <a:t>Notes:</a:t>
            </a:r>
          </a:p>
          <a:p>
            <a:pPr eaLnBrk="1" hangingPunct="1"/>
            <a:r>
              <a:rPr lang="en-US" altLang="en-US" sz="1000">
                <a:latin typeface="Arial" panose="020B0604020202020204" pitchFamily="34" charset="0"/>
              </a:rPr>
              <a:t>There's more to energy than that which is used by a product during its operational phase. Life cycle thinking highlights the relevance of energy consumed in producing a material i.e. for extracting or harvesting natural resources, as well as</a:t>
            </a:r>
          </a:p>
          <a:p>
            <a:pPr eaLnBrk="1" hangingPunct="1"/>
            <a:r>
              <a:rPr lang="en-US" altLang="en-US" sz="1000">
                <a:latin typeface="Arial" panose="020B0604020202020204" pitchFamily="34" charset="0"/>
              </a:rPr>
              <a:t>for processing and transforming those resources into the finished material. </a:t>
            </a:r>
          </a:p>
          <a:p>
            <a:pPr eaLnBrk="1" hangingPunct="1"/>
            <a:endParaRPr lang="en-US" altLang="en-US" sz="1000">
              <a:latin typeface="Arial" panose="020B0604020202020204" pitchFamily="34" charset="0"/>
            </a:endParaRPr>
          </a:p>
          <a:p>
            <a:pPr eaLnBrk="1" hangingPunct="1"/>
            <a:r>
              <a:rPr lang="en-US" altLang="en-US" sz="1000">
                <a:latin typeface="Arial" panose="020B0604020202020204" pitchFamily="34" charset="0"/>
              </a:rPr>
              <a:t>This is often referred to as embodied energy and is a useful indicator of a material's environmental impact.</a:t>
            </a:r>
          </a:p>
          <a:p>
            <a:pPr eaLnBrk="1" hangingPunct="1"/>
            <a:endParaRPr lang="en-US" altLang="en-US" sz="1000">
              <a:latin typeface="Arial" panose="020B0604020202020204" pitchFamily="34" charset="0"/>
            </a:endParaRPr>
          </a:p>
          <a:p>
            <a:pPr eaLnBrk="1" hangingPunct="1"/>
            <a:r>
              <a:rPr lang="en-US" altLang="en-US" sz="1000">
                <a:latin typeface="Arial" panose="020B0604020202020204" pitchFamily="34" charset="0"/>
              </a:rPr>
              <a:t>The following table provides a simple ranking of certain materials based on their levels of embodied energy. These figures offer an indication only and may vary depending on actual fabrication methods, coatings or finishes. Ask your</a:t>
            </a:r>
          </a:p>
          <a:p>
            <a:pPr eaLnBrk="1" hangingPunct="1"/>
            <a:r>
              <a:rPr lang="en-US" altLang="en-US" sz="1000">
                <a:latin typeface="Arial" panose="020B0604020202020204" pitchFamily="34" charset="0"/>
              </a:rPr>
              <a:t>material supplier or fabricator about embodied energy and what information they can provide or source from further upstream in the supply chain.</a:t>
            </a:r>
          </a:p>
          <a:p>
            <a:pPr eaLnBrk="1" hangingPunct="1"/>
            <a:endParaRPr lang="en-US" altLang="en-US" sz="1000">
              <a:latin typeface="Arial" panose="020B0604020202020204" pitchFamily="34" charset="0"/>
            </a:endParaRPr>
          </a:p>
          <a:p>
            <a:pPr eaLnBrk="1" hangingPunct="1"/>
            <a:r>
              <a:rPr lang="en-US" altLang="en-US" sz="1000" b="1">
                <a:latin typeface="Arial" panose="020B0604020202020204" pitchFamily="34" charset="0"/>
              </a:rPr>
              <a:t>Web resources:</a:t>
            </a:r>
          </a:p>
          <a:p>
            <a:pPr eaLnBrk="1" hangingPunct="1"/>
            <a:r>
              <a:rPr lang="en-GB" altLang="en-US" sz="1000">
                <a:latin typeface="Arial" panose="020B0604020202020204" pitchFamily="34" charset="0"/>
              </a:rPr>
              <a:t>Centre for Design at RMIT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EDBC7548-6D7B-06B2-4821-B48E27243045}"/>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F9CCA202-4188-B278-EF7F-42EE5CB80E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42756438-A88B-EEB1-03F7-300D20E2803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BEAAB32-CE28-4E52-8EC0-14290FFE60F2}" type="slidenum">
              <a:rPr lang="en-GB" altLang="en-US"/>
              <a:pPr>
                <a:spcBef>
                  <a:spcPct val="0"/>
                </a:spcBef>
              </a:pPr>
              <a:t>12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7D707AF-40D7-2D9F-C746-38BB28AB207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983FED-103D-465A-8E44-2107D37438CA}" type="slidenum">
              <a:rPr lang="en-GB" altLang="en-US"/>
              <a:pPr>
                <a:spcBef>
                  <a:spcPct val="0"/>
                </a:spcBef>
              </a:pPr>
              <a:t>13</a:t>
            </a:fld>
            <a:endParaRPr lang="en-GB" altLang="en-US"/>
          </a:p>
        </p:txBody>
      </p:sp>
      <p:sp>
        <p:nvSpPr>
          <p:cNvPr id="30723" name="Rectangle 2">
            <a:extLst>
              <a:ext uri="{FF2B5EF4-FFF2-40B4-BE49-F238E27FC236}">
                <a16:creationId xmlns:a16="http://schemas.microsoft.com/office/drawing/2014/main" id="{B5DD429C-3304-3E51-0520-D19A99C6B4B1}"/>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7CB8276-EF07-1939-FD49-BF9CDCE264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b="1">
              <a:latin typeface="Arial" panose="020B0604020202020204" pitchFamily="34" charset="0"/>
            </a:endParaRPr>
          </a:p>
          <a:p>
            <a:pPr eaLnBrk="1" hangingPunct="1"/>
            <a:r>
              <a:rPr lang="en-GB" altLang="en-US">
                <a:latin typeface="Arial" panose="020B0604020202020204" pitchFamily="34" charset="0"/>
              </a:rPr>
              <a:t>Streamlined LCAs (SLCA) are a much quicker and cheaper approach to LCA that allow companies to identify 80% of the issues in a fraction of the time.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Since simplifications are always present in an LCA there is not a well-defined distinction between an SLCA and a full LCA. It is up to the practitioner of the LCA to define whether it is a full LCA or a Streamlined LCA.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US" altLang="en-US" b="1">
              <a:latin typeface="Arial" panose="020B0604020202020204" pitchFamily="34" charset="0"/>
            </a:endParaRPr>
          </a:p>
          <a:p>
            <a:pPr eaLnBrk="1" hangingPunct="1"/>
            <a:r>
              <a:rPr lang="en-US" altLang="en-US">
                <a:latin typeface="Arial" panose="020B0604020202020204" pitchFamily="34" charset="0"/>
              </a:rPr>
              <a:t>http://www.forumforthefuture.org.uk/node/1452</a:t>
            </a:r>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http://www.setac.org/htdocs/files/lca.pdf</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7D707AF-40D7-2D9F-C746-38BB28AB207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983FED-103D-465A-8E44-2107D37438CA}" type="slidenum">
              <a:rPr lang="en-GB" altLang="en-US"/>
              <a:pPr>
                <a:spcBef>
                  <a:spcPct val="0"/>
                </a:spcBef>
              </a:pPr>
              <a:t>14</a:t>
            </a:fld>
            <a:endParaRPr lang="en-GB" altLang="en-US"/>
          </a:p>
        </p:txBody>
      </p:sp>
      <p:sp>
        <p:nvSpPr>
          <p:cNvPr id="30723" name="Rectangle 2">
            <a:extLst>
              <a:ext uri="{FF2B5EF4-FFF2-40B4-BE49-F238E27FC236}">
                <a16:creationId xmlns:a16="http://schemas.microsoft.com/office/drawing/2014/main" id="{B5DD429C-3304-3E51-0520-D19A99C6B4B1}"/>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7CB8276-EF07-1939-FD49-BF9CDCE264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b="1">
              <a:latin typeface="Arial" panose="020B0604020202020204" pitchFamily="34" charset="0"/>
            </a:endParaRPr>
          </a:p>
          <a:p>
            <a:pPr eaLnBrk="1" hangingPunct="1"/>
            <a:r>
              <a:rPr lang="en-GB" altLang="en-US">
                <a:latin typeface="Arial" panose="020B0604020202020204" pitchFamily="34" charset="0"/>
              </a:rPr>
              <a:t>Streamlined LCAs (SLCA) are a much quicker and cheaper approach to LCA that allow companies to identify 80% of the issues in a fraction of the time.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Since simplifications are always present in an LCA there is not a well-defined distinction between an SLCA and a full LCA. It is up to the practitioner of the LCA to define whether it is a full LCA or a Streamlined LCA.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US" altLang="en-US" b="1">
              <a:latin typeface="Arial" panose="020B0604020202020204" pitchFamily="34" charset="0"/>
            </a:endParaRPr>
          </a:p>
          <a:p>
            <a:pPr eaLnBrk="1" hangingPunct="1"/>
            <a:r>
              <a:rPr lang="en-US" altLang="en-US">
                <a:latin typeface="Arial" panose="020B0604020202020204" pitchFamily="34" charset="0"/>
              </a:rPr>
              <a:t>http://www.forumforthefuture.org.uk/node/1452</a:t>
            </a:r>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http://www.setac.org/htdocs/files/lca.pdf</a:t>
            </a:r>
          </a:p>
        </p:txBody>
      </p:sp>
    </p:spTree>
    <p:extLst>
      <p:ext uri="{BB962C8B-B14F-4D97-AF65-F5344CB8AC3E}">
        <p14:creationId xmlns:p14="http://schemas.microsoft.com/office/powerpoint/2010/main" val="1720735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C43F6E58-A2ED-F2FD-E516-4CFBAD2D01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7692DE-AD0A-424A-A066-ADFD20E80CFD}" type="slidenum">
              <a:rPr lang="en-GB" altLang="en-US"/>
              <a:pPr>
                <a:spcBef>
                  <a:spcPct val="0"/>
                </a:spcBef>
              </a:pPr>
              <a:t>15</a:t>
            </a:fld>
            <a:endParaRPr lang="en-GB" altLang="en-US"/>
          </a:p>
        </p:txBody>
      </p:sp>
      <p:sp>
        <p:nvSpPr>
          <p:cNvPr id="32771" name="Rectangle 2">
            <a:extLst>
              <a:ext uri="{FF2B5EF4-FFF2-40B4-BE49-F238E27FC236}">
                <a16:creationId xmlns:a16="http://schemas.microsoft.com/office/drawing/2014/main" id="{AAD22049-F3E2-3EEC-13CC-518013F6D2EC}"/>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C51DF265-A262-0711-1D61-687435824C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Notes:</a:t>
            </a:r>
          </a:p>
          <a:p>
            <a:pPr eaLnBrk="1" hangingPunct="1"/>
            <a:endParaRPr lang="en-US" altLang="en-US" sz="1000" b="1">
              <a:latin typeface="Arial" panose="020B0604020202020204" pitchFamily="34" charset="0"/>
            </a:endParaRPr>
          </a:p>
          <a:p>
            <a:pPr eaLnBrk="1" hangingPunct="1"/>
            <a:r>
              <a:rPr lang="en-GB" altLang="en-US" sz="1000">
                <a:latin typeface="Arial" panose="020B0604020202020204" pitchFamily="34" charset="0"/>
              </a:rPr>
              <a:t>The MET matrix is a qualitative or semi-qualitative environmental analysis method that is applied to get a general view of the inputs and outputs in each phase of the product life cycle.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It helps to identify the main environmental aspects and possible environmental improvement options.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Prioritisation of environmental aspects is based on environmental knowledge, although the MET matrix requires quantitative data.</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The relatively simple structure of the matrix allows the ecodesign team to analyse all phases of product life cycle (vertical analysis) and the various environmental impacts associated with each phase (horizontal analysis). This was achieved by grouping of environmental aspects into three main categories (</a:t>
            </a:r>
            <a:r>
              <a:rPr lang="en-GB" altLang="en-US" sz="1000" b="1">
                <a:latin typeface="Arial" panose="020B0604020202020204" pitchFamily="34" charset="0"/>
              </a:rPr>
              <a:t>M</a:t>
            </a:r>
            <a:r>
              <a:rPr lang="en-GB" altLang="en-US" sz="1000">
                <a:latin typeface="Arial" panose="020B0604020202020204" pitchFamily="34" charset="0"/>
              </a:rPr>
              <a:t>aterial use, </a:t>
            </a:r>
            <a:r>
              <a:rPr lang="en-GB" altLang="en-US" sz="1000" b="1">
                <a:latin typeface="Arial" panose="020B0604020202020204" pitchFamily="34" charset="0"/>
              </a:rPr>
              <a:t>E</a:t>
            </a:r>
            <a:r>
              <a:rPr lang="en-GB" altLang="en-US" sz="1000">
                <a:latin typeface="Arial" panose="020B0604020202020204" pitchFamily="34" charset="0"/>
              </a:rPr>
              <a:t>nergy use and </a:t>
            </a:r>
            <a:r>
              <a:rPr lang="en-GB" altLang="en-US" sz="1000" b="1">
                <a:latin typeface="Arial" panose="020B0604020202020204" pitchFamily="34" charset="0"/>
              </a:rPr>
              <a:t>T</a:t>
            </a:r>
            <a:r>
              <a:rPr lang="en-GB" altLang="en-US" sz="1000">
                <a:latin typeface="Arial" panose="020B0604020202020204" pitchFamily="34" charset="0"/>
              </a:rPr>
              <a:t>oxic materials and emissions), and dividing life cycle into five main phases (production and supply of materials and components, factory production, distribution, use or utilization, end of life system / final disposal).</a:t>
            </a:r>
          </a:p>
          <a:p>
            <a:pPr eaLnBrk="1" hangingPunct="1"/>
            <a:endParaRPr lang="en-GB" altLang="en-US" sz="1000">
              <a:latin typeface="Arial" panose="020B0604020202020204" pitchFamily="34" charset="0"/>
            </a:endParaRPr>
          </a:p>
          <a:p>
            <a:pPr eaLnBrk="1" hangingPunct="1"/>
            <a:r>
              <a:rPr lang="en-US" altLang="en-US" sz="1000" b="1">
                <a:latin typeface="Arial" panose="020B0604020202020204" pitchFamily="34" charset="0"/>
              </a:rPr>
              <a:t>Web resources:</a:t>
            </a:r>
          </a:p>
          <a:p>
            <a:pPr eaLnBrk="1" hangingPunct="1"/>
            <a:endParaRPr lang="en-US" altLang="en-US" sz="1000" b="1">
              <a:latin typeface="Arial" panose="020B0604020202020204" pitchFamily="34" charset="0"/>
            </a:endParaRPr>
          </a:p>
          <a:p>
            <a:pPr eaLnBrk="1" hangingPunct="1"/>
            <a:r>
              <a:rPr lang="en-GB" altLang="en-US" sz="1000">
                <a:latin typeface="Arial" panose="020B0604020202020204" pitchFamily="34" charset="0"/>
              </a:rPr>
              <a:t>http://www.ecosmes.net/cm/navContents?l=EN&amp;navID=ecoDesignProcedure&amp;subNavID=3&amp;pagID=3&amp;flag=1</a:t>
            </a: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p:txBody>
      </p:sp>
    </p:spTree>
    <p:extLst>
      <p:ext uri="{BB962C8B-B14F-4D97-AF65-F5344CB8AC3E}">
        <p14:creationId xmlns:p14="http://schemas.microsoft.com/office/powerpoint/2010/main" val="40014671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62C3E148-8304-394E-CFD6-355CF994CF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1EDA7E8-8B06-4A19-A6FC-BD717FF29DFF}" type="slidenum">
              <a:rPr lang="en-GB" altLang="en-US"/>
              <a:pPr>
                <a:spcBef>
                  <a:spcPct val="0"/>
                </a:spcBef>
              </a:pPr>
              <a:t>16</a:t>
            </a:fld>
            <a:endParaRPr lang="en-GB" altLang="en-US"/>
          </a:p>
        </p:txBody>
      </p:sp>
      <p:sp>
        <p:nvSpPr>
          <p:cNvPr id="34819" name="Rectangle 2">
            <a:extLst>
              <a:ext uri="{FF2B5EF4-FFF2-40B4-BE49-F238E27FC236}">
                <a16:creationId xmlns:a16="http://schemas.microsoft.com/office/drawing/2014/main" id="{D075680C-D02F-3FFD-0147-7C681CD176FB}"/>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D6BA8541-C3F7-1474-5422-B36E561919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Notes:</a:t>
            </a:r>
          </a:p>
          <a:p>
            <a:pPr eaLnBrk="1" hangingPunct="1"/>
            <a:r>
              <a:rPr lang="en-GB" altLang="en-US" sz="1000">
                <a:latin typeface="Arial" panose="020B0604020202020204" pitchFamily="34" charset="0"/>
              </a:rPr>
              <a:t>The MET matrix is a qualitative or semi-qualitative environmental analysis method that is applied to get a general view of the inputs and outputs in each phase of the product life cycle.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It helps to identify the main environmental aspects and possible environmental improvement options.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Prioritisation of environmental aspects is based on environmental knowledge, although the MET matrix requires quantitative data.</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The relatively simple structure of the matrix allows the ecodesign team to analyse all phases of product life cycle (vertical analysis) and the various environmental impacts associated with each phase (horizontal analysis). This was achieved by grouping of environmental aspects into three main categories (</a:t>
            </a:r>
            <a:r>
              <a:rPr lang="en-GB" altLang="en-US" sz="1000" b="1">
                <a:latin typeface="Arial" panose="020B0604020202020204" pitchFamily="34" charset="0"/>
              </a:rPr>
              <a:t>M</a:t>
            </a:r>
            <a:r>
              <a:rPr lang="en-GB" altLang="en-US" sz="1000">
                <a:latin typeface="Arial" panose="020B0604020202020204" pitchFamily="34" charset="0"/>
              </a:rPr>
              <a:t>aterial use, </a:t>
            </a:r>
            <a:r>
              <a:rPr lang="en-GB" altLang="en-US" sz="1000" b="1">
                <a:latin typeface="Arial" panose="020B0604020202020204" pitchFamily="34" charset="0"/>
              </a:rPr>
              <a:t>E</a:t>
            </a:r>
            <a:r>
              <a:rPr lang="en-GB" altLang="en-US" sz="1000">
                <a:latin typeface="Arial" panose="020B0604020202020204" pitchFamily="34" charset="0"/>
              </a:rPr>
              <a:t>nergy use and </a:t>
            </a:r>
            <a:r>
              <a:rPr lang="en-GB" altLang="en-US" sz="1000" b="1">
                <a:latin typeface="Arial" panose="020B0604020202020204" pitchFamily="34" charset="0"/>
              </a:rPr>
              <a:t>T</a:t>
            </a:r>
            <a:r>
              <a:rPr lang="en-GB" altLang="en-US" sz="1000">
                <a:latin typeface="Arial" panose="020B0604020202020204" pitchFamily="34" charset="0"/>
              </a:rPr>
              <a:t>oxic materials and emissions), and dividing life cycle into five main phases (production and supply of materials and components, factory production, distribution, use or utilization, end of life system / final disposal).</a:t>
            </a:r>
          </a:p>
          <a:p>
            <a:pPr eaLnBrk="1" hangingPunct="1"/>
            <a:endParaRPr lang="en-GB" altLang="en-US" sz="1000">
              <a:latin typeface="Arial" panose="020B0604020202020204" pitchFamily="34" charset="0"/>
            </a:endParaRPr>
          </a:p>
          <a:p>
            <a:pPr eaLnBrk="1" hangingPunct="1"/>
            <a:r>
              <a:rPr lang="en-US" altLang="en-US" sz="1000" b="1">
                <a:latin typeface="Arial" panose="020B0604020202020204" pitchFamily="34" charset="0"/>
              </a:rPr>
              <a:t>Web resources:</a:t>
            </a:r>
          </a:p>
          <a:p>
            <a:pPr eaLnBrk="1" hangingPunct="1"/>
            <a:endParaRPr lang="en-US" altLang="en-US" sz="1000" b="1">
              <a:latin typeface="Arial" panose="020B0604020202020204" pitchFamily="34" charset="0"/>
            </a:endParaRPr>
          </a:p>
          <a:p>
            <a:pPr eaLnBrk="1" hangingPunct="1"/>
            <a:r>
              <a:rPr lang="en-GB" altLang="en-US" sz="1000">
                <a:latin typeface="Arial" panose="020B0604020202020204" pitchFamily="34" charset="0"/>
              </a:rPr>
              <a:t>http://www.ecosmes.net/cm/navContents?l=EN&amp;navID=ecoDesignProcedure&amp;subNavID=3&amp;pagID=3&amp;flag=1</a:t>
            </a: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B7AB5A24-ED58-B92A-0D8E-AE7650AE7C1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D0C8A60-6D13-47E3-AA8C-386CDCF4B437}" type="slidenum">
              <a:rPr lang="en-GB" altLang="en-US"/>
              <a:pPr>
                <a:spcBef>
                  <a:spcPct val="0"/>
                </a:spcBef>
              </a:pPr>
              <a:t>17</a:t>
            </a:fld>
            <a:endParaRPr lang="en-GB" altLang="en-US"/>
          </a:p>
        </p:txBody>
      </p:sp>
      <p:sp>
        <p:nvSpPr>
          <p:cNvPr id="36867" name="Rectangle 2">
            <a:extLst>
              <a:ext uri="{FF2B5EF4-FFF2-40B4-BE49-F238E27FC236}">
                <a16:creationId xmlns:a16="http://schemas.microsoft.com/office/drawing/2014/main" id="{434D10A6-DA70-1054-C8FB-4019C1B7C6A7}"/>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77D365C4-F2D6-0C5F-D5C6-C6729258A7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Source: http://www.forumforthefuture.org.uk/node/1452</a:t>
            </a:r>
          </a:p>
          <a:p>
            <a:pPr eaLnBrk="1" hangingPunct="1"/>
            <a:endParaRPr lang="en-US" altLang="en-US" sz="1000" b="1">
              <a:latin typeface="Arial" panose="020B0604020202020204" pitchFamily="34" charset="0"/>
            </a:endParaRPr>
          </a:p>
          <a:p>
            <a:pPr eaLnBrk="1" hangingPunct="1"/>
            <a:r>
              <a:rPr lang="en-US" altLang="en-US" sz="1000" b="1">
                <a:latin typeface="Arial" panose="020B0604020202020204" pitchFamily="34" charset="0"/>
              </a:rPr>
              <a:t>Notes:</a:t>
            </a:r>
          </a:p>
          <a:p>
            <a:pPr eaLnBrk="1" hangingPunct="1"/>
            <a:r>
              <a:rPr lang="en-GB" altLang="en-US" sz="1000">
                <a:latin typeface="Arial" panose="020B0604020202020204" pitchFamily="34" charset="0"/>
              </a:rPr>
              <a:t>The SLCA has been developed with a focus on ‘designing out’ unsustainable aspects throughout the whole life cycle. This is a more strategic and systematic approach than focusing on simply minimising the known negative impacts. It reduces the chance that creating a ‘solution’ in one part of the system transfers problems elsewhere or creates new ones.</a:t>
            </a:r>
          </a:p>
          <a:p>
            <a:pPr eaLnBrk="1" hangingPunct="1">
              <a:buFontTx/>
              <a:buChar char="•"/>
            </a:pPr>
            <a:r>
              <a:rPr lang="en-GB" altLang="en-US" sz="1000">
                <a:latin typeface="Arial" panose="020B0604020202020204" pitchFamily="34" charset="0"/>
              </a:rPr>
              <a:t>Quicker and cheaper than a full life cycle analysis (LCA)</a:t>
            </a:r>
          </a:p>
          <a:p>
            <a:pPr eaLnBrk="1" hangingPunct="1">
              <a:buFontTx/>
              <a:buChar char="•"/>
            </a:pPr>
            <a:r>
              <a:rPr lang="en-GB" altLang="en-US" sz="1000">
                <a:latin typeface="Arial" panose="020B0604020202020204" pitchFamily="34" charset="0"/>
              </a:rPr>
              <a:t>Reveals approximately 80% of the impacts over the complete life cycle of any product within an afternoon’s workshop. </a:t>
            </a:r>
          </a:p>
          <a:p>
            <a:pPr eaLnBrk="1" hangingPunct="1">
              <a:buFontTx/>
              <a:buChar char="•"/>
            </a:pPr>
            <a:r>
              <a:rPr lang="en-GB" altLang="en-US" sz="1000">
                <a:latin typeface="Arial" panose="020B0604020202020204" pitchFamily="34" charset="0"/>
              </a:rPr>
              <a:t>Causes product teams to think systemically about a product and provides a way to judge whether or not an innovation is truly more sustainable or not. </a:t>
            </a:r>
          </a:p>
          <a:p>
            <a:pPr eaLnBrk="1" hangingPunct="1">
              <a:buFontTx/>
              <a:buChar char="•"/>
            </a:pPr>
            <a:r>
              <a:rPr lang="en-GB" altLang="en-US" sz="1000">
                <a:latin typeface="Arial" panose="020B0604020202020204" pitchFamily="34" charset="0"/>
              </a:rPr>
              <a:t>Communicates sustainability impacts to non-experts. </a:t>
            </a:r>
          </a:p>
          <a:p>
            <a:pPr eaLnBrk="1" hangingPunct="1">
              <a:buFontTx/>
              <a:buChar char="•"/>
            </a:pPr>
            <a:r>
              <a:rPr lang="en-GB" altLang="en-US" sz="1000">
                <a:latin typeface="Arial" panose="020B0604020202020204" pitchFamily="34" charset="0"/>
              </a:rPr>
              <a:t>Benchmarks progress towards full sustainability.</a:t>
            </a:r>
          </a:p>
          <a:p>
            <a:pPr eaLnBrk="1" hangingPunct="1"/>
            <a:r>
              <a:rPr lang="en-GB" altLang="en-US" sz="1000">
                <a:latin typeface="Arial" panose="020B0604020202020204" pitchFamily="34" charset="0"/>
              </a:rPr>
              <a:t>The SLCA in practice  The SLCA has been used to develop strategies to improve the sustainability of paint for ICI, and won the ICI Chief Executive's Leadership Award for Sustainability for Product Stewardship. The SLCA tool defined specific projects to reduce the emissions (solid, liquid and gaseous) profile of paint across its complete life cycle. It has also become a filter that will be built into ICI Paints innovation stage-gate process.</a:t>
            </a:r>
          </a:p>
          <a:p>
            <a:pPr eaLnBrk="1" hangingPunct="1"/>
            <a:endParaRPr lang="en-US" altLang="en-US" sz="1000" b="1">
              <a:latin typeface="Arial" panose="020B0604020202020204" pitchFamily="34" charset="0"/>
            </a:endParaRPr>
          </a:p>
          <a:p>
            <a:pPr eaLnBrk="1" hangingPunct="1"/>
            <a:r>
              <a:rPr lang="en-US" altLang="en-US" sz="1000" b="1">
                <a:latin typeface="Arial" panose="020B0604020202020204" pitchFamily="34" charset="0"/>
              </a:rPr>
              <a:t>Web resources:</a:t>
            </a:r>
          </a:p>
          <a:p>
            <a:pPr eaLnBrk="1" hangingPunct="1"/>
            <a:r>
              <a:rPr lang="en-GB" altLang="en-US" sz="1000">
                <a:latin typeface="Arial" panose="020B0604020202020204" pitchFamily="34" charset="0"/>
              </a:rPr>
              <a:t>http://www.forumforthefuture.org.uk/node/1452</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7D707AF-40D7-2D9F-C746-38BB28AB207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983FED-103D-465A-8E44-2107D37438CA}" type="slidenum">
              <a:rPr lang="en-GB" altLang="en-US"/>
              <a:pPr>
                <a:spcBef>
                  <a:spcPct val="0"/>
                </a:spcBef>
              </a:pPr>
              <a:t>18</a:t>
            </a:fld>
            <a:endParaRPr lang="en-GB" altLang="en-US"/>
          </a:p>
        </p:txBody>
      </p:sp>
      <p:sp>
        <p:nvSpPr>
          <p:cNvPr id="30723" name="Rectangle 2">
            <a:extLst>
              <a:ext uri="{FF2B5EF4-FFF2-40B4-BE49-F238E27FC236}">
                <a16:creationId xmlns:a16="http://schemas.microsoft.com/office/drawing/2014/main" id="{B5DD429C-3304-3E51-0520-D19A99C6B4B1}"/>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7CB8276-EF07-1939-FD49-BF9CDCE264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b="1">
              <a:latin typeface="Arial" panose="020B0604020202020204" pitchFamily="34" charset="0"/>
            </a:endParaRPr>
          </a:p>
          <a:p>
            <a:pPr eaLnBrk="1" hangingPunct="1"/>
            <a:r>
              <a:rPr lang="en-GB" altLang="en-US">
                <a:latin typeface="Arial" panose="020B0604020202020204" pitchFamily="34" charset="0"/>
              </a:rPr>
              <a:t>Streamlined LCAs (SLCA) are a much quicker and cheaper approach to LCA that allow companies to identify 80% of the issues in a fraction of the time.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Since simplifications are always present in an LCA there is not a well-defined distinction between an SLCA and a full LCA. It is up to the practitioner of the LCA to define whether it is a full LCA or a Streamlined LCA.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US" altLang="en-US" b="1">
              <a:latin typeface="Arial" panose="020B0604020202020204" pitchFamily="34" charset="0"/>
            </a:endParaRPr>
          </a:p>
          <a:p>
            <a:pPr eaLnBrk="1" hangingPunct="1"/>
            <a:r>
              <a:rPr lang="en-US" altLang="en-US">
                <a:latin typeface="Arial" panose="020B0604020202020204" pitchFamily="34" charset="0"/>
              </a:rPr>
              <a:t>http://www.forumforthefuture.org.uk/node/1452</a:t>
            </a:r>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http://www.setac.org/htdocs/files/lca.pdf</a:t>
            </a:r>
          </a:p>
        </p:txBody>
      </p:sp>
    </p:spTree>
    <p:extLst>
      <p:ext uri="{BB962C8B-B14F-4D97-AF65-F5344CB8AC3E}">
        <p14:creationId xmlns:p14="http://schemas.microsoft.com/office/powerpoint/2010/main" val="1251690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C43F6E58-A2ED-F2FD-E516-4CFBAD2D01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7692DE-AD0A-424A-A066-ADFD20E80CFD}" type="slidenum">
              <a:rPr lang="en-GB" altLang="en-US"/>
              <a:pPr>
                <a:spcBef>
                  <a:spcPct val="0"/>
                </a:spcBef>
              </a:pPr>
              <a:t>20</a:t>
            </a:fld>
            <a:endParaRPr lang="en-GB" altLang="en-US"/>
          </a:p>
        </p:txBody>
      </p:sp>
      <p:sp>
        <p:nvSpPr>
          <p:cNvPr id="32771" name="Rectangle 2">
            <a:extLst>
              <a:ext uri="{FF2B5EF4-FFF2-40B4-BE49-F238E27FC236}">
                <a16:creationId xmlns:a16="http://schemas.microsoft.com/office/drawing/2014/main" id="{AAD22049-F3E2-3EEC-13CC-518013F6D2EC}"/>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C51DF265-A262-0711-1D61-687435824C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Notes:</a:t>
            </a:r>
          </a:p>
          <a:p>
            <a:pPr eaLnBrk="1" hangingPunct="1"/>
            <a:endParaRPr lang="en-US" altLang="en-US" sz="1000" b="1">
              <a:latin typeface="Arial" panose="020B0604020202020204" pitchFamily="34" charset="0"/>
            </a:endParaRPr>
          </a:p>
          <a:p>
            <a:pPr eaLnBrk="1" hangingPunct="1"/>
            <a:r>
              <a:rPr lang="en-GB" altLang="en-US" sz="1000">
                <a:latin typeface="Arial" panose="020B0604020202020204" pitchFamily="34" charset="0"/>
              </a:rPr>
              <a:t>The MET matrix is a qualitative or semi-qualitative environmental analysis method that is applied to get a general view of the inputs and outputs in each phase of the product life cycle.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It helps to identify the main environmental aspects and possible environmental improvement options.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Prioritisation of environmental aspects is based on environmental knowledge, although the MET matrix requires quantitative data.</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The relatively simple structure of the matrix allows the ecodesign team to analyse all phases of product life cycle (vertical analysis) and the various environmental impacts associated with each phase (horizontal analysis). This was achieved by grouping of environmental aspects into three main categories (</a:t>
            </a:r>
            <a:r>
              <a:rPr lang="en-GB" altLang="en-US" sz="1000" b="1">
                <a:latin typeface="Arial" panose="020B0604020202020204" pitchFamily="34" charset="0"/>
              </a:rPr>
              <a:t>M</a:t>
            </a:r>
            <a:r>
              <a:rPr lang="en-GB" altLang="en-US" sz="1000">
                <a:latin typeface="Arial" panose="020B0604020202020204" pitchFamily="34" charset="0"/>
              </a:rPr>
              <a:t>aterial use, </a:t>
            </a:r>
            <a:r>
              <a:rPr lang="en-GB" altLang="en-US" sz="1000" b="1">
                <a:latin typeface="Arial" panose="020B0604020202020204" pitchFamily="34" charset="0"/>
              </a:rPr>
              <a:t>E</a:t>
            </a:r>
            <a:r>
              <a:rPr lang="en-GB" altLang="en-US" sz="1000">
                <a:latin typeface="Arial" panose="020B0604020202020204" pitchFamily="34" charset="0"/>
              </a:rPr>
              <a:t>nergy use and </a:t>
            </a:r>
            <a:r>
              <a:rPr lang="en-GB" altLang="en-US" sz="1000" b="1">
                <a:latin typeface="Arial" panose="020B0604020202020204" pitchFamily="34" charset="0"/>
              </a:rPr>
              <a:t>T</a:t>
            </a:r>
            <a:r>
              <a:rPr lang="en-GB" altLang="en-US" sz="1000">
                <a:latin typeface="Arial" panose="020B0604020202020204" pitchFamily="34" charset="0"/>
              </a:rPr>
              <a:t>oxic materials and emissions), and dividing life cycle into five main phases (production and supply of materials and components, factory production, distribution, use or utilization, end of life system / final disposal).</a:t>
            </a:r>
          </a:p>
          <a:p>
            <a:pPr eaLnBrk="1" hangingPunct="1"/>
            <a:endParaRPr lang="en-GB" altLang="en-US" sz="1000">
              <a:latin typeface="Arial" panose="020B0604020202020204" pitchFamily="34" charset="0"/>
            </a:endParaRPr>
          </a:p>
          <a:p>
            <a:pPr eaLnBrk="1" hangingPunct="1"/>
            <a:r>
              <a:rPr lang="en-US" altLang="en-US" sz="1000" b="1">
                <a:latin typeface="Arial" panose="020B0604020202020204" pitchFamily="34" charset="0"/>
              </a:rPr>
              <a:t>Web resources:</a:t>
            </a:r>
          </a:p>
          <a:p>
            <a:pPr eaLnBrk="1" hangingPunct="1"/>
            <a:endParaRPr lang="en-US" altLang="en-US" sz="1000" b="1">
              <a:latin typeface="Arial" panose="020B0604020202020204" pitchFamily="34" charset="0"/>
            </a:endParaRPr>
          </a:p>
          <a:p>
            <a:pPr eaLnBrk="1" hangingPunct="1"/>
            <a:r>
              <a:rPr lang="en-GB" altLang="en-US" sz="1000">
                <a:latin typeface="Arial" panose="020B0604020202020204" pitchFamily="34" charset="0"/>
              </a:rPr>
              <a:t>http://www.ecosmes.net/cm/navContents?l=EN&amp;navID=ecoDesignProcedure&amp;subNavID=3&amp;pagID=3&amp;flag=1</a:t>
            </a: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274EB98B-CD84-4DA2-B5F6-C3257FFBB43E}"/>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B72D5201-D74B-F839-A43E-CF948CC733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077B5D2A-E09F-79A5-9635-14C8827097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E6C4B1E-9936-422A-B2E0-03772B643E8B}" type="slidenum">
              <a:rPr lang="en-GB" altLang="en-US"/>
              <a:pPr>
                <a:spcBef>
                  <a:spcPct val="0"/>
                </a:spcBef>
              </a:pPr>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F51BFA1-D941-D6AA-625E-35E4590F366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078AC29-96C6-4CF6-A979-B8E0B2E3FA3C}" type="slidenum">
              <a:rPr lang="en-GB" altLang="en-US"/>
              <a:pPr>
                <a:spcBef>
                  <a:spcPct val="0"/>
                </a:spcBef>
              </a:pPr>
              <a:t>22</a:t>
            </a:fld>
            <a:endParaRPr lang="en-GB" altLang="en-US"/>
          </a:p>
        </p:txBody>
      </p:sp>
      <p:sp>
        <p:nvSpPr>
          <p:cNvPr id="40963" name="Rectangle 2">
            <a:extLst>
              <a:ext uri="{FF2B5EF4-FFF2-40B4-BE49-F238E27FC236}">
                <a16:creationId xmlns:a16="http://schemas.microsoft.com/office/drawing/2014/main" id="{A1490E88-E20F-8432-645F-DD3169FBE094}"/>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938C8955-14F7-0F7E-2600-D6B7F34534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IHOBE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97ACD199-D613-C0C9-4FB0-F8F18D4010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39ADA6F-677A-4A93-AC9B-BEFA7E014D96}" type="slidenum">
              <a:rPr lang="en-GB" altLang="en-US"/>
              <a:pPr>
                <a:spcBef>
                  <a:spcPct val="0"/>
                </a:spcBef>
              </a:pPr>
              <a:t>23</a:t>
            </a:fld>
            <a:endParaRPr lang="en-GB" altLang="en-US"/>
          </a:p>
        </p:txBody>
      </p:sp>
      <p:sp>
        <p:nvSpPr>
          <p:cNvPr id="43011" name="Rectangle 2">
            <a:extLst>
              <a:ext uri="{FF2B5EF4-FFF2-40B4-BE49-F238E27FC236}">
                <a16:creationId xmlns:a16="http://schemas.microsoft.com/office/drawing/2014/main" id="{F91FD990-9436-6381-0996-D27CACAB730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17043CA9-1E99-1EAE-B1C4-F5531E5ACC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Notes:</a:t>
            </a:r>
            <a:endParaRPr lang="en-GB" altLang="en-US" sz="1000" b="1">
              <a:latin typeface="ITC Avant Garde Std Bk" pitchFamily="34" charset="0"/>
            </a:endParaRPr>
          </a:p>
          <a:p>
            <a:pPr eaLnBrk="1" hangingPunct="1"/>
            <a:endParaRPr lang="en-GB" altLang="en-US" sz="1000" b="1">
              <a:latin typeface="ITC Avant Garde Std Bk" pitchFamily="34" charset="0"/>
            </a:endParaRPr>
          </a:p>
          <a:p>
            <a:pPr eaLnBrk="1" hangingPunct="1"/>
            <a:r>
              <a:rPr lang="en-GB" altLang="en-US" sz="1000" b="1">
                <a:latin typeface="ITC Avant Garde Std Bk" pitchFamily="34" charset="0"/>
              </a:rPr>
              <a:t>eco-indicator 99</a:t>
            </a:r>
          </a:p>
          <a:p>
            <a:pPr eaLnBrk="1" hangingPunct="1"/>
            <a:r>
              <a:rPr lang="en-GB" altLang="en-US" sz="1000">
                <a:latin typeface="ITC Avant Garde Std Bk" pitchFamily="34" charset="0"/>
              </a:rPr>
              <a:t>impact assessment methodology that transforms the data of the inventory table into damage scores (eco-points) which can be aggregated, depending on the needs and the choice of the user</a:t>
            </a:r>
          </a:p>
          <a:p>
            <a:pPr eaLnBrk="1" hangingPunct="1"/>
            <a:endParaRPr lang="en-GB" altLang="en-US" sz="1000">
              <a:latin typeface="ITC Avant Garde Std Bk" pitchFamily="34" charset="0"/>
            </a:endParaRPr>
          </a:p>
          <a:p>
            <a:pPr eaLnBrk="1" hangingPunct="1"/>
            <a:r>
              <a:rPr lang="en-GB" altLang="en-US" sz="1000">
                <a:latin typeface="ITC Avant Garde Std Bk" pitchFamily="34" charset="0"/>
              </a:rPr>
              <a:t>200 standard indicator scores for frequently used materials and processes</a:t>
            </a:r>
          </a:p>
          <a:p>
            <a:pPr eaLnBrk="1" hangingPunct="1"/>
            <a:endParaRPr lang="en-GB" altLang="en-US" sz="1000">
              <a:latin typeface="ITC Avant Garde Std Bk" pitchFamily="34" charset="0"/>
            </a:endParaRPr>
          </a:p>
          <a:p>
            <a:pPr eaLnBrk="1" hangingPunct="1"/>
            <a:r>
              <a:rPr lang="en-GB" altLang="en-US" sz="1000">
                <a:latin typeface="ITC Avant Garde Std Bk" pitchFamily="34" charset="0"/>
              </a:rPr>
              <a:t>It is split into three sections:</a:t>
            </a:r>
          </a:p>
          <a:p>
            <a:pPr eaLnBrk="1" hangingPunct="1"/>
            <a:endParaRPr lang="en-GB" altLang="en-US" sz="1000">
              <a:latin typeface="ITC Avant Garde Std Bk" pitchFamily="34" charset="0"/>
            </a:endParaRPr>
          </a:p>
          <a:p>
            <a:pPr eaLnBrk="1" hangingPunct="1"/>
            <a:r>
              <a:rPr lang="en-GB" altLang="en-US" sz="1000">
                <a:latin typeface="ITC Avant Garde Std Bk" pitchFamily="34" charset="0"/>
              </a:rPr>
              <a:t>1) </a:t>
            </a:r>
            <a:r>
              <a:rPr lang="en-GB" altLang="en-US" sz="1000" b="1">
                <a:solidFill>
                  <a:srgbClr val="008BBD"/>
                </a:solidFill>
                <a:latin typeface="ITC Avant Garde Std Bk" pitchFamily="34" charset="0"/>
              </a:rPr>
              <a:t>production, raw materials, processing &amp; manufacture</a:t>
            </a:r>
            <a:r>
              <a:rPr lang="en-GB" altLang="en-US" sz="1000">
                <a:latin typeface="ITC Avant Garde Std Bk" pitchFamily="34" charset="0"/>
              </a:rPr>
              <a:t> (e.g. polystyrene and injection moulding)</a:t>
            </a:r>
          </a:p>
          <a:p>
            <a:pPr eaLnBrk="1" hangingPunct="1"/>
            <a:r>
              <a:rPr lang="en-GB" altLang="en-US" sz="1000">
                <a:latin typeface="ITC Avant Garde Std Bk" pitchFamily="34" charset="0"/>
              </a:rPr>
              <a:t>2) </a:t>
            </a:r>
            <a:r>
              <a:rPr lang="en-GB" altLang="en-US" sz="1000" b="1">
                <a:solidFill>
                  <a:srgbClr val="008BBD"/>
                </a:solidFill>
                <a:latin typeface="ITC Avant Garde Std Bk" pitchFamily="34" charset="0"/>
              </a:rPr>
              <a:t>transportation</a:t>
            </a:r>
            <a:r>
              <a:rPr lang="en-GB" altLang="en-US" sz="1000">
                <a:latin typeface="ITC Avant Garde Std Bk" pitchFamily="34" charset="0"/>
              </a:rPr>
              <a:t> of product, </a:t>
            </a:r>
            <a:r>
              <a:rPr lang="en-GB" altLang="en-US" sz="1000" b="1">
                <a:solidFill>
                  <a:srgbClr val="008BBD"/>
                </a:solidFill>
                <a:latin typeface="ITC Avant Garde Std Bk" pitchFamily="34" charset="0"/>
              </a:rPr>
              <a:t>energy</a:t>
            </a:r>
            <a:r>
              <a:rPr lang="en-GB" altLang="en-US" sz="1000">
                <a:latin typeface="ITC Avant Garde Std Bk" pitchFamily="34" charset="0"/>
              </a:rPr>
              <a:t> in use &amp; </a:t>
            </a:r>
            <a:r>
              <a:rPr lang="en-GB" altLang="en-US" sz="1000" b="1">
                <a:solidFill>
                  <a:srgbClr val="008BBD"/>
                </a:solidFill>
                <a:latin typeface="ITC Avant Garde Std Bk" pitchFamily="34" charset="0"/>
              </a:rPr>
              <a:t>consumables</a:t>
            </a:r>
            <a:r>
              <a:rPr lang="en-GB" altLang="en-US" sz="1000">
                <a:latin typeface="ITC Avant Garde Std Bk" pitchFamily="34" charset="0"/>
              </a:rPr>
              <a:t> in use (e.g. shipping, electricity and paper)</a:t>
            </a:r>
          </a:p>
          <a:p>
            <a:pPr eaLnBrk="1" hangingPunct="1"/>
            <a:r>
              <a:rPr lang="en-GB" altLang="en-US" sz="1000">
                <a:latin typeface="ITC Avant Garde Std Bk" pitchFamily="34" charset="0"/>
              </a:rPr>
              <a:t>3) </a:t>
            </a:r>
            <a:r>
              <a:rPr lang="en-GB" altLang="en-US" sz="1000" b="1">
                <a:latin typeface="ITC Avant Garde Std Bk" pitchFamily="34" charset="0"/>
              </a:rPr>
              <a:t>disposal</a:t>
            </a:r>
          </a:p>
          <a:p>
            <a:pPr eaLnBrk="1" hangingPunct="1"/>
            <a:endParaRPr lang="en-GB" altLang="en-US" sz="1000" b="1">
              <a:latin typeface="ITC Avant Garde Std Bk" pitchFamily="34" charset="0"/>
            </a:endParaRPr>
          </a:p>
          <a:p>
            <a:pPr eaLnBrk="1" hangingPunct="1"/>
            <a:r>
              <a:rPr lang="en-US" altLang="en-US" sz="1000" b="1">
                <a:latin typeface="Arial" panose="020B0604020202020204" pitchFamily="34" charset="0"/>
              </a:rPr>
              <a:t>Web resources:</a:t>
            </a:r>
          </a:p>
          <a:p>
            <a:pPr eaLnBrk="1" hangingPunct="1"/>
            <a:endParaRPr lang="en-GB" altLang="en-US" sz="1000" b="1">
              <a:latin typeface="ITC Avant Garde Std Bk" pitchFamily="34" charset="0"/>
            </a:endParaRPr>
          </a:p>
          <a:p>
            <a:pPr eaLnBrk="1" hangingPunct="1"/>
            <a:r>
              <a:rPr lang="en-GB" altLang="en-US" sz="1000">
                <a:latin typeface="Arial" panose="020B0604020202020204" pitchFamily="34" charset="0"/>
              </a:rPr>
              <a:t>http://www.pre.nl/eco-indicator99/default.htm</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http://ecodesign.lboro.ac.uk/index.php?section=73</a:t>
            </a:r>
          </a:p>
          <a:p>
            <a:pPr eaLnBrk="1" hangingPunct="1"/>
            <a:endParaRPr lang="en-GB" altLang="en-US" sz="1000">
              <a:latin typeface="ITC Avant Garde Std Bk" pitchFamily="34" charset="0"/>
            </a:endParaRPr>
          </a:p>
          <a:p>
            <a:pPr eaLnBrk="1" hangingPunct="1"/>
            <a:r>
              <a:rPr lang="en-GB" altLang="en-US" sz="1000">
                <a:latin typeface="Arial" panose="020B0604020202020204" pitchFamily="34" charset="0"/>
              </a:rPr>
              <a:t>http://www.sda-uk.org/toolsi.html</a:t>
            </a: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a:p>
            <a:pPr eaLnBrk="1" hangingPunct="1"/>
            <a:endParaRPr lang="en-GB" altLang="en-US" sz="10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562AC476-1449-513C-CE87-CE6ACAA979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437C3ED-B0B6-46B5-9647-D8BBC94D5E16}" type="slidenum">
              <a:rPr lang="en-GB" altLang="en-US"/>
              <a:pPr>
                <a:spcBef>
                  <a:spcPct val="0"/>
                </a:spcBef>
              </a:pPr>
              <a:t>24</a:t>
            </a:fld>
            <a:endParaRPr lang="en-GB" altLang="en-US"/>
          </a:p>
        </p:txBody>
      </p:sp>
      <p:sp>
        <p:nvSpPr>
          <p:cNvPr id="45059" name="Rectangle 2">
            <a:extLst>
              <a:ext uri="{FF2B5EF4-FFF2-40B4-BE49-F238E27FC236}">
                <a16:creationId xmlns:a16="http://schemas.microsoft.com/office/drawing/2014/main" id="{29F156F3-C082-67FA-BD48-073A9E5DA895}"/>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33192E0F-05FB-F75D-E6F5-041668D666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r>
              <a:rPr lang="en-US" altLang="en-US" b="1">
                <a:latin typeface="Arial" panose="020B0604020202020204" pitchFamily="34" charset="0"/>
              </a:rPr>
              <a:t>Notes:</a:t>
            </a:r>
            <a:endParaRPr lang="en-GB" altLang="en-US" b="1">
              <a:latin typeface="ITC Avant Garde Std Bk" pitchFamily="34" charset="0"/>
            </a:endParaRPr>
          </a:p>
          <a:p>
            <a:pPr marL="228600" indent="-228600" eaLnBrk="1" hangingPunct="1"/>
            <a:r>
              <a:rPr lang="en-GB" altLang="en-US">
                <a:latin typeface="Arial" panose="020B0604020202020204" pitchFamily="34" charset="0"/>
              </a:rPr>
              <a:t>The Eco-indicators have been calculated with a specially developed methodology</a:t>
            </a:r>
          </a:p>
          <a:p>
            <a:pPr marL="228600" indent="-228600" eaLnBrk="1" hangingPunct="1"/>
            <a:endParaRPr lang="en-GB" altLang="en-US" b="1">
              <a:latin typeface="ITC Avant Garde Std Bk" pitchFamily="34" charset="0"/>
            </a:endParaRPr>
          </a:p>
          <a:p>
            <a:pPr marL="228600" indent="-228600" eaLnBrk="1" hangingPunct="1"/>
            <a:r>
              <a:rPr lang="en-GB" altLang="en-US">
                <a:latin typeface="Arial" panose="020B0604020202020204" pitchFamily="34" charset="0"/>
              </a:rPr>
              <a:t>The panel used in this project consisted of 365 people from a Swiss LCA interest group.</a:t>
            </a:r>
          </a:p>
          <a:p>
            <a:pPr marL="228600" indent="-228600" eaLnBrk="1" hangingPunct="1"/>
            <a:endParaRPr lang="en-GB" altLang="en-US">
              <a:latin typeface="Arial" panose="020B0604020202020204" pitchFamily="34" charset="0"/>
            </a:endParaRPr>
          </a:p>
          <a:p>
            <a:pPr marL="228600" indent="-228600" eaLnBrk="1" hangingPunct="1">
              <a:buFontTx/>
              <a:buAutoNum type="arabicPeriod"/>
            </a:pPr>
            <a:r>
              <a:rPr lang="en-GB" altLang="en-US">
                <a:latin typeface="Arial" panose="020B0604020202020204" pitchFamily="34" charset="0"/>
              </a:rPr>
              <a:t>Inventory of all relevant emissions, resource extractions and land-use in all processes that form the life cycle of a product. This is a standard procedure in Life Cycle Assessment (LCA)</a:t>
            </a:r>
          </a:p>
          <a:p>
            <a:pPr marL="228600" indent="-228600" eaLnBrk="1" hangingPunct="1">
              <a:buFontTx/>
              <a:buAutoNum type="arabicPeriod"/>
            </a:pPr>
            <a:r>
              <a:rPr lang="en-GB" altLang="en-US">
                <a:latin typeface="Arial" panose="020B0604020202020204" pitchFamily="34" charset="0"/>
              </a:rPr>
              <a:t>Calculation of the damages these flows cause to Human Health, Ecosystem Quality and Resources</a:t>
            </a:r>
          </a:p>
          <a:p>
            <a:pPr marL="228600" indent="-228600" eaLnBrk="1" hangingPunct="1">
              <a:buFontTx/>
              <a:buAutoNum type="arabicPeriod"/>
            </a:pPr>
            <a:r>
              <a:rPr lang="en-GB" altLang="en-US">
                <a:latin typeface="Arial" panose="020B0604020202020204" pitchFamily="34" charset="0"/>
              </a:rPr>
              <a:t>Weighting of these three damage categories</a:t>
            </a:r>
          </a:p>
          <a:p>
            <a:pPr marL="228600" indent="-228600" eaLnBrk="1" hangingPunct="1"/>
            <a:endParaRPr lang="en-GB" altLang="en-US" b="1">
              <a:latin typeface="ITC Avant Garde Std Bk" pitchFamily="34" charset="0"/>
            </a:endParaRPr>
          </a:p>
          <a:p>
            <a:pPr marL="228600" indent="-228600" eaLnBrk="1" hangingPunct="1"/>
            <a:r>
              <a:rPr lang="en-US" altLang="en-US" b="1">
                <a:latin typeface="Arial" panose="020B0604020202020204" pitchFamily="34" charset="0"/>
              </a:rPr>
              <a:t>Web resources:</a:t>
            </a:r>
          </a:p>
          <a:p>
            <a:pPr marL="228600" indent="-228600" eaLnBrk="1" hangingPunct="1"/>
            <a:endParaRPr lang="en-GB" altLang="en-US" b="1">
              <a:latin typeface="ITC Avant Garde Std Bk" pitchFamily="34" charset="0"/>
            </a:endParaRPr>
          </a:p>
          <a:p>
            <a:pPr marL="228600" indent="-228600" eaLnBrk="1" hangingPunct="1"/>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E49A9D47-D0A7-A293-7B58-B2CE329AC6A4}"/>
              </a:ext>
            </a:extLst>
          </p:cNvPr>
          <p:cNvSpPr>
            <a:spLocks noGrp="1" noRot="1" noChangeAspect="1" noTextEdit="1"/>
          </p:cNvSpPr>
          <p:nvPr>
            <p:ph type="sldImg"/>
          </p:nvPr>
        </p:nvSpPr>
        <p:spPr>
          <a:ln/>
        </p:spPr>
      </p:sp>
      <p:sp>
        <p:nvSpPr>
          <p:cNvPr id="47107" name="Notes Placeholder 2">
            <a:extLst>
              <a:ext uri="{FF2B5EF4-FFF2-40B4-BE49-F238E27FC236}">
                <a16:creationId xmlns:a16="http://schemas.microsoft.com/office/drawing/2014/main" id="{1680BC99-08C4-CE2B-83D7-234847EB4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D81EF18B-91FD-28F9-9CFF-2FF72513A4E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A8D915E-6BCF-41CC-BB55-A46763414D04}" type="slidenum">
              <a:rPr lang="en-GB" altLang="en-US"/>
              <a:pPr>
                <a:spcBef>
                  <a:spcPct val="0"/>
                </a:spcBef>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D5162E3B-E8A4-07F5-2B9B-5DC655432F17}"/>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E688A871-0FE2-FDA4-594F-335285D1FB4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DC2DC848-18B8-6507-45BB-A6C2852689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40F3AFF-1272-40D4-A6D6-4F6D2058A8C6}" type="slidenum">
              <a:rPr lang="en-GB" altLang="en-US"/>
              <a:pPr>
                <a:spcBef>
                  <a:spcPct val="0"/>
                </a:spcBef>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6C41F8E3-CFB6-CAC0-AC68-70A3802AAE63}"/>
              </a:ext>
            </a:extLst>
          </p:cNvPr>
          <p:cNvSpPr>
            <a:spLocks noGrp="1" noRot="1" noChangeAspect="1" noTextEdit="1"/>
          </p:cNvSpPr>
          <p:nvPr>
            <p:ph type="sldImg"/>
          </p:nvPr>
        </p:nvSpPr>
        <p:spPr>
          <a:ln/>
        </p:spPr>
      </p:sp>
      <p:sp>
        <p:nvSpPr>
          <p:cNvPr id="51203" name="Notes Placeholder 2">
            <a:extLst>
              <a:ext uri="{FF2B5EF4-FFF2-40B4-BE49-F238E27FC236}">
                <a16:creationId xmlns:a16="http://schemas.microsoft.com/office/drawing/2014/main" id="{1B6347D4-BC06-E559-0183-38922F78A2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8DF27911-CE8A-874D-AA40-A718CD292D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ADF8F68-156C-47FC-ABB1-549781BD408C}" type="slidenum">
              <a:rPr lang="en-GB" altLang="en-US"/>
              <a:pPr>
                <a:spcBef>
                  <a:spcPct val="0"/>
                </a:spcBef>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CB2B2083-6185-596C-4D89-6C7047A530CD}"/>
              </a:ext>
            </a:extLst>
          </p:cNvPr>
          <p:cNvSpPr>
            <a:spLocks noGrp="1" noRot="1" noChangeAspect="1" noTextEdit="1"/>
          </p:cNvSpPr>
          <p:nvPr>
            <p:ph type="sldImg"/>
          </p:nvPr>
        </p:nvSpPr>
        <p:spPr>
          <a:ln/>
        </p:spPr>
      </p:sp>
      <p:sp>
        <p:nvSpPr>
          <p:cNvPr id="53251" name="Notes Placeholder 2">
            <a:extLst>
              <a:ext uri="{FF2B5EF4-FFF2-40B4-BE49-F238E27FC236}">
                <a16:creationId xmlns:a16="http://schemas.microsoft.com/office/drawing/2014/main" id="{F82CF4E4-CC54-EC04-9556-6AE51D94445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43F650C3-E89B-01CF-83DE-03F4FA0225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85EA4FF-D466-4C98-BDAF-4F5B1F4EE91B}" type="slidenum">
              <a:rPr lang="en-GB" altLang="en-US"/>
              <a:pPr>
                <a:spcBef>
                  <a:spcPct val="0"/>
                </a:spcBef>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F4C729D-0D2C-52BA-01F5-384ACE42339B}"/>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C0ACF9DD-0EC5-8A43-F379-C37942A91A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55300" name="Slide Number Placeholder 3">
            <a:extLst>
              <a:ext uri="{FF2B5EF4-FFF2-40B4-BE49-F238E27FC236}">
                <a16:creationId xmlns:a16="http://schemas.microsoft.com/office/drawing/2014/main" id="{23D89BD3-527F-FD39-E396-517B213D4EC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536DBAB-C231-4DFC-A4B4-BDF9D334CB1E}" type="slidenum">
              <a:rPr lang="en-GB" altLang="en-US"/>
              <a:pPr>
                <a:spcBef>
                  <a:spcPct val="0"/>
                </a:spcBef>
              </a:pPr>
              <a:t>29</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BE992B16-E7D3-5EC0-E4A7-EB1F8A26D3B2}"/>
              </a:ext>
            </a:extLst>
          </p:cNvPr>
          <p:cNvSpPr>
            <a:spLocks noGrp="1" noRot="1" noChangeAspect="1" noTextEdit="1"/>
          </p:cNvSpPr>
          <p:nvPr>
            <p:ph type="sldImg"/>
          </p:nvPr>
        </p:nvSpPr>
        <p:spPr>
          <a:ln/>
        </p:spPr>
      </p:sp>
      <p:sp>
        <p:nvSpPr>
          <p:cNvPr id="57347" name="Notes Placeholder 2">
            <a:extLst>
              <a:ext uri="{FF2B5EF4-FFF2-40B4-BE49-F238E27FC236}">
                <a16:creationId xmlns:a16="http://schemas.microsoft.com/office/drawing/2014/main" id="{F78EE752-E0D2-3EB9-7CEF-511CD83EA0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6A8D099E-83EF-5920-665B-5CEF1D43CC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5EF57B-CF93-4C0C-B3FC-BC3DFE8CA3F5}" type="slidenum">
              <a:rPr lang="en-GB" altLang="en-US"/>
              <a:pPr>
                <a:spcBef>
                  <a:spcPct val="0"/>
                </a:spcBef>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BB86A6B8-4AB9-FB8F-56D6-3F521754B58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5A46867-0AB1-41C1-A8A6-A805A5484123}" type="slidenum">
              <a:rPr lang="en-GB" altLang="en-US"/>
              <a:pPr>
                <a:spcBef>
                  <a:spcPct val="0"/>
                </a:spcBef>
              </a:pPr>
              <a:t>31</a:t>
            </a:fld>
            <a:endParaRPr lang="en-GB" altLang="en-US"/>
          </a:p>
        </p:txBody>
      </p:sp>
      <p:sp>
        <p:nvSpPr>
          <p:cNvPr id="59395" name="Rectangle 2">
            <a:extLst>
              <a:ext uri="{FF2B5EF4-FFF2-40B4-BE49-F238E27FC236}">
                <a16:creationId xmlns:a16="http://schemas.microsoft.com/office/drawing/2014/main" id="{F5AEB76F-C6A7-73D6-81B9-B218F728D291}"/>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242947F5-6414-1A32-3FF8-F30684576C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Notes:</a:t>
            </a:r>
            <a:endParaRPr lang="en-GB" altLang="en-US" b="1">
              <a:latin typeface="ITC Avant Garde Std Bk" pitchFamily="34" charset="0"/>
            </a:endParaRPr>
          </a:p>
          <a:p>
            <a:pPr eaLnBrk="1" hangingPunct="1"/>
            <a:endParaRPr lang="en-GB" altLang="en-US" b="1">
              <a:latin typeface="ITC Avant Garde Std Bk" pitchFamily="34" charset="0"/>
            </a:endParaRPr>
          </a:p>
          <a:p>
            <a:pPr eaLnBrk="1" hangingPunct="1"/>
            <a:r>
              <a:rPr lang="en-GB" altLang="en-US">
                <a:latin typeface="Arial" panose="020B0604020202020204" pitchFamily="34" charset="0"/>
              </a:rPr>
              <a:t>These are good tools to provide guidance during decision making, but keep in mind that the results are not precise, undisputable values. As with other tools, the quantified results are for internal, comparison use only and would not, for example, be included on a product label as being absolute values.</a:t>
            </a:r>
          </a:p>
          <a:p>
            <a:pPr eaLnBrk="1" hangingPunct="1"/>
            <a:endParaRPr lang="en-GB" altLang="en-US" b="1">
              <a:latin typeface="ITC Avant Garde Std Bk" pitchFamily="34" charset="0"/>
            </a:endParaRPr>
          </a:p>
          <a:p>
            <a:pPr eaLnBrk="1" hangingPunct="1"/>
            <a:r>
              <a:rPr lang="en-US" altLang="en-US" b="1">
                <a:latin typeface="Arial" panose="020B0604020202020204" pitchFamily="34" charset="0"/>
              </a:rPr>
              <a:t>Web resources:</a:t>
            </a:r>
          </a:p>
          <a:p>
            <a:pPr eaLnBrk="1" hangingPunct="1"/>
            <a:endParaRPr lang="en-GB" altLang="en-US" b="1">
              <a:latin typeface="ITC Avant Garde Std Bk"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7B3F88D1-2F7C-CF96-9967-9B9FFDDF0F00}"/>
              </a:ext>
            </a:extLst>
          </p:cNvPr>
          <p:cNvSpPr>
            <a:spLocks noGrp="1" noRot="1" noChangeAspect="1" noTextEdit="1"/>
          </p:cNvSpPr>
          <p:nvPr>
            <p:ph type="sldImg"/>
          </p:nvPr>
        </p:nvSpPr>
        <p:spPr>
          <a:ln/>
        </p:spPr>
      </p:sp>
      <p:sp>
        <p:nvSpPr>
          <p:cNvPr id="61443" name="Notes Placeholder 2">
            <a:extLst>
              <a:ext uri="{FF2B5EF4-FFF2-40B4-BE49-F238E27FC236}">
                <a16:creationId xmlns:a16="http://schemas.microsoft.com/office/drawing/2014/main" id="{8CA36F12-FAF2-9CAC-CF32-E95BEC86D4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C5B2A5EF-15D1-D35D-1EFB-7858DAF163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6A0522C-C8F3-4A60-B023-A4018C7BEF37}" type="slidenum">
              <a:rPr lang="en-GB" altLang="en-US"/>
              <a:pPr>
                <a:spcBef>
                  <a:spcPct val="0"/>
                </a:spcBef>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9CA847C6-A9A2-783B-75A2-A5B7BE66226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592EF3A-DFF1-4E84-92F7-0E0FC4064AD4}" type="slidenum">
              <a:rPr lang="en-GB" altLang="en-US"/>
              <a:pPr>
                <a:spcBef>
                  <a:spcPct val="0"/>
                </a:spcBef>
              </a:pPr>
              <a:t>33</a:t>
            </a:fld>
            <a:endParaRPr lang="en-GB" altLang="en-US"/>
          </a:p>
        </p:txBody>
      </p:sp>
      <p:sp>
        <p:nvSpPr>
          <p:cNvPr id="63491" name="Rectangle 2">
            <a:extLst>
              <a:ext uri="{FF2B5EF4-FFF2-40B4-BE49-F238E27FC236}">
                <a16:creationId xmlns:a16="http://schemas.microsoft.com/office/drawing/2014/main" id="{ABB89CA9-5F34-CDC6-62EF-1B59EFB5E3DE}"/>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510FEFF8-8154-30D7-8281-10DC28AC1B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IHOBE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68918ED2-B6F0-8C08-DD4D-5FA30459BB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C85DF7-ABCC-4A1B-82CD-DC4E99D003D1}" type="slidenum">
              <a:rPr lang="en-GB" altLang="en-US"/>
              <a:pPr>
                <a:spcBef>
                  <a:spcPct val="0"/>
                </a:spcBef>
              </a:pPr>
              <a:t>34</a:t>
            </a:fld>
            <a:endParaRPr lang="en-GB" altLang="en-US"/>
          </a:p>
        </p:txBody>
      </p:sp>
      <p:sp>
        <p:nvSpPr>
          <p:cNvPr id="65539" name="Rectangle 2">
            <a:extLst>
              <a:ext uri="{FF2B5EF4-FFF2-40B4-BE49-F238E27FC236}">
                <a16:creationId xmlns:a16="http://schemas.microsoft.com/office/drawing/2014/main" id="{EB31B775-A5DF-B81F-B2B2-DE53C43D1C34}"/>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1AAECECE-55A5-2D28-5E53-72DA14D921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IHOBE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75AA037D-176C-A63F-3272-E7A9E63048B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3B77BB-950E-47DE-9397-A338C6374224}" type="slidenum">
              <a:rPr lang="en-GB" altLang="en-US"/>
              <a:pPr>
                <a:spcBef>
                  <a:spcPct val="0"/>
                </a:spcBef>
              </a:pPr>
              <a:t>35</a:t>
            </a:fld>
            <a:endParaRPr lang="en-GB" altLang="en-US"/>
          </a:p>
        </p:txBody>
      </p:sp>
      <p:sp>
        <p:nvSpPr>
          <p:cNvPr id="67587" name="Rectangle 2">
            <a:extLst>
              <a:ext uri="{FF2B5EF4-FFF2-40B4-BE49-F238E27FC236}">
                <a16:creationId xmlns:a16="http://schemas.microsoft.com/office/drawing/2014/main" id="{2355DD42-D349-7ED3-25D3-72E960A76BB4}"/>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A8D3C5D5-E052-5377-F5EC-FB6B1E2CEF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IHOBE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05E59A53-1BA8-9225-5A05-315A7DF172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0F16305-7549-41C6-BCED-DBF921E8C6DA}" type="slidenum">
              <a:rPr lang="en-GB" altLang="en-US"/>
              <a:pPr>
                <a:spcBef>
                  <a:spcPct val="0"/>
                </a:spcBef>
              </a:pPr>
              <a:t>36</a:t>
            </a:fld>
            <a:endParaRPr lang="en-GB" altLang="en-US"/>
          </a:p>
        </p:txBody>
      </p:sp>
      <p:sp>
        <p:nvSpPr>
          <p:cNvPr id="71683" name="Rectangle 2">
            <a:extLst>
              <a:ext uri="{FF2B5EF4-FFF2-40B4-BE49-F238E27FC236}">
                <a16:creationId xmlns:a16="http://schemas.microsoft.com/office/drawing/2014/main" id="{994BC8C9-B4AA-D8B9-7994-C8E8B17A103A}"/>
              </a:ext>
            </a:extLst>
          </p:cNvPr>
          <p:cNvSpPr>
            <a:spLocks noGrp="1" noRot="1" noChangeAspect="1" noChangeArrowheads="1" noTextEdit="1"/>
          </p:cNvSpPr>
          <p:nvPr>
            <p:ph type="sldImg"/>
          </p:nvPr>
        </p:nvSpPr>
        <p:spPr>
          <a:xfrm>
            <a:off x="1755775" y="454025"/>
            <a:ext cx="2928938" cy="2197100"/>
          </a:xfrm>
          <a:ln/>
        </p:spPr>
      </p:sp>
      <p:sp>
        <p:nvSpPr>
          <p:cNvPr id="71684" name="Rectangle 3">
            <a:extLst>
              <a:ext uri="{FF2B5EF4-FFF2-40B4-BE49-F238E27FC236}">
                <a16:creationId xmlns:a16="http://schemas.microsoft.com/office/drawing/2014/main" id="{E653642D-630F-5140-1D14-3C2028312023}"/>
              </a:ext>
            </a:extLst>
          </p:cNvPr>
          <p:cNvSpPr>
            <a:spLocks noGrp="1" noChangeArrowheads="1"/>
          </p:cNvSpPr>
          <p:nvPr>
            <p:ph type="body" idx="1"/>
          </p:nvPr>
        </p:nvSpPr>
        <p:spPr>
          <a:xfrm>
            <a:off x="684213" y="2722563"/>
            <a:ext cx="5438775" cy="6000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b="1">
                <a:latin typeface="Arial" panose="020B0604020202020204" pitchFamily="34" charset="0"/>
              </a:rPr>
              <a:t>Source: </a:t>
            </a:r>
          </a:p>
          <a:p>
            <a:pPr eaLnBrk="1" hangingPunct="1"/>
            <a:endParaRPr lang="en-US" altLang="en-US" sz="1000" b="1">
              <a:latin typeface="Arial" panose="020B0604020202020204" pitchFamily="34" charset="0"/>
            </a:endParaRPr>
          </a:p>
          <a:p>
            <a:pPr eaLnBrk="1" hangingPunct="1"/>
            <a:r>
              <a:rPr lang="en-US" altLang="en-US" sz="1000" b="1">
                <a:latin typeface="Arial" panose="020B0604020202020204" pitchFamily="34" charset="0"/>
              </a:rPr>
              <a:t>Notes:</a:t>
            </a:r>
          </a:p>
          <a:p>
            <a:pPr eaLnBrk="1" hangingPunct="1"/>
            <a:r>
              <a:rPr lang="en-GB" altLang="en-US" sz="1000">
                <a:latin typeface="Arial" panose="020B0604020202020204" pitchFamily="34" charset="0"/>
              </a:rPr>
              <a:t>LCA is a technique to assess the potential environmental impacts associated with a product or service throughout its life cycle, by:  </a:t>
            </a:r>
          </a:p>
          <a:p>
            <a:pPr eaLnBrk="1" hangingPunct="1"/>
            <a:endParaRPr lang="en-GB" altLang="en-US" sz="1000" b="1">
              <a:latin typeface="Arial" panose="020B0604020202020204" pitchFamily="34" charset="0"/>
            </a:endParaRPr>
          </a:p>
          <a:p>
            <a:pPr eaLnBrk="1" hangingPunct="1"/>
            <a:r>
              <a:rPr lang="en-GB" altLang="en-US" sz="1000" b="1">
                <a:latin typeface="Arial" panose="020B0604020202020204" pitchFamily="34" charset="0"/>
              </a:rPr>
              <a:t>Goal and scope definition</a:t>
            </a:r>
            <a:r>
              <a:rPr lang="en-GB" altLang="en-US" sz="1000">
                <a:latin typeface="Arial" panose="020B0604020202020204" pitchFamily="34" charset="0"/>
              </a:rPr>
              <a:t>: Defining suitable goal and scope for the LCA study. </a:t>
            </a:r>
          </a:p>
          <a:p>
            <a:pPr eaLnBrk="1" hangingPunct="1"/>
            <a:r>
              <a:rPr lang="en-GB" altLang="en-US" sz="1000" b="1">
                <a:latin typeface="Arial" panose="020B0604020202020204" pitchFamily="34" charset="0"/>
              </a:rPr>
              <a:t>Inventory analysis</a:t>
            </a:r>
            <a:r>
              <a:rPr lang="en-GB" altLang="en-US" sz="1000">
                <a:latin typeface="Arial" panose="020B0604020202020204" pitchFamily="34" charset="0"/>
              </a:rPr>
              <a:t> compiling an inventory of relevant inputs and outputs of a product system.  </a:t>
            </a:r>
          </a:p>
          <a:p>
            <a:pPr eaLnBrk="1" hangingPunct="1"/>
            <a:r>
              <a:rPr lang="en-GB" altLang="en-US" sz="1000" b="1">
                <a:latin typeface="Arial" panose="020B0604020202020204" pitchFamily="34" charset="0"/>
              </a:rPr>
              <a:t>Impact assessment</a:t>
            </a:r>
            <a:r>
              <a:rPr lang="en-GB" altLang="en-US" sz="1000">
                <a:latin typeface="Arial" panose="020B0604020202020204" pitchFamily="34" charset="0"/>
              </a:rPr>
              <a:t>: Evaluating the potential environmental impacts associated with the selected inputs and outputs.  </a:t>
            </a:r>
          </a:p>
          <a:p>
            <a:pPr eaLnBrk="1" hangingPunct="1"/>
            <a:r>
              <a:rPr lang="en-GB" altLang="en-US" sz="1000">
                <a:latin typeface="Arial" panose="020B0604020202020204" pitchFamily="34" charset="0"/>
              </a:rPr>
              <a:t>Interpretation: Interpreting the results.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LCA considers the potential environmental impacts throughout a product’s life cycle (i.e. cradle-to-grave) from raw material acquisition through production, use and disposal. Examples of categories of environmental impacts included in commercial LCA software tools are resource use, human health and ecological consequences. The limitations of the LCA technique can be overcome by complementing with other tools and methods e.g. Environmental Risk Assessment.</a:t>
            </a:r>
          </a:p>
          <a:p>
            <a:pPr eaLnBrk="1" hangingPunct="1"/>
            <a:endParaRPr lang="en-GB" altLang="en-US" sz="1000">
              <a:latin typeface="Arial" panose="020B0604020202020204" pitchFamily="34" charset="0"/>
            </a:endParaRPr>
          </a:p>
          <a:p>
            <a:pPr eaLnBrk="1" hangingPunct="1"/>
            <a:r>
              <a:rPr lang="en-GB" altLang="en-US" sz="1000" b="1">
                <a:latin typeface="Arial" panose="020B0604020202020204" pitchFamily="34" charset="0"/>
              </a:rPr>
              <a:t>The LCA study can assist in:  </a:t>
            </a:r>
          </a:p>
          <a:p>
            <a:pPr eaLnBrk="1" hangingPunct="1">
              <a:buFontTx/>
              <a:buChar char="•"/>
            </a:pPr>
            <a:r>
              <a:rPr lang="en-GB" altLang="en-US" sz="1000">
                <a:latin typeface="Arial" panose="020B0604020202020204" pitchFamily="34" charset="0"/>
              </a:rPr>
              <a:t>Identification of improvement opportunities for the studied product or service throughout its whole life.  </a:t>
            </a:r>
          </a:p>
          <a:p>
            <a:pPr eaLnBrk="1" hangingPunct="1">
              <a:buFontTx/>
              <a:buChar char="•"/>
            </a:pPr>
            <a:r>
              <a:rPr lang="en-GB" altLang="en-US" sz="1000">
                <a:latin typeface="Arial" panose="020B0604020202020204" pitchFamily="34" charset="0"/>
              </a:rPr>
              <a:t>Decision-making in industry, governmental and non-governmental organizations. </a:t>
            </a:r>
          </a:p>
          <a:p>
            <a:pPr eaLnBrk="1" hangingPunct="1">
              <a:buFontTx/>
              <a:buChar char="•"/>
            </a:pPr>
            <a:r>
              <a:rPr lang="en-GB" altLang="en-US" sz="1000">
                <a:latin typeface="Arial" panose="020B0604020202020204" pitchFamily="34" charset="0"/>
              </a:rPr>
              <a:t>Selection of relevant environmental performance indicators and adequate measurement techniques. </a:t>
            </a:r>
          </a:p>
          <a:p>
            <a:pPr eaLnBrk="1" hangingPunct="1">
              <a:buFontTx/>
              <a:buChar char="•"/>
            </a:pPr>
            <a:r>
              <a:rPr lang="en-GB" altLang="en-US" sz="1000">
                <a:latin typeface="Arial" panose="020B0604020202020204" pitchFamily="34" charset="0"/>
              </a:rPr>
              <a:t>Marketing opportunities for products, e.g. to use LCA data for eco-labeling, environmental product declaration (EPD), etc. </a:t>
            </a:r>
          </a:p>
          <a:p>
            <a:pPr eaLnBrk="1" hangingPunct="1"/>
            <a:endParaRPr lang="en-GB" altLang="en-US" sz="1000">
              <a:latin typeface="Arial" panose="020B0604020202020204" pitchFamily="34" charset="0"/>
            </a:endParaRPr>
          </a:p>
          <a:p>
            <a:pPr eaLnBrk="1" hangingPunct="1"/>
            <a:r>
              <a:rPr lang="en-GB" altLang="en-US" sz="1000">
                <a:latin typeface="Arial" panose="020B0604020202020204" pitchFamily="34" charset="0"/>
              </a:rPr>
              <a:t>The International Standards ISO 14040-14043 provides principles, framework, and methodological requirements for conducting LCA studies. The framework of LCA includes definition of goal and scope, inventory analysis, impact assessment and interpretation of the results.</a:t>
            </a:r>
          </a:p>
          <a:p>
            <a:pPr eaLnBrk="1" hangingPunct="1"/>
            <a:r>
              <a:rPr lang="en-US" altLang="en-US" sz="1000" b="1">
                <a:latin typeface="Arial" panose="020B0604020202020204" pitchFamily="34" charset="0"/>
              </a:rPr>
              <a:t>Web resources:</a:t>
            </a:r>
          </a:p>
          <a:p>
            <a:pPr eaLnBrk="1" hangingPunct="1"/>
            <a:r>
              <a:rPr lang="en-GB" altLang="en-US" sz="1000">
                <a:latin typeface="Arial" panose="020B0604020202020204" pitchFamily="34" charset="0"/>
              </a:rPr>
              <a:t>UNEP - </a:t>
            </a:r>
            <a:r>
              <a:rPr lang="en-GB" altLang="en-US" sz="1000">
                <a:latin typeface="Arial" panose="020B0604020202020204" pitchFamily="34" charset="0"/>
                <a:hlinkClick r:id="rId3"/>
              </a:rPr>
              <a:t>http://lcinitiative.unep.fr/</a:t>
            </a:r>
            <a:endParaRPr lang="en-GB" altLang="en-US" sz="1000">
              <a:latin typeface="Arial" panose="020B0604020202020204" pitchFamily="34" charset="0"/>
            </a:endParaRPr>
          </a:p>
          <a:p>
            <a:pPr eaLnBrk="1" hangingPunct="1"/>
            <a:r>
              <a:rPr lang="en-GB" altLang="en-US" sz="1000">
                <a:latin typeface="Arial" panose="020B0604020202020204" pitchFamily="34" charset="0"/>
              </a:rPr>
              <a:t>European Commission - </a:t>
            </a:r>
            <a:r>
              <a:rPr lang="en-GB" altLang="en-US" sz="1000">
                <a:latin typeface="Arial" panose="020B0604020202020204" pitchFamily="34" charset="0"/>
                <a:hlinkClick r:id="rId4"/>
              </a:rPr>
              <a:t>http://lca.jrc.ec.europa.eu/lcainfohub/directory.vm</a:t>
            </a:r>
            <a:endParaRPr lang="en-GB" altLang="en-US" sz="1000">
              <a:latin typeface="Arial" panose="020B0604020202020204" pitchFamily="34" charset="0"/>
            </a:endParaRPr>
          </a:p>
          <a:p>
            <a:pPr eaLnBrk="1" hangingPunct="1"/>
            <a:r>
              <a:rPr lang="en-GB" altLang="en-US" sz="1000">
                <a:latin typeface="Arial" panose="020B0604020202020204" pitchFamily="34" charset="0"/>
              </a:rPr>
              <a:t>Life-cycle.org -http://www.life-cycle.org/</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FBB36595-9A48-FB69-8926-197E2531BC54}"/>
              </a:ext>
            </a:extLst>
          </p:cNvPr>
          <p:cNvSpPr>
            <a:spLocks noGrp="1" noRot="1" noChangeAspect="1" noTextEdit="1"/>
          </p:cNvSpPr>
          <p:nvPr>
            <p:ph type="sldImg"/>
          </p:nvPr>
        </p:nvSpPr>
        <p:spPr>
          <a:ln/>
        </p:spPr>
      </p:sp>
      <p:sp>
        <p:nvSpPr>
          <p:cNvPr id="73731" name="Notes Placeholder 2">
            <a:extLst>
              <a:ext uri="{FF2B5EF4-FFF2-40B4-BE49-F238E27FC236}">
                <a16:creationId xmlns:a16="http://schemas.microsoft.com/office/drawing/2014/main" id="{7C9728BF-2DE2-79F3-8B6E-D31608D370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73732" name="Slide Number Placeholder 3">
            <a:extLst>
              <a:ext uri="{FF2B5EF4-FFF2-40B4-BE49-F238E27FC236}">
                <a16:creationId xmlns:a16="http://schemas.microsoft.com/office/drawing/2014/main" id="{192223D4-56F6-6443-B4F1-B6204A26BC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06E5076-37E7-4AE4-B34B-EECF556DA115}" type="slidenum">
              <a:rPr lang="en-GB" altLang="en-US"/>
              <a:pPr>
                <a:spcBef>
                  <a:spcPct val="0"/>
                </a:spcBef>
              </a:pPr>
              <a:t>37</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1C23E71E-E6B3-2D33-7591-7170483E62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5AC42BA-72E6-415D-901B-47EAB9F028B7}" type="slidenum">
              <a:rPr lang="en-GB" altLang="en-US"/>
              <a:pPr>
                <a:spcBef>
                  <a:spcPct val="0"/>
                </a:spcBef>
              </a:pPr>
              <a:t>38</a:t>
            </a:fld>
            <a:endParaRPr lang="en-GB" altLang="en-US"/>
          </a:p>
        </p:txBody>
      </p:sp>
      <p:sp>
        <p:nvSpPr>
          <p:cNvPr id="75779" name="Rectangle 2">
            <a:extLst>
              <a:ext uri="{FF2B5EF4-FFF2-40B4-BE49-F238E27FC236}">
                <a16:creationId xmlns:a16="http://schemas.microsoft.com/office/drawing/2014/main" id="{7A5C9A63-B208-29C3-901C-333B463A3A23}"/>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477F9E58-FEA0-066F-2E57-32345DB4241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F6187A98-3FDD-E9A1-1E45-3C26390DAD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F8EEE54-765B-4B6A-920F-E77643194372}" type="slidenum">
              <a:rPr lang="en-GB" altLang="en-US"/>
              <a:pPr>
                <a:spcBef>
                  <a:spcPct val="0"/>
                </a:spcBef>
              </a:pPr>
              <a:t>39</a:t>
            </a:fld>
            <a:endParaRPr lang="en-GB" altLang="en-US"/>
          </a:p>
        </p:txBody>
      </p:sp>
      <p:sp>
        <p:nvSpPr>
          <p:cNvPr id="77827" name="Rectangle 2">
            <a:extLst>
              <a:ext uri="{FF2B5EF4-FFF2-40B4-BE49-F238E27FC236}">
                <a16:creationId xmlns:a16="http://schemas.microsoft.com/office/drawing/2014/main" id="{3DEBB95E-A38D-3427-DA21-7F450057E423}"/>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10AEB51A-57FF-257E-1B6D-7A214D40AD3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027DBA93-E2F8-2518-F34B-6E8D6DD3F0E5}"/>
              </a:ext>
            </a:extLst>
          </p:cNvPr>
          <p:cNvSpPr>
            <a:spLocks noGrp="1" noRot="1" noChangeAspect="1" noTextEdit="1"/>
          </p:cNvSpPr>
          <p:nvPr>
            <p:ph type="sldImg"/>
          </p:nvPr>
        </p:nvSpPr>
        <p:spPr>
          <a:ln/>
        </p:spPr>
      </p:sp>
      <p:sp>
        <p:nvSpPr>
          <p:cNvPr id="79875" name="Notes Placeholder 2">
            <a:extLst>
              <a:ext uri="{FF2B5EF4-FFF2-40B4-BE49-F238E27FC236}">
                <a16:creationId xmlns:a16="http://schemas.microsoft.com/office/drawing/2014/main" id="{AEA52194-C1C1-A27D-BD5E-7C21415D78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79876" name="Slide Number Placeholder 3">
            <a:extLst>
              <a:ext uri="{FF2B5EF4-FFF2-40B4-BE49-F238E27FC236}">
                <a16:creationId xmlns:a16="http://schemas.microsoft.com/office/drawing/2014/main" id="{E52BBE94-0A8C-93D9-0FF0-9C2661B2DE0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9325391-BDAD-44F9-B317-D9E07254D93C}" type="slidenum">
              <a:rPr lang="en-GB" altLang="en-US"/>
              <a:pPr>
                <a:spcBef>
                  <a:spcPct val="0"/>
                </a:spcBef>
              </a:pPr>
              <a:t>40</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C2EF1E2F-87DE-1041-9D7D-7ABE0E54BE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DBB394F-7A6D-439E-A223-A0B6EF9A6D03}" type="slidenum">
              <a:rPr lang="en-GB" altLang="en-US"/>
              <a:pPr>
                <a:spcBef>
                  <a:spcPct val="0"/>
                </a:spcBef>
              </a:pPr>
              <a:t>41</a:t>
            </a:fld>
            <a:endParaRPr lang="en-GB" altLang="en-US"/>
          </a:p>
        </p:txBody>
      </p:sp>
      <p:sp>
        <p:nvSpPr>
          <p:cNvPr id="81923" name="Rectangle 2">
            <a:extLst>
              <a:ext uri="{FF2B5EF4-FFF2-40B4-BE49-F238E27FC236}">
                <a16:creationId xmlns:a16="http://schemas.microsoft.com/office/drawing/2014/main" id="{EF1F574F-EA06-95EB-6DD9-92D41063FCE6}"/>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E662897F-D61D-97BE-749C-99BE6F2032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F61FDC7F-60E8-7EFC-7553-1C7BCC8A04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E5824A-357A-4AD7-A035-3AD58C57F069}" type="slidenum">
              <a:rPr lang="en-GB" altLang="en-US"/>
              <a:pPr>
                <a:spcBef>
                  <a:spcPct val="0"/>
                </a:spcBef>
              </a:pPr>
              <a:t>43</a:t>
            </a:fld>
            <a:endParaRPr lang="en-GB" altLang="en-US"/>
          </a:p>
        </p:txBody>
      </p:sp>
      <p:sp>
        <p:nvSpPr>
          <p:cNvPr id="20483" name="Rectangle 2">
            <a:extLst>
              <a:ext uri="{FF2B5EF4-FFF2-40B4-BE49-F238E27FC236}">
                <a16:creationId xmlns:a16="http://schemas.microsoft.com/office/drawing/2014/main" id="{107986F8-0C36-35CB-34C6-69F279FA0EBE}"/>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9AD754B-BD89-75EE-E0E1-5EB31A5F07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3194085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289377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16397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300477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 y="2476500"/>
            <a:ext cx="4257675"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62475" y="2476500"/>
            <a:ext cx="4257675"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071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2127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47859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70049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936789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181141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4242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3213" y="1828800"/>
            <a:ext cx="2166937" cy="38163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 y="1828800"/>
            <a:ext cx="6348413" cy="3816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6627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43372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4574120" y="0"/>
            <a:ext cx="4574304" cy="6857186"/>
          </a:xfrm>
          <a:custGeom>
            <a:avLst/>
            <a:gdLst/>
            <a:ahLst/>
            <a:cxnLst/>
            <a:rect l="l" t="t" r="r" b="b"/>
            <a:pathLst>
              <a:path w="3780154" h="10692130">
                <a:moveTo>
                  <a:pt x="3779989" y="0"/>
                </a:moveTo>
                <a:lnTo>
                  <a:pt x="0" y="0"/>
                </a:lnTo>
                <a:lnTo>
                  <a:pt x="0" y="10692003"/>
                </a:lnTo>
                <a:lnTo>
                  <a:pt x="3779989" y="10692003"/>
                </a:lnTo>
                <a:lnTo>
                  <a:pt x="3779989" y="0"/>
                </a:lnTo>
                <a:close/>
              </a:path>
            </a:pathLst>
          </a:custGeom>
          <a:solidFill>
            <a:srgbClr val="172E4C"/>
          </a:solidFill>
        </p:spPr>
        <p:txBody>
          <a:bodyPr wrap="square" lIns="0" tIns="0" rIns="0" bIns="0" rtlCol="0"/>
          <a:lstStyle/>
          <a:p>
            <a:endParaRPr/>
          </a:p>
        </p:txBody>
      </p:sp>
      <p:sp>
        <p:nvSpPr>
          <p:cNvPr id="17" name="bg object 17"/>
          <p:cNvSpPr/>
          <p:nvPr/>
        </p:nvSpPr>
        <p:spPr>
          <a:xfrm>
            <a:off x="0" y="0"/>
            <a:ext cx="4574304" cy="6857186"/>
          </a:xfrm>
          <a:custGeom>
            <a:avLst/>
            <a:gdLst/>
            <a:ahLst/>
            <a:cxnLst/>
            <a:rect l="l" t="t" r="r" b="b"/>
            <a:pathLst>
              <a:path w="3780154" h="10692130">
                <a:moveTo>
                  <a:pt x="3780002" y="0"/>
                </a:moveTo>
                <a:lnTo>
                  <a:pt x="0" y="0"/>
                </a:lnTo>
                <a:lnTo>
                  <a:pt x="0" y="10692003"/>
                </a:lnTo>
                <a:lnTo>
                  <a:pt x="3780002" y="10692003"/>
                </a:lnTo>
                <a:lnTo>
                  <a:pt x="3780002" y="0"/>
                </a:lnTo>
                <a:close/>
              </a:path>
            </a:pathLst>
          </a:custGeom>
          <a:solidFill>
            <a:srgbClr val="314B6F"/>
          </a:solidFill>
        </p:spPr>
        <p:txBody>
          <a:bodyPr wrap="square" lIns="0" tIns="0" rIns="0" bIns="0" rtlCol="0"/>
          <a:lstStyle/>
          <a:p>
            <a:endParaRPr/>
          </a:p>
        </p:txBody>
      </p:sp>
      <p:sp>
        <p:nvSpPr>
          <p:cNvPr id="18" name="bg object 18"/>
          <p:cNvSpPr/>
          <p:nvPr/>
        </p:nvSpPr>
        <p:spPr>
          <a:xfrm>
            <a:off x="952603" y="1508224"/>
            <a:ext cx="3622253" cy="3832579"/>
          </a:xfrm>
          <a:custGeom>
            <a:avLst/>
            <a:gdLst/>
            <a:ahLst/>
            <a:cxnLst/>
            <a:rect l="l" t="t" r="r" b="b"/>
            <a:pathLst>
              <a:path w="2993390" h="5975984">
                <a:moveTo>
                  <a:pt x="2992780" y="0"/>
                </a:moveTo>
                <a:lnTo>
                  <a:pt x="2939547" y="321"/>
                </a:lnTo>
                <a:lnTo>
                  <a:pt x="2891288" y="1471"/>
                </a:lnTo>
                <a:lnTo>
                  <a:pt x="2843221" y="3382"/>
                </a:lnTo>
                <a:lnTo>
                  <a:pt x="2795351" y="6046"/>
                </a:lnTo>
                <a:lnTo>
                  <a:pt x="2747685" y="9459"/>
                </a:lnTo>
                <a:lnTo>
                  <a:pt x="2700228" y="13614"/>
                </a:lnTo>
                <a:lnTo>
                  <a:pt x="2652986" y="18506"/>
                </a:lnTo>
                <a:lnTo>
                  <a:pt x="2605965" y="24129"/>
                </a:lnTo>
                <a:lnTo>
                  <a:pt x="2559170" y="30477"/>
                </a:lnTo>
                <a:lnTo>
                  <a:pt x="2512608" y="37545"/>
                </a:lnTo>
                <a:lnTo>
                  <a:pt x="2466283" y="45326"/>
                </a:lnTo>
                <a:lnTo>
                  <a:pt x="2420203" y="53814"/>
                </a:lnTo>
                <a:lnTo>
                  <a:pt x="2374373" y="63005"/>
                </a:lnTo>
                <a:lnTo>
                  <a:pt x="2328798" y="72892"/>
                </a:lnTo>
                <a:lnTo>
                  <a:pt x="2283484" y="83469"/>
                </a:lnTo>
                <a:lnTo>
                  <a:pt x="2238438" y="94730"/>
                </a:lnTo>
                <a:lnTo>
                  <a:pt x="2193664" y="106671"/>
                </a:lnTo>
                <a:lnTo>
                  <a:pt x="2149170" y="119284"/>
                </a:lnTo>
                <a:lnTo>
                  <a:pt x="2104959" y="132564"/>
                </a:lnTo>
                <a:lnTo>
                  <a:pt x="2061040" y="146506"/>
                </a:lnTo>
                <a:lnTo>
                  <a:pt x="2017416" y="161104"/>
                </a:lnTo>
                <a:lnTo>
                  <a:pt x="1974094" y="176351"/>
                </a:lnTo>
                <a:lnTo>
                  <a:pt x="1931080" y="192242"/>
                </a:lnTo>
                <a:lnTo>
                  <a:pt x="1888380" y="208771"/>
                </a:lnTo>
                <a:lnTo>
                  <a:pt x="1845998" y="225933"/>
                </a:lnTo>
                <a:lnTo>
                  <a:pt x="1803942" y="243721"/>
                </a:lnTo>
                <a:lnTo>
                  <a:pt x="1762217" y="262130"/>
                </a:lnTo>
                <a:lnTo>
                  <a:pt x="1720829" y="281154"/>
                </a:lnTo>
                <a:lnTo>
                  <a:pt x="1679783" y="300787"/>
                </a:lnTo>
                <a:lnTo>
                  <a:pt x="1639085" y="321023"/>
                </a:lnTo>
                <a:lnTo>
                  <a:pt x="1598742" y="341858"/>
                </a:lnTo>
                <a:lnTo>
                  <a:pt x="1558758" y="363283"/>
                </a:lnTo>
                <a:lnTo>
                  <a:pt x="1519140" y="385295"/>
                </a:lnTo>
                <a:lnTo>
                  <a:pt x="1479894" y="407887"/>
                </a:lnTo>
                <a:lnTo>
                  <a:pt x="1441025" y="431054"/>
                </a:lnTo>
                <a:lnTo>
                  <a:pt x="1402539" y="454789"/>
                </a:lnTo>
                <a:lnTo>
                  <a:pt x="1364442" y="479087"/>
                </a:lnTo>
                <a:lnTo>
                  <a:pt x="1326739" y="503941"/>
                </a:lnTo>
                <a:lnTo>
                  <a:pt x="1289437" y="529348"/>
                </a:lnTo>
                <a:lnTo>
                  <a:pt x="1252541" y="555299"/>
                </a:lnTo>
                <a:lnTo>
                  <a:pt x="1216058" y="581790"/>
                </a:lnTo>
                <a:lnTo>
                  <a:pt x="1179992" y="608815"/>
                </a:lnTo>
                <a:lnTo>
                  <a:pt x="1144350" y="636368"/>
                </a:lnTo>
                <a:lnTo>
                  <a:pt x="1109137" y="664443"/>
                </a:lnTo>
                <a:lnTo>
                  <a:pt x="1074360" y="693035"/>
                </a:lnTo>
                <a:lnTo>
                  <a:pt x="1040024" y="722137"/>
                </a:lnTo>
                <a:lnTo>
                  <a:pt x="1006134" y="751744"/>
                </a:lnTo>
                <a:lnTo>
                  <a:pt x="972698" y="781850"/>
                </a:lnTo>
                <a:lnTo>
                  <a:pt x="939719" y="812449"/>
                </a:lnTo>
                <a:lnTo>
                  <a:pt x="907205" y="843536"/>
                </a:lnTo>
                <a:lnTo>
                  <a:pt x="875161" y="875104"/>
                </a:lnTo>
                <a:lnTo>
                  <a:pt x="843593" y="907148"/>
                </a:lnTo>
                <a:lnTo>
                  <a:pt x="812507" y="939663"/>
                </a:lnTo>
                <a:lnTo>
                  <a:pt x="781907" y="972641"/>
                </a:lnTo>
                <a:lnTo>
                  <a:pt x="751802" y="1006078"/>
                </a:lnTo>
                <a:lnTo>
                  <a:pt x="722195" y="1039968"/>
                </a:lnTo>
                <a:lnTo>
                  <a:pt x="693093" y="1074304"/>
                </a:lnTo>
                <a:lnTo>
                  <a:pt x="664501" y="1109082"/>
                </a:lnTo>
                <a:lnTo>
                  <a:pt x="636426" y="1144294"/>
                </a:lnTo>
                <a:lnTo>
                  <a:pt x="608874" y="1179937"/>
                </a:lnTo>
                <a:lnTo>
                  <a:pt x="581849" y="1216003"/>
                </a:lnTo>
                <a:lnTo>
                  <a:pt x="555358" y="1252486"/>
                </a:lnTo>
                <a:lnTo>
                  <a:pt x="529407" y="1289382"/>
                </a:lnTo>
                <a:lnTo>
                  <a:pt x="504001" y="1326684"/>
                </a:lnTo>
                <a:lnTo>
                  <a:pt x="479146" y="1364387"/>
                </a:lnTo>
                <a:lnTo>
                  <a:pt x="454849" y="1402484"/>
                </a:lnTo>
                <a:lnTo>
                  <a:pt x="431114" y="1440970"/>
                </a:lnTo>
                <a:lnTo>
                  <a:pt x="407947" y="1479840"/>
                </a:lnTo>
                <a:lnTo>
                  <a:pt x="385356" y="1519086"/>
                </a:lnTo>
                <a:lnTo>
                  <a:pt x="363344" y="1558704"/>
                </a:lnTo>
                <a:lnTo>
                  <a:pt x="341918" y="1598688"/>
                </a:lnTo>
                <a:lnTo>
                  <a:pt x="321084" y="1639032"/>
                </a:lnTo>
                <a:lnTo>
                  <a:pt x="300848" y="1679730"/>
                </a:lnTo>
                <a:lnTo>
                  <a:pt x="281215" y="1720776"/>
                </a:lnTo>
                <a:lnTo>
                  <a:pt x="262191" y="1762164"/>
                </a:lnTo>
                <a:lnTo>
                  <a:pt x="243782" y="1803889"/>
                </a:lnTo>
                <a:lnTo>
                  <a:pt x="225994" y="1845946"/>
                </a:lnTo>
                <a:lnTo>
                  <a:pt x="208833" y="1888327"/>
                </a:lnTo>
                <a:lnTo>
                  <a:pt x="192304" y="1931028"/>
                </a:lnTo>
                <a:lnTo>
                  <a:pt x="176413" y="1974042"/>
                </a:lnTo>
                <a:lnTo>
                  <a:pt x="161166" y="2017364"/>
                </a:lnTo>
                <a:lnTo>
                  <a:pt x="146569" y="2060988"/>
                </a:lnTo>
                <a:lnTo>
                  <a:pt x="132627" y="2104907"/>
                </a:lnTo>
                <a:lnTo>
                  <a:pt x="119346" y="2149118"/>
                </a:lnTo>
                <a:lnTo>
                  <a:pt x="106733" y="2193613"/>
                </a:lnTo>
                <a:lnTo>
                  <a:pt x="94793" y="2238386"/>
                </a:lnTo>
                <a:lnTo>
                  <a:pt x="83532" y="2283433"/>
                </a:lnTo>
                <a:lnTo>
                  <a:pt x="72955" y="2328746"/>
                </a:lnTo>
                <a:lnTo>
                  <a:pt x="63068" y="2374321"/>
                </a:lnTo>
                <a:lnTo>
                  <a:pt x="53877" y="2420152"/>
                </a:lnTo>
                <a:lnTo>
                  <a:pt x="45389" y="2466232"/>
                </a:lnTo>
                <a:lnTo>
                  <a:pt x="37608" y="2512556"/>
                </a:lnTo>
                <a:lnTo>
                  <a:pt x="30541" y="2559119"/>
                </a:lnTo>
                <a:lnTo>
                  <a:pt x="24193" y="2605914"/>
                </a:lnTo>
                <a:lnTo>
                  <a:pt x="18570" y="2652935"/>
                </a:lnTo>
                <a:lnTo>
                  <a:pt x="13678" y="2700177"/>
                </a:lnTo>
                <a:lnTo>
                  <a:pt x="9522" y="2747634"/>
                </a:lnTo>
                <a:lnTo>
                  <a:pt x="6110" y="2795300"/>
                </a:lnTo>
                <a:lnTo>
                  <a:pt x="3445" y="2843170"/>
                </a:lnTo>
                <a:lnTo>
                  <a:pt x="1535" y="2891237"/>
                </a:lnTo>
                <a:lnTo>
                  <a:pt x="384" y="2939496"/>
                </a:lnTo>
                <a:lnTo>
                  <a:pt x="0" y="2987941"/>
                </a:lnTo>
                <a:lnTo>
                  <a:pt x="384" y="3036386"/>
                </a:lnTo>
                <a:lnTo>
                  <a:pt x="1535" y="3084645"/>
                </a:lnTo>
                <a:lnTo>
                  <a:pt x="3445" y="3132712"/>
                </a:lnTo>
                <a:lnTo>
                  <a:pt x="6110" y="3180582"/>
                </a:lnTo>
                <a:lnTo>
                  <a:pt x="9522" y="3228248"/>
                </a:lnTo>
                <a:lnTo>
                  <a:pt x="13678" y="3275705"/>
                </a:lnTo>
                <a:lnTo>
                  <a:pt x="18570" y="3322947"/>
                </a:lnTo>
                <a:lnTo>
                  <a:pt x="24193" y="3369969"/>
                </a:lnTo>
                <a:lnTo>
                  <a:pt x="30541" y="3416764"/>
                </a:lnTo>
                <a:lnTo>
                  <a:pt x="37608" y="3463326"/>
                </a:lnTo>
                <a:lnTo>
                  <a:pt x="45389" y="3509650"/>
                </a:lnTo>
                <a:lnTo>
                  <a:pt x="53877" y="3555731"/>
                </a:lnTo>
                <a:lnTo>
                  <a:pt x="63068" y="3601561"/>
                </a:lnTo>
                <a:lnTo>
                  <a:pt x="72955" y="3647136"/>
                </a:lnTo>
                <a:lnTo>
                  <a:pt x="83532" y="3692450"/>
                </a:lnTo>
                <a:lnTo>
                  <a:pt x="94793" y="3737496"/>
                </a:lnTo>
                <a:lnTo>
                  <a:pt x="106733" y="3782270"/>
                </a:lnTo>
                <a:lnTo>
                  <a:pt x="119346" y="3826765"/>
                </a:lnTo>
                <a:lnTo>
                  <a:pt x="132627" y="3870975"/>
                </a:lnTo>
                <a:lnTo>
                  <a:pt x="146569" y="3914895"/>
                </a:lnTo>
                <a:lnTo>
                  <a:pt x="161166" y="3958519"/>
                </a:lnTo>
                <a:lnTo>
                  <a:pt x="176413" y="4001841"/>
                </a:lnTo>
                <a:lnTo>
                  <a:pt x="192304" y="4044855"/>
                </a:lnTo>
                <a:lnTo>
                  <a:pt x="208833" y="4087555"/>
                </a:lnTo>
                <a:lnTo>
                  <a:pt x="225994" y="4129937"/>
                </a:lnTo>
                <a:lnTo>
                  <a:pt x="243782" y="4171993"/>
                </a:lnTo>
                <a:lnTo>
                  <a:pt x="262191" y="4213718"/>
                </a:lnTo>
                <a:lnTo>
                  <a:pt x="281215" y="4255107"/>
                </a:lnTo>
                <a:lnTo>
                  <a:pt x="300848" y="4296153"/>
                </a:lnTo>
                <a:lnTo>
                  <a:pt x="321084" y="4336851"/>
                </a:lnTo>
                <a:lnTo>
                  <a:pt x="341918" y="4377194"/>
                </a:lnTo>
                <a:lnTo>
                  <a:pt x="363344" y="4417178"/>
                </a:lnTo>
                <a:lnTo>
                  <a:pt x="385356" y="4456796"/>
                </a:lnTo>
                <a:lnTo>
                  <a:pt x="407947" y="4496043"/>
                </a:lnTo>
                <a:lnTo>
                  <a:pt x="431114" y="4534912"/>
                </a:lnTo>
                <a:lnTo>
                  <a:pt x="454849" y="4573398"/>
                </a:lnTo>
                <a:lnTo>
                  <a:pt x="479146" y="4611495"/>
                </a:lnTo>
                <a:lnTo>
                  <a:pt x="504001" y="4649198"/>
                </a:lnTo>
                <a:lnTo>
                  <a:pt x="529407" y="4686500"/>
                </a:lnTo>
                <a:lnTo>
                  <a:pt x="555358" y="4723396"/>
                </a:lnTo>
                <a:lnTo>
                  <a:pt x="581849" y="4759880"/>
                </a:lnTo>
                <a:lnTo>
                  <a:pt x="608874" y="4795946"/>
                </a:lnTo>
                <a:lnTo>
                  <a:pt x="636426" y="4831588"/>
                </a:lnTo>
                <a:lnTo>
                  <a:pt x="664501" y="4866801"/>
                </a:lnTo>
                <a:lnTo>
                  <a:pt x="693093" y="4901578"/>
                </a:lnTo>
                <a:lnTo>
                  <a:pt x="722195" y="4935915"/>
                </a:lnTo>
                <a:lnTo>
                  <a:pt x="751802" y="4969804"/>
                </a:lnTo>
                <a:lnTo>
                  <a:pt x="781907" y="5003241"/>
                </a:lnTo>
                <a:lnTo>
                  <a:pt x="812507" y="5036220"/>
                </a:lnTo>
                <a:lnTo>
                  <a:pt x="843593" y="5068734"/>
                </a:lnTo>
                <a:lnTo>
                  <a:pt x="875161" y="5100778"/>
                </a:lnTo>
                <a:lnTo>
                  <a:pt x="907205" y="5132347"/>
                </a:lnTo>
                <a:lnTo>
                  <a:pt x="939719" y="5163433"/>
                </a:lnTo>
                <a:lnTo>
                  <a:pt x="972698" y="5194033"/>
                </a:lnTo>
                <a:lnTo>
                  <a:pt x="1006134" y="5224139"/>
                </a:lnTo>
                <a:lnTo>
                  <a:pt x="1040024" y="5253746"/>
                </a:lnTo>
                <a:lnTo>
                  <a:pt x="1074360" y="5282848"/>
                </a:lnTo>
                <a:lnTo>
                  <a:pt x="1109137" y="5311439"/>
                </a:lnTo>
                <a:lnTo>
                  <a:pt x="1144350" y="5339515"/>
                </a:lnTo>
                <a:lnTo>
                  <a:pt x="1179992" y="5367067"/>
                </a:lnTo>
                <a:lnTo>
                  <a:pt x="1216058" y="5394092"/>
                </a:lnTo>
                <a:lnTo>
                  <a:pt x="1252541" y="5420583"/>
                </a:lnTo>
                <a:lnTo>
                  <a:pt x="1289437" y="5446535"/>
                </a:lnTo>
                <a:lnTo>
                  <a:pt x="1326739" y="5471941"/>
                </a:lnTo>
                <a:lnTo>
                  <a:pt x="1364442" y="5496796"/>
                </a:lnTo>
                <a:lnTo>
                  <a:pt x="1402539" y="5521094"/>
                </a:lnTo>
                <a:lnTo>
                  <a:pt x="1441025" y="5544829"/>
                </a:lnTo>
                <a:lnTo>
                  <a:pt x="1479894" y="5567995"/>
                </a:lnTo>
                <a:lnTo>
                  <a:pt x="1519140" y="5590587"/>
                </a:lnTo>
                <a:lnTo>
                  <a:pt x="1558758" y="5612599"/>
                </a:lnTo>
                <a:lnTo>
                  <a:pt x="1598742" y="5634025"/>
                </a:lnTo>
                <a:lnTo>
                  <a:pt x="1639085" y="5654859"/>
                </a:lnTo>
                <a:lnTo>
                  <a:pt x="1679783" y="5675095"/>
                </a:lnTo>
                <a:lnTo>
                  <a:pt x="1720829" y="5694729"/>
                </a:lnTo>
                <a:lnTo>
                  <a:pt x="1762217" y="5713753"/>
                </a:lnTo>
                <a:lnTo>
                  <a:pt x="1803942" y="5732161"/>
                </a:lnTo>
                <a:lnTo>
                  <a:pt x="1845998" y="5749950"/>
                </a:lnTo>
                <a:lnTo>
                  <a:pt x="1888380" y="5767111"/>
                </a:lnTo>
                <a:lnTo>
                  <a:pt x="1931080" y="5783641"/>
                </a:lnTo>
                <a:lnTo>
                  <a:pt x="1974094" y="5799532"/>
                </a:lnTo>
                <a:lnTo>
                  <a:pt x="2017416" y="5814779"/>
                </a:lnTo>
                <a:lnTo>
                  <a:pt x="2061040" y="5829376"/>
                </a:lnTo>
                <a:lnTo>
                  <a:pt x="2104959" y="5843318"/>
                </a:lnTo>
                <a:lnTo>
                  <a:pt x="2149170" y="5856598"/>
                </a:lnTo>
                <a:lnTo>
                  <a:pt x="2193664" y="5869212"/>
                </a:lnTo>
                <a:lnTo>
                  <a:pt x="2238438" y="5881152"/>
                </a:lnTo>
                <a:lnTo>
                  <a:pt x="2283484" y="5892414"/>
                </a:lnTo>
                <a:lnTo>
                  <a:pt x="2328798" y="5902991"/>
                </a:lnTo>
                <a:lnTo>
                  <a:pt x="2374373" y="5912877"/>
                </a:lnTo>
                <a:lnTo>
                  <a:pt x="2420203" y="5922068"/>
                </a:lnTo>
                <a:lnTo>
                  <a:pt x="2466283" y="5930557"/>
                </a:lnTo>
                <a:lnTo>
                  <a:pt x="2512608" y="5938338"/>
                </a:lnTo>
                <a:lnTo>
                  <a:pt x="2559170" y="5945405"/>
                </a:lnTo>
                <a:lnTo>
                  <a:pt x="2605965" y="5951753"/>
                </a:lnTo>
                <a:lnTo>
                  <a:pt x="2652986" y="5957376"/>
                </a:lnTo>
                <a:lnTo>
                  <a:pt x="2700228" y="5962268"/>
                </a:lnTo>
                <a:lnTo>
                  <a:pt x="2747685" y="5966423"/>
                </a:lnTo>
                <a:lnTo>
                  <a:pt x="2795351" y="5969836"/>
                </a:lnTo>
                <a:lnTo>
                  <a:pt x="2843221" y="5972501"/>
                </a:lnTo>
                <a:lnTo>
                  <a:pt x="2891288" y="5974411"/>
                </a:lnTo>
                <a:lnTo>
                  <a:pt x="2939547" y="5975562"/>
                </a:lnTo>
                <a:lnTo>
                  <a:pt x="2992780" y="5975883"/>
                </a:lnTo>
                <a:lnTo>
                  <a:pt x="2992780" y="4787557"/>
                </a:lnTo>
                <a:lnTo>
                  <a:pt x="2940049" y="4786981"/>
                </a:lnTo>
                <a:lnTo>
                  <a:pt x="2892415" y="4785113"/>
                </a:lnTo>
                <a:lnTo>
                  <a:pt x="2845106" y="4782018"/>
                </a:lnTo>
                <a:lnTo>
                  <a:pt x="2798137" y="4777712"/>
                </a:lnTo>
                <a:lnTo>
                  <a:pt x="2751524" y="4772211"/>
                </a:lnTo>
                <a:lnTo>
                  <a:pt x="2705283" y="4765529"/>
                </a:lnTo>
                <a:lnTo>
                  <a:pt x="2659428" y="4757684"/>
                </a:lnTo>
                <a:lnTo>
                  <a:pt x="2613977" y="4748689"/>
                </a:lnTo>
                <a:lnTo>
                  <a:pt x="2568943" y="4738561"/>
                </a:lnTo>
                <a:lnTo>
                  <a:pt x="2524343" y="4727316"/>
                </a:lnTo>
                <a:lnTo>
                  <a:pt x="2480192" y="4714968"/>
                </a:lnTo>
                <a:lnTo>
                  <a:pt x="2436506" y="4701534"/>
                </a:lnTo>
                <a:lnTo>
                  <a:pt x="2393300" y="4687028"/>
                </a:lnTo>
                <a:lnTo>
                  <a:pt x="2350590" y="4671467"/>
                </a:lnTo>
                <a:lnTo>
                  <a:pt x="2308391" y="4654866"/>
                </a:lnTo>
                <a:lnTo>
                  <a:pt x="2266719" y="4637241"/>
                </a:lnTo>
                <a:lnTo>
                  <a:pt x="2225590" y="4618606"/>
                </a:lnTo>
                <a:lnTo>
                  <a:pt x="2185019" y="4598979"/>
                </a:lnTo>
                <a:lnTo>
                  <a:pt x="2145021" y="4578373"/>
                </a:lnTo>
                <a:lnTo>
                  <a:pt x="2105613" y="4556805"/>
                </a:lnTo>
                <a:lnTo>
                  <a:pt x="2066809" y="4534291"/>
                </a:lnTo>
                <a:lnTo>
                  <a:pt x="2028625" y="4510845"/>
                </a:lnTo>
                <a:lnTo>
                  <a:pt x="1991077" y="4486484"/>
                </a:lnTo>
                <a:lnTo>
                  <a:pt x="1954181" y="4461223"/>
                </a:lnTo>
                <a:lnTo>
                  <a:pt x="1917951" y="4435077"/>
                </a:lnTo>
                <a:lnTo>
                  <a:pt x="1882404" y="4408062"/>
                </a:lnTo>
                <a:lnTo>
                  <a:pt x="1847554" y="4380194"/>
                </a:lnTo>
                <a:lnTo>
                  <a:pt x="1813418" y="4351487"/>
                </a:lnTo>
                <a:lnTo>
                  <a:pt x="1780012" y="4321959"/>
                </a:lnTo>
                <a:lnTo>
                  <a:pt x="1747349" y="4291624"/>
                </a:lnTo>
                <a:lnTo>
                  <a:pt x="1715447" y="4260497"/>
                </a:lnTo>
                <a:lnTo>
                  <a:pt x="1684321" y="4228595"/>
                </a:lnTo>
                <a:lnTo>
                  <a:pt x="1653986" y="4195932"/>
                </a:lnTo>
                <a:lnTo>
                  <a:pt x="1624457" y="4162525"/>
                </a:lnTo>
                <a:lnTo>
                  <a:pt x="1595751" y="4128389"/>
                </a:lnTo>
                <a:lnTo>
                  <a:pt x="1567883" y="4093540"/>
                </a:lnTo>
                <a:lnTo>
                  <a:pt x="1540868" y="4057992"/>
                </a:lnTo>
                <a:lnTo>
                  <a:pt x="1514722" y="4021762"/>
                </a:lnTo>
                <a:lnTo>
                  <a:pt x="1489461" y="3984865"/>
                </a:lnTo>
                <a:lnTo>
                  <a:pt x="1465100" y="3947317"/>
                </a:lnTo>
                <a:lnTo>
                  <a:pt x="1441654" y="3909133"/>
                </a:lnTo>
                <a:lnTo>
                  <a:pt x="1419140" y="3870329"/>
                </a:lnTo>
                <a:lnTo>
                  <a:pt x="1397572" y="3830920"/>
                </a:lnTo>
                <a:lnTo>
                  <a:pt x="1376967" y="3790922"/>
                </a:lnTo>
                <a:lnTo>
                  <a:pt x="1357339" y="3750351"/>
                </a:lnTo>
                <a:lnTo>
                  <a:pt x="1338705" y="3709221"/>
                </a:lnTo>
                <a:lnTo>
                  <a:pt x="1321079" y="3667549"/>
                </a:lnTo>
                <a:lnTo>
                  <a:pt x="1304479" y="3625350"/>
                </a:lnTo>
                <a:lnTo>
                  <a:pt x="1288918" y="3582640"/>
                </a:lnTo>
                <a:lnTo>
                  <a:pt x="1274412" y="3539434"/>
                </a:lnTo>
                <a:lnTo>
                  <a:pt x="1260978" y="3495747"/>
                </a:lnTo>
                <a:lnTo>
                  <a:pt x="1248630" y="3451596"/>
                </a:lnTo>
                <a:lnTo>
                  <a:pt x="1237385" y="3406995"/>
                </a:lnTo>
                <a:lnTo>
                  <a:pt x="1227257" y="3361961"/>
                </a:lnTo>
                <a:lnTo>
                  <a:pt x="1218262" y="3316509"/>
                </a:lnTo>
                <a:lnTo>
                  <a:pt x="1210417" y="3270654"/>
                </a:lnTo>
                <a:lnTo>
                  <a:pt x="1203735" y="3224412"/>
                </a:lnTo>
                <a:lnTo>
                  <a:pt x="1198234" y="3177799"/>
                </a:lnTo>
                <a:lnTo>
                  <a:pt x="1193928" y="3130829"/>
                </a:lnTo>
                <a:lnTo>
                  <a:pt x="1190833" y="3083520"/>
                </a:lnTo>
                <a:lnTo>
                  <a:pt x="1188965" y="3035885"/>
                </a:lnTo>
                <a:lnTo>
                  <a:pt x="1188339" y="2987941"/>
                </a:lnTo>
                <a:lnTo>
                  <a:pt x="1188965" y="2939997"/>
                </a:lnTo>
                <a:lnTo>
                  <a:pt x="1190833" y="2892363"/>
                </a:lnTo>
                <a:lnTo>
                  <a:pt x="1193928" y="2845053"/>
                </a:lnTo>
                <a:lnTo>
                  <a:pt x="1198234" y="2798084"/>
                </a:lnTo>
                <a:lnTo>
                  <a:pt x="1203735" y="2751471"/>
                </a:lnTo>
                <a:lnTo>
                  <a:pt x="1210417" y="2705229"/>
                </a:lnTo>
                <a:lnTo>
                  <a:pt x="1218262" y="2659374"/>
                </a:lnTo>
                <a:lnTo>
                  <a:pt x="1227257" y="2613922"/>
                </a:lnTo>
                <a:lnTo>
                  <a:pt x="1237385" y="2568888"/>
                </a:lnTo>
                <a:lnTo>
                  <a:pt x="1248630" y="2524288"/>
                </a:lnTo>
                <a:lnTo>
                  <a:pt x="1260978" y="2480136"/>
                </a:lnTo>
                <a:lnTo>
                  <a:pt x="1274412" y="2436450"/>
                </a:lnTo>
                <a:lnTo>
                  <a:pt x="1288918" y="2393244"/>
                </a:lnTo>
                <a:lnTo>
                  <a:pt x="1304479" y="2350534"/>
                </a:lnTo>
                <a:lnTo>
                  <a:pt x="1321079" y="2308335"/>
                </a:lnTo>
                <a:lnTo>
                  <a:pt x="1338705" y="2266663"/>
                </a:lnTo>
                <a:lnTo>
                  <a:pt x="1357339" y="2225534"/>
                </a:lnTo>
                <a:lnTo>
                  <a:pt x="1376967" y="2184963"/>
                </a:lnTo>
                <a:lnTo>
                  <a:pt x="1397572" y="2144965"/>
                </a:lnTo>
                <a:lnTo>
                  <a:pt x="1419140" y="2105556"/>
                </a:lnTo>
                <a:lnTo>
                  <a:pt x="1441654" y="2066752"/>
                </a:lnTo>
                <a:lnTo>
                  <a:pt x="1465100" y="2028569"/>
                </a:lnTo>
                <a:lnTo>
                  <a:pt x="1489461" y="1991021"/>
                </a:lnTo>
                <a:lnTo>
                  <a:pt x="1514722" y="1954124"/>
                </a:lnTo>
                <a:lnTo>
                  <a:pt x="1540868" y="1917895"/>
                </a:lnTo>
                <a:lnTo>
                  <a:pt x="1567883" y="1882347"/>
                </a:lnTo>
                <a:lnTo>
                  <a:pt x="1595751" y="1847498"/>
                </a:lnTo>
                <a:lnTo>
                  <a:pt x="1624457" y="1813362"/>
                </a:lnTo>
                <a:lnTo>
                  <a:pt x="1653986" y="1779956"/>
                </a:lnTo>
                <a:lnTo>
                  <a:pt x="1684321" y="1747294"/>
                </a:lnTo>
                <a:lnTo>
                  <a:pt x="1715447" y="1715392"/>
                </a:lnTo>
                <a:lnTo>
                  <a:pt x="1747349" y="1684265"/>
                </a:lnTo>
                <a:lnTo>
                  <a:pt x="1780012" y="1653930"/>
                </a:lnTo>
                <a:lnTo>
                  <a:pt x="1813418" y="1624402"/>
                </a:lnTo>
                <a:lnTo>
                  <a:pt x="1847554" y="1595696"/>
                </a:lnTo>
                <a:lnTo>
                  <a:pt x="1882404" y="1567828"/>
                </a:lnTo>
                <a:lnTo>
                  <a:pt x="1917951" y="1540814"/>
                </a:lnTo>
                <a:lnTo>
                  <a:pt x="1954181" y="1514668"/>
                </a:lnTo>
                <a:lnTo>
                  <a:pt x="1991077" y="1489407"/>
                </a:lnTo>
                <a:lnTo>
                  <a:pt x="2028625" y="1465046"/>
                </a:lnTo>
                <a:lnTo>
                  <a:pt x="2066809" y="1441601"/>
                </a:lnTo>
                <a:lnTo>
                  <a:pt x="2105613" y="1419087"/>
                </a:lnTo>
                <a:lnTo>
                  <a:pt x="2145021" y="1397519"/>
                </a:lnTo>
                <a:lnTo>
                  <a:pt x="2185019" y="1376914"/>
                </a:lnTo>
                <a:lnTo>
                  <a:pt x="2225590" y="1357286"/>
                </a:lnTo>
                <a:lnTo>
                  <a:pt x="2266719" y="1338652"/>
                </a:lnTo>
                <a:lnTo>
                  <a:pt x="2308391" y="1321027"/>
                </a:lnTo>
                <a:lnTo>
                  <a:pt x="2350590" y="1304426"/>
                </a:lnTo>
                <a:lnTo>
                  <a:pt x="2393300" y="1288865"/>
                </a:lnTo>
                <a:lnTo>
                  <a:pt x="2436506" y="1274360"/>
                </a:lnTo>
                <a:lnTo>
                  <a:pt x="2480192" y="1260926"/>
                </a:lnTo>
                <a:lnTo>
                  <a:pt x="2524343" y="1248578"/>
                </a:lnTo>
                <a:lnTo>
                  <a:pt x="2568943" y="1237333"/>
                </a:lnTo>
                <a:lnTo>
                  <a:pt x="2613977" y="1227205"/>
                </a:lnTo>
                <a:lnTo>
                  <a:pt x="2659428" y="1218211"/>
                </a:lnTo>
                <a:lnTo>
                  <a:pt x="2705283" y="1210365"/>
                </a:lnTo>
                <a:lnTo>
                  <a:pt x="2751524" y="1203684"/>
                </a:lnTo>
                <a:lnTo>
                  <a:pt x="2798137" y="1198183"/>
                </a:lnTo>
                <a:lnTo>
                  <a:pt x="2845106" y="1193877"/>
                </a:lnTo>
                <a:lnTo>
                  <a:pt x="2892415" y="1190782"/>
                </a:lnTo>
                <a:lnTo>
                  <a:pt x="2940049" y="1188914"/>
                </a:lnTo>
                <a:lnTo>
                  <a:pt x="2992780" y="1188351"/>
                </a:lnTo>
                <a:lnTo>
                  <a:pt x="2992780" y="0"/>
                </a:lnTo>
                <a:close/>
              </a:path>
            </a:pathLst>
          </a:custGeom>
          <a:solidFill>
            <a:srgbClr val="465D7E"/>
          </a:solidFill>
        </p:spPr>
        <p:txBody>
          <a:bodyPr wrap="square" lIns="0" tIns="0" rIns="0" bIns="0" rtlCol="0"/>
          <a:lstStyle/>
          <a:p>
            <a:endParaRPr/>
          </a:p>
        </p:txBody>
      </p:sp>
      <p:sp>
        <p:nvSpPr>
          <p:cNvPr id="2" name="Holder 2"/>
          <p:cNvSpPr>
            <a:spLocks noGrp="1"/>
          </p:cNvSpPr>
          <p:nvPr>
            <p:ph type="ctrTitle"/>
          </p:nvPr>
        </p:nvSpPr>
        <p:spPr>
          <a:xfrm>
            <a:off x="1640028" y="2860595"/>
            <a:ext cx="1726602" cy="394723"/>
          </a:xfrm>
          <a:prstGeom prst="rect">
            <a:avLst/>
          </a:prstGeom>
        </p:spPr>
        <p:txBody>
          <a:bodyPr wrap="square" lIns="0" tIns="0" rIns="0" bIns="0">
            <a:spAutoFit/>
          </a:bodyPr>
          <a:lstStyle>
            <a:lvl1pPr>
              <a:defRPr sz="2565" b="0" i="0">
                <a:solidFill>
                  <a:schemeClr val="tx1"/>
                </a:solidFill>
                <a:latin typeface="Lucida Sans"/>
                <a:cs typeface="Lucida Sans"/>
              </a:defRPr>
            </a:lvl1pPr>
          </a:lstStyle>
          <a:p>
            <a:endParaRPr/>
          </a:p>
        </p:txBody>
      </p:sp>
      <p:sp>
        <p:nvSpPr>
          <p:cNvPr id="3" name="Holder 3"/>
          <p:cNvSpPr>
            <a:spLocks noGrp="1"/>
          </p:cNvSpPr>
          <p:nvPr>
            <p:ph type="subTitle" idx="4"/>
          </p:nvPr>
        </p:nvSpPr>
        <p:spPr>
          <a:xfrm>
            <a:off x="1372753" y="3840480"/>
            <a:ext cx="6406179"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928409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1582374" y="2228009"/>
            <a:ext cx="2960657" cy="394723"/>
          </a:xfrm>
        </p:spPr>
        <p:txBody>
          <a:bodyPr lIns="0" tIns="0" rIns="0" bIns="0"/>
          <a:lstStyle>
            <a:lvl1pPr>
              <a:defRPr sz="2565" b="0" i="0">
                <a:solidFill>
                  <a:schemeClr val="tx1"/>
                </a:solidFill>
                <a:latin typeface="Lucida Sans"/>
                <a:cs typeface="Lucida Sans"/>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07638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582374" y="2228009"/>
            <a:ext cx="2960657" cy="394723"/>
          </a:xfrm>
        </p:spPr>
        <p:txBody>
          <a:bodyPr lIns="0" tIns="0" rIns="0" bIns="0"/>
          <a:lstStyle>
            <a:lvl1pPr>
              <a:defRPr sz="2565" b="0" i="0">
                <a:solidFill>
                  <a:schemeClr val="tx1"/>
                </a:solidFill>
                <a:latin typeface="Lucida Sans"/>
                <a:cs typeface="Lucida Sans"/>
              </a:defRPr>
            </a:lvl1pPr>
          </a:lstStyle>
          <a:p>
            <a:endParaRPr/>
          </a:p>
        </p:txBody>
      </p:sp>
      <p:sp>
        <p:nvSpPr>
          <p:cNvPr id="3" name="Holder 3"/>
          <p:cNvSpPr>
            <a:spLocks noGrp="1"/>
          </p:cNvSpPr>
          <p:nvPr>
            <p:ph sz="half" idx="2"/>
          </p:nvPr>
        </p:nvSpPr>
        <p:spPr>
          <a:xfrm>
            <a:off x="457584" y="1577340"/>
            <a:ext cx="3980982"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13117" y="1577340"/>
            <a:ext cx="3980982"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7935300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4574120" y="0"/>
            <a:ext cx="4574304" cy="6857186"/>
          </a:xfrm>
          <a:custGeom>
            <a:avLst/>
            <a:gdLst/>
            <a:ahLst/>
            <a:cxnLst/>
            <a:rect l="l" t="t" r="r" b="b"/>
            <a:pathLst>
              <a:path w="3780154" h="10692130">
                <a:moveTo>
                  <a:pt x="3779989" y="0"/>
                </a:moveTo>
                <a:lnTo>
                  <a:pt x="0" y="0"/>
                </a:lnTo>
                <a:lnTo>
                  <a:pt x="0" y="10692003"/>
                </a:lnTo>
                <a:lnTo>
                  <a:pt x="3779989" y="10692003"/>
                </a:lnTo>
                <a:lnTo>
                  <a:pt x="3779989" y="0"/>
                </a:lnTo>
                <a:close/>
              </a:path>
            </a:pathLst>
          </a:custGeom>
          <a:solidFill>
            <a:srgbClr val="172E4C"/>
          </a:solidFill>
        </p:spPr>
        <p:txBody>
          <a:bodyPr wrap="square" lIns="0" tIns="0" rIns="0" bIns="0" rtlCol="0"/>
          <a:lstStyle/>
          <a:p>
            <a:endParaRPr/>
          </a:p>
        </p:txBody>
      </p:sp>
      <p:sp>
        <p:nvSpPr>
          <p:cNvPr id="2" name="Holder 2"/>
          <p:cNvSpPr>
            <a:spLocks noGrp="1"/>
          </p:cNvSpPr>
          <p:nvPr>
            <p:ph type="title"/>
          </p:nvPr>
        </p:nvSpPr>
        <p:spPr>
          <a:xfrm>
            <a:off x="1582374" y="2228009"/>
            <a:ext cx="2960657" cy="394723"/>
          </a:xfrm>
        </p:spPr>
        <p:txBody>
          <a:bodyPr lIns="0" tIns="0" rIns="0" bIns="0"/>
          <a:lstStyle>
            <a:lvl1pPr>
              <a:defRPr sz="2565" b="0" i="0">
                <a:solidFill>
                  <a:schemeClr val="tx1"/>
                </a:solidFill>
                <a:latin typeface="Lucida Sans"/>
                <a:cs typeface="Lucida San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829769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25557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6DDB0779-A9F3-09CE-212D-7579034E2041}"/>
              </a:ext>
            </a:extLst>
          </p:cNvPr>
          <p:cNvSpPr>
            <a:spLocks noGrp="1" noChangeArrowheads="1"/>
          </p:cNvSpPr>
          <p:nvPr>
            <p:ph type="title"/>
          </p:nvPr>
        </p:nvSpPr>
        <p:spPr bwMode="auto">
          <a:xfrm>
            <a:off x="152400" y="1828800"/>
            <a:ext cx="8667750" cy="5032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EFAD4556-74EA-78A2-642C-5E7F63F05064}"/>
              </a:ext>
            </a:extLst>
          </p:cNvPr>
          <p:cNvSpPr>
            <a:spLocks noGrp="1" noChangeArrowheads="1"/>
          </p:cNvSpPr>
          <p:nvPr>
            <p:ph type="body" idx="1"/>
          </p:nvPr>
        </p:nvSpPr>
        <p:spPr bwMode="auto">
          <a:xfrm>
            <a:off x="152400" y="2476500"/>
            <a:ext cx="8667750"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0" name="Rectangle 25">
            <a:extLst>
              <a:ext uri="{FF2B5EF4-FFF2-40B4-BE49-F238E27FC236}">
                <a16:creationId xmlns:a16="http://schemas.microsoft.com/office/drawing/2014/main" id="{F05DAFC8-2A75-8865-4A49-484B6BE50B7F}"/>
              </a:ext>
            </a:extLst>
          </p:cNvPr>
          <p:cNvSpPr>
            <a:spLocks noChangeArrowheads="1"/>
          </p:cNvSpPr>
          <p:nvPr/>
        </p:nvSpPr>
        <p:spPr bwMode="auto">
          <a:xfrm>
            <a:off x="250825" y="5949950"/>
            <a:ext cx="3241675" cy="7921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b="1">
                <a:solidFill>
                  <a:schemeClr val="tx1"/>
                </a:solidFill>
                <a:latin typeface="ITC Avant Garde Std Bk" pitchFamily="34" charset="0"/>
              </a:defRPr>
            </a:lvl1pPr>
            <a:lvl2pPr marL="742950" indent="-285750" eaLnBrk="0" hangingPunct="0">
              <a:defRPr b="1">
                <a:solidFill>
                  <a:schemeClr val="tx1"/>
                </a:solidFill>
                <a:latin typeface="ITC Avant Garde Std Bk" pitchFamily="34" charset="0"/>
              </a:defRPr>
            </a:lvl2pPr>
            <a:lvl3pPr marL="1143000" indent="-228600" eaLnBrk="0" hangingPunct="0">
              <a:defRPr b="1">
                <a:solidFill>
                  <a:schemeClr val="tx1"/>
                </a:solidFill>
                <a:latin typeface="ITC Avant Garde Std Bk" pitchFamily="34" charset="0"/>
              </a:defRPr>
            </a:lvl3pPr>
            <a:lvl4pPr marL="1600200" indent="-228600" eaLnBrk="0" hangingPunct="0">
              <a:defRPr b="1">
                <a:solidFill>
                  <a:schemeClr val="tx1"/>
                </a:solidFill>
                <a:latin typeface="ITC Avant Garde Std Bk" pitchFamily="34" charset="0"/>
              </a:defRPr>
            </a:lvl4pPr>
            <a:lvl5pPr marL="2057400" indent="-228600" eaLnBrk="0" hangingPunct="0">
              <a:defRPr b="1">
                <a:solidFill>
                  <a:schemeClr val="tx1"/>
                </a:solidFill>
                <a:latin typeface="ITC Avant Garde Std Bk" pitchFamily="34" charset="0"/>
              </a:defRPr>
            </a:lvl5pPr>
            <a:lvl6pPr marL="2514600" indent="-228600" eaLnBrk="0" fontAlgn="base" hangingPunct="0">
              <a:spcBef>
                <a:spcPct val="0"/>
              </a:spcBef>
              <a:spcAft>
                <a:spcPct val="0"/>
              </a:spcAft>
              <a:defRPr b="1">
                <a:solidFill>
                  <a:schemeClr val="tx1"/>
                </a:solidFill>
                <a:latin typeface="ITC Avant Garde Std Bk" pitchFamily="34" charset="0"/>
              </a:defRPr>
            </a:lvl6pPr>
            <a:lvl7pPr marL="2971800" indent="-228600" eaLnBrk="0" fontAlgn="base" hangingPunct="0">
              <a:spcBef>
                <a:spcPct val="0"/>
              </a:spcBef>
              <a:spcAft>
                <a:spcPct val="0"/>
              </a:spcAft>
              <a:defRPr b="1">
                <a:solidFill>
                  <a:schemeClr val="tx1"/>
                </a:solidFill>
                <a:latin typeface="ITC Avant Garde Std Bk" pitchFamily="34" charset="0"/>
              </a:defRPr>
            </a:lvl7pPr>
            <a:lvl8pPr marL="3429000" indent="-228600" eaLnBrk="0" fontAlgn="base" hangingPunct="0">
              <a:spcBef>
                <a:spcPct val="0"/>
              </a:spcBef>
              <a:spcAft>
                <a:spcPct val="0"/>
              </a:spcAft>
              <a:defRPr b="1">
                <a:solidFill>
                  <a:schemeClr val="tx1"/>
                </a:solidFill>
                <a:latin typeface="ITC Avant Garde Std Bk" pitchFamily="34" charset="0"/>
              </a:defRPr>
            </a:lvl8pPr>
            <a:lvl9pPr marL="3886200" indent="-228600" eaLnBrk="0" fontAlgn="base" hangingPunct="0">
              <a:spcBef>
                <a:spcPct val="0"/>
              </a:spcBef>
              <a:spcAft>
                <a:spcPct val="0"/>
              </a:spcAft>
              <a:defRPr b="1">
                <a:solidFill>
                  <a:schemeClr val="tx1"/>
                </a:solidFill>
                <a:latin typeface="ITC Avant Garde Std Bk" pitchFamily="34" charset="0"/>
              </a:defRPr>
            </a:lvl9pPr>
          </a:lstStyle>
          <a:p>
            <a:pPr eaLnBrk="1" hangingPunct="1">
              <a:defRPr/>
            </a:pPr>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ITC Avant Garde Std Bk" pitchFamily="34" charset="0"/>
        </a:defRPr>
      </a:lvl2pPr>
      <a:lvl3pPr algn="l" rtl="0" eaLnBrk="0" fontAlgn="base" hangingPunct="0">
        <a:spcBef>
          <a:spcPct val="0"/>
        </a:spcBef>
        <a:spcAft>
          <a:spcPct val="0"/>
        </a:spcAft>
        <a:defRPr sz="2400" b="1">
          <a:solidFill>
            <a:srgbClr val="008BBD"/>
          </a:solidFill>
          <a:latin typeface="ITC Avant Garde Std Bk" pitchFamily="34" charset="0"/>
        </a:defRPr>
      </a:lvl3pPr>
      <a:lvl4pPr algn="l" rtl="0" eaLnBrk="0" fontAlgn="base" hangingPunct="0">
        <a:spcBef>
          <a:spcPct val="0"/>
        </a:spcBef>
        <a:spcAft>
          <a:spcPct val="0"/>
        </a:spcAft>
        <a:defRPr sz="2400" b="1">
          <a:solidFill>
            <a:srgbClr val="008BBD"/>
          </a:solidFill>
          <a:latin typeface="ITC Avant Garde Std Bk" pitchFamily="34" charset="0"/>
        </a:defRPr>
      </a:lvl4pPr>
      <a:lvl5pPr algn="l" rtl="0" eaLnBrk="0" fontAlgn="base" hangingPunct="0">
        <a:spcBef>
          <a:spcPct val="0"/>
        </a:spcBef>
        <a:spcAft>
          <a:spcPct val="0"/>
        </a:spcAft>
        <a:defRPr sz="2400" b="1">
          <a:solidFill>
            <a:srgbClr val="008BBD"/>
          </a:solidFill>
          <a:latin typeface="ITC Avant Garde Std Bk" pitchFamily="34" charset="0"/>
        </a:defRPr>
      </a:lvl5pPr>
      <a:lvl6pPr marL="457200" algn="l" rtl="0" fontAlgn="base">
        <a:spcBef>
          <a:spcPct val="0"/>
        </a:spcBef>
        <a:spcAft>
          <a:spcPct val="0"/>
        </a:spcAft>
        <a:defRPr sz="2400" b="1">
          <a:solidFill>
            <a:srgbClr val="008BBD"/>
          </a:solidFill>
          <a:latin typeface="ITC Avant Garde Std Bk" pitchFamily="34" charset="0"/>
        </a:defRPr>
      </a:lvl6pPr>
      <a:lvl7pPr marL="914400" algn="l" rtl="0" fontAlgn="base">
        <a:spcBef>
          <a:spcPct val="0"/>
        </a:spcBef>
        <a:spcAft>
          <a:spcPct val="0"/>
        </a:spcAft>
        <a:defRPr sz="2400" b="1">
          <a:solidFill>
            <a:srgbClr val="008BBD"/>
          </a:solidFill>
          <a:latin typeface="ITC Avant Garde Std Bk" pitchFamily="34" charset="0"/>
        </a:defRPr>
      </a:lvl7pPr>
      <a:lvl8pPr marL="1371600" algn="l" rtl="0" fontAlgn="base">
        <a:spcBef>
          <a:spcPct val="0"/>
        </a:spcBef>
        <a:spcAft>
          <a:spcPct val="0"/>
        </a:spcAft>
        <a:defRPr sz="2400" b="1">
          <a:solidFill>
            <a:srgbClr val="008BBD"/>
          </a:solidFill>
          <a:latin typeface="ITC Avant Garde Std Bk" pitchFamily="34" charset="0"/>
        </a:defRPr>
      </a:lvl8pPr>
      <a:lvl9pPr marL="1828800" algn="l" rtl="0" fontAlgn="base">
        <a:spcBef>
          <a:spcPct val="0"/>
        </a:spcBef>
        <a:spcAft>
          <a:spcPct val="0"/>
        </a:spcAft>
        <a:defRPr sz="2400" b="1">
          <a:solidFill>
            <a:srgbClr val="008BBD"/>
          </a:solidFill>
          <a:latin typeface="ITC Avant Garde Std Bk"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2ED2ABB4-0D05-1477-A618-C95E9B8195F4}"/>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493F4281-2566-24EF-4341-4F47D6BDA0EC}"/>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0" name="Rectangle 25">
            <a:extLst>
              <a:ext uri="{FF2B5EF4-FFF2-40B4-BE49-F238E27FC236}">
                <a16:creationId xmlns:a16="http://schemas.microsoft.com/office/drawing/2014/main" id="{1BDCE3DA-2F60-8B1D-0D1E-BFE70134CE4E}"/>
              </a:ext>
            </a:extLst>
          </p:cNvPr>
          <p:cNvSpPr>
            <a:spLocks noChangeArrowheads="1"/>
          </p:cNvSpPr>
          <p:nvPr userDrawn="1"/>
        </p:nvSpPr>
        <p:spPr bwMode="auto">
          <a:xfrm>
            <a:off x="250825" y="5949950"/>
            <a:ext cx="3241675" cy="792163"/>
          </a:xfrm>
          <a:prstGeom prst="rect">
            <a:avLst/>
          </a:prstGeom>
          <a:solidFill>
            <a:schemeClr val="bg1"/>
          </a:solidFill>
          <a:ln>
            <a:noFill/>
          </a:ln>
          <a:effectLst/>
        </p:spPr>
        <p:txBody>
          <a:bodyPr wrap="none" anchor="ctr"/>
          <a:lstStyle>
            <a:lvl1pPr eaLnBrk="0" hangingPunct="0">
              <a:defRPr b="1" u="sng">
                <a:solidFill>
                  <a:schemeClr val="tx1"/>
                </a:solidFill>
                <a:latin typeface="Century Gothic" panose="020B0502020202020204" pitchFamily="34" charset="0"/>
              </a:defRPr>
            </a:lvl1pPr>
            <a:lvl2pPr marL="742950" indent="-285750" eaLnBrk="0" hangingPunct="0">
              <a:defRPr b="1" u="sng">
                <a:solidFill>
                  <a:schemeClr val="tx1"/>
                </a:solidFill>
                <a:latin typeface="Century Gothic" panose="020B0502020202020204" pitchFamily="34" charset="0"/>
              </a:defRPr>
            </a:lvl2pPr>
            <a:lvl3pPr marL="1143000" indent="-228600" eaLnBrk="0" hangingPunct="0">
              <a:defRPr b="1" u="sng">
                <a:solidFill>
                  <a:schemeClr val="tx1"/>
                </a:solidFill>
                <a:latin typeface="Century Gothic" panose="020B0502020202020204" pitchFamily="34" charset="0"/>
              </a:defRPr>
            </a:lvl3pPr>
            <a:lvl4pPr marL="1600200" indent="-228600" eaLnBrk="0" hangingPunct="0">
              <a:defRPr b="1" u="sng">
                <a:solidFill>
                  <a:schemeClr val="tx1"/>
                </a:solidFill>
                <a:latin typeface="Century Gothic" panose="020B0502020202020204" pitchFamily="34" charset="0"/>
              </a:defRPr>
            </a:lvl4pPr>
            <a:lvl5pPr marL="2057400" indent="-228600" eaLnBrk="0" hangingPunct="0">
              <a:defRPr b="1" u="sng">
                <a:solidFill>
                  <a:schemeClr val="tx1"/>
                </a:solidFill>
                <a:latin typeface="Century Gothic" panose="020B0502020202020204" pitchFamily="34" charset="0"/>
              </a:defRPr>
            </a:lvl5pPr>
            <a:lvl6pPr marL="2514600" indent="-228600" eaLnBrk="0" fontAlgn="base" hangingPunct="0">
              <a:spcBef>
                <a:spcPct val="0"/>
              </a:spcBef>
              <a:spcAft>
                <a:spcPct val="0"/>
              </a:spcAft>
              <a:defRPr b="1" u="sng">
                <a:solidFill>
                  <a:schemeClr val="tx1"/>
                </a:solidFill>
                <a:latin typeface="Century Gothic" panose="020B0502020202020204" pitchFamily="34" charset="0"/>
              </a:defRPr>
            </a:lvl6pPr>
            <a:lvl7pPr marL="2971800" indent="-228600" eaLnBrk="0" fontAlgn="base" hangingPunct="0">
              <a:spcBef>
                <a:spcPct val="0"/>
              </a:spcBef>
              <a:spcAft>
                <a:spcPct val="0"/>
              </a:spcAft>
              <a:defRPr b="1" u="sng">
                <a:solidFill>
                  <a:schemeClr val="tx1"/>
                </a:solidFill>
                <a:latin typeface="Century Gothic" panose="020B0502020202020204" pitchFamily="34" charset="0"/>
              </a:defRPr>
            </a:lvl7pPr>
            <a:lvl8pPr marL="3429000" indent="-228600" eaLnBrk="0" fontAlgn="base" hangingPunct="0">
              <a:spcBef>
                <a:spcPct val="0"/>
              </a:spcBef>
              <a:spcAft>
                <a:spcPct val="0"/>
              </a:spcAft>
              <a:defRPr b="1" u="sng">
                <a:solidFill>
                  <a:schemeClr val="tx1"/>
                </a:solidFill>
                <a:latin typeface="Century Gothic" panose="020B0502020202020204" pitchFamily="34" charset="0"/>
              </a:defRPr>
            </a:lvl8pPr>
            <a:lvl9pPr marL="3886200" indent="-228600" eaLnBrk="0" fontAlgn="base" hangingPunct="0">
              <a:spcBef>
                <a:spcPct val="0"/>
              </a:spcBef>
              <a:spcAft>
                <a:spcPct val="0"/>
              </a:spcAft>
              <a:defRPr b="1" u="sng">
                <a:solidFill>
                  <a:schemeClr val="tx1"/>
                </a:solidFill>
                <a:latin typeface="Century Gothic" panose="020B0502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2448173925"/>
      </p:ext>
    </p:extLst>
  </p:cSld>
  <p:clrMap bg1="lt1" tx1="dk1" bg2="lt2" tx2="dk2" accent1="accent1" accent2="accent2" accent3="accent3" accent4="accent4" accent5="accent5" accent6="accent6" hlink="hlink" folHlink="folHlink"/>
  <p:sldLayoutIdLst>
    <p:sldLayoutId id="2147483684" r:id="rId1"/>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Century Gothic" pitchFamily="34" charset="0"/>
        </a:defRPr>
      </a:lvl2pPr>
      <a:lvl3pPr algn="l" rtl="0" eaLnBrk="0" fontAlgn="base" hangingPunct="0">
        <a:spcBef>
          <a:spcPct val="0"/>
        </a:spcBef>
        <a:spcAft>
          <a:spcPct val="0"/>
        </a:spcAft>
        <a:defRPr sz="2400" b="1">
          <a:solidFill>
            <a:srgbClr val="008BBD"/>
          </a:solidFill>
          <a:latin typeface="Century Gothic" pitchFamily="34" charset="0"/>
        </a:defRPr>
      </a:lvl3pPr>
      <a:lvl4pPr algn="l" rtl="0" eaLnBrk="0" fontAlgn="base" hangingPunct="0">
        <a:spcBef>
          <a:spcPct val="0"/>
        </a:spcBef>
        <a:spcAft>
          <a:spcPct val="0"/>
        </a:spcAft>
        <a:defRPr sz="2400" b="1">
          <a:solidFill>
            <a:srgbClr val="008BBD"/>
          </a:solidFill>
          <a:latin typeface="Century Gothic" pitchFamily="34" charset="0"/>
        </a:defRPr>
      </a:lvl4pPr>
      <a:lvl5pPr algn="l" rtl="0" eaLnBrk="0" fontAlgn="base" hangingPunct="0">
        <a:spcBef>
          <a:spcPct val="0"/>
        </a:spcBef>
        <a:spcAft>
          <a:spcPct val="0"/>
        </a:spcAft>
        <a:defRPr sz="2400" b="1">
          <a:solidFill>
            <a:srgbClr val="008BBD"/>
          </a:solidFill>
          <a:latin typeface="Century Gothic" pitchFamily="34"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582374" y="2228009"/>
            <a:ext cx="2960657" cy="615553"/>
          </a:xfrm>
          <a:prstGeom prst="rect">
            <a:avLst/>
          </a:prstGeom>
        </p:spPr>
        <p:txBody>
          <a:bodyPr wrap="square" lIns="0" tIns="0" rIns="0" bIns="0">
            <a:spAutoFit/>
          </a:bodyPr>
          <a:lstStyle>
            <a:lvl1pPr>
              <a:defRPr sz="4000" b="0" i="0">
                <a:solidFill>
                  <a:schemeClr val="tx1"/>
                </a:solidFill>
                <a:latin typeface="Lucida Sans"/>
                <a:cs typeface="Lucida Sans"/>
              </a:defRPr>
            </a:lvl1pPr>
          </a:lstStyle>
          <a:p>
            <a:endParaRPr/>
          </a:p>
        </p:txBody>
      </p:sp>
      <p:sp>
        <p:nvSpPr>
          <p:cNvPr id="3" name="Holder 3"/>
          <p:cNvSpPr>
            <a:spLocks noGrp="1"/>
          </p:cNvSpPr>
          <p:nvPr>
            <p:ph type="body" idx="1"/>
          </p:nvPr>
        </p:nvSpPr>
        <p:spPr>
          <a:xfrm>
            <a:off x="457584" y="1577340"/>
            <a:ext cx="8236516"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1573" y="6377940"/>
            <a:ext cx="2928539"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584" y="6377940"/>
            <a:ext cx="2104887"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11/4/2024</a:t>
            </a:fld>
            <a:endParaRPr lang="en-US"/>
          </a:p>
        </p:txBody>
      </p:sp>
      <p:sp>
        <p:nvSpPr>
          <p:cNvPr id="6" name="Holder 6"/>
          <p:cNvSpPr>
            <a:spLocks noGrp="1"/>
          </p:cNvSpPr>
          <p:nvPr>
            <p:ph type="sldNum" sz="quarter" idx="7"/>
          </p:nvPr>
        </p:nvSpPr>
        <p:spPr>
          <a:xfrm>
            <a:off x="6589213" y="6377940"/>
            <a:ext cx="2104887"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310025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defRPr>
          <a:latin typeface="+mj-lt"/>
          <a:ea typeface="+mj-ea"/>
          <a:cs typeface="+mj-cs"/>
        </a:defRPr>
      </a:lvl1pPr>
    </p:titleStyle>
    <p:bodyStyle>
      <a:lvl1pPr marL="0">
        <a:defRPr>
          <a:latin typeface="+mn-lt"/>
          <a:ea typeface="+mn-ea"/>
          <a:cs typeface="+mn-cs"/>
        </a:defRPr>
      </a:lvl1pPr>
      <a:lvl2pPr marL="293202">
        <a:defRPr>
          <a:latin typeface="+mn-lt"/>
          <a:ea typeface="+mn-ea"/>
          <a:cs typeface="+mn-cs"/>
        </a:defRPr>
      </a:lvl2pPr>
      <a:lvl3pPr marL="586405">
        <a:defRPr>
          <a:latin typeface="+mn-lt"/>
          <a:ea typeface="+mn-ea"/>
          <a:cs typeface="+mn-cs"/>
        </a:defRPr>
      </a:lvl3pPr>
      <a:lvl4pPr marL="879607">
        <a:defRPr>
          <a:latin typeface="+mn-lt"/>
          <a:ea typeface="+mn-ea"/>
          <a:cs typeface="+mn-cs"/>
        </a:defRPr>
      </a:lvl4pPr>
      <a:lvl5pPr marL="1172809">
        <a:defRPr>
          <a:latin typeface="+mn-lt"/>
          <a:ea typeface="+mn-ea"/>
          <a:cs typeface="+mn-cs"/>
        </a:defRPr>
      </a:lvl5pPr>
      <a:lvl6pPr marL="1466012">
        <a:defRPr>
          <a:latin typeface="+mn-lt"/>
          <a:ea typeface="+mn-ea"/>
          <a:cs typeface="+mn-cs"/>
        </a:defRPr>
      </a:lvl6pPr>
      <a:lvl7pPr marL="1759214">
        <a:defRPr>
          <a:latin typeface="+mn-lt"/>
          <a:ea typeface="+mn-ea"/>
          <a:cs typeface="+mn-cs"/>
        </a:defRPr>
      </a:lvl7pPr>
      <a:lvl8pPr marL="2052417">
        <a:defRPr>
          <a:latin typeface="+mn-lt"/>
          <a:ea typeface="+mn-ea"/>
          <a:cs typeface="+mn-cs"/>
        </a:defRPr>
      </a:lvl8pPr>
      <a:lvl9pPr marL="2345619">
        <a:defRPr>
          <a:latin typeface="+mn-lt"/>
          <a:ea typeface="+mn-ea"/>
          <a:cs typeface="+mn-cs"/>
        </a:defRPr>
      </a:lvl9pPr>
    </p:bodyStyle>
    <p:otherStyle>
      <a:lvl1pPr marL="0">
        <a:defRPr>
          <a:latin typeface="+mn-lt"/>
          <a:ea typeface="+mn-ea"/>
          <a:cs typeface="+mn-cs"/>
        </a:defRPr>
      </a:lvl1pPr>
      <a:lvl2pPr marL="293202">
        <a:defRPr>
          <a:latin typeface="+mn-lt"/>
          <a:ea typeface="+mn-ea"/>
          <a:cs typeface="+mn-cs"/>
        </a:defRPr>
      </a:lvl2pPr>
      <a:lvl3pPr marL="586405">
        <a:defRPr>
          <a:latin typeface="+mn-lt"/>
          <a:ea typeface="+mn-ea"/>
          <a:cs typeface="+mn-cs"/>
        </a:defRPr>
      </a:lvl3pPr>
      <a:lvl4pPr marL="879607">
        <a:defRPr>
          <a:latin typeface="+mn-lt"/>
          <a:ea typeface="+mn-ea"/>
          <a:cs typeface="+mn-cs"/>
        </a:defRPr>
      </a:lvl4pPr>
      <a:lvl5pPr marL="1172809">
        <a:defRPr>
          <a:latin typeface="+mn-lt"/>
          <a:ea typeface="+mn-ea"/>
          <a:cs typeface="+mn-cs"/>
        </a:defRPr>
      </a:lvl5pPr>
      <a:lvl6pPr marL="1466012">
        <a:defRPr>
          <a:latin typeface="+mn-lt"/>
          <a:ea typeface="+mn-ea"/>
          <a:cs typeface="+mn-cs"/>
        </a:defRPr>
      </a:lvl6pPr>
      <a:lvl7pPr marL="1759214">
        <a:defRPr>
          <a:latin typeface="+mn-lt"/>
          <a:ea typeface="+mn-ea"/>
          <a:cs typeface="+mn-cs"/>
        </a:defRPr>
      </a:lvl7pPr>
      <a:lvl8pPr marL="2052417">
        <a:defRPr>
          <a:latin typeface="+mn-lt"/>
          <a:ea typeface="+mn-ea"/>
          <a:cs typeface="+mn-cs"/>
        </a:defRPr>
      </a:lvl8pPr>
      <a:lvl9pPr marL="2345619">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sustainabilityguide.e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online.unschools.co/courses/free-circular-economy-workshop-kit" TargetMode="External"/><Relationship Id="rId3" Type="http://schemas.openxmlformats.org/officeDocument/2006/relationships/image" Target="../media/image9.png"/><Relationship Id="rId7" Type="http://schemas.openxmlformats.org/officeDocument/2006/relationships/hyperlink" Target="https://circularityblueprint.ikea.net/" TargetMode="External"/><Relationship Id="rId2" Type="http://schemas.openxmlformats.org/officeDocument/2006/relationships/image" Target="../media/image8.png"/><Relationship Id="rId1" Type="http://schemas.openxmlformats.org/officeDocument/2006/relationships/slideLayout" Target="../slideLayouts/slideLayout17.xml"/><Relationship Id="rId6" Type="http://schemas.openxmlformats.org/officeDocument/2006/relationships/hyperlink" Target="https://www.ellenmacarthurfoundation.org/circular-design-guide/overview" TargetMode="External"/><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hyperlink" Target="http://pilot.ecodesign.at/assist/assistent?lang=e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www.ihobe.eus/" TargetMode="External"/><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hyperlink" Target="http://www.ihobe.eus/" TargetMode="External"/><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932ECF01-A6B1-C001-FB76-726634FCE4DF}"/>
              </a:ext>
            </a:extLst>
          </p:cNvPr>
          <p:cNvSpPr>
            <a:spLocks noChangeArrowheads="1"/>
          </p:cNvSpPr>
          <p:nvPr/>
        </p:nvSpPr>
        <p:spPr bwMode="auto">
          <a:xfrm>
            <a:off x="0" y="2505959"/>
            <a:ext cx="9144000" cy="1800225"/>
          </a:xfrm>
          <a:prstGeom prst="rect">
            <a:avLst/>
          </a:prstGeom>
          <a:solidFill>
            <a:srgbClr val="00B0F0"/>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1" i="0" u="sng" strike="noStrike" kern="1200" cap="none" spc="0" normalizeH="0" baseline="0" noProof="0">
              <a:ln>
                <a:noFill/>
              </a:ln>
              <a:solidFill>
                <a:srgbClr val="000000"/>
              </a:solidFill>
              <a:effectLst/>
              <a:uLnTx/>
              <a:uFillTx/>
              <a:latin typeface="Century Gothic" panose="020B0502020202090204" pitchFamily="34" charset="0"/>
              <a:ea typeface="+mn-ea"/>
              <a:cs typeface="+mn-cs"/>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2636912"/>
            <a:ext cx="9144000" cy="146706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Rounded MT Bold"/>
                <a:ea typeface="+mj-ea"/>
              </a:rPr>
              <a:t>DC:ST</a:t>
            </a: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2000" b="0" i="0" u="none" strike="noStrike" kern="0" cap="none" spc="15" normalizeH="0" baseline="0" noProof="0">
                <a:ln>
                  <a:noFill/>
                </a:ln>
                <a:solidFill>
                  <a:sysClr val="window" lastClr="FFFFFF"/>
                </a:solidFill>
                <a:effectLst/>
                <a:uLnTx/>
                <a:uFillTx/>
                <a:latin typeface="Arial Rounded MT Bold"/>
                <a:ea typeface="+mj-ea"/>
              </a:rPr>
              <a:t>DESIGN CIRCULARITY : </a:t>
            </a:r>
            <a:r>
              <a:rPr kumimoji="0" lang="en-GB" sz="2000" b="0" i="0" u="none" strike="noStrike" kern="0" cap="none" spc="15" normalizeH="0" baseline="0" noProof="0" dirty="0">
                <a:ln>
                  <a:noFill/>
                </a:ln>
                <a:solidFill>
                  <a:sysClr val="window" lastClr="FFFFFF"/>
                </a:solidFill>
                <a:effectLst/>
                <a:uLnTx/>
                <a:uFillTx/>
                <a:latin typeface="Arial Rounded MT Bold"/>
                <a:ea typeface="+mj-ea"/>
              </a:rPr>
              <a:t>SUSTAINABLE THINKING</a:t>
            </a:r>
          </a:p>
          <a:p>
            <a:pPr marL="12700" marR="0" lvl="0" indent="0" algn="ctr" defTabSz="914400" rtl="0" eaLnBrk="1" fontAlgn="auto" latinLnBrk="0" hangingPunct="1">
              <a:lnSpc>
                <a:spcPct val="100000"/>
              </a:lnSpc>
              <a:spcBef>
                <a:spcPts val="100"/>
              </a:spcBef>
              <a:spcAft>
                <a:spcPts val="0"/>
              </a:spcAft>
              <a:buClrTx/>
              <a:buSzTx/>
              <a:buFontTx/>
              <a:buNone/>
              <a:tabLst/>
              <a:defRPr/>
            </a:pP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1600" b="0" i="0" u="none" strike="noStrike" kern="0" cap="none" spc="15" normalizeH="0" baseline="0" noProof="0" dirty="0">
                <a:ln>
                  <a:noFill/>
                </a:ln>
                <a:solidFill>
                  <a:sysClr val="window" lastClr="FFFFFF"/>
                </a:solidFill>
                <a:effectLst/>
                <a:uLnTx/>
                <a:uFillTx/>
                <a:latin typeface="Arial Rounded MT Bold"/>
                <a:ea typeface="+mj-ea"/>
              </a:rPr>
              <a:t>M ARCHER</a:t>
            </a:r>
          </a:p>
        </p:txBody>
      </p:sp>
    </p:spTree>
    <p:extLst>
      <p:ext uri="{BB962C8B-B14F-4D97-AF65-F5344CB8AC3E}">
        <p14:creationId xmlns:p14="http://schemas.microsoft.com/office/powerpoint/2010/main" val="151152863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1245FAA-CF62-E452-3E08-92A61615DECF}"/>
              </a:ext>
            </a:extLst>
          </p:cNvPr>
          <p:cNvSpPr>
            <a:spLocks noGrp="1" noChangeArrowheads="1"/>
          </p:cNvSpPr>
          <p:nvPr>
            <p:ph type="ctrTitle"/>
          </p:nvPr>
        </p:nvSpPr>
        <p:spPr>
          <a:xfrm>
            <a:off x="193675" y="1828800"/>
            <a:ext cx="8950325" cy="504825"/>
          </a:xfrm>
        </p:spPr>
        <p:txBody>
          <a:bodyPr/>
          <a:lstStyle/>
          <a:p>
            <a:pPr eaLnBrk="1" hangingPunct="1"/>
            <a:r>
              <a:rPr lang="en-GB" altLang="en-US" dirty="0"/>
              <a:t>6. </a:t>
            </a:r>
            <a:r>
              <a:rPr lang="en-GB" altLang="en-US" dirty="0" err="1"/>
              <a:t>g.design</a:t>
            </a:r>
            <a:r>
              <a:rPr lang="en-GB" altLang="en-US" dirty="0"/>
              <a:t> : assess</a:t>
            </a:r>
          </a:p>
        </p:txBody>
      </p:sp>
      <p:sp>
        <p:nvSpPr>
          <p:cNvPr id="7171" name="Rectangle 3">
            <a:extLst>
              <a:ext uri="{FF2B5EF4-FFF2-40B4-BE49-F238E27FC236}">
                <a16:creationId xmlns:a16="http://schemas.microsoft.com/office/drawing/2014/main" id="{6E1EB829-2DE0-E38E-EE99-3318813066F8}"/>
              </a:ext>
            </a:extLst>
          </p:cNvPr>
          <p:cNvSpPr>
            <a:spLocks noGrp="1" noChangeArrowheads="1"/>
          </p:cNvSpPr>
          <p:nvPr>
            <p:ph type="subTitle" idx="1"/>
          </p:nvPr>
        </p:nvSpPr>
        <p:spPr>
          <a:xfrm>
            <a:off x="193675" y="2362200"/>
            <a:ext cx="8569325" cy="3505200"/>
          </a:xfrm>
        </p:spPr>
        <p:txBody>
          <a:bodyPr/>
          <a:lstStyle/>
          <a:p>
            <a:pPr marL="361950" indent="-361950" algn="l" eaLnBrk="1" hangingPunct="1"/>
            <a:r>
              <a:rPr lang="en-GB" altLang="en-US" b="1">
                <a:latin typeface="ITC Avant Garde Std Bk" pitchFamily="34" charset="0"/>
              </a:rPr>
              <a:t>key learning objective</a:t>
            </a:r>
            <a:r>
              <a:rPr lang="en-GB" altLang="en-US">
                <a:latin typeface="ITC Avant Garde Std Bk" pitchFamily="34" charset="0"/>
              </a:rPr>
              <a:t> : understand ecodesign tools</a:t>
            </a:r>
          </a:p>
          <a:p>
            <a:pPr marL="361950" indent="-361950" algn="l" eaLnBrk="1" hangingPunct="1"/>
            <a:r>
              <a:rPr lang="en-GB" altLang="en-US" b="1">
                <a:latin typeface="ITC Avant Garde Std Bk" pitchFamily="34" charset="0"/>
              </a:rPr>
              <a:t>	</a:t>
            </a:r>
          </a:p>
          <a:p>
            <a:pPr marL="361950" indent="-361950" algn="l" eaLnBrk="1" hangingPunct="1">
              <a:buFontTx/>
              <a:buChar char="•"/>
            </a:pPr>
            <a:r>
              <a:rPr lang="en-GB" altLang="en-US">
                <a:latin typeface="ITC Avant Garde Std Bk" pitchFamily="34" charset="0"/>
              </a:rPr>
              <a:t>checklists </a:t>
            </a:r>
          </a:p>
          <a:p>
            <a:pPr marL="361950" indent="-361950" algn="l" eaLnBrk="1" hangingPunct="1">
              <a:buFontTx/>
              <a:buChar char="•"/>
            </a:pPr>
            <a:r>
              <a:rPr lang="en-GB" altLang="en-US">
                <a:latin typeface="ITC Avant Garde Std Bk" pitchFamily="34" charset="0"/>
              </a:rPr>
              <a:t>matrices</a:t>
            </a:r>
          </a:p>
          <a:p>
            <a:pPr marL="361950" indent="-361950" algn="l" eaLnBrk="1" hangingPunct="1">
              <a:buFontTx/>
              <a:buChar char="•"/>
            </a:pPr>
            <a:r>
              <a:rPr lang="en-GB" altLang="en-US">
                <a:latin typeface="ITC Avant Garde Std Bk" pitchFamily="34" charset="0"/>
              </a:rPr>
              <a:t>Eco-indicators</a:t>
            </a:r>
          </a:p>
          <a:p>
            <a:pPr marL="361950" indent="-361950" algn="l" eaLnBrk="1" hangingPunct="1">
              <a:buFontTx/>
              <a:buChar char="•"/>
            </a:pPr>
            <a:r>
              <a:rPr lang="en-GB" altLang="en-US">
                <a:latin typeface="ITC Avant Garde Std Bk" pitchFamily="34" charset="0"/>
              </a:rPr>
              <a:t>LCA (life cycle assessment) software</a:t>
            </a:r>
          </a:p>
          <a:p>
            <a:pPr marL="361950" indent="-361950" algn="l" eaLnBrk="1" hangingPunct="1"/>
            <a:endParaRPr lang="en-GB" altLang="en-US">
              <a:latin typeface="ITC Avant Garde Std Bk" pitchFamily="34" charset="0"/>
            </a:endParaRPr>
          </a:p>
          <a:p>
            <a:pPr marL="361950" indent="-361950" algn="l" eaLnBrk="1" hangingPunct="1"/>
            <a:endParaRPr lang="en-GB" altLang="en-US">
              <a:latin typeface="ITC Avant Garde Std Bk" pitchFamily="34" charset="0"/>
            </a:endParaRPr>
          </a:p>
          <a:p>
            <a:pPr marL="361950" indent="-361950" algn="l" eaLnBrk="1" hangingPunct="1"/>
            <a:endParaRPr lang="en-GB" altLang="en-US">
              <a:latin typeface="ITC Avant Garde Std Bk" pitchFamily="34" charset="0"/>
            </a:endParaRPr>
          </a:p>
        </p:txBody>
      </p:sp>
      <p:sp>
        <p:nvSpPr>
          <p:cNvPr id="7172" name="Rectangle 3">
            <a:extLst>
              <a:ext uri="{FF2B5EF4-FFF2-40B4-BE49-F238E27FC236}">
                <a16:creationId xmlns:a16="http://schemas.microsoft.com/office/drawing/2014/main" id="{CA54F230-6CBD-B13B-C4AF-DD8E15AC58DC}"/>
              </a:ext>
            </a:extLst>
          </p:cNvPr>
          <p:cNvSpPr>
            <a:spLocks noChangeArrowheads="1"/>
          </p:cNvSpPr>
          <p:nvPr/>
        </p:nvSpPr>
        <p:spPr bwMode="auto">
          <a:xfrm>
            <a:off x="107950" y="115888"/>
            <a:ext cx="8928100" cy="172878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endParaRPr lang="en-US" altLang="en-US" u="sng">
              <a:solidFill>
                <a:schemeClr val="tx1"/>
              </a:solidFill>
              <a:latin typeface="Century Gothic" panose="020B0502020202090204" pitchFamily="34" charset="0"/>
            </a:endParaRPr>
          </a:p>
        </p:txBody>
      </p:sp>
      <p:sp>
        <p:nvSpPr>
          <p:cNvPr id="7173" name="Rectangle 4">
            <a:extLst>
              <a:ext uri="{FF2B5EF4-FFF2-40B4-BE49-F238E27FC236}">
                <a16:creationId xmlns:a16="http://schemas.microsoft.com/office/drawing/2014/main" id="{96CAD66D-9DC8-BB42-4D7E-DDA70BA13F2B}"/>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endParaRPr lang="en-US" altLang="en-US" u="sng">
              <a:solidFill>
                <a:schemeClr val="tx1"/>
              </a:solidFill>
              <a:latin typeface="Century Gothic" panose="020B0502020202090204" pitchFamily="34" charset="0"/>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19">
            <a:extLst>
              <a:ext uri="{FF2B5EF4-FFF2-40B4-BE49-F238E27FC236}">
                <a16:creationId xmlns:a16="http://schemas.microsoft.com/office/drawing/2014/main" id="{8D16F826-DD5B-44F5-2517-31C79C4F4625}"/>
              </a:ext>
            </a:extLst>
          </p:cNvPr>
          <p:cNvSpPr>
            <a:spLocks noChangeArrowheads="1"/>
          </p:cNvSpPr>
          <p:nvPr/>
        </p:nvSpPr>
        <p:spPr bwMode="auto">
          <a:xfrm>
            <a:off x="0" y="0"/>
            <a:ext cx="2411413" cy="2924175"/>
          </a:xfrm>
          <a:prstGeom prst="rect">
            <a:avLst/>
          </a:prstGeom>
          <a:solidFill>
            <a:srgbClr val="FF54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9219" name="Rectangle 20">
            <a:extLst>
              <a:ext uri="{FF2B5EF4-FFF2-40B4-BE49-F238E27FC236}">
                <a16:creationId xmlns:a16="http://schemas.microsoft.com/office/drawing/2014/main" id="{90719735-3614-85F2-5AF9-3B6582697CC5}"/>
              </a:ext>
            </a:extLst>
          </p:cNvPr>
          <p:cNvSpPr>
            <a:spLocks noChangeArrowheads="1"/>
          </p:cNvSpPr>
          <p:nvPr/>
        </p:nvSpPr>
        <p:spPr bwMode="auto">
          <a:xfrm>
            <a:off x="2305050" y="0"/>
            <a:ext cx="2411413"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9220" name="Rectangle 21">
            <a:extLst>
              <a:ext uri="{FF2B5EF4-FFF2-40B4-BE49-F238E27FC236}">
                <a16:creationId xmlns:a16="http://schemas.microsoft.com/office/drawing/2014/main" id="{975B0CB4-31B7-C989-52FE-DE6C800CB68A}"/>
              </a:ext>
            </a:extLst>
          </p:cNvPr>
          <p:cNvSpPr>
            <a:spLocks noChangeArrowheads="1"/>
          </p:cNvSpPr>
          <p:nvPr/>
        </p:nvSpPr>
        <p:spPr bwMode="auto">
          <a:xfrm>
            <a:off x="4608513" y="0"/>
            <a:ext cx="2411412" cy="2924175"/>
          </a:xfrm>
          <a:prstGeom prst="rect">
            <a:avLst/>
          </a:prstGeom>
          <a:solidFill>
            <a:srgbClr val="79CB18"/>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9221" name="Rectangle 22">
            <a:extLst>
              <a:ext uri="{FF2B5EF4-FFF2-40B4-BE49-F238E27FC236}">
                <a16:creationId xmlns:a16="http://schemas.microsoft.com/office/drawing/2014/main" id="{D2EA25B3-91BD-8142-363D-75C451F3157B}"/>
              </a:ext>
            </a:extLst>
          </p:cNvPr>
          <p:cNvSpPr>
            <a:spLocks noChangeArrowheads="1"/>
          </p:cNvSpPr>
          <p:nvPr/>
        </p:nvSpPr>
        <p:spPr bwMode="auto">
          <a:xfrm>
            <a:off x="6840538" y="0"/>
            <a:ext cx="2303462" cy="2924175"/>
          </a:xfrm>
          <a:prstGeom prst="rect">
            <a:avLst/>
          </a:prstGeom>
          <a:solidFill>
            <a:srgbClr val="FC321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sz="2000" b="0">
              <a:solidFill>
                <a:schemeClr val="tx1"/>
              </a:solidFill>
              <a:latin typeface="Century Gothic" panose="020B0502020202090204" pitchFamily="34" charset="0"/>
            </a:endParaRPr>
          </a:p>
        </p:txBody>
      </p:sp>
      <p:sp>
        <p:nvSpPr>
          <p:cNvPr id="890887" name="Text Box 7">
            <a:extLst>
              <a:ext uri="{FF2B5EF4-FFF2-40B4-BE49-F238E27FC236}">
                <a16:creationId xmlns:a16="http://schemas.microsoft.com/office/drawing/2014/main" id="{2E2BCE52-4F4C-966A-EB7C-8B6F0AF93BA6}"/>
              </a:ext>
            </a:extLst>
          </p:cNvPr>
          <p:cNvSpPr txBox="1">
            <a:spLocks noChangeArrowheads="1"/>
          </p:cNvSpPr>
          <p:nvPr/>
        </p:nvSpPr>
        <p:spPr bwMode="auto">
          <a:xfrm>
            <a:off x="144463" y="3001963"/>
            <a:ext cx="2087562" cy="421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90204" pitchFamily="34" charset="0"/>
                <a:cs typeface="Arial" panose="020B0604020202020204" pitchFamily="34" charset="0"/>
              </a:rPr>
              <a:t>investigate the  internal and external drivers for product or service (re)design.</a:t>
            </a:r>
          </a:p>
          <a:p>
            <a:pPr>
              <a:spcBef>
                <a:spcPct val="0"/>
              </a:spcBef>
              <a:buFontTx/>
              <a:buNone/>
            </a:pPr>
            <a:endParaRPr lang="en-US" altLang="en-US" sz="1600">
              <a:latin typeface="Century Gothic" panose="020B0502020202090204" pitchFamily="34" charset="0"/>
              <a:cs typeface="Arial" panose="020B0604020202020204" pitchFamily="34" charset="0"/>
            </a:endParaRPr>
          </a:p>
          <a:p>
            <a:pPr>
              <a:spcBef>
                <a:spcPct val="0"/>
              </a:spcBef>
              <a:buFontTx/>
              <a:buNone/>
            </a:pPr>
            <a:r>
              <a:rPr lang="en-US" altLang="en-US" sz="1600">
                <a:latin typeface="Century Gothic" panose="020B0502020202090204" pitchFamily="34" charset="0"/>
                <a:cs typeface="Arial" panose="020B0604020202020204" pitchFamily="34" charset="0"/>
              </a:rPr>
              <a:t>these drivers could include legislation, customers, new technology, competition.</a:t>
            </a:r>
          </a:p>
          <a:p>
            <a:pPr>
              <a:spcBef>
                <a:spcPct val="0"/>
              </a:spcBef>
              <a:buFontTx/>
              <a:buNone/>
            </a:pPr>
            <a:endParaRPr lang="en-US" altLang="en-US" sz="1600">
              <a:latin typeface="Century Gothic" panose="020B0502020202090204" pitchFamily="34" charset="0"/>
              <a:cs typeface="Arial" panose="020B0604020202020204" pitchFamily="34" charset="0"/>
            </a:endParaRPr>
          </a:p>
        </p:txBody>
      </p:sp>
      <p:sp>
        <p:nvSpPr>
          <p:cNvPr id="890888" name="Text Box 8">
            <a:extLst>
              <a:ext uri="{FF2B5EF4-FFF2-40B4-BE49-F238E27FC236}">
                <a16:creationId xmlns:a16="http://schemas.microsoft.com/office/drawing/2014/main" id="{BC857199-62A3-8137-D40C-60ECE0518F7F}"/>
              </a:ext>
            </a:extLst>
          </p:cNvPr>
          <p:cNvSpPr txBox="1">
            <a:spLocks noChangeArrowheads="1"/>
          </p:cNvSpPr>
          <p:nvPr/>
        </p:nvSpPr>
        <p:spPr bwMode="auto">
          <a:xfrm>
            <a:off x="2339975" y="3001963"/>
            <a:ext cx="2087563" cy="448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dirty="0">
                <a:latin typeface="Century Gothic" panose="020B0502020202090204" pitchFamily="34" charset="0"/>
                <a:cs typeface="Arial" panose="020B0604020202020204" pitchFamily="34" charset="0"/>
              </a:rPr>
              <a:t>assess the environmental impacts of the product. </a:t>
            </a:r>
          </a:p>
          <a:p>
            <a:pPr>
              <a:spcBef>
                <a:spcPct val="0"/>
              </a:spcBef>
              <a:buFontTx/>
              <a:buNone/>
            </a:pPr>
            <a:endParaRPr lang="en-US" altLang="en-US" sz="1600" dirty="0">
              <a:latin typeface="Century Gothic" panose="020B0502020202090204" pitchFamily="34" charset="0"/>
              <a:cs typeface="Arial" panose="020B0604020202020204" pitchFamily="34" charset="0"/>
            </a:endParaRPr>
          </a:p>
          <a:p>
            <a:pPr>
              <a:spcBef>
                <a:spcPct val="0"/>
              </a:spcBef>
              <a:buFontTx/>
              <a:buNone/>
            </a:pPr>
            <a:r>
              <a:rPr lang="en-US" altLang="en-US" sz="1600" dirty="0">
                <a:latin typeface="Century Gothic" panose="020B0502020202090204" pitchFamily="34" charset="0"/>
                <a:cs typeface="Arial" panose="020B0604020202020204" pitchFamily="34" charset="0"/>
              </a:rPr>
              <a:t>map the product life cycle so you understand where these impacts occur. identify where materials and energy is used and where waste is produced.</a:t>
            </a:r>
          </a:p>
        </p:txBody>
      </p:sp>
      <p:sp>
        <p:nvSpPr>
          <p:cNvPr id="890889" name="Text Box 9">
            <a:extLst>
              <a:ext uri="{FF2B5EF4-FFF2-40B4-BE49-F238E27FC236}">
                <a16:creationId xmlns:a16="http://schemas.microsoft.com/office/drawing/2014/main" id="{E7959E81-33EB-388C-4D7B-26770CA53455}"/>
              </a:ext>
            </a:extLst>
          </p:cNvPr>
          <p:cNvSpPr txBox="1">
            <a:spLocks noChangeArrowheads="1"/>
          </p:cNvSpPr>
          <p:nvPr/>
        </p:nvSpPr>
        <p:spPr bwMode="auto">
          <a:xfrm>
            <a:off x="4643438" y="3001963"/>
            <a:ext cx="2087562" cy="503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90204" pitchFamily="34" charset="0"/>
                <a:cs typeface="Arial" panose="020B0604020202020204" pitchFamily="34" charset="0"/>
              </a:rPr>
              <a:t>select ecodesign strategies that will allow designers to tackle the main environmental impacts.</a:t>
            </a:r>
          </a:p>
          <a:p>
            <a:pPr>
              <a:spcBef>
                <a:spcPct val="0"/>
              </a:spcBef>
              <a:buFontTx/>
              <a:buNone/>
            </a:pPr>
            <a:endParaRPr lang="en-US" altLang="en-US" sz="1600">
              <a:latin typeface="Century Gothic" panose="020B0502020202090204" pitchFamily="34" charset="0"/>
              <a:cs typeface="Arial" panose="020B0604020202020204" pitchFamily="34" charset="0"/>
            </a:endParaRPr>
          </a:p>
          <a:p>
            <a:pPr>
              <a:spcBef>
                <a:spcPct val="0"/>
              </a:spcBef>
              <a:buFontTx/>
              <a:buNone/>
            </a:pPr>
            <a:r>
              <a:rPr lang="en-US" altLang="en-US" sz="1600">
                <a:latin typeface="Century Gothic" panose="020B0502020202090204" pitchFamily="34" charset="0"/>
                <a:cs typeface="Arial" panose="020B0604020202020204" pitchFamily="34" charset="0"/>
              </a:rPr>
              <a:t>explore the compromises and trade-offs. involve others from marketing, sales, production, purchasing.</a:t>
            </a:r>
          </a:p>
        </p:txBody>
      </p:sp>
      <p:sp>
        <p:nvSpPr>
          <p:cNvPr id="890890" name="Text Box 10">
            <a:extLst>
              <a:ext uri="{FF2B5EF4-FFF2-40B4-BE49-F238E27FC236}">
                <a16:creationId xmlns:a16="http://schemas.microsoft.com/office/drawing/2014/main" id="{8413D6FA-C0BB-1845-AE71-B416F44A47FE}"/>
              </a:ext>
            </a:extLst>
          </p:cNvPr>
          <p:cNvSpPr txBox="1">
            <a:spLocks noChangeArrowheads="1"/>
          </p:cNvSpPr>
          <p:nvPr/>
        </p:nvSpPr>
        <p:spPr bwMode="auto">
          <a:xfrm>
            <a:off x="6877050" y="3001963"/>
            <a:ext cx="2087563" cy="421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90204" pitchFamily="34" charset="0"/>
                <a:cs typeface="Arial" panose="020B0604020202020204" pitchFamily="34" charset="0"/>
              </a:rPr>
              <a:t>develop a clear brand and marketing strategy to reflect and communicate the environmental improvements.</a:t>
            </a:r>
          </a:p>
          <a:p>
            <a:pPr>
              <a:spcBef>
                <a:spcPct val="0"/>
              </a:spcBef>
              <a:buFontTx/>
              <a:buNone/>
            </a:pPr>
            <a:endParaRPr lang="en-US" altLang="en-US" sz="1600">
              <a:latin typeface="Century Gothic" panose="020B0502020202090204" pitchFamily="34" charset="0"/>
              <a:cs typeface="Arial" panose="020B0604020202020204" pitchFamily="34" charset="0"/>
            </a:endParaRPr>
          </a:p>
          <a:p>
            <a:pPr>
              <a:spcBef>
                <a:spcPct val="0"/>
              </a:spcBef>
              <a:buFontTx/>
              <a:buNone/>
            </a:pPr>
            <a:r>
              <a:rPr lang="en-US" altLang="en-US" sz="1600">
                <a:latin typeface="Century Gothic" panose="020B0502020202090204" pitchFamily="34" charset="0"/>
                <a:cs typeface="Arial" panose="020B0604020202020204" pitchFamily="34" charset="0"/>
              </a:rPr>
              <a:t>consider the product packaging and how this will impact upon the brand.</a:t>
            </a:r>
          </a:p>
        </p:txBody>
      </p:sp>
      <p:sp>
        <p:nvSpPr>
          <p:cNvPr id="9226" name="Text Box 3">
            <a:extLst>
              <a:ext uri="{FF2B5EF4-FFF2-40B4-BE49-F238E27FC236}">
                <a16:creationId xmlns:a16="http://schemas.microsoft.com/office/drawing/2014/main" id="{E891D821-D1CB-171A-BD6C-B08ABB321332}"/>
              </a:ext>
            </a:extLst>
          </p:cNvPr>
          <p:cNvSpPr txBox="1">
            <a:spLocks noChangeArrowheads="1"/>
          </p:cNvSpPr>
          <p:nvPr/>
        </p:nvSpPr>
        <p:spPr bwMode="auto">
          <a:xfrm>
            <a:off x="177800" y="2466975"/>
            <a:ext cx="11826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90204" pitchFamily="34" charset="0"/>
                <a:cs typeface="Arial" panose="020B0604020202020204" pitchFamily="34" charset="0"/>
              </a:rPr>
              <a:t>rethink</a:t>
            </a:r>
          </a:p>
        </p:txBody>
      </p:sp>
      <p:sp>
        <p:nvSpPr>
          <p:cNvPr id="9227" name="Text Box 4">
            <a:extLst>
              <a:ext uri="{FF2B5EF4-FFF2-40B4-BE49-F238E27FC236}">
                <a16:creationId xmlns:a16="http://schemas.microsoft.com/office/drawing/2014/main" id="{478A60A0-534B-D2E2-0D55-51F05EB38340}"/>
              </a:ext>
            </a:extLst>
          </p:cNvPr>
          <p:cNvSpPr txBox="1">
            <a:spLocks noChangeArrowheads="1"/>
          </p:cNvSpPr>
          <p:nvPr/>
        </p:nvSpPr>
        <p:spPr bwMode="auto">
          <a:xfrm>
            <a:off x="2362200" y="2466975"/>
            <a:ext cx="1114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90204" pitchFamily="34" charset="0"/>
                <a:cs typeface="Arial" panose="020B0604020202020204" pitchFamily="34" charset="0"/>
              </a:rPr>
              <a:t>assess</a:t>
            </a:r>
          </a:p>
        </p:txBody>
      </p:sp>
      <p:sp>
        <p:nvSpPr>
          <p:cNvPr id="9228" name="Text Box 5">
            <a:extLst>
              <a:ext uri="{FF2B5EF4-FFF2-40B4-BE49-F238E27FC236}">
                <a16:creationId xmlns:a16="http://schemas.microsoft.com/office/drawing/2014/main" id="{CAA6B669-3479-80CD-8FFA-47C23456FF3C}"/>
              </a:ext>
            </a:extLst>
          </p:cNvPr>
          <p:cNvSpPr txBox="1">
            <a:spLocks noChangeArrowheads="1"/>
          </p:cNvSpPr>
          <p:nvPr/>
        </p:nvSpPr>
        <p:spPr bwMode="auto">
          <a:xfrm>
            <a:off x="6911975" y="2466975"/>
            <a:ext cx="2268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90204" pitchFamily="34" charset="0"/>
                <a:cs typeface="Arial" panose="020B0604020202020204" pitchFamily="34" charset="0"/>
              </a:rPr>
              <a:t>communicate</a:t>
            </a:r>
          </a:p>
        </p:txBody>
      </p:sp>
      <p:sp>
        <p:nvSpPr>
          <p:cNvPr id="9229" name="Text Box 6">
            <a:extLst>
              <a:ext uri="{FF2B5EF4-FFF2-40B4-BE49-F238E27FC236}">
                <a16:creationId xmlns:a16="http://schemas.microsoft.com/office/drawing/2014/main" id="{DC4D79F9-06BE-25E3-459D-0852EF32BFF2}"/>
              </a:ext>
            </a:extLst>
          </p:cNvPr>
          <p:cNvSpPr txBox="1">
            <a:spLocks noChangeArrowheads="1"/>
          </p:cNvSpPr>
          <p:nvPr/>
        </p:nvSpPr>
        <p:spPr bwMode="auto">
          <a:xfrm>
            <a:off x="4714875" y="2466975"/>
            <a:ext cx="1171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90204" pitchFamily="34" charset="0"/>
                <a:cs typeface="Arial" panose="020B0604020202020204" pitchFamily="34" charset="0"/>
              </a:rPr>
              <a:t>design</a:t>
            </a:r>
          </a:p>
        </p:txBody>
      </p:sp>
      <p:sp>
        <p:nvSpPr>
          <p:cNvPr id="9230" name="Text Box 12">
            <a:extLst>
              <a:ext uri="{FF2B5EF4-FFF2-40B4-BE49-F238E27FC236}">
                <a16:creationId xmlns:a16="http://schemas.microsoft.com/office/drawing/2014/main" id="{89727609-65AD-EFC4-3DA6-FA6496EB91A0}"/>
              </a:ext>
            </a:extLst>
          </p:cNvPr>
          <p:cNvSpPr txBox="1">
            <a:spLocks noChangeArrowheads="1"/>
          </p:cNvSpPr>
          <p:nvPr/>
        </p:nvSpPr>
        <p:spPr bwMode="auto">
          <a:xfrm>
            <a:off x="177800" y="1485900"/>
            <a:ext cx="11525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1.</a:t>
            </a:r>
          </a:p>
        </p:txBody>
      </p:sp>
      <p:sp>
        <p:nvSpPr>
          <p:cNvPr id="9231" name="Text Box 13">
            <a:hlinkClick r:id="rId3"/>
            <a:extLst>
              <a:ext uri="{FF2B5EF4-FFF2-40B4-BE49-F238E27FC236}">
                <a16:creationId xmlns:a16="http://schemas.microsoft.com/office/drawing/2014/main" id="{39445228-3D7F-A0D6-8D6B-A56575C5941C}"/>
              </a:ext>
            </a:extLst>
          </p:cNvPr>
          <p:cNvSpPr txBox="1">
            <a:spLocks noChangeArrowheads="1"/>
          </p:cNvSpPr>
          <p:nvPr/>
        </p:nvSpPr>
        <p:spPr bwMode="auto">
          <a:xfrm>
            <a:off x="2384425" y="1485900"/>
            <a:ext cx="11525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2.</a:t>
            </a:r>
          </a:p>
        </p:txBody>
      </p:sp>
      <p:sp>
        <p:nvSpPr>
          <p:cNvPr id="9232" name="Text Box 14">
            <a:extLst>
              <a:ext uri="{FF2B5EF4-FFF2-40B4-BE49-F238E27FC236}">
                <a16:creationId xmlns:a16="http://schemas.microsoft.com/office/drawing/2014/main" id="{4E70D383-26F7-AA74-A22A-ACD8F3BCCC9F}"/>
              </a:ext>
            </a:extLst>
          </p:cNvPr>
          <p:cNvSpPr txBox="1">
            <a:spLocks noChangeArrowheads="1"/>
          </p:cNvSpPr>
          <p:nvPr/>
        </p:nvSpPr>
        <p:spPr bwMode="auto">
          <a:xfrm>
            <a:off x="4721225" y="1485900"/>
            <a:ext cx="11525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3.</a:t>
            </a:r>
          </a:p>
        </p:txBody>
      </p:sp>
      <p:sp>
        <p:nvSpPr>
          <p:cNvPr id="9233" name="Text Box 15">
            <a:extLst>
              <a:ext uri="{FF2B5EF4-FFF2-40B4-BE49-F238E27FC236}">
                <a16:creationId xmlns:a16="http://schemas.microsoft.com/office/drawing/2014/main" id="{7FDC3825-85B7-9825-B1D7-F1FBA4B00F51}"/>
              </a:ext>
            </a:extLst>
          </p:cNvPr>
          <p:cNvSpPr txBox="1">
            <a:spLocks noChangeArrowheads="1"/>
          </p:cNvSpPr>
          <p:nvPr/>
        </p:nvSpPr>
        <p:spPr bwMode="auto">
          <a:xfrm>
            <a:off x="6983413" y="1485900"/>
            <a:ext cx="11525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4.</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90887"/>
                                        </p:tgtEl>
                                        <p:attrNameLst>
                                          <p:attrName>style.visibility</p:attrName>
                                        </p:attrNameLst>
                                      </p:cBhvr>
                                      <p:to>
                                        <p:strVal val="visible"/>
                                      </p:to>
                                    </p:set>
                                    <p:animEffect transition="in" filter="fade">
                                      <p:cBhvr>
                                        <p:cTn id="7" dur="500"/>
                                        <p:tgtEl>
                                          <p:spTgt spid="89088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90888"/>
                                        </p:tgtEl>
                                        <p:attrNameLst>
                                          <p:attrName>style.visibility</p:attrName>
                                        </p:attrNameLst>
                                      </p:cBhvr>
                                      <p:to>
                                        <p:strVal val="visible"/>
                                      </p:to>
                                    </p:set>
                                    <p:animEffect transition="in" filter="fade">
                                      <p:cBhvr>
                                        <p:cTn id="12" dur="500"/>
                                        <p:tgtEl>
                                          <p:spTgt spid="89088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90889"/>
                                        </p:tgtEl>
                                        <p:attrNameLst>
                                          <p:attrName>style.visibility</p:attrName>
                                        </p:attrNameLst>
                                      </p:cBhvr>
                                      <p:to>
                                        <p:strVal val="visible"/>
                                      </p:to>
                                    </p:set>
                                    <p:animEffect transition="in" filter="fade">
                                      <p:cBhvr>
                                        <p:cTn id="17" dur="500"/>
                                        <p:tgtEl>
                                          <p:spTgt spid="89088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90890"/>
                                        </p:tgtEl>
                                        <p:attrNameLst>
                                          <p:attrName>style.visibility</p:attrName>
                                        </p:attrNameLst>
                                      </p:cBhvr>
                                      <p:to>
                                        <p:strVal val="visible"/>
                                      </p:to>
                                    </p:set>
                                    <p:animEffect transition="in" filter="fade">
                                      <p:cBhvr>
                                        <p:cTn id="22" dur="500"/>
                                        <p:tgtEl>
                                          <p:spTgt spid="8908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887" grpId="0"/>
      <p:bldP spid="890888" grpId="0"/>
      <p:bldP spid="890889" grpId="0"/>
      <p:bldP spid="890890"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69945FD-0759-896C-8A09-FCF25B20A4E4}"/>
              </a:ext>
            </a:extLst>
          </p:cNvPr>
          <p:cNvSpPr>
            <a:spLocks noGrp="1" noChangeArrowheads="1"/>
          </p:cNvSpPr>
          <p:nvPr>
            <p:ph type="title"/>
          </p:nvPr>
        </p:nvSpPr>
        <p:spPr/>
        <p:txBody>
          <a:bodyPr/>
          <a:lstStyle/>
          <a:p>
            <a:pPr eaLnBrk="1" hangingPunct="1"/>
            <a:endParaRPr lang="en-US" altLang="en-US"/>
          </a:p>
        </p:txBody>
      </p:sp>
      <p:sp>
        <p:nvSpPr>
          <p:cNvPr id="11267" name="Rectangle 3">
            <a:extLst>
              <a:ext uri="{FF2B5EF4-FFF2-40B4-BE49-F238E27FC236}">
                <a16:creationId xmlns:a16="http://schemas.microsoft.com/office/drawing/2014/main" id="{1E790602-BE5D-F62D-89A9-AFB51D322DE7}"/>
              </a:ext>
            </a:extLst>
          </p:cNvPr>
          <p:cNvSpPr>
            <a:spLocks noGrp="1" noChangeArrowheads="1"/>
          </p:cNvSpPr>
          <p:nvPr>
            <p:ph type="body" idx="1"/>
          </p:nvPr>
        </p:nvSpPr>
        <p:spPr/>
        <p:txBody>
          <a:bodyPr/>
          <a:lstStyle/>
          <a:p>
            <a:pPr eaLnBrk="1" hangingPunct="1"/>
            <a:endParaRPr lang="en-US" altLang="en-US"/>
          </a:p>
        </p:txBody>
      </p:sp>
      <p:pic>
        <p:nvPicPr>
          <p:cNvPr id="11268" name="Picture 4">
            <a:extLst>
              <a:ext uri="{FF2B5EF4-FFF2-40B4-BE49-F238E27FC236}">
                <a16:creationId xmlns:a16="http://schemas.microsoft.com/office/drawing/2014/main" id="{895F32CA-D85E-77D6-3F11-B0A6CECBA5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53" t="21921" r="19405" b="15714"/>
          <a:stretch>
            <a:fillRect/>
          </a:stretch>
        </p:blipFill>
        <p:spPr bwMode="auto">
          <a:xfrm>
            <a:off x="179388" y="620713"/>
            <a:ext cx="8964612" cy="583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54FB05D0-669C-CD41-3135-94E0BA775A74}"/>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assess the environmental impacts of the product. </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map the product life cycle so you understand where these impacts occur. identify where materials and energy is used and where waste is produced.</a:t>
            </a:r>
          </a:p>
        </p:txBody>
      </p:sp>
      <p:sp>
        <p:nvSpPr>
          <p:cNvPr id="13315" name="Text Box 10">
            <a:extLst>
              <a:ext uri="{FF2B5EF4-FFF2-40B4-BE49-F238E27FC236}">
                <a16:creationId xmlns:a16="http://schemas.microsoft.com/office/drawing/2014/main" id="{ED4D478A-4E9C-D228-A39B-98E36091FE26}"/>
              </a:ext>
            </a:extLst>
          </p:cNvPr>
          <p:cNvSpPr txBox="1">
            <a:spLocks noChangeArrowheads="1"/>
          </p:cNvSpPr>
          <p:nvPr/>
        </p:nvSpPr>
        <p:spPr bwMode="auto">
          <a:xfrm>
            <a:off x="7056438" y="2649538"/>
            <a:ext cx="4932362"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bg1"/>
                </a:solidFill>
                <a:latin typeface="ITC Avant Garde Std Bk" pitchFamily="34" charset="0"/>
              </a:rPr>
              <a:t>image source: orangebox</a:t>
            </a:r>
          </a:p>
        </p:txBody>
      </p:sp>
      <p:pic>
        <p:nvPicPr>
          <p:cNvPr id="13316" name="Picture 23" descr="Joy_04_Large">
            <a:extLst>
              <a:ext uri="{FF2B5EF4-FFF2-40B4-BE49-F238E27FC236}">
                <a16:creationId xmlns:a16="http://schemas.microsoft.com/office/drawing/2014/main" id="{61C70EDE-3984-7C13-AD37-CACE08A3D2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9171"/>
          <a:stretch>
            <a:fillRect/>
          </a:stretch>
        </p:blipFill>
        <p:spPr bwMode="auto">
          <a:xfrm>
            <a:off x="0" y="4805363"/>
            <a:ext cx="4500563" cy="205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19" descr="orangebox_1">
            <a:extLst>
              <a:ext uri="{FF2B5EF4-FFF2-40B4-BE49-F238E27FC236}">
                <a16:creationId xmlns:a16="http://schemas.microsoft.com/office/drawing/2014/main" id="{687D6774-4A22-1E61-06B2-97168622F5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437" b="38951"/>
          <a:stretch>
            <a:fillRect/>
          </a:stretch>
        </p:blipFill>
        <p:spPr bwMode="auto">
          <a:xfrm>
            <a:off x="468313" y="2919413"/>
            <a:ext cx="8351837" cy="187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25" descr="Joy_04_Large">
            <a:extLst>
              <a:ext uri="{FF2B5EF4-FFF2-40B4-BE49-F238E27FC236}">
                <a16:creationId xmlns:a16="http://schemas.microsoft.com/office/drawing/2014/main" id="{02D5C76E-5CC0-7D15-7E99-469549C3A9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39171"/>
          <a:stretch>
            <a:fillRect/>
          </a:stretch>
        </p:blipFill>
        <p:spPr bwMode="auto">
          <a:xfrm>
            <a:off x="4643438" y="4797425"/>
            <a:ext cx="4500562" cy="205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6" descr="seo-checklist">
            <a:extLst>
              <a:ext uri="{FF2B5EF4-FFF2-40B4-BE49-F238E27FC236}">
                <a16:creationId xmlns:a16="http://schemas.microsoft.com/office/drawing/2014/main" id="{CC6BBC2A-B0E1-0FAD-9E90-3CD6C4D175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578"/>
          <a:stretch>
            <a:fillRect/>
          </a:stretch>
        </p:blipFill>
        <p:spPr bwMode="auto">
          <a:xfrm>
            <a:off x="0" y="2420938"/>
            <a:ext cx="467995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3" name="Picture 7" descr="731544_25369538">
            <a:extLst>
              <a:ext uri="{FF2B5EF4-FFF2-40B4-BE49-F238E27FC236}">
                <a16:creationId xmlns:a16="http://schemas.microsoft.com/office/drawing/2014/main" id="{A9D28905-E3B9-231C-D0C6-879F18FB0D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17979"/>
          <a:stretch>
            <a:fillRect/>
          </a:stretch>
        </p:blipFill>
        <p:spPr bwMode="auto">
          <a:xfrm>
            <a:off x="4230688" y="1008063"/>
            <a:ext cx="4913312" cy="537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Rectangle 3">
            <a:extLst>
              <a:ext uri="{FF2B5EF4-FFF2-40B4-BE49-F238E27FC236}">
                <a16:creationId xmlns:a16="http://schemas.microsoft.com/office/drawing/2014/main" id="{DCC616FC-5619-7765-A1F1-1B6628BA3393}"/>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assess tools: checklists</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simple and commonly used qualitative env. analysis methods. </a:t>
            </a:r>
          </a:p>
          <a:p>
            <a:pPr eaLnBrk="1" hangingPunct="1">
              <a:spcBef>
                <a:spcPct val="0"/>
              </a:spcBef>
            </a:pPr>
            <a:r>
              <a:rPr lang="en-GB" altLang="en-US" b="0" dirty="0">
                <a:solidFill>
                  <a:schemeClr val="bg1"/>
                </a:solidFill>
                <a:latin typeface="ITC Avant Garde Std Bk" pitchFamily="34" charset="0"/>
              </a:rPr>
              <a:t>list all the relevant questions that need to be asked when establishing environmental impacts during the product’s life cycle</a:t>
            </a:r>
          </a:p>
          <a:p>
            <a:pPr eaLnBrk="1" hangingPunct="1">
              <a:spcBef>
                <a:spcPct val="0"/>
              </a:spcBef>
            </a:pPr>
            <a:r>
              <a:rPr lang="en-GB" altLang="en-US" b="0" dirty="0">
                <a:solidFill>
                  <a:schemeClr val="bg1"/>
                </a:solidFill>
                <a:latin typeface="ITC Avant Garde Std Bk" pitchFamily="34" charset="0"/>
              </a:rPr>
              <a:t>indicating improvement options for areas where environmental problems are identified</a:t>
            </a:r>
          </a:p>
        </p:txBody>
      </p:sp>
      <p:graphicFrame>
        <p:nvGraphicFramePr>
          <p:cNvPr id="834597" name="Group 37">
            <a:extLst>
              <a:ext uri="{FF2B5EF4-FFF2-40B4-BE49-F238E27FC236}">
                <a16:creationId xmlns:a16="http://schemas.microsoft.com/office/drawing/2014/main" id="{15B6DEA4-D7C2-78AF-901C-B372BE305782}"/>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7410" name="Picture 6" descr="checklist">
            <a:extLst>
              <a:ext uri="{FF2B5EF4-FFF2-40B4-BE49-F238E27FC236}">
                <a16:creationId xmlns:a16="http://schemas.microsoft.com/office/drawing/2014/main" id="{D487CED0-4768-BEE4-12C6-513C061E5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4813"/>
            <a:ext cx="9144000" cy="5888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 Box 7">
            <a:extLst>
              <a:ext uri="{FF2B5EF4-FFF2-40B4-BE49-F238E27FC236}">
                <a16:creationId xmlns:a16="http://schemas.microsoft.com/office/drawing/2014/main" id="{E757E65B-8C3B-6A4B-7C3F-360F57B155FE}"/>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Minnesota Pollution Control Agency </a:t>
            </a: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03B388-7979-3701-9DCD-426E9920AB06}"/>
              </a:ext>
            </a:extLst>
          </p:cNvPr>
          <p:cNvPicPr>
            <a:picLocks noChangeAspect="1"/>
          </p:cNvPicPr>
          <p:nvPr/>
        </p:nvPicPr>
        <p:blipFill>
          <a:blip r:embed="rId2"/>
          <a:stretch>
            <a:fillRect/>
          </a:stretch>
        </p:blipFill>
        <p:spPr>
          <a:xfrm>
            <a:off x="1259632" y="3231257"/>
            <a:ext cx="2266950" cy="485775"/>
          </a:xfrm>
          <a:prstGeom prst="rect">
            <a:avLst/>
          </a:prstGeom>
        </p:spPr>
      </p:pic>
      <p:pic>
        <p:nvPicPr>
          <p:cNvPr id="5" name="Picture 4">
            <a:extLst>
              <a:ext uri="{FF2B5EF4-FFF2-40B4-BE49-F238E27FC236}">
                <a16:creationId xmlns:a16="http://schemas.microsoft.com/office/drawing/2014/main" id="{3CED9E8C-51F2-42F4-AD61-0046F825DE34}"/>
              </a:ext>
            </a:extLst>
          </p:cNvPr>
          <p:cNvPicPr>
            <a:picLocks noChangeAspect="1"/>
          </p:cNvPicPr>
          <p:nvPr/>
        </p:nvPicPr>
        <p:blipFill>
          <a:blip r:embed="rId3"/>
          <a:stretch>
            <a:fillRect/>
          </a:stretch>
        </p:blipFill>
        <p:spPr>
          <a:xfrm>
            <a:off x="1259632" y="3975005"/>
            <a:ext cx="1410159" cy="573465"/>
          </a:xfrm>
          <a:prstGeom prst="rect">
            <a:avLst/>
          </a:prstGeom>
        </p:spPr>
      </p:pic>
      <p:pic>
        <p:nvPicPr>
          <p:cNvPr id="6" name="Picture 5">
            <a:extLst>
              <a:ext uri="{FF2B5EF4-FFF2-40B4-BE49-F238E27FC236}">
                <a16:creationId xmlns:a16="http://schemas.microsoft.com/office/drawing/2014/main" id="{98466389-C204-E4ED-7A2B-B5BC3F29304E}"/>
              </a:ext>
            </a:extLst>
          </p:cNvPr>
          <p:cNvPicPr>
            <a:picLocks noChangeAspect="1"/>
          </p:cNvPicPr>
          <p:nvPr/>
        </p:nvPicPr>
        <p:blipFill>
          <a:blip r:embed="rId4"/>
          <a:stretch>
            <a:fillRect/>
          </a:stretch>
        </p:blipFill>
        <p:spPr>
          <a:xfrm>
            <a:off x="1259632" y="4972550"/>
            <a:ext cx="1080120" cy="616690"/>
          </a:xfrm>
          <a:prstGeom prst="rect">
            <a:avLst/>
          </a:prstGeom>
          <a:solidFill>
            <a:schemeClr val="tx1"/>
          </a:solidFill>
        </p:spPr>
      </p:pic>
      <p:pic>
        <p:nvPicPr>
          <p:cNvPr id="7" name="Picture 6">
            <a:extLst>
              <a:ext uri="{FF2B5EF4-FFF2-40B4-BE49-F238E27FC236}">
                <a16:creationId xmlns:a16="http://schemas.microsoft.com/office/drawing/2014/main" id="{C6D12EB1-FC9C-0AA5-2D9C-EB9A0B652384}"/>
              </a:ext>
            </a:extLst>
          </p:cNvPr>
          <p:cNvPicPr>
            <a:picLocks noChangeAspect="1"/>
          </p:cNvPicPr>
          <p:nvPr/>
        </p:nvPicPr>
        <p:blipFill>
          <a:blip r:embed="rId5"/>
          <a:stretch>
            <a:fillRect/>
          </a:stretch>
        </p:blipFill>
        <p:spPr>
          <a:xfrm>
            <a:off x="1259632" y="5906219"/>
            <a:ext cx="1905000" cy="619125"/>
          </a:xfrm>
          <a:prstGeom prst="rect">
            <a:avLst/>
          </a:prstGeom>
        </p:spPr>
      </p:pic>
      <p:sp>
        <p:nvSpPr>
          <p:cNvPr id="10" name="TextBox 9">
            <a:extLst>
              <a:ext uri="{FF2B5EF4-FFF2-40B4-BE49-F238E27FC236}">
                <a16:creationId xmlns:a16="http://schemas.microsoft.com/office/drawing/2014/main" id="{EB9322D3-0180-5811-3BF8-A46AA0FF8024}"/>
              </a:ext>
            </a:extLst>
          </p:cNvPr>
          <p:cNvSpPr txBox="1"/>
          <p:nvPr/>
        </p:nvSpPr>
        <p:spPr>
          <a:xfrm>
            <a:off x="4188211" y="3256426"/>
            <a:ext cx="4572000" cy="3139321"/>
          </a:xfrm>
          <a:prstGeom prst="rect">
            <a:avLst/>
          </a:prstGeom>
          <a:noFill/>
        </p:spPr>
        <p:txBody>
          <a:bodyPr wrap="square">
            <a:spAutoFit/>
          </a:bodyPr>
          <a:lstStyle/>
          <a:p>
            <a:r>
              <a:rPr lang="en-GB" dirty="0">
                <a:hlinkClick r:id="rId6"/>
              </a:rPr>
              <a:t>The Circular Design Guide</a:t>
            </a:r>
            <a:endParaRPr lang="en-GB" dirty="0"/>
          </a:p>
          <a:p>
            <a:endParaRPr lang="en-GB" dirty="0"/>
          </a:p>
          <a:p>
            <a:endParaRPr lang="en-GB" dirty="0"/>
          </a:p>
          <a:p>
            <a:r>
              <a:rPr lang="en-GB" dirty="0">
                <a:hlinkClick r:id="rId7"/>
              </a:rPr>
              <a:t>IKEA: Blueprint</a:t>
            </a:r>
            <a:endParaRPr lang="en-GB" dirty="0"/>
          </a:p>
          <a:p>
            <a:endParaRPr lang="en-GB" dirty="0"/>
          </a:p>
          <a:p>
            <a:endParaRPr lang="en-GB" dirty="0"/>
          </a:p>
          <a:p>
            <a:r>
              <a:rPr lang="en-GB" dirty="0">
                <a:hlinkClick r:id="rId8"/>
              </a:rPr>
              <a:t>Post Disposable Activation Kit | Free </a:t>
            </a:r>
            <a:r>
              <a:rPr lang="en-GB" dirty="0" err="1">
                <a:hlinkClick r:id="rId8"/>
              </a:rPr>
              <a:t>toolKit</a:t>
            </a:r>
            <a:r>
              <a:rPr lang="en-GB" dirty="0">
                <a:hlinkClick r:id="rId8"/>
              </a:rPr>
              <a:t> | </a:t>
            </a:r>
            <a:r>
              <a:rPr lang="en-GB" dirty="0" err="1">
                <a:hlinkClick r:id="rId8"/>
              </a:rPr>
              <a:t>UnSchool</a:t>
            </a:r>
            <a:endParaRPr lang="en-GB" dirty="0"/>
          </a:p>
          <a:p>
            <a:endParaRPr lang="en-GB" dirty="0"/>
          </a:p>
          <a:p>
            <a:endParaRPr lang="en-GB" dirty="0"/>
          </a:p>
          <a:p>
            <a:r>
              <a:rPr lang="en-GB" dirty="0">
                <a:hlinkClick r:id="rId9"/>
              </a:rPr>
              <a:t>ECODESIGN PILOT: Assistant Description</a:t>
            </a:r>
            <a:endParaRPr lang="en-GB" dirty="0"/>
          </a:p>
        </p:txBody>
      </p:sp>
      <p:sp>
        <p:nvSpPr>
          <p:cNvPr id="11" name="Rectangle 4">
            <a:extLst>
              <a:ext uri="{FF2B5EF4-FFF2-40B4-BE49-F238E27FC236}">
                <a16:creationId xmlns:a16="http://schemas.microsoft.com/office/drawing/2014/main" id="{8ED50105-D80E-8105-012D-2745A04D2844}"/>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assess tools: design guides</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simple and commonly used qualitative env. analysis methods. </a:t>
            </a:r>
          </a:p>
          <a:p>
            <a:pPr eaLnBrk="1" hangingPunct="1">
              <a:spcBef>
                <a:spcPct val="0"/>
              </a:spcBef>
            </a:pPr>
            <a:r>
              <a:rPr lang="en-GB" altLang="en-US" b="0" dirty="0">
                <a:solidFill>
                  <a:schemeClr val="bg1"/>
                </a:solidFill>
                <a:latin typeface="ITC Avant Garde Std Bk" pitchFamily="34" charset="0"/>
              </a:rPr>
              <a:t>establishing environmental impacts during the product’s life cycle</a:t>
            </a:r>
          </a:p>
          <a:p>
            <a:pPr eaLnBrk="1" hangingPunct="1">
              <a:spcBef>
                <a:spcPct val="0"/>
              </a:spcBef>
            </a:pPr>
            <a:r>
              <a:rPr lang="en-GB" altLang="en-US" b="0" dirty="0">
                <a:solidFill>
                  <a:schemeClr val="bg1"/>
                </a:solidFill>
                <a:latin typeface="ITC Avant Garde Std Bk" pitchFamily="34" charset="0"/>
              </a:rPr>
              <a:t>indicating improvement options for areas where environmental problems </a:t>
            </a:r>
            <a:r>
              <a:rPr lang="en-GB" altLang="en-US" b="0">
                <a:solidFill>
                  <a:schemeClr val="bg1"/>
                </a:solidFill>
                <a:latin typeface="ITC Avant Garde Std Bk" pitchFamily="34" charset="0"/>
              </a:rPr>
              <a:t>are identified</a:t>
            </a:r>
            <a:endParaRPr lang="en-GB" altLang="en-US" b="0" dirty="0">
              <a:solidFill>
                <a:schemeClr val="bg1"/>
              </a:solidFill>
              <a:latin typeface="ITC Avant Garde Std Bk" pitchFamily="34" charset="0"/>
            </a:endParaRPr>
          </a:p>
        </p:txBody>
      </p:sp>
    </p:spTree>
    <p:extLst>
      <p:ext uri="{BB962C8B-B14F-4D97-AF65-F5344CB8AC3E}">
        <p14:creationId xmlns:p14="http://schemas.microsoft.com/office/powerpoint/2010/main" val="3547353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1506" name="Picture 6" descr="1169352079">
            <a:extLst>
              <a:ext uri="{FF2B5EF4-FFF2-40B4-BE49-F238E27FC236}">
                <a16:creationId xmlns:a16="http://schemas.microsoft.com/office/drawing/2014/main" id="{EBA6A27F-9D45-F0AB-2CBF-54C8465FF5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43163"/>
            <a:ext cx="5219700" cy="3938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8" descr="1178475329">
            <a:extLst>
              <a:ext uri="{FF2B5EF4-FFF2-40B4-BE49-F238E27FC236}">
                <a16:creationId xmlns:a16="http://schemas.microsoft.com/office/drawing/2014/main" id="{AB22559B-8A83-2724-42EB-405B5E3167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638" y="2444750"/>
            <a:ext cx="4932362" cy="393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Rectangle 4">
            <a:extLst>
              <a:ext uri="{FF2B5EF4-FFF2-40B4-BE49-F238E27FC236}">
                <a16:creationId xmlns:a16="http://schemas.microsoft.com/office/drawing/2014/main" id="{30605B85-363C-BB31-6DDB-6B41DD288B0A}"/>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material selection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using materials that are compatible can help recycling</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reducing the material mix is usually preferable</a:t>
            </a:r>
          </a:p>
        </p:txBody>
      </p:sp>
      <p:sp>
        <p:nvSpPr>
          <p:cNvPr id="21509" name="Text Box 2">
            <a:extLst>
              <a:ext uri="{FF2B5EF4-FFF2-40B4-BE49-F238E27FC236}">
                <a16:creationId xmlns:a16="http://schemas.microsoft.com/office/drawing/2014/main" id="{F2E6DE9E-C662-2E13-85C8-F1A2BAD70EAB}"/>
              </a:ext>
            </a:extLst>
          </p:cNvPr>
          <p:cNvSpPr txBox="1">
            <a:spLocks noChangeArrowheads="1"/>
          </p:cNvSpPr>
          <p:nvPr/>
        </p:nvSpPr>
        <p:spPr bwMode="auto">
          <a:xfrm>
            <a:off x="6480175" y="2679700"/>
            <a:ext cx="4932363"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a:solidFill>
                  <a:schemeClr val="bg1"/>
                </a:solidFill>
                <a:latin typeface="ITC Avant Garde Std Bk" pitchFamily="34" charset="0"/>
              </a:rPr>
              <a:t>image source: </a:t>
            </a:r>
            <a:r>
              <a:rPr lang="da-DK" altLang="en-US" sz="1000" b="0">
                <a:solidFill>
                  <a:schemeClr val="bg1"/>
                </a:solidFill>
                <a:latin typeface="ITC Avant Garde Std Bk" pitchFamily="34" charset="0"/>
              </a:rPr>
              <a:t>chris jordan photography</a:t>
            </a:r>
            <a:endParaRPr lang="en-GB" altLang="en-US" sz="1000" b="0">
              <a:solidFill>
                <a:schemeClr val="bg1"/>
              </a:solidFill>
              <a:latin typeface="ITC Avant Garde Std Bk" pitchFamily="34" charset="0"/>
            </a:endParaRPr>
          </a:p>
        </p:txBody>
      </p:sp>
      <p:graphicFrame>
        <p:nvGraphicFramePr>
          <p:cNvPr id="1177663" name="Group 63">
            <a:extLst>
              <a:ext uri="{FF2B5EF4-FFF2-40B4-BE49-F238E27FC236}">
                <a16:creationId xmlns:a16="http://schemas.microsoft.com/office/drawing/2014/main" id="{B1D37106-F1F0-FF53-0AB8-878A0224FFAC}"/>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554" name="Picture 3" descr="compati-checklist">
            <a:extLst>
              <a:ext uri="{FF2B5EF4-FFF2-40B4-BE49-F238E27FC236}">
                <a16:creationId xmlns:a16="http://schemas.microsoft.com/office/drawing/2014/main" id="{608FF6BD-84FA-5069-D392-7A7C4CF83C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476250"/>
            <a:ext cx="7577137" cy="557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4" descr="ecma-logo">
            <a:extLst>
              <a:ext uri="{FF2B5EF4-FFF2-40B4-BE49-F238E27FC236}">
                <a16:creationId xmlns:a16="http://schemas.microsoft.com/office/drawing/2014/main" id="{7A156CF6-E59D-08FF-CBA8-A5413E24FB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1500" y="5949950"/>
            <a:ext cx="2843213"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5">
            <a:extLst>
              <a:ext uri="{FF2B5EF4-FFF2-40B4-BE49-F238E27FC236}">
                <a16:creationId xmlns:a16="http://schemas.microsoft.com/office/drawing/2014/main" id="{537BA93A-1FDB-BCCF-57E7-BBDD2F3D8F69}"/>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ECMA</a:t>
            </a:r>
          </a:p>
        </p:txBody>
      </p:sp>
      <p:sp>
        <p:nvSpPr>
          <p:cNvPr id="23557" name="Rectangle 6">
            <a:extLst>
              <a:ext uri="{FF2B5EF4-FFF2-40B4-BE49-F238E27FC236}">
                <a16:creationId xmlns:a16="http://schemas.microsoft.com/office/drawing/2014/main" id="{1F02503A-5546-88D3-3105-F2AB205EC640}"/>
              </a:ext>
            </a:extLst>
          </p:cNvPr>
          <p:cNvSpPr>
            <a:spLocks noChangeArrowheads="1"/>
          </p:cNvSpPr>
          <p:nvPr/>
        </p:nvSpPr>
        <p:spPr bwMode="auto">
          <a:xfrm>
            <a:off x="2271713" y="109538"/>
            <a:ext cx="46053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rgbClr val="008BBD"/>
                </a:solidFill>
                <a:latin typeface="ITC Avant Garde Std Bk" pitchFamily="34" charset="0"/>
              </a:rPr>
              <a:t>example material compatibility matrix</a:t>
            </a:r>
          </a:p>
        </p:txBody>
      </p:sp>
      <p:sp>
        <p:nvSpPr>
          <p:cNvPr id="23558" name="Text Box 7">
            <a:extLst>
              <a:ext uri="{FF2B5EF4-FFF2-40B4-BE49-F238E27FC236}">
                <a16:creationId xmlns:a16="http://schemas.microsoft.com/office/drawing/2014/main" id="{7979FF60-7183-4C68-9720-1B7C86A3D918}"/>
              </a:ext>
            </a:extLst>
          </p:cNvPr>
          <p:cNvSpPr txBox="1">
            <a:spLocks noChangeArrowheads="1"/>
          </p:cNvSpPr>
          <p:nvPr/>
        </p:nvSpPr>
        <p:spPr bwMode="auto">
          <a:xfrm>
            <a:off x="898525" y="5373688"/>
            <a:ext cx="3603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a:solidFill>
                  <a:schemeClr val="tx1"/>
                </a:solidFill>
                <a:latin typeface="ITC Avant Garde Std Bk" pitchFamily="34" charset="0"/>
              </a:rPr>
              <a:t>@</a:t>
            </a: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5602" name="Picture 7" descr="embodied">
            <a:extLst>
              <a:ext uri="{FF2B5EF4-FFF2-40B4-BE49-F238E27FC236}">
                <a16:creationId xmlns:a16="http://schemas.microsoft.com/office/drawing/2014/main" id="{2BDE95DB-E775-E7C5-28B6-8381A5252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1505"/>
          <a:stretch>
            <a:fillRect/>
          </a:stretch>
        </p:blipFill>
        <p:spPr bwMode="auto">
          <a:xfrm>
            <a:off x="0" y="2924175"/>
            <a:ext cx="9144000"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4">
            <a:extLst>
              <a:ext uri="{FF2B5EF4-FFF2-40B4-BE49-F238E27FC236}">
                <a16:creationId xmlns:a16="http://schemas.microsoft.com/office/drawing/2014/main" id="{08EA87EA-8EA9-6077-9F39-E7977FC35EEE}"/>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bg1"/>
                </a:solidFill>
                <a:latin typeface="ITC Avant Garde Std Bk" pitchFamily="34" charset="0"/>
              </a:rPr>
              <a:t>image source: </a:t>
            </a:r>
            <a:r>
              <a:rPr lang="da-DK" altLang="en-US" sz="1200" b="0">
                <a:solidFill>
                  <a:schemeClr val="bg1"/>
                </a:solidFill>
                <a:latin typeface="ITC Avant Garde Std Bk" pitchFamily="34" charset="0"/>
              </a:rPr>
              <a:t>Centre for Design at RMIT</a:t>
            </a:r>
            <a:endParaRPr lang="en-GB" altLang="en-US" sz="1200" b="0">
              <a:solidFill>
                <a:schemeClr val="bg1"/>
              </a:solidFill>
              <a:latin typeface="ITC Avant Garde Std Bk" pitchFamily="34" charset="0"/>
            </a:endParaRPr>
          </a:p>
        </p:txBody>
      </p:sp>
      <p:sp>
        <p:nvSpPr>
          <p:cNvPr id="25604" name="Rectangle 6">
            <a:extLst>
              <a:ext uri="{FF2B5EF4-FFF2-40B4-BE49-F238E27FC236}">
                <a16:creationId xmlns:a16="http://schemas.microsoft.com/office/drawing/2014/main" id="{811770BC-E1AC-AD3C-3E56-5193F03D2746}"/>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material selection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The </a:t>
            </a:r>
            <a:r>
              <a:rPr lang="en-GB" altLang="en-US">
                <a:solidFill>
                  <a:schemeClr val="bg1"/>
                </a:solidFill>
                <a:latin typeface="ITC Avant Garde Std Bk" pitchFamily="34" charset="0"/>
              </a:rPr>
              <a:t>embodied energy</a:t>
            </a:r>
            <a:r>
              <a:rPr lang="en-GB" altLang="en-US" b="0">
                <a:solidFill>
                  <a:schemeClr val="bg1"/>
                </a:solidFill>
                <a:latin typeface="ITC Avant Garde Std Bk" pitchFamily="34" charset="0"/>
              </a:rPr>
              <a:t> of a material refers to the energy used to extract, process and refine it before use in product manufacture. </a:t>
            </a: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650" name="Picture 4" descr="ces_selector_chart_800">
            <a:extLst>
              <a:ext uri="{FF2B5EF4-FFF2-40B4-BE49-F238E27FC236}">
                <a16:creationId xmlns:a16="http://schemas.microsoft.com/office/drawing/2014/main" id="{61330844-560D-BC75-9526-F63211C9A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246" y="1531739"/>
            <a:ext cx="3873379" cy="2905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1" name="Picture 5" descr="oldnew">
            <a:extLst>
              <a:ext uri="{FF2B5EF4-FFF2-40B4-BE49-F238E27FC236}">
                <a16:creationId xmlns:a16="http://schemas.microsoft.com/office/drawing/2014/main" id="{8E2BD564-454E-A196-E36F-0DF81B4BA1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8800"/>
          <a:stretch>
            <a:fillRect/>
          </a:stretch>
        </p:blipFill>
        <p:spPr bwMode="auto">
          <a:xfrm>
            <a:off x="3125787" y="4984069"/>
            <a:ext cx="29876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7" descr="n641">
            <a:extLst>
              <a:ext uri="{FF2B5EF4-FFF2-40B4-BE49-F238E27FC236}">
                <a16:creationId xmlns:a16="http://schemas.microsoft.com/office/drawing/2014/main" id="{B81C304D-5DA6-E47D-39B6-71DB048B57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1531739"/>
            <a:ext cx="3854894" cy="2905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9698" name="Picture 6" descr="705876_18439701">
            <a:extLst>
              <a:ext uri="{FF2B5EF4-FFF2-40B4-BE49-F238E27FC236}">
                <a16:creationId xmlns:a16="http://schemas.microsoft.com/office/drawing/2014/main" id="{C1CF7D8F-130A-8A7E-6899-81D8FD3BA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6393"/>
          <a:stretch>
            <a:fillRect/>
          </a:stretch>
        </p:blipFill>
        <p:spPr bwMode="auto">
          <a:xfrm>
            <a:off x="0" y="649288"/>
            <a:ext cx="9144000" cy="573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5">
            <a:extLst>
              <a:ext uri="{FF2B5EF4-FFF2-40B4-BE49-F238E27FC236}">
                <a16:creationId xmlns:a16="http://schemas.microsoft.com/office/drawing/2014/main" id="{66E6A6E2-685E-5538-5AA6-71E4C9FE8CCC}"/>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533400" indent="-533400">
              <a:spcBef>
                <a:spcPct val="20000"/>
              </a:spcBef>
              <a:buChar char="•"/>
              <a:defRPr>
                <a:solidFill>
                  <a:srgbClr val="525C54"/>
                </a:solidFill>
                <a:latin typeface="Arial" panose="020B0604020202020204" pitchFamily="34" charset="0"/>
              </a:defRPr>
            </a:lvl1pPr>
            <a:lvl2pPr marL="896938" indent="-1841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streamlined LCA </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qualitative or semi-qualitative </a:t>
            </a:r>
            <a:r>
              <a:rPr lang="en-GB" altLang="en-US">
                <a:solidFill>
                  <a:schemeClr val="bg1"/>
                </a:solidFill>
                <a:latin typeface="ITC Avant Garde Std Bk" pitchFamily="34" charset="0"/>
              </a:rPr>
              <a:t>life cycle analysis (LCA)</a:t>
            </a:r>
            <a:r>
              <a:rPr lang="en-GB" altLang="en-US" b="0">
                <a:solidFill>
                  <a:schemeClr val="bg1"/>
                </a:solidFill>
                <a:latin typeface="ITC Avant Garde Std Bk" pitchFamily="34" charset="0"/>
              </a:rPr>
              <a:t> method</a:t>
            </a:r>
          </a:p>
          <a:p>
            <a:pPr eaLnBrk="1" hangingPunct="1">
              <a:spcBef>
                <a:spcPct val="0"/>
              </a:spcBef>
            </a:pPr>
            <a:r>
              <a:rPr lang="en-GB" altLang="en-US" b="0">
                <a:solidFill>
                  <a:schemeClr val="bg1"/>
                </a:solidFill>
                <a:latin typeface="ITC Avant Garde Std Bk" pitchFamily="34" charset="0"/>
              </a:rPr>
              <a:t>general view of the </a:t>
            </a:r>
            <a:r>
              <a:rPr lang="en-GB" altLang="en-US">
                <a:solidFill>
                  <a:schemeClr val="bg1"/>
                </a:solidFill>
                <a:latin typeface="ITC Avant Garde Std Bk" pitchFamily="34" charset="0"/>
              </a:rPr>
              <a:t>inputs and outputs</a:t>
            </a:r>
            <a:r>
              <a:rPr lang="en-GB" altLang="en-US" b="0">
                <a:solidFill>
                  <a:schemeClr val="bg1"/>
                </a:solidFill>
                <a:latin typeface="ITC Avant Garde Std Bk" pitchFamily="34" charset="0"/>
              </a:rPr>
              <a:t> in each phase of the product life-cycle</a:t>
            </a:r>
          </a:p>
          <a:p>
            <a:pPr lvl="1" eaLnBrk="1" hangingPunct="1">
              <a:spcBef>
                <a:spcPct val="0"/>
              </a:spcBef>
              <a:buFontTx/>
              <a:buChar char="•"/>
            </a:pPr>
            <a:r>
              <a:rPr lang="en-GB" altLang="en-US" b="0">
                <a:solidFill>
                  <a:schemeClr val="bg1"/>
                </a:solidFill>
                <a:latin typeface="ITC Avant Garde Std Bk" pitchFamily="34" charset="0"/>
              </a:rPr>
              <a:t>phases of product life cycle on one axis</a:t>
            </a:r>
          </a:p>
          <a:p>
            <a:pPr lvl="1" eaLnBrk="1" hangingPunct="1">
              <a:spcBef>
                <a:spcPct val="0"/>
              </a:spcBef>
              <a:buFontTx/>
              <a:buChar char="•"/>
            </a:pPr>
            <a:r>
              <a:rPr lang="en-GB" altLang="en-US" b="0">
                <a:solidFill>
                  <a:schemeClr val="bg1"/>
                </a:solidFill>
                <a:latin typeface="ITC Avant Garde Std Bk" pitchFamily="34" charset="0"/>
              </a:rPr>
              <a:t>various environmental and social impacts associated with each phase on other axis</a:t>
            </a:r>
          </a:p>
        </p:txBody>
      </p:sp>
      <p:graphicFrame>
        <p:nvGraphicFramePr>
          <p:cNvPr id="847917" name="Group 45">
            <a:extLst>
              <a:ext uri="{FF2B5EF4-FFF2-40B4-BE49-F238E27FC236}">
                <a16:creationId xmlns:a16="http://schemas.microsoft.com/office/drawing/2014/main" id="{92903C2D-1C2C-5B9C-D6F4-10173C04A7B8}"/>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9698" name="Picture 6" descr="705876_18439701">
            <a:extLst>
              <a:ext uri="{FF2B5EF4-FFF2-40B4-BE49-F238E27FC236}">
                <a16:creationId xmlns:a16="http://schemas.microsoft.com/office/drawing/2014/main" id="{C1CF7D8F-130A-8A7E-6899-81D8FD3BA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6393"/>
          <a:stretch>
            <a:fillRect/>
          </a:stretch>
        </p:blipFill>
        <p:spPr bwMode="auto">
          <a:xfrm>
            <a:off x="0" y="649288"/>
            <a:ext cx="9144000" cy="573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5">
            <a:extLst>
              <a:ext uri="{FF2B5EF4-FFF2-40B4-BE49-F238E27FC236}">
                <a16:creationId xmlns:a16="http://schemas.microsoft.com/office/drawing/2014/main" id="{66E6A6E2-685E-5538-5AA6-71E4C9FE8CCC}"/>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533400" indent="-533400">
              <a:spcBef>
                <a:spcPct val="20000"/>
              </a:spcBef>
              <a:buChar char="•"/>
              <a:defRPr>
                <a:solidFill>
                  <a:srgbClr val="525C54"/>
                </a:solidFill>
                <a:latin typeface="Arial" panose="020B0604020202020204" pitchFamily="34" charset="0"/>
              </a:defRPr>
            </a:lvl1pPr>
            <a:lvl2pPr marL="896938" indent="-1841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assess tools: streamlined LCA – MET Matrix</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qualitative or semi-qualitative </a:t>
            </a:r>
            <a:r>
              <a:rPr lang="en-GB" altLang="en-US" dirty="0">
                <a:solidFill>
                  <a:schemeClr val="bg1"/>
                </a:solidFill>
                <a:latin typeface="ITC Avant Garde Std Bk" pitchFamily="34" charset="0"/>
              </a:rPr>
              <a:t>life cycle analysis (LCA)</a:t>
            </a:r>
            <a:r>
              <a:rPr lang="en-GB" altLang="en-US" b="0" dirty="0">
                <a:solidFill>
                  <a:schemeClr val="bg1"/>
                </a:solidFill>
                <a:latin typeface="ITC Avant Garde Std Bk" pitchFamily="34" charset="0"/>
              </a:rPr>
              <a:t> method</a:t>
            </a:r>
          </a:p>
          <a:p>
            <a:pPr eaLnBrk="1" hangingPunct="1">
              <a:spcBef>
                <a:spcPct val="0"/>
              </a:spcBef>
            </a:pPr>
            <a:r>
              <a:rPr lang="en-GB" altLang="en-US" b="0" dirty="0">
                <a:solidFill>
                  <a:schemeClr val="bg1"/>
                </a:solidFill>
                <a:latin typeface="ITC Avant Garde Std Bk" pitchFamily="34" charset="0"/>
              </a:rPr>
              <a:t>general view of the </a:t>
            </a:r>
            <a:r>
              <a:rPr lang="en-GB" altLang="en-US" dirty="0">
                <a:solidFill>
                  <a:schemeClr val="bg1"/>
                </a:solidFill>
                <a:latin typeface="ITC Avant Garde Std Bk" pitchFamily="34" charset="0"/>
              </a:rPr>
              <a:t>inputs and outputs</a:t>
            </a:r>
            <a:r>
              <a:rPr lang="en-GB" altLang="en-US" b="0" dirty="0">
                <a:solidFill>
                  <a:schemeClr val="bg1"/>
                </a:solidFill>
                <a:latin typeface="ITC Avant Garde Std Bk" pitchFamily="34" charset="0"/>
              </a:rPr>
              <a:t> in each phase of the product life-cycle</a:t>
            </a:r>
          </a:p>
          <a:p>
            <a:pPr lvl="1" eaLnBrk="1" hangingPunct="1">
              <a:spcBef>
                <a:spcPct val="0"/>
              </a:spcBef>
              <a:buFontTx/>
              <a:buChar char="•"/>
            </a:pPr>
            <a:r>
              <a:rPr lang="en-GB" altLang="en-US" b="0" dirty="0">
                <a:solidFill>
                  <a:schemeClr val="bg1"/>
                </a:solidFill>
                <a:latin typeface="ITC Avant Garde Std Bk" pitchFamily="34" charset="0"/>
              </a:rPr>
              <a:t>phases of product life cycle on one axis</a:t>
            </a:r>
          </a:p>
          <a:p>
            <a:pPr lvl="1" eaLnBrk="1" hangingPunct="1">
              <a:spcBef>
                <a:spcPct val="0"/>
              </a:spcBef>
              <a:buFontTx/>
              <a:buChar char="•"/>
            </a:pPr>
            <a:r>
              <a:rPr lang="en-GB" altLang="en-US" b="0" dirty="0">
                <a:solidFill>
                  <a:schemeClr val="bg1"/>
                </a:solidFill>
                <a:latin typeface="ITC Avant Garde Std Bk" pitchFamily="34" charset="0"/>
              </a:rPr>
              <a:t>various environmental and social impacts associated with each phase on other axis</a:t>
            </a:r>
          </a:p>
        </p:txBody>
      </p:sp>
      <p:graphicFrame>
        <p:nvGraphicFramePr>
          <p:cNvPr id="847917" name="Group 45">
            <a:extLst>
              <a:ext uri="{FF2B5EF4-FFF2-40B4-BE49-F238E27FC236}">
                <a16:creationId xmlns:a16="http://schemas.microsoft.com/office/drawing/2014/main" id="{92903C2D-1C2C-5B9C-D6F4-10173C04A7B8}"/>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2794117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1746" name="Picture 11" descr="met_matrix1">
            <a:extLst>
              <a:ext uri="{FF2B5EF4-FFF2-40B4-BE49-F238E27FC236}">
                <a16:creationId xmlns:a16="http://schemas.microsoft.com/office/drawing/2014/main" id="{5FE9391B-4B4F-6988-1061-3FF9EE36C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5082" y="592114"/>
            <a:ext cx="5641124" cy="564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2689580"/>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3794" name="Picture 2" descr="met_matrix">
            <a:extLst>
              <a:ext uri="{FF2B5EF4-FFF2-40B4-BE49-F238E27FC236}">
                <a16:creationId xmlns:a16="http://schemas.microsoft.com/office/drawing/2014/main" id="{ED1AC9C5-E699-3002-C037-BC91C0EB82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5082" y="592114"/>
            <a:ext cx="5641124" cy="564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5842" name="Picture 4" descr="SLCA">
            <a:extLst>
              <a:ext uri="{FF2B5EF4-FFF2-40B4-BE49-F238E27FC236}">
                <a16:creationId xmlns:a16="http://schemas.microsoft.com/office/drawing/2014/main" id="{504147C8-C94A-0A7F-7CBC-5A7FE99803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600" y="2908300"/>
            <a:ext cx="7524750" cy="394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Rectangle 3">
            <a:extLst>
              <a:ext uri="{FF2B5EF4-FFF2-40B4-BE49-F238E27FC236}">
                <a16:creationId xmlns:a16="http://schemas.microsoft.com/office/drawing/2014/main" id="{012CFA18-4366-365D-0743-11B2A19CED06}"/>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533400" indent="-5334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streamlined LCA </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buFontTx/>
              <a:buNone/>
            </a:pPr>
            <a:r>
              <a:rPr lang="en-GB" altLang="en-US">
                <a:solidFill>
                  <a:schemeClr val="bg1"/>
                </a:solidFill>
                <a:latin typeface="ITC Avant Garde Std Bk" pitchFamily="34" charset="0"/>
              </a:rPr>
              <a:t>pros</a:t>
            </a:r>
          </a:p>
          <a:p>
            <a:pPr eaLnBrk="1" hangingPunct="1">
              <a:spcBef>
                <a:spcPct val="0"/>
              </a:spcBef>
            </a:pPr>
            <a:r>
              <a:rPr lang="en-GB" altLang="en-US" b="0">
                <a:solidFill>
                  <a:schemeClr val="bg1"/>
                </a:solidFill>
                <a:latin typeface="ITC Avant Garde Std Bk" pitchFamily="34" charset="0"/>
              </a:rPr>
              <a:t>simple and cost effective method to identify areas of concern</a:t>
            </a:r>
            <a:r>
              <a:rPr lang="en-GB" altLang="en-US">
                <a:solidFill>
                  <a:schemeClr val="tx1"/>
                </a:solidFill>
                <a:latin typeface="ITC Avant Garde Std Bk" pitchFamily="34" charset="0"/>
              </a:rPr>
              <a:t> </a:t>
            </a: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reserves focus on entire life cycle and all impact categories </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buFontTx/>
              <a:buNone/>
            </a:pPr>
            <a:r>
              <a:rPr lang="en-GB" altLang="en-US">
                <a:solidFill>
                  <a:schemeClr val="bg1"/>
                </a:solidFill>
                <a:latin typeface="ITC Avant Garde Std Bk" pitchFamily="34" charset="0"/>
              </a:rPr>
              <a:t>cons</a:t>
            </a:r>
          </a:p>
          <a:p>
            <a:pPr eaLnBrk="1" hangingPunct="1">
              <a:spcBef>
                <a:spcPct val="0"/>
              </a:spcBef>
            </a:pPr>
            <a:r>
              <a:rPr lang="en-GB" altLang="en-US" b="0">
                <a:solidFill>
                  <a:schemeClr val="bg1"/>
                </a:solidFill>
                <a:latin typeface="ITC Avant Garde Std Bk" pitchFamily="34" charset="0"/>
              </a:rPr>
              <a:t>scores can be viewed as arbitrary </a:t>
            </a:r>
          </a:p>
        </p:txBody>
      </p:sp>
      <p:sp>
        <p:nvSpPr>
          <p:cNvPr id="35844" name="Text Box 5">
            <a:extLst>
              <a:ext uri="{FF2B5EF4-FFF2-40B4-BE49-F238E27FC236}">
                <a16:creationId xmlns:a16="http://schemas.microsoft.com/office/drawing/2014/main" id="{392F1E46-58B9-2093-B8D3-5096C89ED951}"/>
              </a:ext>
            </a:extLst>
          </p:cNvPr>
          <p:cNvSpPr txBox="1">
            <a:spLocks noChangeArrowheads="1"/>
          </p:cNvSpPr>
          <p:nvPr/>
        </p:nvSpPr>
        <p:spPr bwMode="auto">
          <a:xfrm>
            <a:off x="5651500" y="2649538"/>
            <a:ext cx="49323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bg1"/>
                </a:solidFill>
                <a:latin typeface="ITC Avant Garde Std Bk" pitchFamily="34" charset="0"/>
              </a:rPr>
              <a:t>source: http://www.forumforthefuture.org.uk/</a:t>
            </a:r>
          </a:p>
        </p:txBody>
      </p:sp>
      <p:pic>
        <p:nvPicPr>
          <p:cNvPr id="35845" name="Picture 6" descr="logoF4F">
            <a:extLst>
              <a:ext uri="{FF2B5EF4-FFF2-40B4-BE49-F238E27FC236}">
                <a16:creationId xmlns:a16="http://schemas.microsoft.com/office/drawing/2014/main" id="{D344F958-D15B-8557-CF7A-7D5400D2FC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1263" y="2133600"/>
            <a:ext cx="1547812" cy="54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9698" name="Picture 6" descr="705876_18439701">
            <a:extLst>
              <a:ext uri="{FF2B5EF4-FFF2-40B4-BE49-F238E27FC236}">
                <a16:creationId xmlns:a16="http://schemas.microsoft.com/office/drawing/2014/main" id="{C1CF7D8F-130A-8A7E-6899-81D8FD3BA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6393"/>
          <a:stretch>
            <a:fillRect/>
          </a:stretch>
        </p:blipFill>
        <p:spPr bwMode="auto">
          <a:xfrm>
            <a:off x="0" y="649288"/>
            <a:ext cx="9144000" cy="573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5">
            <a:extLst>
              <a:ext uri="{FF2B5EF4-FFF2-40B4-BE49-F238E27FC236}">
                <a16:creationId xmlns:a16="http://schemas.microsoft.com/office/drawing/2014/main" id="{66E6A6E2-685E-5538-5AA6-71E4C9FE8CCC}"/>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533400" indent="-533400">
              <a:spcBef>
                <a:spcPct val="20000"/>
              </a:spcBef>
              <a:buChar char="•"/>
              <a:defRPr>
                <a:solidFill>
                  <a:srgbClr val="525C54"/>
                </a:solidFill>
                <a:latin typeface="Arial" panose="020B0604020202020204" pitchFamily="34" charset="0"/>
              </a:defRPr>
            </a:lvl1pPr>
            <a:lvl2pPr marL="896938" indent="-1841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assess tools: streamlined LCA – METCO Matrix</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qualitative or semi-qualitative </a:t>
            </a:r>
            <a:r>
              <a:rPr lang="en-GB" altLang="en-US" dirty="0">
                <a:solidFill>
                  <a:schemeClr val="bg1"/>
                </a:solidFill>
                <a:latin typeface="ITC Avant Garde Std Bk" pitchFamily="34" charset="0"/>
              </a:rPr>
              <a:t>life cycle analysis (LCA)</a:t>
            </a:r>
            <a:r>
              <a:rPr lang="en-GB" altLang="en-US" b="0" dirty="0">
                <a:solidFill>
                  <a:schemeClr val="bg1"/>
                </a:solidFill>
                <a:latin typeface="ITC Avant Garde Std Bk" pitchFamily="34" charset="0"/>
              </a:rPr>
              <a:t> method</a:t>
            </a:r>
          </a:p>
          <a:p>
            <a:pPr eaLnBrk="1" hangingPunct="1">
              <a:spcBef>
                <a:spcPct val="0"/>
              </a:spcBef>
            </a:pPr>
            <a:r>
              <a:rPr lang="en-GB" altLang="en-US" b="0" dirty="0">
                <a:solidFill>
                  <a:schemeClr val="bg1"/>
                </a:solidFill>
                <a:latin typeface="ITC Avant Garde Std Bk" pitchFamily="34" charset="0"/>
              </a:rPr>
              <a:t>general view of the </a:t>
            </a:r>
            <a:r>
              <a:rPr lang="en-GB" altLang="en-US" dirty="0">
                <a:solidFill>
                  <a:schemeClr val="bg1"/>
                </a:solidFill>
                <a:latin typeface="ITC Avant Garde Std Bk" pitchFamily="34" charset="0"/>
              </a:rPr>
              <a:t>inputs and outputs</a:t>
            </a:r>
            <a:r>
              <a:rPr lang="en-GB" altLang="en-US" b="0" dirty="0">
                <a:solidFill>
                  <a:schemeClr val="bg1"/>
                </a:solidFill>
                <a:latin typeface="ITC Avant Garde Std Bk" pitchFamily="34" charset="0"/>
              </a:rPr>
              <a:t> in each phase of the product life-cycle</a:t>
            </a:r>
          </a:p>
          <a:p>
            <a:pPr lvl="1" eaLnBrk="1" hangingPunct="1">
              <a:spcBef>
                <a:spcPct val="0"/>
              </a:spcBef>
              <a:buFontTx/>
              <a:buChar char="•"/>
            </a:pPr>
            <a:r>
              <a:rPr lang="en-GB" altLang="en-US" b="0" dirty="0">
                <a:solidFill>
                  <a:schemeClr val="bg1"/>
                </a:solidFill>
                <a:latin typeface="ITC Avant Garde Std Bk" pitchFamily="34" charset="0"/>
              </a:rPr>
              <a:t>phases of product life cycle on one axis</a:t>
            </a:r>
          </a:p>
          <a:p>
            <a:pPr lvl="1" eaLnBrk="1" hangingPunct="1">
              <a:spcBef>
                <a:spcPct val="0"/>
              </a:spcBef>
              <a:buFontTx/>
              <a:buChar char="•"/>
            </a:pPr>
            <a:r>
              <a:rPr lang="en-GB" altLang="en-US" b="0" dirty="0">
                <a:solidFill>
                  <a:schemeClr val="bg1"/>
                </a:solidFill>
                <a:latin typeface="ITC Avant Garde Std Bk" pitchFamily="34" charset="0"/>
              </a:rPr>
              <a:t>various environmental and social impacts associated with each phase on other axis</a:t>
            </a:r>
          </a:p>
        </p:txBody>
      </p:sp>
      <p:graphicFrame>
        <p:nvGraphicFramePr>
          <p:cNvPr id="847917" name="Group 45">
            <a:extLst>
              <a:ext uri="{FF2B5EF4-FFF2-40B4-BE49-F238E27FC236}">
                <a16:creationId xmlns:a16="http://schemas.microsoft.com/office/drawing/2014/main" id="{92903C2D-1C2C-5B9C-D6F4-10173C04A7B8}"/>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220048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FCA26C-F845-256C-27E5-A9B6AE26AF1F}"/>
              </a:ext>
            </a:extLst>
          </p:cNvPr>
          <p:cNvPicPr>
            <a:picLocks noChangeAspect="1"/>
          </p:cNvPicPr>
          <p:nvPr/>
        </p:nvPicPr>
        <p:blipFill>
          <a:blip r:embed="rId2"/>
          <a:srcRect t="13632" b="4203"/>
          <a:stretch/>
        </p:blipFill>
        <p:spPr>
          <a:xfrm>
            <a:off x="1795263" y="202208"/>
            <a:ext cx="5553474" cy="6453584"/>
          </a:xfrm>
          <a:prstGeom prst="rect">
            <a:avLst/>
          </a:prstGeom>
        </p:spPr>
      </p:pic>
    </p:spTree>
    <p:extLst>
      <p:ext uri="{BB962C8B-B14F-4D97-AF65-F5344CB8AC3E}">
        <p14:creationId xmlns:p14="http://schemas.microsoft.com/office/powerpoint/2010/main" val="528693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7BF305D-0F3A-DB9D-C001-ED4C29475DAC}"/>
              </a:ext>
            </a:extLst>
          </p:cNvPr>
          <p:cNvGrpSpPr>
            <a:grpSpLocks noChangeAspect="1"/>
          </p:cNvGrpSpPr>
          <p:nvPr/>
        </p:nvGrpSpPr>
        <p:grpSpPr>
          <a:xfrm>
            <a:off x="2339752" y="98855"/>
            <a:ext cx="4761386" cy="6660290"/>
            <a:chOff x="2330894" y="188640"/>
            <a:chExt cx="4581535" cy="6408712"/>
          </a:xfrm>
        </p:grpSpPr>
        <p:pic>
          <p:nvPicPr>
            <p:cNvPr id="2" name="Picture 1">
              <a:extLst>
                <a:ext uri="{FF2B5EF4-FFF2-40B4-BE49-F238E27FC236}">
                  <a16:creationId xmlns:a16="http://schemas.microsoft.com/office/drawing/2014/main" id="{3F255B9F-F57D-06CA-F352-72833A9FF7CE}"/>
                </a:ext>
              </a:extLst>
            </p:cNvPr>
            <p:cNvPicPr>
              <a:picLocks noChangeAspect="1"/>
            </p:cNvPicPr>
            <p:nvPr/>
          </p:nvPicPr>
          <p:blipFill>
            <a:blip r:embed="rId3"/>
            <a:srcRect t="14786" b="10244"/>
            <a:stretch/>
          </p:blipFill>
          <p:spPr>
            <a:xfrm>
              <a:off x="2330894" y="332656"/>
              <a:ext cx="4482212" cy="4752528"/>
            </a:xfrm>
            <a:prstGeom prst="rect">
              <a:avLst/>
            </a:prstGeom>
          </p:spPr>
        </p:pic>
        <p:pic>
          <p:nvPicPr>
            <p:cNvPr id="3" name="Picture 2">
              <a:extLst>
                <a:ext uri="{FF2B5EF4-FFF2-40B4-BE49-F238E27FC236}">
                  <a16:creationId xmlns:a16="http://schemas.microsoft.com/office/drawing/2014/main" id="{C7891D06-B68D-43B9-E950-599CB5E67C48}"/>
                </a:ext>
              </a:extLst>
            </p:cNvPr>
            <p:cNvPicPr>
              <a:picLocks noChangeAspect="1"/>
            </p:cNvPicPr>
            <p:nvPr/>
          </p:nvPicPr>
          <p:blipFill>
            <a:blip r:embed="rId4"/>
            <a:srcRect t="14979" b="60776"/>
            <a:stretch/>
          </p:blipFill>
          <p:spPr>
            <a:xfrm>
              <a:off x="2411760" y="5054033"/>
              <a:ext cx="4500669" cy="1543319"/>
            </a:xfrm>
            <a:prstGeom prst="rect">
              <a:avLst/>
            </a:prstGeom>
          </p:spPr>
        </p:pic>
        <p:sp>
          <p:nvSpPr>
            <p:cNvPr id="4" name="Rectangle 3">
              <a:extLst>
                <a:ext uri="{FF2B5EF4-FFF2-40B4-BE49-F238E27FC236}">
                  <a16:creationId xmlns:a16="http://schemas.microsoft.com/office/drawing/2014/main" id="{559FE27C-D21B-25AB-71E4-CF7F8F7430A7}"/>
                </a:ext>
              </a:extLst>
            </p:cNvPr>
            <p:cNvSpPr/>
            <p:nvPr/>
          </p:nvSpPr>
          <p:spPr bwMode="auto">
            <a:xfrm>
              <a:off x="6012160" y="188640"/>
              <a:ext cx="504056" cy="633670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ITC Avant Garde Std Bk" pitchFamily="34" charset="0"/>
              </a:endParaRPr>
            </a:p>
          </p:txBody>
        </p:sp>
      </p:grpSp>
      <p:cxnSp>
        <p:nvCxnSpPr>
          <p:cNvPr id="7" name="Straight Connector 6">
            <a:extLst>
              <a:ext uri="{FF2B5EF4-FFF2-40B4-BE49-F238E27FC236}">
                <a16:creationId xmlns:a16="http://schemas.microsoft.com/office/drawing/2014/main" id="{CCCCDCE3-8726-D09A-9E53-D672D441E1E7}"/>
              </a:ext>
            </a:extLst>
          </p:cNvPr>
          <p:cNvCxnSpPr>
            <a:cxnSpLocks/>
          </p:cNvCxnSpPr>
          <p:nvPr/>
        </p:nvCxnSpPr>
        <p:spPr bwMode="auto">
          <a:xfrm>
            <a:off x="3491880" y="5157192"/>
            <a:ext cx="2673648" cy="0"/>
          </a:xfrm>
          <a:prstGeom prst="line">
            <a:avLst/>
          </a:prstGeom>
          <a:solidFill>
            <a:schemeClr val="accent1"/>
          </a:solidFill>
          <a:ln w="9525" cap="flat" cmpd="sng" algn="ctr">
            <a:solidFill>
              <a:srgbClr val="52C4CA"/>
            </a:solidFill>
            <a:prstDash val="solid"/>
            <a:round/>
            <a:headEnd type="none" w="med" len="med"/>
            <a:tailEnd type="none" w="med" len="med"/>
          </a:ln>
          <a:effectLst/>
        </p:spPr>
      </p:cxn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Text Box 2">
            <a:extLst>
              <a:ext uri="{FF2B5EF4-FFF2-40B4-BE49-F238E27FC236}">
                <a16:creationId xmlns:a16="http://schemas.microsoft.com/office/drawing/2014/main" id="{343A9BE3-CFE0-7C6A-1A5B-F09A949335B1}"/>
              </a:ext>
            </a:extLst>
          </p:cNvPr>
          <p:cNvSpPr txBox="1">
            <a:spLocks noChangeArrowheads="1"/>
          </p:cNvSpPr>
          <p:nvPr/>
        </p:nvSpPr>
        <p:spPr bwMode="auto">
          <a:xfrm>
            <a:off x="0" y="2924175"/>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50000"/>
              </a:spcBef>
              <a:buFontTx/>
              <a:buNone/>
            </a:pPr>
            <a:r>
              <a:rPr lang="en-GB" altLang="en-US" sz="2400" b="0">
                <a:solidFill>
                  <a:schemeClr val="tx1"/>
                </a:solidFill>
                <a:latin typeface="Century Gothic" panose="020B0502020202090204" pitchFamily="34" charset="0"/>
              </a:rPr>
              <a:t>MET Matrix case study – Coffee Maker</a:t>
            </a: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9938" name="Picture 7" descr="DCM2500">
            <a:extLst>
              <a:ext uri="{FF2B5EF4-FFF2-40B4-BE49-F238E27FC236}">
                <a16:creationId xmlns:a16="http://schemas.microsoft.com/office/drawing/2014/main" id="{2B6B7A4C-C58E-B482-6568-7ADA6EF2E1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534" t="7666" r="22783" b="5400"/>
          <a:stretch>
            <a:fillRect/>
          </a:stretch>
        </p:blipFill>
        <p:spPr bwMode="auto">
          <a:xfrm>
            <a:off x="468313" y="1295400"/>
            <a:ext cx="3184525"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39" name="Picture 4" descr="MET2">
            <a:extLst>
              <a:ext uri="{FF2B5EF4-FFF2-40B4-BE49-F238E27FC236}">
                <a16:creationId xmlns:a16="http://schemas.microsoft.com/office/drawing/2014/main" id="{981DFD80-1F11-0D87-A6FC-D52EA0BD0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3875" y="0"/>
            <a:ext cx="48101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0" name="Text Box 5">
            <a:extLst>
              <a:ext uri="{FF2B5EF4-FFF2-40B4-BE49-F238E27FC236}">
                <a16:creationId xmlns:a16="http://schemas.microsoft.com/office/drawing/2014/main" id="{F25C018E-2863-68A6-C2F8-197743DF5822}"/>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IHOBE</a:t>
            </a:r>
          </a:p>
        </p:txBody>
      </p:sp>
      <p:sp>
        <p:nvSpPr>
          <p:cNvPr id="39941" name="Rectangle 8">
            <a:extLst>
              <a:ext uri="{FF2B5EF4-FFF2-40B4-BE49-F238E27FC236}">
                <a16:creationId xmlns:a16="http://schemas.microsoft.com/office/drawing/2014/main" id="{933A1FB3-D4C7-B8ED-E9AB-9CAAB92EA82A}"/>
              </a:ext>
            </a:extLst>
          </p:cNvPr>
          <p:cNvSpPr>
            <a:spLocks noChangeArrowheads="1"/>
          </p:cNvSpPr>
          <p:nvPr/>
        </p:nvSpPr>
        <p:spPr bwMode="auto">
          <a:xfrm>
            <a:off x="250825" y="476250"/>
            <a:ext cx="27844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rgbClr val="008BBD"/>
                </a:solidFill>
                <a:latin typeface="ITC Avant Garde Std Bk" pitchFamily="34" charset="0"/>
              </a:rPr>
              <a:t>MET Matrix Case Study</a:t>
            </a: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1986" name="Picture 13" descr="475768_59007030">
            <a:extLst>
              <a:ext uri="{FF2B5EF4-FFF2-40B4-BE49-F238E27FC236}">
                <a16:creationId xmlns:a16="http://schemas.microsoft.com/office/drawing/2014/main" id="{426FB2A2-55B2-82EF-9464-FCF2D147B8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2711"/>
          <a:stretch>
            <a:fillRect/>
          </a:stretch>
        </p:blipFill>
        <p:spPr bwMode="auto">
          <a:xfrm>
            <a:off x="0" y="865188"/>
            <a:ext cx="9144000" cy="551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Rectangle 2">
            <a:extLst>
              <a:ext uri="{FF2B5EF4-FFF2-40B4-BE49-F238E27FC236}">
                <a16:creationId xmlns:a16="http://schemas.microsoft.com/office/drawing/2014/main" id="{24AC7064-30B2-D96F-3806-5300F702EDE9}"/>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533400" indent="-5334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eco-indicator</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simplified LCA Tool </a:t>
            </a:r>
          </a:p>
          <a:p>
            <a:pPr eaLnBrk="1" hangingPunct="1">
              <a:spcBef>
                <a:spcPct val="0"/>
              </a:spcBef>
            </a:pPr>
            <a:r>
              <a:rPr lang="en-GB" altLang="en-US" b="0">
                <a:solidFill>
                  <a:schemeClr val="bg1"/>
                </a:solidFill>
                <a:latin typeface="ITC Avant Garde Std Bk" pitchFamily="34" charset="0"/>
              </a:rPr>
              <a:t>identifies the </a:t>
            </a:r>
            <a:r>
              <a:rPr lang="en-GB" altLang="en-US">
                <a:solidFill>
                  <a:schemeClr val="bg1"/>
                </a:solidFill>
                <a:latin typeface="ITC Avant Garde Std Bk" pitchFamily="34" charset="0"/>
              </a:rPr>
              <a:t>stage, material and process</a:t>
            </a:r>
            <a:r>
              <a:rPr lang="en-GB" altLang="en-US" b="0">
                <a:solidFill>
                  <a:schemeClr val="bg1"/>
                </a:solidFill>
                <a:latin typeface="ITC Avant Garde Std Bk" pitchFamily="34" charset="0"/>
              </a:rPr>
              <a:t> of the life-cycle causing the largest environmental impact enabling designers design them out</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split into three sections: 	</a:t>
            </a:r>
          </a:p>
          <a:p>
            <a:pPr eaLnBrk="1" hangingPunct="1">
              <a:spcBef>
                <a:spcPct val="0"/>
              </a:spcBef>
              <a:buFontTx/>
              <a:buNone/>
            </a:pPr>
            <a:endParaRPr lang="en-GB" altLang="en-US" b="0">
              <a:solidFill>
                <a:schemeClr val="bg1"/>
              </a:solidFill>
              <a:latin typeface="ITC Avant Garde Std Bk" pitchFamily="34" charset="0"/>
            </a:endParaRPr>
          </a:p>
        </p:txBody>
      </p:sp>
      <p:sp>
        <p:nvSpPr>
          <p:cNvPr id="41988" name="Text Box 8">
            <a:extLst>
              <a:ext uri="{FF2B5EF4-FFF2-40B4-BE49-F238E27FC236}">
                <a16:creationId xmlns:a16="http://schemas.microsoft.com/office/drawing/2014/main" id="{5A39664C-935E-0A49-4FC2-A843FC9692A8}"/>
              </a:ext>
            </a:extLst>
          </p:cNvPr>
          <p:cNvSpPr txBox="1">
            <a:spLocks noChangeArrowheads="1"/>
          </p:cNvSpPr>
          <p:nvPr/>
        </p:nvSpPr>
        <p:spPr bwMode="auto">
          <a:xfrm>
            <a:off x="3348038" y="2028825"/>
            <a:ext cx="2808287" cy="132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AutoNum type="arabicPeriod"/>
            </a:pPr>
            <a:r>
              <a:rPr lang="en-GB" altLang="en-US">
                <a:solidFill>
                  <a:schemeClr val="bg1"/>
                </a:solidFill>
                <a:latin typeface="ITC Avant Garde Std Bk" pitchFamily="34" charset="0"/>
              </a:rPr>
              <a:t>production</a:t>
            </a:r>
          </a:p>
          <a:p>
            <a:pPr eaLnBrk="1" hangingPunct="1">
              <a:spcBef>
                <a:spcPct val="0"/>
              </a:spcBef>
              <a:buFontTx/>
              <a:buAutoNum type="arabicPeriod"/>
            </a:pPr>
            <a:r>
              <a:rPr lang="en-GB" altLang="en-US">
                <a:solidFill>
                  <a:schemeClr val="bg1"/>
                </a:solidFill>
                <a:latin typeface="ITC Avant Garde Std Bk" pitchFamily="34" charset="0"/>
              </a:rPr>
              <a:t>use</a:t>
            </a:r>
          </a:p>
          <a:p>
            <a:pPr eaLnBrk="1" hangingPunct="1">
              <a:spcBef>
                <a:spcPct val="0"/>
              </a:spcBef>
              <a:buFontTx/>
              <a:buAutoNum type="arabicPeriod"/>
            </a:pPr>
            <a:r>
              <a:rPr lang="en-GB" altLang="en-US">
                <a:solidFill>
                  <a:schemeClr val="bg1"/>
                </a:solidFill>
                <a:latin typeface="ITC Avant Garde Std Bk" pitchFamily="34" charset="0"/>
              </a:rPr>
              <a:t>disposal</a:t>
            </a:r>
          </a:p>
          <a:p>
            <a:pPr eaLnBrk="1" hangingPunct="1">
              <a:spcBef>
                <a:spcPct val="50000"/>
              </a:spcBef>
              <a:buFontTx/>
              <a:buNone/>
            </a:pPr>
            <a:endParaRPr lang="en-GB" altLang="en-US">
              <a:solidFill>
                <a:schemeClr val="tx1"/>
              </a:solidFill>
              <a:latin typeface="ITC Avant Garde Std Bk" pitchFamily="34" charset="0"/>
            </a:endParaRPr>
          </a:p>
        </p:txBody>
      </p:sp>
      <p:graphicFrame>
        <p:nvGraphicFramePr>
          <p:cNvPr id="907278" name="Group 14">
            <a:extLst>
              <a:ext uri="{FF2B5EF4-FFF2-40B4-BE49-F238E27FC236}">
                <a16:creationId xmlns:a16="http://schemas.microsoft.com/office/drawing/2014/main" id="{ADE270A1-5536-1F82-8B73-EA2475C5A309}"/>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4034" name="Picture 4" descr="ecoindicator">
            <a:extLst>
              <a:ext uri="{FF2B5EF4-FFF2-40B4-BE49-F238E27FC236}">
                <a16:creationId xmlns:a16="http://schemas.microsoft.com/office/drawing/2014/main" id="{06CE4042-B5A7-A7E7-EAE6-5CFD47477D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339725"/>
            <a:ext cx="8316912" cy="632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6082" name="Picture 14" descr="2">
            <a:extLst>
              <a:ext uri="{FF2B5EF4-FFF2-40B4-BE49-F238E27FC236}">
                <a16:creationId xmlns:a16="http://schemas.microsoft.com/office/drawing/2014/main" id="{26C8F3BC-69A4-9EE4-301C-BBB08FB48F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149350"/>
            <a:ext cx="8515350"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3">
            <a:extLst>
              <a:ext uri="{FF2B5EF4-FFF2-40B4-BE49-F238E27FC236}">
                <a16:creationId xmlns:a16="http://schemas.microsoft.com/office/drawing/2014/main" id="{0E4B0362-3F4C-6624-20EB-6276847DDE3A}"/>
              </a:ext>
            </a:extLst>
          </p:cNvPr>
          <p:cNvGrpSpPr>
            <a:grpSpLocks/>
          </p:cNvGrpSpPr>
          <p:nvPr/>
        </p:nvGrpSpPr>
        <p:grpSpPr bwMode="auto">
          <a:xfrm>
            <a:off x="1908175" y="1125538"/>
            <a:ext cx="7127875" cy="5327650"/>
            <a:chOff x="1202" y="709"/>
            <a:chExt cx="4490" cy="3356"/>
          </a:xfrm>
        </p:grpSpPr>
        <p:sp>
          <p:nvSpPr>
            <p:cNvPr id="46085" name="Rectangle 3">
              <a:extLst>
                <a:ext uri="{FF2B5EF4-FFF2-40B4-BE49-F238E27FC236}">
                  <a16:creationId xmlns:a16="http://schemas.microsoft.com/office/drawing/2014/main" id="{4B87BE42-3156-668C-448D-ADD3443824AA}"/>
                </a:ext>
              </a:extLst>
            </p:cNvPr>
            <p:cNvSpPr>
              <a:spLocks noChangeArrowheads="1"/>
            </p:cNvSpPr>
            <p:nvPr/>
          </p:nvSpPr>
          <p:spPr bwMode="auto">
            <a:xfrm>
              <a:off x="1202" y="709"/>
              <a:ext cx="4490" cy="1724"/>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46086" name="Rectangle 4">
              <a:extLst>
                <a:ext uri="{FF2B5EF4-FFF2-40B4-BE49-F238E27FC236}">
                  <a16:creationId xmlns:a16="http://schemas.microsoft.com/office/drawing/2014/main" id="{D9B70532-89ED-BF72-132E-94F49663B3A6}"/>
                </a:ext>
              </a:extLst>
            </p:cNvPr>
            <p:cNvSpPr>
              <a:spLocks noChangeArrowheads="1"/>
            </p:cNvSpPr>
            <p:nvPr/>
          </p:nvSpPr>
          <p:spPr bwMode="auto">
            <a:xfrm>
              <a:off x="2381" y="3067"/>
              <a:ext cx="2903" cy="499"/>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46087" name="Rectangle 7">
              <a:extLst>
                <a:ext uri="{FF2B5EF4-FFF2-40B4-BE49-F238E27FC236}">
                  <a16:creationId xmlns:a16="http://schemas.microsoft.com/office/drawing/2014/main" id="{6EA4BFEC-F4B6-5D2E-023D-0E578E81FB70}"/>
                </a:ext>
              </a:extLst>
            </p:cNvPr>
            <p:cNvSpPr>
              <a:spLocks noChangeArrowheads="1"/>
            </p:cNvSpPr>
            <p:nvPr/>
          </p:nvSpPr>
          <p:spPr bwMode="auto">
            <a:xfrm>
              <a:off x="2971" y="3657"/>
              <a:ext cx="1134" cy="408"/>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grpSp>
      <p:sp>
        <p:nvSpPr>
          <p:cNvPr id="46084" name="Rectangle 9">
            <a:extLst>
              <a:ext uri="{FF2B5EF4-FFF2-40B4-BE49-F238E27FC236}">
                <a16:creationId xmlns:a16="http://schemas.microsoft.com/office/drawing/2014/main" id="{0975376D-1B52-A787-4D4A-0D3E21573601}"/>
              </a:ext>
            </a:extLst>
          </p:cNvPr>
          <p:cNvSpPr>
            <a:spLocks noChangeArrowheads="1"/>
          </p:cNvSpPr>
          <p:nvPr/>
        </p:nvSpPr>
        <p:spPr bwMode="auto">
          <a:xfrm>
            <a:off x="0" y="0"/>
            <a:ext cx="9144000" cy="83661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542925" indent="-542925">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chemeClr val="bg1"/>
                </a:solidFill>
                <a:latin typeface="ITC Avant Garde Std Bk" pitchFamily="34" charset="0"/>
              </a:rPr>
              <a:t>Step 1: draw process tree and establish boundaries of assessment</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8130" name="Picture 10" descr="1">
            <a:extLst>
              <a:ext uri="{FF2B5EF4-FFF2-40B4-BE49-F238E27FC236}">
                <a16:creationId xmlns:a16="http://schemas.microsoft.com/office/drawing/2014/main" id="{42BC2B98-49B3-2432-367D-E223AD41A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149350"/>
            <a:ext cx="8515350"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8131" name="Group 4">
            <a:extLst>
              <a:ext uri="{FF2B5EF4-FFF2-40B4-BE49-F238E27FC236}">
                <a16:creationId xmlns:a16="http://schemas.microsoft.com/office/drawing/2014/main" id="{8A7F2B49-73D0-1A23-A332-2E8F8407521D}"/>
              </a:ext>
            </a:extLst>
          </p:cNvPr>
          <p:cNvGrpSpPr>
            <a:grpSpLocks/>
          </p:cNvGrpSpPr>
          <p:nvPr/>
        </p:nvGrpSpPr>
        <p:grpSpPr bwMode="auto">
          <a:xfrm>
            <a:off x="1908175" y="1125538"/>
            <a:ext cx="7127875" cy="5327650"/>
            <a:chOff x="1202" y="709"/>
            <a:chExt cx="4490" cy="3356"/>
          </a:xfrm>
        </p:grpSpPr>
        <p:sp>
          <p:nvSpPr>
            <p:cNvPr id="48133" name="Rectangle 5">
              <a:extLst>
                <a:ext uri="{FF2B5EF4-FFF2-40B4-BE49-F238E27FC236}">
                  <a16:creationId xmlns:a16="http://schemas.microsoft.com/office/drawing/2014/main" id="{4B9AE43B-323D-9C2F-84BE-C55B16A533AF}"/>
                </a:ext>
              </a:extLst>
            </p:cNvPr>
            <p:cNvSpPr>
              <a:spLocks noChangeArrowheads="1"/>
            </p:cNvSpPr>
            <p:nvPr/>
          </p:nvSpPr>
          <p:spPr bwMode="auto">
            <a:xfrm>
              <a:off x="1202" y="709"/>
              <a:ext cx="4490" cy="1724"/>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48134" name="Rectangle 6">
              <a:extLst>
                <a:ext uri="{FF2B5EF4-FFF2-40B4-BE49-F238E27FC236}">
                  <a16:creationId xmlns:a16="http://schemas.microsoft.com/office/drawing/2014/main" id="{6EC813F8-6983-18AC-2F4C-402734B78316}"/>
                </a:ext>
              </a:extLst>
            </p:cNvPr>
            <p:cNvSpPr>
              <a:spLocks noChangeArrowheads="1"/>
            </p:cNvSpPr>
            <p:nvPr/>
          </p:nvSpPr>
          <p:spPr bwMode="auto">
            <a:xfrm>
              <a:off x="2381" y="3067"/>
              <a:ext cx="2903" cy="499"/>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48135" name="Rectangle 7">
              <a:extLst>
                <a:ext uri="{FF2B5EF4-FFF2-40B4-BE49-F238E27FC236}">
                  <a16:creationId xmlns:a16="http://schemas.microsoft.com/office/drawing/2014/main" id="{404F666F-50E2-6510-AA59-B7B82FFE289E}"/>
                </a:ext>
              </a:extLst>
            </p:cNvPr>
            <p:cNvSpPr>
              <a:spLocks noChangeArrowheads="1"/>
            </p:cNvSpPr>
            <p:nvPr/>
          </p:nvSpPr>
          <p:spPr bwMode="auto">
            <a:xfrm>
              <a:off x="2971" y="3657"/>
              <a:ext cx="1134" cy="408"/>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grpSp>
      <p:sp>
        <p:nvSpPr>
          <p:cNvPr id="48132" name="Rectangle 8">
            <a:extLst>
              <a:ext uri="{FF2B5EF4-FFF2-40B4-BE49-F238E27FC236}">
                <a16:creationId xmlns:a16="http://schemas.microsoft.com/office/drawing/2014/main" id="{69B12515-483D-5B07-475F-A4B4EC4CB3B0}"/>
              </a:ext>
            </a:extLst>
          </p:cNvPr>
          <p:cNvSpPr>
            <a:spLocks noChangeArrowheads="1"/>
          </p:cNvSpPr>
          <p:nvPr/>
        </p:nvSpPr>
        <p:spPr bwMode="auto">
          <a:xfrm>
            <a:off x="0" y="0"/>
            <a:ext cx="9144000" cy="83661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542925" indent="-542925">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chemeClr val="bg1"/>
                </a:solidFill>
                <a:latin typeface="ITC Avant Garde Std Bk" pitchFamily="34" charset="0"/>
              </a:rPr>
              <a:t>Step 2: identify materials &amp; processes and weight (in kgs) for each part</a:t>
            </a:r>
          </a:p>
        </p:txBody>
      </p:sp>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1628E966-B063-EA6C-5191-0A6D4ED92026}"/>
              </a:ext>
            </a:extLst>
          </p:cNvPr>
          <p:cNvSpPr>
            <a:spLocks noChangeArrowheads="1"/>
          </p:cNvSpPr>
          <p:nvPr/>
        </p:nvSpPr>
        <p:spPr bwMode="auto">
          <a:xfrm>
            <a:off x="0" y="0"/>
            <a:ext cx="9144000" cy="83661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542925" indent="-542925">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chemeClr val="bg1"/>
                </a:solidFill>
                <a:latin typeface="ITC Avant Garde Std Bk" pitchFamily="34" charset="0"/>
              </a:rPr>
              <a:t>Step 3: add each component to the correct section in the table</a:t>
            </a:r>
          </a:p>
        </p:txBody>
      </p:sp>
      <p:pic>
        <p:nvPicPr>
          <p:cNvPr id="50179" name="Picture 9" descr="992">
            <a:extLst>
              <a:ext uri="{FF2B5EF4-FFF2-40B4-BE49-F238E27FC236}">
                <a16:creationId xmlns:a16="http://schemas.microsoft.com/office/drawing/2014/main" id="{0A9C5963-4014-1493-8962-388390C181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338" y="908050"/>
            <a:ext cx="8334375"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0" name="Picture 10" descr="993">
            <a:extLst>
              <a:ext uri="{FF2B5EF4-FFF2-40B4-BE49-F238E27FC236}">
                <a16:creationId xmlns:a16="http://schemas.microsoft.com/office/drawing/2014/main" id="{757C0D49-9C61-A6EC-FB9E-B07DFB0D17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38" y="908050"/>
            <a:ext cx="8334375"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98C71C39-5786-152C-A908-2891C692787A}"/>
              </a:ext>
            </a:extLst>
          </p:cNvPr>
          <p:cNvSpPr>
            <a:spLocks noChangeArrowheads="1"/>
          </p:cNvSpPr>
          <p:nvPr/>
        </p:nvSpPr>
        <p:spPr bwMode="auto">
          <a:xfrm>
            <a:off x="0" y="0"/>
            <a:ext cx="9144000" cy="83661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542925" indent="-542925">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chemeClr val="bg1"/>
                </a:solidFill>
                <a:latin typeface="ITC Avant Garde Std Bk" pitchFamily="34" charset="0"/>
              </a:rPr>
              <a:t>Step 3: add each component to the correct section in the table</a:t>
            </a:r>
          </a:p>
        </p:txBody>
      </p:sp>
      <p:pic>
        <p:nvPicPr>
          <p:cNvPr id="52227" name="Picture 4" descr="992">
            <a:extLst>
              <a:ext uri="{FF2B5EF4-FFF2-40B4-BE49-F238E27FC236}">
                <a16:creationId xmlns:a16="http://schemas.microsoft.com/office/drawing/2014/main" id="{2DA7BF01-A275-1C06-0E53-93AB1F86B7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338" y="908050"/>
            <a:ext cx="8334375"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58C5B4F-84A6-4F50-CA05-9422833A255E}"/>
              </a:ext>
            </a:extLst>
          </p:cNvPr>
          <p:cNvSpPr>
            <a:spLocks noChangeArrowheads="1"/>
          </p:cNvSpPr>
          <p:nvPr/>
        </p:nvSpPr>
        <p:spPr bwMode="auto">
          <a:xfrm>
            <a:off x="0" y="0"/>
            <a:ext cx="9144000" cy="83661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895350" indent="-8953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chemeClr val="bg1"/>
                </a:solidFill>
                <a:latin typeface="ITC Avant Garde Std Bk" pitchFamily="34" charset="0"/>
              </a:rPr>
              <a:t>Step 4: multiply the weight of each of the components by its Eco-indicator value to give its eco-points</a:t>
            </a:r>
          </a:p>
        </p:txBody>
      </p:sp>
      <p:pic>
        <p:nvPicPr>
          <p:cNvPr id="54275" name="Picture 4" descr="992">
            <a:extLst>
              <a:ext uri="{FF2B5EF4-FFF2-40B4-BE49-F238E27FC236}">
                <a16:creationId xmlns:a16="http://schemas.microsoft.com/office/drawing/2014/main" id="{B215D7A1-FA6B-9251-0080-6C875A523D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338" y="908050"/>
            <a:ext cx="8334375"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6" name="Rectangle 5">
            <a:extLst>
              <a:ext uri="{FF2B5EF4-FFF2-40B4-BE49-F238E27FC236}">
                <a16:creationId xmlns:a16="http://schemas.microsoft.com/office/drawing/2014/main" id="{4BBC2D5C-135E-B4F9-5D4F-3B9E8919DAA5}"/>
              </a:ext>
            </a:extLst>
          </p:cNvPr>
          <p:cNvSpPr>
            <a:spLocks noChangeArrowheads="1"/>
          </p:cNvSpPr>
          <p:nvPr/>
        </p:nvSpPr>
        <p:spPr bwMode="auto">
          <a:xfrm>
            <a:off x="5076825" y="908050"/>
            <a:ext cx="3671888" cy="4826000"/>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52950D1C-AB57-2D39-61EA-3ECAB8C48D0E}"/>
              </a:ext>
            </a:extLst>
          </p:cNvPr>
          <p:cNvSpPr>
            <a:spLocks noChangeArrowheads="1"/>
          </p:cNvSpPr>
          <p:nvPr/>
        </p:nvSpPr>
        <p:spPr bwMode="auto">
          <a:xfrm>
            <a:off x="0" y="0"/>
            <a:ext cx="9144000" cy="83661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895350" indent="-8953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a:solidFill>
                  <a:schemeClr val="bg1"/>
                </a:solidFill>
                <a:latin typeface="ITC Avant Garde Std Bk" pitchFamily="34" charset="0"/>
              </a:rPr>
              <a:t>Step 5: the total number of eco-points can be calculated for each life-cycle stage</a:t>
            </a:r>
          </a:p>
        </p:txBody>
      </p:sp>
      <p:pic>
        <p:nvPicPr>
          <p:cNvPr id="56323" name="Picture 4" descr="992">
            <a:extLst>
              <a:ext uri="{FF2B5EF4-FFF2-40B4-BE49-F238E27FC236}">
                <a16:creationId xmlns:a16="http://schemas.microsoft.com/office/drawing/2014/main" id="{D5FD4FB6-4CF2-DC3F-C859-5A8208ABDC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338" y="908050"/>
            <a:ext cx="8334375"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5">
            <a:extLst>
              <a:ext uri="{FF2B5EF4-FFF2-40B4-BE49-F238E27FC236}">
                <a16:creationId xmlns:a16="http://schemas.microsoft.com/office/drawing/2014/main" id="{9CACD23B-F914-3349-896F-9BA78D509CD6}"/>
              </a:ext>
            </a:extLst>
          </p:cNvPr>
          <p:cNvSpPr>
            <a:spLocks noChangeArrowheads="1"/>
          </p:cNvSpPr>
          <p:nvPr/>
        </p:nvSpPr>
        <p:spPr bwMode="auto">
          <a:xfrm>
            <a:off x="6804025" y="5373688"/>
            <a:ext cx="1800225" cy="288925"/>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56325" name="Rectangle 6">
            <a:extLst>
              <a:ext uri="{FF2B5EF4-FFF2-40B4-BE49-F238E27FC236}">
                <a16:creationId xmlns:a16="http://schemas.microsoft.com/office/drawing/2014/main" id="{6E34068B-5194-FD0F-B4F0-C6F9D01664AF}"/>
              </a:ext>
            </a:extLst>
          </p:cNvPr>
          <p:cNvSpPr>
            <a:spLocks noChangeArrowheads="1"/>
          </p:cNvSpPr>
          <p:nvPr/>
        </p:nvSpPr>
        <p:spPr bwMode="auto">
          <a:xfrm>
            <a:off x="6804025" y="2492375"/>
            <a:ext cx="1800225" cy="288925"/>
          </a:xfrm>
          <a:prstGeom prst="rect">
            <a:avLst/>
          </a:prstGeom>
          <a:solidFill>
            <a:srgbClr val="FF0000">
              <a:alpha val="10196"/>
            </a:srgbClr>
          </a:solidFill>
          <a:ln w="31750">
            <a:solidFill>
              <a:srgbClr val="FF0000"/>
            </a:solidFill>
            <a:miter lim="800000"/>
            <a:headEnd/>
            <a:tailEnd/>
          </a:ln>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5F5650DF-27E9-F668-1946-979F165D6F76}"/>
              </a:ext>
            </a:extLst>
          </p:cNvPr>
          <p:cNvSpPr>
            <a:spLocks noChangeArrowheads="1"/>
          </p:cNvSpPr>
          <p:nvPr/>
        </p:nvSpPr>
        <p:spPr bwMode="auto">
          <a:xfrm>
            <a:off x="0" y="0"/>
            <a:ext cx="9144000" cy="2924175"/>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365125" indent="-365125">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eco-indicator</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buFontTx/>
              <a:buNone/>
            </a:pPr>
            <a:r>
              <a:rPr lang="en-GB" altLang="en-US">
                <a:solidFill>
                  <a:schemeClr val="bg1"/>
                </a:solidFill>
                <a:latin typeface="ITC Avant Garde Std Bk" pitchFamily="34" charset="0"/>
              </a:rPr>
              <a:t>pros</a:t>
            </a:r>
          </a:p>
          <a:p>
            <a:pPr eaLnBrk="1" hangingPunct="1">
              <a:spcBef>
                <a:spcPct val="0"/>
              </a:spcBef>
            </a:pPr>
            <a:r>
              <a:rPr lang="en-GB" altLang="en-US" b="0">
                <a:solidFill>
                  <a:schemeClr val="bg1"/>
                </a:solidFill>
                <a:latin typeface="ITC Avant Garde Std Bk" pitchFamily="34" charset="0"/>
              </a:rPr>
              <a:t>does not need environmental expert</a:t>
            </a:r>
          </a:p>
          <a:p>
            <a:pPr eaLnBrk="1" hangingPunct="1">
              <a:spcBef>
                <a:spcPct val="0"/>
              </a:spcBef>
            </a:pPr>
            <a:r>
              <a:rPr lang="en-GB" altLang="en-US" b="0">
                <a:solidFill>
                  <a:schemeClr val="bg1"/>
                </a:solidFill>
                <a:latin typeface="ITC Avant Garde Std Bk" pitchFamily="34" charset="0"/>
              </a:rPr>
              <a:t>allows for learning of more detailed LCA processes</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buFontTx/>
              <a:buNone/>
            </a:pPr>
            <a:r>
              <a:rPr lang="en-GB" altLang="en-US">
                <a:solidFill>
                  <a:schemeClr val="bg1"/>
                </a:solidFill>
                <a:latin typeface="ITC Avant Garde Std Bk" pitchFamily="34" charset="0"/>
              </a:rPr>
              <a:t>cons	</a:t>
            </a:r>
          </a:p>
          <a:p>
            <a:pPr eaLnBrk="1" hangingPunct="1">
              <a:spcBef>
                <a:spcPct val="0"/>
              </a:spcBef>
            </a:pPr>
            <a:r>
              <a:rPr lang="en-GB" altLang="en-US" b="0">
                <a:solidFill>
                  <a:schemeClr val="bg1"/>
                </a:solidFill>
                <a:latin typeface="ITC Avant Garde Std Bk" pitchFamily="34" charset="0"/>
              </a:rPr>
              <a:t>lists of Indicators under development and not all geographically exact</a:t>
            </a:r>
          </a:p>
        </p:txBody>
      </p:sp>
      <p:sp>
        <p:nvSpPr>
          <p:cNvPr id="58371" name="Text Box 3">
            <a:extLst>
              <a:ext uri="{FF2B5EF4-FFF2-40B4-BE49-F238E27FC236}">
                <a16:creationId xmlns:a16="http://schemas.microsoft.com/office/drawing/2014/main" id="{E59CDC3E-8E13-640B-2858-2CF6532E683B}"/>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Pre International </a:t>
            </a:r>
          </a:p>
        </p:txBody>
      </p:sp>
      <p:pic>
        <p:nvPicPr>
          <p:cNvPr id="58372" name="Picture 4" descr="993">
            <a:extLst>
              <a:ext uri="{FF2B5EF4-FFF2-40B4-BE49-F238E27FC236}">
                <a16:creationId xmlns:a16="http://schemas.microsoft.com/office/drawing/2014/main" id="{5DB11DE3-56DA-C8DD-7510-2566FCD7CB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213100"/>
            <a:ext cx="455295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3" name="Picture 5" descr="992">
            <a:extLst>
              <a:ext uri="{FF2B5EF4-FFF2-40B4-BE49-F238E27FC236}">
                <a16:creationId xmlns:a16="http://schemas.microsoft.com/office/drawing/2014/main" id="{64C7502E-68E4-6A4C-23CA-AB4C424411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8513" y="3284538"/>
            <a:ext cx="4535487"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Text Box 2">
            <a:extLst>
              <a:ext uri="{FF2B5EF4-FFF2-40B4-BE49-F238E27FC236}">
                <a16:creationId xmlns:a16="http://schemas.microsoft.com/office/drawing/2014/main" id="{F499E049-2DEA-3982-7447-DF92AC0B4BA0}"/>
              </a:ext>
            </a:extLst>
          </p:cNvPr>
          <p:cNvSpPr txBox="1">
            <a:spLocks noChangeArrowheads="1"/>
          </p:cNvSpPr>
          <p:nvPr/>
        </p:nvSpPr>
        <p:spPr bwMode="auto">
          <a:xfrm>
            <a:off x="0" y="2924175"/>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50000"/>
              </a:spcBef>
              <a:buFontTx/>
              <a:buNone/>
            </a:pPr>
            <a:r>
              <a:rPr lang="en-GB" altLang="en-US" sz="2400" b="0">
                <a:solidFill>
                  <a:schemeClr val="tx1"/>
                </a:solidFill>
                <a:latin typeface="Century Gothic" panose="020B0502020202090204" pitchFamily="34" charset="0"/>
              </a:rPr>
              <a:t>eco-indicator case study – Ofita Furniture</a:t>
            </a:r>
          </a:p>
        </p:txBody>
      </p:sp>
    </p:spTree>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2466" name="Picture 4" descr="img_mob_atencioncli_genius_01">
            <a:extLst>
              <a:ext uri="{FF2B5EF4-FFF2-40B4-BE49-F238E27FC236}">
                <a16:creationId xmlns:a16="http://schemas.microsoft.com/office/drawing/2014/main" id="{2EFE076B-4CFE-F607-921F-56CA70F904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284538"/>
            <a:ext cx="6713538" cy="295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7" name="Picture 5" descr="img_genius">
            <a:extLst>
              <a:ext uri="{FF2B5EF4-FFF2-40B4-BE49-F238E27FC236}">
                <a16:creationId xmlns:a16="http://schemas.microsoft.com/office/drawing/2014/main" id="{B1AEF100-F4A9-D68D-8376-CE62F58068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766"/>
          <a:stretch>
            <a:fillRect/>
          </a:stretch>
        </p:blipFill>
        <p:spPr bwMode="auto">
          <a:xfrm>
            <a:off x="4859338" y="3284538"/>
            <a:ext cx="3997325" cy="295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8" name="Picture 6" descr="logo">
            <a:extLst>
              <a:ext uri="{FF2B5EF4-FFF2-40B4-BE49-F238E27FC236}">
                <a16:creationId xmlns:a16="http://schemas.microsoft.com/office/drawing/2014/main" id="{49CB8A4F-2A5C-56EE-F6FE-62F9C14240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850" y="333375"/>
            <a:ext cx="100012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9" name="Rectangle 7">
            <a:extLst>
              <a:ext uri="{FF2B5EF4-FFF2-40B4-BE49-F238E27FC236}">
                <a16:creationId xmlns:a16="http://schemas.microsoft.com/office/drawing/2014/main" id="{537B3270-5762-DB23-BBBE-3C336D6831FB}"/>
              </a:ext>
            </a:extLst>
          </p:cNvPr>
          <p:cNvSpPr>
            <a:spLocks noChangeArrowheads="1"/>
          </p:cNvSpPr>
          <p:nvPr/>
        </p:nvSpPr>
        <p:spPr bwMode="auto">
          <a:xfrm>
            <a:off x="193675" y="1052513"/>
            <a:ext cx="8569325" cy="481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buFontTx/>
              <a:buNone/>
            </a:pPr>
            <a:r>
              <a:rPr lang="en-GB" altLang="en-US" b="0">
                <a:latin typeface="ITC Avant Garde Std Bk" pitchFamily="34" charset="0"/>
              </a:rPr>
              <a:t>Ofita, S.A.M.M. is a company that manufactures office furniture from its premises in Basque Region of Spain. </a:t>
            </a:r>
          </a:p>
          <a:p>
            <a:pPr eaLnBrk="1" hangingPunct="1">
              <a:buFontTx/>
              <a:buNone/>
            </a:pPr>
            <a:endParaRPr lang="en-GB" altLang="en-US" b="0">
              <a:latin typeface="ITC Avant Garde Std Bk" pitchFamily="34" charset="0"/>
            </a:endParaRPr>
          </a:p>
          <a:p>
            <a:pPr eaLnBrk="1" hangingPunct="1">
              <a:buFontTx/>
              <a:buNone/>
            </a:pPr>
            <a:r>
              <a:rPr lang="en-GB" altLang="en-US" b="0">
                <a:latin typeface="ITC Avant Garde Std Bk" pitchFamily="34" charset="0"/>
              </a:rPr>
              <a:t>It has a workforce of 94 and holds ISO 9001 and ISO 14001 certification.</a:t>
            </a:r>
          </a:p>
          <a:p>
            <a:pPr eaLnBrk="1" hangingPunct="1">
              <a:buFontTx/>
              <a:buNone/>
            </a:pPr>
            <a:endParaRPr lang="en-GB" altLang="en-US" b="0">
              <a:latin typeface="ITC Avant Garde Std Bk" pitchFamily="34" charset="0"/>
            </a:endParaRPr>
          </a:p>
          <a:p>
            <a:pPr eaLnBrk="1" hangingPunct="1">
              <a:buFontTx/>
              <a:buNone/>
            </a:pPr>
            <a:endParaRPr lang="en-GB" altLang="en-US" b="0">
              <a:latin typeface="ITC Avant Garde Std Bk" pitchFamily="34" charset="0"/>
            </a:endParaRPr>
          </a:p>
        </p:txBody>
      </p:sp>
      <p:sp>
        <p:nvSpPr>
          <p:cNvPr id="62470" name="Text Box 8">
            <a:extLst>
              <a:ext uri="{FF2B5EF4-FFF2-40B4-BE49-F238E27FC236}">
                <a16:creationId xmlns:a16="http://schemas.microsoft.com/office/drawing/2014/main" id="{6B093EC5-A12B-FE81-C9E4-DE1FBF17F68A}"/>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ofita</a:t>
            </a:r>
          </a:p>
        </p:txBody>
      </p:sp>
      <p:sp>
        <p:nvSpPr>
          <p:cNvPr id="62471" name="Rectangle 9">
            <a:extLst>
              <a:ext uri="{FF2B5EF4-FFF2-40B4-BE49-F238E27FC236}">
                <a16:creationId xmlns:a16="http://schemas.microsoft.com/office/drawing/2014/main" id="{4B000187-D3E1-F95B-4E17-770CD3FBF409}"/>
              </a:ext>
            </a:extLst>
          </p:cNvPr>
          <p:cNvSpPr>
            <a:spLocks noChangeArrowheads="1"/>
          </p:cNvSpPr>
          <p:nvPr/>
        </p:nvSpPr>
        <p:spPr bwMode="auto">
          <a:xfrm>
            <a:off x="5749925" y="333375"/>
            <a:ext cx="30765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Eco-indicator Case Study</a:t>
            </a:r>
          </a:p>
        </p:txBody>
      </p:sp>
    </p:spTree>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Text Box 5">
            <a:extLst>
              <a:ext uri="{FF2B5EF4-FFF2-40B4-BE49-F238E27FC236}">
                <a16:creationId xmlns:a16="http://schemas.microsoft.com/office/drawing/2014/main" id="{B3ED7660-1CDF-205B-A506-3E2468AF1829}"/>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IHOBE</a:t>
            </a:r>
          </a:p>
        </p:txBody>
      </p:sp>
      <p:sp>
        <p:nvSpPr>
          <p:cNvPr id="64515" name="Rectangle 6">
            <a:extLst>
              <a:ext uri="{FF2B5EF4-FFF2-40B4-BE49-F238E27FC236}">
                <a16:creationId xmlns:a16="http://schemas.microsoft.com/office/drawing/2014/main" id="{8EDF8D2E-F30C-E942-0B62-A98B4300BEEF}"/>
              </a:ext>
            </a:extLst>
          </p:cNvPr>
          <p:cNvSpPr>
            <a:spLocks noChangeArrowheads="1"/>
          </p:cNvSpPr>
          <p:nvPr/>
        </p:nvSpPr>
        <p:spPr bwMode="auto">
          <a:xfrm>
            <a:off x="5749925" y="333375"/>
            <a:ext cx="30765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Eco-indicator Case Study</a:t>
            </a:r>
          </a:p>
        </p:txBody>
      </p:sp>
      <p:pic>
        <p:nvPicPr>
          <p:cNvPr id="64516" name="Picture 7" descr="eco-99">
            <a:extLst>
              <a:ext uri="{FF2B5EF4-FFF2-40B4-BE49-F238E27FC236}">
                <a16:creationId xmlns:a16="http://schemas.microsoft.com/office/drawing/2014/main" id="{E7D33D2E-4EE2-AEFF-42B9-C0B3D7DC1D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6613"/>
            <a:ext cx="9144000" cy="552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6562" name="Picture 4" descr="b4">
            <a:extLst>
              <a:ext uri="{FF2B5EF4-FFF2-40B4-BE49-F238E27FC236}">
                <a16:creationId xmlns:a16="http://schemas.microsoft.com/office/drawing/2014/main" id="{6AD9D996-B17B-BBAF-8E23-C3AEA4AF4E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0"/>
            <a:ext cx="58261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3" name="Text Box 5">
            <a:extLst>
              <a:ext uri="{FF2B5EF4-FFF2-40B4-BE49-F238E27FC236}">
                <a16:creationId xmlns:a16="http://schemas.microsoft.com/office/drawing/2014/main" id="{21F67297-278D-6B0E-AA2C-5D608094B99D}"/>
              </a:ext>
            </a:extLst>
          </p:cNvPr>
          <p:cNvSpPr txBox="1">
            <a:spLocks noChangeArrowheads="1"/>
          </p:cNvSpPr>
          <p:nvPr/>
        </p:nvSpPr>
        <p:spPr bwMode="auto">
          <a:xfrm>
            <a:off x="107950" y="6597650"/>
            <a:ext cx="493236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IHOBE</a:t>
            </a:r>
          </a:p>
        </p:txBody>
      </p:sp>
    </p:spTree>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0658" name="Picture 53" descr="download">
            <a:extLst>
              <a:ext uri="{FF2B5EF4-FFF2-40B4-BE49-F238E27FC236}">
                <a16:creationId xmlns:a16="http://schemas.microsoft.com/office/drawing/2014/main" id="{20E0D865-DFF3-BCD1-DB0C-3CE2643C17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8700"/>
          <a:stretch>
            <a:fillRect/>
          </a:stretch>
        </p:blipFill>
        <p:spPr bwMode="auto">
          <a:xfrm>
            <a:off x="0" y="1439863"/>
            <a:ext cx="9144000" cy="494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Rectangle 2">
            <a:extLst>
              <a:ext uri="{FF2B5EF4-FFF2-40B4-BE49-F238E27FC236}">
                <a16:creationId xmlns:a16="http://schemas.microsoft.com/office/drawing/2014/main" id="{77A299BF-4FCA-08F2-0438-D14A1A6964E3}"/>
              </a:ext>
            </a:extLst>
          </p:cNvPr>
          <p:cNvSpPr>
            <a:spLocks noChangeArrowheads="1"/>
          </p:cNvSpPr>
          <p:nvPr/>
        </p:nvSpPr>
        <p:spPr bwMode="auto">
          <a:xfrm>
            <a:off x="0" y="0"/>
            <a:ext cx="9144000" cy="292576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0"/>
          <a:lstStyle>
            <a:lvl1pPr marL="363538" indent="-363538">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full LCA</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detailed assessment of products environmental impact </a:t>
            </a:r>
          </a:p>
          <a:p>
            <a:pPr eaLnBrk="1" hangingPunct="1">
              <a:spcBef>
                <a:spcPct val="0"/>
              </a:spcBef>
            </a:pPr>
            <a:r>
              <a:rPr lang="en-GB" altLang="en-US" b="0">
                <a:solidFill>
                  <a:schemeClr val="bg1"/>
                </a:solidFill>
                <a:latin typeface="ITC Avant Garde Std Bk" pitchFamily="34" charset="0"/>
              </a:rPr>
              <a:t>LCAs help a manufacturer to quantify how much energy and raw materials are used, and how much solid, liquid and gaseous waste is generated, at each stage of the product's life</a:t>
            </a:r>
          </a:p>
        </p:txBody>
      </p:sp>
      <p:sp>
        <p:nvSpPr>
          <p:cNvPr id="70660" name="Text Box 51">
            <a:extLst>
              <a:ext uri="{FF2B5EF4-FFF2-40B4-BE49-F238E27FC236}">
                <a16:creationId xmlns:a16="http://schemas.microsoft.com/office/drawing/2014/main" id="{AABFBA95-7FB6-3245-EFF9-E33E0C134F23}"/>
              </a:ext>
            </a:extLst>
          </p:cNvPr>
          <p:cNvSpPr txBox="1">
            <a:spLocks noChangeArrowheads="1"/>
          </p:cNvSpPr>
          <p:nvPr/>
        </p:nvSpPr>
        <p:spPr bwMode="auto">
          <a:xfrm>
            <a:off x="144463" y="2997200"/>
            <a:ext cx="493236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a:solidFill>
                  <a:schemeClr val="bg1"/>
                </a:solidFill>
                <a:latin typeface="ITC Avant Garde Std Bk" pitchFamily="34" charset="0"/>
              </a:rPr>
              <a:t>image source: Pre International </a:t>
            </a:r>
          </a:p>
        </p:txBody>
      </p:sp>
      <p:graphicFrame>
        <p:nvGraphicFramePr>
          <p:cNvPr id="885814" name="Group 54">
            <a:extLst>
              <a:ext uri="{FF2B5EF4-FFF2-40B4-BE49-F238E27FC236}">
                <a16:creationId xmlns:a16="http://schemas.microsoft.com/office/drawing/2014/main" id="{21551873-2DAC-A44A-CD67-D5382B7BBB65}"/>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B6E805CF-A5E7-110B-6C7C-F781A5FFCABE}"/>
              </a:ext>
            </a:extLst>
          </p:cNvPr>
          <p:cNvSpPr>
            <a:spLocks noGrp="1" noChangeArrowheads="1"/>
          </p:cNvSpPr>
          <p:nvPr>
            <p:ph type="title"/>
          </p:nvPr>
        </p:nvSpPr>
        <p:spPr/>
        <p:txBody>
          <a:bodyPr/>
          <a:lstStyle/>
          <a:p>
            <a:pPr eaLnBrk="1" hangingPunct="1"/>
            <a:endParaRPr lang="en-US" altLang="en-US"/>
          </a:p>
        </p:txBody>
      </p:sp>
      <p:sp>
        <p:nvSpPr>
          <p:cNvPr id="72707" name="Rectangle 3">
            <a:extLst>
              <a:ext uri="{FF2B5EF4-FFF2-40B4-BE49-F238E27FC236}">
                <a16:creationId xmlns:a16="http://schemas.microsoft.com/office/drawing/2014/main" id="{E0487552-270F-4315-6296-A00461FC2411}"/>
              </a:ext>
            </a:extLst>
          </p:cNvPr>
          <p:cNvSpPr>
            <a:spLocks noGrp="1" noChangeArrowheads="1"/>
          </p:cNvSpPr>
          <p:nvPr>
            <p:ph type="body" idx="1"/>
          </p:nvPr>
        </p:nvSpPr>
        <p:spPr/>
        <p:txBody>
          <a:bodyPr/>
          <a:lstStyle/>
          <a:p>
            <a:pPr eaLnBrk="1" hangingPunct="1"/>
            <a:endParaRPr lang="en-US" altLang="en-US"/>
          </a:p>
        </p:txBody>
      </p:sp>
      <p:pic>
        <p:nvPicPr>
          <p:cNvPr id="72708" name="Picture 4" descr="LCA">
            <a:extLst>
              <a:ext uri="{FF2B5EF4-FFF2-40B4-BE49-F238E27FC236}">
                <a16:creationId xmlns:a16="http://schemas.microsoft.com/office/drawing/2014/main" id="{FFC20BA2-BF29-379F-9EB2-AB62AE8521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39045" name="Rectangle 5">
            <a:extLst>
              <a:ext uri="{FF2B5EF4-FFF2-40B4-BE49-F238E27FC236}">
                <a16:creationId xmlns:a16="http://schemas.microsoft.com/office/drawing/2014/main" id="{69BAD53A-9D58-CA05-B6E2-1B0B03E7D282}"/>
              </a:ext>
            </a:extLst>
          </p:cNvPr>
          <p:cNvSpPr>
            <a:spLocks noChangeArrowheads="1"/>
          </p:cNvSpPr>
          <p:nvPr/>
        </p:nvSpPr>
        <p:spPr bwMode="auto">
          <a:xfrm>
            <a:off x="3203575" y="-242888"/>
            <a:ext cx="3168650" cy="727233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1239046" name="Rectangle 6">
            <a:extLst>
              <a:ext uri="{FF2B5EF4-FFF2-40B4-BE49-F238E27FC236}">
                <a16:creationId xmlns:a16="http://schemas.microsoft.com/office/drawing/2014/main" id="{CF062E67-16C1-29E2-B06F-F45559194C71}"/>
              </a:ext>
            </a:extLst>
          </p:cNvPr>
          <p:cNvSpPr>
            <a:spLocks noChangeArrowheads="1"/>
          </p:cNvSpPr>
          <p:nvPr/>
        </p:nvSpPr>
        <p:spPr bwMode="auto">
          <a:xfrm>
            <a:off x="6408738" y="-242888"/>
            <a:ext cx="2736850" cy="727233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xit" presetSubtype="8" fill="hold" nodeType="clickEffect">
                                  <p:stCondLst>
                                    <p:cond delay="0"/>
                                  </p:stCondLst>
                                  <p:childTnLst>
                                    <p:animEffect transition="out" filter="wipe(left)">
                                      <p:cBhvr>
                                        <p:cTn id="6" dur="500"/>
                                        <p:tgtEl>
                                          <p:spTgt spid="1239045"/>
                                        </p:tgtEl>
                                      </p:cBhvr>
                                    </p:animEffect>
                                    <p:set>
                                      <p:cBhvr>
                                        <p:cTn id="7" dur="1" fill="hold">
                                          <p:stCondLst>
                                            <p:cond delay="499"/>
                                          </p:stCondLst>
                                        </p:cTn>
                                        <p:tgtEl>
                                          <p:spTgt spid="1239045"/>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xit" presetSubtype="8" fill="hold" nodeType="clickEffect">
                                  <p:stCondLst>
                                    <p:cond delay="0"/>
                                  </p:stCondLst>
                                  <p:childTnLst>
                                    <p:animEffect transition="out" filter="wipe(left)">
                                      <p:cBhvr>
                                        <p:cTn id="11" dur="500"/>
                                        <p:tgtEl>
                                          <p:spTgt spid="1239046"/>
                                        </p:tgtEl>
                                      </p:cBhvr>
                                    </p:animEffect>
                                    <p:set>
                                      <p:cBhvr>
                                        <p:cTn id="12" dur="1" fill="hold">
                                          <p:stCondLst>
                                            <p:cond delay="499"/>
                                          </p:stCondLst>
                                        </p:cTn>
                                        <p:tgtEl>
                                          <p:spTgt spid="12390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45" grpId="0" animBg="1"/>
      <p:bldP spid="123904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3" descr="LCAwizard">
            <a:extLst>
              <a:ext uri="{FF2B5EF4-FFF2-40B4-BE49-F238E27FC236}">
                <a16:creationId xmlns:a16="http://schemas.microsoft.com/office/drawing/2014/main" id="{6E5E9A26-C711-BE27-D8AC-E574B8C787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497"/>
          <a:stretch>
            <a:fillRect/>
          </a:stretch>
        </p:blipFill>
        <p:spPr bwMode="auto">
          <a:xfrm>
            <a:off x="0" y="115888"/>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InventoryGraph">
            <a:extLst>
              <a:ext uri="{FF2B5EF4-FFF2-40B4-BE49-F238E27FC236}">
                <a16:creationId xmlns:a16="http://schemas.microsoft.com/office/drawing/2014/main" id="{95E5783C-4F3F-6E8C-7C5E-D16CB07C07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23"/>
          <a:stretch>
            <a:fillRect/>
          </a:stretch>
        </p:blipFill>
        <p:spPr bwMode="auto">
          <a:xfrm>
            <a:off x="0" y="144463"/>
            <a:ext cx="9144000" cy="666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2EAAB32A-5438-3216-8AE5-DD465B83F3D6}"/>
              </a:ext>
            </a:extLst>
          </p:cNvPr>
          <p:cNvSpPr>
            <a:spLocks noGrp="1" noChangeArrowheads="1"/>
          </p:cNvSpPr>
          <p:nvPr>
            <p:ph type="title"/>
          </p:nvPr>
        </p:nvSpPr>
        <p:spPr/>
        <p:txBody>
          <a:bodyPr/>
          <a:lstStyle/>
          <a:p>
            <a:pPr eaLnBrk="1" hangingPunct="1"/>
            <a:endParaRPr lang="en-US" altLang="en-US"/>
          </a:p>
        </p:txBody>
      </p:sp>
      <p:sp>
        <p:nvSpPr>
          <p:cNvPr id="78851" name="Rectangle 3">
            <a:extLst>
              <a:ext uri="{FF2B5EF4-FFF2-40B4-BE49-F238E27FC236}">
                <a16:creationId xmlns:a16="http://schemas.microsoft.com/office/drawing/2014/main" id="{28C9FD56-BC2D-3958-12DE-51CAE16F5356}"/>
              </a:ext>
            </a:extLst>
          </p:cNvPr>
          <p:cNvSpPr>
            <a:spLocks noGrp="1" noChangeArrowheads="1"/>
          </p:cNvSpPr>
          <p:nvPr>
            <p:ph type="body" idx="1"/>
          </p:nvPr>
        </p:nvSpPr>
        <p:spPr/>
        <p:txBody>
          <a:bodyPr/>
          <a:lstStyle/>
          <a:p>
            <a:pPr eaLnBrk="1" hangingPunct="1"/>
            <a:endParaRPr lang="en-US" altLang="en-US"/>
          </a:p>
        </p:txBody>
      </p:sp>
      <p:pic>
        <p:nvPicPr>
          <p:cNvPr id="78852" name="Picture 4" descr="image007">
            <a:extLst>
              <a:ext uri="{FF2B5EF4-FFF2-40B4-BE49-F238E27FC236}">
                <a16:creationId xmlns:a16="http://schemas.microsoft.com/office/drawing/2014/main" id="{E76FF62D-4E54-AB2C-2B78-34F5E1DBC2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0898" name="Picture 9" descr="3">
            <a:extLst>
              <a:ext uri="{FF2B5EF4-FFF2-40B4-BE49-F238E27FC236}">
                <a16:creationId xmlns:a16="http://schemas.microsoft.com/office/drawing/2014/main" id="{B481F44B-B07C-FD4E-F5FE-8C6D6A46F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36875"/>
            <a:ext cx="9144000" cy="392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9" name="Rectangle 2">
            <a:extLst>
              <a:ext uri="{FF2B5EF4-FFF2-40B4-BE49-F238E27FC236}">
                <a16:creationId xmlns:a16="http://schemas.microsoft.com/office/drawing/2014/main" id="{932C670E-6F1F-8C48-1984-A35C23CA57BA}"/>
              </a:ext>
            </a:extLst>
          </p:cNvPr>
          <p:cNvSpPr>
            <a:spLocks noChangeArrowheads="1"/>
          </p:cNvSpPr>
          <p:nvPr/>
        </p:nvSpPr>
        <p:spPr bwMode="auto">
          <a:xfrm>
            <a:off x="0" y="0"/>
            <a:ext cx="9144000" cy="2925763"/>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62000" rIns="162000" bIns="0"/>
          <a:lstStyle>
            <a:lvl1pPr marL="363538" indent="-363538">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assess tools: full LCA</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buFontTx/>
              <a:buNone/>
            </a:pPr>
            <a:r>
              <a:rPr lang="en-GB" altLang="en-US">
                <a:solidFill>
                  <a:schemeClr val="bg1"/>
                </a:solidFill>
                <a:latin typeface="ITC Avant Garde Std Bk" pitchFamily="34" charset="0"/>
              </a:rPr>
              <a:t>pros</a:t>
            </a:r>
          </a:p>
          <a:p>
            <a:pPr eaLnBrk="1" hangingPunct="1">
              <a:spcBef>
                <a:spcPct val="0"/>
              </a:spcBef>
            </a:pPr>
            <a:r>
              <a:rPr lang="en-GB" altLang="en-US" b="0">
                <a:solidFill>
                  <a:schemeClr val="bg1"/>
                </a:solidFill>
                <a:latin typeface="ITC Avant Garde Std Bk" pitchFamily="34" charset="0"/>
              </a:rPr>
              <a:t>allows for more detailed calculation over wider impact categories</a:t>
            </a:r>
          </a:p>
          <a:p>
            <a:pPr eaLnBrk="1" hangingPunct="1">
              <a:spcBef>
                <a:spcPct val="0"/>
              </a:spcBef>
            </a:pPr>
            <a:r>
              <a:rPr lang="en-GB" altLang="en-US" b="0">
                <a:solidFill>
                  <a:schemeClr val="bg1"/>
                </a:solidFill>
                <a:latin typeface="ITC Avant Garde Std Bk" pitchFamily="34" charset="0"/>
              </a:rPr>
              <a:t>can be adapted for different companies and regions</a:t>
            </a:r>
          </a:p>
          <a:p>
            <a:pPr eaLnBrk="1" hangingPunct="1">
              <a:spcBef>
                <a:spcPct val="0"/>
              </a:spcBef>
              <a:buFontTx/>
              <a:buNone/>
            </a:pPr>
            <a:r>
              <a:rPr lang="en-GB" altLang="en-US">
                <a:solidFill>
                  <a:schemeClr val="bg1"/>
                </a:solidFill>
                <a:latin typeface="ITC Avant Garde Std Bk" pitchFamily="34" charset="0"/>
              </a:rPr>
              <a:t>cons</a:t>
            </a:r>
          </a:p>
          <a:p>
            <a:pPr eaLnBrk="1" hangingPunct="1">
              <a:spcBef>
                <a:spcPct val="0"/>
              </a:spcBef>
            </a:pPr>
            <a:r>
              <a:rPr lang="en-GB" altLang="en-US" b="0">
                <a:solidFill>
                  <a:schemeClr val="bg1"/>
                </a:solidFill>
                <a:latin typeface="ITC Avant Garde Std Bk" pitchFamily="34" charset="0"/>
              </a:rPr>
              <a:t>can be expensive can be time consuming </a:t>
            </a:r>
          </a:p>
          <a:p>
            <a:pPr eaLnBrk="1" hangingPunct="1">
              <a:spcBef>
                <a:spcPct val="0"/>
              </a:spcBef>
            </a:pPr>
            <a:r>
              <a:rPr lang="en-GB" altLang="en-US" b="0">
                <a:solidFill>
                  <a:schemeClr val="bg1"/>
                </a:solidFill>
                <a:latin typeface="ITC Avant Garde Std Bk" pitchFamily="34" charset="0"/>
              </a:rPr>
              <a:t>does not answer design questions</a:t>
            </a:r>
          </a:p>
        </p:txBody>
      </p:sp>
      <p:sp>
        <p:nvSpPr>
          <p:cNvPr id="80900" name="Text Box 5">
            <a:extLst>
              <a:ext uri="{FF2B5EF4-FFF2-40B4-BE49-F238E27FC236}">
                <a16:creationId xmlns:a16="http://schemas.microsoft.com/office/drawing/2014/main" id="{4B74A3DD-5707-28DF-0073-8D63EBA7224F}"/>
              </a:ext>
            </a:extLst>
          </p:cNvPr>
          <p:cNvSpPr txBox="1">
            <a:spLocks noChangeArrowheads="1"/>
          </p:cNvSpPr>
          <p:nvPr/>
        </p:nvSpPr>
        <p:spPr bwMode="auto">
          <a:xfrm>
            <a:off x="6985000" y="2679700"/>
            <a:ext cx="4932363"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a:solidFill>
                  <a:schemeClr val="bg1"/>
                </a:solidFill>
                <a:latin typeface="ITC Avant Garde Std Bk" pitchFamily="34" charset="0"/>
              </a:rPr>
              <a:t>image source: Pre International</a:t>
            </a:r>
            <a:r>
              <a:rPr lang="en-GB" altLang="en-US" sz="1000" b="0">
                <a:solidFill>
                  <a:schemeClr val="tx1"/>
                </a:solidFill>
                <a:latin typeface="ITC Avant Garde Std Bk" pitchFamily="34" charset="0"/>
              </a:rPr>
              <a:t> </a:t>
            </a:r>
          </a:p>
        </p:txBody>
      </p:sp>
    </p:spTree>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 name="object 29"/>
          <p:cNvSpPr txBox="1">
            <a:spLocks noChangeAspect="1"/>
          </p:cNvSpPr>
          <p:nvPr/>
        </p:nvSpPr>
        <p:spPr>
          <a:xfrm>
            <a:off x="991220" y="5730357"/>
            <a:ext cx="7161558" cy="218923"/>
          </a:xfrm>
          <a:prstGeom prst="rect">
            <a:avLst/>
          </a:prstGeom>
        </p:spPr>
        <p:txBody>
          <a:bodyPr vert="horz" wrap="square" lIns="0" tIns="8145" rIns="0" bIns="0" rtlCol="0">
            <a:spAutoFit/>
          </a:bodyPr>
          <a:lstStyle/>
          <a:p>
            <a:pPr marL="8145" marR="3258" algn="just" defTabSz="586405" eaLnBrk="1" fontAlgn="auto" hangingPunct="1">
              <a:lnSpc>
                <a:spcPct val="118400"/>
              </a:lnSpc>
              <a:spcBef>
                <a:spcPts val="64"/>
              </a:spcBef>
              <a:spcAft>
                <a:spcPts val="0"/>
              </a:spcAft>
            </a:pPr>
            <a:r>
              <a:rPr sz="609" b="0" i="1" kern="0" spc="29" dirty="0">
                <a:solidFill>
                  <a:srgbClr val="28B6BE"/>
                </a:solidFill>
                <a:latin typeface="Century Gothic"/>
                <a:cs typeface="Century Gothic"/>
              </a:rPr>
              <a:t>Further</a:t>
            </a:r>
            <a:r>
              <a:rPr sz="609" b="0" i="1" kern="0" spc="173" dirty="0">
                <a:solidFill>
                  <a:srgbClr val="28B6BE"/>
                </a:solidFill>
                <a:latin typeface="Century Gothic"/>
                <a:cs typeface="Century Gothic"/>
              </a:rPr>
              <a:t> </a:t>
            </a:r>
            <a:r>
              <a:rPr sz="609" b="0" i="1" kern="0" dirty="0">
                <a:solidFill>
                  <a:srgbClr val="28B6BE"/>
                </a:solidFill>
                <a:latin typeface="Century Gothic"/>
                <a:cs typeface="Century Gothic"/>
              </a:rPr>
              <a:t>information</a:t>
            </a:r>
            <a:r>
              <a:rPr sz="609" b="0" i="1" kern="0" spc="176" dirty="0">
                <a:solidFill>
                  <a:srgbClr val="28B6BE"/>
                </a:solidFill>
                <a:latin typeface="Century Gothic"/>
                <a:cs typeface="Century Gothic"/>
              </a:rPr>
              <a:t> </a:t>
            </a:r>
            <a:r>
              <a:rPr sz="609" b="0" i="1" kern="0" dirty="0">
                <a:solidFill>
                  <a:srgbClr val="28B6BE"/>
                </a:solidFill>
                <a:latin typeface="Century Gothic"/>
                <a:cs typeface="Century Gothic"/>
              </a:rPr>
              <a:t>on</a:t>
            </a:r>
            <a:r>
              <a:rPr sz="609" b="0" i="1" kern="0" spc="173" dirty="0">
                <a:solidFill>
                  <a:srgbClr val="28B6BE"/>
                </a:solidFill>
                <a:latin typeface="Century Gothic"/>
                <a:cs typeface="Century Gothic"/>
              </a:rPr>
              <a:t> </a:t>
            </a:r>
            <a:r>
              <a:rPr sz="609" b="0" i="1" kern="0" dirty="0">
                <a:solidFill>
                  <a:srgbClr val="28B6BE"/>
                </a:solidFill>
                <a:latin typeface="Century Gothic"/>
                <a:cs typeface="Century Gothic"/>
              </a:rPr>
              <a:t>the</a:t>
            </a:r>
            <a:r>
              <a:rPr sz="609" b="0" i="1" kern="0" spc="176" dirty="0">
                <a:solidFill>
                  <a:srgbClr val="28B6BE"/>
                </a:solidFill>
                <a:latin typeface="Century Gothic"/>
                <a:cs typeface="Century Gothic"/>
              </a:rPr>
              <a:t> </a:t>
            </a:r>
            <a:r>
              <a:rPr sz="609" b="0" i="1" kern="0" dirty="0">
                <a:solidFill>
                  <a:srgbClr val="28B6BE"/>
                </a:solidFill>
                <a:latin typeface="Century Gothic"/>
                <a:cs typeface="Century Gothic"/>
              </a:rPr>
              <a:t>Life</a:t>
            </a:r>
            <a:r>
              <a:rPr sz="609" b="0" i="1" kern="0" spc="173" dirty="0">
                <a:solidFill>
                  <a:srgbClr val="28B6BE"/>
                </a:solidFill>
                <a:latin typeface="Century Gothic"/>
                <a:cs typeface="Century Gothic"/>
              </a:rPr>
              <a:t> </a:t>
            </a:r>
            <a:r>
              <a:rPr sz="609" b="0" i="1" kern="0" dirty="0">
                <a:solidFill>
                  <a:srgbClr val="28B6BE"/>
                </a:solidFill>
                <a:latin typeface="Century Gothic"/>
                <a:cs typeface="Century Gothic"/>
              </a:rPr>
              <a:t>Cycle</a:t>
            </a:r>
            <a:r>
              <a:rPr sz="609" b="0" i="1" kern="0" spc="176" dirty="0">
                <a:solidFill>
                  <a:srgbClr val="28B6BE"/>
                </a:solidFill>
                <a:latin typeface="Century Gothic"/>
                <a:cs typeface="Century Gothic"/>
              </a:rPr>
              <a:t> </a:t>
            </a:r>
            <a:r>
              <a:rPr sz="609" b="0" i="1" kern="0" dirty="0">
                <a:solidFill>
                  <a:srgbClr val="28B6BE"/>
                </a:solidFill>
                <a:latin typeface="Century Gothic"/>
                <a:cs typeface="Century Gothic"/>
              </a:rPr>
              <a:t>Assessment</a:t>
            </a:r>
            <a:r>
              <a:rPr sz="609" b="0" i="1" kern="0" spc="176" dirty="0">
                <a:solidFill>
                  <a:srgbClr val="28B6BE"/>
                </a:solidFill>
                <a:latin typeface="Century Gothic"/>
                <a:cs typeface="Century Gothic"/>
              </a:rPr>
              <a:t> </a:t>
            </a:r>
            <a:r>
              <a:rPr sz="609" b="0" i="1" kern="0" dirty="0">
                <a:solidFill>
                  <a:srgbClr val="28B6BE"/>
                </a:solidFill>
                <a:latin typeface="Century Gothic"/>
                <a:cs typeface="Century Gothic"/>
              </a:rPr>
              <a:t>(LCA)</a:t>
            </a:r>
            <a:r>
              <a:rPr sz="609" b="0" i="1" kern="0" spc="173" dirty="0">
                <a:solidFill>
                  <a:srgbClr val="28B6BE"/>
                </a:solidFill>
                <a:latin typeface="Century Gothic"/>
                <a:cs typeface="Century Gothic"/>
              </a:rPr>
              <a:t> </a:t>
            </a:r>
            <a:r>
              <a:rPr sz="609" b="0" i="1" kern="0" dirty="0">
                <a:solidFill>
                  <a:srgbClr val="28B6BE"/>
                </a:solidFill>
                <a:latin typeface="Century Gothic"/>
                <a:cs typeface="Century Gothic"/>
              </a:rPr>
              <a:t>and</a:t>
            </a:r>
            <a:r>
              <a:rPr sz="609" b="0" i="1" kern="0" spc="176" dirty="0">
                <a:solidFill>
                  <a:srgbClr val="28B6BE"/>
                </a:solidFill>
                <a:latin typeface="Century Gothic"/>
                <a:cs typeface="Century Gothic"/>
              </a:rPr>
              <a:t> </a:t>
            </a:r>
            <a:r>
              <a:rPr sz="609" b="0" i="1" kern="0" dirty="0">
                <a:solidFill>
                  <a:srgbClr val="28B6BE"/>
                </a:solidFill>
                <a:latin typeface="Century Gothic"/>
                <a:cs typeface="Century Gothic"/>
              </a:rPr>
              <a:t>the</a:t>
            </a:r>
            <a:r>
              <a:rPr sz="609" b="0" i="1" kern="0" spc="173" dirty="0">
                <a:solidFill>
                  <a:srgbClr val="28B6BE"/>
                </a:solidFill>
                <a:latin typeface="Century Gothic"/>
                <a:cs typeface="Century Gothic"/>
              </a:rPr>
              <a:t> </a:t>
            </a:r>
            <a:r>
              <a:rPr sz="609" b="0" i="1" kern="0" dirty="0">
                <a:solidFill>
                  <a:srgbClr val="28B6BE"/>
                </a:solidFill>
                <a:latin typeface="Century Gothic"/>
                <a:cs typeface="Century Gothic"/>
              </a:rPr>
              <a:t>commercial</a:t>
            </a:r>
            <a:r>
              <a:rPr sz="609" b="0" i="1" kern="0" spc="176" dirty="0">
                <a:solidFill>
                  <a:srgbClr val="28B6BE"/>
                </a:solidFill>
                <a:latin typeface="Century Gothic"/>
                <a:cs typeface="Century Gothic"/>
              </a:rPr>
              <a:t> </a:t>
            </a:r>
            <a:r>
              <a:rPr sz="609" b="0" i="1" kern="0" dirty="0">
                <a:solidFill>
                  <a:srgbClr val="28B6BE"/>
                </a:solidFill>
                <a:latin typeface="Century Gothic"/>
                <a:cs typeface="Century Gothic"/>
              </a:rPr>
              <a:t>software</a:t>
            </a:r>
            <a:r>
              <a:rPr sz="609" b="0" i="1" kern="0" spc="176" dirty="0">
                <a:solidFill>
                  <a:srgbClr val="28B6BE"/>
                </a:solidFill>
                <a:latin typeface="Century Gothic"/>
                <a:cs typeface="Century Gothic"/>
              </a:rPr>
              <a:t> </a:t>
            </a:r>
            <a:r>
              <a:rPr sz="609" b="0" i="1" kern="0" spc="-6" dirty="0">
                <a:solidFill>
                  <a:srgbClr val="28B6BE"/>
                </a:solidFill>
                <a:latin typeface="Century Gothic"/>
                <a:cs typeface="Century Gothic"/>
              </a:rPr>
              <a:t>tools </a:t>
            </a:r>
            <a:r>
              <a:rPr sz="609" b="0" i="1" kern="0" spc="-13" dirty="0">
                <a:solidFill>
                  <a:srgbClr val="28B6BE"/>
                </a:solidFill>
                <a:latin typeface="Century Gothic"/>
                <a:cs typeface="Century Gothic"/>
              </a:rPr>
              <a:t>available</a:t>
            </a:r>
            <a:r>
              <a:rPr sz="609" b="0" i="1" kern="0" spc="38" dirty="0">
                <a:solidFill>
                  <a:srgbClr val="28B6BE"/>
                </a:solidFill>
                <a:latin typeface="Century Gothic"/>
                <a:cs typeface="Century Gothic"/>
              </a:rPr>
              <a:t> </a:t>
            </a:r>
            <a:r>
              <a:rPr sz="609" b="0" i="1" kern="0" dirty="0">
                <a:solidFill>
                  <a:srgbClr val="28B6BE"/>
                </a:solidFill>
                <a:latin typeface="Century Gothic"/>
                <a:cs typeface="Century Gothic"/>
              </a:rPr>
              <a:t>on</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the</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market</a:t>
            </a:r>
            <a:r>
              <a:rPr sz="609" b="0" i="1" kern="0" spc="45" dirty="0">
                <a:solidFill>
                  <a:srgbClr val="28B6BE"/>
                </a:solidFill>
                <a:latin typeface="Century Gothic"/>
                <a:cs typeface="Century Gothic"/>
              </a:rPr>
              <a:t> </a:t>
            </a:r>
            <a:r>
              <a:rPr sz="609" b="0" i="1" kern="0" spc="-16" dirty="0">
                <a:solidFill>
                  <a:srgbClr val="28B6BE"/>
                </a:solidFill>
                <a:latin typeface="Century Gothic"/>
                <a:cs typeface="Century Gothic"/>
              </a:rPr>
              <a:t>can</a:t>
            </a:r>
            <a:r>
              <a:rPr sz="609" b="0" i="1" kern="0" spc="48" dirty="0">
                <a:solidFill>
                  <a:srgbClr val="28B6BE"/>
                </a:solidFill>
                <a:latin typeface="Century Gothic"/>
                <a:cs typeface="Century Gothic"/>
              </a:rPr>
              <a:t> </a:t>
            </a:r>
            <a:r>
              <a:rPr sz="609" b="0" i="1" kern="0" dirty="0">
                <a:solidFill>
                  <a:srgbClr val="28B6BE"/>
                </a:solidFill>
                <a:latin typeface="Century Gothic"/>
                <a:cs typeface="Century Gothic"/>
              </a:rPr>
              <a:t>be</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found</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from</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the</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other</a:t>
            </a:r>
            <a:r>
              <a:rPr sz="609" b="0" i="1" kern="0" spc="48" dirty="0">
                <a:solidFill>
                  <a:srgbClr val="28B6BE"/>
                </a:solidFill>
                <a:latin typeface="Century Gothic"/>
                <a:cs typeface="Century Gothic"/>
              </a:rPr>
              <a:t> </a:t>
            </a:r>
            <a:r>
              <a:rPr sz="609" b="0" i="1" kern="0" dirty="0">
                <a:solidFill>
                  <a:srgbClr val="28B6BE"/>
                </a:solidFill>
                <a:latin typeface="Century Gothic"/>
                <a:cs typeface="Century Gothic"/>
              </a:rPr>
              <a:t>Ihobe</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publications</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and</a:t>
            </a:r>
            <a:r>
              <a:rPr sz="609" b="0" i="1" kern="0" spc="45" dirty="0">
                <a:solidFill>
                  <a:srgbClr val="28B6BE"/>
                </a:solidFill>
                <a:latin typeface="Century Gothic"/>
                <a:cs typeface="Century Gothic"/>
              </a:rPr>
              <a:t> </a:t>
            </a:r>
            <a:r>
              <a:rPr sz="609" b="0" i="1" kern="0" dirty="0">
                <a:solidFill>
                  <a:srgbClr val="28B6BE"/>
                </a:solidFill>
                <a:latin typeface="Century Gothic"/>
                <a:cs typeface="Century Gothic"/>
              </a:rPr>
              <a:t>resources</a:t>
            </a:r>
            <a:r>
              <a:rPr sz="609" b="0" i="1" kern="0" spc="48" dirty="0">
                <a:solidFill>
                  <a:srgbClr val="28B6BE"/>
                </a:solidFill>
                <a:latin typeface="Century Gothic"/>
                <a:cs typeface="Century Gothic"/>
              </a:rPr>
              <a:t> </a:t>
            </a:r>
            <a:r>
              <a:rPr sz="609" b="0" i="1" kern="0" spc="-6" dirty="0">
                <a:solidFill>
                  <a:srgbClr val="28B6BE"/>
                </a:solidFill>
                <a:latin typeface="Century Gothic"/>
                <a:cs typeface="Century Gothic"/>
              </a:rPr>
              <a:t>available </a:t>
            </a:r>
            <a:r>
              <a:rPr sz="609" b="0" i="1" kern="0" dirty="0">
                <a:solidFill>
                  <a:srgbClr val="28B6BE"/>
                </a:solidFill>
                <a:latin typeface="Century Gothic"/>
                <a:cs typeface="Century Gothic"/>
              </a:rPr>
              <a:t>on</a:t>
            </a:r>
            <a:r>
              <a:rPr sz="609" b="0" i="1" kern="0" spc="19" dirty="0">
                <a:solidFill>
                  <a:srgbClr val="28B6BE"/>
                </a:solidFill>
                <a:latin typeface="Century Gothic"/>
                <a:cs typeface="Century Gothic"/>
              </a:rPr>
              <a:t> </a:t>
            </a:r>
            <a:r>
              <a:rPr sz="609" b="0" i="1" kern="0" spc="45" dirty="0">
                <a:solidFill>
                  <a:srgbClr val="28B6BE"/>
                </a:solidFill>
                <a:latin typeface="Century Gothic"/>
                <a:cs typeface="Century Gothic"/>
              </a:rPr>
              <a:t>its</a:t>
            </a:r>
            <a:r>
              <a:rPr sz="609" b="0" i="1" kern="0" spc="22" dirty="0">
                <a:solidFill>
                  <a:srgbClr val="28B6BE"/>
                </a:solidFill>
                <a:latin typeface="Century Gothic"/>
                <a:cs typeface="Century Gothic"/>
              </a:rPr>
              <a:t> </a:t>
            </a:r>
            <a:r>
              <a:rPr sz="609" b="0" i="1" kern="0" dirty="0">
                <a:solidFill>
                  <a:srgbClr val="28B6BE"/>
                </a:solidFill>
                <a:latin typeface="Century Gothic"/>
                <a:cs typeface="Century Gothic"/>
              </a:rPr>
              <a:t>website:</a:t>
            </a:r>
            <a:r>
              <a:rPr sz="609" b="0" i="1" kern="0" spc="22" dirty="0">
                <a:solidFill>
                  <a:srgbClr val="28B6BE"/>
                </a:solidFill>
                <a:latin typeface="Century Gothic"/>
                <a:cs typeface="Century Gothic"/>
              </a:rPr>
              <a:t> </a:t>
            </a:r>
            <a:r>
              <a:rPr sz="609" b="0" i="1" u="sng" kern="0" spc="-6" dirty="0">
                <a:solidFill>
                  <a:srgbClr val="28B6BE"/>
                </a:solidFill>
                <a:uFill>
                  <a:solidFill>
                    <a:srgbClr val="28B6BE"/>
                  </a:solidFill>
                </a:uFill>
                <a:latin typeface="Verdana"/>
                <a:cs typeface="Verdana"/>
                <a:hlinkClick r:id="rId2"/>
              </a:rPr>
              <a:t>www.ihobe.eus</a:t>
            </a:r>
            <a:endParaRPr sz="609" b="0" kern="0" dirty="0">
              <a:solidFill>
                <a:sysClr val="windowText" lastClr="000000"/>
              </a:solidFill>
              <a:latin typeface="Verdana"/>
              <a:cs typeface="Verdana"/>
            </a:endParaRPr>
          </a:p>
        </p:txBody>
      </p:sp>
      <p:pic>
        <p:nvPicPr>
          <p:cNvPr id="25" name="Picture 24">
            <a:extLst>
              <a:ext uri="{FF2B5EF4-FFF2-40B4-BE49-F238E27FC236}">
                <a16:creationId xmlns:a16="http://schemas.microsoft.com/office/drawing/2014/main" id="{049AFDA5-4188-8AEC-AD92-74EDEE93B1AF}"/>
              </a:ext>
            </a:extLst>
          </p:cNvPr>
          <p:cNvPicPr>
            <a:picLocks noChangeAspect="1"/>
          </p:cNvPicPr>
          <p:nvPr/>
        </p:nvPicPr>
        <p:blipFill>
          <a:blip r:embed="rId3"/>
          <a:stretch>
            <a:fillRect/>
          </a:stretch>
        </p:blipFill>
        <p:spPr>
          <a:xfrm>
            <a:off x="991220" y="898348"/>
            <a:ext cx="7161558" cy="4645036"/>
          </a:xfrm>
          <a:prstGeom prst="rect">
            <a:avLst/>
          </a:prstGeom>
        </p:spPr>
      </p:pic>
    </p:spTree>
    <p:extLst>
      <p:ext uri="{BB962C8B-B14F-4D97-AF65-F5344CB8AC3E}">
        <p14:creationId xmlns:p14="http://schemas.microsoft.com/office/powerpoint/2010/main" val="13772997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454">
            <a:extLst>
              <a:ext uri="{FF2B5EF4-FFF2-40B4-BE49-F238E27FC236}">
                <a16:creationId xmlns:a16="http://schemas.microsoft.com/office/drawing/2014/main" id="{1EE975DE-B27F-BBD7-35E2-3CD84CEC49D6}"/>
              </a:ext>
            </a:extLst>
          </p:cNvPr>
          <p:cNvSpPr>
            <a:spLocks noChangeArrowheads="1"/>
          </p:cNvSpPr>
          <p:nvPr/>
        </p:nvSpPr>
        <p:spPr bwMode="auto">
          <a:xfrm>
            <a:off x="0" y="-793"/>
            <a:ext cx="9144000" cy="6858000"/>
          </a:xfrm>
          <a:prstGeom prst="rect">
            <a:avLst/>
          </a:prstGeom>
          <a:solidFill>
            <a:srgbClr val="1885CB"/>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62000" tIns="144000"/>
          <a:lstStyle>
            <a:lvl1pPr marL="533400" indent="-5334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b="0">
              <a:solidFill>
                <a:schemeClr val="bg1"/>
              </a:solidFill>
              <a:latin typeface="ITC Avant Garde Std Bk" pitchFamily="34" charset="0"/>
            </a:endParaRPr>
          </a:p>
        </p:txBody>
      </p:sp>
      <p:sp>
        <p:nvSpPr>
          <p:cNvPr id="19459" name="Rectangle 231">
            <a:extLst>
              <a:ext uri="{FF2B5EF4-FFF2-40B4-BE49-F238E27FC236}">
                <a16:creationId xmlns:a16="http://schemas.microsoft.com/office/drawing/2014/main" id="{94556312-4142-A811-B6DB-75CF3A02AC55}"/>
              </a:ext>
            </a:extLst>
          </p:cNvPr>
          <p:cNvSpPr>
            <a:spLocks noChangeArrowheads="1"/>
          </p:cNvSpPr>
          <p:nvPr/>
        </p:nvSpPr>
        <p:spPr bwMode="auto">
          <a:xfrm>
            <a:off x="0" y="-8953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b="0">
              <a:solidFill>
                <a:schemeClr val="tx1"/>
              </a:solidFill>
            </a:endParaRPr>
          </a:p>
        </p:txBody>
      </p:sp>
      <p:sp>
        <p:nvSpPr>
          <p:cNvPr id="19499" name="Rectangle 423">
            <a:extLst>
              <a:ext uri="{FF2B5EF4-FFF2-40B4-BE49-F238E27FC236}">
                <a16:creationId xmlns:a16="http://schemas.microsoft.com/office/drawing/2014/main" id="{E686B3D0-A201-3830-430C-9E81673F50CD}"/>
              </a:ext>
            </a:extLst>
          </p:cNvPr>
          <p:cNvSpPr>
            <a:spLocks noChangeArrowheads="1"/>
          </p:cNvSpPr>
          <p:nvPr/>
        </p:nvSpPr>
        <p:spPr bwMode="auto">
          <a:xfrm>
            <a:off x="0" y="77517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b="0">
              <a:solidFill>
                <a:schemeClr val="tx1"/>
              </a:solidFill>
            </a:endParaRPr>
          </a:p>
        </p:txBody>
      </p:sp>
      <p:sp>
        <p:nvSpPr>
          <p:cNvPr id="19500" name="Text Box 589">
            <a:extLst>
              <a:ext uri="{FF2B5EF4-FFF2-40B4-BE49-F238E27FC236}">
                <a16:creationId xmlns:a16="http://schemas.microsoft.com/office/drawing/2014/main" id="{0F738A14-AB5A-B731-9D8F-7B566D4C54FF}"/>
              </a:ext>
            </a:extLst>
          </p:cNvPr>
          <p:cNvSpPr txBox="1">
            <a:spLocks noChangeArrowheads="1"/>
          </p:cNvSpPr>
          <p:nvPr/>
        </p:nvSpPr>
        <p:spPr bwMode="auto">
          <a:xfrm>
            <a:off x="1187624" y="2477177"/>
            <a:ext cx="6768752" cy="1902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l">
              <a:buNone/>
            </a:pPr>
            <a:r>
              <a:rPr lang="en-GB" sz="2800" b="0" u="none" strike="noStrike" baseline="0" dirty="0">
                <a:solidFill>
                  <a:schemeClr val="bg1"/>
                </a:solidFill>
                <a:latin typeface="+mn-lt"/>
              </a:rPr>
              <a:t>Climate &amp; Circularity Calculator by </a:t>
            </a:r>
            <a:r>
              <a:rPr lang="en-GB" sz="2800" b="0" u="none" strike="noStrike" baseline="0" dirty="0" err="1">
                <a:solidFill>
                  <a:schemeClr val="bg1"/>
                </a:solidFill>
                <a:latin typeface="+mn-lt"/>
              </a:rPr>
              <a:t>Ihobe</a:t>
            </a:r>
            <a:r>
              <a:rPr lang="en-GB" sz="2800" b="0" u="none" strike="noStrike" baseline="0" dirty="0">
                <a:solidFill>
                  <a:schemeClr val="bg1"/>
                </a:solidFill>
                <a:latin typeface="+mn-lt"/>
              </a:rPr>
              <a:t> is available free of charge.</a:t>
            </a:r>
          </a:p>
          <a:p>
            <a:pPr algn="l">
              <a:buNone/>
            </a:pPr>
            <a:r>
              <a:rPr lang="en-GB" sz="2800" b="0" u="none" strike="noStrike" baseline="0" dirty="0">
                <a:solidFill>
                  <a:schemeClr val="bg1"/>
                </a:solidFill>
                <a:latin typeface="+mn-lt"/>
              </a:rPr>
              <a:t>Register for your own access profile at the </a:t>
            </a:r>
            <a:r>
              <a:rPr lang="en-GB" sz="2800" b="0" u="none" strike="noStrike" baseline="0" dirty="0" err="1">
                <a:solidFill>
                  <a:schemeClr val="bg1"/>
                </a:solidFill>
                <a:latin typeface="+mn-lt"/>
              </a:rPr>
              <a:t>Ihobe</a:t>
            </a:r>
            <a:r>
              <a:rPr lang="en-GB" sz="2800" b="0" u="none" strike="noStrike" baseline="0" dirty="0">
                <a:solidFill>
                  <a:schemeClr val="bg1"/>
                </a:solidFill>
                <a:latin typeface="+mn-lt"/>
              </a:rPr>
              <a:t> website: </a:t>
            </a:r>
            <a:r>
              <a:rPr lang="en-GB" sz="2800" b="0" u="none" strike="noStrike" baseline="0" dirty="0">
                <a:solidFill>
                  <a:schemeClr val="bg1"/>
                </a:solidFill>
                <a:latin typeface="+mn-lt"/>
                <a:hlinkClick r:id="rId3">
                  <a:extLst>
                    <a:ext uri="{A12FA001-AC4F-418D-AE19-62706E023703}">
                      <ahyp:hlinkClr xmlns:ahyp="http://schemas.microsoft.com/office/drawing/2018/hyperlinkcolor" val="tx"/>
                    </a:ext>
                  </a:extLst>
                </a:hlinkClick>
              </a:rPr>
              <a:t>www.ihobe.eus</a:t>
            </a:r>
            <a:endParaRPr lang="en-GB" altLang="en-US" sz="2800" dirty="0">
              <a:solidFill>
                <a:schemeClr val="bg1"/>
              </a:solidFill>
              <a:latin typeface="+mn-lt"/>
            </a:endParaRPr>
          </a:p>
        </p:txBody>
      </p:sp>
    </p:spTree>
    <p:extLst>
      <p:ext uri="{BB962C8B-B14F-4D97-AF65-F5344CB8AC3E}">
        <p14:creationId xmlns:p14="http://schemas.microsoft.com/office/powerpoint/2010/main" val="32093415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3114811"/>
            <a:ext cx="9144000" cy="628377"/>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panose="020B0604020202020204" pitchFamily="34" charset="0"/>
                <a:cs typeface="Arial" panose="020B0604020202020204" pitchFamily="34" charset="0"/>
              </a:rPr>
              <a:t>THANK YOU</a:t>
            </a:r>
            <a:endParaRPr kumimoji="0" lang="en-GB" sz="1600" b="0" i="0" u="none" strike="noStrike" kern="0" cap="none" spc="15" normalizeH="0" baseline="0" noProof="0" dirty="0">
              <a:ln>
                <a:noFill/>
              </a:ln>
              <a:solidFill>
                <a:sysClr val="window" lastClr="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5858165"/>
      </p:ext>
    </p:extLst>
  </p:cSld>
  <p:clrMapOvr>
    <a:masterClrMapping/>
  </p:clrMapOvr>
  <p:transition>
    <p:fade/>
  </p:transition>
</p:sld>
</file>

<file path=ppt/theme/theme1.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ITC Avant Garde Std B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1" i="0" u="none" strike="noStrike" cap="none" normalizeH="0" baseline="0" smtClean="0">
            <a:ln>
              <a:noFill/>
            </a:ln>
            <a:solidFill>
              <a:schemeClr val="tx1"/>
            </a:solidFill>
            <a:effectLst/>
            <a:latin typeface="ITC Avant Garde Std Bk"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1" i="0" u="none" strike="noStrike" cap="none" normalizeH="0" baseline="0" smtClean="0">
            <a:ln>
              <a:noFill/>
            </a:ln>
            <a:solidFill>
              <a:schemeClr val="tx1"/>
            </a:solidFill>
            <a:effectLst/>
            <a:latin typeface="ITC Avant Garde Std Bk"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sng"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sng"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Eco Presentation_blu_nofr</Template>
  <TotalTime>37677</TotalTime>
  <Words>3773</Words>
  <Application>Microsoft Office PowerPoint</Application>
  <PresentationFormat>On-screen Show (4:3)</PresentationFormat>
  <Paragraphs>525</Paragraphs>
  <Slides>44</Slides>
  <Notes>41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44</vt:i4>
      </vt:variant>
    </vt:vector>
  </HeadingPairs>
  <TitlesOfParts>
    <vt:vector size="54" baseType="lpstr">
      <vt:lpstr>ITC Avant Garde Std Bk</vt:lpstr>
      <vt:lpstr>Arial</vt:lpstr>
      <vt:lpstr>Arial Rounded MT Bold</vt:lpstr>
      <vt:lpstr>Calibri</vt:lpstr>
      <vt:lpstr>Century Gothic</vt:lpstr>
      <vt:lpstr>Lucida Sans</vt:lpstr>
      <vt:lpstr>Verdana</vt:lpstr>
      <vt:lpstr>Eco Presentation_blu_nofr</vt:lpstr>
      <vt:lpstr>2_Eco Presentation_blu_nofr</vt:lpstr>
      <vt:lpstr>Office Theme</vt:lpstr>
      <vt:lpstr>PowerPoint Presentation</vt:lpstr>
      <vt:lpstr>6. g.design : assess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ECODESIGN OPPORTUNITIES IN FASHION &amp; TEXTILES</dc:title>
  <dc:creator>Standalone</dc:creator>
  <cp:lastModifiedBy>Matthew Archer</cp:lastModifiedBy>
  <cp:revision>374</cp:revision>
  <dcterms:created xsi:type="dcterms:W3CDTF">2007-02-27T09:16:04Z</dcterms:created>
  <dcterms:modified xsi:type="dcterms:W3CDTF">2024-11-04T12:59:50Z</dcterms:modified>
</cp:coreProperties>
</file>