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sldIdLst>
    <p:sldId id="260" r:id="rId2"/>
    <p:sldId id="259" r:id="rId3"/>
    <p:sldId id="262" r:id="rId4"/>
    <p:sldId id="261" r:id="rId5"/>
    <p:sldId id="256" r:id="rId6"/>
    <p:sldId id="257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C1A201-DF79-541C-C2EA-9F842EC411E6}" v="26" dt="2022-03-13T10:39:33.240"/>
    <p1510:client id="{03DBCB89-BCD5-79F8-BEF1-143FFF514C9F}" v="567" dt="2022-03-11T20:22:29.231"/>
    <p1510:client id="{416ADB9F-C015-E584-4E91-A6FE75FA5E04}" v="8" dt="2022-03-13T10:26:50.223"/>
    <p1510:client id="{9F2CB92C-1B1D-0A02-15B2-DDAF6482A0DF}" v="44" dt="2022-03-13T09:36:14.604"/>
    <p1510:client id="{F8AFC428-6A87-4E4A-8F70-A70823F41037}" v="520" dt="2022-02-06T12:58:05.0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ca Sorina Bratu (2109991)" userId="S::2109991@student.uwtsd.ac.uk::21945eba-d030-4bfe-9f58-6bfb3ff8ac4f" providerId="AD" clId="Web-{416ADB9F-C015-E584-4E91-A6FE75FA5E04}"/>
    <pc:docChg chg="modSld">
      <pc:chgData name="Florica Sorina Bratu (2109991)" userId="S::2109991@student.uwtsd.ac.uk::21945eba-d030-4bfe-9f58-6bfb3ff8ac4f" providerId="AD" clId="Web-{416ADB9F-C015-E584-4E91-A6FE75FA5E04}" dt="2022-03-13T10:27:36.552" v="14" actId="20577"/>
      <pc:docMkLst>
        <pc:docMk/>
      </pc:docMkLst>
      <pc:sldChg chg="addSp delSp modSp mod setBg setClrOvrMap">
        <pc:chgData name="Florica Sorina Bratu (2109991)" userId="S::2109991@student.uwtsd.ac.uk::21945eba-d030-4bfe-9f58-6bfb3ff8ac4f" providerId="AD" clId="Web-{416ADB9F-C015-E584-4E91-A6FE75FA5E04}" dt="2022-03-13T10:27:36.552" v="14" actId="20577"/>
        <pc:sldMkLst>
          <pc:docMk/>
          <pc:sldMk cId="137611999" sldId="267"/>
        </pc:sldMkLst>
        <pc:spChg chg="mod">
          <ac:chgData name="Florica Sorina Bratu (2109991)" userId="S::2109991@student.uwtsd.ac.uk::21945eba-d030-4bfe-9f58-6bfb3ff8ac4f" providerId="AD" clId="Web-{416ADB9F-C015-E584-4E91-A6FE75FA5E04}" dt="2022-03-13T10:27:17.614" v="12"/>
          <ac:spMkLst>
            <pc:docMk/>
            <pc:sldMk cId="137611999" sldId="267"/>
            <ac:spMk id="2" creationId="{3BB3446F-41C0-44F1-9BE3-1E94820DB47C}"/>
          </ac:spMkLst>
        </pc:spChg>
        <pc:spChg chg="del mod">
          <ac:chgData name="Florica Sorina Bratu (2109991)" userId="S::2109991@student.uwtsd.ac.uk::21945eba-d030-4bfe-9f58-6bfb3ff8ac4f" providerId="AD" clId="Web-{416ADB9F-C015-E584-4E91-A6FE75FA5E04}" dt="2022-03-13T10:27:17.614" v="12"/>
          <ac:spMkLst>
            <pc:docMk/>
            <pc:sldMk cId="137611999" sldId="267"/>
            <ac:spMk id="3" creationId="{0E2946F7-D03F-4D72-9807-77C738250439}"/>
          </ac:spMkLst>
        </pc:spChg>
        <pc:spChg chg="add del">
          <ac:chgData name="Florica Sorina Bratu (2109991)" userId="S::2109991@student.uwtsd.ac.uk::21945eba-d030-4bfe-9f58-6bfb3ff8ac4f" providerId="AD" clId="Web-{416ADB9F-C015-E584-4E91-A6FE75FA5E04}" dt="2022-03-13T10:27:17.614" v="12"/>
          <ac:spMkLst>
            <pc:docMk/>
            <pc:sldMk cId="137611999" sldId="267"/>
            <ac:spMk id="8" creationId="{DDBA86CC-34C3-43C1-B328-62490FE69046}"/>
          </ac:spMkLst>
        </pc:spChg>
        <pc:spChg chg="add del">
          <ac:chgData name="Florica Sorina Bratu (2109991)" userId="S::2109991@student.uwtsd.ac.uk::21945eba-d030-4bfe-9f58-6bfb3ff8ac4f" providerId="AD" clId="Web-{416ADB9F-C015-E584-4E91-A6FE75FA5E04}" dt="2022-03-13T10:27:17.614" v="12"/>
          <ac:spMkLst>
            <pc:docMk/>
            <pc:sldMk cId="137611999" sldId="267"/>
            <ac:spMk id="10" creationId="{9CF4C9D6-90BC-48A0-91E8-0F0373CA11B5}"/>
          </ac:spMkLst>
        </pc:spChg>
        <pc:spChg chg="add del">
          <ac:chgData name="Florica Sorina Bratu (2109991)" userId="S::2109991@student.uwtsd.ac.uk::21945eba-d030-4bfe-9f58-6bfb3ff8ac4f" providerId="AD" clId="Web-{416ADB9F-C015-E584-4E91-A6FE75FA5E04}" dt="2022-03-13T10:27:17.583" v="11"/>
          <ac:spMkLst>
            <pc:docMk/>
            <pc:sldMk cId="137611999" sldId="267"/>
            <ac:spMk id="15" creationId="{74CD14DB-BB81-479F-A1FC-1C75640E9F84}"/>
          </ac:spMkLst>
        </pc:spChg>
        <pc:spChg chg="add">
          <ac:chgData name="Florica Sorina Bratu (2109991)" userId="S::2109991@student.uwtsd.ac.uk::21945eba-d030-4bfe-9f58-6bfb3ff8ac4f" providerId="AD" clId="Web-{416ADB9F-C015-E584-4E91-A6FE75FA5E04}" dt="2022-03-13T10:27:17.614" v="12"/>
          <ac:spMkLst>
            <pc:docMk/>
            <pc:sldMk cId="137611999" sldId="267"/>
            <ac:spMk id="16" creationId="{D8B9538A-2A89-47DD-996C-7D2BE2AB6CA0}"/>
          </ac:spMkLst>
        </pc:spChg>
        <pc:spChg chg="add del">
          <ac:chgData name="Florica Sorina Bratu (2109991)" userId="S::2109991@student.uwtsd.ac.uk::21945eba-d030-4bfe-9f58-6bfb3ff8ac4f" providerId="AD" clId="Web-{416ADB9F-C015-E584-4E91-A6FE75FA5E04}" dt="2022-03-13T10:27:17.583" v="11"/>
          <ac:spMkLst>
            <pc:docMk/>
            <pc:sldMk cId="137611999" sldId="267"/>
            <ac:spMk id="17" creationId="{C943A91B-7CA7-4592-A975-73B1BF8C4C74}"/>
          </ac:spMkLst>
        </pc:spChg>
        <pc:spChg chg="add">
          <ac:chgData name="Florica Sorina Bratu (2109991)" userId="S::2109991@student.uwtsd.ac.uk::21945eba-d030-4bfe-9f58-6bfb3ff8ac4f" providerId="AD" clId="Web-{416ADB9F-C015-E584-4E91-A6FE75FA5E04}" dt="2022-03-13T10:27:17.614" v="12"/>
          <ac:spMkLst>
            <pc:docMk/>
            <pc:sldMk cId="137611999" sldId="267"/>
            <ac:spMk id="18" creationId="{E625979B-5325-4898-8EF9-5C174B19218E}"/>
          </ac:spMkLst>
        </pc:spChg>
        <pc:spChg chg="add del">
          <ac:chgData name="Florica Sorina Bratu (2109991)" userId="S::2109991@student.uwtsd.ac.uk::21945eba-d030-4bfe-9f58-6bfb3ff8ac4f" providerId="AD" clId="Web-{416ADB9F-C015-E584-4E91-A6FE75FA5E04}" dt="2022-03-13T10:27:17.583" v="11"/>
          <ac:spMkLst>
            <pc:docMk/>
            <pc:sldMk cId="137611999" sldId="267"/>
            <ac:spMk id="19" creationId="{EC471314-E46A-414B-8D91-74880E84F187}"/>
          </ac:spMkLst>
        </pc:spChg>
        <pc:spChg chg="add">
          <ac:chgData name="Florica Sorina Bratu (2109991)" userId="S::2109991@student.uwtsd.ac.uk::21945eba-d030-4bfe-9f58-6bfb3ff8ac4f" providerId="AD" clId="Web-{416ADB9F-C015-E584-4E91-A6FE75FA5E04}" dt="2022-03-13T10:27:17.614" v="12"/>
          <ac:spMkLst>
            <pc:docMk/>
            <pc:sldMk cId="137611999" sldId="267"/>
            <ac:spMk id="20" creationId="{34B22E2B-30D5-47A4-97C5-091EA1ABC728}"/>
          </ac:spMkLst>
        </pc:spChg>
        <pc:spChg chg="add del">
          <ac:chgData name="Florica Sorina Bratu (2109991)" userId="S::2109991@student.uwtsd.ac.uk::21945eba-d030-4bfe-9f58-6bfb3ff8ac4f" providerId="AD" clId="Web-{416ADB9F-C015-E584-4E91-A6FE75FA5E04}" dt="2022-03-13T10:27:17.583" v="11"/>
          <ac:spMkLst>
            <pc:docMk/>
            <pc:sldMk cId="137611999" sldId="267"/>
            <ac:spMk id="21" creationId="{6A681326-1C9D-44A3-A627-3871BDAE4127}"/>
          </ac:spMkLst>
        </pc:spChg>
        <pc:spChg chg="add">
          <ac:chgData name="Florica Sorina Bratu (2109991)" userId="S::2109991@student.uwtsd.ac.uk::21945eba-d030-4bfe-9f58-6bfb3ff8ac4f" providerId="AD" clId="Web-{416ADB9F-C015-E584-4E91-A6FE75FA5E04}" dt="2022-03-13T10:27:17.614" v="12"/>
          <ac:spMkLst>
            <pc:docMk/>
            <pc:sldMk cId="137611999" sldId="267"/>
            <ac:spMk id="22" creationId="{9B6DA3CD-A002-40ED-8194-B4E637BD7669}"/>
          </ac:spMkLst>
        </pc:spChg>
        <pc:graphicFrameChg chg="add modGraphic">
          <ac:chgData name="Florica Sorina Bratu (2109991)" userId="S::2109991@student.uwtsd.ac.uk::21945eba-d030-4bfe-9f58-6bfb3ff8ac4f" providerId="AD" clId="Web-{416ADB9F-C015-E584-4E91-A6FE75FA5E04}" dt="2022-03-13T10:27:36.552" v="14" actId="20577"/>
          <ac:graphicFrameMkLst>
            <pc:docMk/>
            <pc:sldMk cId="137611999" sldId="267"/>
            <ac:graphicFrameMk id="12" creationId="{D9AEF80D-9C8F-65E9-34E2-06EF61675457}"/>
          </ac:graphicFrameMkLst>
        </pc:graphicFrameChg>
      </pc:sldChg>
    </pc:docChg>
  </pc:docChgLst>
  <pc:docChgLst>
    <pc:chgData name="Florica Sorina Bratu (2109991)" userId="S::2109991@student.uwtsd.ac.uk::21945eba-d030-4bfe-9f58-6bfb3ff8ac4f" providerId="AD" clId="Web-{02C1A201-DF79-541C-C2EA-9F842EC411E6}"/>
    <pc:docChg chg="modSld">
      <pc:chgData name="Florica Sorina Bratu (2109991)" userId="S::2109991@student.uwtsd.ac.uk::21945eba-d030-4bfe-9f58-6bfb3ff8ac4f" providerId="AD" clId="Web-{02C1A201-DF79-541C-C2EA-9F842EC411E6}" dt="2022-03-13T10:39:33.240" v="31"/>
      <pc:docMkLst>
        <pc:docMk/>
      </pc:docMkLst>
      <pc:sldChg chg="modSp">
        <pc:chgData name="Florica Sorina Bratu (2109991)" userId="S::2109991@student.uwtsd.ac.uk::21945eba-d030-4bfe-9f58-6bfb3ff8ac4f" providerId="AD" clId="Web-{02C1A201-DF79-541C-C2EA-9F842EC411E6}" dt="2022-03-13T10:37:03.158" v="23" actId="20577"/>
        <pc:sldMkLst>
          <pc:docMk/>
          <pc:sldMk cId="1886809775" sldId="257"/>
        </pc:sldMkLst>
        <pc:spChg chg="mod">
          <ac:chgData name="Florica Sorina Bratu (2109991)" userId="S::2109991@student.uwtsd.ac.uk::21945eba-d030-4bfe-9f58-6bfb3ff8ac4f" providerId="AD" clId="Web-{02C1A201-DF79-541C-C2EA-9F842EC411E6}" dt="2022-03-13T10:37:03.158" v="23" actId="20577"/>
          <ac:spMkLst>
            <pc:docMk/>
            <pc:sldMk cId="1886809775" sldId="257"/>
            <ac:spMk id="2" creationId="{41060AA6-1428-41B6-8193-A058112AB8E4}"/>
          </ac:spMkLst>
        </pc:spChg>
      </pc:sldChg>
      <pc:sldChg chg="modSp">
        <pc:chgData name="Florica Sorina Bratu (2109991)" userId="S::2109991@student.uwtsd.ac.uk::21945eba-d030-4bfe-9f58-6bfb3ff8ac4f" providerId="AD" clId="Web-{02C1A201-DF79-541C-C2EA-9F842EC411E6}" dt="2022-03-13T10:36:28.140" v="17" actId="20577"/>
        <pc:sldMkLst>
          <pc:docMk/>
          <pc:sldMk cId="2379341905" sldId="260"/>
        </pc:sldMkLst>
        <pc:spChg chg="mod">
          <ac:chgData name="Florica Sorina Bratu (2109991)" userId="S::2109991@student.uwtsd.ac.uk::21945eba-d030-4bfe-9f58-6bfb3ff8ac4f" providerId="AD" clId="Web-{02C1A201-DF79-541C-C2EA-9F842EC411E6}" dt="2022-03-13T10:36:28.140" v="17" actId="20577"/>
          <ac:spMkLst>
            <pc:docMk/>
            <pc:sldMk cId="2379341905" sldId="260"/>
            <ac:spMk id="2" creationId="{3ED7871B-BEBD-4A93-90BB-911C5A04A219}"/>
          </ac:spMkLst>
        </pc:spChg>
        <pc:spChg chg="mod">
          <ac:chgData name="Florica Sorina Bratu (2109991)" userId="S::2109991@student.uwtsd.ac.uk::21945eba-d030-4bfe-9f58-6bfb3ff8ac4f" providerId="AD" clId="Web-{02C1A201-DF79-541C-C2EA-9F842EC411E6}" dt="2022-03-13T10:35:31.918" v="9" actId="20577"/>
          <ac:spMkLst>
            <pc:docMk/>
            <pc:sldMk cId="2379341905" sldId="260"/>
            <ac:spMk id="4" creationId="{F89A28C8-08A8-45B5-9718-A0BDCFE6BF54}"/>
          </ac:spMkLst>
        </pc:spChg>
      </pc:sldChg>
      <pc:sldChg chg="addSp modSp">
        <pc:chgData name="Florica Sorina Bratu (2109991)" userId="S::2109991@student.uwtsd.ac.uk::21945eba-d030-4bfe-9f58-6bfb3ff8ac4f" providerId="AD" clId="Web-{02C1A201-DF79-541C-C2EA-9F842EC411E6}" dt="2022-03-13T10:39:33.240" v="31"/>
        <pc:sldMkLst>
          <pc:docMk/>
          <pc:sldMk cId="137611999" sldId="267"/>
        </pc:sldMkLst>
        <pc:spChg chg="add">
          <ac:chgData name="Florica Sorina Bratu (2109991)" userId="S::2109991@student.uwtsd.ac.uk::21945eba-d030-4bfe-9f58-6bfb3ff8ac4f" providerId="AD" clId="Web-{02C1A201-DF79-541C-C2EA-9F842EC411E6}" dt="2022-03-13T10:39:33.240" v="31"/>
          <ac:spMkLst>
            <pc:docMk/>
            <pc:sldMk cId="137611999" sldId="267"/>
            <ac:spMk id="61" creationId="{AD9E66FA-103E-4A03-87A0-8B6EA4D7CFDC}"/>
          </ac:spMkLst>
        </pc:spChg>
        <pc:graphicFrameChg chg="modGraphic">
          <ac:chgData name="Florica Sorina Bratu (2109991)" userId="S::2109991@student.uwtsd.ac.uk::21945eba-d030-4bfe-9f58-6bfb3ff8ac4f" providerId="AD" clId="Web-{02C1A201-DF79-541C-C2EA-9F842EC411E6}" dt="2022-03-13T10:39:31.505" v="30" actId="20577"/>
          <ac:graphicFrameMkLst>
            <pc:docMk/>
            <pc:sldMk cId="137611999" sldId="267"/>
            <ac:graphicFrameMk id="12" creationId="{D9AEF80D-9C8F-65E9-34E2-06EF61675457}"/>
          </ac:graphicFrameMkLst>
        </pc:graphicFrameChg>
      </pc:sldChg>
    </pc:docChg>
  </pc:docChgLst>
  <pc:docChgLst>
    <pc:chgData name="Florica Bratu (2109991)" userId="S::2109991@student.uwtsd.ac.uk::21945eba-d030-4bfe-9f58-6bfb3ff8ac4f" providerId="AD" clId="Web-{F8AFC428-6A87-4E4A-8F70-A70823F41037}"/>
    <pc:docChg chg="addSld modSld sldOrd addMainMaster delMainMaster">
      <pc:chgData name="Florica Bratu (2109991)" userId="S::2109991@student.uwtsd.ac.uk::21945eba-d030-4bfe-9f58-6bfb3ff8ac4f" providerId="AD" clId="Web-{F8AFC428-6A87-4E4A-8F70-A70823F41037}" dt="2022-02-06T12:58:05.024" v="322" actId="20577"/>
      <pc:docMkLst>
        <pc:docMk/>
      </pc:docMkLst>
      <pc:sldChg chg="addSp delSp modSp mod ord modClrScheme chgLayout">
        <pc:chgData name="Florica Bratu (2109991)" userId="S::2109991@student.uwtsd.ac.uk::21945eba-d030-4bfe-9f58-6bfb3ff8ac4f" providerId="AD" clId="Web-{F8AFC428-6A87-4E4A-8F70-A70823F41037}" dt="2022-02-06T12:53:31.721" v="301"/>
        <pc:sldMkLst>
          <pc:docMk/>
          <pc:sldMk cId="109857222" sldId="256"/>
        </pc:sldMkLst>
        <pc:spChg chg="del">
          <ac:chgData name="Florica Bratu (2109991)" userId="S::2109991@student.uwtsd.ac.uk::21945eba-d030-4bfe-9f58-6bfb3ff8ac4f" providerId="AD" clId="Web-{F8AFC428-6A87-4E4A-8F70-A70823F41037}" dt="2022-02-06T12:09:52.787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Florica Bratu (2109991)" userId="S::2109991@student.uwtsd.ac.uk::21945eba-d030-4bfe-9f58-6bfb3ff8ac4f" providerId="AD" clId="Web-{F8AFC428-6A87-4E4A-8F70-A70823F41037}" dt="2022-02-06T12:09:59.084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Florica Bratu (2109991)" userId="S::2109991@student.uwtsd.ac.uk::21945eba-d030-4bfe-9f58-6bfb3ff8ac4f" providerId="AD" clId="Web-{F8AFC428-6A87-4E4A-8F70-A70823F41037}" dt="2022-02-06T12:26:46.355" v="154" actId="20577"/>
          <ac:spMkLst>
            <pc:docMk/>
            <pc:sldMk cId="109857222" sldId="256"/>
            <ac:spMk id="4" creationId="{6C3BDA2B-AC3A-4898-99F2-572472D67C9B}"/>
          </ac:spMkLst>
        </pc:spChg>
        <pc:spChg chg="add del">
          <ac:chgData name="Florica Bratu (2109991)" userId="S::2109991@student.uwtsd.ac.uk::21945eba-d030-4bfe-9f58-6bfb3ff8ac4f" providerId="AD" clId="Web-{F8AFC428-6A87-4E4A-8F70-A70823F41037}" dt="2022-02-06T12:11:23.477" v="9"/>
          <ac:spMkLst>
            <pc:docMk/>
            <pc:sldMk cId="109857222" sldId="256"/>
            <ac:spMk id="5" creationId="{C580B2E9-057D-4834-8E7D-E527C2191708}"/>
          </ac:spMkLst>
        </pc:spChg>
        <pc:spChg chg="add mod">
          <ac:chgData name="Florica Bratu (2109991)" userId="S::2109991@student.uwtsd.ac.uk::21945eba-d030-4bfe-9f58-6bfb3ff8ac4f" providerId="AD" clId="Web-{F8AFC428-6A87-4E4A-8F70-A70823F41037}" dt="2022-02-06T12:30:20.898" v="157" actId="1076"/>
          <ac:spMkLst>
            <pc:docMk/>
            <pc:sldMk cId="109857222" sldId="256"/>
            <ac:spMk id="6" creationId="{40805A14-1A08-4581-A585-3B63CDEA3166}"/>
          </ac:spMkLst>
        </pc:spChg>
      </pc:sldChg>
      <pc:sldChg chg="new">
        <pc:chgData name="Florica Bratu (2109991)" userId="S::2109991@student.uwtsd.ac.uk::21945eba-d030-4bfe-9f58-6bfb3ff8ac4f" providerId="AD" clId="Web-{F8AFC428-6A87-4E4A-8F70-A70823F41037}" dt="2022-02-06T12:29:57.257" v="155"/>
        <pc:sldMkLst>
          <pc:docMk/>
          <pc:sldMk cId="1886809775" sldId="257"/>
        </pc:sldMkLst>
      </pc:sldChg>
      <pc:sldChg chg="modSp new">
        <pc:chgData name="Florica Bratu (2109991)" userId="S::2109991@student.uwtsd.ac.uk::21945eba-d030-4bfe-9f58-6bfb3ff8ac4f" providerId="AD" clId="Web-{F8AFC428-6A87-4E4A-8F70-A70823F41037}" dt="2022-02-06T12:58:05.024" v="322" actId="20577"/>
        <pc:sldMkLst>
          <pc:docMk/>
          <pc:sldMk cId="4042000192" sldId="258"/>
        </pc:sldMkLst>
        <pc:spChg chg="mod">
          <ac:chgData name="Florica Bratu (2109991)" userId="S::2109991@student.uwtsd.ac.uk::21945eba-d030-4bfe-9f58-6bfb3ff8ac4f" providerId="AD" clId="Web-{F8AFC428-6A87-4E4A-8F70-A70823F41037}" dt="2022-02-06T12:58:05.024" v="322" actId="20577"/>
          <ac:spMkLst>
            <pc:docMk/>
            <pc:sldMk cId="4042000192" sldId="258"/>
            <ac:spMk id="2" creationId="{6C3D9AE3-43C5-431E-B47C-EB5926720F17}"/>
          </ac:spMkLst>
        </pc:spChg>
      </pc:sldChg>
      <pc:sldChg chg="new">
        <pc:chgData name="Florica Bratu (2109991)" userId="S::2109991@student.uwtsd.ac.uk::21945eba-d030-4bfe-9f58-6bfb3ff8ac4f" providerId="AD" clId="Web-{F8AFC428-6A87-4E4A-8F70-A70823F41037}" dt="2022-02-06T12:30:34.383" v="158"/>
        <pc:sldMkLst>
          <pc:docMk/>
          <pc:sldMk cId="559493656" sldId="259"/>
        </pc:sldMkLst>
      </pc:sldChg>
      <pc:sldChg chg="addSp delSp modSp new">
        <pc:chgData name="Florica Bratu (2109991)" userId="S::2109991@student.uwtsd.ac.uk::21945eba-d030-4bfe-9f58-6bfb3ff8ac4f" providerId="AD" clId="Web-{F8AFC428-6A87-4E4A-8F70-A70823F41037}" dt="2022-02-06T12:52:53.375" v="299" actId="20577"/>
        <pc:sldMkLst>
          <pc:docMk/>
          <pc:sldMk cId="2379341905" sldId="260"/>
        </pc:sldMkLst>
        <pc:spChg chg="mod">
          <ac:chgData name="Florica Bratu (2109991)" userId="S::2109991@student.uwtsd.ac.uk::21945eba-d030-4bfe-9f58-6bfb3ff8ac4f" providerId="AD" clId="Web-{F8AFC428-6A87-4E4A-8F70-A70823F41037}" dt="2022-02-06T12:46:51.397" v="218" actId="20577"/>
          <ac:spMkLst>
            <pc:docMk/>
            <pc:sldMk cId="2379341905" sldId="260"/>
            <ac:spMk id="2" creationId="{3ED7871B-BEBD-4A93-90BB-911C5A04A219}"/>
          </ac:spMkLst>
        </pc:spChg>
        <pc:spChg chg="del">
          <ac:chgData name="Florica Bratu (2109991)" userId="S::2109991@student.uwtsd.ac.uk::21945eba-d030-4bfe-9f58-6bfb3ff8ac4f" providerId="AD" clId="Web-{F8AFC428-6A87-4E4A-8F70-A70823F41037}" dt="2022-02-06T12:46:57.679" v="219"/>
          <ac:spMkLst>
            <pc:docMk/>
            <pc:sldMk cId="2379341905" sldId="260"/>
            <ac:spMk id="3" creationId="{2F4303B9-C082-480F-A6B1-F79FFFD86FE3}"/>
          </ac:spMkLst>
        </pc:spChg>
        <pc:spChg chg="add mod">
          <ac:chgData name="Florica Bratu (2109991)" userId="S::2109991@student.uwtsd.ac.uk::21945eba-d030-4bfe-9f58-6bfb3ff8ac4f" providerId="AD" clId="Web-{F8AFC428-6A87-4E4A-8F70-A70823F41037}" dt="2022-02-06T12:52:53.375" v="299" actId="20577"/>
          <ac:spMkLst>
            <pc:docMk/>
            <pc:sldMk cId="2379341905" sldId="260"/>
            <ac:spMk id="4" creationId="{F89A28C8-08A8-45B5-9718-A0BDCFE6BF54}"/>
          </ac:spMkLst>
        </pc:spChg>
      </pc:sldChg>
      <pc:sldMasterChg chg="del delSldLayout">
        <pc:chgData name="Florica Bratu (2109991)" userId="S::2109991@student.uwtsd.ac.uk::21945eba-d030-4bfe-9f58-6bfb3ff8ac4f" providerId="AD" clId="Web-{F8AFC428-6A87-4E4A-8F70-A70823F41037}" dt="2022-02-06T12:26:04.103" v="149"/>
        <pc:sldMasterMkLst>
          <pc:docMk/>
          <pc:sldMasterMk cId="2460954070" sldId="2147483660"/>
        </pc:sldMasterMkLst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Florica Bratu (2109991)" userId="S::2109991@student.uwtsd.ac.uk::21945eba-d030-4bfe-9f58-6bfb3ff8ac4f" providerId="AD" clId="Web-{F8AFC428-6A87-4E4A-8F70-A70823F41037}" dt="2022-02-06T12:26:04.103" v="149"/>
        <pc:sldMasterMkLst>
          <pc:docMk/>
          <pc:sldMasterMk cId="1798159712" sldId="2147483672"/>
        </pc:sldMasterMkLst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3852828554" sldId="2147483673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870653114" sldId="2147483674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644634539" sldId="2147483675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2135148937" sldId="2147483676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1276761245" sldId="2147483677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429039732" sldId="2147483678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911641561" sldId="2147483679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2731090517" sldId="2147483680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2377896267" sldId="2147483681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3838101555" sldId="2147483682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2033118995" sldId="2147483683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523111771" sldId="2147483684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2281966769" sldId="2147483685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510361100" sldId="2147483686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884049880" sldId="2147483687"/>
          </pc:sldLayoutMkLst>
        </pc:sldLayoutChg>
        <pc:sldLayoutChg chg="add mod replId">
          <pc:chgData name="Florica Bratu (2109991)" userId="S::2109991@student.uwtsd.ac.uk::21945eba-d030-4bfe-9f58-6bfb3ff8ac4f" providerId="AD" clId="Web-{F8AFC428-6A87-4E4A-8F70-A70823F41037}" dt="2022-02-06T12:26:04.103" v="149"/>
          <pc:sldLayoutMkLst>
            <pc:docMk/>
            <pc:sldMasterMk cId="1798159712" sldId="2147483672"/>
            <pc:sldLayoutMk cId="1309236419" sldId="2147483688"/>
          </pc:sldLayoutMkLst>
        </pc:sldLayoutChg>
      </pc:sldMasterChg>
    </pc:docChg>
  </pc:docChgLst>
  <pc:docChgLst>
    <pc:chgData name="Florica Sorina Bratu (2109991)" userId="S::2109991@student.uwtsd.ac.uk::21945eba-d030-4bfe-9f58-6bfb3ff8ac4f" providerId="AD" clId="Web-{9F2CB92C-1B1D-0A02-15B2-DDAF6482A0DF}"/>
    <pc:docChg chg="modSld">
      <pc:chgData name="Florica Sorina Bratu (2109991)" userId="S::2109991@student.uwtsd.ac.uk::21945eba-d030-4bfe-9f58-6bfb3ff8ac4f" providerId="AD" clId="Web-{9F2CB92C-1B1D-0A02-15B2-DDAF6482A0DF}" dt="2022-03-13T09:36:14.604" v="46" actId="20577"/>
      <pc:docMkLst>
        <pc:docMk/>
      </pc:docMkLst>
      <pc:sldChg chg="modSp">
        <pc:chgData name="Florica Sorina Bratu (2109991)" userId="S::2109991@student.uwtsd.ac.uk::21945eba-d030-4bfe-9f58-6bfb3ff8ac4f" providerId="AD" clId="Web-{9F2CB92C-1B1D-0A02-15B2-DDAF6482A0DF}" dt="2022-03-13T09:32:10.076" v="44" actId="20577"/>
        <pc:sldMkLst>
          <pc:docMk/>
          <pc:sldMk cId="109857222" sldId="256"/>
        </pc:sldMkLst>
        <pc:spChg chg="mod">
          <ac:chgData name="Florica Sorina Bratu (2109991)" userId="S::2109991@student.uwtsd.ac.uk::21945eba-d030-4bfe-9f58-6bfb3ff8ac4f" providerId="AD" clId="Web-{9F2CB92C-1B1D-0A02-15B2-DDAF6482A0DF}" dt="2022-03-13T09:32:10.076" v="44" actId="20577"/>
          <ac:spMkLst>
            <pc:docMk/>
            <pc:sldMk cId="109857222" sldId="256"/>
            <ac:spMk id="6" creationId="{40805A14-1A08-4581-A585-3B63CDEA3166}"/>
          </ac:spMkLst>
        </pc:spChg>
      </pc:sldChg>
      <pc:sldChg chg="modSp">
        <pc:chgData name="Florica Sorina Bratu (2109991)" userId="S::2109991@student.uwtsd.ac.uk::21945eba-d030-4bfe-9f58-6bfb3ff8ac4f" providerId="AD" clId="Web-{9F2CB92C-1B1D-0A02-15B2-DDAF6482A0DF}" dt="2022-03-13T09:36:14.604" v="46" actId="20577"/>
        <pc:sldMkLst>
          <pc:docMk/>
          <pc:sldMk cId="35462424" sldId="263"/>
        </pc:sldMkLst>
        <pc:spChg chg="mod">
          <ac:chgData name="Florica Sorina Bratu (2109991)" userId="S::2109991@student.uwtsd.ac.uk::21945eba-d030-4bfe-9f58-6bfb3ff8ac4f" providerId="AD" clId="Web-{9F2CB92C-1B1D-0A02-15B2-DDAF6482A0DF}" dt="2022-03-13T09:36:14.604" v="46" actId="20577"/>
          <ac:spMkLst>
            <pc:docMk/>
            <pc:sldMk cId="35462424" sldId="263"/>
            <ac:spMk id="3" creationId="{F20E2E9F-DEC7-438F-B6C5-C482A2C0EB15}"/>
          </ac:spMkLst>
        </pc:spChg>
      </pc:sldChg>
    </pc:docChg>
  </pc:docChgLst>
  <pc:docChgLst>
    <pc:chgData name="Florica Sorina Bratu (2109991)" userId="S::2109991@student.uwtsd.ac.uk::21945eba-d030-4bfe-9f58-6bfb3ff8ac4f" providerId="AD" clId="Web-{FF669318-91C3-1A2B-C224-99AECCE14F66}"/>
    <pc:docChg chg="modSld">
      <pc:chgData name="Florica Sorina Bratu (2109991)" userId="S::2109991@student.uwtsd.ac.uk::21945eba-d030-4bfe-9f58-6bfb3ff8ac4f" providerId="AD" clId="Web-{FF669318-91C3-1A2B-C224-99AECCE14F66}" dt="2022-03-13T10:30:59.959" v="0"/>
      <pc:docMkLst>
        <pc:docMk/>
      </pc:docMkLst>
      <pc:sldChg chg="addSp delSp modSp mod setBg setClrOvrMap">
        <pc:chgData name="Florica Sorina Bratu (2109991)" userId="S::2109991@student.uwtsd.ac.uk::21945eba-d030-4bfe-9f58-6bfb3ff8ac4f" providerId="AD" clId="Web-{FF669318-91C3-1A2B-C224-99AECCE14F66}" dt="2022-03-13T10:30:59.959" v="0"/>
        <pc:sldMkLst>
          <pc:docMk/>
          <pc:sldMk cId="137611999" sldId="267"/>
        </pc:sldMkLst>
        <pc:spChg chg="mod">
          <ac:chgData name="Florica Sorina Bratu (2109991)" userId="S::2109991@student.uwtsd.ac.uk::21945eba-d030-4bfe-9f58-6bfb3ff8ac4f" providerId="AD" clId="Web-{FF669318-91C3-1A2B-C224-99AECCE14F66}" dt="2022-03-13T10:30:59.959" v="0"/>
          <ac:spMkLst>
            <pc:docMk/>
            <pc:sldMk cId="137611999" sldId="267"/>
            <ac:spMk id="2" creationId="{3BB3446F-41C0-44F1-9BE3-1E94820DB47C}"/>
          </ac:spMkLst>
        </pc:spChg>
        <pc:spChg chg="del">
          <ac:chgData name="Florica Sorina Bratu (2109991)" userId="S::2109991@student.uwtsd.ac.uk::21945eba-d030-4bfe-9f58-6bfb3ff8ac4f" providerId="AD" clId="Web-{FF669318-91C3-1A2B-C224-99AECCE14F66}" dt="2022-03-13T10:30:59.959" v="0"/>
          <ac:spMkLst>
            <pc:docMk/>
            <pc:sldMk cId="137611999" sldId="267"/>
            <ac:spMk id="16" creationId="{D8B9538A-2A89-47DD-996C-7D2BE2AB6CA0}"/>
          </ac:spMkLst>
        </pc:spChg>
        <pc:spChg chg="del">
          <ac:chgData name="Florica Sorina Bratu (2109991)" userId="S::2109991@student.uwtsd.ac.uk::21945eba-d030-4bfe-9f58-6bfb3ff8ac4f" providerId="AD" clId="Web-{FF669318-91C3-1A2B-C224-99AECCE14F66}" dt="2022-03-13T10:30:59.959" v="0"/>
          <ac:spMkLst>
            <pc:docMk/>
            <pc:sldMk cId="137611999" sldId="267"/>
            <ac:spMk id="18" creationId="{E625979B-5325-4898-8EF9-5C174B19218E}"/>
          </ac:spMkLst>
        </pc:spChg>
        <pc:spChg chg="del">
          <ac:chgData name="Florica Sorina Bratu (2109991)" userId="S::2109991@student.uwtsd.ac.uk::21945eba-d030-4bfe-9f58-6bfb3ff8ac4f" providerId="AD" clId="Web-{FF669318-91C3-1A2B-C224-99AECCE14F66}" dt="2022-03-13T10:30:59.959" v="0"/>
          <ac:spMkLst>
            <pc:docMk/>
            <pc:sldMk cId="137611999" sldId="267"/>
            <ac:spMk id="20" creationId="{34B22E2B-30D5-47A4-97C5-091EA1ABC728}"/>
          </ac:spMkLst>
        </pc:spChg>
        <pc:spChg chg="del">
          <ac:chgData name="Florica Sorina Bratu (2109991)" userId="S::2109991@student.uwtsd.ac.uk::21945eba-d030-4bfe-9f58-6bfb3ff8ac4f" providerId="AD" clId="Web-{FF669318-91C3-1A2B-C224-99AECCE14F66}" dt="2022-03-13T10:30:59.959" v="0"/>
          <ac:spMkLst>
            <pc:docMk/>
            <pc:sldMk cId="137611999" sldId="267"/>
            <ac:spMk id="22" creationId="{9B6DA3CD-A002-40ED-8194-B4E637BD7669}"/>
          </ac:spMkLst>
        </pc:spChg>
        <pc:spChg chg="add">
          <ac:chgData name="Florica Sorina Bratu (2109991)" userId="S::2109991@student.uwtsd.ac.uk::21945eba-d030-4bfe-9f58-6bfb3ff8ac4f" providerId="AD" clId="Web-{FF669318-91C3-1A2B-C224-99AECCE14F66}" dt="2022-03-13T10:30:59.959" v="0"/>
          <ac:spMkLst>
            <pc:docMk/>
            <pc:sldMk cId="137611999" sldId="267"/>
            <ac:spMk id="27" creationId="{C696EBFA-4394-4B46-9875-039A1F1D676D}"/>
          </ac:spMkLst>
        </pc:spChg>
        <pc:graphicFrameChg chg="mod modGraphic">
          <ac:chgData name="Florica Sorina Bratu (2109991)" userId="S::2109991@student.uwtsd.ac.uk::21945eba-d030-4bfe-9f58-6bfb3ff8ac4f" providerId="AD" clId="Web-{FF669318-91C3-1A2B-C224-99AECCE14F66}" dt="2022-03-13T10:30:59.959" v="0"/>
          <ac:graphicFrameMkLst>
            <pc:docMk/>
            <pc:sldMk cId="137611999" sldId="267"/>
            <ac:graphicFrameMk id="12" creationId="{D9AEF80D-9C8F-65E9-34E2-06EF61675457}"/>
          </ac:graphicFrameMkLst>
        </pc:graphicFrameChg>
      </pc:sldChg>
    </pc:docChg>
  </pc:docChgLst>
  <pc:docChgLst>
    <pc:chgData name="Florica Sorina Bratu (2109991)" userId="S::2109991@student.uwtsd.ac.uk::21945eba-d030-4bfe-9f58-6bfb3ff8ac4f" providerId="AD" clId="Web-{03DBCB89-BCD5-79F8-BEF1-143FFF514C9F}"/>
    <pc:docChg chg="addSld delSld modSld addMainMaster delMainMaster">
      <pc:chgData name="Florica Sorina Bratu (2109991)" userId="S::2109991@student.uwtsd.ac.uk::21945eba-d030-4bfe-9f58-6bfb3ff8ac4f" providerId="AD" clId="Web-{03DBCB89-BCD5-79F8-BEF1-143FFF514C9F}" dt="2022-03-11T20:22:29.231" v="492" actId="14100"/>
      <pc:docMkLst>
        <pc:docMk/>
      </pc:docMkLst>
      <pc:sldChg chg="addSp delSp modSp mod setBg modClrScheme setClrOvrMap chgLayout">
        <pc:chgData name="Florica Sorina Bratu (2109991)" userId="S::2109991@student.uwtsd.ac.uk::21945eba-d030-4bfe-9f58-6bfb3ff8ac4f" providerId="AD" clId="Web-{03DBCB89-BCD5-79F8-BEF1-143FFF514C9F}" dt="2022-03-11T20:03:55.308" v="350" actId="20577"/>
        <pc:sldMkLst>
          <pc:docMk/>
          <pc:sldMk cId="109857222" sldId="256"/>
        </pc:sldMkLst>
        <pc:spChg chg="add del mod">
          <ac:chgData name="Florica Sorina Bratu (2109991)" userId="S::2109991@student.uwtsd.ac.uk::21945eba-d030-4bfe-9f58-6bfb3ff8ac4f" providerId="AD" clId="Web-{03DBCB89-BCD5-79F8-BEF1-143FFF514C9F}" dt="2022-03-11T19:16:19.643" v="224"/>
          <ac:spMkLst>
            <pc:docMk/>
            <pc:sldMk cId="109857222" sldId="256"/>
            <ac:spMk id="4" creationId="{6C3BDA2B-AC3A-4898-99F2-572472D67C9B}"/>
          </ac:spMkLst>
        </pc:spChg>
        <pc:spChg chg="mod">
          <ac:chgData name="Florica Sorina Bratu (2109991)" userId="S::2109991@student.uwtsd.ac.uk::21945eba-d030-4bfe-9f58-6bfb3ff8ac4f" providerId="AD" clId="Web-{03DBCB89-BCD5-79F8-BEF1-143FFF514C9F}" dt="2022-03-11T20:03:55.308" v="350" actId="20577"/>
          <ac:spMkLst>
            <pc:docMk/>
            <pc:sldMk cId="109857222" sldId="256"/>
            <ac:spMk id="6" creationId="{40805A14-1A08-4581-A585-3B63CDEA3166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16:19.643" v="224"/>
          <ac:spMkLst>
            <pc:docMk/>
            <pc:sldMk cId="109857222" sldId="256"/>
            <ac:spMk id="16" creationId="{81601940-FE05-4058-8C3C-93ECC6D8B4BE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16:19.643" v="224"/>
          <ac:spMkLst>
            <pc:docMk/>
            <pc:sldMk cId="109857222" sldId="256"/>
            <ac:spMk id="22" creationId="{03964ECA-3652-457C-9FDE-16AED3949BDF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16:19.643" v="224"/>
          <ac:spMkLst>
            <pc:docMk/>
            <pc:sldMk cId="109857222" sldId="256"/>
            <ac:spMk id="24" creationId="{0604E0B1-6762-4B99-A6A5-42ED8E20D69F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16:19.643" v="224"/>
          <ac:spMkLst>
            <pc:docMk/>
            <pc:sldMk cId="109857222" sldId="256"/>
            <ac:spMk id="26" creationId="{6D86F5FF-DE1B-4BAB-A7BE-6F39F5DD988E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16:19.643" v="224"/>
          <ac:spMkLst>
            <pc:docMk/>
            <pc:sldMk cId="109857222" sldId="256"/>
            <ac:spMk id="28" creationId="{736AD705-9544-45E1-B278-8D99F718B8E7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16:19.643" v="224"/>
          <ac:spMkLst>
            <pc:docMk/>
            <pc:sldMk cId="109857222" sldId="256"/>
            <ac:spMk id="30" creationId="{8DFFC5B7-4963-4902-8A90-EFF5766892DF}"/>
          </ac:spMkLst>
        </pc:spChg>
        <pc:graphicFrameChg chg="add del">
          <ac:chgData name="Florica Sorina Bratu (2109991)" userId="S::2109991@student.uwtsd.ac.uk::21945eba-d030-4bfe-9f58-6bfb3ff8ac4f" providerId="AD" clId="Web-{03DBCB89-BCD5-79F8-BEF1-143FFF514C9F}" dt="2022-03-11T19:15:31.642" v="218"/>
          <ac:graphicFrameMkLst>
            <pc:docMk/>
            <pc:sldMk cId="109857222" sldId="256"/>
            <ac:graphicFrameMk id="8" creationId="{915FE4DA-D67D-A3BE-C6DC-84A0E35206E5}"/>
          </ac:graphicFrameMkLst>
        </pc:graphicFrameChg>
        <pc:graphicFrameChg chg="add modGraphic">
          <ac:chgData name="Florica Sorina Bratu (2109991)" userId="S::2109991@student.uwtsd.ac.uk::21945eba-d030-4bfe-9f58-6bfb3ff8ac4f" providerId="AD" clId="Web-{03DBCB89-BCD5-79F8-BEF1-143FFF514C9F}" dt="2022-03-11T19:17:13.723" v="232" actId="20577"/>
          <ac:graphicFrameMkLst>
            <pc:docMk/>
            <pc:sldMk cId="109857222" sldId="256"/>
            <ac:graphicFrameMk id="9" creationId="{5FFD11C6-535A-7C71-D615-D2B4C3B20548}"/>
          </ac:graphicFrameMkLst>
        </pc:graphicFrameChg>
        <pc:picChg chg="add">
          <ac:chgData name="Florica Sorina Bratu (2109991)" userId="S::2109991@student.uwtsd.ac.uk::21945eba-d030-4bfe-9f58-6bfb3ff8ac4f" providerId="AD" clId="Web-{03DBCB89-BCD5-79F8-BEF1-143FFF514C9F}" dt="2022-03-11T19:16:19.643" v="224"/>
          <ac:picMkLst>
            <pc:docMk/>
            <pc:sldMk cId="109857222" sldId="256"/>
            <ac:picMk id="12" creationId="{0654392F-1639-4655-984D-9EC62CB792CE}"/>
          </ac:picMkLst>
        </pc:picChg>
        <pc:picChg chg="add">
          <ac:chgData name="Florica Sorina Bratu (2109991)" userId="S::2109991@student.uwtsd.ac.uk::21945eba-d030-4bfe-9f58-6bfb3ff8ac4f" providerId="AD" clId="Web-{03DBCB89-BCD5-79F8-BEF1-143FFF514C9F}" dt="2022-03-11T19:16:19.643" v="224"/>
          <ac:picMkLst>
            <pc:docMk/>
            <pc:sldMk cId="109857222" sldId="256"/>
            <ac:picMk id="14" creationId="{AA42ABA0-A57E-4B96-8B71-32BE731BD9AC}"/>
          </ac:picMkLst>
        </pc:picChg>
        <pc:picChg chg="add">
          <ac:chgData name="Florica Sorina Bratu (2109991)" userId="S::2109991@student.uwtsd.ac.uk::21945eba-d030-4bfe-9f58-6bfb3ff8ac4f" providerId="AD" clId="Web-{03DBCB89-BCD5-79F8-BEF1-143FFF514C9F}" dt="2022-03-11T19:16:19.643" v="224"/>
          <ac:picMkLst>
            <pc:docMk/>
            <pc:sldMk cId="109857222" sldId="256"/>
            <ac:picMk id="18" creationId="{A24A74BA-E5A0-4961-B27F-09544E4F53F0}"/>
          </ac:picMkLst>
        </pc:picChg>
        <pc:picChg chg="add">
          <ac:chgData name="Florica Sorina Bratu (2109991)" userId="S::2109991@student.uwtsd.ac.uk::21945eba-d030-4bfe-9f58-6bfb3ff8ac4f" providerId="AD" clId="Web-{03DBCB89-BCD5-79F8-BEF1-143FFF514C9F}" dt="2022-03-11T19:16:19.643" v="224"/>
          <ac:picMkLst>
            <pc:docMk/>
            <pc:sldMk cId="109857222" sldId="256"/>
            <ac:picMk id="20" creationId="{5FCC04C7-E7EE-4E3B-988E-0B9718A3CD18}"/>
          </ac:picMkLst>
        </pc:picChg>
      </pc:sldChg>
      <pc:sldChg chg="addSp delSp modSp mod setBg modClrScheme chgLayout">
        <pc:chgData name="Florica Sorina Bratu (2109991)" userId="S::2109991@student.uwtsd.ac.uk::21945eba-d030-4bfe-9f58-6bfb3ff8ac4f" providerId="AD" clId="Web-{03DBCB89-BCD5-79F8-BEF1-143FFF514C9F}" dt="2022-03-11T20:04:15.308" v="352" actId="20577"/>
        <pc:sldMkLst>
          <pc:docMk/>
          <pc:sldMk cId="1886809775" sldId="257"/>
        </pc:sldMkLst>
        <pc:spChg chg="mod ord">
          <ac:chgData name="Florica Sorina Bratu (2109991)" userId="S::2109991@student.uwtsd.ac.uk::21945eba-d030-4bfe-9f58-6bfb3ff8ac4f" providerId="AD" clId="Web-{03DBCB89-BCD5-79F8-BEF1-143FFF514C9F}" dt="2022-03-11T20:04:15.308" v="352" actId="20577"/>
          <ac:spMkLst>
            <pc:docMk/>
            <pc:sldMk cId="1886809775" sldId="257"/>
            <ac:spMk id="2" creationId="{41060AA6-1428-41B6-8193-A058112AB8E4}"/>
          </ac:spMkLst>
        </pc:spChg>
        <pc:spChg chg="mod ord">
          <ac:chgData name="Florica Sorina Bratu (2109991)" userId="S::2109991@student.uwtsd.ac.uk::21945eba-d030-4bfe-9f58-6bfb3ff8ac4f" providerId="AD" clId="Web-{03DBCB89-BCD5-79F8-BEF1-143FFF514C9F}" dt="2022-03-11T19:46:52.811" v="332"/>
          <ac:spMkLst>
            <pc:docMk/>
            <pc:sldMk cId="1886809775" sldId="257"/>
            <ac:spMk id="3" creationId="{D9582B55-AAD4-411F-9B04-1ABD7B9096D6}"/>
          </ac:spMkLst>
        </pc:spChg>
        <pc:spChg chg="add del">
          <ac:chgData name="Florica Sorina Bratu (2109991)" userId="S::2109991@student.uwtsd.ac.uk::21945eba-d030-4bfe-9f58-6bfb3ff8ac4f" providerId="AD" clId="Web-{03DBCB89-BCD5-79F8-BEF1-143FFF514C9F}" dt="2022-03-11T19:46:52.811" v="332"/>
          <ac:spMkLst>
            <pc:docMk/>
            <pc:sldMk cId="1886809775" sldId="257"/>
            <ac:spMk id="9" creationId="{D6CEF2A9-EF08-4FB3-AFFB-C5F77AB6E028}"/>
          </ac:spMkLst>
        </pc:spChg>
        <pc:spChg chg="add del">
          <ac:chgData name="Florica Sorina Bratu (2109991)" userId="S::2109991@student.uwtsd.ac.uk::21945eba-d030-4bfe-9f58-6bfb3ff8ac4f" providerId="AD" clId="Web-{03DBCB89-BCD5-79F8-BEF1-143FFF514C9F}" dt="2022-03-11T19:46:52.811" v="332"/>
          <ac:spMkLst>
            <pc:docMk/>
            <pc:sldMk cId="1886809775" sldId="257"/>
            <ac:spMk id="11" creationId="{4109C3C2-C0A8-4559-8462-8007573DF44C}"/>
          </ac:spMkLst>
        </pc:spChg>
        <pc:spChg chg="add del">
          <ac:chgData name="Florica Sorina Bratu (2109991)" userId="S::2109991@student.uwtsd.ac.uk::21945eba-d030-4bfe-9f58-6bfb3ff8ac4f" providerId="AD" clId="Web-{03DBCB89-BCD5-79F8-BEF1-143FFF514C9F}" dt="2022-03-11T19:46:52.811" v="332"/>
          <ac:spMkLst>
            <pc:docMk/>
            <pc:sldMk cId="1886809775" sldId="257"/>
            <ac:spMk id="13" creationId="{4C535542-B72A-4DE0-BE5A-5EA00508C77D}"/>
          </ac:spMkLst>
        </pc:spChg>
        <pc:spChg chg="add del">
          <ac:chgData name="Florica Sorina Bratu (2109991)" userId="S::2109991@student.uwtsd.ac.uk::21945eba-d030-4bfe-9f58-6bfb3ff8ac4f" providerId="AD" clId="Web-{03DBCB89-BCD5-79F8-BEF1-143FFF514C9F}" dt="2022-03-11T19:46:52.811" v="332"/>
          <ac:spMkLst>
            <pc:docMk/>
            <pc:sldMk cId="1886809775" sldId="257"/>
            <ac:spMk id="15" creationId="{11DF0705-615B-4CF3-A16F-8C14680D8BA6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46:52.811" v="332"/>
          <ac:spMkLst>
            <pc:docMk/>
            <pc:sldMk cId="1886809775" sldId="257"/>
            <ac:spMk id="20" creationId="{DD540830-1D5B-4124-AD19-E95C33AC238A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46:52.811" v="332"/>
          <ac:spMkLst>
            <pc:docMk/>
            <pc:sldMk cId="1886809775" sldId="257"/>
            <ac:spMk id="22" creationId="{8B1928F0-389D-4382-8440-F6150A01C75E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46:52.811" v="332"/>
          <ac:spMkLst>
            <pc:docMk/>
            <pc:sldMk cId="1886809775" sldId="257"/>
            <ac:spMk id="24" creationId="{DF9B0FBD-51D8-4E3C-9E78-429AE66768BB}"/>
          </ac:spMkLst>
        </pc:spChg>
        <pc:picChg chg="add mod">
          <ac:chgData name="Florica Sorina Bratu (2109991)" userId="S::2109991@student.uwtsd.ac.uk::21945eba-d030-4bfe-9f58-6bfb3ff8ac4f" providerId="AD" clId="Web-{03DBCB89-BCD5-79F8-BEF1-143FFF514C9F}" dt="2022-03-11T19:47:04.061" v="337" actId="1076"/>
          <ac:picMkLst>
            <pc:docMk/>
            <pc:sldMk cId="1886809775" sldId="257"/>
            <ac:picMk id="4" creationId="{9833557D-2E8B-44AB-AC43-D6329AF2CD5B}"/>
          </ac:picMkLst>
        </pc:picChg>
      </pc:sldChg>
      <pc:sldChg chg="modSp del mod modClrScheme chgLayout">
        <pc:chgData name="Florica Sorina Bratu (2109991)" userId="S::2109991@student.uwtsd.ac.uk::21945eba-d030-4bfe-9f58-6bfb3ff8ac4f" providerId="AD" clId="Web-{03DBCB89-BCD5-79F8-BEF1-143FFF514C9F}" dt="2022-03-11T19:10:23.258" v="137"/>
        <pc:sldMkLst>
          <pc:docMk/>
          <pc:sldMk cId="4042000192" sldId="258"/>
        </pc:sldMkLst>
        <pc:spChg chg="mod ord">
          <ac:chgData name="Florica Sorina Bratu (2109991)" userId="S::2109991@student.uwtsd.ac.uk::21945eba-d030-4bfe-9f58-6bfb3ff8ac4f" providerId="AD" clId="Web-{03DBCB89-BCD5-79F8-BEF1-143FFF514C9F}" dt="2022-03-11T18:56:29.951" v="10"/>
          <ac:spMkLst>
            <pc:docMk/>
            <pc:sldMk cId="4042000192" sldId="258"/>
            <ac:spMk id="2" creationId="{6C3D9AE3-43C5-431E-B47C-EB5926720F17}"/>
          </ac:spMkLst>
        </pc:spChg>
        <pc:spChg chg="mod ord">
          <ac:chgData name="Florica Sorina Bratu (2109991)" userId="S::2109991@student.uwtsd.ac.uk::21945eba-d030-4bfe-9f58-6bfb3ff8ac4f" providerId="AD" clId="Web-{03DBCB89-BCD5-79F8-BEF1-143FFF514C9F}" dt="2022-03-11T18:56:29.951" v="10"/>
          <ac:spMkLst>
            <pc:docMk/>
            <pc:sldMk cId="4042000192" sldId="258"/>
            <ac:spMk id="3" creationId="{4AE7727C-5799-496D-8019-D28FC6909625}"/>
          </ac:spMkLst>
        </pc:spChg>
      </pc:sldChg>
      <pc:sldChg chg="addSp delSp modSp mod setBg modClrScheme chgLayout">
        <pc:chgData name="Florica Sorina Bratu (2109991)" userId="S::2109991@student.uwtsd.ac.uk::21945eba-d030-4bfe-9f58-6bfb3ff8ac4f" providerId="AD" clId="Web-{03DBCB89-BCD5-79F8-BEF1-143FFF514C9F}" dt="2022-03-11T19:05:43.595" v="112" actId="14100"/>
        <pc:sldMkLst>
          <pc:docMk/>
          <pc:sldMk cId="559493656" sldId="259"/>
        </pc:sldMkLst>
        <pc:spChg chg="mod ord">
          <ac:chgData name="Florica Sorina Bratu (2109991)" userId="S::2109991@student.uwtsd.ac.uk::21945eba-d030-4bfe-9f58-6bfb3ff8ac4f" providerId="AD" clId="Web-{03DBCB89-BCD5-79F8-BEF1-143FFF514C9F}" dt="2022-03-11T19:05:43.595" v="112" actId="14100"/>
          <ac:spMkLst>
            <pc:docMk/>
            <pc:sldMk cId="559493656" sldId="259"/>
            <ac:spMk id="2" creationId="{63C811D3-934F-4989-BBCE-E27DA0CA1DB5}"/>
          </ac:spMkLst>
        </pc:spChg>
        <pc:spChg chg="del mod ord">
          <ac:chgData name="Florica Sorina Bratu (2109991)" userId="S::2109991@student.uwtsd.ac.uk::21945eba-d030-4bfe-9f58-6bfb3ff8ac4f" providerId="AD" clId="Web-{03DBCB89-BCD5-79F8-BEF1-143FFF514C9F}" dt="2022-03-11T18:58:01.020" v="34"/>
          <ac:spMkLst>
            <pc:docMk/>
            <pc:sldMk cId="559493656" sldId="259"/>
            <ac:spMk id="3" creationId="{870C6638-E581-4FF1-A19E-73A35B736CEA}"/>
          </ac:spMkLst>
        </pc:spChg>
        <pc:spChg chg="add mod">
          <ac:chgData name="Florica Sorina Bratu (2109991)" userId="S::2109991@student.uwtsd.ac.uk::21945eba-d030-4bfe-9f58-6bfb3ff8ac4f" providerId="AD" clId="Web-{03DBCB89-BCD5-79F8-BEF1-143FFF514C9F}" dt="2022-03-11T19:05:39.563" v="111" actId="20577"/>
          <ac:spMkLst>
            <pc:docMk/>
            <pc:sldMk cId="559493656" sldId="259"/>
            <ac:spMk id="4" creationId="{1C7C0CE2-5957-400A-8675-FC623342D4F7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00:37.211" v="65"/>
          <ac:spMkLst>
            <pc:docMk/>
            <pc:sldMk cId="559493656" sldId="259"/>
            <ac:spMk id="10" creationId="{D6CEF2A9-EF08-4FB3-AFFB-C5F77AB6E028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00:37.211" v="65"/>
          <ac:spMkLst>
            <pc:docMk/>
            <pc:sldMk cId="559493656" sldId="259"/>
            <ac:spMk id="12" creationId="{4109C3C2-C0A8-4559-8462-8007573DF44C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00:37.211" v="65"/>
          <ac:spMkLst>
            <pc:docMk/>
            <pc:sldMk cId="559493656" sldId="259"/>
            <ac:spMk id="14" creationId="{4C535542-B72A-4DE0-BE5A-5EA00508C77D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00:37.211" v="65"/>
          <ac:spMkLst>
            <pc:docMk/>
            <pc:sldMk cId="559493656" sldId="259"/>
            <ac:spMk id="16" creationId="{11DF0705-615B-4CF3-A16F-8C14680D8BA6}"/>
          </ac:spMkLst>
        </pc:spChg>
        <pc:picChg chg="add mod">
          <ac:chgData name="Florica Sorina Bratu (2109991)" userId="S::2109991@student.uwtsd.ac.uk::21945eba-d030-4bfe-9f58-6bfb3ff8ac4f" providerId="AD" clId="Web-{03DBCB89-BCD5-79F8-BEF1-143FFF514C9F}" dt="2022-03-11T19:00:37.211" v="65"/>
          <ac:picMkLst>
            <pc:docMk/>
            <pc:sldMk cId="559493656" sldId="259"/>
            <ac:picMk id="5" creationId="{B6562049-CE53-4F45-9BB7-1A4633BF1602}"/>
          </ac:picMkLst>
        </pc:picChg>
      </pc:sldChg>
      <pc:sldChg chg="modSp mod modClrScheme chgLayout">
        <pc:chgData name="Florica Sorina Bratu (2109991)" userId="S::2109991@student.uwtsd.ac.uk::21945eba-d030-4bfe-9f58-6bfb3ff8ac4f" providerId="AD" clId="Web-{03DBCB89-BCD5-79F8-BEF1-143FFF514C9F}" dt="2022-03-11T18:57:24.363" v="20" actId="1076"/>
        <pc:sldMkLst>
          <pc:docMk/>
          <pc:sldMk cId="2379341905" sldId="260"/>
        </pc:sldMkLst>
        <pc:spChg chg="mod ord">
          <ac:chgData name="Florica Sorina Bratu (2109991)" userId="S::2109991@student.uwtsd.ac.uk::21945eba-d030-4bfe-9f58-6bfb3ff8ac4f" providerId="AD" clId="Web-{03DBCB89-BCD5-79F8-BEF1-143FFF514C9F}" dt="2022-03-11T18:57:17.066" v="19" actId="1076"/>
          <ac:spMkLst>
            <pc:docMk/>
            <pc:sldMk cId="2379341905" sldId="260"/>
            <ac:spMk id="2" creationId="{3ED7871B-BEBD-4A93-90BB-911C5A04A219}"/>
          </ac:spMkLst>
        </pc:spChg>
        <pc:spChg chg="mod">
          <ac:chgData name="Florica Sorina Bratu (2109991)" userId="S::2109991@student.uwtsd.ac.uk::21945eba-d030-4bfe-9f58-6bfb3ff8ac4f" providerId="AD" clId="Web-{03DBCB89-BCD5-79F8-BEF1-143FFF514C9F}" dt="2022-03-11T18:57:24.363" v="20" actId="1076"/>
          <ac:spMkLst>
            <pc:docMk/>
            <pc:sldMk cId="2379341905" sldId="260"/>
            <ac:spMk id="4" creationId="{F89A28C8-08A8-45B5-9718-A0BDCFE6BF54}"/>
          </ac:spMkLst>
        </pc:spChg>
      </pc:sldChg>
      <pc:sldChg chg="addSp delSp modSp new mod setBg modClrScheme setClrOvrMap chgLayout">
        <pc:chgData name="Florica Sorina Bratu (2109991)" userId="S::2109991@student.uwtsd.ac.uk::21945eba-d030-4bfe-9f58-6bfb3ff8ac4f" providerId="AD" clId="Web-{03DBCB89-BCD5-79F8-BEF1-143FFF514C9F}" dt="2022-03-11T19:09:27.663" v="136" actId="20577"/>
        <pc:sldMkLst>
          <pc:docMk/>
          <pc:sldMk cId="4230888000" sldId="261"/>
        </pc:sldMkLst>
        <pc:spChg chg="mod ord">
          <ac:chgData name="Florica Sorina Bratu (2109991)" userId="S::2109991@student.uwtsd.ac.uk::21945eba-d030-4bfe-9f58-6bfb3ff8ac4f" providerId="AD" clId="Web-{03DBCB89-BCD5-79F8-BEF1-143FFF514C9F}" dt="2022-03-11T19:09:05.522" v="133"/>
          <ac:spMkLst>
            <pc:docMk/>
            <pc:sldMk cId="4230888000" sldId="261"/>
            <ac:spMk id="2" creationId="{80E6EACF-6139-47A5-A84C-B30E9B6C7AB0}"/>
          </ac:spMkLst>
        </pc:spChg>
        <pc:spChg chg="add del mod ord">
          <ac:chgData name="Florica Sorina Bratu (2109991)" userId="S::2109991@student.uwtsd.ac.uk::21945eba-d030-4bfe-9f58-6bfb3ff8ac4f" providerId="AD" clId="Web-{03DBCB89-BCD5-79F8-BEF1-143FFF514C9F}" dt="2022-03-11T19:09:05.522" v="133"/>
          <ac:spMkLst>
            <pc:docMk/>
            <pc:sldMk cId="4230888000" sldId="261"/>
            <ac:spMk id="3" creationId="{4FBE43B5-DDC4-43E3-B91F-8898944AAE8E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09:05.522" v="133"/>
          <ac:spMkLst>
            <pc:docMk/>
            <pc:sldMk cId="4230888000" sldId="261"/>
            <ac:spMk id="9" creationId="{0604E0B1-6762-4B99-A6A5-42ED8E20D69F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09:05.522" v="133"/>
          <ac:spMkLst>
            <pc:docMk/>
            <pc:sldMk cId="4230888000" sldId="261"/>
            <ac:spMk id="11" creationId="{6D86F5FF-DE1B-4BAB-A7BE-6F39F5DD988E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09:05.522" v="133"/>
          <ac:spMkLst>
            <pc:docMk/>
            <pc:sldMk cId="4230888000" sldId="261"/>
            <ac:spMk id="13" creationId="{736AD705-9544-45E1-B278-8D99F718B8E7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09:05.522" v="133"/>
          <ac:spMkLst>
            <pc:docMk/>
            <pc:sldMk cId="4230888000" sldId="261"/>
            <ac:spMk id="15" creationId="{8DFFC5B7-4963-4902-8A90-EFF5766892DF}"/>
          </ac:spMkLst>
        </pc:spChg>
        <pc:graphicFrameChg chg="add del">
          <ac:chgData name="Florica Sorina Bratu (2109991)" userId="S::2109991@student.uwtsd.ac.uk::21945eba-d030-4bfe-9f58-6bfb3ff8ac4f" providerId="AD" clId="Web-{03DBCB89-BCD5-79F8-BEF1-143FFF514C9F}" dt="2022-03-11T19:09:05.475" v="132"/>
          <ac:graphicFrameMkLst>
            <pc:docMk/>
            <pc:sldMk cId="4230888000" sldId="261"/>
            <ac:graphicFrameMk id="5" creationId="{6B294AED-8DE2-76E3-6C4C-917E46691CD3}"/>
          </ac:graphicFrameMkLst>
        </pc:graphicFrameChg>
        <pc:graphicFrameChg chg="add modGraphic">
          <ac:chgData name="Florica Sorina Bratu (2109991)" userId="S::2109991@student.uwtsd.ac.uk::21945eba-d030-4bfe-9f58-6bfb3ff8ac4f" providerId="AD" clId="Web-{03DBCB89-BCD5-79F8-BEF1-143FFF514C9F}" dt="2022-03-11T19:09:27.663" v="136" actId="20577"/>
          <ac:graphicFrameMkLst>
            <pc:docMk/>
            <pc:sldMk cId="4230888000" sldId="261"/>
            <ac:graphicFrameMk id="7" creationId="{9829A771-0FE7-AB81-7D92-C08B358F8323}"/>
          </ac:graphicFrameMkLst>
        </pc:graphicFrameChg>
      </pc:sldChg>
      <pc:sldChg chg="addSp delSp modSp new mod setBg modClrScheme chgLayout">
        <pc:chgData name="Florica Sorina Bratu (2109991)" userId="S::2109991@student.uwtsd.ac.uk::21945eba-d030-4bfe-9f58-6bfb3ff8ac4f" providerId="AD" clId="Web-{03DBCB89-BCD5-79F8-BEF1-143FFF514C9F}" dt="2022-03-11T19:05:30.251" v="110" actId="20577"/>
        <pc:sldMkLst>
          <pc:docMk/>
          <pc:sldMk cId="64257854" sldId="262"/>
        </pc:sldMkLst>
        <pc:spChg chg="mod ord">
          <ac:chgData name="Florica Sorina Bratu (2109991)" userId="S::2109991@student.uwtsd.ac.uk::21945eba-d030-4bfe-9f58-6bfb3ff8ac4f" providerId="AD" clId="Web-{03DBCB89-BCD5-79F8-BEF1-143FFF514C9F}" dt="2022-03-11T19:05:05.641" v="106" actId="20577"/>
          <ac:spMkLst>
            <pc:docMk/>
            <pc:sldMk cId="64257854" sldId="262"/>
            <ac:spMk id="2" creationId="{11C4784C-FF16-4086-B8AC-B785E68AFF59}"/>
          </ac:spMkLst>
        </pc:spChg>
        <pc:spChg chg="del mod ord">
          <ac:chgData name="Florica Sorina Bratu (2109991)" userId="S::2109991@student.uwtsd.ac.uk::21945eba-d030-4bfe-9f58-6bfb3ff8ac4f" providerId="AD" clId="Web-{03DBCB89-BCD5-79F8-BEF1-143FFF514C9F}" dt="2022-03-11T19:02:28.839" v="82"/>
          <ac:spMkLst>
            <pc:docMk/>
            <pc:sldMk cId="64257854" sldId="262"/>
            <ac:spMk id="3" creationId="{9C99AAEB-CD73-4D31-BA7C-232AD51F26C1}"/>
          </ac:spMkLst>
        </pc:spChg>
        <pc:spChg chg="add mod ord">
          <ac:chgData name="Florica Sorina Bratu (2109991)" userId="S::2109991@student.uwtsd.ac.uk::21945eba-d030-4bfe-9f58-6bfb3ff8ac4f" providerId="AD" clId="Web-{03DBCB89-BCD5-79F8-BEF1-143FFF514C9F}" dt="2022-03-11T19:05:30.251" v="110" actId="20577"/>
          <ac:spMkLst>
            <pc:docMk/>
            <pc:sldMk cId="64257854" sldId="262"/>
            <ac:spMk id="4" creationId="{66B4D5A1-F411-49F4-BF7A-D86D6B9129A9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19:04:53.375" v="105"/>
          <ac:spMkLst>
            <pc:docMk/>
            <pc:sldMk cId="64257854" sldId="262"/>
            <ac:spMk id="10" creationId="{73DC589F-62C7-410C-B96C-0F6243A471E2}"/>
          </ac:spMkLst>
        </pc:spChg>
        <pc:picChg chg="add mod">
          <ac:chgData name="Florica Sorina Bratu (2109991)" userId="S::2109991@student.uwtsd.ac.uk::21945eba-d030-4bfe-9f58-6bfb3ff8ac4f" providerId="AD" clId="Web-{03DBCB89-BCD5-79F8-BEF1-143FFF514C9F}" dt="2022-03-11T19:04:53.375" v="105"/>
          <ac:picMkLst>
            <pc:docMk/>
            <pc:sldMk cId="64257854" sldId="262"/>
            <ac:picMk id="5" creationId="{B63DC98F-0402-4BBE-AE47-E56C423C010B}"/>
          </ac:picMkLst>
        </pc:picChg>
      </pc:sldChg>
      <pc:sldChg chg="addSp modSp new mod setBg">
        <pc:chgData name="Florica Sorina Bratu (2109991)" userId="S::2109991@student.uwtsd.ac.uk::21945eba-d030-4bfe-9f58-6bfb3ff8ac4f" providerId="AD" clId="Web-{03DBCB89-BCD5-79F8-BEF1-143FFF514C9F}" dt="2022-03-11T20:12:36.480" v="369"/>
        <pc:sldMkLst>
          <pc:docMk/>
          <pc:sldMk cId="35462424" sldId="263"/>
        </pc:sldMkLst>
        <pc:spChg chg="mod">
          <ac:chgData name="Florica Sorina Bratu (2109991)" userId="S::2109991@student.uwtsd.ac.uk::21945eba-d030-4bfe-9f58-6bfb3ff8ac4f" providerId="AD" clId="Web-{03DBCB89-BCD5-79F8-BEF1-143FFF514C9F}" dt="2022-03-11T20:12:36.480" v="369"/>
          <ac:spMkLst>
            <pc:docMk/>
            <pc:sldMk cId="35462424" sldId="263"/>
            <ac:spMk id="2" creationId="{9B8CB059-4BED-4359-8F71-26F637C2874D}"/>
          </ac:spMkLst>
        </pc:spChg>
        <pc:spChg chg="mod">
          <ac:chgData name="Florica Sorina Bratu (2109991)" userId="S::2109991@student.uwtsd.ac.uk::21945eba-d030-4bfe-9f58-6bfb3ff8ac4f" providerId="AD" clId="Web-{03DBCB89-BCD5-79F8-BEF1-143FFF514C9F}" dt="2022-03-11T20:12:36.480" v="369"/>
          <ac:spMkLst>
            <pc:docMk/>
            <pc:sldMk cId="35462424" sldId="263"/>
            <ac:spMk id="3" creationId="{F20E2E9F-DEC7-438F-B6C5-C482A2C0EB15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2:36.480" v="369"/>
          <ac:spMkLst>
            <pc:docMk/>
            <pc:sldMk cId="35462424" sldId="263"/>
            <ac:spMk id="8" creationId="{923E8915-D2AA-4327-A45A-972C3CA9574B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2:36.480" v="369"/>
          <ac:spMkLst>
            <pc:docMk/>
            <pc:sldMk cId="35462424" sldId="263"/>
            <ac:spMk id="10" creationId="{8302FC3C-9804-4950-B721-5FD704BA6065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2:36.480" v="369"/>
          <ac:spMkLst>
            <pc:docMk/>
            <pc:sldMk cId="35462424" sldId="263"/>
            <ac:spMk id="16" creationId="{F3798573-F27B-47EB-8EA4-7EE34954C2D6}"/>
          </ac:spMkLst>
        </pc:spChg>
        <pc:picChg chg="add">
          <ac:chgData name="Florica Sorina Bratu (2109991)" userId="S::2109991@student.uwtsd.ac.uk::21945eba-d030-4bfe-9f58-6bfb3ff8ac4f" providerId="AD" clId="Web-{03DBCB89-BCD5-79F8-BEF1-143FFF514C9F}" dt="2022-03-11T20:12:36.480" v="369"/>
          <ac:picMkLst>
            <pc:docMk/>
            <pc:sldMk cId="35462424" sldId="263"/>
            <ac:picMk id="14" creationId="{3BC6EBB2-9BDC-4075-BA6B-43A9FBF9C86C}"/>
          </ac:picMkLst>
        </pc:picChg>
        <pc:cxnChg chg="add">
          <ac:chgData name="Florica Sorina Bratu (2109991)" userId="S::2109991@student.uwtsd.ac.uk::21945eba-d030-4bfe-9f58-6bfb3ff8ac4f" providerId="AD" clId="Web-{03DBCB89-BCD5-79F8-BEF1-143FFF514C9F}" dt="2022-03-11T20:12:36.480" v="369"/>
          <ac:cxnSpMkLst>
            <pc:docMk/>
            <pc:sldMk cId="35462424" sldId="263"/>
            <ac:cxnSpMk id="12" creationId="{6B9695BD-ECF6-49CA-8877-8C493193C65D}"/>
          </ac:cxnSpMkLst>
        </pc:cxnChg>
      </pc:sldChg>
      <pc:sldChg chg="addSp modSp new mod setBg setClrOvrMap">
        <pc:chgData name="Florica Sorina Bratu (2109991)" userId="S::2109991@student.uwtsd.ac.uk::21945eba-d030-4bfe-9f58-6bfb3ff8ac4f" providerId="AD" clId="Web-{03DBCB89-BCD5-79F8-BEF1-143FFF514C9F}" dt="2022-03-11T20:14:40.077" v="393" actId="20577"/>
        <pc:sldMkLst>
          <pc:docMk/>
          <pc:sldMk cId="1296562673" sldId="264"/>
        </pc:sldMkLst>
        <pc:spChg chg="mod">
          <ac:chgData name="Florica Sorina Bratu (2109991)" userId="S::2109991@student.uwtsd.ac.uk::21945eba-d030-4bfe-9f58-6bfb3ff8ac4f" providerId="AD" clId="Web-{03DBCB89-BCD5-79F8-BEF1-143FFF514C9F}" dt="2022-03-11T20:13:54.248" v="384"/>
          <ac:spMkLst>
            <pc:docMk/>
            <pc:sldMk cId="1296562673" sldId="264"/>
            <ac:spMk id="2" creationId="{7EAA29FB-A071-402A-BC5B-C85022649B84}"/>
          </ac:spMkLst>
        </pc:spChg>
        <pc:spChg chg="mod">
          <ac:chgData name="Florica Sorina Bratu (2109991)" userId="S::2109991@student.uwtsd.ac.uk::21945eba-d030-4bfe-9f58-6bfb3ff8ac4f" providerId="AD" clId="Web-{03DBCB89-BCD5-79F8-BEF1-143FFF514C9F}" dt="2022-03-11T20:14:40.077" v="393" actId="20577"/>
          <ac:spMkLst>
            <pc:docMk/>
            <pc:sldMk cId="1296562673" sldId="264"/>
            <ac:spMk id="3" creationId="{E5617465-A31B-4B77-8C12-84F44EA2D463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3:54.248" v="384"/>
          <ac:spMkLst>
            <pc:docMk/>
            <pc:sldMk cId="1296562673" sldId="264"/>
            <ac:spMk id="8" creationId="{052BEFF1-896C-45B1-B02C-96A6A1BC389A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3:54.248" v="384"/>
          <ac:spMkLst>
            <pc:docMk/>
            <pc:sldMk cId="1296562673" sldId="264"/>
            <ac:spMk id="10" creationId="{BB237A14-61B1-4C00-A670-5D8D68A8668E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3:54.248" v="384"/>
          <ac:spMkLst>
            <pc:docMk/>
            <pc:sldMk cId="1296562673" sldId="264"/>
            <ac:spMk id="12" creationId="{8598F259-6F54-47A3-8D13-1603D786A328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3:54.248" v="384"/>
          <ac:spMkLst>
            <pc:docMk/>
            <pc:sldMk cId="1296562673" sldId="264"/>
            <ac:spMk id="14" creationId="{0BA768A8-4FED-4ED8-9E46-6BE72188ECD2}"/>
          </ac:spMkLst>
        </pc:spChg>
      </pc:sldChg>
      <pc:sldChg chg="addSp delSp modSp new mod setBg setClrOvrMap">
        <pc:chgData name="Florica Sorina Bratu (2109991)" userId="S::2109991@student.uwtsd.ac.uk::21945eba-d030-4bfe-9f58-6bfb3ff8ac4f" providerId="AD" clId="Web-{03DBCB89-BCD5-79F8-BEF1-143FFF514C9F}" dt="2022-03-11T20:16:20.205" v="412" actId="20577"/>
        <pc:sldMkLst>
          <pc:docMk/>
          <pc:sldMk cId="3151152718" sldId="265"/>
        </pc:sldMkLst>
        <pc:spChg chg="mod">
          <ac:chgData name="Florica Sorina Bratu (2109991)" userId="S::2109991@student.uwtsd.ac.uk::21945eba-d030-4bfe-9f58-6bfb3ff8ac4f" providerId="AD" clId="Web-{03DBCB89-BCD5-79F8-BEF1-143FFF514C9F}" dt="2022-03-11T20:16:06.189" v="409"/>
          <ac:spMkLst>
            <pc:docMk/>
            <pc:sldMk cId="3151152718" sldId="265"/>
            <ac:spMk id="2" creationId="{9E937B6C-5419-4628-97F8-AACAD82AC85A}"/>
          </ac:spMkLst>
        </pc:spChg>
        <pc:spChg chg="del mod">
          <ac:chgData name="Florica Sorina Bratu (2109991)" userId="S::2109991@student.uwtsd.ac.uk::21945eba-d030-4bfe-9f58-6bfb3ff8ac4f" providerId="AD" clId="Web-{03DBCB89-BCD5-79F8-BEF1-143FFF514C9F}" dt="2022-03-11T20:16:06.189" v="409"/>
          <ac:spMkLst>
            <pc:docMk/>
            <pc:sldMk cId="3151152718" sldId="265"/>
            <ac:spMk id="3" creationId="{F0F70523-7DE8-402D-9414-29DBD19058AD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6:06.189" v="409"/>
          <ac:spMkLst>
            <pc:docMk/>
            <pc:sldMk cId="3151152718" sldId="265"/>
            <ac:spMk id="9" creationId="{0604E0B1-6762-4B99-A6A5-42ED8E20D69F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6:06.189" v="409"/>
          <ac:spMkLst>
            <pc:docMk/>
            <pc:sldMk cId="3151152718" sldId="265"/>
            <ac:spMk id="11" creationId="{6D86F5FF-DE1B-4BAB-A7BE-6F39F5DD988E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6:06.189" v="409"/>
          <ac:spMkLst>
            <pc:docMk/>
            <pc:sldMk cId="3151152718" sldId="265"/>
            <ac:spMk id="13" creationId="{736AD705-9544-45E1-B278-8D99F718B8E7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6:06.189" v="409"/>
          <ac:spMkLst>
            <pc:docMk/>
            <pc:sldMk cId="3151152718" sldId="265"/>
            <ac:spMk id="15" creationId="{8DFFC5B7-4963-4902-8A90-EFF5766892DF}"/>
          </ac:spMkLst>
        </pc:spChg>
        <pc:graphicFrameChg chg="add modGraphic">
          <ac:chgData name="Florica Sorina Bratu (2109991)" userId="S::2109991@student.uwtsd.ac.uk::21945eba-d030-4bfe-9f58-6bfb3ff8ac4f" providerId="AD" clId="Web-{03DBCB89-BCD5-79F8-BEF1-143FFF514C9F}" dt="2022-03-11T20:16:20.205" v="412" actId="20577"/>
          <ac:graphicFrameMkLst>
            <pc:docMk/>
            <pc:sldMk cId="3151152718" sldId="265"/>
            <ac:graphicFrameMk id="5" creationId="{35BA1809-B776-8B6A-05A3-2100CB367AF0}"/>
          </ac:graphicFrameMkLst>
        </pc:graphicFrameChg>
      </pc:sldChg>
      <pc:sldChg chg="addSp modSp new mod setBg">
        <pc:chgData name="Florica Sorina Bratu (2109991)" userId="S::2109991@student.uwtsd.ac.uk::21945eba-d030-4bfe-9f58-6bfb3ff8ac4f" providerId="AD" clId="Web-{03DBCB89-BCD5-79F8-BEF1-143FFF514C9F}" dt="2022-03-11T20:17:57.411" v="429"/>
        <pc:sldMkLst>
          <pc:docMk/>
          <pc:sldMk cId="1376874744" sldId="266"/>
        </pc:sldMkLst>
        <pc:spChg chg="mod">
          <ac:chgData name="Florica Sorina Bratu (2109991)" userId="S::2109991@student.uwtsd.ac.uk::21945eba-d030-4bfe-9f58-6bfb3ff8ac4f" providerId="AD" clId="Web-{03DBCB89-BCD5-79F8-BEF1-143FFF514C9F}" dt="2022-03-11T20:17:57.411" v="429"/>
          <ac:spMkLst>
            <pc:docMk/>
            <pc:sldMk cId="1376874744" sldId="266"/>
            <ac:spMk id="2" creationId="{8E8E91F7-F699-47A7-AD94-2FB511E8787E}"/>
          </ac:spMkLst>
        </pc:spChg>
        <pc:spChg chg="mod">
          <ac:chgData name="Florica Sorina Bratu (2109991)" userId="S::2109991@student.uwtsd.ac.uk::21945eba-d030-4bfe-9f58-6bfb3ff8ac4f" providerId="AD" clId="Web-{03DBCB89-BCD5-79F8-BEF1-143FFF514C9F}" dt="2022-03-11T20:17:57.411" v="429"/>
          <ac:spMkLst>
            <pc:docMk/>
            <pc:sldMk cId="1376874744" sldId="266"/>
            <ac:spMk id="3" creationId="{0DD49DC3-CCBC-4BF5-83C9-F49144D45157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7:57.411" v="429"/>
          <ac:spMkLst>
            <pc:docMk/>
            <pc:sldMk cId="1376874744" sldId="266"/>
            <ac:spMk id="8" creationId="{923E8915-D2AA-4327-A45A-972C3CA9574B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7:57.411" v="429"/>
          <ac:spMkLst>
            <pc:docMk/>
            <pc:sldMk cId="1376874744" sldId="266"/>
            <ac:spMk id="10" creationId="{8302FC3C-9804-4950-B721-5FD704BA6065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17:57.411" v="429"/>
          <ac:spMkLst>
            <pc:docMk/>
            <pc:sldMk cId="1376874744" sldId="266"/>
            <ac:spMk id="16" creationId="{F3798573-F27B-47EB-8EA4-7EE34954C2D6}"/>
          </ac:spMkLst>
        </pc:spChg>
        <pc:picChg chg="add">
          <ac:chgData name="Florica Sorina Bratu (2109991)" userId="S::2109991@student.uwtsd.ac.uk::21945eba-d030-4bfe-9f58-6bfb3ff8ac4f" providerId="AD" clId="Web-{03DBCB89-BCD5-79F8-BEF1-143FFF514C9F}" dt="2022-03-11T20:17:57.411" v="429"/>
          <ac:picMkLst>
            <pc:docMk/>
            <pc:sldMk cId="1376874744" sldId="266"/>
            <ac:picMk id="14" creationId="{3BC6EBB2-9BDC-4075-BA6B-43A9FBF9C86C}"/>
          </ac:picMkLst>
        </pc:picChg>
        <pc:cxnChg chg="add">
          <ac:chgData name="Florica Sorina Bratu (2109991)" userId="S::2109991@student.uwtsd.ac.uk::21945eba-d030-4bfe-9f58-6bfb3ff8ac4f" providerId="AD" clId="Web-{03DBCB89-BCD5-79F8-BEF1-143FFF514C9F}" dt="2022-03-11T20:17:57.411" v="429"/>
          <ac:cxnSpMkLst>
            <pc:docMk/>
            <pc:sldMk cId="1376874744" sldId="266"/>
            <ac:cxnSpMk id="12" creationId="{6B9695BD-ECF6-49CA-8877-8C493193C65D}"/>
          </ac:cxnSpMkLst>
        </pc:cxnChg>
      </pc:sldChg>
      <pc:sldChg chg="addSp modSp new mod setBg">
        <pc:chgData name="Florica Sorina Bratu (2109991)" userId="S::2109991@student.uwtsd.ac.uk::21945eba-d030-4bfe-9f58-6bfb3ff8ac4f" providerId="AD" clId="Web-{03DBCB89-BCD5-79F8-BEF1-143FFF514C9F}" dt="2022-03-11T20:20:35.306" v="468" actId="14100"/>
        <pc:sldMkLst>
          <pc:docMk/>
          <pc:sldMk cId="137611999" sldId="267"/>
        </pc:sldMkLst>
        <pc:spChg chg="mod">
          <ac:chgData name="Florica Sorina Bratu (2109991)" userId="S::2109991@student.uwtsd.ac.uk::21945eba-d030-4bfe-9f58-6bfb3ff8ac4f" providerId="AD" clId="Web-{03DBCB89-BCD5-79F8-BEF1-143FFF514C9F}" dt="2022-03-11T20:20:10.102" v="461"/>
          <ac:spMkLst>
            <pc:docMk/>
            <pc:sldMk cId="137611999" sldId="267"/>
            <ac:spMk id="2" creationId="{3BB3446F-41C0-44F1-9BE3-1E94820DB47C}"/>
          </ac:spMkLst>
        </pc:spChg>
        <pc:spChg chg="mod">
          <ac:chgData name="Florica Sorina Bratu (2109991)" userId="S::2109991@student.uwtsd.ac.uk::21945eba-d030-4bfe-9f58-6bfb3ff8ac4f" providerId="AD" clId="Web-{03DBCB89-BCD5-79F8-BEF1-143FFF514C9F}" dt="2022-03-11T20:20:35.306" v="468" actId="14100"/>
          <ac:spMkLst>
            <pc:docMk/>
            <pc:sldMk cId="137611999" sldId="267"/>
            <ac:spMk id="3" creationId="{0E2946F7-D03F-4D72-9807-77C738250439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20:10.102" v="461"/>
          <ac:spMkLst>
            <pc:docMk/>
            <pc:sldMk cId="137611999" sldId="267"/>
            <ac:spMk id="8" creationId="{DDBA86CC-34C3-43C1-B328-62490FE69046}"/>
          </ac:spMkLst>
        </pc:spChg>
        <pc:spChg chg="add">
          <ac:chgData name="Florica Sorina Bratu (2109991)" userId="S::2109991@student.uwtsd.ac.uk::21945eba-d030-4bfe-9f58-6bfb3ff8ac4f" providerId="AD" clId="Web-{03DBCB89-BCD5-79F8-BEF1-143FFF514C9F}" dt="2022-03-11T20:20:10.102" v="461"/>
          <ac:spMkLst>
            <pc:docMk/>
            <pc:sldMk cId="137611999" sldId="267"/>
            <ac:spMk id="10" creationId="{9CF4C9D6-90BC-48A0-91E8-0F0373CA11B5}"/>
          </ac:spMkLst>
        </pc:spChg>
      </pc:sldChg>
      <pc:sldChg chg="addSp delSp modSp new">
        <pc:chgData name="Florica Sorina Bratu (2109991)" userId="S::2109991@student.uwtsd.ac.uk::21945eba-d030-4bfe-9f58-6bfb3ff8ac4f" providerId="AD" clId="Web-{03DBCB89-BCD5-79F8-BEF1-143FFF514C9F}" dt="2022-03-11T20:22:29.231" v="492" actId="14100"/>
        <pc:sldMkLst>
          <pc:docMk/>
          <pc:sldMk cId="1602559518" sldId="268"/>
        </pc:sldMkLst>
        <pc:spChg chg="del">
          <ac:chgData name="Florica Sorina Bratu (2109991)" userId="S::2109991@student.uwtsd.ac.uk::21945eba-d030-4bfe-9f58-6bfb3ff8ac4f" providerId="AD" clId="Web-{03DBCB89-BCD5-79F8-BEF1-143FFF514C9F}" dt="2022-03-11T20:20:59.869" v="470"/>
          <ac:spMkLst>
            <pc:docMk/>
            <pc:sldMk cId="1602559518" sldId="268"/>
            <ac:spMk id="2" creationId="{3A3D08AB-F014-4ED2-9A7F-A64B3BA35E6B}"/>
          </ac:spMkLst>
        </pc:spChg>
        <pc:spChg chg="del">
          <ac:chgData name="Florica Sorina Bratu (2109991)" userId="S::2109991@student.uwtsd.ac.uk::21945eba-d030-4bfe-9f58-6bfb3ff8ac4f" providerId="AD" clId="Web-{03DBCB89-BCD5-79F8-BEF1-143FFF514C9F}" dt="2022-03-11T20:21:01.775" v="471"/>
          <ac:spMkLst>
            <pc:docMk/>
            <pc:sldMk cId="1602559518" sldId="268"/>
            <ac:spMk id="3" creationId="{2FC16E7D-6ED2-4B27-AB64-D8CF778E4AC3}"/>
          </ac:spMkLst>
        </pc:spChg>
        <pc:spChg chg="add mod">
          <ac:chgData name="Florica Sorina Bratu (2109991)" userId="S::2109991@student.uwtsd.ac.uk::21945eba-d030-4bfe-9f58-6bfb3ff8ac4f" providerId="AD" clId="Web-{03DBCB89-BCD5-79F8-BEF1-143FFF514C9F}" dt="2022-03-11T20:22:17.356" v="490" actId="20577"/>
          <ac:spMkLst>
            <pc:docMk/>
            <pc:sldMk cId="1602559518" sldId="268"/>
            <ac:spMk id="5" creationId="{CBF7F43F-B089-4BA3-ADD7-1DD6CB88E7CB}"/>
          </ac:spMkLst>
        </pc:spChg>
        <pc:picChg chg="add mod">
          <ac:chgData name="Florica Sorina Bratu (2109991)" userId="S::2109991@student.uwtsd.ac.uk::21945eba-d030-4bfe-9f58-6bfb3ff8ac4f" providerId="AD" clId="Web-{03DBCB89-BCD5-79F8-BEF1-143FFF514C9F}" dt="2022-03-11T20:22:29.231" v="492" actId="14100"/>
          <ac:picMkLst>
            <pc:docMk/>
            <pc:sldMk cId="1602559518" sldId="268"/>
            <ac:picMk id="4" creationId="{4D487340-0D90-453D-8335-6A7F9DE69D59}"/>
          </ac:picMkLst>
        </pc:picChg>
      </pc:sldChg>
      <pc:sldMasterChg chg="del delSldLayout">
        <pc:chgData name="Florica Sorina Bratu (2109991)" userId="S::2109991@student.uwtsd.ac.uk::21945eba-d030-4bfe-9f58-6bfb3ff8ac4f" providerId="AD" clId="Web-{03DBCB89-BCD5-79F8-BEF1-143FFF514C9F}" dt="2022-03-11T18:54:37.244" v="2"/>
        <pc:sldMasterMkLst>
          <pc:docMk/>
          <pc:sldMasterMk cId="1798159712" sldId="2147483672"/>
        </pc:sldMasterMkLst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3852828554" sldId="2147483673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870653114" sldId="2147483674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644634539" sldId="2147483675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2135148937" sldId="2147483676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1276761245" sldId="2147483677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429039732" sldId="2147483678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911641561" sldId="2147483679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2731090517" sldId="2147483680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2377896267" sldId="2147483681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3838101555" sldId="2147483682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2033118995" sldId="2147483683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523111771" sldId="2147483684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2281966769" sldId="2147483685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510361100" sldId="2147483686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884049880" sldId="2147483687"/>
          </pc:sldLayoutMkLst>
        </pc:sldLayoutChg>
        <pc:sldLayoutChg chg="del">
          <pc:chgData name="Florica Sorina Bratu (2109991)" userId="S::2109991@student.uwtsd.ac.uk::21945eba-d030-4bfe-9f58-6bfb3ff8ac4f" providerId="AD" clId="Web-{03DBCB89-BCD5-79F8-BEF1-143FFF514C9F}" dt="2022-03-11T18:54:37.244" v="2"/>
          <pc:sldLayoutMkLst>
            <pc:docMk/>
            <pc:sldMasterMk cId="1798159712" sldId="2147483672"/>
            <pc:sldLayoutMk cId="1309236419" sldId="2147483688"/>
          </pc:sldLayoutMkLst>
        </pc:sldLayoutChg>
      </pc:sldMasterChg>
      <pc:sldMasterChg chg="add del addSldLayout delSldLayout modSldLayout">
        <pc:chgData name="Florica Sorina Bratu (2109991)" userId="S::2109991@student.uwtsd.ac.uk::21945eba-d030-4bfe-9f58-6bfb3ff8ac4f" providerId="AD" clId="Web-{03DBCB89-BCD5-79F8-BEF1-143FFF514C9F}" dt="2022-03-11T18:54:58.933" v="3"/>
        <pc:sldMasterMkLst>
          <pc:docMk/>
          <pc:sldMasterMk cId="2074656768" sldId="2147483689"/>
        </pc:sldMasterMkLst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71733711" sldId="214748369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3125345824" sldId="214748369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1617619948" sldId="214748369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801724145" sldId="214748369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3397152861" sldId="214748369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3436674795" sldId="214748369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2205868988" sldId="2147483696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3907979775" sldId="2147483697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773721442" sldId="2147483698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4177867060" sldId="2147483699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594335792" sldId="214748370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3720027118" sldId="214748370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617725377" sldId="214748370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993707234" sldId="214748370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2703224230" sldId="214748370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4:58.933" v="3"/>
          <pc:sldLayoutMkLst>
            <pc:docMk/>
            <pc:sldMasterMk cId="2074656768" sldId="2147483689"/>
            <pc:sldLayoutMk cId="3925116648" sldId="2147483705"/>
          </pc:sldLayoutMkLst>
        </pc:sldLayoutChg>
      </pc:sldMasterChg>
      <pc:sldMasterChg chg="add del addSldLayout delSldLayout modSldLayout">
        <pc:chgData name="Florica Sorina Bratu (2109991)" userId="S::2109991@student.uwtsd.ac.uk::21945eba-d030-4bfe-9f58-6bfb3ff8ac4f" providerId="AD" clId="Web-{03DBCB89-BCD5-79F8-BEF1-143FFF514C9F}" dt="2022-03-11T18:55:24.996" v="4"/>
        <pc:sldMasterMkLst>
          <pc:docMk/>
          <pc:sldMasterMk cId="1967087461" sldId="2147483706"/>
        </pc:sldMasterMkLst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590684392" sldId="2147483707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1471353059" sldId="2147483708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3238478059" sldId="2147483709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187568342" sldId="214748371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9091684" sldId="214748371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961964440" sldId="214748371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741397975" sldId="214748371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3942346629" sldId="214748371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2415889614" sldId="214748371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201177514" sldId="2147483716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3072062798" sldId="2147483717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3368554486" sldId="2147483718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3181051706" sldId="2147483719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3284575603" sldId="214748372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1538767637" sldId="214748372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4.996" v="4"/>
          <pc:sldLayoutMkLst>
            <pc:docMk/>
            <pc:sldMasterMk cId="1967087461" sldId="2147483706"/>
            <pc:sldLayoutMk cId="1270137953" sldId="2147483722"/>
          </pc:sldLayoutMkLst>
        </pc:sldLayoutChg>
      </pc:sldMasterChg>
      <pc:sldMasterChg chg="add del addSldLayout delSldLayout modSldLayout">
        <pc:chgData name="Florica Sorina Bratu (2109991)" userId="S::2109991@student.uwtsd.ac.uk::21945eba-d030-4bfe-9f58-6bfb3ff8ac4f" providerId="AD" clId="Web-{03DBCB89-BCD5-79F8-BEF1-143FFF514C9F}" dt="2022-03-11T18:55:29.793" v="5"/>
        <pc:sldMasterMkLst>
          <pc:docMk/>
          <pc:sldMasterMk cId="1437958548" sldId="2147483723"/>
        </pc:sldMasterMkLst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2424267185" sldId="214748372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1100539593" sldId="214748372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1609153612" sldId="2147483726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3321753868" sldId="2147483727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2352339854" sldId="2147483728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4223832903" sldId="2147483729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2272573620" sldId="214748373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833802227" sldId="214748373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1863464858" sldId="214748373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2668972243" sldId="214748373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1948153420" sldId="214748373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4276001799" sldId="214748373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3869164281" sldId="2147483736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733571527" sldId="2147483737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1020951050" sldId="2147483738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29.793" v="5"/>
          <pc:sldLayoutMkLst>
            <pc:docMk/>
            <pc:sldMasterMk cId="1437958548" sldId="2147483723"/>
            <pc:sldLayoutMk cId="1786045379" sldId="2147483739"/>
          </pc:sldLayoutMkLst>
        </pc:sldLayoutChg>
      </pc:sldMasterChg>
      <pc:sldMasterChg chg="add del addSldLayout delSldLayout modSldLayout">
        <pc:chgData name="Florica Sorina Bratu (2109991)" userId="S::2109991@student.uwtsd.ac.uk::21945eba-d030-4bfe-9f58-6bfb3ff8ac4f" providerId="AD" clId="Web-{03DBCB89-BCD5-79F8-BEF1-143FFF514C9F}" dt="2022-03-11T18:55:46.824" v="6"/>
        <pc:sldMasterMkLst>
          <pc:docMk/>
          <pc:sldMasterMk cId="1067934208" sldId="2147483740"/>
        </pc:sldMasterMkLst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704730160" sldId="214748374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223124802" sldId="214748374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3410162830" sldId="214748374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2615026785" sldId="214748374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4176781132" sldId="214748374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2411788123" sldId="2147483746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642693647" sldId="2147483747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2618695621" sldId="2147483748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228602245" sldId="2147483749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2994858658" sldId="214748375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748432292" sldId="214748375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1422977540" sldId="214748375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3509038247" sldId="214748375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4200267980" sldId="214748375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3906123350" sldId="214748375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46.824" v="6"/>
          <pc:sldLayoutMkLst>
            <pc:docMk/>
            <pc:sldMasterMk cId="1067934208" sldId="2147483740"/>
            <pc:sldLayoutMk cId="571828065" sldId="2147483756"/>
          </pc:sldLayoutMkLst>
        </pc:sldLayoutChg>
      </pc:sldMasterChg>
      <pc:sldMasterChg chg="add del addSldLayout delSldLayout modSldLayout">
        <pc:chgData name="Florica Sorina Bratu (2109991)" userId="S::2109991@student.uwtsd.ac.uk::21945eba-d030-4bfe-9f58-6bfb3ff8ac4f" providerId="AD" clId="Web-{03DBCB89-BCD5-79F8-BEF1-143FFF514C9F}" dt="2022-03-11T18:55:55.200" v="7"/>
        <pc:sldMasterMkLst>
          <pc:docMk/>
          <pc:sldMasterMk cId="529699472" sldId="2147483757"/>
        </pc:sldMasterMkLst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1385839632" sldId="2147483758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2933413768" sldId="2147483759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262619676" sldId="214748376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2641018788" sldId="214748376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930391545" sldId="214748376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2566385033" sldId="214748376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470795869" sldId="214748376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3358869494" sldId="214748376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3484532885" sldId="2147483766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208790179" sldId="2147483767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5:55.200" v="7"/>
          <pc:sldLayoutMkLst>
            <pc:docMk/>
            <pc:sldMasterMk cId="529699472" sldId="2147483757"/>
            <pc:sldLayoutMk cId="2785251496" sldId="2147483768"/>
          </pc:sldLayoutMkLst>
        </pc:sldLayoutChg>
      </pc:sldMasterChg>
      <pc:sldMasterChg chg="add del addSldLayout delSldLayout modSldLayout">
        <pc:chgData name="Florica Sorina Bratu (2109991)" userId="S::2109991@student.uwtsd.ac.uk::21945eba-d030-4bfe-9f58-6bfb3ff8ac4f" providerId="AD" clId="Web-{03DBCB89-BCD5-79F8-BEF1-143FFF514C9F}" dt="2022-03-11T18:56:03.934" v="8"/>
        <pc:sldMasterMkLst>
          <pc:docMk/>
          <pc:sldMasterMk cId="338077602" sldId="2147483769"/>
        </pc:sldMasterMkLst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2484511219" sldId="214748377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1635572011" sldId="214748377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2144225330" sldId="214748377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689338733" sldId="214748377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2689914733" sldId="214748377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3004948228" sldId="214748377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3703827571" sldId="2147483776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991005875" sldId="2147483777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1722283951" sldId="2147483778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3623176775" sldId="2147483779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833840426" sldId="214748378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1197639819" sldId="214748378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284528126" sldId="214748378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3305677683" sldId="214748378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670554280" sldId="214748378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143890694" sldId="214748378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03.934" v="8"/>
          <pc:sldLayoutMkLst>
            <pc:docMk/>
            <pc:sldMasterMk cId="338077602" sldId="2147483769"/>
            <pc:sldLayoutMk cId="4268632549" sldId="2147483786"/>
          </pc:sldLayoutMkLst>
        </pc:sldLayoutChg>
      </pc:sldMasterChg>
      <pc:sldMasterChg chg="add del addSldLayout delSldLayout modSldLayout">
        <pc:chgData name="Florica Sorina Bratu (2109991)" userId="S::2109991@student.uwtsd.ac.uk::21945eba-d030-4bfe-9f58-6bfb3ff8ac4f" providerId="AD" clId="Web-{03DBCB89-BCD5-79F8-BEF1-143FFF514C9F}" dt="2022-03-11T18:56:24.388" v="9"/>
        <pc:sldMasterMkLst>
          <pc:docMk/>
          <pc:sldMasterMk cId="3712531238" sldId="2147483787"/>
        </pc:sldMasterMkLst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2805090310" sldId="2147483788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1842686103" sldId="2147483789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2526833224" sldId="214748379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3111701476" sldId="214748379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2072576498" sldId="214748379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1724165940" sldId="214748379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3507419756" sldId="214748379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4225755916" sldId="214748379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1849947883" sldId="2147483796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908904183" sldId="2147483797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4.388" v="9"/>
          <pc:sldLayoutMkLst>
            <pc:docMk/>
            <pc:sldMasterMk cId="3712531238" sldId="2147483787"/>
            <pc:sldLayoutMk cId="3918141751" sldId="2147483798"/>
          </pc:sldLayoutMkLst>
        </pc:sldLayoutChg>
      </pc:sldMasterChg>
      <pc:sldMasterChg chg="add del addSldLayout delSldLayout modSldLayout">
        <pc:chgData name="Florica Sorina Bratu (2109991)" userId="S::2109991@student.uwtsd.ac.uk::21945eba-d030-4bfe-9f58-6bfb3ff8ac4f" providerId="AD" clId="Web-{03DBCB89-BCD5-79F8-BEF1-143FFF514C9F}" dt="2022-03-11T18:56:29.951" v="10"/>
        <pc:sldMasterMkLst>
          <pc:docMk/>
          <pc:sldMasterMk cId="520866832" sldId="2147483799"/>
        </pc:sldMasterMkLst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1471601125" sldId="214748380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1592389709" sldId="214748380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23426393" sldId="214748380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2708322516" sldId="214748380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290092948" sldId="214748380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311588342" sldId="214748380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529405209" sldId="2147483806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2206386421" sldId="2147483807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3698068186" sldId="2147483808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405972476" sldId="2147483809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779968147" sldId="2147483810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1269636144" sldId="2147483811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4119725173" sldId="2147483812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885256413" sldId="2147483813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1267584809" sldId="2147483814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561603930" sldId="2147483815"/>
          </pc:sldLayoutMkLst>
        </pc:sldLayoutChg>
        <pc:sldLayoutChg chg="add del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520866832" sldId="2147483799"/>
            <pc:sldLayoutMk cId="1525565345" sldId="2147483816"/>
          </pc:sldLayoutMkLst>
        </pc:sldLayoutChg>
      </pc:sldMasterChg>
      <pc:sldMasterChg chg="add addSldLayout modSldLayout">
        <pc:chgData name="Florica Sorina Bratu (2109991)" userId="S::2109991@student.uwtsd.ac.uk::21945eba-d030-4bfe-9f58-6bfb3ff8ac4f" providerId="AD" clId="Web-{03DBCB89-BCD5-79F8-BEF1-143FFF514C9F}" dt="2022-03-11T18:56:29.951" v="10"/>
        <pc:sldMasterMkLst>
          <pc:docMk/>
          <pc:sldMasterMk cId="1803611488" sldId="2147483817"/>
        </pc:sldMasterMkLst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720318311" sldId="2147483818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1549627028" sldId="2147483819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977822101" sldId="2147483820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3874491148" sldId="2147483821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2072924330" sldId="2147483822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3806453513" sldId="2147483823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2863230167" sldId="2147483824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2079468279" sldId="2147483825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2303177637" sldId="2147483826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818886503" sldId="2147483827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2675005018" sldId="2147483828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1920298507" sldId="2147483829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2767899674" sldId="2147483830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814535518" sldId="2147483831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673826930" sldId="2147483832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3016246283" sldId="2147483833"/>
          </pc:sldLayoutMkLst>
        </pc:sldLayoutChg>
        <pc:sldLayoutChg chg="add mod replId">
          <pc:chgData name="Florica Sorina Bratu (2109991)" userId="S::2109991@student.uwtsd.ac.uk::21945eba-d030-4bfe-9f58-6bfb3ff8ac4f" providerId="AD" clId="Web-{03DBCB89-BCD5-79F8-BEF1-143FFF514C9F}" dt="2022-03-11T18:56:29.951" v="10"/>
          <pc:sldLayoutMkLst>
            <pc:docMk/>
            <pc:sldMasterMk cId="1803611488" sldId="2147483817"/>
            <pc:sldLayoutMk cId="485762128" sldId="2147483834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42399-020-00609-1" TargetMode="External"/><Relationship Id="rId2" Type="http://schemas.openxmlformats.org/officeDocument/2006/relationships/hyperlink" Target="https://link.springer.com/article/10.1186/s13104-020-05002-8" TargetMode="External"/><Relationship Id="rId1" Type="http://schemas.openxmlformats.org/officeDocument/2006/relationships/hyperlink" Target="https://ejhm.journals.ekb.eg/article_10320_692ff7d4831ccde464c8442f23c78f2a.pdf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42399-020-00609-1" TargetMode="External"/><Relationship Id="rId2" Type="http://schemas.openxmlformats.org/officeDocument/2006/relationships/hyperlink" Target="https://link.springer.com/article/10.1186/s13104-020-05002-8" TargetMode="External"/><Relationship Id="rId1" Type="http://schemas.openxmlformats.org/officeDocument/2006/relationships/hyperlink" Target="https://ejhm.journals.ekb.eg/article_10320_692ff7d4831ccde464c8442f23c78f2a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089CDE-CFE7-474D-9DF3-E7836D02FDE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4799E1F-CD74-4D27-9FE8-59FC678BB3F2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- Employees are distracted from routine work.</a:t>
          </a:r>
          <a:endParaRPr lang="en-US" b="1">
            <a:latin typeface="Arial"/>
            <a:cs typeface="Arial"/>
          </a:endParaRPr>
        </a:p>
      </dgm:t>
    </dgm:pt>
    <dgm:pt modelId="{2534B894-E2A1-47DB-B3E3-D62964F10222}" type="parTrans" cxnId="{2109A589-CDB4-45EE-AD93-9B109ABEE186}">
      <dgm:prSet/>
      <dgm:spPr/>
      <dgm:t>
        <a:bodyPr/>
        <a:lstStyle/>
        <a:p>
          <a:endParaRPr lang="en-US"/>
        </a:p>
      </dgm:t>
    </dgm:pt>
    <dgm:pt modelId="{D14D3C31-6FC7-47D1-93CD-D56461297CB0}" type="sibTrans" cxnId="{2109A589-CDB4-45EE-AD93-9B109ABEE186}">
      <dgm:prSet/>
      <dgm:spPr/>
      <dgm:t>
        <a:bodyPr/>
        <a:lstStyle/>
        <a:p>
          <a:endParaRPr lang="en-US"/>
        </a:p>
      </dgm:t>
    </dgm:pt>
    <dgm:pt modelId="{A7FAA741-54C6-4345-BBA7-7CD4DF741E2A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- Performance rating of the employees goes towards a lower level.</a:t>
          </a:r>
          <a:endParaRPr lang="en-US" b="1">
            <a:latin typeface="Arial"/>
            <a:cs typeface="Arial"/>
          </a:endParaRPr>
        </a:p>
      </dgm:t>
    </dgm:pt>
    <dgm:pt modelId="{E5B503EB-C73F-4BF3-9CB8-267B7A8E6BCA}" type="parTrans" cxnId="{5AC57FE4-6961-43E6-9330-E4253543646C}">
      <dgm:prSet/>
      <dgm:spPr/>
      <dgm:t>
        <a:bodyPr/>
        <a:lstStyle/>
        <a:p>
          <a:endParaRPr lang="en-US"/>
        </a:p>
      </dgm:t>
    </dgm:pt>
    <dgm:pt modelId="{3BEC6DEE-A56E-4433-9F4E-3DC69691769E}" type="sibTrans" cxnId="{5AC57FE4-6961-43E6-9330-E4253543646C}">
      <dgm:prSet/>
      <dgm:spPr/>
      <dgm:t>
        <a:bodyPr/>
        <a:lstStyle/>
        <a:p>
          <a:endParaRPr lang="en-US"/>
        </a:p>
      </dgm:t>
    </dgm:pt>
    <dgm:pt modelId="{8A64AB13-F9F1-45E5-AF9D-2A397E43EB4C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- The authority needs to hire staff from outsourcing agencies.</a:t>
          </a:r>
          <a:endParaRPr lang="en-US" b="1">
            <a:latin typeface="Arial"/>
            <a:cs typeface="Arial"/>
          </a:endParaRPr>
        </a:p>
      </dgm:t>
    </dgm:pt>
    <dgm:pt modelId="{3B05E19B-E302-4BA2-8DAC-1659BA1E35E4}" type="parTrans" cxnId="{4D1791A7-2882-41F3-B04C-A98347BFD38A}">
      <dgm:prSet/>
      <dgm:spPr/>
      <dgm:t>
        <a:bodyPr/>
        <a:lstStyle/>
        <a:p>
          <a:endParaRPr lang="en-US"/>
        </a:p>
      </dgm:t>
    </dgm:pt>
    <dgm:pt modelId="{4785631A-0F54-4F3D-9751-7C675709E04F}" type="sibTrans" cxnId="{4D1791A7-2882-41F3-B04C-A98347BFD38A}">
      <dgm:prSet/>
      <dgm:spPr/>
      <dgm:t>
        <a:bodyPr/>
        <a:lstStyle/>
        <a:p>
          <a:endParaRPr lang="en-US"/>
        </a:p>
      </dgm:t>
    </dgm:pt>
    <dgm:pt modelId="{A9B198FF-F294-4C61-8709-8D4E27FFBA27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- The company faces nearly Euro one million monetary loss per year.</a:t>
          </a:r>
          <a:endParaRPr lang="en-US" b="1">
            <a:latin typeface="Arial"/>
            <a:cs typeface="Arial"/>
          </a:endParaRPr>
        </a:p>
      </dgm:t>
    </dgm:pt>
    <dgm:pt modelId="{B9B3C7D5-6E7F-4B03-8047-BC69C9DF57C2}" type="parTrans" cxnId="{9A8E7858-5FE9-4466-A7F3-F43A9B651856}">
      <dgm:prSet/>
      <dgm:spPr/>
      <dgm:t>
        <a:bodyPr/>
        <a:lstStyle/>
        <a:p>
          <a:endParaRPr lang="en-US"/>
        </a:p>
      </dgm:t>
    </dgm:pt>
    <dgm:pt modelId="{DB8AB5F8-4378-4C8F-AE74-386640517A84}" type="sibTrans" cxnId="{9A8E7858-5FE9-4466-A7F3-F43A9B651856}">
      <dgm:prSet/>
      <dgm:spPr/>
      <dgm:t>
        <a:bodyPr/>
        <a:lstStyle/>
        <a:p>
          <a:endParaRPr lang="en-US"/>
        </a:p>
      </dgm:t>
    </dgm:pt>
    <dgm:pt modelId="{C380E675-1E0C-4B79-9EF4-2802ADEEFF08}" type="pres">
      <dgm:prSet presAssocID="{92089CDE-CFE7-474D-9DF3-E7836D02FDE5}" presName="root" presStyleCnt="0">
        <dgm:presLayoutVars>
          <dgm:dir/>
          <dgm:resizeHandles val="exact"/>
        </dgm:presLayoutVars>
      </dgm:prSet>
      <dgm:spPr/>
    </dgm:pt>
    <dgm:pt modelId="{AB07DEF4-6C98-48D1-9900-D3E3FD6F1D5F}" type="pres">
      <dgm:prSet presAssocID="{92089CDE-CFE7-474D-9DF3-E7836D02FDE5}" presName="container" presStyleCnt="0">
        <dgm:presLayoutVars>
          <dgm:dir/>
          <dgm:resizeHandles val="exact"/>
        </dgm:presLayoutVars>
      </dgm:prSet>
      <dgm:spPr/>
    </dgm:pt>
    <dgm:pt modelId="{3A054067-2F6D-495C-9736-B950E0E94014}" type="pres">
      <dgm:prSet presAssocID="{E4799E1F-CD74-4D27-9FE8-59FC678BB3F2}" presName="compNode" presStyleCnt="0"/>
      <dgm:spPr/>
    </dgm:pt>
    <dgm:pt modelId="{8AF57CAA-DFDA-4582-B516-A13A7DEBE0A1}" type="pres">
      <dgm:prSet presAssocID="{E4799E1F-CD74-4D27-9FE8-59FC678BB3F2}" presName="iconBgRect" presStyleLbl="bgShp" presStyleIdx="0" presStyleCnt="4"/>
      <dgm:spPr/>
    </dgm:pt>
    <dgm:pt modelId="{2CDC14A8-8CDC-4971-866E-2C1B2BB4CE96}" type="pres">
      <dgm:prSet presAssocID="{E4799E1F-CD74-4D27-9FE8-59FC678BB3F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B3603B8-539E-47FB-956E-DD48B179F2C5}" type="pres">
      <dgm:prSet presAssocID="{E4799E1F-CD74-4D27-9FE8-59FC678BB3F2}" presName="spaceRect" presStyleCnt="0"/>
      <dgm:spPr/>
    </dgm:pt>
    <dgm:pt modelId="{FA893E25-89D4-406C-9DE9-8E39E8DCD91B}" type="pres">
      <dgm:prSet presAssocID="{E4799E1F-CD74-4D27-9FE8-59FC678BB3F2}" presName="textRect" presStyleLbl="revTx" presStyleIdx="0" presStyleCnt="4">
        <dgm:presLayoutVars>
          <dgm:chMax val="1"/>
          <dgm:chPref val="1"/>
        </dgm:presLayoutVars>
      </dgm:prSet>
      <dgm:spPr/>
    </dgm:pt>
    <dgm:pt modelId="{B19190D7-112A-4765-A223-C13EAA7D2AEB}" type="pres">
      <dgm:prSet presAssocID="{D14D3C31-6FC7-47D1-93CD-D56461297CB0}" presName="sibTrans" presStyleLbl="sibTrans2D1" presStyleIdx="0" presStyleCnt="0"/>
      <dgm:spPr/>
    </dgm:pt>
    <dgm:pt modelId="{09E9AE3B-DF67-4F6B-AD06-90EBFB51CA8B}" type="pres">
      <dgm:prSet presAssocID="{A7FAA741-54C6-4345-BBA7-7CD4DF741E2A}" presName="compNode" presStyleCnt="0"/>
      <dgm:spPr/>
    </dgm:pt>
    <dgm:pt modelId="{88873BEF-3B0B-4E20-85E4-B5EB91AF4B40}" type="pres">
      <dgm:prSet presAssocID="{A7FAA741-54C6-4345-BBA7-7CD4DF741E2A}" presName="iconBgRect" presStyleLbl="bgShp" presStyleIdx="1" presStyleCnt="4"/>
      <dgm:spPr/>
    </dgm:pt>
    <dgm:pt modelId="{25687566-199A-40E5-BF10-0938C8757ACC}" type="pres">
      <dgm:prSet presAssocID="{A7FAA741-54C6-4345-BBA7-7CD4DF741E2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01D965EE-FFBD-4BD0-AFE1-7B89C284C901}" type="pres">
      <dgm:prSet presAssocID="{A7FAA741-54C6-4345-BBA7-7CD4DF741E2A}" presName="spaceRect" presStyleCnt="0"/>
      <dgm:spPr/>
    </dgm:pt>
    <dgm:pt modelId="{BD72E6B9-9240-4414-B198-4C540192EE03}" type="pres">
      <dgm:prSet presAssocID="{A7FAA741-54C6-4345-BBA7-7CD4DF741E2A}" presName="textRect" presStyleLbl="revTx" presStyleIdx="1" presStyleCnt="4">
        <dgm:presLayoutVars>
          <dgm:chMax val="1"/>
          <dgm:chPref val="1"/>
        </dgm:presLayoutVars>
      </dgm:prSet>
      <dgm:spPr/>
    </dgm:pt>
    <dgm:pt modelId="{EE025633-E75E-42D5-98E1-A95259ED8AFB}" type="pres">
      <dgm:prSet presAssocID="{3BEC6DEE-A56E-4433-9F4E-3DC69691769E}" presName="sibTrans" presStyleLbl="sibTrans2D1" presStyleIdx="0" presStyleCnt="0"/>
      <dgm:spPr/>
    </dgm:pt>
    <dgm:pt modelId="{F0258C3A-12DD-4BCE-9D78-90E7BC08B22F}" type="pres">
      <dgm:prSet presAssocID="{8A64AB13-F9F1-45E5-AF9D-2A397E43EB4C}" presName="compNode" presStyleCnt="0"/>
      <dgm:spPr/>
    </dgm:pt>
    <dgm:pt modelId="{50EBDD32-8057-4EA2-B7EC-AA105E53C046}" type="pres">
      <dgm:prSet presAssocID="{8A64AB13-F9F1-45E5-AF9D-2A397E43EB4C}" presName="iconBgRect" presStyleLbl="bgShp" presStyleIdx="2" presStyleCnt="4"/>
      <dgm:spPr/>
    </dgm:pt>
    <dgm:pt modelId="{FD515853-1FC1-4205-9972-29B0DFA45163}" type="pres">
      <dgm:prSet presAssocID="{8A64AB13-F9F1-45E5-AF9D-2A397E43EB4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D53F0622-876F-4468-92FB-8F410E20ACC1}" type="pres">
      <dgm:prSet presAssocID="{8A64AB13-F9F1-45E5-AF9D-2A397E43EB4C}" presName="spaceRect" presStyleCnt="0"/>
      <dgm:spPr/>
    </dgm:pt>
    <dgm:pt modelId="{0A2CBF62-CC6D-4E51-83DE-BFCA5AD66728}" type="pres">
      <dgm:prSet presAssocID="{8A64AB13-F9F1-45E5-AF9D-2A397E43EB4C}" presName="textRect" presStyleLbl="revTx" presStyleIdx="2" presStyleCnt="4">
        <dgm:presLayoutVars>
          <dgm:chMax val="1"/>
          <dgm:chPref val="1"/>
        </dgm:presLayoutVars>
      </dgm:prSet>
      <dgm:spPr/>
    </dgm:pt>
    <dgm:pt modelId="{23EB8EED-A13B-46BA-9637-997B71255FFE}" type="pres">
      <dgm:prSet presAssocID="{4785631A-0F54-4F3D-9751-7C675709E04F}" presName="sibTrans" presStyleLbl="sibTrans2D1" presStyleIdx="0" presStyleCnt="0"/>
      <dgm:spPr/>
    </dgm:pt>
    <dgm:pt modelId="{C0695FCD-5447-4605-8388-31CB294069D8}" type="pres">
      <dgm:prSet presAssocID="{A9B198FF-F294-4C61-8709-8D4E27FFBA27}" presName="compNode" presStyleCnt="0"/>
      <dgm:spPr/>
    </dgm:pt>
    <dgm:pt modelId="{EDA61480-BDEE-4A7A-AAEF-D9D7D631A961}" type="pres">
      <dgm:prSet presAssocID="{A9B198FF-F294-4C61-8709-8D4E27FFBA27}" presName="iconBgRect" presStyleLbl="bgShp" presStyleIdx="3" presStyleCnt="4"/>
      <dgm:spPr/>
    </dgm:pt>
    <dgm:pt modelId="{DE549D3C-92A9-4CC3-A315-08E258623CC1}" type="pres">
      <dgm:prSet presAssocID="{A9B198FF-F294-4C61-8709-8D4E27FFBA2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A6B5BF04-2E3A-4CB9-B5A3-4665321C5867}" type="pres">
      <dgm:prSet presAssocID="{A9B198FF-F294-4C61-8709-8D4E27FFBA27}" presName="spaceRect" presStyleCnt="0"/>
      <dgm:spPr/>
    </dgm:pt>
    <dgm:pt modelId="{4BD18929-3EC0-4653-9288-7A30121DCC14}" type="pres">
      <dgm:prSet presAssocID="{A9B198FF-F294-4C61-8709-8D4E27FFBA2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11D291F-83AC-4D9A-B766-0918F08A2284}" type="presOf" srcId="{8A64AB13-F9F1-45E5-AF9D-2A397E43EB4C}" destId="{0A2CBF62-CC6D-4E51-83DE-BFCA5AD66728}" srcOrd="0" destOrd="0" presId="urn:microsoft.com/office/officeart/2018/2/layout/IconCircleList"/>
    <dgm:cxn modelId="{E4FD0E36-2E04-4F71-9623-F6961C95A7BE}" type="presOf" srcId="{E4799E1F-CD74-4D27-9FE8-59FC678BB3F2}" destId="{FA893E25-89D4-406C-9DE9-8E39E8DCD91B}" srcOrd="0" destOrd="0" presId="urn:microsoft.com/office/officeart/2018/2/layout/IconCircleList"/>
    <dgm:cxn modelId="{ED5E9C3C-30F6-48F3-8727-DC437DDD3C92}" type="presOf" srcId="{D14D3C31-6FC7-47D1-93CD-D56461297CB0}" destId="{B19190D7-112A-4765-A223-C13EAA7D2AEB}" srcOrd="0" destOrd="0" presId="urn:microsoft.com/office/officeart/2018/2/layout/IconCircleList"/>
    <dgm:cxn modelId="{9A8E7858-5FE9-4466-A7F3-F43A9B651856}" srcId="{92089CDE-CFE7-474D-9DF3-E7836D02FDE5}" destId="{A9B198FF-F294-4C61-8709-8D4E27FFBA27}" srcOrd="3" destOrd="0" parTransId="{B9B3C7D5-6E7F-4B03-8047-BC69C9DF57C2}" sibTransId="{DB8AB5F8-4378-4C8F-AE74-386640517A84}"/>
    <dgm:cxn modelId="{2109A589-CDB4-45EE-AD93-9B109ABEE186}" srcId="{92089CDE-CFE7-474D-9DF3-E7836D02FDE5}" destId="{E4799E1F-CD74-4D27-9FE8-59FC678BB3F2}" srcOrd="0" destOrd="0" parTransId="{2534B894-E2A1-47DB-B3E3-D62964F10222}" sibTransId="{D14D3C31-6FC7-47D1-93CD-D56461297CB0}"/>
    <dgm:cxn modelId="{4D1791A7-2882-41F3-B04C-A98347BFD38A}" srcId="{92089CDE-CFE7-474D-9DF3-E7836D02FDE5}" destId="{8A64AB13-F9F1-45E5-AF9D-2A397E43EB4C}" srcOrd="2" destOrd="0" parTransId="{3B05E19B-E302-4BA2-8DAC-1659BA1E35E4}" sibTransId="{4785631A-0F54-4F3D-9751-7C675709E04F}"/>
    <dgm:cxn modelId="{4CFE98AC-0989-453F-93E2-3CDDCF8A109C}" type="presOf" srcId="{4785631A-0F54-4F3D-9751-7C675709E04F}" destId="{23EB8EED-A13B-46BA-9637-997B71255FFE}" srcOrd="0" destOrd="0" presId="urn:microsoft.com/office/officeart/2018/2/layout/IconCircleList"/>
    <dgm:cxn modelId="{1F2A75B5-7DF4-4117-9A78-5795508CDBF3}" type="presOf" srcId="{A7FAA741-54C6-4345-BBA7-7CD4DF741E2A}" destId="{BD72E6B9-9240-4414-B198-4C540192EE03}" srcOrd="0" destOrd="0" presId="urn:microsoft.com/office/officeart/2018/2/layout/IconCircleList"/>
    <dgm:cxn modelId="{7F3A48BB-08F4-4AF5-A756-E52D02EFD12E}" type="presOf" srcId="{A9B198FF-F294-4C61-8709-8D4E27FFBA27}" destId="{4BD18929-3EC0-4653-9288-7A30121DCC14}" srcOrd="0" destOrd="0" presId="urn:microsoft.com/office/officeart/2018/2/layout/IconCircleList"/>
    <dgm:cxn modelId="{C0C694C3-7330-4DF0-978C-F682892F4CA1}" type="presOf" srcId="{92089CDE-CFE7-474D-9DF3-E7836D02FDE5}" destId="{C380E675-1E0C-4B79-9EF4-2802ADEEFF08}" srcOrd="0" destOrd="0" presId="urn:microsoft.com/office/officeart/2018/2/layout/IconCircleList"/>
    <dgm:cxn modelId="{5AC57FE4-6961-43E6-9330-E4253543646C}" srcId="{92089CDE-CFE7-474D-9DF3-E7836D02FDE5}" destId="{A7FAA741-54C6-4345-BBA7-7CD4DF741E2A}" srcOrd="1" destOrd="0" parTransId="{E5B503EB-C73F-4BF3-9CB8-267B7A8E6BCA}" sibTransId="{3BEC6DEE-A56E-4433-9F4E-3DC69691769E}"/>
    <dgm:cxn modelId="{41A301E5-B859-417E-AABB-2935900CE142}" type="presOf" srcId="{3BEC6DEE-A56E-4433-9F4E-3DC69691769E}" destId="{EE025633-E75E-42D5-98E1-A95259ED8AFB}" srcOrd="0" destOrd="0" presId="urn:microsoft.com/office/officeart/2018/2/layout/IconCircleList"/>
    <dgm:cxn modelId="{6F09E94C-2991-4E92-93EA-AB968C9C7E84}" type="presParOf" srcId="{C380E675-1E0C-4B79-9EF4-2802ADEEFF08}" destId="{AB07DEF4-6C98-48D1-9900-D3E3FD6F1D5F}" srcOrd="0" destOrd="0" presId="urn:microsoft.com/office/officeart/2018/2/layout/IconCircleList"/>
    <dgm:cxn modelId="{0706DCA7-D242-4118-9F3C-098CAED269A2}" type="presParOf" srcId="{AB07DEF4-6C98-48D1-9900-D3E3FD6F1D5F}" destId="{3A054067-2F6D-495C-9736-B950E0E94014}" srcOrd="0" destOrd="0" presId="urn:microsoft.com/office/officeart/2018/2/layout/IconCircleList"/>
    <dgm:cxn modelId="{87948572-1A73-43D7-B5E6-D6CBCA741C21}" type="presParOf" srcId="{3A054067-2F6D-495C-9736-B950E0E94014}" destId="{8AF57CAA-DFDA-4582-B516-A13A7DEBE0A1}" srcOrd="0" destOrd="0" presId="urn:microsoft.com/office/officeart/2018/2/layout/IconCircleList"/>
    <dgm:cxn modelId="{DBB5453B-1D61-4DAF-AE92-D75EB4103D4B}" type="presParOf" srcId="{3A054067-2F6D-495C-9736-B950E0E94014}" destId="{2CDC14A8-8CDC-4971-866E-2C1B2BB4CE96}" srcOrd="1" destOrd="0" presId="urn:microsoft.com/office/officeart/2018/2/layout/IconCircleList"/>
    <dgm:cxn modelId="{874A5CB8-17E9-4F99-BD02-D5F04407913B}" type="presParOf" srcId="{3A054067-2F6D-495C-9736-B950E0E94014}" destId="{1B3603B8-539E-47FB-956E-DD48B179F2C5}" srcOrd="2" destOrd="0" presId="urn:microsoft.com/office/officeart/2018/2/layout/IconCircleList"/>
    <dgm:cxn modelId="{A8C9085E-378A-4EAC-BF46-205B9060B5C1}" type="presParOf" srcId="{3A054067-2F6D-495C-9736-B950E0E94014}" destId="{FA893E25-89D4-406C-9DE9-8E39E8DCD91B}" srcOrd="3" destOrd="0" presId="urn:microsoft.com/office/officeart/2018/2/layout/IconCircleList"/>
    <dgm:cxn modelId="{455E0FEB-EA2B-4886-9DDC-10A8D6545ADB}" type="presParOf" srcId="{AB07DEF4-6C98-48D1-9900-D3E3FD6F1D5F}" destId="{B19190D7-112A-4765-A223-C13EAA7D2AEB}" srcOrd="1" destOrd="0" presId="urn:microsoft.com/office/officeart/2018/2/layout/IconCircleList"/>
    <dgm:cxn modelId="{C769345C-04DF-4B45-973A-D6F02C026D35}" type="presParOf" srcId="{AB07DEF4-6C98-48D1-9900-D3E3FD6F1D5F}" destId="{09E9AE3B-DF67-4F6B-AD06-90EBFB51CA8B}" srcOrd="2" destOrd="0" presId="urn:microsoft.com/office/officeart/2018/2/layout/IconCircleList"/>
    <dgm:cxn modelId="{AA8EB34B-E436-472E-8FB7-DEBCC658A267}" type="presParOf" srcId="{09E9AE3B-DF67-4F6B-AD06-90EBFB51CA8B}" destId="{88873BEF-3B0B-4E20-85E4-B5EB91AF4B40}" srcOrd="0" destOrd="0" presId="urn:microsoft.com/office/officeart/2018/2/layout/IconCircleList"/>
    <dgm:cxn modelId="{6836735D-1AB5-4647-B8C7-B25A962044C7}" type="presParOf" srcId="{09E9AE3B-DF67-4F6B-AD06-90EBFB51CA8B}" destId="{25687566-199A-40E5-BF10-0938C8757ACC}" srcOrd="1" destOrd="0" presId="urn:microsoft.com/office/officeart/2018/2/layout/IconCircleList"/>
    <dgm:cxn modelId="{ED6B9C87-7B0E-49B7-A95C-8C0C60507C7B}" type="presParOf" srcId="{09E9AE3B-DF67-4F6B-AD06-90EBFB51CA8B}" destId="{01D965EE-FFBD-4BD0-AFE1-7B89C284C901}" srcOrd="2" destOrd="0" presId="urn:microsoft.com/office/officeart/2018/2/layout/IconCircleList"/>
    <dgm:cxn modelId="{C1292EA7-E290-452B-8E90-77329BB9D286}" type="presParOf" srcId="{09E9AE3B-DF67-4F6B-AD06-90EBFB51CA8B}" destId="{BD72E6B9-9240-4414-B198-4C540192EE03}" srcOrd="3" destOrd="0" presId="urn:microsoft.com/office/officeart/2018/2/layout/IconCircleList"/>
    <dgm:cxn modelId="{35328EDA-9CFA-48AD-81CC-DF44BBE4ED7C}" type="presParOf" srcId="{AB07DEF4-6C98-48D1-9900-D3E3FD6F1D5F}" destId="{EE025633-E75E-42D5-98E1-A95259ED8AFB}" srcOrd="3" destOrd="0" presId="urn:microsoft.com/office/officeart/2018/2/layout/IconCircleList"/>
    <dgm:cxn modelId="{97FECC94-4A00-4BCD-8E86-DAEA4B68ED98}" type="presParOf" srcId="{AB07DEF4-6C98-48D1-9900-D3E3FD6F1D5F}" destId="{F0258C3A-12DD-4BCE-9D78-90E7BC08B22F}" srcOrd="4" destOrd="0" presId="urn:microsoft.com/office/officeart/2018/2/layout/IconCircleList"/>
    <dgm:cxn modelId="{2788332A-27A9-4A1C-A486-02B1D597EF8C}" type="presParOf" srcId="{F0258C3A-12DD-4BCE-9D78-90E7BC08B22F}" destId="{50EBDD32-8057-4EA2-B7EC-AA105E53C046}" srcOrd="0" destOrd="0" presId="urn:microsoft.com/office/officeart/2018/2/layout/IconCircleList"/>
    <dgm:cxn modelId="{4ABEE03C-BEE9-4327-827C-EB6350F45750}" type="presParOf" srcId="{F0258C3A-12DD-4BCE-9D78-90E7BC08B22F}" destId="{FD515853-1FC1-4205-9972-29B0DFA45163}" srcOrd="1" destOrd="0" presId="urn:microsoft.com/office/officeart/2018/2/layout/IconCircleList"/>
    <dgm:cxn modelId="{4A14282C-96C0-4835-BE3C-FCB6543D5B0A}" type="presParOf" srcId="{F0258C3A-12DD-4BCE-9D78-90E7BC08B22F}" destId="{D53F0622-876F-4468-92FB-8F410E20ACC1}" srcOrd="2" destOrd="0" presId="urn:microsoft.com/office/officeart/2018/2/layout/IconCircleList"/>
    <dgm:cxn modelId="{3978A7AF-4A93-4A84-8AB9-6DE27B22B6FD}" type="presParOf" srcId="{F0258C3A-12DD-4BCE-9D78-90E7BC08B22F}" destId="{0A2CBF62-CC6D-4E51-83DE-BFCA5AD66728}" srcOrd="3" destOrd="0" presId="urn:microsoft.com/office/officeart/2018/2/layout/IconCircleList"/>
    <dgm:cxn modelId="{95273C97-67DA-4408-A821-AA5CE4222DC1}" type="presParOf" srcId="{AB07DEF4-6C98-48D1-9900-D3E3FD6F1D5F}" destId="{23EB8EED-A13B-46BA-9637-997B71255FFE}" srcOrd="5" destOrd="0" presId="urn:microsoft.com/office/officeart/2018/2/layout/IconCircleList"/>
    <dgm:cxn modelId="{31B00E35-5A44-4F17-BFBC-A012BF4C9CD3}" type="presParOf" srcId="{AB07DEF4-6C98-48D1-9900-D3E3FD6F1D5F}" destId="{C0695FCD-5447-4605-8388-31CB294069D8}" srcOrd="6" destOrd="0" presId="urn:microsoft.com/office/officeart/2018/2/layout/IconCircleList"/>
    <dgm:cxn modelId="{DE1C08A1-9298-450C-996F-14AD5612A93C}" type="presParOf" srcId="{C0695FCD-5447-4605-8388-31CB294069D8}" destId="{EDA61480-BDEE-4A7A-AAEF-D9D7D631A961}" srcOrd="0" destOrd="0" presId="urn:microsoft.com/office/officeart/2018/2/layout/IconCircleList"/>
    <dgm:cxn modelId="{5A762F10-ABCB-4539-AF95-3888BA5048BB}" type="presParOf" srcId="{C0695FCD-5447-4605-8388-31CB294069D8}" destId="{DE549D3C-92A9-4CC3-A315-08E258623CC1}" srcOrd="1" destOrd="0" presId="urn:microsoft.com/office/officeart/2018/2/layout/IconCircleList"/>
    <dgm:cxn modelId="{EA7A0225-8BCF-4885-9A0B-AD55675E9E89}" type="presParOf" srcId="{C0695FCD-5447-4605-8388-31CB294069D8}" destId="{A6B5BF04-2E3A-4CB9-B5A3-4665321C5867}" srcOrd="2" destOrd="0" presId="urn:microsoft.com/office/officeart/2018/2/layout/IconCircleList"/>
    <dgm:cxn modelId="{A67F6F01-1145-4C20-A3EA-6D1C75CAAF65}" type="presParOf" srcId="{C0695FCD-5447-4605-8388-31CB294069D8}" destId="{4BD18929-3EC0-4653-9288-7A30121DCC1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E5DCD6-7AC5-493B-A538-991F344E000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03FE33A-8527-40EE-9794-CAF6A1766822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Political </a:t>
          </a:r>
          <a:r>
            <a:rPr lang="en-GB">
              <a:latin typeface="Arial"/>
              <a:cs typeface="Arial"/>
            </a:rPr>
            <a:t>- Brexit issue may be influencing the employees towards high absenteeism.</a:t>
          </a:r>
          <a:endParaRPr lang="en-US">
            <a:latin typeface="Arial"/>
            <a:cs typeface="Arial"/>
          </a:endParaRPr>
        </a:p>
      </dgm:t>
    </dgm:pt>
    <dgm:pt modelId="{63352571-8F02-43FD-98B3-CD6531711AFF}" type="parTrans" cxnId="{2549A360-A67B-4CA3-8516-4B1038A4DD49}">
      <dgm:prSet/>
      <dgm:spPr/>
      <dgm:t>
        <a:bodyPr/>
        <a:lstStyle/>
        <a:p>
          <a:endParaRPr lang="en-US"/>
        </a:p>
      </dgm:t>
    </dgm:pt>
    <dgm:pt modelId="{05EA0AD7-0226-47E1-9A0D-D32BB885BA2B}" type="sibTrans" cxnId="{2549A360-A67B-4CA3-8516-4B1038A4DD49}">
      <dgm:prSet/>
      <dgm:spPr/>
      <dgm:t>
        <a:bodyPr/>
        <a:lstStyle/>
        <a:p>
          <a:endParaRPr lang="en-US"/>
        </a:p>
      </dgm:t>
    </dgm:pt>
    <dgm:pt modelId="{E1FCD7C6-39AA-4DF9-8A9D-80A4628C0A9D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Economic t</a:t>
          </a:r>
          <a:r>
            <a:rPr lang="en-GB">
              <a:latin typeface="Arial"/>
              <a:cs typeface="Arial"/>
            </a:rPr>
            <a:t>urn down may affect employees to leave the present job.</a:t>
          </a:r>
          <a:endParaRPr lang="en-US">
            <a:latin typeface="Arial"/>
            <a:cs typeface="Arial"/>
          </a:endParaRPr>
        </a:p>
      </dgm:t>
    </dgm:pt>
    <dgm:pt modelId="{7903E586-282D-4B6B-ACF5-04F81EF3C2D5}" type="parTrans" cxnId="{CAD12737-9689-4218-8ED8-236FA9BF2103}">
      <dgm:prSet/>
      <dgm:spPr/>
      <dgm:t>
        <a:bodyPr/>
        <a:lstStyle/>
        <a:p>
          <a:endParaRPr lang="en-US"/>
        </a:p>
      </dgm:t>
    </dgm:pt>
    <dgm:pt modelId="{D7302A51-1BFB-4ABA-882C-BD4D2469E43A}" type="sibTrans" cxnId="{CAD12737-9689-4218-8ED8-236FA9BF2103}">
      <dgm:prSet/>
      <dgm:spPr/>
      <dgm:t>
        <a:bodyPr/>
        <a:lstStyle/>
        <a:p>
          <a:endParaRPr lang="en-US"/>
        </a:p>
      </dgm:t>
    </dgm:pt>
    <dgm:pt modelId="{B5B0B26C-7D27-4CD7-9150-34B553EAC94D}">
      <dgm:prSet/>
      <dgm:spPr/>
      <dgm:t>
        <a:bodyPr/>
        <a:lstStyle/>
        <a:p>
          <a:r>
            <a:rPr lang="en-GB">
              <a:latin typeface="Arial"/>
              <a:cs typeface="Arial"/>
            </a:rPr>
            <a:t>Different </a:t>
          </a:r>
          <a:r>
            <a:rPr lang="en-GB" b="1">
              <a:latin typeface="Arial"/>
              <a:cs typeface="Arial"/>
            </a:rPr>
            <a:t>social</a:t>
          </a:r>
          <a:r>
            <a:rPr lang="en-GB">
              <a:latin typeface="Arial"/>
              <a:cs typeface="Arial"/>
            </a:rPr>
            <a:t> concepts may affect the lifestyles of employees and lead to absenteeism.</a:t>
          </a:r>
          <a:endParaRPr lang="en-US">
            <a:latin typeface="Arial"/>
            <a:cs typeface="Arial"/>
          </a:endParaRPr>
        </a:p>
      </dgm:t>
    </dgm:pt>
    <dgm:pt modelId="{DF56D34D-362D-4910-839F-6C294546D5F8}" type="parTrans" cxnId="{59E13D4F-2A2D-4930-A51E-0AA015185013}">
      <dgm:prSet/>
      <dgm:spPr/>
      <dgm:t>
        <a:bodyPr/>
        <a:lstStyle/>
        <a:p>
          <a:endParaRPr lang="en-US"/>
        </a:p>
      </dgm:t>
    </dgm:pt>
    <dgm:pt modelId="{5CAF3392-044A-4CED-93CE-E09A191B7AED}" type="sibTrans" cxnId="{59E13D4F-2A2D-4930-A51E-0AA015185013}">
      <dgm:prSet/>
      <dgm:spPr/>
      <dgm:t>
        <a:bodyPr/>
        <a:lstStyle/>
        <a:p>
          <a:endParaRPr lang="en-US"/>
        </a:p>
      </dgm:t>
    </dgm:pt>
    <dgm:pt modelId="{EBE3143F-EED6-441A-BC49-A4733853115F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Technological </a:t>
          </a:r>
          <a:r>
            <a:rPr lang="en-GB">
              <a:latin typeface="Arial"/>
              <a:cs typeface="Arial"/>
            </a:rPr>
            <a:t>up-gradation may create barriers to the flexibility of the working environment.</a:t>
          </a:r>
          <a:endParaRPr lang="en-US">
            <a:latin typeface="Arial"/>
            <a:cs typeface="Arial"/>
          </a:endParaRPr>
        </a:p>
      </dgm:t>
    </dgm:pt>
    <dgm:pt modelId="{AAA1CB25-5DDF-4100-A8E6-1027B5C85B29}" type="parTrans" cxnId="{51177564-FC55-4F6F-93F6-59A5ED97A343}">
      <dgm:prSet/>
      <dgm:spPr/>
      <dgm:t>
        <a:bodyPr/>
        <a:lstStyle/>
        <a:p>
          <a:endParaRPr lang="en-US"/>
        </a:p>
      </dgm:t>
    </dgm:pt>
    <dgm:pt modelId="{B400F50D-39B5-4AE5-8C3E-0AE24F9B886E}" type="sibTrans" cxnId="{51177564-FC55-4F6F-93F6-59A5ED97A343}">
      <dgm:prSet/>
      <dgm:spPr/>
      <dgm:t>
        <a:bodyPr/>
        <a:lstStyle/>
        <a:p>
          <a:endParaRPr lang="en-US"/>
        </a:p>
      </dgm:t>
    </dgm:pt>
    <dgm:pt modelId="{E317BE41-4C7E-4DFD-A2AB-FEA9EA0D91A2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Legal </a:t>
          </a:r>
          <a:r>
            <a:rPr lang="en-GB">
              <a:latin typeface="Arial"/>
              <a:cs typeface="Arial"/>
            </a:rPr>
            <a:t>inflation within the companies may restrict employees from coming daily.</a:t>
          </a:r>
          <a:endParaRPr lang="en-US">
            <a:latin typeface="Arial"/>
            <a:cs typeface="Arial"/>
          </a:endParaRPr>
        </a:p>
      </dgm:t>
    </dgm:pt>
    <dgm:pt modelId="{19441FE2-2E34-4C4B-944E-C473E1E59184}" type="parTrans" cxnId="{EA0053B2-60DF-447F-A0E6-BAE89E8C919B}">
      <dgm:prSet/>
      <dgm:spPr/>
      <dgm:t>
        <a:bodyPr/>
        <a:lstStyle/>
        <a:p>
          <a:endParaRPr lang="en-US"/>
        </a:p>
      </dgm:t>
    </dgm:pt>
    <dgm:pt modelId="{0C154D69-6643-4748-88DC-387FA548F155}" type="sibTrans" cxnId="{EA0053B2-60DF-447F-A0E6-BAE89E8C919B}">
      <dgm:prSet/>
      <dgm:spPr/>
      <dgm:t>
        <a:bodyPr/>
        <a:lstStyle/>
        <a:p>
          <a:endParaRPr lang="en-US"/>
        </a:p>
      </dgm:t>
    </dgm:pt>
    <dgm:pt modelId="{FCDB2FC3-6C5E-4DD9-A780-C4A58297D831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Environmental</a:t>
          </a:r>
          <a:r>
            <a:rPr lang="en-GB">
              <a:latin typeface="Arial"/>
              <a:cs typeface="Arial"/>
            </a:rPr>
            <a:t> factors like natural calamities or epidemics may be the cause of regular absence</a:t>
          </a:r>
          <a:endParaRPr lang="en-US">
            <a:latin typeface="Arial"/>
            <a:cs typeface="Arial"/>
          </a:endParaRPr>
        </a:p>
      </dgm:t>
    </dgm:pt>
    <dgm:pt modelId="{B4D11C69-99D5-4BE4-8799-A6F968A2741D}" type="parTrans" cxnId="{C10AFFB7-5DAF-4C4C-832F-497366B15334}">
      <dgm:prSet/>
      <dgm:spPr/>
      <dgm:t>
        <a:bodyPr/>
        <a:lstStyle/>
        <a:p>
          <a:endParaRPr lang="en-US"/>
        </a:p>
      </dgm:t>
    </dgm:pt>
    <dgm:pt modelId="{399DBA32-5499-4822-9203-84A5AD27314E}" type="sibTrans" cxnId="{C10AFFB7-5DAF-4C4C-832F-497366B15334}">
      <dgm:prSet/>
      <dgm:spPr/>
      <dgm:t>
        <a:bodyPr/>
        <a:lstStyle/>
        <a:p>
          <a:endParaRPr lang="en-US"/>
        </a:p>
      </dgm:t>
    </dgm:pt>
    <dgm:pt modelId="{838C23F9-E88D-4407-9343-0E3757A8960B}" type="pres">
      <dgm:prSet presAssocID="{18E5DCD6-7AC5-493B-A538-991F344E0002}" presName="diagram" presStyleCnt="0">
        <dgm:presLayoutVars>
          <dgm:dir/>
          <dgm:resizeHandles val="exact"/>
        </dgm:presLayoutVars>
      </dgm:prSet>
      <dgm:spPr/>
    </dgm:pt>
    <dgm:pt modelId="{AA8A000A-DCF0-4C93-98CA-FB8260E64061}" type="pres">
      <dgm:prSet presAssocID="{703FE33A-8527-40EE-9794-CAF6A1766822}" presName="node" presStyleLbl="node1" presStyleIdx="0" presStyleCnt="6">
        <dgm:presLayoutVars>
          <dgm:bulletEnabled val="1"/>
        </dgm:presLayoutVars>
      </dgm:prSet>
      <dgm:spPr/>
    </dgm:pt>
    <dgm:pt modelId="{0F52F692-B5B9-4A1C-81CB-049DC510E931}" type="pres">
      <dgm:prSet presAssocID="{05EA0AD7-0226-47E1-9A0D-D32BB885BA2B}" presName="sibTrans" presStyleCnt="0"/>
      <dgm:spPr/>
    </dgm:pt>
    <dgm:pt modelId="{B4074FF0-3605-4DF6-8EEF-BF73D6114DB6}" type="pres">
      <dgm:prSet presAssocID="{E1FCD7C6-39AA-4DF9-8A9D-80A4628C0A9D}" presName="node" presStyleLbl="node1" presStyleIdx="1" presStyleCnt="6">
        <dgm:presLayoutVars>
          <dgm:bulletEnabled val="1"/>
        </dgm:presLayoutVars>
      </dgm:prSet>
      <dgm:spPr/>
    </dgm:pt>
    <dgm:pt modelId="{60030173-E652-4719-B8A6-6EFAAD5181AE}" type="pres">
      <dgm:prSet presAssocID="{D7302A51-1BFB-4ABA-882C-BD4D2469E43A}" presName="sibTrans" presStyleCnt="0"/>
      <dgm:spPr/>
    </dgm:pt>
    <dgm:pt modelId="{585A0E26-2EBB-41AA-BF0B-E268FAFC6D24}" type="pres">
      <dgm:prSet presAssocID="{B5B0B26C-7D27-4CD7-9150-34B553EAC94D}" presName="node" presStyleLbl="node1" presStyleIdx="2" presStyleCnt="6">
        <dgm:presLayoutVars>
          <dgm:bulletEnabled val="1"/>
        </dgm:presLayoutVars>
      </dgm:prSet>
      <dgm:spPr/>
    </dgm:pt>
    <dgm:pt modelId="{0556239D-8000-42DB-806A-21CD8C3D49D1}" type="pres">
      <dgm:prSet presAssocID="{5CAF3392-044A-4CED-93CE-E09A191B7AED}" presName="sibTrans" presStyleCnt="0"/>
      <dgm:spPr/>
    </dgm:pt>
    <dgm:pt modelId="{9F48E443-624C-4FFE-8061-77C607255160}" type="pres">
      <dgm:prSet presAssocID="{EBE3143F-EED6-441A-BC49-A4733853115F}" presName="node" presStyleLbl="node1" presStyleIdx="3" presStyleCnt="6">
        <dgm:presLayoutVars>
          <dgm:bulletEnabled val="1"/>
        </dgm:presLayoutVars>
      </dgm:prSet>
      <dgm:spPr/>
    </dgm:pt>
    <dgm:pt modelId="{51868E98-26CF-4878-AFAE-72A4EE912222}" type="pres">
      <dgm:prSet presAssocID="{B400F50D-39B5-4AE5-8C3E-0AE24F9B886E}" presName="sibTrans" presStyleCnt="0"/>
      <dgm:spPr/>
    </dgm:pt>
    <dgm:pt modelId="{A26EE1E1-C2C6-4FDB-94B6-B8FD3DE9480F}" type="pres">
      <dgm:prSet presAssocID="{E317BE41-4C7E-4DFD-A2AB-FEA9EA0D91A2}" presName="node" presStyleLbl="node1" presStyleIdx="4" presStyleCnt="6">
        <dgm:presLayoutVars>
          <dgm:bulletEnabled val="1"/>
        </dgm:presLayoutVars>
      </dgm:prSet>
      <dgm:spPr/>
    </dgm:pt>
    <dgm:pt modelId="{7010CB94-5752-4808-BEB5-50306D8BB0C7}" type="pres">
      <dgm:prSet presAssocID="{0C154D69-6643-4748-88DC-387FA548F155}" presName="sibTrans" presStyleCnt="0"/>
      <dgm:spPr/>
    </dgm:pt>
    <dgm:pt modelId="{F6C1E093-409D-4C52-827A-8131BE9608EC}" type="pres">
      <dgm:prSet presAssocID="{FCDB2FC3-6C5E-4DD9-A780-C4A58297D831}" presName="node" presStyleLbl="node1" presStyleIdx="5" presStyleCnt="6">
        <dgm:presLayoutVars>
          <dgm:bulletEnabled val="1"/>
        </dgm:presLayoutVars>
      </dgm:prSet>
      <dgm:spPr/>
    </dgm:pt>
  </dgm:ptLst>
  <dgm:cxnLst>
    <dgm:cxn modelId="{E7252300-D723-458D-B0CE-D6F19DC2AD21}" type="presOf" srcId="{B5B0B26C-7D27-4CD7-9150-34B553EAC94D}" destId="{585A0E26-2EBB-41AA-BF0B-E268FAFC6D24}" srcOrd="0" destOrd="0" presId="urn:microsoft.com/office/officeart/2005/8/layout/default"/>
    <dgm:cxn modelId="{9A8EC30A-0D2A-4C9F-8D11-108376778E1C}" type="presOf" srcId="{E1FCD7C6-39AA-4DF9-8A9D-80A4628C0A9D}" destId="{B4074FF0-3605-4DF6-8EEF-BF73D6114DB6}" srcOrd="0" destOrd="0" presId="urn:microsoft.com/office/officeart/2005/8/layout/default"/>
    <dgm:cxn modelId="{4DCB6335-1536-4150-B447-FE9FDE7F54EB}" type="presOf" srcId="{E317BE41-4C7E-4DFD-A2AB-FEA9EA0D91A2}" destId="{A26EE1E1-C2C6-4FDB-94B6-B8FD3DE9480F}" srcOrd="0" destOrd="0" presId="urn:microsoft.com/office/officeart/2005/8/layout/default"/>
    <dgm:cxn modelId="{CAD12737-9689-4218-8ED8-236FA9BF2103}" srcId="{18E5DCD6-7AC5-493B-A538-991F344E0002}" destId="{E1FCD7C6-39AA-4DF9-8A9D-80A4628C0A9D}" srcOrd="1" destOrd="0" parTransId="{7903E586-282D-4B6B-ACF5-04F81EF3C2D5}" sibTransId="{D7302A51-1BFB-4ABA-882C-BD4D2469E43A}"/>
    <dgm:cxn modelId="{2549A360-A67B-4CA3-8516-4B1038A4DD49}" srcId="{18E5DCD6-7AC5-493B-A538-991F344E0002}" destId="{703FE33A-8527-40EE-9794-CAF6A1766822}" srcOrd="0" destOrd="0" parTransId="{63352571-8F02-43FD-98B3-CD6531711AFF}" sibTransId="{05EA0AD7-0226-47E1-9A0D-D32BB885BA2B}"/>
    <dgm:cxn modelId="{51177564-FC55-4F6F-93F6-59A5ED97A343}" srcId="{18E5DCD6-7AC5-493B-A538-991F344E0002}" destId="{EBE3143F-EED6-441A-BC49-A4733853115F}" srcOrd="3" destOrd="0" parTransId="{AAA1CB25-5DDF-4100-A8E6-1027B5C85B29}" sibTransId="{B400F50D-39B5-4AE5-8C3E-0AE24F9B886E}"/>
    <dgm:cxn modelId="{59E13D4F-2A2D-4930-A51E-0AA015185013}" srcId="{18E5DCD6-7AC5-493B-A538-991F344E0002}" destId="{B5B0B26C-7D27-4CD7-9150-34B553EAC94D}" srcOrd="2" destOrd="0" parTransId="{DF56D34D-362D-4910-839F-6C294546D5F8}" sibTransId="{5CAF3392-044A-4CED-93CE-E09A191B7AED}"/>
    <dgm:cxn modelId="{D3842673-FFCB-4832-BE00-7FFB2A6B7AD9}" type="presOf" srcId="{FCDB2FC3-6C5E-4DD9-A780-C4A58297D831}" destId="{F6C1E093-409D-4C52-827A-8131BE9608EC}" srcOrd="0" destOrd="0" presId="urn:microsoft.com/office/officeart/2005/8/layout/default"/>
    <dgm:cxn modelId="{F7C67285-F285-41EB-97AB-19BCFA933E07}" type="presOf" srcId="{EBE3143F-EED6-441A-BC49-A4733853115F}" destId="{9F48E443-624C-4FFE-8061-77C607255160}" srcOrd="0" destOrd="0" presId="urn:microsoft.com/office/officeart/2005/8/layout/default"/>
    <dgm:cxn modelId="{EA0053B2-60DF-447F-A0E6-BAE89E8C919B}" srcId="{18E5DCD6-7AC5-493B-A538-991F344E0002}" destId="{E317BE41-4C7E-4DFD-A2AB-FEA9EA0D91A2}" srcOrd="4" destOrd="0" parTransId="{19441FE2-2E34-4C4B-944E-C473E1E59184}" sibTransId="{0C154D69-6643-4748-88DC-387FA548F155}"/>
    <dgm:cxn modelId="{C10AFFB7-5DAF-4C4C-832F-497366B15334}" srcId="{18E5DCD6-7AC5-493B-A538-991F344E0002}" destId="{FCDB2FC3-6C5E-4DD9-A780-C4A58297D831}" srcOrd="5" destOrd="0" parTransId="{B4D11C69-99D5-4BE4-8799-A6F968A2741D}" sibTransId="{399DBA32-5499-4822-9203-84A5AD27314E}"/>
    <dgm:cxn modelId="{8F9816C2-4384-4F5E-898E-112B62EA4F1E}" type="presOf" srcId="{703FE33A-8527-40EE-9794-CAF6A1766822}" destId="{AA8A000A-DCF0-4C93-98CA-FB8260E64061}" srcOrd="0" destOrd="0" presId="urn:microsoft.com/office/officeart/2005/8/layout/default"/>
    <dgm:cxn modelId="{5F2C6EC5-08A5-47D9-AECE-8778167E7758}" type="presOf" srcId="{18E5DCD6-7AC5-493B-A538-991F344E0002}" destId="{838C23F9-E88D-4407-9343-0E3757A8960B}" srcOrd="0" destOrd="0" presId="urn:microsoft.com/office/officeart/2005/8/layout/default"/>
    <dgm:cxn modelId="{7F1E80C0-ADAB-432A-922D-6424042F8B4E}" type="presParOf" srcId="{838C23F9-E88D-4407-9343-0E3757A8960B}" destId="{AA8A000A-DCF0-4C93-98CA-FB8260E64061}" srcOrd="0" destOrd="0" presId="urn:microsoft.com/office/officeart/2005/8/layout/default"/>
    <dgm:cxn modelId="{8CF1800E-12C6-49B9-8159-E935ABF1B069}" type="presParOf" srcId="{838C23F9-E88D-4407-9343-0E3757A8960B}" destId="{0F52F692-B5B9-4A1C-81CB-049DC510E931}" srcOrd="1" destOrd="0" presId="urn:microsoft.com/office/officeart/2005/8/layout/default"/>
    <dgm:cxn modelId="{C6AF2DE4-B6FB-4815-B330-4DE043ECE2A1}" type="presParOf" srcId="{838C23F9-E88D-4407-9343-0E3757A8960B}" destId="{B4074FF0-3605-4DF6-8EEF-BF73D6114DB6}" srcOrd="2" destOrd="0" presId="urn:microsoft.com/office/officeart/2005/8/layout/default"/>
    <dgm:cxn modelId="{9C7A6D36-888D-4D27-9E4E-31931BDBD539}" type="presParOf" srcId="{838C23F9-E88D-4407-9343-0E3757A8960B}" destId="{60030173-E652-4719-B8A6-6EFAAD5181AE}" srcOrd="3" destOrd="0" presId="urn:microsoft.com/office/officeart/2005/8/layout/default"/>
    <dgm:cxn modelId="{2BB38546-3BE0-4BC6-94A8-77DBB45A00BF}" type="presParOf" srcId="{838C23F9-E88D-4407-9343-0E3757A8960B}" destId="{585A0E26-2EBB-41AA-BF0B-E268FAFC6D24}" srcOrd="4" destOrd="0" presId="urn:microsoft.com/office/officeart/2005/8/layout/default"/>
    <dgm:cxn modelId="{92BE29E7-F123-4D97-B354-040157AEF368}" type="presParOf" srcId="{838C23F9-E88D-4407-9343-0E3757A8960B}" destId="{0556239D-8000-42DB-806A-21CD8C3D49D1}" srcOrd="5" destOrd="0" presId="urn:microsoft.com/office/officeart/2005/8/layout/default"/>
    <dgm:cxn modelId="{41EC96DB-830F-4A3D-8CA6-3C115509C8F1}" type="presParOf" srcId="{838C23F9-E88D-4407-9343-0E3757A8960B}" destId="{9F48E443-624C-4FFE-8061-77C607255160}" srcOrd="6" destOrd="0" presId="urn:microsoft.com/office/officeart/2005/8/layout/default"/>
    <dgm:cxn modelId="{46FB398E-361C-4583-AB6A-2C49A5AB3CC0}" type="presParOf" srcId="{838C23F9-E88D-4407-9343-0E3757A8960B}" destId="{51868E98-26CF-4878-AFAE-72A4EE912222}" srcOrd="7" destOrd="0" presId="urn:microsoft.com/office/officeart/2005/8/layout/default"/>
    <dgm:cxn modelId="{0D7CB76C-9C8D-4EFF-B950-A9FC08455508}" type="presParOf" srcId="{838C23F9-E88D-4407-9343-0E3757A8960B}" destId="{A26EE1E1-C2C6-4FDB-94B6-B8FD3DE9480F}" srcOrd="8" destOrd="0" presId="urn:microsoft.com/office/officeart/2005/8/layout/default"/>
    <dgm:cxn modelId="{F36D7985-758F-40C0-9A11-E1B41A32E8E8}" type="presParOf" srcId="{838C23F9-E88D-4407-9343-0E3757A8960B}" destId="{7010CB94-5752-4808-BEB5-50306D8BB0C7}" srcOrd="9" destOrd="0" presId="urn:microsoft.com/office/officeart/2005/8/layout/default"/>
    <dgm:cxn modelId="{9ACB490B-F41C-4F9A-9BE6-CBB172E34369}" type="presParOf" srcId="{838C23F9-E88D-4407-9343-0E3757A8960B}" destId="{F6C1E093-409D-4C52-827A-8131BE9608E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44A541-EFAF-4820-8EF5-7C02F57D9F8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63CA6D7-83C2-43DC-9E08-99B91C5F0B85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Proper remuneration to the employees. </a:t>
          </a:r>
          <a:endParaRPr lang="en-US" b="1">
            <a:latin typeface="Arial"/>
            <a:cs typeface="Arial"/>
          </a:endParaRPr>
        </a:p>
      </dgm:t>
    </dgm:pt>
    <dgm:pt modelId="{A6B722BE-AF63-4D14-8450-76458857F18D}" type="parTrans" cxnId="{93AFF26B-CA35-4C1B-BE7E-36A753FA9B26}">
      <dgm:prSet/>
      <dgm:spPr/>
      <dgm:t>
        <a:bodyPr/>
        <a:lstStyle/>
        <a:p>
          <a:endParaRPr lang="en-US"/>
        </a:p>
      </dgm:t>
    </dgm:pt>
    <dgm:pt modelId="{19C652F4-DF3D-451A-85E5-466671200020}" type="sibTrans" cxnId="{93AFF26B-CA35-4C1B-BE7E-36A753FA9B26}">
      <dgm:prSet/>
      <dgm:spPr/>
      <dgm:t>
        <a:bodyPr/>
        <a:lstStyle/>
        <a:p>
          <a:endParaRPr lang="en-US"/>
        </a:p>
      </dgm:t>
    </dgm:pt>
    <dgm:pt modelId="{DC0C2B1C-4372-4442-B65E-24C5E5B8E8CB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Annual increment and incentives as per the performance graph.</a:t>
          </a:r>
          <a:endParaRPr lang="en-US" b="1">
            <a:latin typeface="Arial"/>
            <a:cs typeface="Arial"/>
          </a:endParaRPr>
        </a:p>
      </dgm:t>
    </dgm:pt>
    <dgm:pt modelId="{EF395E05-98D2-4F98-9CEC-A70D283C3621}" type="parTrans" cxnId="{148B629F-999C-44B9-9248-AA6E39949401}">
      <dgm:prSet/>
      <dgm:spPr/>
      <dgm:t>
        <a:bodyPr/>
        <a:lstStyle/>
        <a:p>
          <a:endParaRPr lang="en-US"/>
        </a:p>
      </dgm:t>
    </dgm:pt>
    <dgm:pt modelId="{0DE23862-D5BE-422B-BBF7-55DF9CD10414}" type="sibTrans" cxnId="{148B629F-999C-44B9-9248-AA6E39949401}">
      <dgm:prSet/>
      <dgm:spPr/>
      <dgm:t>
        <a:bodyPr/>
        <a:lstStyle/>
        <a:p>
          <a:endParaRPr lang="en-US"/>
        </a:p>
      </dgm:t>
    </dgm:pt>
    <dgm:pt modelId="{76D371E0-3D49-45EB-879B-2C4239482384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Effective communication from the management to analyse the issue of absenteeism.</a:t>
          </a:r>
          <a:endParaRPr lang="en-US" b="1">
            <a:latin typeface="Arial"/>
            <a:cs typeface="Arial"/>
          </a:endParaRPr>
        </a:p>
      </dgm:t>
    </dgm:pt>
    <dgm:pt modelId="{5A136280-51FD-44B4-8A38-1143B7369953}" type="parTrans" cxnId="{A5A92ADC-6CE7-4114-A6B0-AFE782D27C12}">
      <dgm:prSet/>
      <dgm:spPr/>
      <dgm:t>
        <a:bodyPr/>
        <a:lstStyle/>
        <a:p>
          <a:endParaRPr lang="en-US"/>
        </a:p>
      </dgm:t>
    </dgm:pt>
    <dgm:pt modelId="{EDC9CEEB-2CAC-4064-998A-805DEE644017}" type="sibTrans" cxnId="{A5A92ADC-6CE7-4114-A6B0-AFE782D27C12}">
      <dgm:prSet/>
      <dgm:spPr/>
      <dgm:t>
        <a:bodyPr/>
        <a:lstStyle/>
        <a:p>
          <a:endParaRPr lang="en-US"/>
        </a:p>
      </dgm:t>
    </dgm:pt>
    <dgm:pt modelId="{2A2A6409-031E-4246-AD2D-BC68A1041825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Flexible attitude in the work culture along with disciplinary actions.</a:t>
          </a:r>
          <a:endParaRPr lang="en-US" b="1">
            <a:latin typeface="Arial"/>
            <a:cs typeface="Arial"/>
          </a:endParaRPr>
        </a:p>
      </dgm:t>
    </dgm:pt>
    <dgm:pt modelId="{8DFA5403-EA99-4DFC-B071-9D1B68F2522E}" type="parTrans" cxnId="{9F239C1A-4C20-4652-A10A-0944A25D4FF8}">
      <dgm:prSet/>
      <dgm:spPr/>
      <dgm:t>
        <a:bodyPr/>
        <a:lstStyle/>
        <a:p>
          <a:endParaRPr lang="en-US"/>
        </a:p>
      </dgm:t>
    </dgm:pt>
    <dgm:pt modelId="{EDDCFE8D-4D77-4A91-9683-CF542F17405C}" type="sibTrans" cxnId="{9F239C1A-4C20-4652-A10A-0944A25D4FF8}">
      <dgm:prSet/>
      <dgm:spPr/>
      <dgm:t>
        <a:bodyPr/>
        <a:lstStyle/>
        <a:p>
          <a:endParaRPr lang="en-US"/>
        </a:p>
      </dgm:t>
    </dgm:pt>
    <dgm:pt modelId="{C33EA620-307B-43FE-8D6F-24290E994A34}" type="pres">
      <dgm:prSet presAssocID="{1944A541-EFAF-4820-8EF5-7C02F57D9F8E}" presName="root" presStyleCnt="0">
        <dgm:presLayoutVars>
          <dgm:dir/>
          <dgm:resizeHandles val="exact"/>
        </dgm:presLayoutVars>
      </dgm:prSet>
      <dgm:spPr/>
    </dgm:pt>
    <dgm:pt modelId="{E54DD17D-1620-4D9C-92A0-CB0D3479AFC9}" type="pres">
      <dgm:prSet presAssocID="{1944A541-EFAF-4820-8EF5-7C02F57D9F8E}" presName="container" presStyleCnt="0">
        <dgm:presLayoutVars>
          <dgm:dir/>
          <dgm:resizeHandles val="exact"/>
        </dgm:presLayoutVars>
      </dgm:prSet>
      <dgm:spPr/>
    </dgm:pt>
    <dgm:pt modelId="{4740F18D-C261-499D-804A-EEB5F02481B5}" type="pres">
      <dgm:prSet presAssocID="{563CA6D7-83C2-43DC-9E08-99B91C5F0B85}" presName="compNode" presStyleCnt="0"/>
      <dgm:spPr/>
    </dgm:pt>
    <dgm:pt modelId="{B66902B6-C348-4D0A-86D9-8A440696DAC7}" type="pres">
      <dgm:prSet presAssocID="{563CA6D7-83C2-43DC-9E08-99B91C5F0B85}" presName="iconBgRect" presStyleLbl="bgShp" presStyleIdx="0" presStyleCnt="4"/>
      <dgm:spPr/>
    </dgm:pt>
    <dgm:pt modelId="{A0EB4DF3-9014-4610-9759-C36A0B8967E2}" type="pres">
      <dgm:prSet presAssocID="{563CA6D7-83C2-43DC-9E08-99B91C5F0B8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B4C9BE2-D2D2-4A30-88EA-C6A6EE59AA18}" type="pres">
      <dgm:prSet presAssocID="{563CA6D7-83C2-43DC-9E08-99B91C5F0B85}" presName="spaceRect" presStyleCnt="0"/>
      <dgm:spPr/>
    </dgm:pt>
    <dgm:pt modelId="{F6433D2A-40A3-4162-A639-4E5DB53F7753}" type="pres">
      <dgm:prSet presAssocID="{563CA6D7-83C2-43DC-9E08-99B91C5F0B85}" presName="textRect" presStyleLbl="revTx" presStyleIdx="0" presStyleCnt="4">
        <dgm:presLayoutVars>
          <dgm:chMax val="1"/>
          <dgm:chPref val="1"/>
        </dgm:presLayoutVars>
      </dgm:prSet>
      <dgm:spPr/>
    </dgm:pt>
    <dgm:pt modelId="{631590DD-3C36-4ED2-BEBA-9A3CB4640C98}" type="pres">
      <dgm:prSet presAssocID="{19C652F4-DF3D-451A-85E5-466671200020}" presName="sibTrans" presStyleLbl="sibTrans2D1" presStyleIdx="0" presStyleCnt="0"/>
      <dgm:spPr/>
    </dgm:pt>
    <dgm:pt modelId="{3A2D8BEF-D011-4818-8A52-9372ACF9F504}" type="pres">
      <dgm:prSet presAssocID="{DC0C2B1C-4372-4442-B65E-24C5E5B8E8CB}" presName="compNode" presStyleCnt="0"/>
      <dgm:spPr/>
    </dgm:pt>
    <dgm:pt modelId="{02201E0C-F8C3-4EDA-8717-CCEB12964DD3}" type="pres">
      <dgm:prSet presAssocID="{DC0C2B1C-4372-4442-B65E-24C5E5B8E8CB}" presName="iconBgRect" presStyleLbl="bgShp" presStyleIdx="1" presStyleCnt="4"/>
      <dgm:spPr/>
    </dgm:pt>
    <dgm:pt modelId="{583684F6-0F34-4864-BA21-9EB25C05A445}" type="pres">
      <dgm:prSet presAssocID="{DC0C2B1C-4372-4442-B65E-24C5E5B8E8C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1DCF1E3-DC11-4310-A976-FC68A25E9516}" type="pres">
      <dgm:prSet presAssocID="{DC0C2B1C-4372-4442-B65E-24C5E5B8E8CB}" presName="spaceRect" presStyleCnt="0"/>
      <dgm:spPr/>
    </dgm:pt>
    <dgm:pt modelId="{F2E842F2-9FDC-44D1-9896-DBE0066F7FD7}" type="pres">
      <dgm:prSet presAssocID="{DC0C2B1C-4372-4442-B65E-24C5E5B8E8CB}" presName="textRect" presStyleLbl="revTx" presStyleIdx="1" presStyleCnt="4">
        <dgm:presLayoutVars>
          <dgm:chMax val="1"/>
          <dgm:chPref val="1"/>
        </dgm:presLayoutVars>
      </dgm:prSet>
      <dgm:spPr/>
    </dgm:pt>
    <dgm:pt modelId="{8E57CC4B-9ED3-48A5-8BAB-9075B5F1EBDA}" type="pres">
      <dgm:prSet presAssocID="{0DE23862-D5BE-422B-BBF7-55DF9CD10414}" presName="sibTrans" presStyleLbl="sibTrans2D1" presStyleIdx="0" presStyleCnt="0"/>
      <dgm:spPr/>
    </dgm:pt>
    <dgm:pt modelId="{DFF62854-D744-4600-A8FB-8C7CDC711BA7}" type="pres">
      <dgm:prSet presAssocID="{76D371E0-3D49-45EB-879B-2C4239482384}" presName="compNode" presStyleCnt="0"/>
      <dgm:spPr/>
    </dgm:pt>
    <dgm:pt modelId="{D45510A4-C26A-4773-8FFB-4D74600480EC}" type="pres">
      <dgm:prSet presAssocID="{76D371E0-3D49-45EB-879B-2C4239482384}" presName="iconBgRect" presStyleLbl="bgShp" presStyleIdx="2" presStyleCnt="4"/>
      <dgm:spPr/>
    </dgm:pt>
    <dgm:pt modelId="{3E0CD1FC-6F07-4D45-A35C-07925B1AD25C}" type="pres">
      <dgm:prSet presAssocID="{76D371E0-3D49-45EB-879B-2C423948238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A053D76-6E97-4995-BBC3-CB792103F2D4}" type="pres">
      <dgm:prSet presAssocID="{76D371E0-3D49-45EB-879B-2C4239482384}" presName="spaceRect" presStyleCnt="0"/>
      <dgm:spPr/>
    </dgm:pt>
    <dgm:pt modelId="{AB5684B7-A27D-437D-848C-961D3DD36191}" type="pres">
      <dgm:prSet presAssocID="{76D371E0-3D49-45EB-879B-2C4239482384}" presName="textRect" presStyleLbl="revTx" presStyleIdx="2" presStyleCnt="4">
        <dgm:presLayoutVars>
          <dgm:chMax val="1"/>
          <dgm:chPref val="1"/>
        </dgm:presLayoutVars>
      </dgm:prSet>
      <dgm:spPr/>
    </dgm:pt>
    <dgm:pt modelId="{BEA7112A-E34D-4000-8435-6DA218319160}" type="pres">
      <dgm:prSet presAssocID="{EDC9CEEB-2CAC-4064-998A-805DEE644017}" presName="sibTrans" presStyleLbl="sibTrans2D1" presStyleIdx="0" presStyleCnt="0"/>
      <dgm:spPr/>
    </dgm:pt>
    <dgm:pt modelId="{A05F5967-6FED-42EF-AE50-112EE5ADEE60}" type="pres">
      <dgm:prSet presAssocID="{2A2A6409-031E-4246-AD2D-BC68A1041825}" presName="compNode" presStyleCnt="0"/>
      <dgm:spPr/>
    </dgm:pt>
    <dgm:pt modelId="{F0B95FBA-C46C-4C7B-A571-2C2F28BA53EB}" type="pres">
      <dgm:prSet presAssocID="{2A2A6409-031E-4246-AD2D-BC68A1041825}" presName="iconBgRect" presStyleLbl="bgShp" presStyleIdx="3" presStyleCnt="4"/>
      <dgm:spPr/>
    </dgm:pt>
    <dgm:pt modelId="{AE6327A5-A58D-4411-8EDB-A848F26F72C2}" type="pres">
      <dgm:prSet presAssocID="{2A2A6409-031E-4246-AD2D-BC68A104182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EEBF0ED-7D79-4330-A971-58AAB422E74A}" type="pres">
      <dgm:prSet presAssocID="{2A2A6409-031E-4246-AD2D-BC68A1041825}" presName="spaceRect" presStyleCnt="0"/>
      <dgm:spPr/>
    </dgm:pt>
    <dgm:pt modelId="{548C95D4-2CD4-441F-A0A9-DFEA0AA238C7}" type="pres">
      <dgm:prSet presAssocID="{2A2A6409-031E-4246-AD2D-BC68A104182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F239C1A-4C20-4652-A10A-0944A25D4FF8}" srcId="{1944A541-EFAF-4820-8EF5-7C02F57D9F8E}" destId="{2A2A6409-031E-4246-AD2D-BC68A1041825}" srcOrd="3" destOrd="0" parTransId="{8DFA5403-EA99-4DFC-B071-9D1B68F2522E}" sibTransId="{EDDCFE8D-4D77-4A91-9683-CF542F17405C}"/>
    <dgm:cxn modelId="{D285CE26-29C7-4770-AA25-FF203894CD1D}" type="presOf" srcId="{2A2A6409-031E-4246-AD2D-BC68A1041825}" destId="{548C95D4-2CD4-441F-A0A9-DFEA0AA238C7}" srcOrd="0" destOrd="0" presId="urn:microsoft.com/office/officeart/2018/2/layout/IconCircleList"/>
    <dgm:cxn modelId="{93AFF26B-CA35-4C1B-BE7E-36A753FA9B26}" srcId="{1944A541-EFAF-4820-8EF5-7C02F57D9F8E}" destId="{563CA6D7-83C2-43DC-9E08-99B91C5F0B85}" srcOrd="0" destOrd="0" parTransId="{A6B722BE-AF63-4D14-8450-76458857F18D}" sibTransId="{19C652F4-DF3D-451A-85E5-466671200020}"/>
    <dgm:cxn modelId="{DA129358-D6D3-4A77-9650-2418E7202C9D}" type="presOf" srcId="{DC0C2B1C-4372-4442-B65E-24C5E5B8E8CB}" destId="{F2E842F2-9FDC-44D1-9896-DBE0066F7FD7}" srcOrd="0" destOrd="0" presId="urn:microsoft.com/office/officeart/2018/2/layout/IconCircleList"/>
    <dgm:cxn modelId="{569B2B7B-AAC2-49D6-B736-F4C2D3CBDCE9}" type="presOf" srcId="{563CA6D7-83C2-43DC-9E08-99B91C5F0B85}" destId="{F6433D2A-40A3-4162-A639-4E5DB53F7753}" srcOrd="0" destOrd="0" presId="urn:microsoft.com/office/officeart/2018/2/layout/IconCircleList"/>
    <dgm:cxn modelId="{5ACFDA8C-A8CB-42CE-B205-6E672BB8165A}" type="presOf" srcId="{19C652F4-DF3D-451A-85E5-466671200020}" destId="{631590DD-3C36-4ED2-BEBA-9A3CB4640C98}" srcOrd="0" destOrd="0" presId="urn:microsoft.com/office/officeart/2018/2/layout/IconCircleList"/>
    <dgm:cxn modelId="{E1B3B398-EAF3-492F-A2CD-091200FB2DCD}" type="presOf" srcId="{76D371E0-3D49-45EB-879B-2C4239482384}" destId="{AB5684B7-A27D-437D-848C-961D3DD36191}" srcOrd="0" destOrd="0" presId="urn:microsoft.com/office/officeart/2018/2/layout/IconCircleList"/>
    <dgm:cxn modelId="{148B629F-999C-44B9-9248-AA6E39949401}" srcId="{1944A541-EFAF-4820-8EF5-7C02F57D9F8E}" destId="{DC0C2B1C-4372-4442-B65E-24C5E5B8E8CB}" srcOrd="1" destOrd="0" parTransId="{EF395E05-98D2-4F98-9CEC-A70D283C3621}" sibTransId="{0DE23862-D5BE-422B-BBF7-55DF9CD10414}"/>
    <dgm:cxn modelId="{DF589DA4-E2B0-42AD-A4F4-DB494CCEFA5C}" type="presOf" srcId="{1944A541-EFAF-4820-8EF5-7C02F57D9F8E}" destId="{C33EA620-307B-43FE-8D6F-24290E994A34}" srcOrd="0" destOrd="0" presId="urn:microsoft.com/office/officeart/2018/2/layout/IconCircleList"/>
    <dgm:cxn modelId="{08A025A8-5F2A-41ED-AF6E-ABA11C68044E}" type="presOf" srcId="{0DE23862-D5BE-422B-BBF7-55DF9CD10414}" destId="{8E57CC4B-9ED3-48A5-8BAB-9075B5F1EBDA}" srcOrd="0" destOrd="0" presId="urn:microsoft.com/office/officeart/2018/2/layout/IconCircleList"/>
    <dgm:cxn modelId="{022584CD-8659-4F62-BCD6-80DE80020C29}" type="presOf" srcId="{EDC9CEEB-2CAC-4064-998A-805DEE644017}" destId="{BEA7112A-E34D-4000-8435-6DA218319160}" srcOrd="0" destOrd="0" presId="urn:microsoft.com/office/officeart/2018/2/layout/IconCircleList"/>
    <dgm:cxn modelId="{A5A92ADC-6CE7-4114-A6B0-AFE782D27C12}" srcId="{1944A541-EFAF-4820-8EF5-7C02F57D9F8E}" destId="{76D371E0-3D49-45EB-879B-2C4239482384}" srcOrd="2" destOrd="0" parTransId="{5A136280-51FD-44B4-8A38-1143B7369953}" sibTransId="{EDC9CEEB-2CAC-4064-998A-805DEE644017}"/>
    <dgm:cxn modelId="{EA19D89C-9214-4CEF-BA39-2BEC5C7681A1}" type="presParOf" srcId="{C33EA620-307B-43FE-8D6F-24290E994A34}" destId="{E54DD17D-1620-4D9C-92A0-CB0D3479AFC9}" srcOrd="0" destOrd="0" presId="urn:microsoft.com/office/officeart/2018/2/layout/IconCircleList"/>
    <dgm:cxn modelId="{58DE3C5F-753F-4C6C-86A7-73F1FF917A53}" type="presParOf" srcId="{E54DD17D-1620-4D9C-92A0-CB0D3479AFC9}" destId="{4740F18D-C261-499D-804A-EEB5F02481B5}" srcOrd="0" destOrd="0" presId="urn:microsoft.com/office/officeart/2018/2/layout/IconCircleList"/>
    <dgm:cxn modelId="{BFCE5B1F-F45D-4F1C-82E4-456898AB1EFD}" type="presParOf" srcId="{4740F18D-C261-499D-804A-EEB5F02481B5}" destId="{B66902B6-C348-4D0A-86D9-8A440696DAC7}" srcOrd="0" destOrd="0" presId="urn:microsoft.com/office/officeart/2018/2/layout/IconCircleList"/>
    <dgm:cxn modelId="{8196E59E-0587-433F-BD82-39617693E707}" type="presParOf" srcId="{4740F18D-C261-499D-804A-EEB5F02481B5}" destId="{A0EB4DF3-9014-4610-9759-C36A0B8967E2}" srcOrd="1" destOrd="0" presId="urn:microsoft.com/office/officeart/2018/2/layout/IconCircleList"/>
    <dgm:cxn modelId="{F6C1D414-E166-4231-9630-7D3263985F78}" type="presParOf" srcId="{4740F18D-C261-499D-804A-EEB5F02481B5}" destId="{7B4C9BE2-D2D2-4A30-88EA-C6A6EE59AA18}" srcOrd="2" destOrd="0" presId="urn:microsoft.com/office/officeart/2018/2/layout/IconCircleList"/>
    <dgm:cxn modelId="{2743C081-3D4B-4DBC-9315-03FACFD6BA08}" type="presParOf" srcId="{4740F18D-C261-499D-804A-EEB5F02481B5}" destId="{F6433D2A-40A3-4162-A639-4E5DB53F7753}" srcOrd="3" destOrd="0" presId="urn:microsoft.com/office/officeart/2018/2/layout/IconCircleList"/>
    <dgm:cxn modelId="{67F2A8EB-5759-4D14-9459-2FBFDB2C8394}" type="presParOf" srcId="{E54DD17D-1620-4D9C-92A0-CB0D3479AFC9}" destId="{631590DD-3C36-4ED2-BEBA-9A3CB4640C98}" srcOrd="1" destOrd="0" presId="urn:microsoft.com/office/officeart/2018/2/layout/IconCircleList"/>
    <dgm:cxn modelId="{E8FB52C3-677C-4EA8-80B4-FFBC47CBEF1E}" type="presParOf" srcId="{E54DD17D-1620-4D9C-92A0-CB0D3479AFC9}" destId="{3A2D8BEF-D011-4818-8A52-9372ACF9F504}" srcOrd="2" destOrd="0" presId="urn:microsoft.com/office/officeart/2018/2/layout/IconCircleList"/>
    <dgm:cxn modelId="{7D170661-7CED-4B1E-A5E9-951F3B3ACA2E}" type="presParOf" srcId="{3A2D8BEF-D011-4818-8A52-9372ACF9F504}" destId="{02201E0C-F8C3-4EDA-8717-CCEB12964DD3}" srcOrd="0" destOrd="0" presId="urn:microsoft.com/office/officeart/2018/2/layout/IconCircleList"/>
    <dgm:cxn modelId="{278AEBB3-B6FF-4002-A97F-02553703B364}" type="presParOf" srcId="{3A2D8BEF-D011-4818-8A52-9372ACF9F504}" destId="{583684F6-0F34-4864-BA21-9EB25C05A445}" srcOrd="1" destOrd="0" presId="urn:microsoft.com/office/officeart/2018/2/layout/IconCircleList"/>
    <dgm:cxn modelId="{E71A61BD-B87C-4234-A8B7-94BFCEACECF6}" type="presParOf" srcId="{3A2D8BEF-D011-4818-8A52-9372ACF9F504}" destId="{21DCF1E3-DC11-4310-A976-FC68A25E9516}" srcOrd="2" destOrd="0" presId="urn:microsoft.com/office/officeart/2018/2/layout/IconCircleList"/>
    <dgm:cxn modelId="{4DD862AC-95A3-4565-A3F3-12BCBF97016A}" type="presParOf" srcId="{3A2D8BEF-D011-4818-8A52-9372ACF9F504}" destId="{F2E842F2-9FDC-44D1-9896-DBE0066F7FD7}" srcOrd="3" destOrd="0" presId="urn:microsoft.com/office/officeart/2018/2/layout/IconCircleList"/>
    <dgm:cxn modelId="{A99523D4-301A-467C-8850-79DCF8E9FF82}" type="presParOf" srcId="{E54DD17D-1620-4D9C-92A0-CB0D3479AFC9}" destId="{8E57CC4B-9ED3-48A5-8BAB-9075B5F1EBDA}" srcOrd="3" destOrd="0" presId="urn:microsoft.com/office/officeart/2018/2/layout/IconCircleList"/>
    <dgm:cxn modelId="{43172877-C12D-496F-B133-EE45D2BA1412}" type="presParOf" srcId="{E54DD17D-1620-4D9C-92A0-CB0D3479AFC9}" destId="{DFF62854-D744-4600-A8FB-8C7CDC711BA7}" srcOrd="4" destOrd="0" presId="urn:microsoft.com/office/officeart/2018/2/layout/IconCircleList"/>
    <dgm:cxn modelId="{0F4C11AA-92E3-42FD-B099-10C375B9264C}" type="presParOf" srcId="{DFF62854-D744-4600-A8FB-8C7CDC711BA7}" destId="{D45510A4-C26A-4773-8FFB-4D74600480EC}" srcOrd="0" destOrd="0" presId="urn:microsoft.com/office/officeart/2018/2/layout/IconCircleList"/>
    <dgm:cxn modelId="{2091101D-7581-44DC-9B6A-CE6B8F014F2B}" type="presParOf" srcId="{DFF62854-D744-4600-A8FB-8C7CDC711BA7}" destId="{3E0CD1FC-6F07-4D45-A35C-07925B1AD25C}" srcOrd="1" destOrd="0" presId="urn:microsoft.com/office/officeart/2018/2/layout/IconCircleList"/>
    <dgm:cxn modelId="{E4AB9FE7-7BB1-4E62-8A09-19C186369E2C}" type="presParOf" srcId="{DFF62854-D744-4600-A8FB-8C7CDC711BA7}" destId="{3A053D76-6E97-4995-BBC3-CB792103F2D4}" srcOrd="2" destOrd="0" presId="urn:microsoft.com/office/officeart/2018/2/layout/IconCircleList"/>
    <dgm:cxn modelId="{0EF1A0CE-BF5E-4B71-A6A3-112C2ED688EC}" type="presParOf" srcId="{DFF62854-D744-4600-A8FB-8C7CDC711BA7}" destId="{AB5684B7-A27D-437D-848C-961D3DD36191}" srcOrd="3" destOrd="0" presId="urn:microsoft.com/office/officeart/2018/2/layout/IconCircleList"/>
    <dgm:cxn modelId="{DFA6CA1F-38DA-4710-95CF-23B12932B2EC}" type="presParOf" srcId="{E54DD17D-1620-4D9C-92A0-CB0D3479AFC9}" destId="{BEA7112A-E34D-4000-8435-6DA218319160}" srcOrd="5" destOrd="0" presId="urn:microsoft.com/office/officeart/2018/2/layout/IconCircleList"/>
    <dgm:cxn modelId="{21065630-7B90-44E7-A08D-3D10A6DC1895}" type="presParOf" srcId="{E54DD17D-1620-4D9C-92A0-CB0D3479AFC9}" destId="{A05F5967-6FED-42EF-AE50-112EE5ADEE60}" srcOrd="6" destOrd="0" presId="urn:microsoft.com/office/officeart/2018/2/layout/IconCircleList"/>
    <dgm:cxn modelId="{899C6B99-1722-46BC-80B6-3EF8107057B5}" type="presParOf" srcId="{A05F5967-6FED-42EF-AE50-112EE5ADEE60}" destId="{F0B95FBA-C46C-4C7B-A571-2C2F28BA53EB}" srcOrd="0" destOrd="0" presId="urn:microsoft.com/office/officeart/2018/2/layout/IconCircleList"/>
    <dgm:cxn modelId="{4DFE20CE-63FB-4D80-840D-5CDAE874E864}" type="presParOf" srcId="{A05F5967-6FED-42EF-AE50-112EE5ADEE60}" destId="{AE6327A5-A58D-4411-8EDB-A848F26F72C2}" srcOrd="1" destOrd="0" presId="urn:microsoft.com/office/officeart/2018/2/layout/IconCircleList"/>
    <dgm:cxn modelId="{3A3952F3-B083-4D38-8578-24E8A525CF99}" type="presParOf" srcId="{A05F5967-6FED-42EF-AE50-112EE5ADEE60}" destId="{7EEBF0ED-7D79-4330-A971-58AAB422E74A}" srcOrd="2" destOrd="0" presId="urn:microsoft.com/office/officeart/2018/2/layout/IconCircleList"/>
    <dgm:cxn modelId="{20A43009-F614-43DC-82B0-DBBF0DCAEFEA}" type="presParOf" srcId="{A05F5967-6FED-42EF-AE50-112EE5ADEE60}" destId="{548C95D4-2CD4-441F-A0A9-DFEA0AA238C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9B12848-B326-4102-B4D2-4D954CD30DD4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E3F162A-6553-4989-8E98-B4AFD555F35D}">
      <dgm:prSet/>
      <dgm:spPr/>
      <dgm:t>
        <a:bodyPr/>
        <a:lstStyle/>
        <a:p>
          <a:r>
            <a:rPr lang="en-GB">
              <a:latin typeface="Arial"/>
              <a:cs typeface="Arial"/>
            </a:rPr>
            <a:t>- Alharbi, F.L., </a:t>
          </a:r>
          <a:r>
            <a:rPr lang="en-GB" err="1">
              <a:latin typeface="Arial"/>
              <a:cs typeface="Arial"/>
            </a:rPr>
            <a:t>Almuzini</a:t>
          </a:r>
          <a:r>
            <a:rPr lang="en-GB">
              <a:latin typeface="Arial"/>
              <a:cs typeface="Arial"/>
            </a:rPr>
            <a:t>, T.B., </a:t>
          </a:r>
          <a:r>
            <a:rPr lang="en-GB" err="1">
              <a:latin typeface="Arial"/>
              <a:cs typeface="Arial"/>
            </a:rPr>
            <a:t>Aljohani</a:t>
          </a:r>
          <a:r>
            <a:rPr lang="en-GB">
              <a:latin typeface="Arial"/>
              <a:cs typeface="Arial"/>
            </a:rPr>
            <a:t>, A.A., M.M., 2018. Causes of absenteeism rate among staff nurses at medina maternity and child hospital. The Egyptian Journal of Hospital Medicine, 70(10), pp.1784-1788. Available at: </a:t>
          </a:r>
          <a:r>
            <a:rPr lang="en-GB" u="sng">
              <a:latin typeface="Arial"/>
              <a:cs typeface="Arial"/>
              <a:hlinkClick xmlns:r="http://schemas.openxmlformats.org/officeDocument/2006/relationships" r:id="rId1"/>
            </a:rPr>
            <a:t>https://ejhm.journals.ekb.eg/article_10320_692ff7d4831ccde464c8442f23c78f2a.pdf</a:t>
          </a:r>
          <a:r>
            <a:rPr lang="en-GB">
              <a:latin typeface="Arial"/>
              <a:cs typeface="Arial"/>
            </a:rPr>
            <a:t> </a:t>
          </a:r>
          <a:endParaRPr lang="en-US">
            <a:latin typeface="Arial"/>
            <a:cs typeface="Arial"/>
          </a:endParaRPr>
        </a:p>
      </dgm:t>
    </dgm:pt>
    <dgm:pt modelId="{9C54FAA8-881D-449E-8B87-1FDFA6C9B31C}" type="parTrans" cxnId="{D1DA0622-F59B-46BD-A702-96D25C27A532}">
      <dgm:prSet/>
      <dgm:spPr/>
      <dgm:t>
        <a:bodyPr/>
        <a:lstStyle/>
        <a:p>
          <a:endParaRPr lang="en-US"/>
        </a:p>
      </dgm:t>
    </dgm:pt>
    <dgm:pt modelId="{C7B6A2D6-69EF-4676-A6E8-347E29008243}" type="sibTrans" cxnId="{D1DA0622-F59B-46BD-A702-96D25C27A532}">
      <dgm:prSet/>
      <dgm:spPr/>
      <dgm:t>
        <a:bodyPr/>
        <a:lstStyle/>
        <a:p>
          <a:endParaRPr lang="en-US"/>
        </a:p>
      </dgm:t>
    </dgm:pt>
    <dgm:pt modelId="{DCB9D301-DF93-4D3C-A375-2F2F2F00C0FE}">
      <dgm:prSet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- </a:t>
          </a:r>
          <a:r>
            <a:rPr lang="en-GB" err="1">
              <a:latin typeface="Arial"/>
              <a:cs typeface="Arial"/>
            </a:rPr>
            <a:t>Pourmohammadi</a:t>
          </a:r>
          <a:r>
            <a:rPr lang="en-GB">
              <a:latin typeface="Arial"/>
              <a:cs typeface="Arial"/>
            </a:rPr>
            <a:t>, K., Bastani, P.,  2020. A comprehensive environmental scanning and strategic analysis of Iranian Public Hospitals, BMC Research Notes, 13(1), pp.1-7. Available at: </a:t>
          </a:r>
          <a:r>
            <a:rPr lang="en-GB" u="sng">
              <a:latin typeface="Arial"/>
              <a:cs typeface="Arial"/>
              <a:hlinkClick xmlns:r="http://schemas.openxmlformats.org/officeDocument/2006/relationships" r:id="rId2"/>
            </a:rPr>
            <a:t>https://link.springer.com/article/10.1186/s13104-020-05002-8</a:t>
          </a:r>
          <a:r>
            <a:rPr lang="en-GB">
              <a:latin typeface="Arial"/>
              <a:cs typeface="Arial"/>
            </a:rPr>
            <a:t> </a:t>
          </a:r>
          <a:endParaRPr lang="en-US">
            <a:latin typeface="Arial"/>
            <a:cs typeface="Arial"/>
          </a:endParaRPr>
        </a:p>
      </dgm:t>
    </dgm:pt>
    <dgm:pt modelId="{992131D9-201A-4568-9329-AA2EB3567DDC}" type="parTrans" cxnId="{71A3FC96-5FBC-4D07-B7B6-11168DD5F4D0}">
      <dgm:prSet/>
      <dgm:spPr/>
      <dgm:t>
        <a:bodyPr/>
        <a:lstStyle/>
        <a:p>
          <a:endParaRPr lang="en-US"/>
        </a:p>
      </dgm:t>
    </dgm:pt>
    <dgm:pt modelId="{9017B93F-EC8C-4C98-BE9E-A8ED230BA00E}" type="sibTrans" cxnId="{71A3FC96-5FBC-4D07-B7B6-11168DD5F4D0}">
      <dgm:prSet/>
      <dgm:spPr/>
      <dgm:t>
        <a:bodyPr/>
        <a:lstStyle/>
        <a:p>
          <a:endParaRPr lang="en-US"/>
        </a:p>
      </dgm:t>
    </dgm:pt>
    <dgm:pt modelId="{10974DD1-8716-4A77-BC02-B260834D6627}">
      <dgm:prSet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- </a:t>
          </a:r>
          <a:r>
            <a:rPr lang="en-GB" err="1">
              <a:latin typeface="Arial"/>
              <a:cs typeface="Arial"/>
            </a:rPr>
            <a:t>Tujjar</a:t>
          </a:r>
          <a:r>
            <a:rPr lang="en-GB">
              <a:latin typeface="Arial"/>
              <a:cs typeface="Arial"/>
            </a:rPr>
            <a:t>, O. and Simonelli, M., 2020. Absenteeism of frontline healthcare workers during Covid-19: SN Comprehensive Clinical Medicine, 2(12), pp.2715-2717. Available at: </a:t>
          </a:r>
          <a:r>
            <a:rPr lang="en-GB" u="sng">
              <a:latin typeface="Arial"/>
              <a:cs typeface="Arial"/>
              <a:hlinkClick xmlns:r="http://schemas.openxmlformats.org/officeDocument/2006/relationships" r:id="rId3"/>
            </a:rPr>
            <a:t>https://link.springer.com/article/10.1007/s42399-020-00609-1</a:t>
          </a:r>
          <a:r>
            <a:rPr lang="en-GB">
              <a:latin typeface="Arial"/>
              <a:cs typeface="Arial"/>
            </a:rPr>
            <a:t> </a:t>
          </a:r>
          <a:endParaRPr lang="en-US">
            <a:latin typeface="Arial"/>
            <a:cs typeface="Arial"/>
          </a:endParaRPr>
        </a:p>
      </dgm:t>
    </dgm:pt>
    <dgm:pt modelId="{DB30F505-38E3-4575-A9A5-104CE3381B16}" type="parTrans" cxnId="{B5FAE007-72EE-43AB-8F5D-F690C3372049}">
      <dgm:prSet/>
      <dgm:spPr/>
      <dgm:t>
        <a:bodyPr/>
        <a:lstStyle/>
        <a:p>
          <a:endParaRPr lang="en-US"/>
        </a:p>
      </dgm:t>
    </dgm:pt>
    <dgm:pt modelId="{A54E5399-7792-4668-96AA-D65D4DD70A77}" type="sibTrans" cxnId="{B5FAE007-72EE-43AB-8F5D-F690C3372049}">
      <dgm:prSet/>
      <dgm:spPr/>
      <dgm:t>
        <a:bodyPr/>
        <a:lstStyle/>
        <a:p>
          <a:endParaRPr lang="en-US"/>
        </a:p>
      </dgm:t>
    </dgm:pt>
    <dgm:pt modelId="{C7E9BAA7-A1E8-426E-A166-56D1B0D7FA7C}" type="pres">
      <dgm:prSet presAssocID="{D9B12848-B326-4102-B4D2-4D954CD30DD4}" presName="vert0" presStyleCnt="0">
        <dgm:presLayoutVars>
          <dgm:dir/>
          <dgm:animOne val="branch"/>
          <dgm:animLvl val="lvl"/>
        </dgm:presLayoutVars>
      </dgm:prSet>
      <dgm:spPr/>
    </dgm:pt>
    <dgm:pt modelId="{103044C6-400E-4CDD-8DFD-5C25DC822DCE}" type="pres">
      <dgm:prSet presAssocID="{4E3F162A-6553-4989-8E98-B4AFD555F35D}" presName="thickLine" presStyleLbl="alignNode1" presStyleIdx="0" presStyleCnt="3"/>
      <dgm:spPr/>
    </dgm:pt>
    <dgm:pt modelId="{39EF796E-9873-4189-986E-13D4D0956B71}" type="pres">
      <dgm:prSet presAssocID="{4E3F162A-6553-4989-8E98-B4AFD555F35D}" presName="horz1" presStyleCnt="0"/>
      <dgm:spPr/>
    </dgm:pt>
    <dgm:pt modelId="{37F74281-870D-4D4E-B2C9-4ACA8E8038D5}" type="pres">
      <dgm:prSet presAssocID="{4E3F162A-6553-4989-8E98-B4AFD555F35D}" presName="tx1" presStyleLbl="revTx" presStyleIdx="0" presStyleCnt="3"/>
      <dgm:spPr/>
    </dgm:pt>
    <dgm:pt modelId="{125CA554-AB98-4641-91CA-6CB9B97607CD}" type="pres">
      <dgm:prSet presAssocID="{4E3F162A-6553-4989-8E98-B4AFD555F35D}" presName="vert1" presStyleCnt="0"/>
      <dgm:spPr/>
    </dgm:pt>
    <dgm:pt modelId="{68D12BD6-419C-4540-8EFF-ED580B2F32B8}" type="pres">
      <dgm:prSet presAssocID="{DCB9D301-DF93-4D3C-A375-2F2F2F00C0FE}" presName="thickLine" presStyleLbl="alignNode1" presStyleIdx="1" presStyleCnt="3"/>
      <dgm:spPr/>
    </dgm:pt>
    <dgm:pt modelId="{596A1D06-FE05-4017-973E-1673619096F3}" type="pres">
      <dgm:prSet presAssocID="{DCB9D301-DF93-4D3C-A375-2F2F2F00C0FE}" presName="horz1" presStyleCnt="0"/>
      <dgm:spPr/>
    </dgm:pt>
    <dgm:pt modelId="{E46CF89B-8D94-4455-82FE-E6CAB7E03AF9}" type="pres">
      <dgm:prSet presAssocID="{DCB9D301-DF93-4D3C-A375-2F2F2F00C0FE}" presName="tx1" presStyleLbl="revTx" presStyleIdx="1" presStyleCnt="3"/>
      <dgm:spPr/>
    </dgm:pt>
    <dgm:pt modelId="{372DD3D9-6DF7-4D6D-90FA-405EDD166BE6}" type="pres">
      <dgm:prSet presAssocID="{DCB9D301-DF93-4D3C-A375-2F2F2F00C0FE}" presName="vert1" presStyleCnt="0"/>
      <dgm:spPr/>
    </dgm:pt>
    <dgm:pt modelId="{4719FC23-F1C7-4122-9667-0FEFD3ED02C0}" type="pres">
      <dgm:prSet presAssocID="{10974DD1-8716-4A77-BC02-B260834D6627}" presName="thickLine" presStyleLbl="alignNode1" presStyleIdx="2" presStyleCnt="3"/>
      <dgm:spPr/>
    </dgm:pt>
    <dgm:pt modelId="{B09703AB-9E42-45CF-9CCB-FA7209E9E74D}" type="pres">
      <dgm:prSet presAssocID="{10974DD1-8716-4A77-BC02-B260834D6627}" presName="horz1" presStyleCnt="0"/>
      <dgm:spPr/>
    </dgm:pt>
    <dgm:pt modelId="{31B0006A-C0BE-4FE0-946A-6F5E16678F3C}" type="pres">
      <dgm:prSet presAssocID="{10974DD1-8716-4A77-BC02-B260834D6627}" presName="tx1" presStyleLbl="revTx" presStyleIdx="2" presStyleCnt="3"/>
      <dgm:spPr/>
    </dgm:pt>
    <dgm:pt modelId="{E4899E59-DCDC-4C4E-8E34-3E2CC0FD7723}" type="pres">
      <dgm:prSet presAssocID="{10974DD1-8716-4A77-BC02-B260834D6627}" presName="vert1" presStyleCnt="0"/>
      <dgm:spPr/>
    </dgm:pt>
  </dgm:ptLst>
  <dgm:cxnLst>
    <dgm:cxn modelId="{8AFFD003-8F81-4D75-B399-D1310C7A8596}" type="presOf" srcId="{DCB9D301-DF93-4D3C-A375-2F2F2F00C0FE}" destId="{E46CF89B-8D94-4455-82FE-E6CAB7E03AF9}" srcOrd="0" destOrd="0" presId="urn:microsoft.com/office/officeart/2008/layout/LinedList"/>
    <dgm:cxn modelId="{B5FAE007-72EE-43AB-8F5D-F690C3372049}" srcId="{D9B12848-B326-4102-B4D2-4D954CD30DD4}" destId="{10974DD1-8716-4A77-BC02-B260834D6627}" srcOrd="2" destOrd="0" parTransId="{DB30F505-38E3-4575-A9A5-104CE3381B16}" sibTransId="{A54E5399-7792-4668-96AA-D65D4DD70A77}"/>
    <dgm:cxn modelId="{D1DA0622-F59B-46BD-A702-96D25C27A532}" srcId="{D9B12848-B326-4102-B4D2-4D954CD30DD4}" destId="{4E3F162A-6553-4989-8E98-B4AFD555F35D}" srcOrd="0" destOrd="0" parTransId="{9C54FAA8-881D-449E-8B87-1FDFA6C9B31C}" sibTransId="{C7B6A2D6-69EF-4676-A6E8-347E29008243}"/>
    <dgm:cxn modelId="{799B4663-D6AC-462B-9530-245784E0D496}" type="presOf" srcId="{10974DD1-8716-4A77-BC02-B260834D6627}" destId="{31B0006A-C0BE-4FE0-946A-6F5E16678F3C}" srcOrd="0" destOrd="0" presId="urn:microsoft.com/office/officeart/2008/layout/LinedList"/>
    <dgm:cxn modelId="{71A3FC96-5FBC-4D07-B7B6-11168DD5F4D0}" srcId="{D9B12848-B326-4102-B4D2-4D954CD30DD4}" destId="{DCB9D301-DF93-4D3C-A375-2F2F2F00C0FE}" srcOrd="1" destOrd="0" parTransId="{992131D9-201A-4568-9329-AA2EB3567DDC}" sibTransId="{9017B93F-EC8C-4C98-BE9E-A8ED230BA00E}"/>
    <dgm:cxn modelId="{DD316ED5-9E42-45E9-B6F0-CBBF07DBA7D7}" type="presOf" srcId="{D9B12848-B326-4102-B4D2-4D954CD30DD4}" destId="{C7E9BAA7-A1E8-426E-A166-56D1B0D7FA7C}" srcOrd="0" destOrd="0" presId="urn:microsoft.com/office/officeart/2008/layout/LinedList"/>
    <dgm:cxn modelId="{A15FB5EC-DEE0-43FD-B586-0D8AFB9F44AE}" type="presOf" srcId="{4E3F162A-6553-4989-8E98-B4AFD555F35D}" destId="{37F74281-870D-4D4E-B2C9-4ACA8E8038D5}" srcOrd="0" destOrd="0" presId="urn:microsoft.com/office/officeart/2008/layout/LinedList"/>
    <dgm:cxn modelId="{23652B4D-AB1E-4071-80E4-617D73310AF4}" type="presParOf" srcId="{C7E9BAA7-A1E8-426E-A166-56D1B0D7FA7C}" destId="{103044C6-400E-4CDD-8DFD-5C25DC822DCE}" srcOrd="0" destOrd="0" presId="urn:microsoft.com/office/officeart/2008/layout/LinedList"/>
    <dgm:cxn modelId="{1EA6EC68-1718-4FF3-A53E-69C238DBD67F}" type="presParOf" srcId="{C7E9BAA7-A1E8-426E-A166-56D1B0D7FA7C}" destId="{39EF796E-9873-4189-986E-13D4D0956B71}" srcOrd="1" destOrd="0" presId="urn:microsoft.com/office/officeart/2008/layout/LinedList"/>
    <dgm:cxn modelId="{99A235C2-2DE6-4984-B11D-602770C5BF25}" type="presParOf" srcId="{39EF796E-9873-4189-986E-13D4D0956B71}" destId="{37F74281-870D-4D4E-B2C9-4ACA8E8038D5}" srcOrd="0" destOrd="0" presId="urn:microsoft.com/office/officeart/2008/layout/LinedList"/>
    <dgm:cxn modelId="{ED8065A3-0AA7-4006-AA16-859EBCE8CB96}" type="presParOf" srcId="{39EF796E-9873-4189-986E-13D4D0956B71}" destId="{125CA554-AB98-4641-91CA-6CB9B97607CD}" srcOrd="1" destOrd="0" presId="urn:microsoft.com/office/officeart/2008/layout/LinedList"/>
    <dgm:cxn modelId="{BD58E5FD-2093-4B12-846A-23E103E6B836}" type="presParOf" srcId="{C7E9BAA7-A1E8-426E-A166-56D1B0D7FA7C}" destId="{68D12BD6-419C-4540-8EFF-ED580B2F32B8}" srcOrd="2" destOrd="0" presId="urn:microsoft.com/office/officeart/2008/layout/LinedList"/>
    <dgm:cxn modelId="{EDC3754E-0DCD-4721-9377-86B2EC545710}" type="presParOf" srcId="{C7E9BAA7-A1E8-426E-A166-56D1B0D7FA7C}" destId="{596A1D06-FE05-4017-973E-1673619096F3}" srcOrd="3" destOrd="0" presId="urn:microsoft.com/office/officeart/2008/layout/LinedList"/>
    <dgm:cxn modelId="{9BB36899-9FDD-482B-A702-83F5A9B43273}" type="presParOf" srcId="{596A1D06-FE05-4017-973E-1673619096F3}" destId="{E46CF89B-8D94-4455-82FE-E6CAB7E03AF9}" srcOrd="0" destOrd="0" presId="urn:microsoft.com/office/officeart/2008/layout/LinedList"/>
    <dgm:cxn modelId="{E0983343-617D-4445-AFD2-857A756C30D0}" type="presParOf" srcId="{596A1D06-FE05-4017-973E-1673619096F3}" destId="{372DD3D9-6DF7-4D6D-90FA-405EDD166BE6}" srcOrd="1" destOrd="0" presId="urn:microsoft.com/office/officeart/2008/layout/LinedList"/>
    <dgm:cxn modelId="{5769F2DD-3DA5-488E-AC91-B76FDB66F007}" type="presParOf" srcId="{C7E9BAA7-A1E8-426E-A166-56D1B0D7FA7C}" destId="{4719FC23-F1C7-4122-9667-0FEFD3ED02C0}" srcOrd="4" destOrd="0" presId="urn:microsoft.com/office/officeart/2008/layout/LinedList"/>
    <dgm:cxn modelId="{8F85A8A5-3FB9-492F-81D7-B511DFE78C84}" type="presParOf" srcId="{C7E9BAA7-A1E8-426E-A166-56D1B0D7FA7C}" destId="{B09703AB-9E42-45CF-9CCB-FA7209E9E74D}" srcOrd="5" destOrd="0" presId="urn:microsoft.com/office/officeart/2008/layout/LinedList"/>
    <dgm:cxn modelId="{82E9484F-3A71-4AA1-A8BC-D36C1C138E97}" type="presParOf" srcId="{B09703AB-9E42-45CF-9CCB-FA7209E9E74D}" destId="{31B0006A-C0BE-4FE0-946A-6F5E16678F3C}" srcOrd="0" destOrd="0" presId="urn:microsoft.com/office/officeart/2008/layout/LinedList"/>
    <dgm:cxn modelId="{11130592-F1C1-43C5-A759-5991F6DDEF1C}" type="presParOf" srcId="{B09703AB-9E42-45CF-9CCB-FA7209E9E74D}" destId="{E4899E59-DCDC-4C4E-8E34-3E2CC0FD77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F57CAA-DFDA-4582-B516-A13A7DEBE0A1}">
      <dsp:nvSpPr>
        <dsp:cNvPr id="0" name=""/>
        <dsp:cNvSpPr/>
      </dsp:nvSpPr>
      <dsp:spPr>
        <a:xfrm>
          <a:off x="276718" y="43630"/>
          <a:ext cx="1369144" cy="13691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DC14A8-8CDC-4971-866E-2C1B2BB4CE96}">
      <dsp:nvSpPr>
        <dsp:cNvPr id="0" name=""/>
        <dsp:cNvSpPr/>
      </dsp:nvSpPr>
      <dsp:spPr>
        <a:xfrm>
          <a:off x="564238" y="331150"/>
          <a:ext cx="794104" cy="794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893E25-89D4-406C-9DE9-8E39E8DCD91B}">
      <dsp:nvSpPr>
        <dsp:cNvPr id="0" name=""/>
        <dsp:cNvSpPr/>
      </dsp:nvSpPr>
      <dsp:spPr>
        <a:xfrm>
          <a:off x="1939251" y="43630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Arial"/>
              <a:cs typeface="Arial"/>
            </a:rPr>
            <a:t>- Employees are distracted from routine work.</a:t>
          </a:r>
          <a:endParaRPr lang="en-US" sz="2400" b="1" kern="1200">
            <a:latin typeface="Arial"/>
            <a:cs typeface="Arial"/>
          </a:endParaRPr>
        </a:p>
      </dsp:txBody>
      <dsp:txXfrm>
        <a:off x="1939251" y="43630"/>
        <a:ext cx="3227270" cy="1369144"/>
      </dsp:txXfrm>
    </dsp:sp>
    <dsp:sp modelId="{88873BEF-3B0B-4E20-85E4-B5EB91AF4B40}">
      <dsp:nvSpPr>
        <dsp:cNvPr id="0" name=""/>
        <dsp:cNvSpPr/>
      </dsp:nvSpPr>
      <dsp:spPr>
        <a:xfrm>
          <a:off x="5728848" y="43630"/>
          <a:ext cx="1369144" cy="136914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687566-199A-40E5-BF10-0938C8757ACC}">
      <dsp:nvSpPr>
        <dsp:cNvPr id="0" name=""/>
        <dsp:cNvSpPr/>
      </dsp:nvSpPr>
      <dsp:spPr>
        <a:xfrm>
          <a:off x="6016369" y="331150"/>
          <a:ext cx="794104" cy="794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2E6B9-9240-4414-B198-4C540192EE03}">
      <dsp:nvSpPr>
        <dsp:cNvPr id="0" name=""/>
        <dsp:cNvSpPr/>
      </dsp:nvSpPr>
      <dsp:spPr>
        <a:xfrm>
          <a:off x="7391381" y="43630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Arial"/>
              <a:cs typeface="Arial"/>
            </a:rPr>
            <a:t>- Performance rating of the employees goes towards a lower level.</a:t>
          </a:r>
          <a:endParaRPr lang="en-US" sz="2400" b="1" kern="1200">
            <a:latin typeface="Arial"/>
            <a:cs typeface="Arial"/>
          </a:endParaRPr>
        </a:p>
      </dsp:txBody>
      <dsp:txXfrm>
        <a:off x="7391381" y="43630"/>
        <a:ext cx="3227270" cy="1369144"/>
      </dsp:txXfrm>
    </dsp:sp>
    <dsp:sp modelId="{50EBDD32-8057-4EA2-B7EC-AA105E53C046}">
      <dsp:nvSpPr>
        <dsp:cNvPr id="0" name=""/>
        <dsp:cNvSpPr/>
      </dsp:nvSpPr>
      <dsp:spPr>
        <a:xfrm>
          <a:off x="276718" y="1991502"/>
          <a:ext cx="1369144" cy="13691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15853-1FC1-4205-9972-29B0DFA45163}">
      <dsp:nvSpPr>
        <dsp:cNvPr id="0" name=""/>
        <dsp:cNvSpPr/>
      </dsp:nvSpPr>
      <dsp:spPr>
        <a:xfrm>
          <a:off x="564238" y="2279022"/>
          <a:ext cx="794104" cy="794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CBF62-CC6D-4E51-83DE-BFCA5AD66728}">
      <dsp:nvSpPr>
        <dsp:cNvPr id="0" name=""/>
        <dsp:cNvSpPr/>
      </dsp:nvSpPr>
      <dsp:spPr>
        <a:xfrm>
          <a:off x="1939251" y="1991502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Arial"/>
              <a:cs typeface="Arial"/>
            </a:rPr>
            <a:t>- The authority needs to hire staff from outsourcing agencies.</a:t>
          </a:r>
          <a:endParaRPr lang="en-US" sz="2400" b="1" kern="1200">
            <a:latin typeface="Arial"/>
            <a:cs typeface="Arial"/>
          </a:endParaRPr>
        </a:p>
      </dsp:txBody>
      <dsp:txXfrm>
        <a:off x="1939251" y="1991502"/>
        <a:ext cx="3227270" cy="1369144"/>
      </dsp:txXfrm>
    </dsp:sp>
    <dsp:sp modelId="{EDA61480-BDEE-4A7A-AAEF-D9D7D631A961}">
      <dsp:nvSpPr>
        <dsp:cNvPr id="0" name=""/>
        <dsp:cNvSpPr/>
      </dsp:nvSpPr>
      <dsp:spPr>
        <a:xfrm>
          <a:off x="5728848" y="1991502"/>
          <a:ext cx="1369144" cy="13691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549D3C-92A9-4CC3-A315-08E258623CC1}">
      <dsp:nvSpPr>
        <dsp:cNvPr id="0" name=""/>
        <dsp:cNvSpPr/>
      </dsp:nvSpPr>
      <dsp:spPr>
        <a:xfrm>
          <a:off x="6016369" y="2279022"/>
          <a:ext cx="794104" cy="7941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18929-3EC0-4653-9288-7A30121DCC14}">
      <dsp:nvSpPr>
        <dsp:cNvPr id="0" name=""/>
        <dsp:cNvSpPr/>
      </dsp:nvSpPr>
      <dsp:spPr>
        <a:xfrm>
          <a:off x="7391381" y="1991502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latin typeface="Arial"/>
              <a:cs typeface="Arial"/>
            </a:rPr>
            <a:t>- The company faces nearly Euro one million monetary loss per year.</a:t>
          </a:r>
          <a:endParaRPr lang="en-US" sz="2400" b="1" kern="1200">
            <a:latin typeface="Arial"/>
            <a:cs typeface="Arial"/>
          </a:endParaRPr>
        </a:p>
      </dsp:txBody>
      <dsp:txXfrm>
        <a:off x="7391381" y="1991502"/>
        <a:ext cx="3227270" cy="13691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A000A-DCF0-4C93-98CA-FB8260E64061}">
      <dsp:nvSpPr>
        <dsp:cNvPr id="0" name=""/>
        <dsp:cNvSpPr/>
      </dsp:nvSpPr>
      <dsp:spPr>
        <a:xfrm>
          <a:off x="1259777" y="800"/>
          <a:ext cx="2617442" cy="1570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Political </a:t>
          </a:r>
          <a:r>
            <a:rPr lang="en-GB" sz="1900" kern="1200">
              <a:latin typeface="Arial"/>
              <a:cs typeface="Arial"/>
            </a:rPr>
            <a:t>- Brexit issue may be influencing the employees towards high absenteeism.</a:t>
          </a:r>
          <a:endParaRPr lang="en-US" sz="1900" kern="1200">
            <a:latin typeface="Arial"/>
            <a:cs typeface="Arial"/>
          </a:endParaRPr>
        </a:p>
      </dsp:txBody>
      <dsp:txXfrm>
        <a:off x="1259777" y="800"/>
        <a:ext cx="2617442" cy="1570465"/>
      </dsp:txXfrm>
    </dsp:sp>
    <dsp:sp modelId="{B4074FF0-3605-4DF6-8EEF-BF73D6114DB6}">
      <dsp:nvSpPr>
        <dsp:cNvPr id="0" name=""/>
        <dsp:cNvSpPr/>
      </dsp:nvSpPr>
      <dsp:spPr>
        <a:xfrm>
          <a:off x="4138963" y="800"/>
          <a:ext cx="2617442" cy="1570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Economic t</a:t>
          </a:r>
          <a:r>
            <a:rPr lang="en-GB" sz="1900" kern="1200">
              <a:latin typeface="Arial"/>
              <a:cs typeface="Arial"/>
            </a:rPr>
            <a:t>urn down may affect employees to leave the present job.</a:t>
          </a:r>
          <a:endParaRPr lang="en-US" sz="1900" kern="1200">
            <a:latin typeface="Arial"/>
            <a:cs typeface="Arial"/>
          </a:endParaRPr>
        </a:p>
      </dsp:txBody>
      <dsp:txXfrm>
        <a:off x="4138963" y="800"/>
        <a:ext cx="2617442" cy="1570465"/>
      </dsp:txXfrm>
    </dsp:sp>
    <dsp:sp modelId="{585A0E26-2EBB-41AA-BF0B-E268FAFC6D24}">
      <dsp:nvSpPr>
        <dsp:cNvPr id="0" name=""/>
        <dsp:cNvSpPr/>
      </dsp:nvSpPr>
      <dsp:spPr>
        <a:xfrm>
          <a:off x="7018150" y="800"/>
          <a:ext cx="2617442" cy="1570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/>
              <a:cs typeface="Arial"/>
            </a:rPr>
            <a:t>Different </a:t>
          </a:r>
          <a:r>
            <a:rPr lang="en-GB" sz="1900" b="1" kern="1200">
              <a:latin typeface="Arial"/>
              <a:cs typeface="Arial"/>
            </a:rPr>
            <a:t>social</a:t>
          </a:r>
          <a:r>
            <a:rPr lang="en-GB" sz="1900" kern="1200">
              <a:latin typeface="Arial"/>
              <a:cs typeface="Arial"/>
            </a:rPr>
            <a:t> concepts may affect the lifestyles of employees and lead to absenteeism.</a:t>
          </a:r>
          <a:endParaRPr lang="en-US" sz="1900" kern="1200">
            <a:latin typeface="Arial"/>
            <a:cs typeface="Arial"/>
          </a:endParaRPr>
        </a:p>
      </dsp:txBody>
      <dsp:txXfrm>
        <a:off x="7018150" y="800"/>
        <a:ext cx="2617442" cy="1570465"/>
      </dsp:txXfrm>
    </dsp:sp>
    <dsp:sp modelId="{9F48E443-624C-4FFE-8061-77C607255160}">
      <dsp:nvSpPr>
        <dsp:cNvPr id="0" name=""/>
        <dsp:cNvSpPr/>
      </dsp:nvSpPr>
      <dsp:spPr>
        <a:xfrm>
          <a:off x="1259777" y="1833010"/>
          <a:ext cx="2617442" cy="1570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Technological </a:t>
          </a:r>
          <a:r>
            <a:rPr lang="en-GB" sz="1900" kern="1200">
              <a:latin typeface="Arial"/>
              <a:cs typeface="Arial"/>
            </a:rPr>
            <a:t>up-gradation may create barriers to the flexibility of the working environment.</a:t>
          </a:r>
          <a:endParaRPr lang="en-US" sz="1900" kern="1200">
            <a:latin typeface="Arial"/>
            <a:cs typeface="Arial"/>
          </a:endParaRPr>
        </a:p>
      </dsp:txBody>
      <dsp:txXfrm>
        <a:off x="1259777" y="1833010"/>
        <a:ext cx="2617442" cy="1570465"/>
      </dsp:txXfrm>
    </dsp:sp>
    <dsp:sp modelId="{A26EE1E1-C2C6-4FDB-94B6-B8FD3DE9480F}">
      <dsp:nvSpPr>
        <dsp:cNvPr id="0" name=""/>
        <dsp:cNvSpPr/>
      </dsp:nvSpPr>
      <dsp:spPr>
        <a:xfrm>
          <a:off x="4138963" y="1833010"/>
          <a:ext cx="2617442" cy="1570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Legal </a:t>
          </a:r>
          <a:r>
            <a:rPr lang="en-GB" sz="1900" kern="1200">
              <a:latin typeface="Arial"/>
              <a:cs typeface="Arial"/>
            </a:rPr>
            <a:t>inflation within the companies may restrict employees from coming daily.</a:t>
          </a:r>
          <a:endParaRPr lang="en-US" sz="1900" kern="1200">
            <a:latin typeface="Arial"/>
            <a:cs typeface="Arial"/>
          </a:endParaRPr>
        </a:p>
      </dsp:txBody>
      <dsp:txXfrm>
        <a:off x="4138963" y="1833010"/>
        <a:ext cx="2617442" cy="1570465"/>
      </dsp:txXfrm>
    </dsp:sp>
    <dsp:sp modelId="{F6C1E093-409D-4C52-827A-8131BE9608EC}">
      <dsp:nvSpPr>
        <dsp:cNvPr id="0" name=""/>
        <dsp:cNvSpPr/>
      </dsp:nvSpPr>
      <dsp:spPr>
        <a:xfrm>
          <a:off x="7018150" y="1833010"/>
          <a:ext cx="2617442" cy="1570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Environmental</a:t>
          </a:r>
          <a:r>
            <a:rPr lang="en-GB" sz="1900" kern="1200">
              <a:latin typeface="Arial"/>
              <a:cs typeface="Arial"/>
            </a:rPr>
            <a:t> factors like natural calamities or epidemics may be the cause of regular absence</a:t>
          </a:r>
          <a:endParaRPr lang="en-US" sz="1900" kern="1200">
            <a:latin typeface="Arial"/>
            <a:cs typeface="Arial"/>
          </a:endParaRPr>
        </a:p>
      </dsp:txBody>
      <dsp:txXfrm>
        <a:off x="7018150" y="1833010"/>
        <a:ext cx="2617442" cy="15704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902B6-C348-4D0A-86D9-8A440696DAC7}">
      <dsp:nvSpPr>
        <dsp:cNvPr id="0" name=""/>
        <dsp:cNvSpPr/>
      </dsp:nvSpPr>
      <dsp:spPr>
        <a:xfrm>
          <a:off x="276718" y="43630"/>
          <a:ext cx="1369144" cy="13691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B4DF3-9014-4610-9759-C36A0B8967E2}">
      <dsp:nvSpPr>
        <dsp:cNvPr id="0" name=""/>
        <dsp:cNvSpPr/>
      </dsp:nvSpPr>
      <dsp:spPr>
        <a:xfrm>
          <a:off x="564238" y="331150"/>
          <a:ext cx="794104" cy="794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33D2A-40A3-4162-A639-4E5DB53F7753}">
      <dsp:nvSpPr>
        <dsp:cNvPr id="0" name=""/>
        <dsp:cNvSpPr/>
      </dsp:nvSpPr>
      <dsp:spPr>
        <a:xfrm>
          <a:off x="1939251" y="43630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latin typeface="Arial"/>
              <a:cs typeface="Arial"/>
            </a:rPr>
            <a:t>Proper remuneration to the employees. </a:t>
          </a:r>
          <a:endParaRPr lang="en-US" sz="2100" b="1" kern="1200">
            <a:latin typeface="Arial"/>
            <a:cs typeface="Arial"/>
          </a:endParaRPr>
        </a:p>
      </dsp:txBody>
      <dsp:txXfrm>
        <a:off x="1939251" y="43630"/>
        <a:ext cx="3227270" cy="1369144"/>
      </dsp:txXfrm>
    </dsp:sp>
    <dsp:sp modelId="{02201E0C-F8C3-4EDA-8717-CCEB12964DD3}">
      <dsp:nvSpPr>
        <dsp:cNvPr id="0" name=""/>
        <dsp:cNvSpPr/>
      </dsp:nvSpPr>
      <dsp:spPr>
        <a:xfrm>
          <a:off x="5728848" y="43630"/>
          <a:ext cx="1369144" cy="136914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684F6-0F34-4864-BA21-9EB25C05A445}">
      <dsp:nvSpPr>
        <dsp:cNvPr id="0" name=""/>
        <dsp:cNvSpPr/>
      </dsp:nvSpPr>
      <dsp:spPr>
        <a:xfrm>
          <a:off x="6016369" y="331150"/>
          <a:ext cx="794104" cy="794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842F2-9FDC-44D1-9896-DBE0066F7FD7}">
      <dsp:nvSpPr>
        <dsp:cNvPr id="0" name=""/>
        <dsp:cNvSpPr/>
      </dsp:nvSpPr>
      <dsp:spPr>
        <a:xfrm>
          <a:off x="7391381" y="43630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latin typeface="Arial"/>
              <a:cs typeface="Arial"/>
            </a:rPr>
            <a:t>Annual increment and incentives as per the performance graph.</a:t>
          </a:r>
          <a:endParaRPr lang="en-US" sz="2100" b="1" kern="1200">
            <a:latin typeface="Arial"/>
            <a:cs typeface="Arial"/>
          </a:endParaRPr>
        </a:p>
      </dsp:txBody>
      <dsp:txXfrm>
        <a:off x="7391381" y="43630"/>
        <a:ext cx="3227270" cy="1369144"/>
      </dsp:txXfrm>
    </dsp:sp>
    <dsp:sp modelId="{D45510A4-C26A-4773-8FFB-4D74600480EC}">
      <dsp:nvSpPr>
        <dsp:cNvPr id="0" name=""/>
        <dsp:cNvSpPr/>
      </dsp:nvSpPr>
      <dsp:spPr>
        <a:xfrm>
          <a:off x="276718" y="1991502"/>
          <a:ext cx="1369144" cy="136914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0CD1FC-6F07-4D45-A35C-07925B1AD25C}">
      <dsp:nvSpPr>
        <dsp:cNvPr id="0" name=""/>
        <dsp:cNvSpPr/>
      </dsp:nvSpPr>
      <dsp:spPr>
        <a:xfrm>
          <a:off x="564238" y="2279022"/>
          <a:ext cx="794104" cy="794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5684B7-A27D-437D-848C-961D3DD36191}">
      <dsp:nvSpPr>
        <dsp:cNvPr id="0" name=""/>
        <dsp:cNvSpPr/>
      </dsp:nvSpPr>
      <dsp:spPr>
        <a:xfrm>
          <a:off x="1939251" y="1991502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latin typeface="Arial"/>
              <a:cs typeface="Arial"/>
            </a:rPr>
            <a:t>Effective communication from the management to analyse the issue of absenteeism.</a:t>
          </a:r>
          <a:endParaRPr lang="en-US" sz="2100" b="1" kern="1200">
            <a:latin typeface="Arial"/>
            <a:cs typeface="Arial"/>
          </a:endParaRPr>
        </a:p>
      </dsp:txBody>
      <dsp:txXfrm>
        <a:off x="1939251" y="1991502"/>
        <a:ext cx="3227270" cy="1369144"/>
      </dsp:txXfrm>
    </dsp:sp>
    <dsp:sp modelId="{F0B95FBA-C46C-4C7B-A571-2C2F28BA53EB}">
      <dsp:nvSpPr>
        <dsp:cNvPr id="0" name=""/>
        <dsp:cNvSpPr/>
      </dsp:nvSpPr>
      <dsp:spPr>
        <a:xfrm>
          <a:off x="5728848" y="1991502"/>
          <a:ext cx="1369144" cy="136914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6327A5-A58D-4411-8EDB-A848F26F72C2}">
      <dsp:nvSpPr>
        <dsp:cNvPr id="0" name=""/>
        <dsp:cNvSpPr/>
      </dsp:nvSpPr>
      <dsp:spPr>
        <a:xfrm>
          <a:off x="6016369" y="2279022"/>
          <a:ext cx="794104" cy="7941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C95D4-2CD4-441F-A0A9-DFEA0AA238C7}">
      <dsp:nvSpPr>
        <dsp:cNvPr id="0" name=""/>
        <dsp:cNvSpPr/>
      </dsp:nvSpPr>
      <dsp:spPr>
        <a:xfrm>
          <a:off x="7391381" y="1991502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latin typeface="Arial"/>
              <a:cs typeface="Arial"/>
            </a:rPr>
            <a:t>Flexible attitude in the work culture along with disciplinary actions.</a:t>
          </a:r>
          <a:endParaRPr lang="en-US" sz="2100" b="1" kern="1200">
            <a:latin typeface="Arial"/>
            <a:cs typeface="Arial"/>
          </a:endParaRPr>
        </a:p>
      </dsp:txBody>
      <dsp:txXfrm>
        <a:off x="7391381" y="1991502"/>
        <a:ext cx="3227270" cy="13691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3044C6-400E-4CDD-8DFD-5C25DC822DCE}">
      <dsp:nvSpPr>
        <dsp:cNvPr id="0" name=""/>
        <dsp:cNvSpPr/>
      </dsp:nvSpPr>
      <dsp:spPr>
        <a:xfrm>
          <a:off x="0" y="2048"/>
          <a:ext cx="894654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7F74281-870D-4D4E-B2C9-4ACA8E8038D5}">
      <dsp:nvSpPr>
        <dsp:cNvPr id="0" name=""/>
        <dsp:cNvSpPr/>
      </dsp:nvSpPr>
      <dsp:spPr>
        <a:xfrm>
          <a:off x="0" y="2048"/>
          <a:ext cx="8946541" cy="1397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- Alharbi, F.L., </a:t>
          </a:r>
          <a:r>
            <a:rPr lang="en-GB" sz="1800" kern="1200" err="1">
              <a:latin typeface="Arial"/>
              <a:cs typeface="Arial"/>
            </a:rPr>
            <a:t>Almuzini</a:t>
          </a:r>
          <a:r>
            <a:rPr lang="en-GB" sz="1800" kern="1200">
              <a:latin typeface="Arial"/>
              <a:cs typeface="Arial"/>
            </a:rPr>
            <a:t>, T.B., </a:t>
          </a:r>
          <a:r>
            <a:rPr lang="en-GB" sz="1800" kern="1200" err="1">
              <a:latin typeface="Arial"/>
              <a:cs typeface="Arial"/>
            </a:rPr>
            <a:t>Aljohani</a:t>
          </a:r>
          <a:r>
            <a:rPr lang="en-GB" sz="1800" kern="1200">
              <a:latin typeface="Arial"/>
              <a:cs typeface="Arial"/>
            </a:rPr>
            <a:t>, A.A., M.M., 2018. Causes of absenteeism rate among staff nurses at medina maternity and child hospital. The Egyptian Journal of Hospital Medicine, 70(10), pp.1784-1788. Available at: </a:t>
          </a:r>
          <a:r>
            <a:rPr lang="en-GB" sz="1800" u="sng" kern="1200">
              <a:latin typeface="Arial"/>
              <a:cs typeface="Arial"/>
              <a:hlinkClick xmlns:r="http://schemas.openxmlformats.org/officeDocument/2006/relationships" r:id="rId1"/>
            </a:rPr>
            <a:t>https://ejhm.journals.ekb.eg/article_10320_692ff7d4831ccde464c8442f23c78f2a.pdf</a:t>
          </a:r>
          <a:r>
            <a:rPr lang="en-GB" sz="1800" kern="1200">
              <a:latin typeface="Arial"/>
              <a:cs typeface="Arial"/>
            </a:rPr>
            <a:t> </a:t>
          </a:r>
          <a:endParaRPr lang="en-US" sz="1800" kern="1200">
            <a:latin typeface="Arial"/>
            <a:cs typeface="Arial"/>
          </a:endParaRPr>
        </a:p>
      </dsp:txBody>
      <dsp:txXfrm>
        <a:off x="0" y="2048"/>
        <a:ext cx="8946541" cy="1397127"/>
      </dsp:txXfrm>
    </dsp:sp>
    <dsp:sp modelId="{68D12BD6-419C-4540-8EFF-ED580B2F32B8}">
      <dsp:nvSpPr>
        <dsp:cNvPr id="0" name=""/>
        <dsp:cNvSpPr/>
      </dsp:nvSpPr>
      <dsp:spPr>
        <a:xfrm>
          <a:off x="0" y="1399176"/>
          <a:ext cx="894654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46CF89B-8D94-4455-82FE-E6CAB7E03AF9}">
      <dsp:nvSpPr>
        <dsp:cNvPr id="0" name=""/>
        <dsp:cNvSpPr/>
      </dsp:nvSpPr>
      <dsp:spPr>
        <a:xfrm>
          <a:off x="0" y="1399176"/>
          <a:ext cx="8946541" cy="1397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- </a:t>
          </a:r>
          <a:r>
            <a:rPr lang="en-GB" sz="1800" kern="1200" err="1">
              <a:latin typeface="Arial"/>
              <a:cs typeface="Arial"/>
            </a:rPr>
            <a:t>Pourmohammadi</a:t>
          </a:r>
          <a:r>
            <a:rPr lang="en-GB" sz="1800" kern="1200">
              <a:latin typeface="Arial"/>
              <a:cs typeface="Arial"/>
            </a:rPr>
            <a:t>, K., Bastani, P.,  2020. A comprehensive environmental scanning and strategic analysis of Iranian Public Hospitals, BMC Research Notes, 13(1), pp.1-7. Available at: </a:t>
          </a:r>
          <a:r>
            <a:rPr lang="en-GB" sz="1800" u="sng" kern="1200">
              <a:latin typeface="Arial"/>
              <a:cs typeface="Arial"/>
              <a:hlinkClick xmlns:r="http://schemas.openxmlformats.org/officeDocument/2006/relationships" r:id="rId2"/>
            </a:rPr>
            <a:t>https://link.springer.com/article/10.1186/s13104-020-05002-8</a:t>
          </a:r>
          <a:r>
            <a:rPr lang="en-GB" sz="1800" kern="1200">
              <a:latin typeface="Arial"/>
              <a:cs typeface="Arial"/>
            </a:rPr>
            <a:t> </a:t>
          </a:r>
          <a:endParaRPr lang="en-US" sz="1800" kern="1200">
            <a:latin typeface="Arial"/>
            <a:cs typeface="Arial"/>
          </a:endParaRPr>
        </a:p>
      </dsp:txBody>
      <dsp:txXfrm>
        <a:off x="0" y="1399176"/>
        <a:ext cx="8946541" cy="1397127"/>
      </dsp:txXfrm>
    </dsp:sp>
    <dsp:sp modelId="{4719FC23-F1C7-4122-9667-0FEFD3ED02C0}">
      <dsp:nvSpPr>
        <dsp:cNvPr id="0" name=""/>
        <dsp:cNvSpPr/>
      </dsp:nvSpPr>
      <dsp:spPr>
        <a:xfrm>
          <a:off x="0" y="2796304"/>
          <a:ext cx="894654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1B0006A-C0BE-4FE0-946A-6F5E16678F3C}">
      <dsp:nvSpPr>
        <dsp:cNvPr id="0" name=""/>
        <dsp:cNvSpPr/>
      </dsp:nvSpPr>
      <dsp:spPr>
        <a:xfrm>
          <a:off x="0" y="2796304"/>
          <a:ext cx="8946541" cy="1397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- </a:t>
          </a:r>
          <a:r>
            <a:rPr lang="en-GB" sz="1800" kern="1200" err="1">
              <a:latin typeface="Arial"/>
              <a:cs typeface="Arial"/>
            </a:rPr>
            <a:t>Tujjar</a:t>
          </a:r>
          <a:r>
            <a:rPr lang="en-GB" sz="1800" kern="1200">
              <a:latin typeface="Arial"/>
              <a:cs typeface="Arial"/>
            </a:rPr>
            <a:t>, O. and Simonelli, M., 2020. Absenteeism of frontline healthcare workers during Covid-19: SN Comprehensive Clinical Medicine, 2(12), pp.2715-2717. Available at: </a:t>
          </a:r>
          <a:r>
            <a:rPr lang="en-GB" sz="1800" u="sng" kern="1200">
              <a:latin typeface="Arial"/>
              <a:cs typeface="Arial"/>
              <a:hlinkClick xmlns:r="http://schemas.openxmlformats.org/officeDocument/2006/relationships" r:id="rId3"/>
            </a:rPr>
            <a:t>https://link.springer.com/article/10.1007/s42399-020-00609-1</a:t>
          </a:r>
          <a:r>
            <a:rPr lang="en-GB" sz="1800" kern="1200">
              <a:latin typeface="Arial"/>
              <a:cs typeface="Arial"/>
            </a:rPr>
            <a:t> </a:t>
          </a:r>
          <a:endParaRPr lang="en-US" sz="1800" kern="1200">
            <a:latin typeface="Arial"/>
            <a:cs typeface="Arial"/>
          </a:endParaRPr>
        </a:p>
      </dsp:txBody>
      <dsp:txXfrm>
        <a:off x="0" y="2796304"/>
        <a:ext cx="8946541" cy="13971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1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627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822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491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924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453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230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468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17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886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0050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02985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99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5355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8269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2462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762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3/13/2022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6114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  <p:sldLayoutId id="2147483829" r:id="rId12"/>
    <p:sldLayoutId id="2147483830" r:id="rId13"/>
    <p:sldLayoutId id="2147483831" r:id="rId14"/>
    <p:sldLayoutId id="2147483832" r:id="rId15"/>
    <p:sldLayoutId id="2147483833" r:id="rId16"/>
    <p:sldLayoutId id="214748383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Data" Target="../diagrams/data2.xml"/><Relationship Id="rId5" Type="http://schemas.openxmlformats.org/officeDocument/2006/relationships/image" Target="../media/image5.png"/><Relationship Id="rId10" Type="http://schemas.microsoft.com/office/2007/relationships/diagramDrawing" Target="../diagrams/drawing2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7871B-BEBD-4A93-90BB-911C5A04A2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7838" y="1387475"/>
            <a:ext cx="8915399" cy="1421406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latin typeface="Arial"/>
                <a:cs typeface="Arial"/>
              </a:rPr>
              <a:t>HOW TO SOLVE STAFF ABSENTEEISM IN  MCHT (MID CHESHIRE HOSPITALS NHS FOUNDATION TRUST)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A28C8-08A8-45B5-9718-A0BDCFE6BF54}"/>
              </a:ext>
            </a:extLst>
          </p:cNvPr>
          <p:cNvSpPr txBox="1"/>
          <p:nvPr/>
        </p:nvSpPr>
        <p:spPr>
          <a:xfrm>
            <a:off x="6343650" y="4359275"/>
            <a:ext cx="612457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Florica Sorina Bratu</a:t>
            </a:r>
          </a:p>
          <a:p>
            <a:r>
              <a:rPr lang="en-GB" sz="2400" b="1">
                <a:latin typeface="Arial"/>
                <a:cs typeface="Arial"/>
              </a:rPr>
              <a:t>2109991</a:t>
            </a:r>
          </a:p>
          <a:p>
            <a:r>
              <a:rPr lang="en-GB" sz="2400" b="1">
                <a:latin typeface="Arial"/>
                <a:cs typeface="Arial"/>
              </a:rPr>
              <a:t>Lecturer: Chijioke Uba</a:t>
            </a:r>
            <a:endParaRPr lang="en-US" sz="2400">
              <a:ea typeface="+mn-lt"/>
              <a:cs typeface="+mn-lt"/>
            </a:endParaRPr>
          </a:p>
          <a:p>
            <a:r>
              <a:rPr lang="en-GB" sz="2400" b="1">
                <a:latin typeface="Arial"/>
                <a:cs typeface="Arial"/>
              </a:rPr>
              <a:t>Module: Problem Solving and Decision making</a:t>
            </a:r>
          </a:p>
          <a:p>
            <a:endParaRPr lang="en-GB" sz="24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9341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811D3-934F-4989-BBCE-E27DA0CA1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56" y="629266"/>
            <a:ext cx="4626885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cs typeface="Arial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7C0CE2-5957-400A-8675-FC623342D4F7}"/>
              </a:ext>
            </a:extLst>
          </p:cNvPr>
          <p:cNvSpPr txBox="1"/>
          <p:nvPr/>
        </p:nvSpPr>
        <p:spPr>
          <a:xfrm>
            <a:off x="648931" y="2438400"/>
            <a:ext cx="4166509" cy="378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latin typeface="Arial"/>
                <a:ea typeface="+mj-ea"/>
                <a:cs typeface="Arial"/>
              </a:rPr>
              <a:t>Mid Cheshire Hospitals NHS Foundation is facing a problem with absenteeism.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latin typeface="Arial"/>
                <a:ea typeface="+mj-ea"/>
                <a:cs typeface="Arial"/>
              </a:rPr>
              <a:t>Many workers are taking leaves randomly.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latin typeface="Arial"/>
                <a:ea typeface="+mj-ea"/>
                <a:cs typeface="Arial"/>
              </a:rPr>
              <a:t>Absenteeism affects the monetary loss of the hospital.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latin typeface="Arial"/>
                <a:ea typeface="+mj-ea"/>
                <a:cs typeface="Arial"/>
              </a:rPr>
              <a:t>The authority is looking for a suitable solution to this complex problem.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>
              <a:latin typeface="+mj-lt"/>
              <a:ea typeface="+mj-ea"/>
              <a:cs typeface="+mj-cs"/>
            </a:endParaRPr>
          </a:p>
        </p:txBody>
      </p:sp>
      <p:sp>
        <p:nvSpPr>
          <p:cNvPr id="10" name="Freeform 31">
            <a:extLst>
              <a:ext uri="{FF2B5EF4-FFF2-40B4-BE49-F238E27FC236}">
                <a16:creationId xmlns:a16="http://schemas.microsoft.com/office/drawing/2014/main" id="{D6CEF2A9-EF08-4FB3-AFFB-C5F77AB6E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09C3C2-C0A8-4559-8462-8007573DF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4C535542-B72A-4DE0-BE5A-5EA00508C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B6562049-CE53-4F45-9BB7-1A4633BF16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3992" y="683463"/>
            <a:ext cx="5449889" cy="5491070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1DF0705-615B-4CF3-A16F-8C14680D8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59493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4784C-FF16-4086-B8AC-B785E68AF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256423" cy="16419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cs typeface="Arial"/>
              </a:rPr>
              <a:t>Nature of the complex problem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B63DC98F-0402-4BBE-AE47-E56C423C01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73" r="8054"/>
          <a:stretch/>
        </p:blipFill>
        <p:spPr>
          <a:xfrm>
            <a:off x="7554139" y="609601"/>
            <a:ext cx="3990160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3DC589F-62C7-410C-B96C-0F6243A47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B4D5A1-F411-49F4-BF7A-D86D6B9129A9}"/>
              </a:ext>
            </a:extLst>
          </p:cNvPr>
          <p:cNvSpPr txBox="1"/>
          <p:nvPr/>
        </p:nvSpPr>
        <p:spPr>
          <a:xfrm>
            <a:off x="647700" y="2438401"/>
            <a:ext cx="6258737" cy="380999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latin typeface="Arial"/>
                <a:ea typeface="+mj-ea"/>
                <a:cs typeface="Arial"/>
              </a:rPr>
              <a:t>Workers in the hospital are making absenteeism without any prior notice.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latin typeface="Arial"/>
                <a:ea typeface="+mj-ea"/>
                <a:cs typeface="Arial"/>
              </a:rPr>
              <a:t>Few workers are taking repetitive leaves showing different causes. 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latin typeface="Arial"/>
                <a:ea typeface="+mj-ea"/>
                <a:cs typeface="Arial"/>
              </a:rPr>
              <a:t>A few workers are taking permission for a day-off due to hectic pressure.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latin typeface="Arial"/>
                <a:ea typeface="+mj-ea"/>
                <a:cs typeface="Arial"/>
              </a:rPr>
              <a:t>Some of the workers are not able to present due to health disorders.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64257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604E0B1-6762-4B99-A6A5-42ED8E20D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6D86F5FF-DE1B-4BAB-A7BE-6F39F5DD9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E6EACF-6139-47A5-A84C-B30E9B6C7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b="1">
                <a:solidFill>
                  <a:srgbClr val="EBEBEB"/>
                </a:solidFill>
                <a:latin typeface="Arial"/>
                <a:ea typeface="+mj-lt"/>
                <a:cs typeface="+mj-lt"/>
              </a:rPr>
              <a:t>Impact of the complex problem on employees and organisation</a:t>
            </a:r>
            <a:endParaRPr lang="en-US" sz="3300">
              <a:solidFill>
                <a:srgbClr val="EBEBEB"/>
              </a:solidFill>
              <a:latin typeface="Arial"/>
              <a:cs typeface="Arial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6AD705-9544-45E1-B278-8D99F718B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DFFC5B7-4963-4902-8A90-EFF576689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829A771-0FE7-AB81-7D92-C08B358F83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3464462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08880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0654392F-1639-4655-984D-9EC62CB7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A42ABA0-A57E-4B96-8B71-32BE731BD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81601940-FE05-4058-8C3C-93ECC6D8B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24A74BA-E5A0-4961-B27F-09544E4F5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FCC04C7-E7EE-4E3B-988E-0B9718A3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3964ECA-3652-457C-9FDE-16AED394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04E0B1-6762-4B99-A6A5-42ED8E20D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7">
            <a:extLst>
              <a:ext uri="{FF2B5EF4-FFF2-40B4-BE49-F238E27FC236}">
                <a16:creationId xmlns:a16="http://schemas.microsoft.com/office/drawing/2014/main" id="{6D86F5FF-DE1B-4BAB-A7BE-6F39F5DD9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805A14-1A08-4581-A585-3B63CDEA3166}"/>
              </a:ext>
            </a:extLst>
          </p:cNvPr>
          <p:cNvSpPr txBox="1"/>
          <p:nvPr/>
        </p:nvSpPr>
        <p:spPr>
          <a:xfrm>
            <a:off x="648930" y="629267"/>
            <a:ext cx="9252154" cy="101665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>
                <a:solidFill>
                  <a:srgbClr val="EBEBEB"/>
                </a:solidFill>
                <a:latin typeface="Arial"/>
                <a:ea typeface="+mj-ea"/>
                <a:cs typeface="Arial"/>
              </a:rPr>
              <a:t>PESTEL ANALYSIS of the macro-environmental factors of the absenteeism 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36AD705-9544-45E1-B278-8D99F718B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DFFC5B7-4963-4902-8A90-EFF576689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9" name="TextBox 3">
            <a:extLst>
              <a:ext uri="{FF2B5EF4-FFF2-40B4-BE49-F238E27FC236}">
                <a16:creationId xmlns:a16="http://schemas.microsoft.com/office/drawing/2014/main" id="{5FFD11C6-535A-7C71-D615-D2B4C3B205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238493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7">
            <a:extLst>
              <a:ext uri="{FF2B5EF4-FFF2-40B4-BE49-F238E27FC236}">
                <a16:creationId xmlns:a16="http://schemas.microsoft.com/office/drawing/2014/main" id="{DD540830-1D5B-4124-AD19-E95C33AC2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60AA6-1428-41B6-8193-A058112AB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b="1">
                <a:latin typeface="Arial"/>
                <a:cs typeface="Arial"/>
              </a:rPr>
              <a:t>FISHBONE Diagram to identify the causes of staff absenteeism in MCHT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B1928F0-389D-4382-8440-F6150A01C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DF9B0FBD-51D8-4E3C-9E78-429AE6676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833557D-2E8B-44AB-AC43-D6329AF2CD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359" y="2264336"/>
            <a:ext cx="9483877" cy="4229907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82B55-AAD4-411F-9B04-1ABD7B909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089" y="2548281"/>
            <a:ext cx="5122606" cy="365868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None/>
            </a:pPr>
            <a:endParaRPr lang="en-US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809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CB059-4BED-4359-8F71-26F637C28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3900" b="1">
                <a:latin typeface="Arial"/>
                <a:ea typeface="+mj-lt"/>
                <a:cs typeface="+mj-lt"/>
              </a:rPr>
              <a:t>Cause and effect analysis of the absenteeism </a:t>
            </a:r>
            <a:endParaRPr lang="en-US" sz="39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E2E9F-DEC7-438F-B6C5-C482A2C0E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buNone/>
            </a:pPr>
            <a:r>
              <a:rPr lang="en-GB">
                <a:latin typeface="Arial"/>
                <a:ea typeface="+mj-lt"/>
                <a:cs typeface="+mj-lt"/>
              </a:rPr>
              <a:t>Employees are underpaid due to the economic crisis of the NHS.</a:t>
            </a:r>
            <a:endParaRPr lang="en-US">
              <a:latin typeface="Arial"/>
              <a:cs typeface="Arial"/>
            </a:endParaRPr>
          </a:p>
          <a:p>
            <a:pPr algn="just">
              <a:buNone/>
            </a:pPr>
            <a:r>
              <a:rPr lang="en-GB">
                <a:latin typeface="Arial"/>
                <a:ea typeface="+mj-lt"/>
                <a:cs typeface="+mj-lt"/>
              </a:rPr>
              <a:t>The spread of covid 19 has affected a great number of Doctors and Nurses.</a:t>
            </a:r>
            <a:endParaRPr lang="en-GB">
              <a:latin typeface="Arial"/>
              <a:cs typeface="Arial"/>
            </a:endParaRPr>
          </a:p>
          <a:p>
            <a:pPr algn="just">
              <a:buNone/>
            </a:pPr>
            <a:r>
              <a:rPr lang="en-GB">
                <a:latin typeface="Arial"/>
                <a:ea typeface="+mj-lt"/>
                <a:cs typeface="+mj-lt"/>
              </a:rPr>
              <a:t>Slower improvement in medical facilities is discouraging employees to be associated with this authority.</a:t>
            </a:r>
            <a:endParaRPr lang="en-GB">
              <a:latin typeface="Arial"/>
              <a:cs typeface="Arial"/>
            </a:endParaRPr>
          </a:p>
          <a:p>
            <a:pPr algn="just">
              <a:buNone/>
            </a:pPr>
            <a:r>
              <a:rPr lang="en-GB">
                <a:latin typeface="Arial"/>
                <a:ea typeface="+mj-lt"/>
                <a:cs typeface="+mj-lt"/>
              </a:rPr>
              <a:t>NHS trust is degrading in services because of less and </a:t>
            </a:r>
            <a:r>
              <a:rPr lang="en-GB" err="1">
                <a:latin typeface="Arial"/>
                <a:ea typeface="+mj-lt"/>
                <a:cs typeface="+mj-lt"/>
              </a:rPr>
              <a:t>unskillful</a:t>
            </a:r>
            <a:r>
              <a:rPr lang="en-GB">
                <a:latin typeface="Arial"/>
                <a:ea typeface="+mj-lt"/>
                <a:cs typeface="+mj-lt"/>
              </a:rPr>
              <a:t> manpower.</a:t>
            </a:r>
            <a:endParaRPr lang="en-GB">
              <a:latin typeface="Arial"/>
              <a:cs typeface="Arial"/>
            </a:endParaRPr>
          </a:p>
          <a:p>
            <a:pPr algn="just">
              <a:buNone/>
            </a:pPr>
            <a:r>
              <a:rPr lang="en-GB">
                <a:latin typeface="Arial"/>
                <a:ea typeface="+mj-lt"/>
                <a:cs typeface="+mj-lt"/>
              </a:rPr>
              <a:t>The authority is bound to hire staff from outsourcing agencies with additional expenditures.</a:t>
            </a: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62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AA29FB-A071-402A-BC5B-C85022649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sz="3900" b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An alternative solution to absenteeism </a:t>
            </a:r>
            <a:endParaRPr lang="en-US" sz="39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17465-A31B-4B77-8C12-84F44EA2D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b="1">
                <a:latin typeface="Arial"/>
                <a:ea typeface="+mj-lt"/>
                <a:cs typeface="+mj-lt"/>
              </a:rPr>
              <a:t>- Motivating employees with the arrangement of training and development classes.</a:t>
            </a:r>
            <a:endParaRPr lang="en-US" b="1">
              <a:latin typeface="Arial"/>
              <a:cs typeface="Arial"/>
            </a:endParaRPr>
          </a:p>
          <a:p>
            <a:pPr>
              <a:buNone/>
            </a:pPr>
            <a:r>
              <a:rPr lang="en-GB" b="1">
                <a:latin typeface="Arial"/>
                <a:ea typeface="+mj-lt"/>
                <a:cs typeface="+mj-lt"/>
              </a:rPr>
              <a:t>- Initiating the system of monthly bonuses for high presence.</a:t>
            </a:r>
            <a:endParaRPr lang="en-GB" b="1">
              <a:latin typeface="Arial"/>
              <a:cs typeface="Arial"/>
            </a:endParaRPr>
          </a:p>
          <a:p>
            <a:pPr>
              <a:buNone/>
            </a:pPr>
            <a:r>
              <a:rPr lang="en-GB" b="1">
                <a:latin typeface="Arial"/>
                <a:ea typeface="+mj-lt"/>
                <a:cs typeface="+mj-lt"/>
              </a:rPr>
              <a:t>- Healthcare insurances for covid warriors.</a:t>
            </a:r>
            <a:endParaRPr lang="en-GB" b="1">
              <a:latin typeface="Arial"/>
              <a:cs typeface="Arial"/>
            </a:endParaRPr>
          </a:p>
          <a:p>
            <a:pPr>
              <a:buNone/>
            </a:pPr>
            <a:r>
              <a:rPr lang="en-GB" b="1">
                <a:latin typeface="Arial"/>
                <a:ea typeface="+mj-lt"/>
                <a:cs typeface="+mj-lt"/>
              </a:rPr>
              <a:t>- Mental counselling for stressed employees.</a:t>
            </a:r>
            <a:endParaRPr lang="en-GB" b="1">
              <a:latin typeface="Arial"/>
              <a:cs typeface="Arial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5626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604E0B1-6762-4B99-A6A5-42ED8E20D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6D86F5FF-DE1B-4BAB-A7BE-6F39F5DD9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37B6C-5419-4628-97F8-AACAD82AC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>
                <a:solidFill>
                  <a:srgbClr val="EBEBEB"/>
                </a:solidFill>
                <a:latin typeface="Arial"/>
                <a:ea typeface="+mj-lt"/>
                <a:cs typeface="+mj-lt"/>
              </a:rPr>
              <a:t>The appropriate solution to absenteeism </a:t>
            </a:r>
            <a:endParaRPr lang="en-US" sz="3600">
              <a:solidFill>
                <a:srgbClr val="EBEBEB"/>
              </a:solidFill>
              <a:latin typeface="Arial"/>
              <a:ea typeface="+mj-lt"/>
              <a:cs typeface="+mj-l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6AD705-9544-45E1-B278-8D99F718B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DFFC5B7-4963-4902-8A90-EFF576689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BA1809-B776-8B6A-05A3-2100CB367A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748061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11527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E91F7-F699-47A7-AD94-2FB511E87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>
                <a:latin typeface="Arial"/>
                <a:ea typeface="+mj-lt"/>
                <a:cs typeface="+mj-l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49DC3-CCBC-4BF5-83C9-F49144D45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2400">
                <a:latin typeface="Arial"/>
                <a:ea typeface="+mj-lt"/>
                <a:cs typeface="+mj-lt"/>
              </a:rPr>
              <a:t>NHS trust is facing the problem of high absenteeism due to various reasons.</a:t>
            </a:r>
            <a:endParaRPr lang="en-US" sz="2400">
              <a:latin typeface="Arial"/>
              <a:cs typeface="Arial"/>
            </a:endParaRPr>
          </a:p>
          <a:p>
            <a:pPr>
              <a:buNone/>
            </a:pPr>
            <a:r>
              <a:rPr lang="en-GB" sz="2400">
                <a:latin typeface="Arial"/>
                <a:ea typeface="+mj-lt"/>
                <a:cs typeface="+mj-lt"/>
              </a:rPr>
              <a:t>The organisation needs to find out the roots of the problem.</a:t>
            </a:r>
            <a:endParaRPr lang="en-GB" sz="2400">
              <a:latin typeface="Arial"/>
              <a:cs typeface="Arial"/>
            </a:endParaRPr>
          </a:p>
          <a:p>
            <a:pPr>
              <a:buNone/>
            </a:pPr>
            <a:r>
              <a:rPr lang="en-GB" sz="2400">
                <a:latin typeface="Arial"/>
                <a:ea typeface="+mj-lt"/>
                <a:cs typeface="+mj-lt"/>
              </a:rPr>
              <a:t>To handle the crisis, additional expenditures are taking place which is affecting the profit level.</a:t>
            </a:r>
            <a:endParaRPr lang="en-GB" sz="2400">
              <a:latin typeface="Arial"/>
              <a:cs typeface="Arial"/>
            </a:endParaRPr>
          </a:p>
          <a:p>
            <a:pPr>
              <a:buNone/>
            </a:pPr>
            <a:r>
              <a:rPr lang="en-GB" sz="2400">
                <a:latin typeface="Arial"/>
                <a:ea typeface="+mj-lt"/>
                <a:cs typeface="+mj-lt"/>
              </a:rPr>
              <a:t>NHS trust must ensure strategic solutions to absenteeism.</a:t>
            </a:r>
            <a:endParaRPr lang="en-GB" sz="2400">
              <a:latin typeface="Arial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8747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3446F-41C0-44F1-9BE3-1E94820DB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ea typeface="+mj-lt"/>
                <a:cs typeface="+mj-lt"/>
              </a:rPr>
              <a:t>References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696EBFA-4394-4B46-9875-039A1F1D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9AEF80D-9C8F-65E9-34E2-06EF616754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5131969"/>
              </p:ext>
            </p:extLst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1" name="TextBox 60">
            <a:extLst>
              <a:ext uri="{FF2B5EF4-FFF2-40B4-BE49-F238E27FC236}">
                <a16:creationId xmlns:a16="http://schemas.microsoft.com/office/drawing/2014/main" id="{AD9E66FA-103E-4A03-87A0-8B6EA4D7CFDC}"/>
              </a:ext>
            </a:extLst>
          </p:cNvPr>
          <p:cNvSpPr txBox="1"/>
          <p:nvPr/>
        </p:nvSpPr>
        <p:spPr>
          <a:xfrm>
            <a:off x="4724400" y="32003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37611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D487340-0D90-453D-8335-6A7F9DE69D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400" y="936625"/>
            <a:ext cx="4902200" cy="3349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F7F43F-B089-4BA3-ADD7-1DD6CB88E7CB}"/>
              </a:ext>
            </a:extLst>
          </p:cNvPr>
          <p:cNvSpPr txBox="1"/>
          <p:nvPr/>
        </p:nvSpPr>
        <p:spPr>
          <a:xfrm>
            <a:off x="3438525" y="5232400"/>
            <a:ext cx="63468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latin typeface="Arial"/>
                <a:cs typeface="Arial"/>
              </a:rPr>
              <a:t>Thank You!!!</a:t>
            </a:r>
          </a:p>
        </p:txBody>
      </p:sp>
    </p:spTree>
    <p:extLst>
      <p:ext uri="{BB962C8B-B14F-4D97-AF65-F5344CB8AC3E}">
        <p14:creationId xmlns:p14="http://schemas.microsoft.com/office/powerpoint/2010/main" val="16025595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Ion</vt:lpstr>
      <vt:lpstr>HOW TO SOLVE STAFF ABSENTEEISM IN  MCHT (MID CHESHIRE HOSPITALS NHS FOUNDATION TRUST)</vt:lpstr>
      <vt:lpstr>INTRODUCTION</vt:lpstr>
      <vt:lpstr>Nature of the complex problem</vt:lpstr>
      <vt:lpstr>Impact of the complex problem on employees and organisation</vt:lpstr>
      <vt:lpstr>PowerPoint Presentation</vt:lpstr>
      <vt:lpstr>FISHBONE Diagram to identify the causes of staff absenteeism in MCHT</vt:lpstr>
      <vt:lpstr>Cause and effect analysis of the absenteeism </vt:lpstr>
      <vt:lpstr>An alternative solution to absenteeism </vt:lpstr>
      <vt:lpstr>The appropriate solution to absenteeism 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2022-02-06T12:09:35Z</dcterms:created>
  <dcterms:modified xsi:type="dcterms:W3CDTF">2022-03-13T10:40:16Z</dcterms:modified>
</cp:coreProperties>
</file>