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webextensions/taskpanes.xml" ContentType="application/vnd.ms-office.webextensiontaskpanes+xml"/>
  <Override PartName="/ppt/webextensions/webextension1.xml" ContentType="application/vnd.ms-office.webextension+xml"/>
  <Override PartName="/ppt/webextensions/webextension2.xml" ContentType="application/vnd.ms-office.webextension+xml"/>
  <Override PartName="/ppt/webextensions/webextension3.xml" ContentType="application/vnd.ms-office.webextension+xml"/>
  <Override PartName="/ppt/webextensions/webextension4.xml" ContentType="application/vnd.ms-office.webextens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4.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5.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6.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10.xml" ContentType="application/vnd.openxmlformats-officedocument.presentationml.notesSlide+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notesSlides/notesSlide14.xml" ContentType="application/vnd.openxmlformats-officedocument.presentationml.notesSlide+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notesSlides/notesSlide15.xml" ContentType="application/vnd.openxmlformats-officedocument.presentationml.notesSlide+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notesSlides/notesSlide22.xml" ContentType="application/vnd.openxmlformats-officedocument.presentationml.notesSlide+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diagrams/data14.xml" ContentType="application/vnd.openxmlformats-officedocument.drawingml.diagramData+xml"/>
  <Override PartName="/ppt/diagrams/layout14.xml" ContentType="application/vnd.openxmlformats-officedocument.drawingml.diagramLayout+xml"/>
  <Override PartName="/ppt/diagrams/quickStyle14.xml" ContentType="application/vnd.openxmlformats-officedocument.drawingml.diagramStyle+xml"/>
  <Override PartName="/ppt/diagrams/colors14.xml" ContentType="application/vnd.openxmlformats-officedocument.drawingml.diagramColors+xml"/>
  <Override PartName="/ppt/diagrams/drawing14.xml" ContentType="application/vnd.ms-office.drawingml.diagramDrawing+xml"/>
  <Override PartName="/ppt/notesSlides/notesSlide25.xml" ContentType="application/vnd.openxmlformats-officedocument.presentationml.notesSlide+xml"/>
  <Override PartName="/ppt/diagrams/data15.xml" ContentType="application/vnd.openxmlformats-officedocument.drawingml.diagramData+xml"/>
  <Override PartName="/ppt/diagrams/layout15.xml" ContentType="application/vnd.openxmlformats-officedocument.drawingml.diagramLayout+xml"/>
  <Override PartName="/ppt/diagrams/quickStyle15.xml" ContentType="application/vnd.openxmlformats-officedocument.drawingml.diagramStyle+xml"/>
  <Override PartName="/ppt/diagrams/colors15.xml" ContentType="application/vnd.openxmlformats-officedocument.drawingml.diagramColors+xml"/>
  <Override PartName="/ppt/diagrams/drawing15.xml" ContentType="application/vnd.ms-office.drawingml.diagramDrawing+xml"/>
  <Override PartName="/ppt/notesSlides/notesSlide26.xml" ContentType="application/vnd.openxmlformats-officedocument.presentationml.notesSlide+xml"/>
  <Override PartName="/ppt/diagrams/data16.xml" ContentType="application/vnd.openxmlformats-officedocument.drawingml.diagramData+xml"/>
  <Override PartName="/ppt/diagrams/layout16.xml" ContentType="application/vnd.openxmlformats-officedocument.drawingml.diagramLayout+xml"/>
  <Override PartName="/ppt/diagrams/quickStyle16.xml" ContentType="application/vnd.openxmlformats-officedocument.drawingml.diagramStyle+xml"/>
  <Override PartName="/ppt/diagrams/colors16.xml" ContentType="application/vnd.openxmlformats-officedocument.drawingml.diagramColors+xml"/>
  <Override PartName="/ppt/diagrams/drawing16.xml" ContentType="application/vnd.ms-office.drawingml.diagramDrawing+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diagrams/data17.xml" ContentType="application/vnd.openxmlformats-officedocument.drawingml.diagramData+xml"/>
  <Override PartName="/ppt/diagrams/layout17.xml" ContentType="application/vnd.openxmlformats-officedocument.drawingml.diagramLayout+xml"/>
  <Override PartName="/ppt/diagrams/quickStyle17.xml" ContentType="application/vnd.openxmlformats-officedocument.drawingml.diagramStyle+xml"/>
  <Override PartName="/ppt/diagrams/colors17.xml" ContentType="application/vnd.openxmlformats-officedocument.drawingml.diagramColors+xml"/>
  <Override PartName="/ppt/diagrams/drawing17.xml" ContentType="application/vnd.ms-office.drawingml.diagramDrawing+xml"/>
  <Override PartName="/ppt/notesSlides/notesSlide29.xml" ContentType="application/vnd.openxmlformats-officedocument.presentationml.notesSlide+xml"/>
  <Override PartName="/ppt/diagrams/data18.xml" ContentType="application/vnd.openxmlformats-officedocument.drawingml.diagramData+xml"/>
  <Override PartName="/ppt/diagrams/layout18.xml" ContentType="application/vnd.openxmlformats-officedocument.drawingml.diagramLayout+xml"/>
  <Override PartName="/ppt/diagrams/quickStyle18.xml" ContentType="application/vnd.openxmlformats-officedocument.drawingml.diagramStyle+xml"/>
  <Override PartName="/ppt/diagrams/colors18.xml" ContentType="application/vnd.openxmlformats-officedocument.drawingml.diagramColors+xml"/>
  <Override PartName="/ppt/diagrams/drawing18.xml" ContentType="application/vnd.ms-office.drawingml.diagramDrawing+xml"/>
  <Override PartName="/ppt/notesSlides/notesSlide30.xml" ContentType="application/vnd.openxmlformats-officedocument.presentationml.notesSlide+xml"/>
  <Override PartName="/ppt/diagrams/data19.xml" ContentType="application/vnd.openxmlformats-officedocument.drawingml.diagramData+xml"/>
  <Override PartName="/ppt/diagrams/layout19.xml" ContentType="application/vnd.openxmlformats-officedocument.drawingml.diagramLayout+xml"/>
  <Override PartName="/ppt/diagrams/quickStyle19.xml" ContentType="application/vnd.openxmlformats-officedocument.drawingml.diagramStyle+xml"/>
  <Override PartName="/ppt/diagrams/colors19.xml" ContentType="application/vnd.openxmlformats-officedocument.drawingml.diagramColors+xml"/>
  <Override PartName="/ppt/diagrams/drawing19.xml" ContentType="application/vnd.ms-office.drawingml.diagramDrawing+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diagrams/data20.xml" ContentType="application/vnd.openxmlformats-officedocument.drawingml.diagramData+xml"/>
  <Override PartName="/ppt/diagrams/layout20.xml" ContentType="application/vnd.openxmlformats-officedocument.drawingml.diagramLayout+xml"/>
  <Override PartName="/ppt/diagrams/quickStyle20.xml" ContentType="application/vnd.openxmlformats-officedocument.drawingml.diagramStyle+xml"/>
  <Override PartName="/ppt/diagrams/colors20.xml" ContentType="application/vnd.openxmlformats-officedocument.drawingml.diagramColors+xml"/>
  <Override PartName="/ppt/diagrams/drawing20.xml" ContentType="application/vnd.ms-office.drawingml.diagramDrawing+xml"/>
  <Override PartName="/ppt/notesSlides/notesSlide36.xml" ContentType="application/vnd.openxmlformats-officedocument.presentationml.notesSlide+xml"/>
  <Override PartName="/ppt/diagrams/data21.xml" ContentType="application/vnd.openxmlformats-officedocument.drawingml.diagramData+xml"/>
  <Override PartName="/ppt/diagrams/layout21.xml" ContentType="application/vnd.openxmlformats-officedocument.drawingml.diagramLayout+xml"/>
  <Override PartName="/ppt/diagrams/quickStyle21.xml" ContentType="application/vnd.openxmlformats-officedocument.drawingml.diagramStyle+xml"/>
  <Override PartName="/ppt/diagrams/colors21.xml" ContentType="application/vnd.openxmlformats-officedocument.drawingml.diagramColors+xml"/>
  <Override PartName="/ppt/diagrams/drawing21.xml" ContentType="application/vnd.ms-office.drawingml.diagramDrawing+xml"/>
  <Override PartName="/ppt/notesSlides/notesSlide37.xml" ContentType="application/vnd.openxmlformats-officedocument.presentationml.notesSlide+xml"/>
  <Override PartName="/ppt/diagrams/data22.xml" ContentType="application/vnd.openxmlformats-officedocument.drawingml.diagramData+xml"/>
  <Override PartName="/ppt/diagrams/layout22.xml" ContentType="application/vnd.openxmlformats-officedocument.drawingml.diagramLayout+xml"/>
  <Override PartName="/ppt/diagrams/quickStyle22.xml" ContentType="application/vnd.openxmlformats-officedocument.drawingml.diagramStyle+xml"/>
  <Override PartName="/ppt/diagrams/colors22.xml" ContentType="application/vnd.openxmlformats-officedocument.drawingml.diagramColors+xml"/>
  <Override PartName="/ppt/diagrams/drawing22.xml" ContentType="application/vnd.ms-office.drawingml.diagramDrawing+xml"/>
  <Override PartName="/ppt/notesSlides/notesSlide38.xml" ContentType="application/vnd.openxmlformats-officedocument.presentationml.notesSlide+xml"/>
  <Override PartName="/ppt/diagrams/data23.xml" ContentType="application/vnd.openxmlformats-officedocument.drawingml.diagramData+xml"/>
  <Override PartName="/ppt/diagrams/layout23.xml" ContentType="application/vnd.openxmlformats-officedocument.drawingml.diagramLayout+xml"/>
  <Override PartName="/ppt/diagrams/quickStyle23.xml" ContentType="application/vnd.openxmlformats-officedocument.drawingml.diagramStyle+xml"/>
  <Override PartName="/ppt/diagrams/colors23.xml" ContentType="application/vnd.openxmlformats-officedocument.drawingml.diagramColors+xml"/>
  <Override PartName="/ppt/diagrams/drawing23.xml" ContentType="application/vnd.ms-office.drawingml.diagramDrawing+xml"/>
  <Override PartName="/ppt/notesSlides/notesSlide39.xml" ContentType="application/vnd.openxmlformats-officedocument.presentationml.notesSlide+xml"/>
  <Override PartName="/ppt/diagrams/data24.xml" ContentType="application/vnd.openxmlformats-officedocument.drawingml.diagramData+xml"/>
  <Override PartName="/ppt/diagrams/layout24.xml" ContentType="application/vnd.openxmlformats-officedocument.drawingml.diagramLayout+xml"/>
  <Override PartName="/ppt/diagrams/quickStyle24.xml" ContentType="application/vnd.openxmlformats-officedocument.drawingml.diagramStyle+xml"/>
  <Override PartName="/ppt/diagrams/colors24.xml" ContentType="application/vnd.openxmlformats-officedocument.drawingml.diagramColors+xml"/>
  <Override PartName="/ppt/diagrams/drawing24.xml" ContentType="application/vnd.ms-office.drawingml.diagramDrawing+xml"/>
  <Override PartName="/ppt/notesSlides/notesSlide40.xml" ContentType="application/vnd.openxmlformats-officedocument.presentationml.notesSlide+xml"/>
  <Override PartName="/ppt/diagrams/data25.xml" ContentType="application/vnd.openxmlformats-officedocument.drawingml.diagramData+xml"/>
  <Override PartName="/ppt/diagrams/layout25.xml" ContentType="application/vnd.openxmlformats-officedocument.drawingml.diagramLayout+xml"/>
  <Override PartName="/ppt/diagrams/quickStyle25.xml" ContentType="application/vnd.openxmlformats-officedocument.drawingml.diagramStyle+xml"/>
  <Override PartName="/ppt/diagrams/colors25.xml" ContentType="application/vnd.openxmlformats-officedocument.drawingml.diagramColors+xml"/>
  <Override PartName="/ppt/diagrams/drawing25.xml" ContentType="application/vnd.ms-office.drawingml.diagramDrawing+xml"/>
  <Override PartName="/ppt/notesSlides/notesSlide41.xml" ContentType="application/vnd.openxmlformats-officedocument.presentationml.notesSlide+xml"/>
  <Override PartName="/ppt/diagrams/data26.xml" ContentType="application/vnd.openxmlformats-officedocument.drawingml.diagramData+xml"/>
  <Override PartName="/ppt/diagrams/layout26.xml" ContentType="application/vnd.openxmlformats-officedocument.drawingml.diagramLayout+xml"/>
  <Override PartName="/ppt/diagrams/quickStyle26.xml" ContentType="application/vnd.openxmlformats-officedocument.drawingml.diagramStyle+xml"/>
  <Override PartName="/ppt/diagrams/colors26.xml" ContentType="application/vnd.openxmlformats-officedocument.drawingml.diagramColors+xml"/>
  <Override PartName="/ppt/diagrams/drawing26.xml" ContentType="application/vnd.ms-office.drawingml.diagramDrawing+xml"/>
  <Override PartName="/ppt/notesSlides/notesSlide42.xml" ContentType="application/vnd.openxmlformats-officedocument.presentationml.notesSlide+xml"/>
  <Override PartName="/ppt/diagrams/data27.xml" ContentType="application/vnd.openxmlformats-officedocument.drawingml.diagramData+xml"/>
  <Override PartName="/ppt/diagrams/layout27.xml" ContentType="application/vnd.openxmlformats-officedocument.drawingml.diagramLayout+xml"/>
  <Override PartName="/ppt/diagrams/quickStyle27.xml" ContentType="application/vnd.openxmlformats-officedocument.drawingml.diagramStyle+xml"/>
  <Override PartName="/ppt/diagrams/colors27.xml" ContentType="application/vnd.openxmlformats-officedocument.drawingml.diagramColors+xml"/>
  <Override PartName="/ppt/diagrams/drawing27.xml" ContentType="application/vnd.ms-office.drawingml.diagramDrawing+xml"/>
  <Override PartName="/ppt/notesSlides/notesSlide43.xml" ContentType="application/vnd.openxmlformats-officedocument.presentationml.notesSlide+xml"/>
  <Override PartName="/ppt/diagrams/data28.xml" ContentType="application/vnd.openxmlformats-officedocument.drawingml.diagramData+xml"/>
  <Override PartName="/ppt/diagrams/layout28.xml" ContentType="application/vnd.openxmlformats-officedocument.drawingml.diagramLayout+xml"/>
  <Override PartName="/ppt/diagrams/quickStyle28.xml" ContentType="application/vnd.openxmlformats-officedocument.drawingml.diagramStyle+xml"/>
  <Override PartName="/ppt/diagrams/colors28.xml" ContentType="application/vnd.openxmlformats-officedocument.drawingml.diagramColors+xml"/>
  <Override PartName="/ppt/diagrams/drawing28.xml" ContentType="application/vnd.ms-office.drawingml.diagramDrawing+xml"/>
  <Override PartName="/ppt/notesSlides/notesSlide44.xml" ContentType="application/vnd.openxmlformats-officedocument.presentationml.notesSlide+xml"/>
  <Override PartName="/ppt/diagrams/data29.xml" ContentType="application/vnd.openxmlformats-officedocument.drawingml.diagramData+xml"/>
  <Override PartName="/ppt/diagrams/layout29.xml" ContentType="application/vnd.openxmlformats-officedocument.drawingml.diagramLayout+xml"/>
  <Override PartName="/ppt/diagrams/quickStyle29.xml" ContentType="application/vnd.openxmlformats-officedocument.drawingml.diagramStyle+xml"/>
  <Override PartName="/ppt/diagrams/colors29.xml" ContentType="application/vnd.openxmlformats-officedocument.drawingml.diagramColors+xml"/>
  <Override PartName="/ppt/diagrams/drawing29.xml" ContentType="application/vnd.ms-office.drawingml.diagramDrawing+xml"/>
  <Override PartName="/ppt/notesSlides/notesSlide45.xml" ContentType="application/vnd.openxmlformats-officedocument.presentationml.notesSlide+xml"/>
  <Override PartName="/ppt/diagrams/data30.xml" ContentType="application/vnd.openxmlformats-officedocument.drawingml.diagramData+xml"/>
  <Override PartName="/ppt/diagrams/layout30.xml" ContentType="application/vnd.openxmlformats-officedocument.drawingml.diagramLayout+xml"/>
  <Override PartName="/ppt/diagrams/quickStyle30.xml" ContentType="application/vnd.openxmlformats-officedocument.drawingml.diagramStyle+xml"/>
  <Override PartName="/ppt/diagrams/colors30.xml" ContentType="application/vnd.openxmlformats-officedocument.drawingml.diagramColors+xml"/>
  <Override PartName="/ppt/diagrams/drawing30.xml" ContentType="application/vnd.ms-office.drawingml.diagramDrawing+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diagrams/data31.xml" ContentType="application/vnd.openxmlformats-officedocument.drawingml.diagramData+xml"/>
  <Override PartName="/ppt/diagrams/layout31.xml" ContentType="application/vnd.openxmlformats-officedocument.drawingml.diagramLayout+xml"/>
  <Override PartName="/ppt/diagrams/quickStyle31.xml" ContentType="application/vnd.openxmlformats-officedocument.drawingml.diagramStyle+xml"/>
  <Override PartName="/ppt/diagrams/colors31.xml" ContentType="application/vnd.openxmlformats-officedocument.drawingml.diagramColors+xml"/>
  <Override PartName="/ppt/diagrams/drawing31.xml" ContentType="application/vnd.ms-office.drawingml.diagramDrawing+xml"/>
  <Override PartName="/ppt/notesSlides/notesSlide52.xml" ContentType="application/vnd.openxmlformats-officedocument.presentationml.notesSlide+xml"/>
  <Override PartName="/ppt/notesSlides/notesSlide5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thumbnail" Target="docProps/thumbnail.jpeg"/><Relationship Id="rId2" Type="http://schemas.openxmlformats.org/officeDocument/2006/relationships/officeDocument" Target="ppt/presentation.xml"/><Relationship Id="rId1" Type="http://schemas.microsoft.com/office/2011/relationships/webextensiontaskpanes" Target="ppt/webextensions/taskpanes.xml"/><Relationship Id="rId5" Type="http://schemas.openxmlformats.org/officeDocument/2006/relationships/extended-properties" Target="docProps/app.xml"/><Relationship Id="rId4" Type="http://schemas.openxmlformats.org/package/2006/relationships/metadata/core-properties" Target="docProps/core.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712" r:id="rId1"/>
  </p:sldMasterIdLst>
  <p:notesMasterIdLst>
    <p:notesMasterId r:id="rId56"/>
  </p:notesMasterIdLst>
  <p:sldIdLst>
    <p:sldId id="256" r:id="rId2"/>
    <p:sldId id="263" r:id="rId3"/>
    <p:sldId id="264" r:id="rId4"/>
    <p:sldId id="260" r:id="rId5"/>
    <p:sldId id="261" r:id="rId6"/>
    <p:sldId id="257" r:id="rId7"/>
    <p:sldId id="262" r:id="rId8"/>
    <p:sldId id="265" r:id="rId9"/>
    <p:sldId id="258" r:id="rId10"/>
    <p:sldId id="266" r:id="rId11"/>
    <p:sldId id="268" r:id="rId12"/>
    <p:sldId id="269" r:id="rId13"/>
    <p:sldId id="270" r:id="rId14"/>
    <p:sldId id="271" r:id="rId15"/>
    <p:sldId id="272" r:id="rId16"/>
    <p:sldId id="273" r:id="rId17"/>
    <p:sldId id="274" r:id="rId18"/>
    <p:sldId id="279" r:id="rId19"/>
    <p:sldId id="280" r:id="rId20"/>
    <p:sldId id="281" r:id="rId21"/>
    <p:sldId id="275" r:id="rId22"/>
    <p:sldId id="276" r:id="rId23"/>
    <p:sldId id="278" r:id="rId24"/>
    <p:sldId id="282" r:id="rId25"/>
    <p:sldId id="283" r:id="rId26"/>
    <p:sldId id="284" r:id="rId27"/>
    <p:sldId id="285" r:id="rId28"/>
    <p:sldId id="286" r:id="rId29"/>
    <p:sldId id="287" r:id="rId30"/>
    <p:sldId id="288" r:id="rId31"/>
    <p:sldId id="289" r:id="rId32"/>
    <p:sldId id="291" r:id="rId33"/>
    <p:sldId id="293" r:id="rId34"/>
    <p:sldId id="290" r:id="rId35"/>
    <p:sldId id="294" r:id="rId36"/>
    <p:sldId id="296" r:id="rId37"/>
    <p:sldId id="297" r:id="rId38"/>
    <p:sldId id="298" r:id="rId39"/>
    <p:sldId id="299" r:id="rId40"/>
    <p:sldId id="300" r:id="rId41"/>
    <p:sldId id="301" r:id="rId42"/>
    <p:sldId id="302" r:id="rId43"/>
    <p:sldId id="303" r:id="rId44"/>
    <p:sldId id="304" r:id="rId45"/>
    <p:sldId id="305" r:id="rId46"/>
    <p:sldId id="307" r:id="rId47"/>
    <p:sldId id="308" r:id="rId48"/>
    <p:sldId id="309" r:id="rId49"/>
    <p:sldId id="310" r:id="rId50"/>
    <p:sldId id="311" r:id="rId51"/>
    <p:sldId id="312" r:id="rId52"/>
    <p:sldId id="313" r:id="rId53"/>
    <p:sldId id="314" r:id="rId54"/>
    <p:sldId id="315" r:id="rId5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5367"/>
    <p:restoredTop sz="76708"/>
  </p:normalViewPr>
  <p:slideViewPr>
    <p:cSldViewPr snapToGrid="0">
      <p:cViewPr varScale="1">
        <p:scale>
          <a:sx n="119" d="100"/>
          <a:sy n="119" d="100"/>
        </p:scale>
        <p:origin x="1920" y="184"/>
      </p:cViewPr>
      <p:guideLst/>
    </p:cSldViewPr>
  </p:slideViewPr>
  <p:outlineViewPr>
    <p:cViewPr>
      <p:scale>
        <a:sx n="33" d="100"/>
        <a:sy n="33" d="100"/>
      </p:scale>
      <p:origin x="0" y="-864"/>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viewProps" Target="viewProps.xml"/><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presProps" Target="presProps.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tableStyles" Target="tableStyles.xml"/></Relationships>
</file>

<file path=ppt/diagrams/_rels/data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svg"/><Relationship Id="rId1" Type="http://schemas.openxmlformats.org/officeDocument/2006/relationships/image" Target="../media/image1.png"/><Relationship Id="rId6" Type="http://schemas.openxmlformats.org/officeDocument/2006/relationships/image" Target="../media/image6.svg"/><Relationship Id="rId5" Type="http://schemas.openxmlformats.org/officeDocument/2006/relationships/image" Target="../media/image5.png"/><Relationship Id="rId4" Type="http://schemas.openxmlformats.org/officeDocument/2006/relationships/image" Target="../media/image4.svg"/></Relationships>
</file>

<file path=ppt/diagrams/_rels/data1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svg"/><Relationship Id="rId1" Type="http://schemas.openxmlformats.org/officeDocument/2006/relationships/image" Target="../media/image15.png"/><Relationship Id="rId6" Type="http://schemas.openxmlformats.org/officeDocument/2006/relationships/image" Target="../media/image20.svg"/><Relationship Id="rId5" Type="http://schemas.openxmlformats.org/officeDocument/2006/relationships/image" Target="../media/image19.png"/><Relationship Id="rId4" Type="http://schemas.openxmlformats.org/officeDocument/2006/relationships/image" Target="../media/image18.svg"/></Relationships>
</file>

<file path=ppt/diagrams/_rels/data20.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svg"/><Relationship Id="rId1" Type="http://schemas.openxmlformats.org/officeDocument/2006/relationships/image" Target="../media/image26.png"/><Relationship Id="rId6" Type="http://schemas.openxmlformats.org/officeDocument/2006/relationships/image" Target="../media/image31.svg"/><Relationship Id="rId5" Type="http://schemas.openxmlformats.org/officeDocument/2006/relationships/image" Target="../media/image30.png"/><Relationship Id="rId4" Type="http://schemas.openxmlformats.org/officeDocument/2006/relationships/image" Target="../media/image29.svg"/></Relationships>
</file>

<file path=ppt/diagrams/_rels/data25.xml.rels><?xml version="1.0" encoding="UTF-8" standalone="yes"?>
<Relationships xmlns="http://schemas.openxmlformats.org/package/2006/relationships"><Relationship Id="rId8" Type="http://schemas.openxmlformats.org/officeDocument/2006/relationships/image" Target="../media/image39.svg"/><Relationship Id="rId3" Type="http://schemas.openxmlformats.org/officeDocument/2006/relationships/image" Target="../media/image34.png"/><Relationship Id="rId7" Type="http://schemas.openxmlformats.org/officeDocument/2006/relationships/image" Target="../media/image38.png"/><Relationship Id="rId2" Type="http://schemas.openxmlformats.org/officeDocument/2006/relationships/image" Target="../media/image33.svg"/><Relationship Id="rId1" Type="http://schemas.openxmlformats.org/officeDocument/2006/relationships/image" Target="../media/image32.png"/><Relationship Id="rId6" Type="http://schemas.openxmlformats.org/officeDocument/2006/relationships/image" Target="../media/image37.svg"/><Relationship Id="rId5" Type="http://schemas.openxmlformats.org/officeDocument/2006/relationships/image" Target="../media/image36.png"/><Relationship Id="rId4" Type="http://schemas.openxmlformats.org/officeDocument/2006/relationships/image" Target="../media/image35.svg"/></Relationships>
</file>

<file path=ppt/diagrams/_rels/data31.xml.rels><?xml version="1.0" encoding="UTF-8" standalone="yes"?>
<Relationships xmlns="http://schemas.openxmlformats.org/package/2006/relationships"><Relationship Id="rId8" Type="http://schemas.openxmlformats.org/officeDocument/2006/relationships/image" Target="../media/image59.svg"/><Relationship Id="rId3" Type="http://schemas.openxmlformats.org/officeDocument/2006/relationships/image" Target="../media/image54.png"/><Relationship Id="rId7" Type="http://schemas.openxmlformats.org/officeDocument/2006/relationships/image" Target="../media/image58.png"/><Relationship Id="rId2" Type="http://schemas.openxmlformats.org/officeDocument/2006/relationships/image" Target="../media/image53.svg"/><Relationship Id="rId1" Type="http://schemas.openxmlformats.org/officeDocument/2006/relationships/image" Target="../media/image52.png"/><Relationship Id="rId6" Type="http://schemas.openxmlformats.org/officeDocument/2006/relationships/image" Target="../media/image57.svg"/><Relationship Id="rId5" Type="http://schemas.openxmlformats.org/officeDocument/2006/relationships/image" Target="../media/image56.png"/><Relationship Id="rId4" Type="http://schemas.openxmlformats.org/officeDocument/2006/relationships/image" Target="../media/image55.svg"/></Relationships>
</file>

<file path=ppt/diagrams/_rels/drawing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svg"/><Relationship Id="rId1" Type="http://schemas.openxmlformats.org/officeDocument/2006/relationships/image" Target="../media/image1.png"/><Relationship Id="rId6" Type="http://schemas.openxmlformats.org/officeDocument/2006/relationships/image" Target="../media/image6.svg"/><Relationship Id="rId5" Type="http://schemas.openxmlformats.org/officeDocument/2006/relationships/image" Target="../media/image5.png"/><Relationship Id="rId4" Type="http://schemas.openxmlformats.org/officeDocument/2006/relationships/image" Target="../media/image4.svg"/></Relationships>
</file>

<file path=ppt/diagrams/_rels/drawing1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svg"/><Relationship Id="rId1" Type="http://schemas.openxmlformats.org/officeDocument/2006/relationships/image" Target="../media/image15.png"/><Relationship Id="rId6" Type="http://schemas.openxmlformats.org/officeDocument/2006/relationships/image" Target="../media/image20.svg"/><Relationship Id="rId5" Type="http://schemas.openxmlformats.org/officeDocument/2006/relationships/image" Target="../media/image19.png"/><Relationship Id="rId4" Type="http://schemas.openxmlformats.org/officeDocument/2006/relationships/image" Target="../media/image18.svg"/></Relationships>
</file>

<file path=ppt/diagrams/_rels/drawing20.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svg"/><Relationship Id="rId1" Type="http://schemas.openxmlformats.org/officeDocument/2006/relationships/image" Target="../media/image26.png"/><Relationship Id="rId6" Type="http://schemas.openxmlformats.org/officeDocument/2006/relationships/image" Target="../media/image31.svg"/><Relationship Id="rId5" Type="http://schemas.openxmlformats.org/officeDocument/2006/relationships/image" Target="../media/image30.png"/><Relationship Id="rId4" Type="http://schemas.openxmlformats.org/officeDocument/2006/relationships/image" Target="../media/image29.svg"/></Relationships>
</file>

<file path=ppt/diagrams/_rels/drawing25.xml.rels><?xml version="1.0" encoding="UTF-8" standalone="yes"?>
<Relationships xmlns="http://schemas.openxmlformats.org/package/2006/relationships"><Relationship Id="rId8" Type="http://schemas.openxmlformats.org/officeDocument/2006/relationships/image" Target="../media/image39.svg"/><Relationship Id="rId3" Type="http://schemas.openxmlformats.org/officeDocument/2006/relationships/image" Target="../media/image34.png"/><Relationship Id="rId7" Type="http://schemas.openxmlformats.org/officeDocument/2006/relationships/image" Target="../media/image38.png"/><Relationship Id="rId2" Type="http://schemas.openxmlformats.org/officeDocument/2006/relationships/image" Target="../media/image33.svg"/><Relationship Id="rId1" Type="http://schemas.openxmlformats.org/officeDocument/2006/relationships/image" Target="../media/image32.png"/><Relationship Id="rId6" Type="http://schemas.openxmlformats.org/officeDocument/2006/relationships/image" Target="../media/image37.svg"/><Relationship Id="rId5" Type="http://schemas.openxmlformats.org/officeDocument/2006/relationships/image" Target="../media/image36.png"/><Relationship Id="rId4" Type="http://schemas.openxmlformats.org/officeDocument/2006/relationships/image" Target="../media/image35.svg"/></Relationships>
</file>

<file path=ppt/diagrams/_rels/drawing31.xml.rels><?xml version="1.0" encoding="UTF-8" standalone="yes"?>
<Relationships xmlns="http://schemas.openxmlformats.org/package/2006/relationships"><Relationship Id="rId8" Type="http://schemas.openxmlformats.org/officeDocument/2006/relationships/image" Target="../media/image59.svg"/><Relationship Id="rId3" Type="http://schemas.openxmlformats.org/officeDocument/2006/relationships/image" Target="../media/image54.png"/><Relationship Id="rId7" Type="http://schemas.openxmlformats.org/officeDocument/2006/relationships/image" Target="../media/image58.png"/><Relationship Id="rId2" Type="http://schemas.openxmlformats.org/officeDocument/2006/relationships/image" Target="../media/image53.svg"/><Relationship Id="rId1" Type="http://schemas.openxmlformats.org/officeDocument/2006/relationships/image" Target="../media/image52.png"/><Relationship Id="rId6" Type="http://schemas.openxmlformats.org/officeDocument/2006/relationships/image" Target="../media/image57.svg"/><Relationship Id="rId5" Type="http://schemas.openxmlformats.org/officeDocument/2006/relationships/image" Target="../media/image56.png"/><Relationship Id="rId4" Type="http://schemas.openxmlformats.org/officeDocument/2006/relationships/image" Target="../media/image55.sv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18/5/colors/Iconchunking_neutralbg_accent3_2">
  <dgm:title val=""/>
  <dgm:desc val=""/>
  <dgm:catLst>
    <dgm:cat type="accent3" pri="13200"/>
  </dgm:catLst>
  <dgm:styleLbl name="node0">
    <dgm:fillClrLst meth="repeat">
      <a:schemeClr val="accent3"/>
    </dgm:fillClrLst>
    <dgm:linClrLst meth="repeat">
      <a:schemeClr val="lt1"/>
    </dgm:linClrLst>
    <dgm:effectClrLst/>
    <dgm:txLinClrLst/>
    <dgm:txFillClrLst/>
    <dgm:txEffectClrLst/>
  </dgm:styleLbl>
  <dgm:styleLbl name="node1">
    <dgm:fillClrLst meth="repeat">
      <a:schemeClr val="accent3"/>
    </dgm:fillClrLst>
    <dgm:linClrLst meth="repeat">
      <a:schemeClr val="lt1">
        <a:alpha val="0"/>
      </a:schemeClr>
    </dgm:linClrLst>
    <dgm:effectClrLst/>
    <dgm:txLinClrLst/>
    <dgm:txFillClrLst/>
    <dgm:txEffectClrLst/>
  </dgm:styleLbl>
  <dgm:styleLbl name="alignNode1">
    <dgm:fillClrLst meth="repeat">
      <a:schemeClr val="accent3"/>
    </dgm:fillClrLst>
    <dgm:linClrLst meth="repeat">
      <a:schemeClr val="accent3"/>
    </dgm:linClrLst>
    <dgm:effectClrLst/>
    <dgm:txLinClrLst/>
    <dgm:txFillClrLst/>
    <dgm:txEffectClrLst/>
  </dgm:styleLbl>
  <dgm:styleLbl name="lnNode1">
    <dgm:fillClrLst meth="repeat">
      <a:schemeClr val="accent3"/>
    </dgm:fillClrLst>
    <dgm:linClrLst meth="repeat">
      <a:schemeClr val="lt1"/>
    </dgm:linClrLst>
    <dgm:effectClrLst/>
    <dgm:txLinClrLst/>
    <dgm:txFillClrLst/>
    <dgm:txEffectClrLst/>
  </dgm:styleLbl>
  <dgm:styleLbl name="vennNode1">
    <dgm:fillClrLst meth="repeat">
      <a:schemeClr val="accent3">
        <a:alpha val="50000"/>
      </a:schemeClr>
    </dgm:fillClrLst>
    <dgm:linClrLst meth="repeat">
      <a:schemeClr val="lt1"/>
    </dgm:linClrLst>
    <dgm:effectClrLst/>
    <dgm:txLinClrLst/>
    <dgm:txFillClrLst/>
    <dgm:txEffectClrLst/>
  </dgm:styleLbl>
  <dgm:styleLbl name="node2">
    <dgm:fillClrLst meth="repeat">
      <a:schemeClr val="accent3"/>
    </dgm:fillClrLst>
    <dgm:linClrLst meth="repeat">
      <a:schemeClr val="lt1"/>
    </dgm:linClrLst>
    <dgm:effectClrLst/>
    <dgm:txLinClrLst/>
    <dgm:txFillClrLst/>
    <dgm:txEffectClrLst/>
  </dgm:styleLbl>
  <dgm:styleLbl name="node3">
    <dgm:fillClrLst meth="repeat">
      <a:schemeClr val="accent3"/>
    </dgm:fillClrLst>
    <dgm:linClrLst meth="repeat">
      <a:schemeClr val="lt1"/>
    </dgm:linClrLst>
    <dgm:effectClrLst/>
    <dgm:txLinClrLst/>
    <dgm:txFillClrLst/>
    <dgm:txEffectClrLst/>
  </dgm:styleLbl>
  <dgm:styleLbl name="node4">
    <dgm:fillClrLst meth="repeat">
      <a:schemeClr val="accent3"/>
    </dgm:fillClrLst>
    <dgm:linClrLst meth="repeat">
      <a:schemeClr val="lt1"/>
    </dgm:linClrLst>
    <dgm:effectClrLst/>
    <dgm:txLinClrLst/>
    <dgm:txFillClrLst/>
    <dgm:txEffectClrLst/>
  </dgm:styleLbl>
  <dgm:styleLbl name="f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dgm:linClrLst>
    <dgm:effectClrLst/>
    <dgm:txLinClrLst/>
    <dgm:txFillClrLst/>
    <dgm:txEffectClrLst/>
  </dgm:styleLbl>
  <dgm:styleLbl name="asst1">
    <dgm:fillClrLst meth="repeat">
      <a:schemeClr val="accent3"/>
    </dgm:fillClrLst>
    <dgm:linClrLst meth="repeat">
      <a:schemeClr val="lt1"/>
    </dgm:linClrLst>
    <dgm:effectClrLst/>
    <dgm:txLinClrLst/>
    <dgm:txFillClrLst/>
    <dgm:txEffectClrLst/>
  </dgm:styleLbl>
  <dgm:styleLbl name="asst2">
    <dgm:fillClrLst meth="repeat">
      <a:schemeClr val="accent3"/>
    </dgm:fillClrLst>
    <dgm:linClrLst meth="repeat">
      <a:schemeClr val="lt1"/>
    </dgm:linClrLst>
    <dgm:effectClrLst/>
    <dgm:txLinClrLst/>
    <dgm:txFillClrLst/>
    <dgm:txEffectClrLst/>
  </dgm:styleLbl>
  <dgm:styleLbl name="asst3">
    <dgm:fillClrLst meth="repeat">
      <a:schemeClr val="accent3"/>
    </dgm:fillClrLst>
    <dgm:linClrLst meth="repeat">
      <a:schemeClr val="lt1"/>
    </dgm:linClrLst>
    <dgm:effectClrLst/>
    <dgm:txLinClrLst/>
    <dgm:txFillClrLst/>
    <dgm:txEffectClrLst/>
  </dgm:styleLbl>
  <dgm:styleLbl name="asst4">
    <dgm:fillClrLst meth="repeat">
      <a:schemeClr val="accent3"/>
    </dgm:fillClrLst>
    <dgm:linClrLst meth="repeat">
      <a:schemeClr val="lt1"/>
    </dgm:linClrLst>
    <dgm:effectClrLst/>
    <dgm:txLinClrLst/>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meth="repeat">
      <a:schemeClr val="lt1"/>
    </dgm:txFillClrLst>
    <dgm:txEffectClrLst/>
  </dgm:styleLbl>
  <dgm:styleLbl name="parChTrans2D2">
    <dgm:fillClrLst meth="repeat">
      <a:schemeClr val="accent3"/>
    </dgm:fillClrLst>
    <dgm:linClrLst meth="repeat">
      <a:schemeClr val="accent3"/>
    </dgm:linClrLst>
    <dgm:effectClrLst/>
    <dgm:txLinClrLst/>
    <dgm:txFillClrLst meth="repeat">
      <a:schemeClr val="lt1"/>
    </dgm:txFillClrLst>
    <dgm:txEffectClrLst/>
  </dgm:styleLbl>
  <dgm:styleLbl name="parChTrans2D3">
    <dgm:fillClrLst meth="repeat">
      <a:schemeClr val="accent3"/>
    </dgm:fillClrLst>
    <dgm:linClrLst meth="repeat">
      <a:schemeClr val="accent3"/>
    </dgm:linClrLst>
    <dgm:effectClrLst/>
    <dgm:txLinClrLst/>
    <dgm:txFillClrLst meth="repeat">
      <a:schemeClr val="lt1"/>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3"/>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align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b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6_2">
  <dgm:title val=""/>
  <dgm:desc val=""/>
  <dgm:catLst>
    <dgm:cat type="accent6" pri="11200"/>
  </dgm:catLst>
  <dgm:styleLbl name="node0">
    <dgm:fillClrLst meth="repeat">
      <a:schemeClr val="accent6"/>
    </dgm:fillClrLst>
    <dgm:linClrLst meth="repeat">
      <a:schemeClr val="lt1"/>
    </dgm:linClrLst>
    <dgm:effectClrLst/>
    <dgm:txLinClrLst/>
    <dgm:txFillClrLst/>
    <dgm:txEffectClrLst/>
  </dgm:styleLbl>
  <dgm:styleLbl name="node1">
    <dgm:fillClrLst meth="repeat">
      <a:schemeClr val="accent6"/>
    </dgm:fillClrLst>
    <dgm:linClrLst meth="repeat">
      <a:schemeClr val="lt1"/>
    </dgm:linClrLst>
    <dgm:effectClrLst/>
    <dgm:txLinClrLst/>
    <dgm:txFillClrLst/>
    <dgm:txEffectClrLst/>
  </dgm:styleLbl>
  <dgm:styleLbl name="alignNode1">
    <dgm:fillClrLst meth="repeat">
      <a:schemeClr val="accent6"/>
    </dgm:fillClrLst>
    <dgm:linClrLst meth="repeat">
      <a:schemeClr val="accent6"/>
    </dgm:linClrLst>
    <dgm:effectClrLst/>
    <dgm:txLinClrLst/>
    <dgm:txFillClrLst/>
    <dgm:txEffectClrLst/>
  </dgm:styleLbl>
  <dgm:styleLbl name="lnNode1">
    <dgm:fillClrLst meth="repeat">
      <a:schemeClr val="accent6"/>
    </dgm:fillClrLst>
    <dgm:linClrLst meth="repeat">
      <a:schemeClr val="lt1"/>
    </dgm:linClrLst>
    <dgm:effectClrLst/>
    <dgm:txLinClrLst/>
    <dgm:txFillClrLst/>
    <dgm:txEffectClrLst/>
  </dgm:styleLbl>
  <dgm:styleLbl name="vennNode1">
    <dgm:fillClrLst meth="repeat">
      <a:schemeClr val="accent6">
        <a:alpha val="50000"/>
      </a:schemeClr>
    </dgm:fillClrLst>
    <dgm:linClrLst meth="repeat">
      <a:schemeClr val="lt1"/>
    </dgm:linClrLst>
    <dgm:effectClrLst/>
    <dgm:txLinClrLst/>
    <dgm:txFillClrLst/>
    <dgm:txEffectClrLst/>
  </dgm:styleLbl>
  <dgm:styleLbl name="node2">
    <dgm:fillClrLst meth="repeat">
      <a:schemeClr val="accent6"/>
    </dgm:fillClrLst>
    <dgm:linClrLst meth="repeat">
      <a:schemeClr val="lt1"/>
    </dgm:linClrLst>
    <dgm:effectClrLst/>
    <dgm:txLinClrLst/>
    <dgm:txFillClrLst/>
    <dgm:txEffectClrLst/>
  </dgm:styleLbl>
  <dgm:styleLbl name="node3">
    <dgm:fillClrLst meth="repeat">
      <a:schemeClr val="accent6"/>
    </dgm:fillClrLst>
    <dgm:linClrLst meth="repeat">
      <a:schemeClr val="lt1"/>
    </dgm:linClrLst>
    <dgm:effectClrLst/>
    <dgm:txLinClrLst/>
    <dgm:txFillClrLst/>
    <dgm:txEffectClrLst/>
  </dgm:styleLbl>
  <dgm:styleLbl name="node4">
    <dgm:fillClrLst meth="repeat">
      <a:schemeClr val="accent6"/>
    </dgm:fillClrLst>
    <dgm:linClrLst meth="repeat">
      <a:schemeClr val="lt1"/>
    </dgm:linClrLst>
    <dgm:effectClrLst/>
    <dgm:txLinClrLst/>
    <dgm:txFillClrLst/>
    <dgm:txEffectClrLst/>
  </dgm:styleLbl>
  <dgm:styleLbl name="fg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6">
        <a:tint val="60000"/>
      </a:schemeClr>
    </dgm:fillClrLst>
    <dgm:linClrLst meth="repeat">
      <a:schemeClr val="accent6">
        <a:tint val="60000"/>
      </a:schemeClr>
    </dgm:linClrLst>
    <dgm:effectClrLst/>
    <dgm:txLinClrLst/>
    <dgm:txFillClrLst/>
    <dgm:txEffectClrLst/>
  </dgm:styleLbl>
  <dgm:styleLbl name="fgSibTrans2D1">
    <dgm:fillClrLst meth="repeat">
      <a:schemeClr val="accent6">
        <a:tint val="60000"/>
      </a:schemeClr>
    </dgm:fillClrLst>
    <dgm:linClrLst meth="repeat">
      <a:schemeClr val="accent6">
        <a:tint val="60000"/>
      </a:schemeClr>
    </dgm:linClrLst>
    <dgm:effectClrLst/>
    <dgm:txLinClrLst/>
    <dgm:txFillClrLst/>
    <dgm:txEffectClrLst/>
  </dgm:styleLbl>
  <dgm:styleLbl name="bgSibTrans2D1">
    <dgm:fillClrLst meth="repeat">
      <a:schemeClr val="accent6">
        <a:tint val="60000"/>
      </a:schemeClr>
    </dgm:fillClrLst>
    <dgm:linClrLst meth="repeat">
      <a:schemeClr val="accent6">
        <a:tint val="60000"/>
      </a:schemeClr>
    </dgm:linClrLst>
    <dgm:effectClrLst/>
    <dgm:txLinClrLst/>
    <dgm:txFillClrLst/>
    <dgm:txEffectClrLst/>
  </dgm:styleLbl>
  <dgm:styleLbl name="sibTrans1D1">
    <dgm:fillClrLst meth="repeat">
      <a:schemeClr val="accent6"/>
    </dgm:fillClrLst>
    <dgm:linClrLst meth="repeat">
      <a:schemeClr val="accent6"/>
    </dgm:linClrLst>
    <dgm:effectClrLst/>
    <dgm:txLinClrLst/>
    <dgm:txFillClrLst meth="repeat">
      <a:schemeClr val="tx1"/>
    </dgm:txFillClrLst>
    <dgm:txEffectClrLst/>
  </dgm:styleLbl>
  <dgm:styleLbl name="callout">
    <dgm:fillClrLst meth="repeat">
      <a:schemeClr val="accent6"/>
    </dgm:fillClrLst>
    <dgm:linClrLst meth="repeat">
      <a:schemeClr val="accent6">
        <a:tint val="50000"/>
      </a:schemeClr>
    </dgm:linClrLst>
    <dgm:effectClrLst/>
    <dgm:txLinClrLst/>
    <dgm:txFillClrLst meth="repeat">
      <a:schemeClr val="tx1"/>
    </dgm:txFillClrLst>
    <dgm:txEffectClrLst/>
  </dgm:styleLbl>
  <dgm:styleLbl name="asst0">
    <dgm:fillClrLst meth="repeat">
      <a:schemeClr val="accent6"/>
    </dgm:fillClrLst>
    <dgm:linClrLst meth="repeat">
      <a:schemeClr val="lt1"/>
    </dgm:linClrLst>
    <dgm:effectClrLst/>
    <dgm:txLinClrLst/>
    <dgm:txFillClrLst/>
    <dgm:txEffectClrLst/>
  </dgm:styleLbl>
  <dgm:styleLbl name="asst1">
    <dgm:fillClrLst meth="repeat">
      <a:schemeClr val="accent6"/>
    </dgm:fillClrLst>
    <dgm:linClrLst meth="repeat">
      <a:schemeClr val="lt1"/>
    </dgm:linClrLst>
    <dgm:effectClrLst/>
    <dgm:txLinClrLst/>
    <dgm:txFillClrLst/>
    <dgm:txEffectClrLst/>
  </dgm:styleLbl>
  <dgm:styleLbl name="asst2">
    <dgm:fillClrLst meth="repeat">
      <a:schemeClr val="accent6"/>
    </dgm:fillClrLst>
    <dgm:linClrLst meth="repeat">
      <a:schemeClr val="lt1"/>
    </dgm:linClrLst>
    <dgm:effectClrLst/>
    <dgm:txLinClrLst/>
    <dgm:txFillClrLst/>
    <dgm:txEffectClrLst/>
  </dgm:styleLbl>
  <dgm:styleLbl name="asst3">
    <dgm:fillClrLst meth="repeat">
      <a:schemeClr val="accent6"/>
    </dgm:fillClrLst>
    <dgm:linClrLst meth="repeat">
      <a:schemeClr val="lt1"/>
    </dgm:linClrLst>
    <dgm:effectClrLst/>
    <dgm:txLinClrLst/>
    <dgm:txFillClrLst/>
    <dgm:txEffectClrLst/>
  </dgm:styleLbl>
  <dgm:styleLbl name="asst4">
    <dgm:fillClrLst meth="repeat">
      <a:schemeClr val="accent6"/>
    </dgm:fillClrLst>
    <dgm:linClrLst meth="repeat">
      <a:schemeClr val="lt1"/>
    </dgm:linClrLst>
    <dgm:effectClrLst/>
    <dgm:txLinClrLst/>
    <dgm:txFillClrLst/>
    <dgm:txEffectClrLst/>
  </dgm:styleLbl>
  <dgm:styleLbl name="parChTrans2D1">
    <dgm:fillClrLst meth="repeat">
      <a:schemeClr val="accent6">
        <a:tint val="60000"/>
      </a:schemeClr>
    </dgm:fillClrLst>
    <dgm:linClrLst meth="repeat">
      <a:schemeClr val="accent6">
        <a:tint val="60000"/>
      </a:schemeClr>
    </dgm:linClrLst>
    <dgm:effectClrLst/>
    <dgm:txLinClrLst/>
    <dgm:txFillClrLst meth="repeat">
      <a:schemeClr val="lt1"/>
    </dgm:txFillClrLst>
    <dgm:txEffectClrLst/>
  </dgm:styleLbl>
  <dgm:styleLbl name="parChTrans2D2">
    <dgm:fillClrLst meth="repeat">
      <a:schemeClr val="accent6"/>
    </dgm:fillClrLst>
    <dgm:linClrLst meth="repeat">
      <a:schemeClr val="accent6"/>
    </dgm:linClrLst>
    <dgm:effectClrLst/>
    <dgm:txLinClrLst/>
    <dgm:txFillClrLst meth="repeat">
      <a:schemeClr val="lt1"/>
    </dgm:txFillClrLst>
    <dgm:txEffectClrLst/>
  </dgm:styleLbl>
  <dgm:styleLbl name="parChTrans2D3">
    <dgm:fillClrLst meth="repeat">
      <a:schemeClr val="accent6"/>
    </dgm:fillClrLst>
    <dgm:linClrLst meth="repeat">
      <a:schemeClr val="accent6"/>
    </dgm:linClrLst>
    <dgm:effectClrLst/>
    <dgm:txLinClrLst/>
    <dgm:txFillClrLst meth="repeat">
      <a:schemeClr val="lt1"/>
    </dgm:txFillClrLst>
    <dgm:txEffectClrLst/>
  </dgm:styleLbl>
  <dgm:styleLbl name="parChTrans2D4">
    <dgm:fillClrLst meth="repeat">
      <a:schemeClr val="accent6"/>
    </dgm:fillClrLst>
    <dgm:linClrLst meth="repeat">
      <a:schemeClr val="accent6"/>
    </dgm:linClrLst>
    <dgm:effectClrLst/>
    <dgm:txLinClrLst/>
    <dgm:txFillClrLst meth="repeat">
      <a:schemeClr val="lt1"/>
    </dgm:txFillClrLst>
    <dgm:txEffectClrLst/>
  </dgm:styleLbl>
  <dgm:styleLbl name="parChTrans1D1">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2">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3">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parChTrans1D4">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6"/>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6"/>
    </dgm:linClrLst>
    <dgm:effectClrLst/>
    <dgm:txLinClrLst/>
    <dgm:txFillClrLst meth="repeat">
      <a:schemeClr val="dk1"/>
    </dgm:txFillClrLst>
    <dgm:txEffectClrLst/>
  </dgm:styleLbl>
  <dgm:styleLbl name="fg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align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bg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bgShp">
    <dgm:fillClrLst meth="repeat">
      <a:schemeClr val="accent6">
        <a:tint val="40000"/>
      </a:schemeClr>
    </dgm:fillClrLst>
    <dgm:linClrLst meth="repeat">
      <a:schemeClr val="accent6"/>
    </dgm:linClrLst>
    <dgm:effectClrLst/>
    <dgm:txLinClrLst/>
    <dgm:txFillClrLst meth="repeat">
      <a:schemeClr val="dk1"/>
    </dgm:txFillClrLst>
    <dgm:txEffectClrLst/>
  </dgm:styleLbl>
  <dgm:styleLbl name="dkBgShp">
    <dgm:fillClrLst meth="repeat">
      <a:schemeClr val="accent6">
        <a:shade val="80000"/>
      </a:schemeClr>
    </dgm:fillClrLst>
    <dgm:linClrLst meth="repeat">
      <a:schemeClr val="accent6"/>
    </dgm:linClrLst>
    <dgm:effectClrLst/>
    <dgm:txLinClrLst/>
    <dgm:txFillClrLst meth="repeat">
      <a:schemeClr val="lt1"/>
    </dgm:txFillClrLst>
    <dgm:txEffectClrLst/>
  </dgm:styleLbl>
  <dgm:styleLbl name="trBgShp">
    <dgm:fillClrLst meth="repeat">
      <a:schemeClr val="accent6">
        <a:tint val="50000"/>
        <a:alpha val="40000"/>
      </a:schemeClr>
    </dgm:fillClrLst>
    <dgm:linClrLst meth="repeat">
      <a:schemeClr val="accent6"/>
    </dgm:linClrLst>
    <dgm:effectClrLst/>
    <dgm:txLinClrLst/>
    <dgm:txFillClrLst meth="repeat">
      <a:schemeClr val="lt1"/>
    </dgm:txFillClrLst>
    <dgm:txEffectClrLst/>
  </dgm:styleLbl>
  <dgm:styleLbl name="fgShp">
    <dgm:fillClrLst meth="repeat">
      <a:schemeClr val="accent6">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5.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6.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7.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8.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9.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0.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3.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4.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5.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6.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7.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8.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9.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0.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E471E11-2CEE-4759-9942-E041EDD57538}" type="doc">
      <dgm:prSet loTypeId="urn:microsoft.com/office/officeart/2008/layout/LinedList" loCatId="list" qsTypeId="urn:microsoft.com/office/officeart/2005/8/quickstyle/simple1" qsCatId="simple" csTypeId="urn:microsoft.com/office/officeart/2005/8/colors/accent1_2" csCatId="accent1" phldr="1"/>
      <dgm:spPr/>
      <dgm:t>
        <a:bodyPr/>
        <a:lstStyle/>
        <a:p>
          <a:endParaRPr lang="en-US"/>
        </a:p>
      </dgm:t>
    </dgm:pt>
    <dgm:pt modelId="{10C4ABE5-5418-4E2D-9409-630DBBD90C94}">
      <dgm:prSet/>
      <dgm:spPr/>
      <dgm:t>
        <a:bodyPr/>
        <a:lstStyle/>
        <a:p>
          <a:r>
            <a:rPr lang="en-GB"/>
            <a:t>Started as a support worker with no experience, no knowledge about complex needs, learning disabilities, or challenging behaviour</a:t>
          </a:r>
          <a:endParaRPr lang="en-US"/>
        </a:p>
      </dgm:t>
    </dgm:pt>
    <dgm:pt modelId="{3F496D76-071E-49D3-8B98-31E9FE61DE8C}" type="parTrans" cxnId="{13923145-2504-4A4B-A7F7-AC4BA44EB10C}">
      <dgm:prSet/>
      <dgm:spPr/>
      <dgm:t>
        <a:bodyPr/>
        <a:lstStyle/>
        <a:p>
          <a:endParaRPr lang="en-US"/>
        </a:p>
      </dgm:t>
    </dgm:pt>
    <dgm:pt modelId="{6C1E219C-E2DB-4416-9130-9F1C487E6218}" type="sibTrans" cxnId="{13923145-2504-4A4B-A7F7-AC4BA44EB10C}">
      <dgm:prSet/>
      <dgm:spPr/>
      <dgm:t>
        <a:bodyPr/>
        <a:lstStyle/>
        <a:p>
          <a:endParaRPr lang="en-US"/>
        </a:p>
      </dgm:t>
    </dgm:pt>
    <dgm:pt modelId="{791D04D2-5683-490D-87D5-0BDCD695FF2F}">
      <dgm:prSet/>
      <dgm:spPr/>
      <dgm:t>
        <a:bodyPr/>
        <a:lstStyle/>
        <a:p>
          <a:r>
            <a:rPr lang="en-GB"/>
            <a:t>Thrown into the deep end</a:t>
          </a:r>
          <a:endParaRPr lang="en-US"/>
        </a:p>
      </dgm:t>
    </dgm:pt>
    <dgm:pt modelId="{5D2BB3CA-DB58-44E1-A400-FB80794EFB96}" type="parTrans" cxnId="{FAF4B6AF-6BA7-453F-A4E0-B1BAED05D4AF}">
      <dgm:prSet/>
      <dgm:spPr/>
      <dgm:t>
        <a:bodyPr/>
        <a:lstStyle/>
        <a:p>
          <a:endParaRPr lang="en-US"/>
        </a:p>
      </dgm:t>
    </dgm:pt>
    <dgm:pt modelId="{01D9A41A-DEC7-487C-9B1C-4FF3EFC0AB7F}" type="sibTrans" cxnId="{FAF4B6AF-6BA7-453F-A4E0-B1BAED05D4AF}">
      <dgm:prSet/>
      <dgm:spPr/>
      <dgm:t>
        <a:bodyPr/>
        <a:lstStyle/>
        <a:p>
          <a:endParaRPr lang="en-US"/>
        </a:p>
      </dgm:t>
    </dgm:pt>
    <dgm:pt modelId="{231E209A-4390-4DD9-B77F-992D843E73E6}">
      <dgm:prSet/>
      <dgm:spPr/>
      <dgm:t>
        <a:bodyPr/>
        <a:lstStyle/>
        <a:p>
          <a:r>
            <a:rPr lang="en-GB" dirty="0"/>
            <a:t>Learnt on the job / trial and error</a:t>
          </a:r>
          <a:endParaRPr lang="en-US" dirty="0"/>
        </a:p>
      </dgm:t>
    </dgm:pt>
    <dgm:pt modelId="{FFF446C4-DD04-4D86-91CE-108764890CA3}" type="parTrans" cxnId="{00A8C6FC-DB1B-45A6-B82D-85687C0953AE}">
      <dgm:prSet/>
      <dgm:spPr/>
      <dgm:t>
        <a:bodyPr/>
        <a:lstStyle/>
        <a:p>
          <a:endParaRPr lang="en-US"/>
        </a:p>
      </dgm:t>
    </dgm:pt>
    <dgm:pt modelId="{66FA9A61-F6B2-4187-8C89-532AB5394374}" type="sibTrans" cxnId="{00A8C6FC-DB1B-45A6-B82D-85687C0953AE}">
      <dgm:prSet/>
      <dgm:spPr/>
      <dgm:t>
        <a:bodyPr/>
        <a:lstStyle/>
        <a:p>
          <a:endParaRPr lang="en-US"/>
        </a:p>
      </dgm:t>
    </dgm:pt>
    <dgm:pt modelId="{6E7E6C65-F0FB-41A8-8C48-BCEC758755FA}">
      <dgm:prSet/>
      <dgm:spPr/>
      <dgm:t>
        <a:bodyPr/>
        <a:lstStyle/>
        <a:p>
          <a:r>
            <a:rPr lang="en-GB"/>
            <a:t>Was counted as number on the floor before I received any training</a:t>
          </a:r>
          <a:endParaRPr lang="en-US"/>
        </a:p>
      </dgm:t>
    </dgm:pt>
    <dgm:pt modelId="{C99DB17A-F210-4BCC-AD66-B80AC2A5D16A}" type="parTrans" cxnId="{23B667C3-6E5D-48F2-971B-E07C4A1BF080}">
      <dgm:prSet/>
      <dgm:spPr/>
      <dgm:t>
        <a:bodyPr/>
        <a:lstStyle/>
        <a:p>
          <a:endParaRPr lang="en-US"/>
        </a:p>
      </dgm:t>
    </dgm:pt>
    <dgm:pt modelId="{BEC30F1C-D5D3-4C37-B731-98FAF09DB8B7}" type="sibTrans" cxnId="{23B667C3-6E5D-48F2-971B-E07C4A1BF080}">
      <dgm:prSet/>
      <dgm:spPr/>
      <dgm:t>
        <a:bodyPr/>
        <a:lstStyle/>
        <a:p>
          <a:endParaRPr lang="en-US"/>
        </a:p>
      </dgm:t>
    </dgm:pt>
    <dgm:pt modelId="{6E9F8B45-92E6-4F8D-99E0-E3FC818B5E76}">
      <dgm:prSet/>
      <dgm:spPr/>
      <dgm:t>
        <a:bodyPr/>
        <a:lstStyle/>
        <a:p>
          <a:r>
            <a:rPr lang="en-GB" dirty="0"/>
            <a:t>Expected to support vulnerable people </a:t>
          </a:r>
          <a:endParaRPr lang="en-US" dirty="0"/>
        </a:p>
      </dgm:t>
    </dgm:pt>
    <dgm:pt modelId="{34C61763-5336-42B5-B47B-32FC6554ED72}" type="parTrans" cxnId="{E7FE83B0-E39D-46D8-A2A6-C2DFB8474DAE}">
      <dgm:prSet/>
      <dgm:spPr/>
      <dgm:t>
        <a:bodyPr/>
        <a:lstStyle/>
        <a:p>
          <a:endParaRPr lang="en-US"/>
        </a:p>
      </dgm:t>
    </dgm:pt>
    <dgm:pt modelId="{6BCCB15F-A296-44B0-AFAB-81DC1412E98F}" type="sibTrans" cxnId="{E7FE83B0-E39D-46D8-A2A6-C2DFB8474DAE}">
      <dgm:prSet/>
      <dgm:spPr/>
      <dgm:t>
        <a:bodyPr/>
        <a:lstStyle/>
        <a:p>
          <a:endParaRPr lang="en-US"/>
        </a:p>
      </dgm:t>
    </dgm:pt>
    <dgm:pt modelId="{012417AF-B224-7444-9790-11D2AE3531D4}" type="pres">
      <dgm:prSet presAssocID="{AE471E11-2CEE-4759-9942-E041EDD57538}" presName="vert0" presStyleCnt="0">
        <dgm:presLayoutVars>
          <dgm:dir/>
          <dgm:animOne val="branch"/>
          <dgm:animLvl val="lvl"/>
        </dgm:presLayoutVars>
      </dgm:prSet>
      <dgm:spPr/>
    </dgm:pt>
    <dgm:pt modelId="{50C204B5-1B08-7547-8289-7D5F498ABDDF}" type="pres">
      <dgm:prSet presAssocID="{10C4ABE5-5418-4E2D-9409-630DBBD90C94}" presName="thickLine" presStyleLbl="alignNode1" presStyleIdx="0" presStyleCnt="5"/>
      <dgm:spPr/>
    </dgm:pt>
    <dgm:pt modelId="{240B0511-DA5F-9643-AA44-37AB9E100361}" type="pres">
      <dgm:prSet presAssocID="{10C4ABE5-5418-4E2D-9409-630DBBD90C94}" presName="horz1" presStyleCnt="0"/>
      <dgm:spPr/>
    </dgm:pt>
    <dgm:pt modelId="{8496CD37-2447-8A4D-8A24-3FBC4497D02D}" type="pres">
      <dgm:prSet presAssocID="{10C4ABE5-5418-4E2D-9409-630DBBD90C94}" presName="tx1" presStyleLbl="revTx" presStyleIdx="0" presStyleCnt="5"/>
      <dgm:spPr/>
    </dgm:pt>
    <dgm:pt modelId="{8F08CD56-25AC-4B48-AA41-81EFB5F7251A}" type="pres">
      <dgm:prSet presAssocID="{10C4ABE5-5418-4E2D-9409-630DBBD90C94}" presName="vert1" presStyleCnt="0"/>
      <dgm:spPr/>
    </dgm:pt>
    <dgm:pt modelId="{99526ECB-1B76-9E4C-849A-9E40FAE8AE86}" type="pres">
      <dgm:prSet presAssocID="{791D04D2-5683-490D-87D5-0BDCD695FF2F}" presName="thickLine" presStyleLbl="alignNode1" presStyleIdx="1" presStyleCnt="5"/>
      <dgm:spPr/>
    </dgm:pt>
    <dgm:pt modelId="{F0AB12C8-9776-C242-A961-267C94D12872}" type="pres">
      <dgm:prSet presAssocID="{791D04D2-5683-490D-87D5-0BDCD695FF2F}" presName="horz1" presStyleCnt="0"/>
      <dgm:spPr/>
    </dgm:pt>
    <dgm:pt modelId="{D4E7970E-415F-ED4D-98E7-F70F654701AF}" type="pres">
      <dgm:prSet presAssocID="{791D04D2-5683-490D-87D5-0BDCD695FF2F}" presName="tx1" presStyleLbl="revTx" presStyleIdx="1" presStyleCnt="5"/>
      <dgm:spPr/>
    </dgm:pt>
    <dgm:pt modelId="{3DCC59B8-7CE3-7C4B-9C9C-27D484B57C49}" type="pres">
      <dgm:prSet presAssocID="{791D04D2-5683-490D-87D5-0BDCD695FF2F}" presName="vert1" presStyleCnt="0"/>
      <dgm:spPr/>
    </dgm:pt>
    <dgm:pt modelId="{D5B10150-BD71-EB4E-BCC8-F5053C8F83EE}" type="pres">
      <dgm:prSet presAssocID="{231E209A-4390-4DD9-B77F-992D843E73E6}" presName="thickLine" presStyleLbl="alignNode1" presStyleIdx="2" presStyleCnt="5"/>
      <dgm:spPr/>
    </dgm:pt>
    <dgm:pt modelId="{E58384EF-039E-784E-945F-54CD996C88A8}" type="pres">
      <dgm:prSet presAssocID="{231E209A-4390-4DD9-B77F-992D843E73E6}" presName="horz1" presStyleCnt="0"/>
      <dgm:spPr/>
    </dgm:pt>
    <dgm:pt modelId="{5967AF60-1501-B34A-9D6D-0F7B6FFF6351}" type="pres">
      <dgm:prSet presAssocID="{231E209A-4390-4DD9-B77F-992D843E73E6}" presName="tx1" presStyleLbl="revTx" presStyleIdx="2" presStyleCnt="5"/>
      <dgm:spPr/>
    </dgm:pt>
    <dgm:pt modelId="{96A2DEDD-C999-3249-9127-2D88D4AA231D}" type="pres">
      <dgm:prSet presAssocID="{231E209A-4390-4DD9-B77F-992D843E73E6}" presName="vert1" presStyleCnt="0"/>
      <dgm:spPr/>
    </dgm:pt>
    <dgm:pt modelId="{4A5B0A1E-F1B4-4E49-AE52-775B1744DAAC}" type="pres">
      <dgm:prSet presAssocID="{6E7E6C65-F0FB-41A8-8C48-BCEC758755FA}" presName="thickLine" presStyleLbl="alignNode1" presStyleIdx="3" presStyleCnt="5"/>
      <dgm:spPr/>
    </dgm:pt>
    <dgm:pt modelId="{02B66325-B25A-6149-B48E-AC623E3F457D}" type="pres">
      <dgm:prSet presAssocID="{6E7E6C65-F0FB-41A8-8C48-BCEC758755FA}" presName="horz1" presStyleCnt="0"/>
      <dgm:spPr/>
    </dgm:pt>
    <dgm:pt modelId="{4014B198-6B8C-3543-BFDF-70065CCEEFD4}" type="pres">
      <dgm:prSet presAssocID="{6E7E6C65-F0FB-41A8-8C48-BCEC758755FA}" presName="tx1" presStyleLbl="revTx" presStyleIdx="3" presStyleCnt="5"/>
      <dgm:spPr/>
    </dgm:pt>
    <dgm:pt modelId="{6059C22A-6278-9140-9269-2645BCC84936}" type="pres">
      <dgm:prSet presAssocID="{6E7E6C65-F0FB-41A8-8C48-BCEC758755FA}" presName="vert1" presStyleCnt="0"/>
      <dgm:spPr/>
    </dgm:pt>
    <dgm:pt modelId="{A11BB599-CE24-1B44-9D7A-829BE8BF233B}" type="pres">
      <dgm:prSet presAssocID="{6E9F8B45-92E6-4F8D-99E0-E3FC818B5E76}" presName="thickLine" presStyleLbl="alignNode1" presStyleIdx="4" presStyleCnt="5"/>
      <dgm:spPr/>
    </dgm:pt>
    <dgm:pt modelId="{2D4D4AB7-B805-FD4D-B239-F51D79A3E96A}" type="pres">
      <dgm:prSet presAssocID="{6E9F8B45-92E6-4F8D-99E0-E3FC818B5E76}" presName="horz1" presStyleCnt="0"/>
      <dgm:spPr/>
    </dgm:pt>
    <dgm:pt modelId="{7973E410-B52C-2D40-8FE9-91666D44C987}" type="pres">
      <dgm:prSet presAssocID="{6E9F8B45-92E6-4F8D-99E0-E3FC818B5E76}" presName="tx1" presStyleLbl="revTx" presStyleIdx="4" presStyleCnt="5"/>
      <dgm:spPr/>
    </dgm:pt>
    <dgm:pt modelId="{471E113D-B81A-DA41-8DCC-4A633DD5B40A}" type="pres">
      <dgm:prSet presAssocID="{6E9F8B45-92E6-4F8D-99E0-E3FC818B5E76}" presName="vert1" presStyleCnt="0"/>
      <dgm:spPr/>
    </dgm:pt>
  </dgm:ptLst>
  <dgm:cxnLst>
    <dgm:cxn modelId="{6C85EA08-D420-A34B-80BD-5F62DFC077CB}" type="presOf" srcId="{6E9F8B45-92E6-4F8D-99E0-E3FC818B5E76}" destId="{7973E410-B52C-2D40-8FE9-91666D44C987}" srcOrd="0" destOrd="0" presId="urn:microsoft.com/office/officeart/2008/layout/LinedList"/>
    <dgm:cxn modelId="{DD8A5F1B-0EF9-0546-AC85-B23FEC2F1113}" type="presOf" srcId="{791D04D2-5683-490D-87D5-0BDCD695FF2F}" destId="{D4E7970E-415F-ED4D-98E7-F70F654701AF}" srcOrd="0" destOrd="0" presId="urn:microsoft.com/office/officeart/2008/layout/LinedList"/>
    <dgm:cxn modelId="{13923145-2504-4A4B-A7F7-AC4BA44EB10C}" srcId="{AE471E11-2CEE-4759-9942-E041EDD57538}" destId="{10C4ABE5-5418-4E2D-9409-630DBBD90C94}" srcOrd="0" destOrd="0" parTransId="{3F496D76-071E-49D3-8B98-31E9FE61DE8C}" sibTransId="{6C1E219C-E2DB-4416-9130-9F1C487E6218}"/>
    <dgm:cxn modelId="{C039DF9D-96A4-5240-9642-53D3EDC8A8A8}" type="presOf" srcId="{231E209A-4390-4DD9-B77F-992D843E73E6}" destId="{5967AF60-1501-B34A-9D6D-0F7B6FFF6351}" srcOrd="0" destOrd="0" presId="urn:microsoft.com/office/officeart/2008/layout/LinedList"/>
    <dgm:cxn modelId="{FAF4B6AF-6BA7-453F-A4E0-B1BAED05D4AF}" srcId="{AE471E11-2CEE-4759-9942-E041EDD57538}" destId="{791D04D2-5683-490D-87D5-0BDCD695FF2F}" srcOrd="1" destOrd="0" parTransId="{5D2BB3CA-DB58-44E1-A400-FB80794EFB96}" sibTransId="{01D9A41A-DEC7-487C-9B1C-4FF3EFC0AB7F}"/>
    <dgm:cxn modelId="{E7FE83B0-E39D-46D8-A2A6-C2DFB8474DAE}" srcId="{AE471E11-2CEE-4759-9942-E041EDD57538}" destId="{6E9F8B45-92E6-4F8D-99E0-E3FC818B5E76}" srcOrd="4" destOrd="0" parTransId="{34C61763-5336-42B5-B47B-32FC6554ED72}" sibTransId="{6BCCB15F-A296-44B0-AFAB-81DC1412E98F}"/>
    <dgm:cxn modelId="{23B667C3-6E5D-48F2-971B-E07C4A1BF080}" srcId="{AE471E11-2CEE-4759-9942-E041EDD57538}" destId="{6E7E6C65-F0FB-41A8-8C48-BCEC758755FA}" srcOrd="3" destOrd="0" parTransId="{C99DB17A-F210-4BCC-AD66-B80AC2A5D16A}" sibTransId="{BEC30F1C-D5D3-4C37-B731-98FAF09DB8B7}"/>
    <dgm:cxn modelId="{8C76D7E2-DF1D-9941-8E80-1DB9CF0BD600}" type="presOf" srcId="{10C4ABE5-5418-4E2D-9409-630DBBD90C94}" destId="{8496CD37-2447-8A4D-8A24-3FBC4497D02D}" srcOrd="0" destOrd="0" presId="urn:microsoft.com/office/officeart/2008/layout/LinedList"/>
    <dgm:cxn modelId="{12D339EB-0BE1-F142-84A0-FDB5AB6E79AF}" type="presOf" srcId="{6E7E6C65-F0FB-41A8-8C48-BCEC758755FA}" destId="{4014B198-6B8C-3543-BFDF-70065CCEEFD4}" srcOrd="0" destOrd="0" presId="urn:microsoft.com/office/officeart/2008/layout/LinedList"/>
    <dgm:cxn modelId="{41521EF8-ED38-8F42-80D2-CB67C6242487}" type="presOf" srcId="{AE471E11-2CEE-4759-9942-E041EDD57538}" destId="{012417AF-B224-7444-9790-11D2AE3531D4}" srcOrd="0" destOrd="0" presId="urn:microsoft.com/office/officeart/2008/layout/LinedList"/>
    <dgm:cxn modelId="{00A8C6FC-DB1B-45A6-B82D-85687C0953AE}" srcId="{AE471E11-2CEE-4759-9942-E041EDD57538}" destId="{231E209A-4390-4DD9-B77F-992D843E73E6}" srcOrd="2" destOrd="0" parTransId="{FFF446C4-DD04-4D86-91CE-108764890CA3}" sibTransId="{66FA9A61-F6B2-4187-8C89-532AB5394374}"/>
    <dgm:cxn modelId="{2095C64A-815E-C148-8797-F305CC6E8945}" type="presParOf" srcId="{012417AF-B224-7444-9790-11D2AE3531D4}" destId="{50C204B5-1B08-7547-8289-7D5F498ABDDF}" srcOrd="0" destOrd="0" presId="urn:microsoft.com/office/officeart/2008/layout/LinedList"/>
    <dgm:cxn modelId="{8F92FF3F-13CA-FD4F-BC56-225334310EE8}" type="presParOf" srcId="{012417AF-B224-7444-9790-11D2AE3531D4}" destId="{240B0511-DA5F-9643-AA44-37AB9E100361}" srcOrd="1" destOrd="0" presId="urn:microsoft.com/office/officeart/2008/layout/LinedList"/>
    <dgm:cxn modelId="{054FE25F-D3D6-3849-84E0-4B03B98B9FDA}" type="presParOf" srcId="{240B0511-DA5F-9643-AA44-37AB9E100361}" destId="{8496CD37-2447-8A4D-8A24-3FBC4497D02D}" srcOrd="0" destOrd="0" presId="urn:microsoft.com/office/officeart/2008/layout/LinedList"/>
    <dgm:cxn modelId="{C4011FF7-A2EC-DF4E-8E00-1785171E870A}" type="presParOf" srcId="{240B0511-DA5F-9643-AA44-37AB9E100361}" destId="{8F08CD56-25AC-4B48-AA41-81EFB5F7251A}" srcOrd="1" destOrd="0" presId="urn:microsoft.com/office/officeart/2008/layout/LinedList"/>
    <dgm:cxn modelId="{730AC250-D98E-EE4B-B27D-8C50794E4132}" type="presParOf" srcId="{012417AF-B224-7444-9790-11D2AE3531D4}" destId="{99526ECB-1B76-9E4C-849A-9E40FAE8AE86}" srcOrd="2" destOrd="0" presId="urn:microsoft.com/office/officeart/2008/layout/LinedList"/>
    <dgm:cxn modelId="{3C31E55A-C06B-E642-B3BA-DC79B6B7127F}" type="presParOf" srcId="{012417AF-B224-7444-9790-11D2AE3531D4}" destId="{F0AB12C8-9776-C242-A961-267C94D12872}" srcOrd="3" destOrd="0" presId="urn:microsoft.com/office/officeart/2008/layout/LinedList"/>
    <dgm:cxn modelId="{80A015D1-DD25-2342-AFF2-2E33DF6AD4E4}" type="presParOf" srcId="{F0AB12C8-9776-C242-A961-267C94D12872}" destId="{D4E7970E-415F-ED4D-98E7-F70F654701AF}" srcOrd="0" destOrd="0" presId="urn:microsoft.com/office/officeart/2008/layout/LinedList"/>
    <dgm:cxn modelId="{19883361-9128-DE4D-9F16-781E882C3D11}" type="presParOf" srcId="{F0AB12C8-9776-C242-A961-267C94D12872}" destId="{3DCC59B8-7CE3-7C4B-9C9C-27D484B57C49}" srcOrd="1" destOrd="0" presId="urn:microsoft.com/office/officeart/2008/layout/LinedList"/>
    <dgm:cxn modelId="{283E4FFE-776D-CA4E-9828-7B837F2E218A}" type="presParOf" srcId="{012417AF-B224-7444-9790-11D2AE3531D4}" destId="{D5B10150-BD71-EB4E-BCC8-F5053C8F83EE}" srcOrd="4" destOrd="0" presId="urn:microsoft.com/office/officeart/2008/layout/LinedList"/>
    <dgm:cxn modelId="{980ABB7F-5004-0C4B-865D-05029E830910}" type="presParOf" srcId="{012417AF-B224-7444-9790-11D2AE3531D4}" destId="{E58384EF-039E-784E-945F-54CD996C88A8}" srcOrd="5" destOrd="0" presId="urn:microsoft.com/office/officeart/2008/layout/LinedList"/>
    <dgm:cxn modelId="{329E5117-4EA0-B34F-9CE6-92F4D8B85968}" type="presParOf" srcId="{E58384EF-039E-784E-945F-54CD996C88A8}" destId="{5967AF60-1501-B34A-9D6D-0F7B6FFF6351}" srcOrd="0" destOrd="0" presId="urn:microsoft.com/office/officeart/2008/layout/LinedList"/>
    <dgm:cxn modelId="{6C448602-A46F-444A-9F69-14A374568329}" type="presParOf" srcId="{E58384EF-039E-784E-945F-54CD996C88A8}" destId="{96A2DEDD-C999-3249-9127-2D88D4AA231D}" srcOrd="1" destOrd="0" presId="urn:microsoft.com/office/officeart/2008/layout/LinedList"/>
    <dgm:cxn modelId="{3D66E810-6E5F-7F45-B118-8C982C4CD414}" type="presParOf" srcId="{012417AF-B224-7444-9790-11D2AE3531D4}" destId="{4A5B0A1E-F1B4-4E49-AE52-775B1744DAAC}" srcOrd="6" destOrd="0" presId="urn:microsoft.com/office/officeart/2008/layout/LinedList"/>
    <dgm:cxn modelId="{0029AE7E-BDDC-0243-8F61-D176106D3E66}" type="presParOf" srcId="{012417AF-B224-7444-9790-11D2AE3531D4}" destId="{02B66325-B25A-6149-B48E-AC623E3F457D}" srcOrd="7" destOrd="0" presId="urn:microsoft.com/office/officeart/2008/layout/LinedList"/>
    <dgm:cxn modelId="{CFE79CD3-5C28-1E43-AD5D-F1DF516408C2}" type="presParOf" srcId="{02B66325-B25A-6149-B48E-AC623E3F457D}" destId="{4014B198-6B8C-3543-BFDF-70065CCEEFD4}" srcOrd="0" destOrd="0" presId="urn:microsoft.com/office/officeart/2008/layout/LinedList"/>
    <dgm:cxn modelId="{1ED209A3-655A-444D-B6F8-3134AFBF34F4}" type="presParOf" srcId="{02B66325-B25A-6149-B48E-AC623E3F457D}" destId="{6059C22A-6278-9140-9269-2645BCC84936}" srcOrd="1" destOrd="0" presId="urn:microsoft.com/office/officeart/2008/layout/LinedList"/>
    <dgm:cxn modelId="{A0B9EE5B-E409-4842-AEC2-18FDC0010804}" type="presParOf" srcId="{012417AF-B224-7444-9790-11D2AE3531D4}" destId="{A11BB599-CE24-1B44-9D7A-829BE8BF233B}" srcOrd="8" destOrd="0" presId="urn:microsoft.com/office/officeart/2008/layout/LinedList"/>
    <dgm:cxn modelId="{92956723-39C9-2745-97FB-BFF0D3AC5CB1}" type="presParOf" srcId="{012417AF-B224-7444-9790-11D2AE3531D4}" destId="{2D4D4AB7-B805-FD4D-B239-F51D79A3E96A}" srcOrd="9" destOrd="0" presId="urn:microsoft.com/office/officeart/2008/layout/LinedList"/>
    <dgm:cxn modelId="{86E5E37F-A69C-DF49-B641-49D69FD24C7D}" type="presParOf" srcId="{2D4D4AB7-B805-FD4D-B239-F51D79A3E96A}" destId="{7973E410-B52C-2D40-8FE9-91666D44C987}" srcOrd="0" destOrd="0" presId="urn:microsoft.com/office/officeart/2008/layout/LinedList"/>
    <dgm:cxn modelId="{6999240B-F4B4-0C40-90D7-C20D3BB9AEBD}" type="presParOf" srcId="{2D4D4AB7-B805-FD4D-B239-F51D79A3E96A}" destId="{471E113D-B81A-DA41-8DCC-4A633DD5B40A}" srcOrd="1" destOrd="0" presId="urn:microsoft.com/office/officeart/2008/layout/Lin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D4D7396C-B980-4B04-99A1-CD6426769EB7}" type="doc">
      <dgm:prSet loTypeId="urn:microsoft.com/office/officeart/2018/5/layout/IconLeafLabelList" loCatId="icon" qsTypeId="urn:microsoft.com/office/officeart/2005/8/quickstyle/simple1" qsCatId="simple" csTypeId="urn:microsoft.com/office/officeart/2018/5/colors/Iconchunking_neutralbg_accent3_2" csCatId="accent3" phldr="1"/>
      <dgm:spPr/>
      <dgm:t>
        <a:bodyPr/>
        <a:lstStyle/>
        <a:p>
          <a:endParaRPr lang="en-US"/>
        </a:p>
      </dgm:t>
    </dgm:pt>
    <dgm:pt modelId="{49AAE190-3865-466B-8B6E-1FB1BAD05958}">
      <dgm:prSet/>
      <dgm:spPr/>
      <dgm:t>
        <a:bodyPr/>
        <a:lstStyle/>
        <a:p>
          <a:pPr>
            <a:lnSpc>
              <a:spcPct val="100000"/>
            </a:lnSpc>
            <a:defRPr cap="all"/>
          </a:pPr>
          <a:r>
            <a:rPr lang="en-GB"/>
            <a:t>People with complex needs deserve to be receiving the best support possible by confident competent staff</a:t>
          </a:r>
          <a:endParaRPr lang="en-US"/>
        </a:p>
      </dgm:t>
    </dgm:pt>
    <dgm:pt modelId="{8D12DC65-F0F6-4167-870A-CF45EC9BE860}" type="parTrans" cxnId="{2741BEBD-730B-4C0E-A360-2E27F8E5D23C}">
      <dgm:prSet/>
      <dgm:spPr/>
      <dgm:t>
        <a:bodyPr/>
        <a:lstStyle/>
        <a:p>
          <a:endParaRPr lang="en-US"/>
        </a:p>
      </dgm:t>
    </dgm:pt>
    <dgm:pt modelId="{35DAFE98-8183-4335-888F-5BAF1FD4F6D8}" type="sibTrans" cxnId="{2741BEBD-730B-4C0E-A360-2E27F8E5D23C}">
      <dgm:prSet/>
      <dgm:spPr/>
      <dgm:t>
        <a:bodyPr/>
        <a:lstStyle/>
        <a:p>
          <a:endParaRPr lang="en-US"/>
        </a:p>
      </dgm:t>
    </dgm:pt>
    <dgm:pt modelId="{FDD289E0-5D60-4AC1-9F47-592D3ACB4014}">
      <dgm:prSet/>
      <dgm:spPr/>
      <dgm:t>
        <a:bodyPr/>
        <a:lstStyle/>
        <a:p>
          <a:pPr>
            <a:lnSpc>
              <a:spcPct val="100000"/>
            </a:lnSpc>
            <a:defRPr cap="all"/>
          </a:pPr>
          <a:r>
            <a:rPr lang="en-GB"/>
            <a:t>Minimal research directly looking at support workers experience</a:t>
          </a:r>
          <a:endParaRPr lang="en-US"/>
        </a:p>
      </dgm:t>
    </dgm:pt>
    <dgm:pt modelId="{652B6FD9-9FE8-42FC-AC97-76C2534E296B}" type="parTrans" cxnId="{613916E7-DC41-4887-B721-5C9FBD625B46}">
      <dgm:prSet/>
      <dgm:spPr/>
      <dgm:t>
        <a:bodyPr/>
        <a:lstStyle/>
        <a:p>
          <a:endParaRPr lang="en-US"/>
        </a:p>
      </dgm:t>
    </dgm:pt>
    <dgm:pt modelId="{5C60C1DD-5381-49BE-8819-9A920E02E5A0}" type="sibTrans" cxnId="{613916E7-DC41-4887-B721-5C9FBD625B46}">
      <dgm:prSet/>
      <dgm:spPr/>
      <dgm:t>
        <a:bodyPr/>
        <a:lstStyle/>
        <a:p>
          <a:endParaRPr lang="en-US"/>
        </a:p>
      </dgm:t>
    </dgm:pt>
    <dgm:pt modelId="{2F773BB6-CE01-4FCA-B130-567CCB25A042}">
      <dgm:prSet/>
      <dgm:spPr/>
      <dgm:t>
        <a:bodyPr/>
        <a:lstStyle/>
        <a:p>
          <a:pPr>
            <a:lnSpc>
              <a:spcPct val="100000"/>
            </a:lnSpc>
            <a:defRPr cap="all"/>
          </a:pPr>
          <a:r>
            <a:rPr lang="en-GB"/>
            <a:t>How can things change if we are not listening to the people on the floor</a:t>
          </a:r>
          <a:endParaRPr lang="en-US"/>
        </a:p>
      </dgm:t>
    </dgm:pt>
    <dgm:pt modelId="{4C3A3533-C650-4545-A1D1-301E614E97B6}" type="parTrans" cxnId="{E5FE7851-0E68-4137-B0E2-A304E6881D2B}">
      <dgm:prSet/>
      <dgm:spPr/>
      <dgm:t>
        <a:bodyPr/>
        <a:lstStyle/>
        <a:p>
          <a:endParaRPr lang="en-US"/>
        </a:p>
      </dgm:t>
    </dgm:pt>
    <dgm:pt modelId="{43431B0F-15FE-42C7-A276-8A461A4D09F8}" type="sibTrans" cxnId="{E5FE7851-0E68-4137-B0E2-A304E6881D2B}">
      <dgm:prSet/>
      <dgm:spPr/>
      <dgm:t>
        <a:bodyPr/>
        <a:lstStyle/>
        <a:p>
          <a:endParaRPr lang="en-US"/>
        </a:p>
      </dgm:t>
    </dgm:pt>
    <dgm:pt modelId="{956F76B6-C239-4F2F-8B59-2A2C0A918AEE}" type="pres">
      <dgm:prSet presAssocID="{D4D7396C-B980-4B04-99A1-CD6426769EB7}" presName="root" presStyleCnt="0">
        <dgm:presLayoutVars>
          <dgm:dir/>
          <dgm:resizeHandles val="exact"/>
        </dgm:presLayoutVars>
      </dgm:prSet>
      <dgm:spPr/>
    </dgm:pt>
    <dgm:pt modelId="{510B0BBE-8B19-4FD0-B63C-7EF297089591}" type="pres">
      <dgm:prSet presAssocID="{49AAE190-3865-466B-8B6E-1FB1BAD05958}" presName="compNode" presStyleCnt="0"/>
      <dgm:spPr/>
    </dgm:pt>
    <dgm:pt modelId="{FB19FC61-55E2-4324-B81D-D95DC7467CA3}" type="pres">
      <dgm:prSet presAssocID="{49AAE190-3865-466B-8B6E-1FB1BAD05958}" presName="iconBgRect" presStyleLbl="bgShp" presStyleIdx="0" presStyleCnt="3"/>
      <dgm:spPr>
        <a:prstGeom prst="round2DiagRect">
          <a:avLst>
            <a:gd name="adj1" fmla="val 29727"/>
            <a:gd name="adj2" fmla="val 0"/>
          </a:avLst>
        </a:prstGeom>
      </dgm:spPr>
    </dgm:pt>
    <dgm:pt modelId="{E7B10E95-051D-4223-9A67-684CDBF28053}" type="pres">
      <dgm:prSet presAssocID="{49AAE190-3865-466B-8B6E-1FB1BAD05958}"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Group"/>
        </a:ext>
      </dgm:extLst>
    </dgm:pt>
    <dgm:pt modelId="{270DBD0D-DA18-4FA6-BE4D-0A26974AADAF}" type="pres">
      <dgm:prSet presAssocID="{49AAE190-3865-466B-8B6E-1FB1BAD05958}" presName="spaceRect" presStyleCnt="0"/>
      <dgm:spPr/>
    </dgm:pt>
    <dgm:pt modelId="{8145DFA4-5119-40C4-96CF-9269F1D99C5A}" type="pres">
      <dgm:prSet presAssocID="{49AAE190-3865-466B-8B6E-1FB1BAD05958}" presName="textRect" presStyleLbl="revTx" presStyleIdx="0" presStyleCnt="3">
        <dgm:presLayoutVars>
          <dgm:chMax val="1"/>
          <dgm:chPref val="1"/>
        </dgm:presLayoutVars>
      </dgm:prSet>
      <dgm:spPr/>
    </dgm:pt>
    <dgm:pt modelId="{3FD13FAD-DEC7-481A-9A4B-29F520ACE395}" type="pres">
      <dgm:prSet presAssocID="{35DAFE98-8183-4335-888F-5BAF1FD4F6D8}" presName="sibTrans" presStyleCnt="0"/>
      <dgm:spPr/>
    </dgm:pt>
    <dgm:pt modelId="{6B5EF95C-1E87-4DEB-89A6-EF5244412C58}" type="pres">
      <dgm:prSet presAssocID="{FDD289E0-5D60-4AC1-9F47-592D3ACB4014}" presName="compNode" presStyleCnt="0"/>
      <dgm:spPr/>
    </dgm:pt>
    <dgm:pt modelId="{7B5295AB-9194-4C28-A04A-5638744EE4B4}" type="pres">
      <dgm:prSet presAssocID="{FDD289E0-5D60-4AC1-9F47-592D3ACB4014}" presName="iconBgRect" presStyleLbl="bgShp" presStyleIdx="1" presStyleCnt="3"/>
      <dgm:spPr>
        <a:prstGeom prst="round2DiagRect">
          <a:avLst>
            <a:gd name="adj1" fmla="val 29727"/>
            <a:gd name="adj2" fmla="val 0"/>
          </a:avLst>
        </a:prstGeom>
      </dgm:spPr>
    </dgm:pt>
    <dgm:pt modelId="{CE4552C3-2E20-4346-92B0-A558772B872C}" type="pres">
      <dgm:prSet presAssocID="{FDD289E0-5D60-4AC1-9F47-592D3ACB4014}"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Magnifying glass"/>
        </a:ext>
      </dgm:extLst>
    </dgm:pt>
    <dgm:pt modelId="{FD5A88D1-4EDE-423D-B651-5F99EE17C81A}" type="pres">
      <dgm:prSet presAssocID="{FDD289E0-5D60-4AC1-9F47-592D3ACB4014}" presName="spaceRect" presStyleCnt="0"/>
      <dgm:spPr/>
    </dgm:pt>
    <dgm:pt modelId="{C0FB324E-C1C6-4107-9053-5D9224AB7774}" type="pres">
      <dgm:prSet presAssocID="{FDD289E0-5D60-4AC1-9F47-592D3ACB4014}" presName="textRect" presStyleLbl="revTx" presStyleIdx="1" presStyleCnt="3">
        <dgm:presLayoutVars>
          <dgm:chMax val="1"/>
          <dgm:chPref val="1"/>
        </dgm:presLayoutVars>
      </dgm:prSet>
      <dgm:spPr/>
    </dgm:pt>
    <dgm:pt modelId="{7E94F4CD-BEA9-4C51-98A8-0F8B732EFD63}" type="pres">
      <dgm:prSet presAssocID="{5C60C1DD-5381-49BE-8819-9A920E02E5A0}" presName="sibTrans" presStyleCnt="0"/>
      <dgm:spPr/>
    </dgm:pt>
    <dgm:pt modelId="{D6FD68BF-0683-44B7-8F0D-FCB00DABE570}" type="pres">
      <dgm:prSet presAssocID="{2F773BB6-CE01-4FCA-B130-567CCB25A042}" presName="compNode" presStyleCnt="0"/>
      <dgm:spPr/>
    </dgm:pt>
    <dgm:pt modelId="{0572E9C4-10CA-4C8D-A7E5-BA45A536BEFD}" type="pres">
      <dgm:prSet presAssocID="{2F773BB6-CE01-4FCA-B130-567CCB25A042}" presName="iconBgRect" presStyleLbl="bgShp" presStyleIdx="2" presStyleCnt="3"/>
      <dgm:spPr>
        <a:prstGeom prst="round2DiagRect">
          <a:avLst>
            <a:gd name="adj1" fmla="val 29727"/>
            <a:gd name="adj2" fmla="val 0"/>
          </a:avLst>
        </a:prstGeom>
      </dgm:spPr>
    </dgm:pt>
    <dgm:pt modelId="{D9BD8AE5-F01E-4029-83D3-38B0014FD8C9}" type="pres">
      <dgm:prSet presAssocID="{2F773BB6-CE01-4FCA-B130-567CCB25A042}"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Headphones"/>
        </a:ext>
      </dgm:extLst>
    </dgm:pt>
    <dgm:pt modelId="{4686ABDF-01C5-426E-B2FB-426A414ABFF9}" type="pres">
      <dgm:prSet presAssocID="{2F773BB6-CE01-4FCA-B130-567CCB25A042}" presName="spaceRect" presStyleCnt="0"/>
      <dgm:spPr/>
    </dgm:pt>
    <dgm:pt modelId="{5DF3B6FD-ABDF-4B66-91F0-A87FDFCE3A89}" type="pres">
      <dgm:prSet presAssocID="{2F773BB6-CE01-4FCA-B130-567CCB25A042}" presName="textRect" presStyleLbl="revTx" presStyleIdx="2" presStyleCnt="3">
        <dgm:presLayoutVars>
          <dgm:chMax val="1"/>
          <dgm:chPref val="1"/>
        </dgm:presLayoutVars>
      </dgm:prSet>
      <dgm:spPr/>
    </dgm:pt>
  </dgm:ptLst>
  <dgm:cxnLst>
    <dgm:cxn modelId="{DE80B03E-A76B-7949-9529-85ECB9CDD31B}" type="presOf" srcId="{FDD289E0-5D60-4AC1-9F47-592D3ACB4014}" destId="{C0FB324E-C1C6-4107-9053-5D9224AB7774}" srcOrd="0" destOrd="0" presId="urn:microsoft.com/office/officeart/2018/5/layout/IconLeafLabelList"/>
    <dgm:cxn modelId="{E5FE7851-0E68-4137-B0E2-A304E6881D2B}" srcId="{D4D7396C-B980-4B04-99A1-CD6426769EB7}" destId="{2F773BB6-CE01-4FCA-B130-567CCB25A042}" srcOrd="2" destOrd="0" parTransId="{4C3A3533-C650-4545-A1D1-301E614E97B6}" sibTransId="{43431B0F-15FE-42C7-A276-8A461A4D09F8}"/>
    <dgm:cxn modelId="{A77D84B5-FDF4-B449-82C8-F6E0893365F6}" type="presOf" srcId="{49AAE190-3865-466B-8B6E-1FB1BAD05958}" destId="{8145DFA4-5119-40C4-96CF-9269F1D99C5A}" srcOrd="0" destOrd="0" presId="urn:microsoft.com/office/officeart/2018/5/layout/IconLeafLabelList"/>
    <dgm:cxn modelId="{E274C6BA-48C8-4148-837B-4E0FB24EA734}" type="presOf" srcId="{D4D7396C-B980-4B04-99A1-CD6426769EB7}" destId="{956F76B6-C239-4F2F-8B59-2A2C0A918AEE}" srcOrd="0" destOrd="0" presId="urn:microsoft.com/office/officeart/2018/5/layout/IconLeafLabelList"/>
    <dgm:cxn modelId="{2741BEBD-730B-4C0E-A360-2E27F8E5D23C}" srcId="{D4D7396C-B980-4B04-99A1-CD6426769EB7}" destId="{49AAE190-3865-466B-8B6E-1FB1BAD05958}" srcOrd="0" destOrd="0" parTransId="{8D12DC65-F0F6-4167-870A-CF45EC9BE860}" sibTransId="{35DAFE98-8183-4335-888F-5BAF1FD4F6D8}"/>
    <dgm:cxn modelId="{A8A4F1C3-5276-CF40-A9D4-460382437B1B}" type="presOf" srcId="{2F773BB6-CE01-4FCA-B130-567CCB25A042}" destId="{5DF3B6FD-ABDF-4B66-91F0-A87FDFCE3A89}" srcOrd="0" destOrd="0" presId="urn:microsoft.com/office/officeart/2018/5/layout/IconLeafLabelList"/>
    <dgm:cxn modelId="{613916E7-DC41-4887-B721-5C9FBD625B46}" srcId="{D4D7396C-B980-4B04-99A1-CD6426769EB7}" destId="{FDD289E0-5D60-4AC1-9F47-592D3ACB4014}" srcOrd="1" destOrd="0" parTransId="{652B6FD9-9FE8-42FC-AC97-76C2534E296B}" sibTransId="{5C60C1DD-5381-49BE-8819-9A920E02E5A0}"/>
    <dgm:cxn modelId="{EC50096D-8D7D-0F48-B7BF-BC54C39067D0}" type="presParOf" srcId="{956F76B6-C239-4F2F-8B59-2A2C0A918AEE}" destId="{510B0BBE-8B19-4FD0-B63C-7EF297089591}" srcOrd="0" destOrd="0" presId="urn:microsoft.com/office/officeart/2018/5/layout/IconLeafLabelList"/>
    <dgm:cxn modelId="{15779967-C8B3-524C-8600-EB68E87F6BBE}" type="presParOf" srcId="{510B0BBE-8B19-4FD0-B63C-7EF297089591}" destId="{FB19FC61-55E2-4324-B81D-D95DC7467CA3}" srcOrd="0" destOrd="0" presId="urn:microsoft.com/office/officeart/2018/5/layout/IconLeafLabelList"/>
    <dgm:cxn modelId="{7A30585C-ACD5-D44A-B78F-7C2AFA143E61}" type="presParOf" srcId="{510B0BBE-8B19-4FD0-B63C-7EF297089591}" destId="{E7B10E95-051D-4223-9A67-684CDBF28053}" srcOrd="1" destOrd="0" presId="urn:microsoft.com/office/officeart/2018/5/layout/IconLeafLabelList"/>
    <dgm:cxn modelId="{2552775F-50AF-F344-B750-DF0DB012C313}" type="presParOf" srcId="{510B0BBE-8B19-4FD0-B63C-7EF297089591}" destId="{270DBD0D-DA18-4FA6-BE4D-0A26974AADAF}" srcOrd="2" destOrd="0" presId="urn:microsoft.com/office/officeart/2018/5/layout/IconLeafLabelList"/>
    <dgm:cxn modelId="{752D7A2B-FBFE-EA4E-9D2F-C192344F607C}" type="presParOf" srcId="{510B0BBE-8B19-4FD0-B63C-7EF297089591}" destId="{8145DFA4-5119-40C4-96CF-9269F1D99C5A}" srcOrd="3" destOrd="0" presId="urn:microsoft.com/office/officeart/2018/5/layout/IconLeafLabelList"/>
    <dgm:cxn modelId="{0960CEED-E617-364E-9771-FCAC61DFE61C}" type="presParOf" srcId="{956F76B6-C239-4F2F-8B59-2A2C0A918AEE}" destId="{3FD13FAD-DEC7-481A-9A4B-29F520ACE395}" srcOrd="1" destOrd="0" presId="urn:microsoft.com/office/officeart/2018/5/layout/IconLeafLabelList"/>
    <dgm:cxn modelId="{B525F0F1-9AAC-8A4E-AE74-4339DD0DEF3F}" type="presParOf" srcId="{956F76B6-C239-4F2F-8B59-2A2C0A918AEE}" destId="{6B5EF95C-1E87-4DEB-89A6-EF5244412C58}" srcOrd="2" destOrd="0" presId="urn:microsoft.com/office/officeart/2018/5/layout/IconLeafLabelList"/>
    <dgm:cxn modelId="{74C3FF11-72E6-E845-B36F-AA281A630B74}" type="presParOf" srcId="{6B5EF95C-1E87-4DEB-89A6-EF5244412C58}" destId="{7B5295AB-9194-4C28-A04A-5638744EE4B4}" srcOrd="0" destOrd="0" presId="urn:microsoft.com/office/officeart/2018/5/layout/IconLeafLabelList"/>
    <dgm:cxn modelId="{CB6D6DA5-5A03-8748-B0C5-49607F3CC6D2}" type="presParOf" srcId="{6B5EF95C-1E87-4DEB-89A6-EF5244412C58}" destId="{CE4552C3-2E20-4346-92B0-A558772B872C}" srcOrd="1" destOrd="0" presId="urn:microsoft.com/office/officeart/2018/5/layout/IconLeafLabelList"/>
    <dgm:cxn modelId="{A64B4622-29AD-BA46-AF82-95AFF5CF8577}" type="presParOf" srcId="{6B5EF95C-1E87-4DEB-89A6-EF5244412C58}" destId="{FD5A88D1-4EDE-423D-B651-5F99EE17C81A}" srcOrd="2" destOrd="0" presId="urn:microsoft.com/office/officeart/2018/5/layout/IconLeafLabelList"/>
    <dgm:cxn modelId="{944299CF-ABDC-C443-A99C-A2FAF7035BD8}" type="presParOf" srcId="{6B5EF95C-1E87-4DEB-89A6-EF5244412C58}" destId="{C0FB324E-C1C6-4107-9053-5D9224AB7774}" srcOrd="3" destOrd="0" presId="urn:microsoft.com/office/officeart/2018/5/layout/IconLeafLabelList"/>
    <dgm:cxn modelId="{0066A92D-23B3-0047-BB2F-C536771D5C4A}" type="presParOf" srcId="{956F76B6-C239-4F2F-8B59-2A2C0A918AEE}" destId="{7E94F4CD-BEA9-4C51-98A8-0F8B732EFD63}" srcOrd="3" destOrd="0" presId="urn:microsoft.com/office/officeart/2018/5/layout/IconLeafLabelList"/>
    <dgm:cxn modelId="{9D304707-51E0-E24D-A4AA-EFDDDD6BB18D}" type="presParOf" srcId="{956F76B6-C239-4F2F-8B59-2A2C0A918AEE}" destId="{D6FD68BF-0683-44B7-8F0D-FCB00DABE570}" srcOrd="4" destOrd="0" presId="urn:microsoft.com/office/officeart/2018/5/layout/IconLeafLabelList"/>
    <dgm:cxn modelId="{D4BFCE45-FB91-6F40-8C4D-5F503DEC3960}" type="presParOf" srcId="{D6FD68BF-0683-44B7-8F0D-FCB00DABE570}" destId="{0572E9C4-10CA-4C8D-A7E5-BA45A536BEFD}" srcOrd="0" destOrd="0" presId="urn:microsoft.com/office/officeart/2018/5/layout/IconLeafLabelList"/>
    <dgm:cxn modelId="{1ED4DED9-31F9-1D4E-B68F-2FFF95192E51}" type="presParOf" srcId="{D6FD68BF-0683-44B7-8F0D-FCB00DABE570}" destId="{D9BD8AE5-F01E-4029-83D3-38B0014FD8C9}" srcOrd="1" destOrd="0" presId="urn:microsoft.com/office/officeart/2018/5/layout/IconLeafLabelList"/>
    <dgm:cxn modelId="{4FBE9876-7033-E049-A6CD-1A8BAD1EE305}" type="presParOf" srcId="{D6FD68BF-0683-44B7-8F0D-FCB00DABE570}" destId="{4686ABDF-01C5-426E-B2FB-426A414ABFF9}" srcOrd="2" destOrd="0" presId="urn:microsoft.com/office/officeart/2018/5/layout/IconLeafLabelList"/>
    <dgm:cxn modelId="{EB5DFE3B-A8BB-5043-A035-66C1D7493CEE}" type="presParOf" srcId="{D6FD68BF-0683-44B7-8F0D-FCB00DABE570}" destId="{5DF3B6FD-ABDF-4B66-91F0-A87FDFCE3A89}" srcOrd="3" destOrd="0" presId="urn:microsoft.com/office/officeart/2018/5/layout/IconLeafLabel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DAA81B18-33A1-4714-B5A4-4D10C6C15FB2}" type="doc">
      <dgm:prSet loTypeId="urn:microsoft.com/office/officeart/2005/8/layout/vList2" loCatId="list" qsTypeId="urn:microsoft.com/office/officeart/2005/8/quickstyle/simple1" qsCatId="simple" csTypeId="urn:microsoft.com/office/officeart/2005/8/colors/colorful2" csCatId="colorful" phldr="1"/>
      <dgm:spPr/>
      <dgm:t>
        <a:bodyPr/>
        <a:lstStyle/>
        <a:p>
          <a:endParaRPr lang="en-US"/>
        </a:p>
      </dgm:t>
    </dgm:pt>
    <dgm:pt modelId="{26BBDF74-93A2-4439-815F-4DBEC23D19AA}">
      <dgm:prSet custT="1"/>
      <dgm:spPr/>
      <dgm:t>
        <a:bodyPr/>
        <a:lstStyle/>
        <a:p>
          <a:pPr algn="ctr"/>
          <a:r>
            <a:rPr lang="en-US" sz="2500" dirty="0"/>
            <a:t>Ordinary Life Principles                              </a:t>
          </a:r>
          <a:r>
            <a:rPr lang="en-US" sz="1800" dirty="0"/>
            <a:t>(Kings Fund Centre, 1980)</a:t>
          </a:r>
        </a:p>
      </dgm:t>
    </dgm:pt>
    <dgm:pt modelId="{63E36642-E40D-449A-BC2F-8B31B397FC41}" type="parTrans" cxnId="{B151F414-5009-4A63-B6C1-D4778AF23D7A}">
      <dgm:prSet/>
      <dgm:spPr/>
      <dgm:t>
        <a:bodyPr/>
        <a:lstStyle/>
        <a:p>
          <a:endParaRPr lang="en-US"/>
        </a:p>
      </dgm:t>
    </dgm:pt>
    <dgm:pt modelId="{7D7754AA-8A7A-449C-B429-BB8D9E85B1A4}" type="sibTrans" cxnId="{B151F414-5009-4A63-B6C1-D4778AF23D7A}">
      <dgm:prSet/>
      <dgm:spPr/>
      <dgm:t>
        <a:bodyPr/>
        <a:lstStyle/>
        <a:p>
          <a:endParaRPr lang="en-US"/>
        </a:p>
      </dgm:t>
    </dgm:pt>
    <dgm:pt modelId="{9E9E5F43-37D1-4682-8EEC-3D24F818CE06}">
      <dgm:prSet custT="1"/>
      <dgm:spPr/>
      <dgm:t>
        <a:bodyPr/>
        <a:lstStyle/>
        <a:p>
          <a:pPr algn="ctr"/>
          <a:r>
            <a:rPr lang="en-US" sz="2500" dirty="0"/>
            <a:t>Normalisation Theory                        </a:t>
          </a:r>
          <a:r>
            <a:rPr lang="en-US" sz="1800" dirty="0"/>
            <a:t>(</a:t>
          </a:r>
          <a:r>
            <a:rPr lang="en-US" sz="1800" dirty="0" err="1"/>
            <a:t>Wolfensburger</a:t>
          </a:r>
          <a:r>
            <a:rPr lang="en-US" sz="1800" dirty="0"/>
            <a:t>, 1972)</a:t>
          </a:r>
        </a:p>
      </dgm:t>
    </dgm:pt>
    <dgm:pt modelId="{276C21A9-83CE-48D6-A8CA-E5C24A201AF9}" type="parTrans" cxnId="{28D12AFE-9F9E-4AE3-BC01-2CEFC7423F02}">
      <dgm:prSet/>
      <dgm:spPr/>
      <dgm:t>
        <a:bodyPr/>
        <a:lstStyle/>
        <a:p>
          <a:endParaRPr lang="en-US"/>
        </a:p>
      </dgm:t>
    </dgm:pt>
    <dgm:pt modelId="{DF0E2F8D-66A3-413E-9000-F049F23EC577}" type="sibTrans" cxnId="{28D12AFE-9F9E-4AE3-BC01-2CEFC7423F02}">
      <dgm:prSet/>
      <dgm:spPr/>
      <dgm:t>
        <a:bodyPr/>
        <a:lstStyle/>
        <a:p>
          <a:endParaRPr lang="en-US"/>
        </a:p>
      </dgm:t>
    </dgm:pt>
    <dgm:pt modelId="{03891C5B-149C-4791-B2B3-F241FFC31678}">
      <dgm:prSet/>
      <dgm:spPr/>
      <dgm:t>
        <a:bodyPr/>
        <a:lstStyle/>
        <a:p>
          <a:pPr algn="ctr"/>
          <a:r>
            <a:rPr lang="en-GB" dirty="0"/>
            <a:t>Prevailing model of care in Britain </a:t>
          </a:r>
          <a:endParaRPr lang="en-US" dirty="0"/>
        </a:p>
      </dgm:t>
    </dgm:pt>
    <dgm:pt modelId="{029F92AD-7142-4795-8D27-34D1E06ED957}" type="parTrans" cxnId="{058EF6A4-504D-4718-8A7B-534EDD349F0B}">
      <dgm:prSet/>
      <dgm:spPr/>
      <dgm:t>
        <a:bodyPr/>
        <a:lstStyle/>
        <a:p>
          <a:endParaRPr lang="en-US"/>
        </a:p>
      </dgm:t>
    </dgm:pt>
    <dgm:pt modelId="{F4B28F80-DDF3-4C04-B08D-288DF2CD95DC}" type="sibTrans" cxnId="{058EF6A4-504D-4718-8A7B-534EDD349F0B}">
      <dgm:prSet/>
      <dgm:spPr/>
      <dgm:t>
        <a:bodyPr/>
        <a:lstStyle/>
        <a:p>
          <a:endParaRPr lang="en-US"/>
        </a:p>
      </dgm:t>
    </dgm:pt>
    <dgm:pt modelId="{5A7CA7D2-057C-BC4F-A670-5E2934F34CB7}">
      <dgm:prSet/>
      <dgm:spPr/>
      <dgm:t>
        <a:bodyPr/>
        <a:lstStyle/>
        <a:p>
          <a:pPr algn="ctr"/>
          <a:r>
            <a:rPr lang="en-GB" dirty="0"/>
            <a:t>Promotes individuals to live within the community</a:t>
          </a:r>
        </a:p>
      </dgm:t>
    </dgm:pt>
    <dgm:pt modelId="{54FADF2B-9468-6345-B227-72959056F968}" type="parTrans" cxnId="{8CFFD6E9-D1C9-4C44-BE0A-B14BC331BC83}">
      <dgm:prSet/>
      <dgm:spPr/>
      <dgm:t>
        <a:bodyPr/>
        <a:lstStyle/>
        <a:p>
          <a:endParaRPr lang="en-GB"/>
        </a:p>
      </dgm:t>
    </dgm:pt>
    <dgm:pt modelId="{A4C36F09-8366-1E4B-97DC-3B9AAC7E0AEB}" type="sibTrans" cxnId="{8CFFD6E9-D1C9-4C44-BE0A-B14BC331BC83}">
      <dgm:prSet/>
      <dgm:spPr/>
      <dgm:t>
        <a:bodyPr/>
        <a:lstStyle/>
        <a:p>
          <a:endParaRPr lang="en-GB"/>
        </a:p>
      </dgm:t>
    </dgm:pt>
    <dgm:pt modelId="{1AFDEA82-F6C3-1244-BE80-2D7EC112E2DD}">
      <dgm:prSet custT="1"/>
      <dgm:spPr/>
      <dgm:t>
        <a:bodyPr/>
        <a:lstStyle/>
        <a:p>
          <a:pPr algn="ctr"/>
          <a:r>
            <a:rPr lang="en-GB" sz="2500" dirty="0"/>
            <a:t>Lead socially valued lives                          </a:t>
          </a:r>
          <a:r>
            <a:rPr lang="en-GB" sz="1800" dirty="0"/>
            <a:t>(Platts, 1993)</a:t>
          </a:r>
        </a:p>
      </dgm:t>
    </dgm:pt>
    <dgm:pt modelId="{3024B4B0-F36D-E341-ACBE-7B57EF958EDB}" type="parTrans" cxnId="{6307C6C6-D91F-7043-BBBD-9CFCF5767E6E}">
      <dgm:prSet/>
      <dgm:spPr/>
      <dgm:t>
        <a:bodyPr/>
        <a:lstStyle/>
        <a:p>
          <a:endParaRPr lang="en-GB"/>
        </a:p>
      </dgm:t>
    </dgm:pt>
    <dgm:pt modelId="{8AB910D6-E05F-1548-A9CC-EB964AC1A0E6}" type="sibTrans" cxnId="{6307C6C6-D91F-7043-BBBD-9CFCF5767E6E}">
      <dgm:prSet/>
      <dgm:spPr/>
      <dgm:t>
        <a:bodyPr/>
        <a:lstStyle/>
        <a:p>
          <a:endParaRPr lang="en-GB"/>
        </a:p>
      </dgm:t>
    </dgm:pt>
    <dgm:pt modelId="{90463844-04D2-E248-8DD2-0FADFBA2BD6C}" type="pres">
      <dgm:prSet presAssocID="{DAA81B18-33A1-4714-B5A4-4D10C6C15FB2}" presName="linear" presStyleCnt="0">
        <dgm:presLayoutVars>
          <dgm:animLvl val="lvl"/>
          <dgm:resizeHandles val="exact"/>
        </dgm:presLayoutVars>
      </dgm:prSet>
      <dgm:spPr/>
    </dgm:pt>
    <dgm:pt modelId="{E5E377F7-7C10-3A4A-AC01-027E35D86C58}" type="pres">
      <dgm:prSet presAssocID="{26BBDF74-93A2-4439-815F-4DBEC23D19AA}" presName="parentText" presStyleLbl="node1" presStyleIdx="0" presStyleCnt="5">
        <dgm:presLayoutVars>
          <dgm:chMax val="0"/>
          <dgm:bulletEnabled val="1"/>
        </dgm:presLayoutVars>
      </dgm:prSet>
      <dgm:spPr/>
    </dgm:pt>
    <dgm:pt modelId="{C504F060-6A23-684A-B1E0-ECEAA9FF5523}" type="pres">
      <dgm:prSet presAssocID="{7D7754AA-8A7A-449C-B429-BB8D9E85B1A4}" presName="spacer" presStyleCnt="0"/>
      <dgm:spPr/>
    </dgm:pt>
    <dgm:pt modelId="{C9F383F6-2B26-574F-AC2C-676263A9C915}" type="pres">
      <dgm:prSet presAssocID="{9E9E5F43-37D1-4682-8EEC-3D24F818CE06}" presName="parentText" presStyleLbl="node1" presStyleIdx="1" presStyleCnt="5">
        <dgm:presLayoutVars>
          <dgm:chMax val="0"/>
          <dgm:bulletEnabled val="1"/>
        </dgm:presLayoutVars>
      </dgm:prSet>
      <dgm:spPr/>
    </dgm:pt>
    <dgm:pt modelId="{551BCC94-6D43-B240-9C59-52692DC84AFE}" type="pres">
      <dgm:prSet presAssocID="{DF0E2F8D-66A3-413E-9000-F049F23EC577}" presName="spacer" presStyleCnt="0"/>
      <dgm:spPr/>
    </dgm:pt>
    <dgm:pt modelId="{4A290A7F-CD5C-594A-891C-6ADD8A23D3B6}" type="pres">
      <dgm:prSet presAssocID="{03891C5B-149C-4791-B2B3-F241FFC31678}" presName="parentText" presStyleLbl="node1" presStyleIdx="2" presStyleCnt="5">
        <dgm:presLayoutVars>
          <dgm:chMax val="0"/>
          <dgm:bulletEnabled val="1"/>
        </dgm:presLayoutVars>
      </dgm:prSet>
      <dgm:spPr/>
    </dgm:pt>
    <dgm:pt modelId="{10748BB5-6D7E-FE4B-8B54-63146C38BE6D}" type="pres">
      <dgm:prSet presAssocID="{F4B28F80-DDF3-4C04-B08D-288DF2CD95DC}" presName="spacer" presStyleCnt="0"/>
      <dgm:spPr/>
    </dgm:pt>
    <dgm:pt modelId="{5433FEFE-F963-9A48-93E7-4440A810EAC3}" type="pres">
      <dgm:prSet presAssocID="{5A7CA7D2-057C-BC4F-A670-5E2934F34CB7}" presName="parentText" presStyleLbl="node1" presStyleIdx="3" presStyleCnt="5">
        <dgm:presLayoutVars>
          <dgm:chMax val="0"/>
          <dgm:bulletEnabled val="1"/>
        </dgm:presLayoutVars>
      </dgm:prSet>
      <dgm:spPr/>
    </dgm:pt>
    <dgm:pt modelId="{EE513D15-FEA5-D943-BBB2-1C66361512CA}" type="pres">
      <dgm:prSet presAssocID="{A4C36F09-8366-1E4B-97DC-3B9AAC7E0AEB}" presName="spacer" presStyleCnt="0"/>
      <dgm:spPr/>
    </dgm:pt>
    <dgm:pt modelId="{0149D401-FBAD-7342-BD7E-D8828AA7ED02}" type="pres">
      <dgm:prSet presAssocID="{1AFDEA82-F6C3-1244-BE80-2D7EC112E2DD}" presName="parentText" presStyleLbl="node1" presStyleIdx="4" presStyleCnt="5">
        <dgm:presLayoutVars>
          <dgm:chMax val="0"/>
          <dgm:bulletEnabled val="1"/>
        </dgm:presLayoutVars>
      </dgm:prSet>
      <dgm:spPr/>
    </dgm:pt>
  </dgm:ptLst>
  <dgm:cxnLst>
    <dgm:cxn modelId="{38E26C00-7030-C846-97A9-E30DE797E746}" type="presOf" srcId="{03891C5B-149C-4791-B2B3-F241FFC31678}" destId="{4A290A7F-CD5C-594A-891C-6ADD8A23D3B6}" srcOrd="0" destOrd="0" presId="urn:microsoft.com/office/officeart/2005/8/layout/vList2"/>
    <dgm:cxn modelId="{E2F5CF0B-202D-C345-95BE-3CC9669EA31A}" type="presOf" srcId="{5A7CA7D2-057C-BC4F-A670-5E2934F34CB7}" destId="{5433FEFE-F963-9A48-93E7-4440A810EAC3}" srcOrd="0" destOrd="0" presId="urn:microsoft.com/office/officeart/2005/8/layout/vList2"/>
    <dgm:cxn modelId="{B151F414-5009-4A63-B6C1-D4778AF23D7A}" srcId="{DAA81B18-33A1-4714-B5A4-4D10C6C15FB2}" destId="{26BBDF74-93A2-4439-815F-4DBEC23D19AA}" srcOrd="0" destOrd="0" parTransId="{63E36642-E40D-449A-BC2F-8B31B397FC41}" sibTransId="{7D7754AA-8A7A-449C-B429-BB8D9E85B1A4}"/>
    <dgm:cxn modelId="{5470F92E-C573-514D-80B1-77FD5C2CB9D1}" type="presOf" srcId="{DAA81B18-33A1-4714-B5A4-4D10C6C15FB2}" destId="{90463844-04D2-E248-8DD2-0FADFBA2BD6C}" srcOrd="0" destOrd="0" presId="urn:microsoft.com/office/officeart/2005/8/layout/vList2"/>
    <dgm:cxn modelId="{61EE6757-92CA-0A48-BF03-1CD28F8B73C5}" type="presOf" srcId="{1AFDEA82-F6C3-1244-BE80-2D7EC112E2DD}" destId="{0149D401-FBAD-7342-BD7E-D8828AA7ED02}" srcOrd="0" destOrd="0" presId="urn:microsoft.com/office/officeart/2005/8/layout/vList2"/>
    <dgm:cxn modelId="{91A2FA5E-A226-6443-AE56-568EB6754B75}" type="presOf" srcId="{26BBDF74-93A2-4439-815F-4DBEC23D19AA}" destId="{E5E377F7-7C10-3A4A-AC01-027E35D86C58}" srcOrd="0" destOrd="0" presId="urn:microsoft.com/office/officeart/2005/8/layout/vList2"/>
    <dgm:cxn modelId="{DB5D0260-3A1F-B34E-A58C-BEEE9844283D}" type="presOf" srcId="{9E9E5F43-37D1-4682-8EEC-3D24F818CE06}" destId="{C9F383F6-2B26-574F-AC2C-676263A9C915}" srcOrd="0" destOrd="0" presId="urn:microsoft.com/office/officeart/2005/8/layout/vList2"/>
    <dgm:cxn modelId="{058EF6A4-504D-4718-8A7B-534EDD349F0B}" srcId="{DAA81B18-33A1-4714-B5A4-4D10C6C15FB2}" destId="{03891C5B-149C-4791-B2B3-F241FFC31678}" srcOrd="2" destOrd="0" parTransId="{029F92AD-7142-4795-8D27-34D1E06ED957}" sibTransId="{F4B28F80-DDF3-4C04-B08D-288DF2CD95DC}"/>
    <dgm:cxn modelId="{6307C6C6-D91F-7043-BBBD-9CFCF5767E6E}" srcId="{DAA81B18-33A1-4714-B5A4-4D10C6C15FB2}" destId="{1AFDEA82-F6C3-1244-BE80-2D7EC112E2DD}" srcOrd="4" destOrd="0" parTransId="{3024B4B0-F36D-E341-ACBE-7B57EF958EDB}" sibTransId="{8AB910D6-E05F-1548-A9CC-EB964AC1A0E6}"/>
    <dgm:cxn modelId="{8CFFD6E9-D1C9-4C44-BE0A-B14BC331BC83}" srcId="{DAA81B18-33A1-4714-B5A4-4D10C6C15FB2}" destId="{5A7CA7D2-057C-BC4F-A670-5E2934F34CB7}" srcOrd="3" destOrd="0" parTransId="{54FADF2B-9468-6345-B227-72959056F968}" sibTransId="{A4C36F09-8366-1E4B-97DC-3B9AAC7E0AEB}"/>
    <dgm:cxn modelId="{28D12AFE-9F9E-4AE3-BC01-2CEFC7423F02}" srcId="{DAA81B18-33A1-4714-B5A4-4D10C6C15FB2}" destId="{9E9E5F43-37D1-4682-8EEC-3D24F818CE06}" srcOrd="1" destOrd="0" parTransId="{276C21A9-83CE-48D6-A8CA-E5C24A201AF9}" sibTransId="{DF0E2F8D-66A3-413E-9000-F049F23EC577}"/>
    <dgm:cxn modelId="{A4046B9F-ED9C-354C-8AA3-7715996B38D8}" type="presParOf" srcId="{90463844-04D2-E248-8DD2-0FADFBA2BD6C}" destId="{E5E377F7-7C10-3A4A-AC01-027E35D86C58}" srcOrd="0" destOrd="0" presId="urn:microsoft.com/office/officeart/2005/8/layout/vList2"/>
    <dgm:cxn modelId="{18151F4D-559E-D247-BA22-F1B385DEE586}" type="presParOf" srcId="{90463844-04D2-E248-8DD2-0FADFBA2BD6C}" destId="{C504F060-6A23-684A-B1E0-ECEAA9FF5523}" srcOrd="1" destOrd="0" presId="urn:microsoft.com/office/officeart/2005/8/layout/vList2"/>
    <dgm:cxn modelId="{1800241E-964A-0145-BF10-808A9902A8BB}" type="presParOf" srcId="{90463844-04D2-E248-8DD2-0FADFBA2BD6C}" destId="{C9F383F6-2B26-574F-AC2C-676263A9C915}" srcOrd="2" destOrd="0" presId="urn:microsoft.com/office/officeart/2005/8/layout/vList2"/>
    <dgm:cxn modelId="{B15806CE-5839-7548-A757-933F7A2D0550}" type="presParOf" srcId="{90463844-04D2-E248-8DD2-0FADFBA2BD6C}" destId="{551BCC94-6D43-B240-9C59-52692DC84AFE}" srcOrd="3" destOrd="0" presId="urn:microsoft.com/office/officeart/2005/8/layout/vList2"/>
    <dgm:cxn modelId="{E7A10E12-40CE-284D-BF8A-F015C759CAA2}" type="presParOf" srcId="{90463844-04D2-E248-8DD2-0FADFBA2BD6C}" destId="{4A290A7F-CD5C-594A-891C-6ADD8A23D3B6}" srcOrd="4" destOrd="0" presId="urn:microsoft.com/office/officeart/2005/8/layout/vList2"/>
    <dgm:cxn modelId="{DCCFC6EC-79DE-9949-882E-BCC894CB65A7}" type="presParOf" srcId="{90463844-04D2-E248-8DD2-0FADFBA2BD6C}" destId="{10748BB5-6D7E-FE4B-8B54-63146C38BE6D}" srcOrd="5" destOrd="0" presId="urn:microsoft.com/office/officeart/2005/8/layout/vList2"/>
    <dgm:cxn modelId="{46540672-D77C-934C-87BA-76956B7C84AE}" type="presParOf" srcId="{90463844-04D2-E248-8DD2-0FADFBA2BD6C}" destId="{5433FEFE-F963-9A48-93E7-4440A810EAC3}" srcOrd="6" destOrd="0" presId="urn:microsoft.com/office/officeart/2005/8/layout/vList2"/>
    <dgm:cxn modelId="{DD409813-E358-434A-AF3B-49C6482D17D0}" type="presParOf" srcId="{90463844-04D2-E248-8DD2-0FADFBA2BD6C}" destId="{EE513D15-FEA5-D943-BBB2-1C66361512CA}" srcOrd="7" destOrd="0" presId="urn:microsoft.com/office/officeart/2005/8/layout/vList2"/>
    <dgm:cxn modelId="{D7D84E0B-7B0B-BB45-B461-3FA774EC7F3D}" type="presParOf" srcId="{90463844-04D2-E248-8DD2-0FADFBA2BD6C}" destId="{0149D401-FBAD-7342-BD7E-D8828AA7ED02}" srcOrd="8"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DAA81B18-33A1-4714-B5A4-4D10C6C15FB2}" type="doc">
      <dgm:prSet loTypeId="urn:microsoft.com/office/officeart/2005/8/layout/default" loCatId="list" qsTypeId="urn:microsoft.com/office/officeart/2005/8/quickstyle/simple1" qsCatId="simple" csTypeId="urn:microsoft.com/office/officeart/2005/8/colors/colorful1" csCatId="colorful" phldr="1"/>
      <dgm:spPr/>
      <dgm:t>
        <a:bodyPr/>
        <a:lstStyle/>
        <a:p>
          <a:endParaRPr lang="en-US"/>
        </a:p>
      </dgm:t>
    </dgm:pt>
    <dgm:pt modelId="{26BBDF74-93A2-4439-815F-4DBEC23D19AA}">
      <dgm:prSet/>
      <dgm:spPr/>
      <dgm:t>
        <a:bodyPr/>
        <a:lstStyle/>
        <a:p>
          <a:r>
            <a:rPr lang="en-US" dirty="0"/>
            <a:t>Community Presence</a:t>
          </a:r>
        </a:p>
      </dgm:t>
    </dgm:pt>
    <dgm:pt modelId="{63E36642-E40D-449A-BC2F-8B31B397FC41}" type="parTrans" cxnId="{B151F414-5009-4A63-B6C1-D4778AF23D7A}">
      <dgm:prSet/>
      <dgm:spPr/>
      <dgm:t>
        <a:bodyPr/>
        <a:lstStyle/>
        <a:p>
          <a:endParaRPr lang="en-US"/>
        </a:p>
      </dgm:t>
    </dgm:pt>
    <dgm:pt modelId="{7D7754AA-8A7A-449C-B429-BB8D9E85B1A4}" type="sibTrans" cxnId="{B151F414-5009-4A63-B6C1-D4778AF23D7A}">
      <dgm:prSet/>
      <dgm:spPr/>
      <dgm:t>
        <a:bodyPr/>
        <a:lstStyle/>
        <a:p>
          <a:endParaRPr lang="en-US"/>
        </a:p>
      </dgm:t>
    </dgm:pt>
    <dgm:pt modelId="{9E9E5F43-37D1-4682-8EEC-3D24F818CE06}">
      <dgm:prSet/>
      <dgm:spPr/>
      <dgm:t>
        <a:bodyPr/>
        <a:lstStyle/>
        <a:p>
          <a:r>
            <a:rPr lang="en-US" dirty="0"/>
            <a:t>Choice and Autonomy</a:t>
          </a:r>
        </a:p>
      </dgm:t>
    </dgm:pt>
    <dgm:pt modelId="{276C21A9-83CE-48D6-A8CA-E5C24A201AF9}" type="parTrans" cxnId="{28D12AFE-9F9E-4AE3-BC01-2CEFC7423F02}">
      <dgm:prSet/>
      <dgm:spPr/>
      <dgm:t>
        <a:bodyPr/>
        <a:lstStyle/>
        <a:p>
          <a:endParaRPr lang="en-US"/>
        </a:p>
      </dgm:t>
    </dgm:pt>
    <dgm:pt modelId="{DF0E2F8D-66A3-413E-9000-F049F23EC577}" type="sibTrans" cxnId="{28D12AFE-9F9E-4AE3-BC01-2CEFC7423F02}">
      <dgm:prSet/>
      <dgm:spPr/>
      <dgm:t>
        <a:bodyPr/>
        <a:lstStyle/>
        <a:p>
          <a:endParaRPr lang="en-US"/>
        </a:p>
      </dgm:t>
    </dgm:pt>
    <dgm:pt modelId="{03891C5B-149C-4791-B2B3-F241FFC31678}">
      <dgm:prSet/>
      <dgm:spPr/>
      <dgm:t>
        <a:bodyPr/>
        <a:lstStyle/>
        <a:p>
          <a:r>
            <a:rPr lang="en-US" dirty="0"/>
            <a:t>Competence</a:t>
          </a:r>
        </a:p>
      </dgm:t>
    </dgm:pt>
    <dgm:pt modelId="{029F92AD-7142-4795-8D27-34D1E06ED957}" type="parTrans" cxnId="{058EF6A4-504D-4718-8A7B-534EDD349F0B}">
      <dgm:prSet/>
      <dgm:spPr/>
      <dgm:t>
        <a:bodyPr/>
        <a:lstStyle/>
        <a:p>
          <a:endParaRPr lang="en-US"/>
        </a:p>
      </dgm:t>
    </dgm:pt>
    <dgm:pt modelId="{F4B28F80-DDF3-4C04-B08D-288DF2CD95DC}" type="sibTrans" cxnId="{058EF6A4-504D-4718-8A7B-534EDD349F0B}">
      <dgm:prSet/>
      <dgm:spPr/>
      <dgm:t>
        <a:bodyPr/>
        <a:lstStyle/>
        <a:p>
          <a:endParaRPr lang="en-US"/>
        </a:p>
      </dgm:t>
    </dgm:pt>
    <dgm:pt modelId="{5A7CA7D2-057C-BC4F-A670-5E2934F34CB7}">
      <dgm:prSet/>
      <dgm:spPr/>
      <dgm:t>
        <a:bodyPr/>
        <a:lstStyle/>
        <a:p>
          <a:r>
            <a:rPr lang="en-GB" dirty="0"/>
            <a:t>Respect and Community</a:t>
          </a:r>
        </a:p>
      </dgm:t>
    </dgm:pt>
    <dgm:pt modelId="{54FADF2B-9468-6345-B227-72959056F968}" type="parTrans" cxnId="{8CFFD6E9-D1C9-4C44-BE0A-B14BC331BC83}">
      <dgm:prSet/>
      <dgm:spPr/>
      <dgm:t>
        <a:bodyPr/>
        <a:lstStyle/>
        <a:p>
          <a:endParaRPr lang="en-GB"/>
        </a:p>
      </dgm:t>
    </dgm:pt>
    <dgm:pt modelId="{A4C36F09-8366-1E4B-97DC-3B9AAC7E0AEB}" type="sibTrans" cxnId="{8CFFD6E9-D1C9-4C44-BE0A-B14BC331BC83}">
      <dgm:prSet/>
      <dgm:spPr/>
      <dgm:t>
        <a:bodyPr/>
        <a:lstStyle/>
        <a:p>
          <a:endParaRPr lang="en-GB"/>
        </a:p>
      </dgm:t>
    </dgm:pt>
    <dgm:pt modelId="{48BD5529-2A41-0F41-B13E-618C1B3A92D5}">
      <dgm:prSet/>
      <dgm:spPr/>
      <dgm:t>
        <a:bodyPr/>
        <a:lstStyle/>
        <a:p>
          <a:r>
            <a:rPr lang="en-GB" dirty="0"/>
            <a:t>Improve the image and experience of people with learning disabilities</a:t>
          </a:r>
        </a:p>
      </dgm:t>
    </dgm:pt>
    <dgm:pt modelId="{A72ACC07-51E5-CB46-A7EC-F07244904020}" type="parTrans" cxnId="{45DCA086-7A2B-7C40-B48E-8591B363F9D1}">
      <dgm:prSet/>
      <dgm:spPr/>
      <dgm:t>
        <a:bodyPr/>
        <a:lstStyle/>
        <a:p>
          <a:endParaRPr lang="en-GB"/>
        </a:p>
      </dgm:t>
    </dgm:pt>
    <dgm:pt modelId="{5CA9554D-42E3-9F45-A07F-581F72F60F24}" type="sibTrans" cxnId="{45DCA086-7A2B-7C40-B48E-8591B363F9D1}">
      <dgm:prSet/>
      <dgm:spPr/>
      <dgm:t>
        <a:bodyPr/>
        <a:lstStyle/>
        <a:p>
          <a:endParaRPr lang="en-GB"/>
        </a:p>
      </dgm:t>
    </dgm:pt>
    <dgm:pt modelId="{8CA52F65-CE96-F34D-8148-121856C00E47}" type="pres">
      <dgm:prSet presAssocID="{DAA81B18-33A1-4714-B5A4-4D10C6C15FB2}" presName="diagram" presStyleCnt="0">
        <dgm:presLayoutVars>
          <dgm:dir/>
          <dgm:resizeHandles val="exact"/>
        </dgm:presLayoutVars>
      </dgm:prSet>
      <dgm:spPr/>
    </dgm:pt>
    <dgm:pt modelId="{AC7F8F0E-229C-CF46-A956-91CDF2A05CAB}" type="pres">
      <dgm:prSet presAssocID="{26BBDF74-93A2-4439-815F-4DBEC23D19AA}" presName="node" presStyleLbl="node1" presStyleIdx="0" presStyleCnt="5">
        <dgm:presLayoutVars>
          <dgm:bulletEnabled val="1"/>
        </dgm:presLayoutVars>
      </dgm:prSet>
      <dgm:spPr/>
    </dgm:pt>
    <dgm:pt modelId="{A5FE5CC1-E7E8-6F42-B957-BC85AAD466D5}" type="pres">
      <dgm:prSet presAssocID="{7D7754AA-8A7A-449C-B429-BB8D9E85B1A4}" presName="sibTrans" presStyleCnt="0"/>
      <dgm:spPr/>
    </dgm:pt>
    <dgm:pt modelId="{1FDA2E16-51A1-C247-AB9B-FB8CDF243155}" type="pres">
      <dgm:prSet presAssocID="{9E9E5F43-37D1-4682-8EEC-3D24F818CE06}" presName="node" presStyleLbl="node1" presStyleIdx="1" presStyleCnt="5">
        <dgm:presLayoutVars>
          <dgm:bulletEnabled val="1"/>
        </dgm:presLayoutVars>
      </dgm:prSet>
      <dgm:spPr/>
    </dgm:pt>
    <dgm:pt modelId="{E5760DF8-B8D2-914A-91FC-120811D4BAD3}" type="pres">
      <dgm:prSet presAssocID="{DF0E2F8D-66A3-413E-9000-F049F23EC577}" presName="sibTrans" presStyleCnt="0"/>
      <dgm:spPr/>
    </dgm:pt>
    <dgm:pt modelId="{9DCF9926-56EC-8746-BE0E-678357AD80C2}" type="pres">
      <dgm:prSet presAssocID="{03891C5B-149C-4791-B2B3-F241FFC31678}" presName="node" presStyleLbl="node1" presStyleIdx="2" presStyleCnt="5">
        <dgm:presLayoutVars>
          <dgm:bulletEnabled val="1"/>
        </dgm:presLayoutVars>
      </dgm:prSet>
      <dgm:spPr/>
    </dgm:pt>
    <dgm:pt modelId="{44234F30-11D9-924C-A046-2266E7ACC83E}" type="pres">
      <dgm:prSet presAssocID="{F4B28F80-DDF3-4C04-B08D-288DF2CD95DC}" presName="sibTrans" presStyleCnt="0"/>
      <dgm:spPr/>
    </dgm:pt>
    <dgm:pt modelId="{2FCA7A02-4079-724F-97CF-49EAB89A4841}" type="pres">
      <dgm:prSet presAssocID="{5A7CA7D2-057C-BC4F-A670-5E2934F34CB7}" presName="node" presStyleLbl="node1" presStyleIdx="3" presStyleCnt="5">
        <dgm:presLayoutVars>
          <dgm:bulletEnabled val="1"/>
        </dgm:presLayoutVars>
      </dgm:prSet>
      <dgm:spPr/>
    </dgm:pt>
    <dgm:pt modelId="{220D10FE-81E6-294F-89F6-EACFF7B7F7D7}" type="pres">
      <dgm:prSet presAssocID="{A4C36F09-8366-1E4B-97DC-3B9AAC7E0AEB}" presName="sibTrans" presStyleCnt="0"/>
      <dgm:spPr/>
    </dgm:pt>
    <dgm:pt modelId="{527ED78D-FA31-E848-8BF4-858713284395}" type="pres">
      <dgm:prSet presAssocID="{48BD5529-2A41-0F41-B13E-618C1B3A92D5}" presName="node" presStyleLbl="node1" presStyleIdx="4" presStyleCnt="5">
        <dgm:presLayoutVars>
          <dgm:bulletEnabled val="1"/>
        </dgm:presLayoutVars>
      </dgm:prSet>
      <dgm:spPr/>
    </dgm:pt>
  </dgm:ptLst>
  <dgm:cxnLst>
    <dgm:cxn modelId="{DF621009-8CE1-A740-9E98-4F085C7B6F13}" type="presOf" srcId="{03891C5B-149C-4791-B2B3-F241FFC31678}" destId="{9DCF9926-56EC-8746-BE0E-678357AD80C2}" srcOrd="0" destOrd="0" presId="urn:microsoft.com/office/officeart/2005/8/layout/default"/>
    <dgm:cxn modelId="{B151F414-5009-4A63-B6C1-D4778AF23D7A}" srcId="{DAA81B18-33A1-4714-B5A4-4D10C6C15FB2}" destId="{26BBDF74-93A2-4439-815F-4DBEC23D19AA}" srcOrd="0" destOrd="0" parTransId="{63E36642-E40D-449A-BC2F-8B31B397FC41}" sibTransId="{7D7754AA-8A7A-449C-B429-BB8D9E85B1A4}"/>
    <dgm:cxn modelId="{6CE6A47B-FE6B-C94E-80E1-2BC8329C1A78}" type="presOf" srcId="{9E9E5F43-37D1-4682-8EEC-3D24F818CE06}" destId="{1FDA2E16-51A1-C247-AB9B-FB8CDF243155}" srcOrd="0" destOrd="0" presId="urn:microsoft.com/office/officeart/2005/8/layout/default"/>
    <dgm:cxn modelId="{F6092683-52F3-A741-BBD9-059C0A78CAE6}" type="presOf" srcId="{DAA81B18-33A1-4714-B5A4-4D10C6C15FB2}" destId="{8CA52F65-CE96-F34D-8148-121856C00E47}" srcOrd="0" destOrd="0" presId="urn:microsoft.com/office/officeart/2005/8/layout/default"/>
    <dgm:cxn modelId="{45DCA086-7A2B-7C40-B48E-8591B363F9D1}" srcId="{DAA81B18-33A1-4714-B5A4-4D10C6C15FB2}" destId="{48BD5529-2A41-0F41-B13E-618C1B3A92D5}" srcOrd="4" destOrd="0" parTransId="{A72ACC07-51E5-CB46-A7EC-F07244904020}" sibTransId="{5CA9554D-42E3-9F45-A07F-581F72F60F24}"/>
    <dgm:cxn modelId="{058EF6A4-504D-4718-8A7B-534EDD349F0B}" srcId="{DAA81B18-33A1-4714-B5A4-4D10C6C15FB2}" destId="{03891C5B-149C-4791-B2B3-F241FFC31678}" srcOrd="2" destOrd="0" parTransId="{029F92AD-7142-4795-8D27-34D1E06ED957}" sibTransId="{F4B28F80-DDF3-4C04-B08D-288DF2CD95DC}"/>
    <dgm:cxn modelId="{951746C0-7129-834C-9CCC-F85E928E454E}" type="presOf" srcId="{5A7CA7D2-057C-BC4F-A670-5E2934F34CB7}" destId="{2FCA7A02-4079-724F-97CF-49EAB89A4841}" srcOrd="0" destOrd="0" presId="urn:microsoft.com/office/officeart/2005/8/layout/default"/>
    <dgm:cxn modelId="{8CFFD6E9-D1C9-4C44-BE0A-B14BC331BC83}" srcId="{DAA81B18-33A1-4714-B5A4-4D10C6C15FB2}" destId="{5A7CA7D2-057C-BC4F-A670-5E2934F34CB7}" srcOrd="3" destOrd="0" parTransId="{54FADF2B-9468-6345-B227-72959056F968}" sibTransId="{A4C36F09-8366-1E4B-97DC-3B9AAC7E0AEB}"/>
    <dgm:cxn modelId="{6EA9E3FA-11EB-EC4E-B7C3-E433C2BFDFA6}" type="presOf" srcId="{48BD5529-2A41-0F41-B13E-618C1B3A92D5}" destId="{527ED78D-FA31-E848-8BF4-858713284395}" srcOrd="0" destOrd="0" presId="urn:microsoft.com/office/officeart/2005/8/layout/default"/>
    <dgm:cxn modelId="{166588FD-165C-3D4A-A2E0-F1E6CC47878A}" type="presOf" srcId="{26BBDF74-93A2-4439-815F-4DBEC23D19AA}" destId="{AC7F8F0E-229C-CF46-A956-91CDF2A05CAB}" srcOrd="0" destOrd="0" presId="urn:microsoft.com/office/officeart/2005/8/layout/default"/>
    <dgm:cxn modelId="{28D12AFE-9F9E-4AE3-BC01-2CEFC7423F02}" srcId="{DAA81B18-33A1-4714-B5A4-4D10C6C15FB2}" destId="{9E9E5F43-37D1-4682-8EEC-3D24F818CE06}" srcOrd="1" destOrd="0" parTransId="{276C21A9-83CE-48D6-A8CA-E5C24A201AF9}" sibTransId="{DF0E2F8D-66A3-413E-9000-F049F23EC577}"/>
    <dgm:cxn modelId="{597DCA89-B0F3-E24E-975A-EA8236E90331}" type="presParOf" srcId="{8CA52F65-CE96-F34D-8148-121856C00E47}" destId="{AC7F8F0E-229C-CF46-A956-91CDF2A05CAB}" srcOrd="0" destOrd="0" presId="urn:microsoft.com/office/officeart/2005/8/layout/default"/>
    <dgm:cxn modelId="{22CB3127-6774-8E40-8E47-CB0014DCEB99}" type="presParOf" srcId="{8CA52F65-CE96-F34D-8148-121856C00E47}" destId="{A5FE5CC1-E7E8-6F42-B957-BC85AAD466D5}" srcOrd="1" destOrd="0" presId="urn:microsoft.com/office/officeart/2005/8/layout/default"/>
    <dgm:cxn modelId="{8290670B-D03B-E341-B0B5-51313915B285}" type="presParOf" srcId="{8CA52F65-CE96-F34D-8148-121856C00E47}" destId="{1FDA2E16-51A1-C247-AB9B-FB8CDF243155}" srcOrd="2" destOrd="0" presId="urn:microsoft.com/office/officeart/2005/8/layout/default"/>
    <dgm:cxn modelId="{D595B6B0-9F37-1D42-BBDA-58E6B9E820C9}" type="presParOf" srcId="{8CA52F65-CE96-F34D-8148-121856C00E47}" destId="{E5760DF8-B8D2-914A-91FC-120811D4BAD3}" srcOrd="3" destOrd="0" presId="urn:microsoft.com/office/officeart/2005/8/layout/default"/>
    <dgm:cxn modelId="{5A585FFB-5717-2D41-B5E2-97B45B0051C7}" type="presParOf" srcId="{8CA52F65-CE96-F34D-8148-121856C00E47}" destId="{9DCF9926-56EC-8746-BE0E-678357AD80C2}" srcOrd="4" destOrd="0" presId="urn:microsoft.com/office/officeart/2005/8/layout/default"/>
    <dgm:cxn modelId="{0ECD5D2A-0D46-4343-8BE6-A5F4868E3371}" type="presParOf" srcId="{8CA52F65-CE96-F34D-8148-121856C00E47}" destId="{44234F30-11D9-924C-A046-2266E7ACC83E}" srcOrd="5" destOrd="0" presId="urn:microsoft.com/office/officeart/2005/8/layout/default"/>
    <dgm:cxn modelId="{DE1E844D-BEFA-A642-9706-C4914EA02382}" type="presParOf" srcId="{8CA52F65-CE96-F34D-8148-121856C00E47}" destId="{2FCA7A02-4079-724F-97CF-49EAB89A4841}" srcOrd="6" destOrd="0" presId="urn:microsoft.com/office/officeart/2005/8/layout/default"/>
    <dgm:cxn modelId="{1CAC8047-D710-6E4E-88FC-34D52BB2B22F}" type="presParOf" srcId="{8CA52F65-CE96-F34D-8148-121856C00E47}" destId="{220D10FE-81E6-294F-89F6-EACFF7B7F7D7}" srcOrd="7" destOrd="0" presId="urn:microsoft.com/office/officeart/2005/8/layout/default"/>
    <dgm:cxn modelId="{CB853BE8-7590-9B4D-B5E3-253DC5914BA4}" type="presParOf" srcId="{8CA52F65-CE96-F34D-8148-121856C00E47}" destId="{527ED78D-FA31-E848-8BF4-858713284395}" srcOrd="8"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DAA81B18-33A1-4714-B5A4-4D10C6C15FB2}" type="doc">
      <dgm:prSet loTypeId="urn:microsoft.com/office/officeart/2005/8/layout/vList2" loCatId="list" qsTypeId="urn:microsoft.com/office/officeart/2005/8/quickstyle/simple1" qsCatId="simple" csTypeId="urn:microsoft.com/office/officeart/2005/8/colors/colorful2" csCatId="colorful" phldr="1"/>
      <dgm:spPr/>
      <dgm:t>
        <a:bodyPr/>
        <a:lstStyle/>
        <a:p>
          <a:endParaRPr lang="en-US"/>
        </a:p>
      </dgm:t>
    </dgm:pt>
    <dgm:pt modelId="{26BBDF74-93A2-4439-815F-4DBEC23D19AA}">
      <dgm:prSet/>
      <dgm:spPr/>
      <dgm:t>
        <a:bodyPr/>
        <a:lstStyle/>
        <a:p>
          <a:r>
            <a:rPr lang="en-GB"/>
            <a:t>56,000 people with a learning disability                                   (Office for National Statistics, 2023)</a:t>
          </a:r>
          <a:endParaRPr lang="en-US"/>
        </a:p>
      </dgm:t>
    </dgm:pt>
    <dgm:pt modelId="{63E36642-E40D-449A-BC2F-8B31B397FC41}" type="parTrans" cxnId="{B151F414-5009-4A63-B6C1-D4778AF23D7A}">
      <dgm:prSet/>
      <dgm:spPr/>
      <dgm:t>
        <a:bodyPr/>
        <a:lstStyle/>
        <a:p>
          <a:endParaRPr lang="en-US"/>
        </a:p>
      </dgm:t>
    </dgm:pt>
    <dgm:pt modelId="{7D7754AA-8A7A-449C-B429-BB8D9E85B1A4}" type="sibTrans" cxnId="{B151F414-5009-4A63-B6C1-D4778AF23D7A}">
      <dgm:prSet/>
      <dgm:spPr/>
      <dgm:t>
        <a:bodyPr/>
        <a:lstStyle/>
        <a:p>
          <a:endParaRPr lang="en-US"/>
        </a:p>
      </dgm:t>
    </dgm:pt>
    <dgm:pt modelId="{9E9E5F43-37D1-4682-8EEC-3D24F818CE06}">
      <dgm:prSet/>
      <dgm:spPr/>
      <dgm:t>
        <a:bodyPr/>
        <a:lstStyle/>
        <a:p>
          <a:r>
            <a:rPr lang="en-GB"/>
            <a:t>84,134 people employed                (Social Care Wales, 2023) </a:t>
          </a:r>
          <a:endParaRPr lang="en-US"/>
        </a:p>
      </dgm:t>
    </dgm:pt>
    <dgm:pt modelId="{276C21A9-83CE-48D6-A8CA-E5C24A201AF9}" type="parTrans" cxnId="{28D12AFE-9F9E-4AE3-BC01-2CEFC7423F02}">
      <dgm:prSet/>
      <dgm:spPr/>
      <dgm:t>
        <a:bodyPr/>
        <a:lstStyle/>
        <a:p>
          <a:endParaRPr lang="en-US"/>
        </a:p>
      </dgm:t>
    </dgm:pt>
    <dgm:pt modelId="{DF0E2F8D-66A3-413E-9000-F049F23EC577}" type="sibTrans" cxnId="{28D12AFE-9F9E-4AE3-BC01-2CEFC7423F02}">
      <dgm:prSet/>
      <dgm:spPr/>
      <dgm:t>
        <a:bodyPr/>
        <a:lstStyle/>
        <a:p>
          <a:endParaRPr lang="en-US"/>
        </a:p>
      </dgm:t>
    </dgm:pt>
    <dgm:pt modelId="{03891C5B-149C-4791-B2B3-F241FFC31678}">
      <dgm:prSet/>
      <dgm:spPr/>
      <dgm:t>
        <a:bodyPr/>
        <a:lstStyle/>
        <a:p>
          <a:r>
            <a:rPr lang="en-GB"/>
            <a:t>5,323 vacancies (Social Care Wales, 2023)</a:t>
          </a:r>
          <a:endParaRPr lang="en-US"/>
        </a:p>
      </dgm:t>
    </dgm:pt>
    <dgm:pt modelId="{029F92AD-7142-4795-8D27-34D1E06ED957}" type="parTrans" cxnId="{058EF6A4-504D-4718-8A7B-534EDD349F0B}">
      <dgm:prSet/>
      <dgm:spPr/>
      <dgm:t>
        <a:bodyPr/>
        <a:lstStyle/>
        <a:p>
          <a:endParaRPr lang="en-US"/>
        </a:p>
      </dgm:t>
    </dgm:pt>
    <dgm:pt modelId="{F4B28F80-DDF3-4C04-B08D-288DF2CD95DC}" type="sibTrans" cxnId="{058EF6A4-504D-4718-8A7B-534EDD349F0B}">
      <dgm:prSet/>
      <dgm:spPr/>
      <dgm:t>
        <a:bodyPr/>
        <a:lstStyle/>
        <a:p>
          <a:endParaRPr lang="en-US"/>
        </a:p>
      </dgm:t>
    </dgm:pt>
    <dgm:pt modelId="{761D548C-1C8A-8142-A690-46CC7CBB4399}" type="pres">
      <dgm:prSet presAssocID="{DAA81B18-33A1-4714-B5A4-4D10C6C15FB2}" presName="linear" presStyleCnt="0">
        <dgm:presLayoutVars>
          <dgm:animLvl val="lvl"/>
          <dgm:resizeHandles val="exact"/>
        </dgm:presLayoutVars>
      </dgm:prSet>
      <dgm:spPr/>
    </dgm:pt>
    <dgm:pt modelId="{68AEDC5A-896C-F64C-9FC1-00BCEB765048}" type="pres">
      <dgm:prSet presAssocID="{26BBDF74-93A2-4439-815F-4DBEC23D19AA}" presName="parentText" presStyleLbl="node1" presStyleIdx="0" presStyleCnt="3">
        <dgm:presLayoutVars>
          <dgm:chMax val="0"/>
          <dgm:bulletEnabled val="1"/>
        </dgm:presLayoutVars>
      </dgm:prSet>
      <dgm:spPr/>
    </dgm:pt>
    <dgm:pt modelId="{3B48B491-167F-224B-BC18-E587B0829373}" type="pres">
      <dgm:prSet presAssocID="{7D7754AA-8A7A-449C-B429-BB8D9E85B1A4}" presName="spacer" presStyleCnt="0"/>
      <dgm:spPr/>
    </dgm:pt>
    <dgm:pt modelId="{828BF55A-6CA3-D242-8212-F8C2D0BE5AEE}" type="pres">
      <dgm:prSet presAssocID="{9E9E5F43-37D1-4682-8EEC-3D24F818CE06}" presName="parentText" presStyleLbl="node1" presStyleIdx="1" presStyleCnt="3">
        <dgm:presLayoutVars>
          <dgm:chMax val="0"/>
          <dgm:bulletEnabled val="1"/>
        </dgm:presLayoutVars>
      </dgm:prSet>
      <dgm:spPr/>
    </dgm:pt>
    <dgm:pt modelId="{5CB8A1F3-30CD-F84B-BADE-7C639E63DF2B}" type="pres">
      <dgm:prSet presAssocID="{DF0E2F8D-66A3-413E-9000-F049F23EC577}" presName="spacer" presStyleCnt="0"/>
      <dgm:spPr/>
    </dgm:pt>
    <dgm:pt modelId="{400587EF-3738-3D4D-B816-C13AA7D12A4C}" type="pres">
      <dgm:prSet presAssocID="{03891C5B-149C-4791-B2B3-F241FFC31678}" presName="parentText" presStyleLbl="node1" presStyleIdx="2" presStyleCnt="3">
        <dgm:presLayoutVars>
          <dgm:chMax val="0"/>
          <dgm:bulletEnabled val="1"/>
        </dgm:presLayoutVars>
      </dgm:prSet>
      <dgm:spPr/>
    </dgm:pt>
  </dgm:ptLst>
  <dgm:cxnLst>
    <dgm:cxn modelId="{840FF909-1BDD-C44E-BD41-2A9FFA4F8FBB}" type="presOf" srcId="{03891C5B-149C-4791-B2B3-F241FFC31678}" destId="{400587EF-3738-3D4D-B816-C13AA7D12A4C}" srcOrd="0" destOrd="0" presId="urn:microsoft.com/office/officeart/2005/8/layout/vList2"/>
    <dgm:cxn modelId="{B151F414-5009-4A63-B6C1-D4778AF23D7A}" srcId="{DAA81B18-33A1-4714-B5A4-4D10C6C15FB2}" destId="{26BBDF74-93A2-4439-815F-4DBEC23D19AA}" srcOrd="0" destOrd="0" parTransId="{63E36642-E40D-449A-BC2F-8B31B397FC41}" sibTransId="{7D7754AA-8A7A-449C-B429-BB8D9E85B1A4}"/>
    <dgm:cxn modelId="{E2691D21-624C-9444-9916-480F7BD206AF}" type="presOf" srcId="{9E9E5F43-37D1-4682-8EEC-3D24F818CE06}" destId="{828BF55A-6CA3-D242-8212-F8C2D0BE5AEE}" srcOrd="0" destOrd="0" presId="urn:microsoft.com/office/officeart/2005/8/layout/vList2"/>
    <dgm:cxn modelId="{058EF6A4-504D-4718-8A7B-534EDD349F0B}" srcId="{DAA81B18-33A1-4714-B5A4-4D10C6C15FB2}" destId="{03891C5B-149C-4791-B2B3-F241FFC31678}" srcOrd="2" destOrd="0" parTransId="{029F92AD-7142-4795-8D27-34D1E06ED957}" sibTransId="{F4B28F80-DDF3-4C04-B08D-288DF2CD95DC}"/>
    <dgm:cxn modelId="{D8AAFDAB-6723-A44E-B0F2-9CA3D89EAB14}" type="presOf" srcId="{DAA81B18-33A1-4714-B5A4-4D10C6C15FB2}" destId="{761D548C-1C8A-8142-A690-46CC7CBB4399}" srcOrd="0" destOrd="0" presId="urn:microsoft.com/office/officeart/2005/8/layout/vList2"/>
    <dgm:cxn modelId="{D0ADD9AE-5C00-2D4C-80CF-F302920BD1B0}" type="presOf" srcId="{26BBDF74-93A2-4439-815F-4DBEC23D19AA}" destId="{68AEDC5A-896C-F64C-9FC1-00BCEB765048}" srcOrd="0" destOrd="0" presId="urn:microsoft.com/office/officeart/2005/8/layout/vList2"/>
    <dgm:cxn modelId="{28D12AFE-9F9E-4AE3-BC01-2CEFC7423F02}" srcId="{DAA81B18-33A1-4714-B5A4-4D10C6C15FB2}" destId="{9E9E5F43-37D1-4682-8EEC-3D24F818CE06}" srcOrd="1" destOrd="0" parTransId="{276C21A9-83CE-48D6-A8CA-E5C24A201AF9}" sibTransId="{DF0E2F8D-66A3-413E-9000-F049F23EC577}"/>
    <dgm:cxn modelId="{C42E98D2-753B-9E45-ABF0-CFEBEAD28003}" type="presParOf" srcId="{761D548C-1C8A-8142-A690-46CC7CBB4399}" destId="{68AEDC5A-896C-F64C-9FC1-00BCEB765048}" srcOrd="0" destOrd="0" presId="urn:microsoft.com/office/officeart/2005/8/layout/vList2"/>
    <dgm:cxn modelId="{414F008D-67F9-614B-971E-CB336ED48061}" type="presParOf" srcId="{761D548C-1C8A-8142-A690-46CC7CBB4399}" destId="{3B48B491-167F-224B-BC18-E587B0829373}" srcOrd="1" destOrd="0" presId="urn:microsoft.com/office/officeart/2005/8/layout/vList2"/>
    <dgm:cxn modelId="{B9F45F96-0813-BB4A-B7D8-0CB04F92A96C}" type="presParOf" srcId="{761D548C-1C8A-8142-A690-46CC7CBB4399}" destId="{828BF55A-6CA3-D242-8212-F8C2D0BE5AEE}" srcOrd="2" destOrd="0" presId="urn:microsoft.com/office/officeart/2005/8/layout/vList2"/>
    <dgm:cxn modelId="{359BEED4-28DA-6846-BEC3-A405207EF461}" type="presParOf" srcId="{761D548C-1C8A-8142-A690-46CC7CBB4399}" destId="{5CB8A1F3-30CD-F84B-BADE-7C639E63DF2B}" srcOrd="3" destOrd="0" presId="urn:microsoft.com/office/officeart/2005/8/layout/vList2"/>
    <dgm:cxn modelId="{BDCEC1B5-0833-054D-ABC6-0EEA4C6BD64B}" type="presParOf" srcId="{761D548C-1C8A-8142-A690-46CC7CBB4399}" destId="{400587EF-3738-3D4D-B816-C13AA7D12A4C}" srcOrd="4"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ABFE9CD3-A915-40F3-9756-843823560453}" type="doc">
      <dgm:prSet loTypeId="urn:microsoft.com/office/officeart/2005/8/layout/default" loCatId="list" qsTypeId="urn:microsoft.com/office/officeart/2005/8/quickstyle/simple2" qsCatId="simple" csTypeId="urn:microsoft.com/office/officeart/2005/8/colors/accent6_2" csCatId="accent6"/>
      <dgm:spPr/>
      <dgm:t>
        <a:bodyPr/>
        <a:lstStyle/>
        <a:p>
          <a:endParaRPr lang="en-US"/>
        </a:p>
      </dgm:t>
    </dgm:pt>
    <dgm:pt modelId="{D89DE242-5D98-4B73-B3E5-B9AC38C98B07}">
      <dgm:prSet/>
      <dgm:spPr/>
      <dgm:t>
        <a:bodyPr/>
        <a:lstStyle/>
        <a:p>
          <a:r>
            <a:rPr lang="en-GB"/>
            <a:t>Support with Personal Care</a:t>
          </a:r>
          <a:endParaRPr lang="en-US"/>
        </a:p>
      </dgm:t>
    </dgm:pt>
    <dgm:pt modelId="{1E5DCC14-3609-4417-9127-2FDA6033B05C}" type="parTrans" cxnId="{1D892169-0D49-49AA-93E4-272E950E3643}">
      <dgm:prSet/>
      <dgm:spPr/>
      <dgm:t>
        <a:bodyPr/>
        <a:lstStyle/>
        <a:p>
          <a:endParaRPr lang="en-US"/>
        </a:p>
      </dgm:t>
    </dgm:pt>
    <dgm:pt modelId="{20556C7C-B71F-4DEC-BE6E-BC6D69BE836F}" type="sibTrans" cxnId="{1D892169-0D49-49AA-93E4-272E950E3643}">
      <dgm:prSet/>
      <dgm:spPr/>
      <dgm:t>
        <a:bodyPr/>
        <a:lstStyle/>
        <a:p>
          <a:endParaRPr lang="en-US"/>
        </a:p>
      </dgm:t>
    </dgm:pt>
    <dgm:pt modelId="{49217AB4-B8B7-479F-AC04-07961CFE417A}">
      <dgm:prSet/>
      <dgm:spPr/>
      <dgm:t>
        <a:bodyPr/>
        <a:lstStyle/>
        <a:p>
          <a:r>
            <a:rPr lang="en-GB"/>
            <a:t>Carrying out Observations</a:t>
          </a:r>
          <a:endParaRPr lang="en-US"/>
        </a:p>
      </dgm:t>
    </dgm:pt>
    <dgm:pt modelId="{98F03673-01E3-472A-AFEC-FB7DE149C811}" type="parTrans" cxnId="{5B4EBF19-72DB-4BF2-81AD-60760EE51C9C}">
      <dgm:prSet/>
      <dgm:spPr/>
      <dgm:t>
        <a:bodyPr/>
        <a:lstStyle/>
        <a:p>
          <a:endParaRPr lang="en-US"/>
        </a:p>
      </dgm:t>
    </dgm:pt>
    <dgm:pt modelId="{5478F9F4-36AF-44CE-8922-D99AAE142A57}" type="sibTrans" cxnId="{5B4EBF19-72DB-4BF2-81AD-60760EE51C9C}">
      <dgm:prSet/>
      <dgm:spPr/>
      <dgm:t>
        <a:bodyPr/>
        <a:lstStyle/>
        <a:p>
          <a:endParaRPr lang="en-US"/>
        </a:p>
      </dgm:t>
    </dgm:pt>
    <dgm:pt modelId="{3D4221D7-EDB8-4EF8-9014-3C46F6E8DA0B}">
      <dgm:prSet/>
      <dgm:spPr/>
      <dgm:t>
        <a:bodyPr/>
        <a:lstStyle/>
        <a:p>
          <a:r>
            <a:rPr lang="en-GB"/>
            <a:t>Supporting with Eating &amp; Drinking</a:t>
          </a:r>
          <a:endParaRPr lang="en-US"/>
        </a:p>
      </dgm:t>
    </dgm:pt>
    <dgm:pt modelId="{78536EC9-02A4-458C-B8DA-46E5CA2E9067}" type="parTrans" cxnId="{E53C15AB-48C1-432B-B0FB-6860D5757B00}">
      <dgm:prSet/>
      <dgm:spPr/>
      <dgm:t>
        <a:bodyPr/>
        <a:lstStyle/>
        <a:p>
          <a:endParaRPr lang="en-US"/>
        </a:p>
      </dgm:t>
    </dgm:pt>
    <dgm:pt modelId="{D15CD777-18A7-407B-A8AF-CE65A4A07F62}" type="sibTrans" cxnId="{E53C15AB-48C1-432B-B0FB-6860D5757B00}">
      <dgm:prSet/>
      <dgm:spPr/>
      <dgm:t>
        <a:bodyPr/>
        <a:lstStyle/>
        <a:p>
          <a:endParaRPr lang="en-US"/>
        </a:p>
      </dgm:t>
    </dgm:pt>
    <dgm:pt modelId="{69AAC1B4-EDB5-49B9-BF3E-DE1EBB0CB009}">
      <dgm:prSet/>
      <dgm:spPr/>
      <dgm:t>
        <a:bodyPr/>
        <a:lstStyle/>
        <a:p>
          <a:r>
            <a:rPr lang="en-GB"/>
            <a:t>Following Management Plans</a:t>
          </a:r>
          <a:endParaRPr lang="en-US"/>
        </a:p>
      </dgm:t>
    </dgm:pt>
    <dgm:pt modelId="{1A3F71A0-9B93-463E-B40F-53F8FCA1EAC1}" type="parTrans" cxnId="{7A9D1643-B170-4D1F-A0B1-923330B46783}">
      <dgm:prSet/>
      <dgm:spPr/>
      <dgm:t>
        <a:bodyPr/>
        <a:lstStyle/>
        <a:p>
          <a:endParaRPr lang="en-US"/>
        </a:p>
      </dgm:t>
    </dgm:pt>
    <dgm:pt modelId="{9515CA99-AFC3-4258-84A8-0397D03115A0}" type="sibTrans" cxnId="{7A9D1643-B170-4D1F-A0B1-923330B46783}">
      <dgm:prSet/>
      <dgm:spPr/>
      <dgm:t>
        <a:bodyPr/>
        <a:lstStyle/>
        <a:p>
          <a:endParaRPr lang="en-US"/>
        </a:p>
      </dgm:t>
    </dgm:pt>
    <dgm:pt modelId="{AB8CCA45-665F-4DEF-B5F3-E57D092CAC67}">
      <dgm:prSet/>
      <dgm:spPr/>
      <dgm:t>
        <a:bodyPr/>
        <a:lstStyle/>
        <a:p>
          <a:r>
            <a:rPr lang="en-GB"/>
            <a:t>Supporting with Toileting Needs / Incontinent aids</a:t>
          </a:r>
          <a:endParaRPr lang="en-US"/>
        </a:p>
      </dgm:t>
    </dgm:pt>
    <dgm:pt modelId="{C911F397-EC3F-46B1-9C98-F53CAE305BAC}" type="parTrans" cxnId="{E9647498-49B4-4F4E-B75B-76BC87224A33}">
      <dgm:prSet/>
      <dgm:spPr/>
      <dgm:t>
        <a:bodyPr/>
        <a:lstStyle/>
        <a:p>
          <a:endParaRPr lang="en-US"/>
        </a:p>
      </dgm:t>
    </dgm:pt>
    <dgm:pt modelId="{3BC744D9-B77F-45A1-9848-3B307D9F112A}" type="sibTrans" cxnId="{E9647498-49B4-4F4E-B75B-76BC87224A33}">
      <dgm:prSet/>
      <dgm:spPr/>
      <dgm:t>
        <a:bodyPr/>
        <a:lstStyle/>
        <a:p>
          <a:endParaRPr lang="en-US"/>
        </a:p>
      </dgm:t>
    </dgm:pt>
    <dgm:pt modelId="{A801CD1B-1A55-4CAF-B321-8B5801CE4AE6}">
      <dgm:prSet/>
      <dgm:spPr/>
      <dgm:t>
        <a:bodyPr/>
        <a:lstStyle/>
        <a:p>
          <a:r>
            <a:rPr lang="en-GB"/>
            <a:t>Moving &amp; Positioning</a:t>
          </a:r>
          <a:endParaRPr lang="en-US"/>
        </a:p>
      </dgm:t>
    </dgm:pt>
    <dgm:pt modelId="{014A8D6D-35BD-45BD-995C-6ABD900976C2}" type="parTrans" cxnId="{B3720C42-B696-48BA-B8FF-DFAC42301093}">
      <dgm:prSet/>
      <dgm:spPr/>
      <dgm:t>
        <a:bodyPr/>
        <a:lstStyle/>
        <a:p>
          <a:endParaRPr lang="en-US"/>
        </a:p>
      </dgm:t>
    </dgm:pt>
    <dgm:pt modelId="{DC90C19C-440B-4314-BC2D-BCD05136DC48}" type="sibTrans" cxnId="{B3720C42-B696-48BA-B8FF-DFAC42301093}">
      <dgm:prSet/>
      <dgm:spPr/>
      <dgm:t>
        <a:bodyPr/>
        <a:lstStyle/>
        <a:p>
          <a:endParaRPr lang="en-US"/>
        </a:p>
      </dgm:t>
    </dgm:pt>
    <dgm:pt modelId="{A49C02E3-836D-4FFD-9D92-FA44BF6A5103}">
      <dgm:prSet/>
      <dgm:spPr/>
      <dgm:t>
        <a:bodyPr/>
        <a:lstStyle/>
        <a:p>
          <a:r>
            <a:rPr lang="en-GB"/>
            <a:t>Awareness of how a person is presenting</a:t>
          </a:r>
          <a:endParaRPr lang="en-US"/>
        </a:p>
      </dgm:t>
    </dgm:pt>
    <dgm:pt modelId="{68964FCC-9F5B-4AEE-B0CC-AD75D6CAB511}" type="parTrans" cxnId="{F28CFAC0-04E1-4BCA-9594-0C0C928F366C}">
      <dgm:prSet/>
      <dgm:spPr/>
      <dgm:t>
        <a:bodyPr/>
        <a:lstStyle/>
        <a:p>
          <a:endParaRPr lang="en-US"/>
        </a:p>
      </dgm:t>
    </dgm:pt>
    <dgm:pt modelId="{D1C0117F-E94D-4887-8C84-ABA7BA541C18}" type="sibTrans" cxnId="{F28CFAC0-04E1-4BCA-9594-0C0C928F366C}">
      <dgm:prSet/>
      <dgm:spPr/>
      <dgm:t>
        <a:bodyPr/>
        <a:lstStyle/>
        <a:p>
          <a:endParaRPr lang="en-US"/>
        </a:p>
      </dgm:t>
    </dgm:pt>
    <dgm:pt modelId="{F573DDE2-03E9-4F22-BFF4-22C6A3562CF2}">
      <dgm:prSet/>
      <dgm:spPr/>
      <dgm:t>
        <a:bodyPr/>
        <a:lstStyle/>
        <a:p>
          <a:r>
            <a:rPr lang="en-GB"/>
            <a:t>Communicating with families, and professional agencies</a:t>
          </a:r>
          <a:endParaRPr lang="en-US"/>
        </a:p>
      </dgm:t>
    </dgm:pt>
    <dgm:pt modelId="{D8BCFE01-BCFD-478F-A5F6-7FBF8421657F}" type="parTrans" cxnId="{55B610A0-07C8-40BB-819E-02A4B7237D62}">
      <dgm:prSet/>
      <dgm:spPr/>
      <dgm:t>
        <a:bodyPr/>
        <a:lstStyle/>
        <a:p>
          <a:endParaRPr lang="en-US"/>
        </a:p>
      </dgm:t>
    </dgm:pt>
    <dgm:pt modelId="{ED3C00CF-1BB1-46C3-8C91-139E577AEFB1}" type="sibTrans" cxnId="{55B610A0-07C8-40BB-819E-02A4B7237D62}">
      <dgm:prSet/>
      <dgm:spPr/>
      <dgm:t>
        <a:bodyPr/>
        <a:lstStyle/>
        <a:p>
          <a:endParaRPr lang="en-US"/>
        </a:p>
      </dgm:t>
    </dgm:pt>
    <dgm:pt modelId="{FB8D391A-B121-43AB-9BB1-7B2D1BBFA711}">
      <dgm:prSet/>
      <dgm:spPr/>
      <dgm:t>
        <a:bodyPr/>
        <a:lstStyle/>
        <a:p>
          <a:r>
            <a:rPr lang="en-GB"/>
            <a:t>Attending Appointments</a:t>
          </a:r>
          <a:endParaRPr lang="en-US"/>
        </a:p>
      </dgm:t>
    </dgm:pt>
    <dgm:pt modelId="{442CA7BF-3663-4637-91F8-E895E8A2654D}" type="parTrans" cxnId="{46447798-74B1-4477-8FEF-DF2F945AC671}">
      <dgm:prSet/>
      <dgm:spPr/>
      <dgm:t>
        <a:bodyPr/>
        <a:lstStyle/>
        <a:p>
          <a:endParaRPr lang="en-US"/>
        </a:p>
      </dgm:t>
    </dgm:pt>
    <dgm:pt modelId="{EAC0B987-3CAE-469B-B0B7-611A621DC7D4}" type="sibTrans" cxnId="{46447798-74B1-4477-8FEF-DF2F945AC671}">
      <dgm:prSet/>
      <dgm:spPr/>
      <dgm:t>
        <a:bodyPr/>
        <a:lstStyle/>
        <a:p>
          <a:endParaRPr lang="en-US"/>
        </a:p>
      </dgm:t>
    </dgm:pt>
    <dgm:pt modelId="{53CF54BF-9DD1-FD43-BDC3-C85AF4DF8DA4}" type="pres">
      <dgm:prSet presAssocID="{ABFE9CD3-A915-40F3-9756-843823560453}" presName="diagram" presStyleCnt="0">
        <dgm:presLayoutVars>
          <dgm:dir/>
          <dgm:resizeHandles val="exact"/>
        </dgm:presLayoutVars>
      </dgm:prSet>
      <dgm:spPr/>
    </dgm:pt>
    <dgm:pt modelId="{71DB4D06-5574-2B49-9978-3445EB743DBA}" type="pres">
      <dgm:prSet presAssocID="{D89DE242-5D98-4B73-B3E5-B9AC38C98B07}" presName="node" presStyleLbl="node1" presStyleIdx="0" presStyleCnt="9">
        <dgm:presLayoutVars>
          <dgm:bulletEnabled val="1"/>
        </dgm:presLayoutVars>
      </dgm:prSet>
      <dgm:spPr/>
    </dgm:pt>
    <dgm:pt modelId="{4DF0F42D-B71E-F742-9413-6079822F4FD4}" type="pres">
      <dgm:prSet presAssocID="{20556C7C-B71F-4DEC-BE6E-BC6D69BE836F}" presName="sibTrans" presStyleCnt="0"/>
      <dgm:spPr/>
    </dgm:pt>
    <dgm:pt modelId="{B0D4FB1D-9D21-5840-912B-5AABBBF7070A}" type="pres">
      <dgm:prSet presAssocID="{49217AB4-B8B7-479F-AC04-07961CFE417A}" presName="node" presStyleLbl="node1" presStyleIdx="1" presStyleCnt="9">
        <dgm:presLayoutVars>
          <dgm:bulletEnabled val="1"/>
        </dgm:presLayoutVars>
      </dgm:prSet>
      <dgm:spPr/>
    </dgm:pt>
    <dgm:pt modelId="{CEA61A86-6839-1C40-852C-5FBB61C4EE79}" type="pres">
      <dgm:prSet presAssocID="{5478F9F4-36AF-44CE-8922-D99AAE142A57}" presName="sibTrans" presStyleCnt="0"/>
      <dgm:spPr/>
    </dgm:pt>
    <dgm:pt modelId="{0BAED922-7A83-F843-A334-AE58F7E88334}" type="pres">
      <dgm:prSet presAssocID="{3D4221D7-EDB8-4EF8-9014-3C46F6E8DA0B}" presName="node" presStyleLbl="node1" presStyleIdx="2" presStyleCnt="9">
        <dgm:presLayoutVars>
          <dgm:bulletEnabled val="1"/>
        </dgm:presLayoutVars>
      </dgm:prSet>
      <dgm:spPr/>
    </dgm:pt>
    <dgm:pt modelId="{04902109-6EE0-C042-9124-E51812F6F9A8}" type="pres">
      <dgm:prSet presAssocID="{D15CD777-18A7-407B-A8AF-CE65A4A07F62}" presName="sibTrans" presStyleCnt="0"/>
      <dgm:spPr/>
    </dgm:pt>
    <dgm:pt modelId="{880AC719-1F67-CB4A-A715-D7A8C4611BEF}" type="pres">
      <dgm:prSet presAssocID="{69AAC1B4-EDB5-49B9-BF3E-DE1EBB0CB009}" presName="node" presStyleLbl="node1" presStyleIdx="3" presStyleCnt="9">
        <dgm:presLayoutVars>
          <dgm:bulletEnabled val="1"/>
        </dgm:presLayoutVars>
      </dgm:prSet>
      <dgm:spPr/>
    </dgm:pt>
    <dgm:pt modelId="{E47F4F51-41FD-054B-8DB7-EC4D95849C37}" type="pres">
      <dgm:prSet presAssocID="{9515CA99-AFC3-4258-84A8-0397D03115A0}" presName="sibTrans" presStyleCnt="0"/>
      <dgm:spPr/>
    </dgm:pt>
    <dgm:pt modelId="{1DB5B012-DE09-F641-BF21-ACAE5CFDA4A4}" type="pres">
      <dgm:prSet presAssocID="{AB8CCA45-665F-4DEF-B5F3-E57D092CAC67}" presName="node" presStyleLbl="node1" presStyleIdx="4" presStyleCnt="9">
        <dgm:presLayoutVars>
          <dgm:bulletEnabled val="1"/>
        </dgm:presLayoutVars>
      </dgm:prSet>
      <dgm:spPr/>
    </dgm:pt>
    <dgm:pt modelId="{A2848868-C922-4A4B-AACE-78EC2E0F22DB}" type="pres">
      <dgm:prSet presAssocID="{3BC744D9-B77F-45A1-9848-3B307D9F112A}" presName="sibTrans" presStyleCnt="0"/>
      <dgm:spPr/>
    </dgm:pt>
    <dgm:pt modelId="{08330652-8753-F247-AA1D-4D2BB45838F2}" type="pres">
      <dgm:prSet presAssocID="{A801CD1B-1A55-4CAF-B321-8B5801CE4AE6}" presName="node" presStyleLbl="node1" presStyleIdx="5" presStyleCnt="9">
        <dgm:presLayoutVars>
          <dgm:bulletEnabled val="1"/>
        </dgm:presLayoutVars>
      </dgm:prSet>
      <dgm:spPr/>
    </dgm:pt>
    <dgm:pt modelId="{6845445C-F803-054F-845F-6E9750021CA5}" type="pres">
      <dgm:prSet presAssocID="{DC90C19C-440B-4314-BC2D-BCD05136DC48}" presName="sibTrans" presStyleCnt="0"/>
      <dgm:spPr/>
    </dgm:pt>
    <dgm:pt modelId="{D637F0D9-1F3C-4545-B4C2-9C97EA040BF6}" type="pres">
      <dgm:prSet presAssocID="{A49C02E3-836D-4FFD-9D92-FA44BF6A5103}" presName="node" presStyleLbl="node1" presStyleIdx="6" presStyleCnt="9">
        <dgm:presLayoutVars>
          <dgm:bulletEnabled val="1"/>
        </dgm:presLayoutVars>
      </dgm:prSet>
      <dgm:spPr/>
    </dgm:pt>
    <dgm:pt modelId="{06D374E5-3C09-0A44-A11C-6FD12B92F9D6}" type="pres">
      <dgm:prSet presAssocID="{D1C0117F-E94D-4887-8C84-ABA7BA541C18}" presName="sibTrans" presStyleCnt="0"/>
      <dgm:spPr/>
    </dgm:pt>
    <dgm:pt modelId="{F9CBADD2-9EB7-0F49-A7A0-26951DA8587B}" type="pres">
      <dgm:prSet presAssocID="{F573DDE2-03E9-4F22-BFF4-22C6A3562CF2}" presName="node" presStyleLbl="node1" presStyleIdx="7" presStyleCnt="9">
        <dgm:presLayoutVars>
          <dgm:bulletEnabled val="1"/>
        </dgm:presLayoutVars>
      </dgm:prSet>
      <dgm:spPr/>
    </dgm:pt>
    <dgm:pt modelId="{88F38843-A4E1-7741-AD5B-33DEF463605A}" type="pres">
      <dgm:prSet presAssocID="{ED3C00CF-1BB1-46C3-8C91-139E577AEFB1}" presName="sibTrans" presStyleCnt="0"/>
      <dgm:spPr/>
    </dgm:pt>
    <dgm:pt modelId="{9FE91AFA-3AA9-7C47-83F9-6427EF4DCB29}" type="pres">
      <dgm:prSet presAssocID="{FB8D391A-B121-43AB-9BB1-7B2D1BBFA711}" presName="node" presStyleLbl="node1" presStyleIdx="8" presStyleCnt="9">
        <dgm:presLayoutVars>
          <dgm:bulletEnabled val="1"/>
        </dgm:presLayoutVars>
      </dgm:prSet>
      <dgm:spPr/>
    </dgm:pt>
  </dgm:ptLst>
  <dgm:cxnLst>
    <dgm:cxn modelId="{5B4EBF19-72DB-4BF2-81AD-60760EE51C9C}" srcId="{ABFE9CD3-A915-40F3-9756-843823560453}" destId="{49217AB4-B8B7-479F-AC04-07961CFE417A}" srcOrd="1" destOrd="0" parTransId="{98F03673-01E3-472A-AFEC-FB7DE149C811}" sibTransId="{5478F9F4-36AF-44CE-8922-D99AAE142A57}"/>
    <dgm:cxn modelId="{23A1A91A-8B94-0F4E-B03C-787473819F03}" type="presOf" srcId="{ABFE9CD3-A915-40F3-9756-843823560453}" destId="{53CF54BF-9DD1-FD43-BDC3-C85AF4DF8DA4}" srcOrd="0" destOrd="0" presId="urn:microsoft.com/office/officeart/2005/8/layout/default"/>
    <dgm:cxn modelId="{4E0F7F24-8314-3444-9329-CD9F9F466C5E}" type="presOf" srcId="{69AAC1B4-EDB5-49B9-BF3E-DE1EBB0CB009}" destId="{880AC719-1F67-CB4A-A715-D7A8C4611BEF}" srcOrd="0" destOrd="0" presId="urn:microsoft.com/office/officeart/2005/8/layout/default"/>
    <dgm:cxn modelId="{B3720C42-B696-48BA-B8FF-DFAC42301093}" srcId="{ABFE9CD3-A915-40F3-9756-843823560453}" destId="{A801CD1B-1A55-4CAF-B321-8B5801CE4AE6}" srcOrd="5" destOrd="0" parTransId="{014A8D6D-35BD-45BD-995C-6ABD900976C2}" sibTransId="{DC90C19C-440B-4314-BC2D-BCD05136DC48}"/>
    <dgm:cxn modelId="{7A9D1643-B170-4D1F-A0B1-923330B46783}" srcId="{ABFE9CD3-A915-40F3-9756-843823560453}" destId="{69AAC1B4-EDB5-49B9-BF3E-DE1EBB0CB009}" srcOrd="3" destOrd="0" parTransId="{1A3F71A0-9B93-463E-B40F-53F8FCA1EAC1}" sibTransId="{9515CA99-AFC3-4258-84A8-0397D03115A0}"/>
    <dgm:cxn modelId="{CA1B844A-FC96-C94E-B125-BF92A7D1F7F3}" type="presOf" srcId="{A49C02E3-836D-4FFD-9D92-FA44BF6A5103}" destId="{D637F0D9-1F3C-4545-B4C2-9C97EA040BF6}" srcOrd="0" destOrd="0" presId="urn:microsoft.com/office/officeart/2005/8/layout/default"/>
    <dgm:cxn modelId="{58C4694E-EB87-524F-96EB-4D601DDADE60}" type="presOf" srcId="{F573DDE2-03E9-4F22-BFF4-22C6A3562CF2}" destId="{F9CBADD2-9EB7-0F49-A7A0-26951DA8587B}" srcOrd="0" destOrd="0" presId="urn:microsoft.com/office/officeart/2005/8/layout/default"/>
    <dgm:cxn modelId="{C9939461-8695-AF4E-BD87-16B6D0BF3648}" type="presOf" srcId="{AB8CCA45-665F-4DEF-B5F3-E57D092CAC67}" destId="{1DB5B012-DE09-F641-BF21-ACAE5CFDA4A4}" srcOrd="0" destOrd="0" presId="urn:microsoft.com/office/officeart/2005/8/layout/default"/>
    <dgm:cxn modelId="{1D892169-0D49-49AA-93E4-272E950E3643}" srcId="{ABFE9CD3-A915-40F3-9756-843823560453}" destId="{D89DE242-5D98-4B73-B3E5-B9AC38C98B07}" srcOrd="0" destOrd="0" parTransId="{1E5DCC14-3609-4417-9127-2FDA6033B05C}" sibTransId="{20556C7C-B71F-4DEC-BE6E-BC6D69BE836F}"/>
    <dgm:cxn modelId="{E9647498-49B4-4F4E-B75B-76BC87224A33}" srcId="{ABFE9CD3-A915-40F3-9756-843823560453}" destId="{AB8CCA45-665F-4DEF-B5F3-E57D092CAC67}" srcOrd="4" destOrd="0" parTransId="{C911F397-EC3F-46B1-9C98-F53CAE305BAC}" sibTransId="{3BC744D9-B77F-45A1-9848-3B307D9F112A}"/>
    <dgm:cxn modelId="{46447798-74B1-4477-8FEF-DF2F945AC671}" srcId="{ABFE9CD3-A915-40F3-9756-843823560453}" destId="{FB8D391A-B121-43AB-9BB1-7B2D1BBFA711}" srcOrd="8" destOrd="0" parTransId="{442CA7BF-3663-4637-91F8-E895E8A2654D}" sibTransId="{EAC0B987-3CAE-469B-B0B7-611A621DC7D4}"/>
    <dgm:cxn modelId="{7F8E7D98-770B-924D-8167-8C3E82AFF04A}" type="presOf" srcId="{49217AB4-B8B7-479F-AC04-07961CFE417A}" destId="{B0D4FB1D-9D21-5840-912B-5AABBBF7070A}" srcOrd="0" destOrd="0" presId="urn:microsoft.com/office/officeart/2005/8/layout/default"/>
    <dgm:cxn modelId="{E5593C99-4508-5245-B843-3823297EC13A}" type="presOf" srcId="{D89DE242-5D98-4B73-B3E5-B9AC38C98B07}" destId="{71DB4D06-5574-2B49-9978-3445EB743DBA}" srcOrd="0" destOrd="0" presId="urn:microsoft.com/office/officeart/2005/8/layout/default"/>
    <dgm:cxn modelId="{55B610A0-07C8-40BB-819E-02A4B7237D62}" srcId="{ABFE9CD3-A915-40F3-9756-843823560453}" destId="{F573DDE2-03E9-4F22-BFF4-22C6A3562CF2}" srcOrd="7" destOrd="0" parTransId="{D8BCFE01-BCFD-478F-A5F6-7FBF8421657F}" sibTransId="{ED3C00CF-1BB1-46C3-8C91-139E577AEFB1}"/>
    <dgm:cxn modelId="{E53C15AB-48C1-432B-B0FB-6860D5757B00}" srcId="{ABFE9CD3-A915-40F3-9756-843823560453}" destId="{3D4221D7-EDB8-4EF8-9014-3C46F6E8DA0B}" srcOrd="2" destOrd="0" parTransId="{78536EC9-02A4-458C-B8DA-46E5CA2E9067}" sibTransId="{D15CD777-18A7-407B-A8AF-CE65A4A07F62}"/>
    <dgm:cxn modelId="{F28CFAC0-04E1-4BCA-9594-0C0C928F366C}" srcId="{ABFE9CD3-A915-40F3-9756-843823560453}" destId="{A49C02E3-836D-4FFD-9D92-FA44BF6A5103}" srcOrd="6" destOrd="0" parTransId="{68964FCC-9F5B-4AEE-B0CC-AD75D6CAB511}" sibTransId="{D1C0117F-E94D-4887-8C84-ABA7BA541C18}"/>
    <dgm:cxn modelId="{32D981C8-F869-A242-BE07-06CEEB938A98}" type="presOf" srcId="{FB8D391A-B121-43AB-9BB1-7B2D1BBFA711}" destId="{9FE91AFA-3AA9-7C47-83F9-6427EF4DCB29}" srcOrd="0" destOrd="0" presId="urn:microsoft.com/office/officeart/2005/8/layout/default"/>
    <dgm:cxn modelId="{DDC95BC9-9032-BD42-90F5-237081F8402D}" type="presOf" srcId="{A801CD1B-1A55-4CAF-B321-8B5801CE4AE6}" destId="{08330652-8753-F247-AA1D-4D2BB45838F2}" srcOrd="0" destOrd="0" presId="urn:microsoft.com/office/officeart/2005/8/layout/default"/>
    <dgm:cxn modelId="{A09004ED-5F45-B249-91D4-6A29D90391EC}" type="presOf" srcId="{3D4221D7-EDB8-4EF8-9014-3C46F6E8DA0B}" destId="{0BAED922-7A83-F843-A334-AE58F7E88334}" srcOrd="0" destOrd="0" presId="urn:microsoft.com/office/officeart/2005/8/layout/default"/>
    <dgm:cxn modelId="{C35ACA22-50BF-3F4D-92A0-9B942F7B9C92}" type="presParOf" srcId="{53CF54BF-9DD1-FD43-BDC3-C85AF4DF8DA4}" destId="{71DB4D06-5574-2B49-9978-3445EB743DBA}" srcOrd="0" destOrd="0" presId="urn:microsoft.com/office/officeart/2005/8/layout/default"/>
    <dgm:cxn modelId="{378CC278-2A1D-A240-B436-4C99D3862885}" type="presParOf" srcId="{53CF54BF-9DD1-FD43-BDC3-C85AF4DF8DA4}" destId="{4DF0F42D-B71E-F742-9413-6079822F4FD4}" srcOrd="1" destOrd="0" presId="urn:microsoft.com/office/officeart/2005/8/layout/default"/>
    <dgm:cxn modelId="{92CE6518-67FB-8B46-A5CE-F60D714CD261}" type="presParOf" srcId="{53CF54BF-9DD1-FD43-BDC3-C85AF4DF8DA4}" destId="{B0D4FB1D-9D21-5840-912B-5AABBBF7070A}" srcOrd="2" destOrd="0" presId="urn:microsoft.com/office/officeart/2005/8/layout/default"/>
    <dgm:cxn modelId="{66B150D5-8391-B84C-9416-98F6CC9FD2ED}" type="presParOf" srcId="{53CF54BF-9DD1-FD43-BDC3-C85AF4DF8DA4}" destId="{CEA61A86-6839-1C40-852C-5FBB61C4EE79}" srcOrd="3" destOrd="0" presId="urn:microsoft.com/office/officeart/2005/8/layout/default"/>
    <dgm:cxn modelId="{B27C1768-7FDD-904F-88F7-0D53495AA720}" type="presParOf" srcId="{53CF54BF-9DD1-FD43-BDC3-C85AF4DF8DA4}" destId="{0BAED922-7A83-F843-A334-AE58F7E88334}" srcOrd="4" destOrd="0" presId="urn:microsoft.com/office/officeart/2005/8/layout/default"/>
    <dgm:cxn modelId="{C0A8CAC0-69D0-D04C-866A-1C413FDC5136}" type="presParOf" srcId="{53CF54BF-9DD1-FD43-BDC3-C85AF4DF8DA4}" destId="{04902109-6EE0-C042-9124-E51812F6F9A8}" srcOrd="5" destOrd="0" presId="urn:microsoft.com/office/officeart/2005/8/layout/default"/>
    <dgm:cxn modelId="{CBBFF798-3CDE-7F45-8EF9-107BB4C43777}" type="presParOf" srcId="{53CF54BF-9DD1-FD43-BDC3-C85AF4DF8DA4}" destId="{880AC719-1F67-CB4A-A715-D7A8C4611BEF}" srcOrd="6" destOrd="0" presId="urn:microsoft.com/office/officeart/2005/8/layout/default"/>
    <dgm:cxn modelId="{EC237098-556C-6840-B76F-7276C9FC9690}" type="presParOf" srcId="{53CF54BF-9DD1-FD43-BDC3-C85AF4DF8DA4}" destId="{E47F4F51-41FD-054B-8DB7-EC4D95849C37}" srcOrd="7" destOrd="0" presId="urn:microsoft.com/office/officeart/2005/8/layout/default"/>
    <dgm:cxn modelId="{2F3599D9-8406-0D4D-AE8B-A11B3D54B870}" type="presParOf" srcId="{53CF54BF-9DD1-FD43-BDC3-C85AF4DF8DA4}" destId="{1DB5B012-DE09-F641-BF21-ACAE5CFDA4A4}" srcOrd="8" destOrd="0" presId="urn:microsoft.com/office/officeart/2005/8/layout/default"/>
    <dgm:cxn modelId="{360734F0-E235-DE42-8DBC-7E26DE1EFEBA}" type="presParOf" srcId="{53CF54BF-9DD1-FD43-BDC3-C85AF4DF8DA4}" destId="{A2848868-C922-4A4B-AACE-78EC2E0F22DB}" srcOrd="9" destOrd="0" presId="urn:microsoft.com/office/officeart/2005/8/layout/default"/>
    <dgm:cxn modelId="{DF6E604F-A466-1749-9E62-64B7F5016C3B}" type="presParOf" srcId="{53CF54BF-9DD1-FD43-BDC3-C85AF4DF8DA4}" destId="{08330652-8753-F247-AA1D-4D2BB45838F2}" srcOrd="10" destOrd="0" presId="urn:microsoft.com/office/officeart/2005/8/layout/default"/>
    <dgm:cxn modelId="{884772FE-E355-9643-A9F0-5C558B35A1E3}" type="presParOf" srcId="{53CF54BF-9DD1-FD43-BDC3-C85AF4DF8DA4}" destId="{6845445C-F803-054F-845F-6E9750021CA5}" srcOrd="11" destOrd="0" presId="urn:microsoft.com/office/officeart/2005/8/layout/default"/>
    <dgm:cxn modelId="{D7557B59-91E6-884B-B656-F3B040A4C2A7}" type="presParOf" srcId="{53CF54BF-9DD1-FD43-BDC3-C85AF4DF8DA4}" destId="{D637F0D9-1F3C-4545-B4C2-9C97EA040BF6}" srcOrd="12" destOrd="0" presId="urn:microsoft.com/office/officeart/2005/8/layout/default"/>
    <dgm:cxn modelId="{EA0CDEAF-2B20-364F-9778-DB78215A37D1}" type="presParOf" srcId="{53CF54BF-9DD1-FD43-BDC3-C85AF4DF8DA4}" destId="{06D374E5-3C09-0A44-A11C-6FD12B92F9D6}" srcOrd="13" destOrd="0" presId="urn:microsoft.com/office/officeart/2005/8/layout/default"/>
    <dgm:cxn modelId="{3E4624FB-7409-D549-9D0A-C3BCE5D14996}" type="presParOf" srcId="{53CF54BF-9DD1-FD43-BDC3-C85AF4DF8DA4}" destId="{F9CBADD2-9EB7-0F49-A7A0-26951DA8587B}" srcOrd="14" destOrd="0" presId="urn:microsoft.com/office/officeart/2005/8/layout/default"/>
    <dgm:cxn modelId="{B6E17516-ED6F-0845-96A5-9F8FC2799C45}" type="presParOf" srcId="{53CF54BF-9DD1-FD43-BDC3-C85AF4DF8DA4}" destId="{88F38843-A4E1-7741-AD5B-33DEF463605A}" srcOrd="15" destOrd="0" presId="urn:microsoft.com/office/officeart/2005/8/layout/default"/>
    <dgm:cxn modelId="{27B00734-70C1-E74A-A902-E9BAAAF261E6}" type="presParOf" srcId="{53CF54BF-9DD1-FD43-BDC3-C85AF4DF8DA4}" destId="{9FE91AFA-3AA9-7C47-83F9-6427EF4DCB29}" srcOrd="16" destOrd="0" presId="urn:microsoft.com/office/officeart/2005/8/layout/defaul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62A3BD78-C9C1-411B-AF04-B336A0979EB9}" type="doc">
      <dgm:prSet loTypeId="urn:microsoft.com/office/officeart/2005/8/layout/vList2" loCatId="list" qsTypeId="urn:microsoft.com/office/officeart/2005/8/quickstyle/simple5" qsCatId="simple" csTypeId="urn:microsoft.com/office/officeart/2005/8/colors/colorful1" csCatId="colorful"/>
      <dgm:spPr/>
      <dgm:t>
        <a:bodyPr/>
        <a:lstStyle/>
        <a:p>
          <a:endParaRPr lang="en-US"/>
        </a:p>
      </dgm:t>
    </dgm:pt>
    <dgm:pt modelId="{7191F2A5-6CD2-4653-B1C5-F09BC79E14F4}">
      <dgm:prSet/>
      <dgm:spPr/>
      <dgm:t>
        <a:bodyPr/>
        <a:lstStyle/>
        <a:p>
          <a:r>
            <a:rPr lang="en-US"/>
            <a:t>2300 participants</a:t>
          </a:r>
        </a:p>
      </dgm:t>
    </dgm:pt>
    <dgm:pt modelId="{1299FB6F-EDCC-4250-BC0E-EC4E0461F932}" type="parTrans" cxnId="{7FEF8A02-DDEC-496D-99CA-29A67C44A344}">
      <dgm:prSet/>
      <dgm:spPr/>
      <dgm:t>
        <a:bodyPr/>
        <a:lstStyle/>
        <a:p>
          <a:endParaRPr lang="en-US"/>
        </a:p>
      </dgm:t>
    </dgm:pt>
    <dgm:pt modelId="{AEB0AD56-800D-430A-B8D4-1F5825BD7165}" type="sibTrans" cxnId="{7FEF8A02-DDEC-496D-99CA-29A67C44A344}">
      <dgm:prSet/>
      <dgm:spPr/>
      <dgm:t>
        <a:bodyPr/>
        <a:lstStyle/>
        <a:p>
          <a:endParaRPr lang="en-US"/>
        </a:p>
      </dgm:t>
    </dgm:pt>
    <dgm:pt modelId="{62743325-913E-4569-8308-DA1D8D7E337E}">
      <dgm:prSet/>
      <dgm:spPr/>
      <dgm:t>
        <a:bodyPr/>
        <a:lstStyle/>
        <a:p>
          <a:r>
            <a:rPr lang="en-US" dirty="0"/>
            <a:t>Pressures placed on Support Workers</a:t>
          </a:r>
        </a:p>
      </dgm:t>
    </dgm:pt>
    <dgm:pt modelId="{750AE53B-B98D-4619-9BDA-B1ABE2738D94}" type="parTrans" cxnId="{5D0FEA82-6E32-442E-A8DD-86752618B3A9}">
      <dgm:prSet/>
      <dgm:spPr/>
      <dgm:t>
        <a:bodyPr/>
        <a:lstStyle/>
        <a:p>
          <a:endParaRPr lang="en-US"/>
        </a:p>
      </dgm:t>
    </dgm:pt>
    <dgm:pt modelId="{AB39A848-DD03-413F-B7B0-94A4F14543A8}" type="sibTrans" cxnId="{5D0FEA82-6E32-442E-A8DD-86752618B3A9}">
      <dgm:prSet/>
      <dgm:spPr/>
      <dgm:t>
        <a:bodyPr/>
        <a:lstStyle/>
        <a:p>
          <a:endParaRPr lang="en-US"/>
        </a:p>
      </dgm:t>
    </dgm:pt>
    <dgm:pt modelId="{757EC21C-1B71-4EA2-A40B-D9335111ED9D}">
      <dgm:prSet/>
      <dgm:spPr/>
      <dgm:t>
        <a:bodyPr/>
        <a:lstStyle/>
        <a:p>
          <a:r>
            <a:rPr lang="en-US"/>
            <a:t>40% not received adequate training</a:t>
          </a:r>
        </a:p>
      </dgm:t>
    </dgm:pt>
    <dgm:pt modelId="{82991CFA-E265-44FF-B80E-1636D12F4DEC}" type="parTrans" cxnId="{8C79D760-0558-4266-88D8-1541FC856F59}">
      <dgm:prSet/>
      <dgm:spPr/>
      <dgm:t>
        <a:bodyPr/>
        <a:lstStyle/>
        <a:p>
          <a:endParaRPr lang="en-US"/>
        </a:p>
      </dgm:t>
    </dgm:pt>
    <dgm:pt modelId="{E20FCC4E-840F-4341-8AF5-A6FC78CE1E35}" type="sibTrans" cxnId="{8C79D760-0558-4266-88D8-1541FC856F59}">
      <dgm:prSet/>
      <dgm:spPr/>
      <dgm:t>
        <a:bodyPr/>
        <a:lstStyle/>
        <a:p>
          <a:endParaRPr lang="en-US"/>
        </a:p>
      </dgm:t>
    </dgm:pt>
    <dgm:pt modelId="{D5770C0C-33FD-476F-87CC-5384D8F42DD6}">
      <dgm:prSet/>
      <dgm:spPr/>
      <dgm:t>
        <a:bodyPr/>
        <a:lstStyle/>
        <a:p>
          <a:r>
            <a:rPr lang="en-US"/>
            <a:t>Glorified skivvies </a:t>
          </a:r>
        </a:p>
      </dgm:t>
    </dgm:pt>
    <dgm:pt modelId="{169F525C-F7D4-4620-BB23-6721F2B3F1BD}" type="parTrans" cxnId="{0B5277C5-D629-4EB4-939C-8359DB8D0A61}">
      <dgm:prSet/>
      <dgm:spPr/>
      <dgm:t>
        <a:bodyPr/>
        <a:lstStyle/>
        <a:p>
          <a:endParaRPr lang="en-US"/>
        </a:p>
      </dgm:t>
    </dgm:pt>
    <dgm:pt modelId="{D6FF8732-A342-415B-A776-255D9E026507}" type="sibTrans" cxnId="{0B5277C5-D629-4EB4-939C-8359DB8D0A61}">
      <dgm:prSet/>
      <dgm:spPr/>
      <dgm:t>
        <a:bodyPr/>
        <a:lstStyle/>
        <a:p>
          <a:endParaRPr lang="en-US"/>
        </a:p>
      </dgm:t>
    </dgm:pt>
    <dgm:pt modelId="{A74E04CB-6A8F-46C8-B10F-D7E1E8198573}">
      <dgm:prSet/>
      <dgm:spPr/>
      <dgm:t>
        <a:bodyPr/>
        <a:lstStyle/>
        <a:p>
          <a:r>
            <a:rPr lang="en-US"/>
            <a:t>Undervalued</a:t>
          </a:r>
        </a:p>
      </dgm:t>
    </dgm:pt>
    <dgm:pt modelId="{6C53B061-6E1C-4891-928B-7BF9F4366D87}" type="parTrans" cxnId="{9A7DE499-E61D-4436-9A28-D9924D7EA328}">
      <dgm:prSet/>
      <dgm:spPr/>
      <dgm:t>
        <a:bodyPr/>
        <a:lstStyle/>
        <a:p>
          <a:endParaRPr lang="en-US"/>
        </a:p>
      </dgm:t>
    </dgm:pt>
    <dgm:pt modelId="{9BC88F4E-9B67-4CBE-81EA-81075A0D5655}" type="sibTrans" cxnId="{9A7DE499-E61D-4436-9A28-D9924D7EA328}">
      <dgm:prSet/>
      <dgm:spPr/>
      <dgm:t>
        <a:bodyPr/>
        <a:lstStyle/>
        <a:p>
          <a:endParaRPr lang="en-US"/>
        </a:p>
      </dgm:t>
    </dgm:pt>
    <dgm:pt modelId="{756396FE-73F6-4C45-8E23-5CEF51C4CDD4}">
      <dgm:prSet/>
      <dgm:spPr/>
      <dgm:t>
        <a:bodyPr/>
        <a:lstStyle/>
        <a:p>
          <a:r>
            <a:rPr lang="en-US"/>
            <a:t>Overworked</a:t>
          </a:r>
        </a:p>
      </dgm:t>
    </dgm:pt>
    <dgm:pt modelId="{C3846692-9BB4-4D63-ABCC-E1EF94AF201A}" type="parTrans" cxnId="{5B10432A-7B9C-4B7C-8F66-FADF910A7EA7}">
      <dgm:prSet/>
      <dgm:spPr/>
      <dgm:t>
        <a:bodyPr/>
        <a:lstStyle/>
        <a:p>
          <a:endParaRPr lang="en-US"/>
        </a:p>
      </dgm:t>
    </dgm:pt>
    <dgm:pt modelId="{8A71B25E-7429-47FF-AE19-9305E532FD90}" type="sibTrans" cxnId="{5B10432A-7B9C-4B7C-8F66-FADF910A7EA7}">
      <dgm:prSet/>
      <dgm:spPr/>
      <dgm:t>
        <a:bodyPr/>
        <a:lstStyle/>
        <a:p>
          <a:endParaRPr lang="en-US"/>
        </a:p>
      </dgm:t>
    </dgm:pt>
    <dgm:pt modelId="{36B23E4B-1BD6-4A14-957E-CA0574567AAA}">
      <dgm:prSet/>
      <dgm:spPr/>
      <dgm:t>
        <a:bodyPr/>
        <a:lstStyle/>
        <a:p>
          <a:r>
            <a:rPr lang="en-US"/>
            <a:t>Lack of support</a:t>
          </a:r>
        </a:p>
      </dgm:t>
    </dgm:pt>
    <dgm:pt modelId="{68E0DD0E-86E0-460B-9C98-35423E8E7185}" type="parTrans" cxnId="{2B382E2A-91C5-4AAE-9A5E-887B56862991}">
      <dgm:prSet/>
      <dgm:spPr/>
      <dgm:t>
        <a:bodyPr/>
        <a:lstStyle/>
        <a:p>
          <a:endParaRPr lang="en-US"/>
        </a:p>
      </dgm:t>
    </dgm:pt>
    <dgm:pt modelId="{82DCC33F-C42F-4FE8-8D37-CCABF38BB7D2}" type="sibTrans" cxnId="{2B382E2A-91C5-4AAE-9A5E-887B56862991}">
      <dgm:prSet/>
      <dgm:spPr/>
      <dgm:t>
        <a:bodyPr/>
        <a:lstStyle/>
        <a:p>
          <a:endParaRPr lang="en-US"/>
        </a:p>
      </dgm:t>
    </dgm:pt>
    <dgm:pt modelId="{2E0C58C5-F95D-41C8-82D7-19730092333E}">
      <dgm:prSet/>
      <dgm:spPr/>
      <dgm:t>
        <a:bodyPr/>
        <a:lstStyle/>
        <a:p>
          <a:r>
            <a:rPr lang="en-US"/>
            <a:t>Responsibilities have increased</a:t>
          </a:r>
        </a:p>
      </dgm:t>
    </dgm:pt>
    <dgm:pt modelId="{E7BFB9DC-C369-431D-98C1-407A54225FFF}" type="parTrans" cxnId="{AFA3528F-E061-4F00-B064-81E8E87B7921}">
      <dgm:prSet/>
      <dgm:spPr/>
      <dgm:t>
        <a:bodyPr/>
        <a:lstStyle/>
        <a:p>
          <a:endParaRPr lang="en-US"/>
        </a:p>
      </dgm:t>
    </dgm:pt>
    <dgm:pt modelId="{157043B8-3058-4FC0-A6F1-FA56A031BE05}" type="sibTrans" cxnId="{AFA3528F-E061-4F00-B064-81E8E87B7921}">
      <dgm:prSet/>
      <dgm:spPr/>
      <dgm:t>
        <a:bodyPr/>
        <a:lstStyle/>
        <a:p>
          <a:endParaRPr lang="en-US"/>
        </a:p>
      </dgm:t>
    </dgm:pt>
    <dgm:pt modelId="{8C473861-EBA2-4CB8-8B7F-472C97ED1F70}">
      <dgm:prSet/>
      <dgm:spPr/>
      <dgm:t>
        <a:bodyPr/>
        <a:lstStyle/>
        <a:p>
          <a:r>
            <a:rPr lang="en-US"/>
            <a:t>Need to review the role</a:t>
          </a:r>
        </a:p>
      </dgm:t>
    </dgm:pt>
    <dgm:pt modelId="{C09D8C64-017E-476E-9B62-AECAEC2E6D15}" type="parTrans" cxnId="{0D9877A2-DAE0-4407-9666-71A08F3D6603}">
      <dgm:prSet/>
      <dgm:spPr/>
      <dgm:t>
        <a:bodyPr/>
        <a:lstStyle/>
        <a:p>
          <a:endParaRPr lang="en-US"/>
        </a:p>
      </dgm:t>
    </dgm:pt>
    <dgm:pt modelId="{CB00896B-3B93-41C4-A944-7EA838A26E17}" type="sibTrans" cxnId="{0D9877A2-DAE0-4407-9666-71A08F3D6603}">
      <dgm:prSet/>
      <dgm:spPr/>
      <dgm:t>
        <a:bodyPr/>
        <a:lstStyle/>
        <a:p>
          <a:endParaRPr lang="en-US"/>
        </a:p>
      </dgm:t>
    </dgm:pt>
    <dgm:pt modelId="{6FB9A469-16C2-5C4A-A364-248AF4B41B0A}" type="pres">
      <dgm:prSet presAssocID="{62A3BD78-C9C1-411B-AF04-B336A0979EB9}" presName="linear" presStyleCnt="0">
        <dgm:presLayoutVars>
          <dgm:animLvl val="lvl"/>
          <dgm:resizeHandles val="exact"/>
        </dgm:presLayoutVars>
      </dgm:prSet>
      <dgm:spPr/>
    </dgm:pt>
    <dgm:pt modelId="{3127DCCD-06CC-6047-81F2-DFDB336A97E0}" type="pres">
      <dgm:prSet presAssocID="{7191F2A5-6CD2-4653-B1C5-F09BC79E14F4}" presName="parentText" presStyleLbl="node1" presStyleIdx="0" presStyleCnt="9">
        <dgm:presLayoutVars>
          <dgm:chMax val="0"/>
          <dgm:bulletEnabled val="1"/>
        </dgm:presLayoutVars>
      </dgm:prSet>
      <dgm:spPr/>
    </dgm:pt>
    <dgm:pt modelId="{8508E059-8558-264D-8567-E661177C7502}" type="pres">
      <dgm:prSet presAssocID="{AEB0AD56-800D-430A-B8D4-1F5825BD7165}" presName="spacer" presStyleCnt="0"/>
      <dgm:spPr/>
    </dgm:pt>
    <dgm:pt modelId="{4A5A6537-10B6-D443-A67F-227F8EECBECF}" type="pres">
      <dgm:prSet presAssocID="{62743325-913E-4569-8308-DA1D8D7E337E}" presName="parentText" presStyleLbl="node1" presStyleIdx="1" presStyleCnt="9">
        <dgm:presLayoutVars>
          <dgm:chMax val="0"/>
          <dgm:bulletEnabled val="1"/>
        </dgm:presLayoutVars>
      </dgm:prSet>
      <dgm:spPr/>
    </dgm:pt>
    <dgm:pt modelId="{521980F7-6739-B940-ADBC-3D5FA66CFCE7}" type="pres">
      <dgm:prSet presAssocID="{AB39A848-DD03-413F-B7B0-94A4F14543A8}" presName="spacer" presStyleCnt="0"/>
      <dgm:spPr/>
    </dgm:pt>
    <dgm:pt modelId="{9BE22158-63C3-C94F-95A7-E822FC34272B}" type="pres">
      <dgm:prSet presAssocID="{757EC21C-1B71-4EA2-A40B-D9335111ED9D}" presName="parentText" presStyleLbl="node1" presStyleIdx="2" presStyleCnt="9">
        <dgm:presLayoutVars>
          <dgm:chMax val="0"/>
          <dgm:bulletEnabled val="1"/>
        </dgm:presLayoutVars>
      </dgm:prSet>
      <dgm:spPr/>
    </dgm:pt>
    <dgm:pt modelId="{0725F886-A142-F84D-AFD4-399A316A4593}" type="pres">
      <dgm:prSet presAssocID="{E20FCC4E-840F-4341-8AF5-A6FC78CE1E35}" presName="spacer" presStyleCnt="0"/>
      <dgm:spPr/>
    </dgm:pt>
    <dgm:pt modelId="{C8F93BCB-C22C-5743-94B6-9FE7B2ADB782}" type="pres">
      <dgm:prSet presAssocID="{D5770C0C-33FD-476F-87CC-5384D8F42DD6}" presName="parentText" presStyleLbl="node1" presStyleIdx="3" presStyleCnt="9">
        <dgm:presLayoutVars>
          <dgm:chMax val="0"/>
          <dgm:bulletEnabled val="1"/>
        </dgm:presLayoutVars>
      </dgm:prSet>
      <dgm:spPr/>
    </dgm:pt>
    <dgm:pt modelId="{15E51FFC-DF00-2B4D-8326-B3E7B73FCC81}" type="pres">
      <dgm:prSet presAssocID="{D6FF8732-A342-415B-A776-255D9E026507}" presName="spacer" presStyleCnt="0"/>
      <dgm:spPr/>
    </dgm:pt>
    <dgm:pt modelId="{05DFE606-6F76-5248-86D2-11B11A390E80}" type="pres">
      <dgm:prSet presAssocID="{A74E04CB-6A8F-46C8-B10F-D7E1E8198573}" presName="parentText" presStyleLbl="node1" presStyleIdx="4" presStyleCnt="9">
        <dgm:presLayoutVars>
          <dgm:chMax val="0"/>
          <dgm:bulletEnabled val="1"/>
        </dgm:presLayoutVars>
      </dgm:prSet>
      <dgm:spPr/>
    </dgm:pt>
    <dgm:pt modelId="{FC2EF3DE-F41C-994D-B557-5E3DC8A5CB41}" type="pres">
      <dgm:prSet presAssocID="{9BC88F4E-9B67-4CBE-81EA-81075A0D5655}" presName="spacer" presStyleCnt="0"/>
      <dgm:spPr/>
    </dgm:pt>
    <dgm:pt modelId="{E0D006F0-9CBC-4D46-BC87-22C56CA1B348}" type="pres">
      <dgm:prSet presAssocID="{756396FE-73F6-4C45-8E23-5CEF51C4CDD4}" presName="parentText" presStyleLbl="node1" presStyleIdx="5" presStyleCnt="9">
        <dgm:presLayoutVars>
          <dgm:chMax val="0"/>
          <dgm:bulletEnabled val="1"/>
        </dgm:presLayoutVars>
      </dgm:prSet>
      <dgm:spPr/>
    </dgm:pt>
    <dgm:pt modelId="{00BF2579-F787-9743-BE0A-319C123069A9}" type="pres">
      <dgm:prSet presAssocID="{8A71B25E-7429-47FF-AE19-9305E532FD90}" presName="spacer" presStyleCnt="0"/>
      <dgm:spPr/>
    </dgm:pt>
    <dgm:pt modelId="{BFF3BD80-BBF1-D44E-A8F1-823FF328B562}" type="pres">
      <dgm:prSet presAssocID="{36B23E4B-1BD6-4A14-957E-CA0574567AAA}" presName="parentText" presStyleLbl="node1" presStyleIdx="6" presStyleCnt="9">
        <dgm:presLayoutVars>
          <dgm:chMax val="0"/>
          <dgm:bulletEnabled val="1"/>
        </dgm:presLayoutVars>
      </dgm:prSet>
      <dgm:spPr/>
    </dgm:pt>
    <dgm:pt modelId="{FA888475-FC54-4F46-A209-AD578DC2C091}" type="pres">
      <dgm:prSet presAssocID="{82DCC33F-C42F-4FE8-8D37-CCABF38BB7D2}" presName="spacer" presStyleCnt="0"/>
      <dgm:spPr/>
    </dgm:pt>
    <dgm:pt modelId="{6D7BB3E9-29A1-484F-A3EA-0107056A4680}" type="pres">
      <dgm:prSet presAssocID="{2E0C58C5-F95D-41C8-82D7-19730092333E}" presName="parentText" presStyleLbl="node1" presStyleIdx="7" presStyleCnt="9">
        <dgm:presLayoutVars>
          <dgm:chMax val="0"/>
          <dgm:bulletEnabled val="1"/>
        </dgm:presLayoutVars>
      </dgm:prSet>
      <dgm:spPr/>
    </dgm:pt>
    <dgm:pt modelId="{D212F634-94BB-CF43-9874-F1CF535BAEC2}" type="pres">
      <dgm:prSet presAssocID="{157043B8-3058-4FC0-A6F1-FA56A031BE05}" presName="spacer" presStyleCnt="0"/>
      <dgm:spPr/>
    </dgm:pt>
    <dgm:pt modelId="{DECBDF37-5DA2-2A46-BD52-5DA1157AF5D2}" type="pres">
      <dgm:prSet presAssocID="{8C473861-EBA2-4CB8-8B7F-472C97ED1F70}" presName="parentText" presStyleLbl="node1" presStyleIdx="8" presStyleCnt="9">
        <dgm:presLayoutVars>
          <dgm:chMax val="0"/>
          <dgm:bulletEnabled val="1"/>
        </dgm:presLayoutVars>
      </dgm:prSet>
      <dgm:spPr/>
    </dgm:pt>
  </dgm:ptLst>
  <dgm:cxnLst>
    <dgm:cxn modelId="{7FEF8A02-DDEC-496D-99CA-29A67C44A344}" srcId="{62A3BD78-C9C1-411B-AF04-B336A0979EB9}" destId="{7191F2A5-6CD2-4653-B1C5-F09BC79E14F4}" srcOrd="0" destOrd="0" parTransId="{1299FB6F-EDCC-4250-BC0E-EC4E0461F932}" sibTransId="{AEB0AD56-800D-430A-B8D4-1F5825BD7165}"/>
    <dgm:cxn modelId="{2B382E2A-91C5-4AAE-9A5E-887B56862991}" srcId="{62A3BD78-C9C1-411B-AF04-B336A0979EB9}" destId="{36B23E4B-1BD6-4A14-957E-CA0574567AAA}" srcOrd="6" destOrd="0" parTransId="{68E0DD0E-86E0-460B-9C98-35423E8E7185}" sibTransId="{82DCC33F-C42F-4FE8-8D37-CCABF38BB7D2}"/>
    <dgm:cxn modelId="{5B10432A-7B9C-4B7C-8F66-FADF910A7EA7}" srcId="{62A3BD78-C9C1-411B-AF04-B336A0979EB9}" destId="{756396FE-73F6-4C45-8E23-5CEF51C4CDD4}" srcOrd="5" destOrd="0" parTransId="{C3846692-9BB4-4D63-ABCC-E1EF94AF201A}" sibTransId="{8A71B25E-7429-47FF-AE19-9305E532FD90}"/>
    <dgm:cxn modelId="{9D636F31-C862-C240-BD01-CCBC05CC4916}" type="presOf" srcId="{D5770C0C-33FD-476F-87CC-5384D8F42DD6}" destId="{C8F93BCB-C22C-5743-94B6-9FE7B2ADB782}" srcOrd="0" destOrd="0" presId="urn:microsoft.com/office/officeart/2005/8/layout/vList2"/>
    <dgm:cxn modelId="{2895643F-8C1A-9140-99CA-4FC2BC498F99}" type="presOf" srcId="{2E0C58C5-F95D-41C8-82D7-19730092333E}" destId="{6D7BB3E9-29A1-484F-A3EA-0107056A4680}" srcOrd="0" destOrd="0" presId="urn:microsoft.com/office/officeart/2005/8/layout/vList2"/>
    <dgm:cxn modelId="{9754415A-8CD2-6C4C-BE2E-F5EF86D8A048}" type="presOf" srcId="{62743325-913E-4569-8308-DA1D8D7E337E}" destId="{4A5A6537-10B6-D443-A67F-227F8EECBECF}" srcOrd="0" destOrd="0" presId="urn:microsoft.com/office/officeart/2005/8/layout/vList2"/>
    <dgm:cxn modelId="{0A03A460-0287-C342-8B09-FF8CD0FAAD6A}" type="presOf" srcId="{756396FE-73F6-4C45-8E23-5CEF51C4CDD4}" destId="{E0D006F0-9CBC-4D46-BC87-22C56CA1B348}" srcOrd="0" destOrd="0" presId="urn:microsoft.com/office/officeart/2005/8/layout/vList2"/>
    <dgm:cxn modelId="{8C79D760-0558-4266-88D8-1541FC856F59}" srcId="{62A3BD78-C9C1-411B-AF04-B336A0979EB9}" destId="{757EC21C-1B71-4EA2-A40B-D9335111ED9D}" srcOrd="2" destOrd="0" parTransId="{82991CFA-E265-44FF-B80E-1636D12F4DEC}" sibTransId="{E20FCC4E-840F-4341-8AF5-A6FC78CE1E35}"/>
    <dgm:cxn modelId="{A30EA268-3E7B-334F-A808-BF051B08C382}" type="presOf" srcId="{8C473861-EBA2-4CB8-8B7F-472C97ED1F70}" destId="{DECBDF37-5DA2-2A46-BD52-5DA1157AF5D2}" srcOrd="0" destOrd="0" presId="urn:microsoft.com/office/officeart/2005/8/layout/vList2"/>
    <dgm:cxn modelId="{5D0FEA82-6E32-442E-A8DD-86752618B3A9}" srcId="{62A3BD78-C9C1-411B-AF04-B336A0979EB9}" destId="{62743325-913E-4569-8308-DA1D8D7E337E}" srcOrd="1" destOrd="0" parTransId="{750AE53B-B98D-4619-9BDA-B1ABE2738D94}" sibTransId="{AB39A848-DD03-413F-B7B0-94A4F14543A8}"/>
    <dgm:cxn modelId="{AFA3528F-E061-4F00-B064-81E8E87B7921}" srcId="{62A3BD78-C9C1-411B-AF04-B336A0979EB9}" destId="{2E0C58C5-F95D-41C8-82D7-19730092333E}" srcOrd="7" destOrd="0" parTransId="{E7BFB9DC-C369-431D-98C1-407A54225FFF}" sibTransId="{157043B8-3058-4FC0-A6F1-FA56A031BE05}"/>
    <dgm:cxn modelId="{9A7DE499-E61D-4436-9A28-D9924D7EA328}" srcId="{62A3BD78-C9C1-411B-AF04-B336A0979EB9}" destId="{A74E04CB-6A8F-46C8-B10F-D7E1E8198573}" srcOrd="4" destOrd="0" parTransId="{6C53B061-6E1C-4891-928B-7BF9F4366D87}" sibTransId="{9BC88F4E-9B67-4CBE-81EA-81075A0D5655}"/>
    <dgm:cxn modelId="{C34E609A-606E-4342-993C-4E14ECA0DB80}" type="presOf" srcId="{A74E04CB-6A8F-46C8-B10F-D7E1E8198573}" destId="{05DFE606-6F76-5248-86D2-11B11A390E80}" srcOrd="0" destOrd="0" presId="urn:microsoft.com/office/officeart/2005/8/layout/vList2"/>
    <dgm:cxn modelId="{0D9877A2-DAE0-4407-9666-71A08F3D6603}" srcId="{62A3BD78-C9C1-411B-AF04-B336A0979EB9}" destId="{8C473861-EBA2-4CB8-8B7F-472C97ED1F70}" srcOrd="8" destOrd="0" parTransId="{C09D8C64-017E-476E-9B62-AECAEC2E6D15}" sibTransId="{CB00896B-3B93-41C4-A944-7EA838A26E17}"/>
    <dgm:cxn modelId="{AAEF06AB-C09C-ED43-8E87-BB08B7E3C37F}" type="presOf" srcId="{757EC21C-1B71-4EA2-A40B-D9335111ED9D}" destId="{9BE22158-63C3-C94F-95A7-E822FC34272B}" srcOrd="0" destOrd="0" presId="urn:microsoft.com/office/officeart/2005/8/layout/vList2"/>
    <dgm:cxn modelId="{0B5277C5-D629-4EB4-939C-8359DB8D0A61}" srcId="{62A3BD78-C9C1-411B-AF04-B336A0979EB9}" destId="{D5770C0C-33FD-476F-87CC-5384D8F42DD6}" srcOrd="3" destOrd="0" parTransId="{169F525C-F7D4-4620-BB23-6721F2B3F1BD}" sibTransId="{D6FF8732-A342-415B-A776-255D9E026507}"/>
    <dgm:cxn modelId="{270476C6-B1D6-3A45-94C2-951A30F8A133}" type="presOf" srcId="{62A3BD78-C9C1-411B-AF04-B336A0979EB9}" destId="{6FB9A469-16C2-5C4A-A364-248AF4B41B0A}" srcOrd="0" destOrd="0" presId="urn:microsoft.com/office/officeart/2005/8/layout/vList2"/>
    <dgm:cxn modelId="{D2B951D7-CACC-3C41-8934-458E8B0DD8AE}" type="presOf" srcId="{7191F2A5-6CD2-4653-B1C5-F09BC79E14F4}" destId="{3127DCCD-06CC-6047-81F2-DFDB336A97E0}" srcOrd="0" destOrd="0" presId="urn:microsoft.com/office/officeart/2005/8/layout/vList2"/>
    <dgm:cxn modelId="{CCD48BD9-D66A-B043-8B7B-DABA662E770F}" type="presOf" srcId="{36B23E4B-1BD6-4A14-957E-CA0574567AAA}" destId="{BFF3BD80-BBF1-D44E-A8F1-823FF328B562}" srcOrd="0" destOrd="0" presId="urn:microsoft.com/office/officeart/2005/8/layout/vList2"/>
    <dgm:cxn modelId="{4F69A453-3D71-7F4F-AB0A-3F277E887FBC}" type="presParOf" srcId="{6FB9A469-16C2-5C4A-A364-248AF4B41B0A}" destId="{3127DCCD-06CC-6047-81F2-DFDB336A97E0}" srcOrd="0" destOrd="0" presId="urn:microsoft.com/office/officeart/2005/8/layout/vList2"/>
    <dgm:cxn modelId="{92A3585A-AA2A-4444-A4D9-C0B42A12837D}" type="presParOf" srcId="{6FB9A469-16C2-5C4A-A364-248AF4B41B0A}" destId="{8508E059-8558-264D-8567-E661177C7502}" srcOrd="1" destOrd="0" presId="urn:microsoft.com/office/officeart/2005/8/layout/vList2"/>
    <dgm:cxn modelId="{9A26348C-DAF9-1346-88B5-624BDCBFE10B}" type="presParOf" srcId="{6FB9A469-16C2-5C4A-A364-248AF4B41B0A}" destId="{4A5A6537-10B6-D443-A67F-227F8EECBECF}" srcOrd="2" destOrd="0" presId="urn:microsoft.com/office/officeart/2005/8/layout/vList2"/>
    <dgm:cxn modelId="{0A0C28D3-9E69-1E46-AA07-A595350D2C60}" type="presParOf" srcId="{6FB9A469-16C2-5C4A-A364-248AF4B41B0A}" destId="{521980F7-6739-B940-ADBC-3D5FA66CFCE7}" srcOrd="3" destOrd="0" presId="urn:microsoft.com/office/officeart/2005/8/layout/vList2"/>
    <dgm:cxn modelId="{F36F36B3-6C94-3A4A-8F3D-3DB7FAFD4251}" type="presParOf" srcId="{6FB9A469-16C2-5C4A-A364-248AF4B41B0A}" destId="{9BE22158-63C3-C94F-95A7-E822FC34272B}" srcOrd="4" destOrd="0" presId="urn:microsoft.com/office/officeart/2005/8/layout/vList2"/>
    <dgm:cxn modelId="{BAF44AA1-B5AA-D74C-A3D5-58D03F478E75}" type="presParOf" srcId="{6FB9A469-16C2-5C4A-A364-248AF4B41B0A}" destId="{0725F886-A142-F84D-AFD4-399A316A4593}" srcOrd="5" destOrd="0" presId="urn:microsoft.com/office/officeart/2005/8/layout/vList2"/>
    <dgm:cxn modelId="{9B244077-737F-8643-89FD-33400171674B}" type="presParOf" srcId="{6FB9A469-16C2-5C4A-A364-248AF4B41B0A}" destId="{C8F93BCB-C22C-5743-94B6-9FE7B2ADB782}" srcOrd="6" destOrd="0" presId="urn:microsoft.com/office/officeart/2005/8/layout/vList2"/>
    <dgm:cxn modelId="{0A2EC477-2A1B-EC40-BE9A-5F00D5D18441}" type="presParOf" srcId="{6FB9A469-16C2-5C4A-A364-248AF4B41B0A}" destId="{15E51FFC-DF00-2B4D-8326-B3E7B73FCC81}" srcOrd="7" destOrd="0" presId="urn:microsoft.com/office/officeart/2005/8/layout/vList2"/>
    <dgm:cxn modelId="{A04D2E76-913F-0442-8D84-B9D3AB73A3BD}" type="presParOf" srcId="{6FB9A469-16C2-5C4A-A364-248AF4B41B0A}" destId="{05DFE606-6F76-5248-86D2-11B11A390E80}" srcOrd="8" destOrd="0" presId="urn:microsoft.com/office/officeart/2005/8/layout/vList2"/>
    <dgm:cxn modelId="{BCEA8187-66B0-D147-ADA2-0A43EC6BA2F6}" type="presParOf" srcId="{6FB9A469-16C2-5C4A-A364-248AF4B41B0A}" destId="{FC2EF3DE-F41C-994D-B557-5E3DC8A5CB41}" srcOrd="9" destOrd="0" presId="urn:microsoft.com/office/officeart/2005/8/layout/vList2"/>
    <dgm:cxn modelId="{965BDE76-AF27-F946-895F-E8104F469C94}" type="presParOf" srcId="{6FB9A469-16C2-5C4A-A364-248AF4B41B0A}" destId="{E0D006F0-9CBC-4D46-BC87-22C56CA1B348}" srcOrd="10" destOrd="0" presId="urn:microsoft.com/office/officeart/2005/8/layout/vList2"/>
    <dgm:cxn modelId="{A3167C1D-CA7A-D743-B05D-24FD237479B8}" type="presParOf" srcId="{6FB9A469-16C2-5C4A-A364-248AF4B41B0A}" destId="{00BF2579-F787-9743-BE0A-319C123069A9}" srcOrd="11" destOrd="0" presId="urn:microsoft.com/office/officeart/2005/8/layout/vList2"/>
    <dgm:cxn modelId="{638FA3C8-6662-E54F-97E3-EDA1975B1690}" type="presParOf" srcId="{6FB9A469-16C2-5C4A-A364-248AF4B41B0A}" destId="{BFF3BD80-BBF1-D44E-A8F1-823FF328B562}" srcOrd="12" destOrd="0" presId="urn:microsoft.com/office/officeart/2005/8/layout/vList2"/>
    <dgm:cxn modelId="{5E8118C7-181E-474A-A883-D30E2BD61823}" type="presParOf" srcId="{6FB9A469-16C2-5C4A-A364-248AF4B41B0A}" destId="{FA888475-FC54-4F46-A209-AD578DC2C091}" srcOrd="13" destOrd="0" presId="urn:microsoft.com/office/officeart/2005/8/layout/vList2"/>
    <dgm:cxn modelId="{78AAEB17-E506-B14C-8B8A-4EE9BC6A6378}" type="presParOf" srcId="{6FB9A469-16C2-5C4A-A364-248AF4B41B0A}" destId="{6D7BB3E9-29A1-484F-A3EA-0107056A4680}" srcOrd="14" destOrd="0" presId="urn:microsoft.com/office/officeart/2005/8/layout/vList2"/>
    <dgm:cxn modelId="{D681B8C1-5523-2644-91AA-B6A651C1A913}" type="presParOf" srcId="{6FB9A469-16C2-5C4A-A364-248AF4B41B0A}" destId="{D212F634-94BB-CF43-9874-F1CF535BAEC2}" srcOrd="15" destOrd="0" presId="urn:microsoft.com/office/officeart/2005/8/layout/vList2"/>
    <dgm:cxn modelId="{22F89E03-4F29-8942-99F6-77A704D69C7E}" type="presParOf" srcId="{6FB9A469-16C2-5C4A-A364-248AF4B41B0A}" destId="{DECBDF37-5DA2-2A46-BD52-5DA1157AF5D2}" srcOrd="16" destOrd="0" presId="urn:microsoft.com/office/officeart/2005/8/layout/vList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907A9132-E795-46EB-902D-BDE62FDE5C5E}" type="doc">
      <dgm:prSet loTypeId="urn:microsoft.com/office/officeart/2005/8/layout/vList2" loCatId="list" qsTypeId="urn:microsoft.com/office/officeart/2005/8/quickstyle/simple1" qsCatId="simple" csTypeId="urn:microsoft.com/office/officeart/2005/8/colors/colorful2" csCatId="colorful"/>
      <dgm:spPr/>
      <dgm:t>
        <a:bodyPr/>
        <a:lstStyle/>
        <a:p>
          <a:endParaRPr lang="en-US"/>
        </a:p>
      </dgm:t>
    </dgm:pt>
    <dgm:pt modelId="{77EC0941-07C6-49E9-BEE2-E9CF588116D2}">
      <dgm:prSet/>
      <dgm:spPr/>
      <dgm:t>
        <a:bodyPr/>
        <a:lstStyle/>
        <a:p>
          <a:r>
            <a:rPr lang="en-GB"/>
            <a:t>Published and unpublished empirical study between 2004 and 2024</a:t>
          </a:r>
          <a:endParaRPr lang="en-US"/>
        </a:p>
      </dgm:t>
    </dgm:pt>
    <dgm:pt modelId="{D2C8ADC3-D331-49B5-80F1-6759ECB3C296}" type="parTrans" cxnId="{080F4550-9889-4DB8-87A4-4EAA7937EA0E}">
      <dgm:prSet/>
      <dgm:spPr/>
      <dgm:t>
        <a:bodyPr/>
        <a:lstStyle/>
        <a:p>
          <a:endParaRPr lang="en-US"/>
        </a:p>
      </dgm:t>
    </dgm:pt>
    <dgm:pt modelId="{CD8994DD-F2A2-46A3-AA0B-4EA8D8133921}" type="sibTrans" cxnId="{080F4550-9889-4DB8-87A4-4EAA7937EA0E}">
      <dgm:prSet/>
      <dgm:spPr/>
      <dgm:t>
        <a:bodyPr/>
        <a:lstStyle/>
        <a:p>
          <a:endParaRPr lang="en-US"/>
        </a:p>
      </dgm:t>
    </dgm:pt>
    <dgm:pt modelId="{E2C2190D-25C7-4011-AB2A-93DEFE6CCCEF}">
      <dgm:prSet/>
      <dgm:spPr/>
      <dgm:t>
        <a:bodyPr/>
        <a:lstStyle/>
        <a:p>
          <a:r>
            <a:rPr lang="en-GB"/>
            <a:t>Qualitative research with a recognised qualitative method of analysis</a:t>
          </a:r>
          <a:endParaRPr lang="en-US"/>
        </a:p>
      </dgm:t>
    </dgm:pt>
    <dgm:pt modelId="{BCC05B77-57B5-4AD2-A7F8-CA018F127D80}" type="parTrans" cxnId="{D43D3097-D5A9-46B3-8289-A2D3F8262958}">
      <dgm:prSet/>
      <dgm:spPr/>
      <dgm:t>
        <a:bodyPr/>
        <a:lstStyle/>
        <a:p>
          <a:endParaRPr lang="en-US"/>
        </a:p>
      </dgm:t>
    </dgm:pt>
    <dgm:pt modelId="{2FCE0758-3378-4A2F-9782-A40505DC0A2A}" type="sibTrans" cxnId="{D43D3097-D5A9-46B3-8289-A2D3F8262958}">
      <dgm:prSet/>
      <dgm:spPr/>
      <dgm:t>
        <a:bodyPr/>
        <a:lstStyle/>
        <a:p>
          <a:endParaRPr lang="en-US"/>
        </a:p>
      </dgm:t>
    </dgm:pt>
    <dgm:pt modelId="{04935017-17C7-4AC0-AC88-06584DE51F5D}">
      <dgm:prSet/>
      <dgm:spPr/>
      <dgm:t>
        <a:bodyPr/>
        <a:lstStyle/>
        <a:p>
          <a:r>
            <a:rPr lang="en-GB"/>
            <a:t>Must involve an evaluation or discussion about experiences being a support worker supporting people with complex needs</a:t>
          </a:r>
          <a:endParaRPr lang="en-US"/>
        </a:p>
      </dgm:t>
    </dgm:pt>
    <dgm:pt modelId="{439D8361-0F69-4E68-8D2F-D99D3B9BE554}" type="parTrans" cxnId="{7AD88067-F671-4632-AC41-D8FB9B6339AD}">
      <dgm:prSet/>
      <dgm:spPr/>
      <dgm:t>
        <a:bodyPr/>
        <a:lstStyle/>
        <a:p>
          <a:endParaRPr lang="en-US"/>
        </a:p>
      </dgm:t>
    </dgm:pt>
    <dgm:pt modelId="{DED2F56D-2B5B-49DF-B5F0-1C7982EEEDE6}" type="sibTrans" cxnId="{7AD88067-F671-4632-AC41-D8FB9B6339AD}">
      <dgm:prSet/>
      <dgm:spPr/>
      <dgm:t>
        <a:bodyPr/>
        <a:lstStyle/>
        <a:p>
          <a:endParaRPr lang="en-US"/>
        </a:p>
      </dgm:t>
    </dgm:pt>
    <dgm:pt modelId="{E3CAB1E9-874C-492C-977D-36594C24B112}">
      <dgm:prSet/>
      <dgm:spPr/>
      <dgm:t>
        <a:bodyPr/>
        <a:lstStyle/>
        <a:p>
          <a:r>
            <a:rPr lang="en-GB"/>
            <a:t>Support workers must be employed</a:t>
          </a:r>
          <a:endParaRPr lang="en-US"/>
        </a:p>
      </dgm:t>
    </dgm:pt>
    <dgm:pt modelId="{DE98AD7E-9DA7-4BD6-9A7C-C50A466993D7}" type="parTrans" cxnId="{A5E1B969-BC47-455A-B4B1-F5C3B8C3303A}">
      <dgm:prSet/>
      <dgm:spPr/>
      <dgm:t>
        <a:bodyPr/>
        <a:lstStyle/>
        <a:p>
          <a:endParaRPr lang="en-US"/>
        </a:p>
      </dgm:t>
    </dgm:pt>
    <dgm:pt modelId="{AE4AD74C-7FC0-46C5-BDE2-33176E3961B8}" type="sibTrans" cxnId="{A5E1B969-BC47-455A-B4B1-F5C3B8C3303A}">
      <dgm:prSet/>
      <dgm:spPr/>
      <dgm:t>
        <a:bodyPr/>
        <a:lstStyle/>
        <a:p>
          <a:endParaRPr lang="en-US"/>
        </a:p>
      </dgm:t>
    </dgm:pt>
    <dgm:pt modelId="{23CEAC28-83B1-44F6-B07B-1E558810D2DA}">
      <dgm:prSet/>
      <dgm:spPr/>
      <dgm:t>
        <a:bodyPr/>
        <a:lstStyle/>
        <a:p>
          <a:r>
            <a:rPr lang="en-GB"/>
            <a:t>Peer-reviewed journals</a:t>
          </a:r>
          <a:endParaRPr lang="en-US"/>
        </a:p>
      </dgm:t>
    </dgm:pt>
    <dgm:pt modelId="{7725480D-615F-4E82-8AB4-01EE841CF18F}" type="parTrans" cxnId="{49556107-3603-484A-892A-167183CDBE5E}">
      <dgm:prSet/>
      <dgm:spPr/>
      <dgm:t>
        <a:bodyPr/>
        <a:lstStyle/>
        <a:p>
          <a:endParaRPr lang="en-US"/>
        </a:p>
      </dgm:t>
    </dgm:pt>
    <dgm:pt modelId="{B70ED3B3-FAA8-4348-B103-BB00A8A5F872}" type="sibTrans" cxnId="{49556107-3603-484A-892A-167183CDBE5E}">
      <dgm:prSet/>
      <dgm:spPr/>
      <dgm:t>
        <a:bodyPr/>
        <a:lstStyle/>
        <a:p>
          <a:endParaRPr lang="en-US"/>
        </a:p>
      </dgm:t>
    </dgm:pt>
    <dgm:pt modelId="{E5B8E022-0200-4E6B-877B-F562B5427CA5}">
      <dgm:prSet/>
      <dgm:spPr/>
      <dgm:t>
        <a:bodyPr/>
        <a:lstStyle/>
        <a:p>
          <a:r>
            <a:rPr lang="en-GB"/>
            <a:t>Support workers are aged 18 years or over </a:t>
          </a:r>
          <a:endParaRPr lang="en-US"/>
        </a:p>
      </dgm:t>
    </dgm:pt>
    <dgm:pt modelId="{A2A15F0F-11E5-4BD7-9602-3CD1E419C50C}" type="parTrans" cxnId="{5CB05A52-AB5B-4837-AD88-9CA7EBDEB9C3}">
      <dgm:prSet/>
      <dgm:spPr/>
      <dgm:t>
        <a:bodyPr/>
        <a:lstStyle/>
        <a:p>
          <a:endParaRPr lang="en-US"/>
        </a:p>
      </dgm:t>
    </dgm:pt>
    <dgm:pt modelId="{54C54A57-C083-4814-A26A-4985121E382F}" type="sibTrans" cxnId="{5CB05A52-AB5B-4837-AD88-9CA7EBDEB9C3}">
      <dgm:prSet/>
      <dgm:spPr/>
      <dgm:t>
        <a:bodyPr/>
        <a:lstStyle/>
        <a:p>
          <a:endParaRPr lang="en-US"/>
        </a:p>
      </dgm:t>
    </dgm:pt>
    <dgm:pt modelId="{E1CE0DAB-CB1A-8D47-8D8D-24333095CB58}" type="pres">
      <dgm:prSet presAssocID="{907A9132-E795-46EB-902D-BDE62FDE5C5E}" presName="linear" presStyleCnt="0">
        <dgm:presLayoutVars>
          <dgm:animLvl val="lvl"/>
          <dgm:resizeHandles val="exact"/>
        </dgm:presLayoutVars>
      </dgm:prSet>
      <dgm:spPr/>
    </dgm:pt>
    <dgm:pt modelId="{61091D2E-59C4-F94B-B961-D47D17A4BA52}" type="pres">
      <dgm:prSet presAssocID="{77EC0941-07C6-49E9-BEE2-E9CF588116D2}" presName="parentText" presStyleLbl="node1" presStyleIdx="0" presStyleCnt="6">
        <dgm:presLayoutVars>
          <dgm:chMax val="0"/>
          <dgm:bulletEnabled val="1"/>
        </dgm:presLayoutVars>
      </dgm:prSet>
      <dgm:spPr/>
    </dgm:pt>
    <dgm:pt modelId="{5A58FB11-7C92-4F4B-B595-922974A1CDB6}" type="pres">
      <dgm:prSet presAssocID="{CD8994DD-F2A2-46A3-AA0B-4EA8D8133921}" presName="spacer" presStyleCnt="0"/>
      <dgm:spPr/>
    </dgm:pt>
    <dgm:pt modelId="{B1D46745-7621-DE41-B147-E4E8C8AEA31A}" type="pres">
      <dgm:prSet presAssocID="{E2C2190D-25C7-4011-AB2A-93DEFE6CCCEF}" presName="parentText" presStyleLbl="node1" presStyleIdx="1" presStyleCnt="6">
        <dgm:presLayoutVars>
          <dgm:chMax val="0"/>
          <dgm:bulletEnabled val="1"/>
        </dgm:presLayoutVars>
      </dgm:prSet>
      <dgm:spPr/>
    </dgm:pt>
    <dgm:pt modelId="{BBA6A20E-3AF8-CE49-B533-C2C35B008399}" type="pres">
      <dgm:prSet presAssocID="{2FCE0758-3378-4A2F-9782-A40505DC0A2A}" presName="spacer" presStyleCnt="0"/>
      <dgm:spPr/>
    </dgm:pt>
    <dgm:pt modelId="{A41E97DF-1598-6843-B506-5A9CF766F70D}" type="pres">
      <dgm:prSet presAssocID="{04935017-17C7-4AC0-AC88-06584DE51F5D}" presName="parentText" presStyleLbl="node1" presStyleIdx="2" presStyleCnt="6">
        <dgm:presLayoutVars>
          <dgm:chMax val="0"/>
          <dgm:bulletEnabled val="1"/>
        </dgm:presLayoutVars>
      </dgm:prSet>
      <dgm:spPr/>
    </dgm:pt>
    <dgm:pt modelId="{916A0038-E192-3643-9A15-85C7DFAE5908}" type="pres">
      <dgm:prSet presAssocID="{DED2F56D-2B5B-49DF-B5F0-1C7982EEEDE6}" presName="spacer" presStyleCnt="0"/>
      <dgm:spPr/>
    </dgm:pt>
    <dgm:pt modelId="{6E43A426-4068-DD41-ACDD-C09EEAF8BDA3}" type="pres">
      <dgm:prSet presAssocID="{E3CAB1E9-874C-492C-977D-36594C24B112}" presName="parentText" presStyleLbl="node1" presStyleIdx="3" presStyleCnt="6">
        <dgm:presLayoutVars>
          <dgm:chMax val="0"/>
          <dgm:bulletEnabled val="1"/>
        </dgm:presLayoutVars>
      </dgm:prSet>
      <dgm:spPr/>
    </dgm:pt>
    <dgm:pt modelId="{98494C4D-AD18-1648-9418-9D1F7A63D1D4}" type="pres">
      <dgm:prSet presAssocID="{AE4AD74C-7FC0-46C5-BDE2-33176E3961B8}" presName="spacer" presStyleCnt="0"/>
      <dgm:spPr/>
    </dgm:pt>
    <dgm:pt modelId="{9CFD0EA8-5F8A-8B46-AFA5-1FCF0910B484}" type="pres">
      <dgm:prSet presAssocID="{23CEAC28-83B1-44F6-B07B-1E558810D2DA}" presName="parentText" presStyleLbl="node1" presStyleIdx="4" presStyleCnt="6">
        <dgm:presLayoutVars>
          <dgm:chMax val="0"/>
          <dgm:bulletEnabled val="1"/>
        </dgm:presLayoutVars>
      </dgm:prSet>
      <dgm:spPr/>
    </dgm:pt>
    <dgm:pt modelId="{2771D57F-BF0A-554A-B565-C5C2B7C0A45E}" type="pres">
      <dgm:prSet presAssocID="{B70ED3B3-FAA8-4348-B103-BB00A8A5F872}" presName="spacer" presStyleCnt="0"/>
      <dgm:spPr/>
    </dgm:pt>
    <dgm:pt modelId="{26EA3A59-D41F-5549-8064-686B01B97C67}" type="pres">
      <dgm:prSet presAssocID="{E5B8E022-0200-4E6B-877B-F562B5427CA5}" presName="parentText" presStyleLbl="node1" presStyleIdx="5" presStyleCnt="6">
        <dgm:presLayoutVars>
          <dgm:chMax val="0"/>
          <dgm:bulletEnabled val="1"/>
        </dgm:presLayoutVars>
      </dgm:prSet>
      <dgm:spPr/>
    </dgm:pt>
  </dgm:ptLst>
  <dgm:cxnLst>
    <dgm:cxn modelId="{49556107-3603-484A-892A-167183CDBE5E}" srcId="{907A9132-E795-46EB-902D-BDE62FDE5C5E}" destId="{23CEAC28-83B1-44F6-B07B-1E558810D2DA}" srcOrd="4" destOrd="0" parTransId="{7725480D-615F-4E82-8AB4-01EE841CF18F}" sibTransId="{B70ED3B3-FAA8-4348-B103-BB00A8A5F872}"/>
    <dgm:cxn modelId="{90EBC408-F98B-4146-BC92-9D4336195887}" type="presOf" srcId="{E2C2190D-25C7-4011-AB2A-93DEFE6CCCEF}" destId="{B1D46745-7621-DE41-B147-E4E8C8AEA31A}" srcOrd="0" destOrd="0" presId="urn:microsoft.com/office/officeart/2005/8/layout/vList2"/>
    <dgm:cxn modelId="{05850012-73D8-6045-8E03-F7E3D6BDEDEC}" type="presOf" srcId="{04935017-17C7-4AC0-AC88-06584DE51F5D}" destId="{A41E97DF-1598-6843-B506-5A9CF766F70D}" srcOrd="0" destOrd="0" presId="urn:microsoft.com/office/officeart/2005/8/layout/vList2"/>
    <dgm:cxn modelId="{1E4DF32F-3FEB-3D45-8EA2-E7AF81D3280F}" type="presOf" srcId="{907A9132-E795-46EB-902D-BDE62FDE5C5E}" destId="{E1CE0DAB-CB1A-8D47-8D8D-24333095CB58}" srcOrd="0" destOrd="0" presId="urn:microsoft.com/office/officeart/2005/8/layout/vList2"/>
    <dgm:cxn modelId="{080F4550-9889-4DB8-87A4-4EAA7937EA0E}" srcId="{907A9132-E795-46EB-902D-BDE62FDE5C5E}" destId="{77EC0941-07C6-49E9-BEE2-E9CF588116D2}" srcOrd="0" destOrd="0" parTransId="{D2C8ADC3-D331-49B5-80F1-6759ECB3C296}" sibTransId="{CD8994DD-F2A2-46A3-AA0B-4EA8D8133921}"/>
    <dgm:cxn modelId="{4926BC50-ED4F-E04E-B243-6E33B79A3CAD}" type="presOf" srcId="{23CEAC28-83B1-44F6-B07B-1E558810D2DA}" destId="{9CFD0EA8-5F8A-8B46-AFA5-1FCF0910B484}" srcOrd="0" destOrd="0" presId="urn:microsoft.com/office/officeart/2005/8/layout/vList2"/>
    <dgm:cxn modelId="{5CB05A52-AB5B-4837-AD88-9CA7EBDEB9C3}" srcId="{907A9132-E795-46EB-902D-BDE62FDE5C5E}" destId="{E5B8E022-0200-4E6B-877B-F562B5427CA5}" srcOrd="5" destOrd="0" parTransId="{A2A15F0F-11E5-4BD7-9602-3CD1E419C50C}" sibTransId="{54C54A57-C083-4814-A26A-4985121E382F}"/>
    <dgm:cxn modelId="{0C6A415C-BAD3-5A46-99E6-AB4727F6A424}" type="presOf" srcId="{E3CAB1E9-874C-492C-977D-36594C24B112}" destId="{6E43A426-4068-DD41-ACDD-C09EEAF8BDA3}" srcOrd="0" destOrd="0" presId="urn:microsoft.com/office/officeart/2005/8/layout/vList2"/>
    <dgm:cxn modelId="{7AD88067-F671-4632-AC41-D8FB9B6339AD}" srcId="{907A9132-E795-46EB-902D-BDE62FDE5C5E}" destId="{04935017-17C7-4AC0-AC88-06584DE51F5D}" srcOrd="2" destOrd="0" parTransId="{439D8361-0F69-4E68-8D2F-D99D3B9BE554}" sibTransId="{DED2F56D-2B5B-49DF-B5F0-1C7982EEEDE6}"/>
    <dgm:cxn modelId="{A5E1B969-BC47-455A-B4B1-F5C3B8C3303A}" srcId="{907A9132-E795-46EB-902D-BDE62FDE5C5E}" destId="{E3CAB1E9-874C-492C-977D-36594C24B112}" srcOrd="3" destOrd="0" parTransId="{DE98AD7E-9DA7-4BD6-9A7C-C50A466993D7}" sibTransId="{AE4AD74C-7FC0-46C5-BDE2-33176E3961B8}"/>
    <dgm:cxn modelId="{D43D3097-D5A9-46B3-8289-A2D3F8262958}" srcId="{907A9132-E795-46EB-902D-BDE62FDE5C5E}" destId="{E2C2190D-25C7-4011-AB2A-93DEFE6CCCEF}" srcOrd="1" destOrd="0" parTransId="{BCC05B77-57B5-4AD2-A7F8-CA018F127D80}" sibTransId="{2FCE0758-3378-4A2F-9782-A40505DC0A2A}"/>
    <dgm:cxn modelId="{3C197897-CBB9-C840-9807-96C038484A43}" type="presOf" srcId="{77EC0941-07C6-49E9-BEE2-E9CF588116D2}" destId="{61091D2E-59C4-F94B-B961-D47D17A4BA52}" srcOrd="0" destOrd="0" presId="urn:microsoft.com/office/officeart/2005/8/layout/vList2"/>
    <dgm:cxn modelId="{1CABDDAD-DC13-8843-88A3-0400A4D10EA3}" type="presOf" srcId="{E5B8E022-0200-4E6B-877B-F562B5427CA5}" destId="{26EA3A59-D41F-5549-8064-686B01B97C67}" srcOrd="0" destOrd="0" presId="urn:microsoft.com/office/officeart/2005/8/layout/vList2"/>
    <dgm:cxn modelId="{415F1B0A-A49E-4B4D-AF71-B2BE988491AD}" type="presParOf" srcId="{E1CE0DAB-CB1A-8D47-8D8D-24333095CB58}" destId="{61091D2E-59C4-F94B-B961-D47D17A4BA52}" srcOrd="0" destOrd="0" presId="urn:microsoft.com/office/officeart/2005/8/layout/vList2"/>
    <dgm:cxn modelId="{CE00061A-A597-CE4C-8056-90B3DC7C09E7}" type="presParOf" srcId="{E1CE0DAB-CB1A-8D47-8D8D-24333095CB58}" destId="{5A58FB11-7C92-4F4B-B595-922974A1CDB6}" srcOrd="1" destOrd="0" presId="urn:microsoft.com/office/officeart/2005/8/layout/vList2"/>
    <dgm:cxn modelId="{1480EF3D-B0BF-174A-A6D2-A715AB1AA558}" type="presParOf" srcId="{E1CE0DAB-CB1A-8D47-8D8D-24333095CB58}" destId="{B1D46745-7621-DE41-B147-E4E8C8AEA31A}" srcOrd="2" destOrd="0" presId="urn:microsoft.com/office/officeart/2005/8/layout/vList2"/>
    <dgm:cxn modelId="{43261063-9501-F841-8973-F9D1A884EED8}" type="presParOf" srcId="{E1CE0DAB-CB1A-8D47-8D8D-24333095CB58}" destId="{BBA6A20E-3AF8-CE49-B533-C2C35B008399}" srcOrd="3" destOrd="0" presId="urn:microsoft.com/office/officeart/2005/8/layout/vList2"/>
    <dgm:cxn modelId="{AA0B15F5-C0BA-4043-8A41-ECA618BB6F97}" type="presParOf" srcId="{E1CE0DAB-CB1A-8D47-8D8D-24333095CB58}" destId="{A41E97DF-1598-6843-B506-5A9CF766F70D}" srcOrd="4" destOrd="0" presId="urn:microsoft.com/office/officeart/2005/8/layout/vList2"/>
    <dgm:cxn modelId="{37715317-94B6-F841-8C22-646CAF5CAB51}" type="presParOf" srcId="{E1CE0DAB-CB1A-8D47-8D8D-24333095CB58}" destId="{916A0038-E192-3643-9A15-85C7DFAE5908}" srcOrd="5" destOrd="0" presId="urn:microsoft.com/office/officeart/2005/8/layout/vList2"/>
    <dgm:cxn modelId="{E8D61CA7-F164-0943-AF40-77D3106F3C53}" type="presParOf" srcId="{E1CE0DAB-CB1A-8D47-8D8D-24333095CB58}" destId="{6E43A426-4068-DD41-ACDD-C09EEAF8BDA3}" srcOrd="6" destOrd="0" presId="urn:microsoft.com/office/officeart/2005/8/layout/vList2"/>
    <dgm:cxn modelId="{12DB3205-7476-024D-83A5-DAA01C9E71D7}" type="presParOf" srcId="{E1CE0DAB-CB1A-8D47-8D8D-24333095CB58}" destId="{98494C4D-AD18-1648-9418-9D1F7A63D1D4}" srcOrd="7" destOrd="0" presId="urn:microsoft.com/office/officeart/2005/8/layout/vList2"/>
    <dgm:cxn modelId="{4B3F6997-71E9-8A47-B182-94169D1EDECC}" type="presParOf" srcId="{E1CE0DAB-CB1A-8D47-8D8D-24333095CB58}" destId="{9CFD0EA8-5F8A-8B46-AFA5-1FCF0910B484}" srcOrd="8" destOrd="0" presId="urn:microsoft.com/office/officeart/2005/8/layout/vList2"/>
    <dgm:cxn modelId="{60F8C6C7-4161-5348-963E-85BD1FB1ACD3}" type="presParOf" srcId="{E1CE0DAB-CB1A-8D47-8D8D-24333095CB58}" destId="{2771D57F-BF0A-554A-B565-C5C2B7C0A45E}" srcOrd="9" destOrd="0" presId="urn:microsoft.com/office/officeart/2005/8/layout/vList2"/>
    <dgm:cxn modelId="{871207EB-8C4E-8044-9CF5-652BD8601923}" type="presParOf" srcId="{E1CE0DAB-CB1A-8D47-8D8D-24333095CB58}" destId="{26EA3A59-D41F-5549-8064-686B01B97C67}" srcOrd="10"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0DA61159-BF20-4C97-8AB2-1D0AAC94BAC8}" type="doc">
      <dgm:prSet loTypeId="urn:microsoft.com/office/officeart/2016/7/layout/RepeatingBendingProcessNew" loCatId="process" qsTypeId="urn:microsoft.com/office/officeart/2005/8/quickstyle/simple1" qsCatId="simple" csTypeId="urn:microsoft.com/office/officeart/2005/8/colors/accent1_2" csCatId="accent1"/>
      <dgm:spPr/>
      <dgm:t>
        <a:bodyPr/>
        <a:lstStyle/>
        <a:p>
          <a:endParaRPr lang="en-US"/>
        </a:p>
      </dgm:t>
    </dgm:pt>
    <dgm:pt modelId="{270611E9-1855-46CA-824A-2F2F3ED072C8}">
      <dgm:prSet/>
      <dgm:spPr/>
      <dgm:t>
        <a:bodyPr/>
        <a:lstStyle/>
        <a:p>
          <a:r>
            <a:rPr lang="en-GB"/>
            <a:t>Studies lacking sufficient methodological detail</a:t>
          </a:r>
          <a:endParaRPr lang="en-US"/>
        </a:p>
      </dgm:t>
    </dgm:pt>
    <dgm:pt modelId="{E721C09C-DEC5-4157-9957-A755B2BCDF16}" type="parTrans" cxnId="{219AE23E-0F62-465F-881E-22E9F9A14D5A}">
      <dgm:prSet/>
      <dgm:spPr/>
      <dgm:t>
        <a:bodyPr/>
        <a:lstStyle/>
        <a:p>
          <a:endParaRPr lang="en-US"/>
        </a:p>
      </dgm:t>
    </dgm:pt>
    <dgm:pt modelId="{C2786713-021D-4132-80F6-FD6C78798F08}" type="sibTrans" cxnId="{219AE23E-0F62-465F-881E-22E9F9A14D5A}">
      <dgm:prSet/>
      <dgm:spPr/>
      <dgm:t>
        <a:bodyPr/>
        <a:lstStyle/>
        <a:p>
          <a:endParaRPr lang="en-US"/>
        </a:p>
      </dgm:t>
    </dgm:pt>
    <dgm:pt modelId="{ED2F1A0C-7A0F-4DB0-8090-3F96001EB87C}">
      <dgm:prSet/>
      <dgm:spPr/>
      <dgm:t>
        <a:bodyPr/>
        <a:lstStyle/>
        <a:p>
          <a:r>
            <a:rPr lang="en-GB"/>
            <a:t>Studies referring to family members who are carers</a:t>
          </a:r>
          <a:endParaRPr lang="en-US"/>
        </a:p>
      </dgm:t>
    </dgm:pt>
    <dgm:pt modelId="{35A1F985-1E20-460E-96E2-F29C45E01877}" type="parTrans" cxnId="{FEBE9655-2C8E-4DD2-AE61-49C902F8395D}">
      <dgm:prSet/>
      <dgm:spPr/>
      <dgm:t>
        <a:bodyPr/>
        <a:lstStyle/>
        <a:p>
          <a:endParaRPr lang="en-US"/>
        </a:p>
      </dgm:t>
    </dgm:pt>
    <dgm:pt modelId="{71A80F31-3186-49A9-99FF-61765095F4EC}" type="sibTrans" cxnId="{FEBE9655-2C8E-4DD2-AE61-49C902F8395D}">
      <dgm:prSet/>
      <dgm:spPr/>
      <dgm:t>
        <a:bodyPr/>
        <a:lstStyle/>
        <a:p>
          <a:endParaRPr lang="en-US"/>
        </a:p>
      </dgm:t>
    </dgm:pt>
    <dgm:pt modelId="{04C7E39B-E7FF-4EB0-A094-A9AD6EF7C525}">
      <dgm:prSet/>
      <dgm:spPr/>
      <dgm:t>
        <a:bodyPr/>
        <a:lstStyle/>
        <a:p>
          <a:r>
            <a:rPr lang="en-GB"/>
            <a:t>Studies discussing experiences during the Covid 19 pandemic</a:t>
          </a:r>
          <a:endParaRPr lang="en-US"/>
        </a:p>
      </dgm:t>
    </dgm:pt>
    <dgm:pt modelId="{2567BFFD-DBAD-4624-B7A8-5DA750EED35E}" type="parTrans" cxnId="{D7505854-D588-48CD-96BB-407A0CCA92B9}">
      <dgm:prSet/>
      <dgm:spPr/>
      <dgm:t>
        <a:bodyPr/>
        <a:lstStyle/>
        <a:p>
          <a:endParaRPr lang="en-US"/>
        </a:p>
      </dgm:t>
    </dgm:pt>
    <dgm:pt modelId="{B52A5151-FF0A-453F-9388-EE970C113A19}" type="sibTrans" cxnId="{D7505854-D588-48CD-96BB-407A0CCA92B9}">
      <dgm:prSet/>
      <dgm:spPr/>
      <dgm:t>
        <a:bodyPr/>
        <a:lstStyle/>
        <a:p>
          <a:endParaRPr lang="en-US"/>
        </a:p>
      </dgm:t>
    </dgm:pt>
    <dgm:pt modelId="{8A2A2A0F-B0D0-40A8-AECD-A977AF569DCA}">
      <dgm:prSet/>
      <dgm:spPr/>
      <dgm:t>
        <a:bodyPr/>
        <a:lstStyle/>
        <a:p>
          <a:r>
            <a:rPr lang="en-GB"/>
            <a:t>Studies that were not peer reviewed journals</a:t>
          </a:r>
          <a:endParaRPr lang="en-US"/>
        </a:p>
      </dgm:t>
    </dgm:pt>
    <dgm:pt modelId="{10499BB9-DD77-4B2E-BC50-7FA3E488C6EE}" type="parTrans" cxnId="{EB2E4DF6-C552-4F2F-937B-D2659435022D}">
      <dgm:prSet/>
      <dgm:spPr/>
      <dgm:t>
        <a:bodyPr/>
        <a:lstStyle/>
        <a:p>
          <a:endParaRPr lang="en-US"/>
        </a:p>
      </dgm:t>
    </dgm:pt>
    <dgm:pt modelId="{E09CB52E-9924-4177-91DA-9D3961644E0A}" type="sibTrans" cxnId="{EB2E4DF6-C552-4F2F-937B-D2659435022D}">
      <dgm:prSet/>
      <dgm:spPr/>
      <dgm:t>
        <a:bodyPr/>
        <a:lstStyle/>
        <a:p>
          <a:endParaRPr lang="en-US"/>
        </a:p>
      </dgm:t>
    </dgm:pt>
    <dgm:pt modelId="{A76C63A1-7849-443A-A2FC-9CD6C7391B5E}">
      <dgm:prSet/>
      <dgm:spPr/>
      <dgm:t>
        <a:bodyPr/>
        <a:lstStyle/>
        <a:p>
          <a:r>
            <a:rPr lang="en-GB"/>
            <a:t>Conference presentations</a:t>
          </a:r>
          <a:endParaRPr lang="en-US"/>
        </a:p>
      </dgm:t>
    </dgm:pt>
    <dgm:pt modelId="{1184E40D-00CF-4A93-8AE1-D162009BDCED}" type="parTrans" cxnId="{90160438-F10F-4336-9252-1DC36FF72294}">
      <dgm:prSet/>
      <dgm:spPr/>
      <dgm:t>
        <a:bodyPr/>
        <a:lstStyle/>
        <a:p>
          <a:endParaRPr lang="en-US"/>
        </a:p>
      </dgm:t>
    </dgm:pt>
    <dgm:pt modelId="{89D2BAB3-A363-49D7-816C-04015A9B79A0}" type="sibTrans" cxnId="{90160438-F10F-4336-9252-1DC36FF72294}">
      <dgm:prSet/>
      <dgm:spPr/>
      <dgm:t>
        <a:bodyPr/>
        <a:lstStyle/>
        <a:p>
          <a:endParaRPr lang="en-US"/>
        </a:p>
      </dgm:t>
    </dgm:pt>
    <dgm:pt modelId="{35C3945E-C125-4452-94B4-E46F9A6D1824}">
      <dgm:prSet/>
      <dgm:spPr/>
      <dgm:t>
        <a:bodyPr/>
        <a:lstStyle/>
        <a:p>
          <a:r>
            <a:rPr lang="en-GB"/>
            <a:t>Formal reports</a:t>
          </a:r>
          <a:endParaRPr lang="en-US"/>
        </a:p>
      </dgm:t>
    </dgm:pt>
    <dgm:pt modelId="{52B96C36-C510-4034-81CB-B63DFE0B4AAE}" type="parTrans" cxnId="{D06AFFE5-21C1-4F48-B132-FFD67E9CF750}">
      <dgm:prSet/>
      <dgm:spPr/>
      <dgm:t>
        <a:bodyPr/>
        <a:lstStyle/>
        <a:p>
          <a:endParaRPr lang="en-US"/>
        </a:p>
      </dgm:t>
    </dgm:pt>
    <dgm:pt modelId="{6B67D90C-CF3D-4F11-B0A5-5BF11035D6E5}" type="sibTrans" cxnId="{D06AFFE5-21C1-4F48-B132-FFD67E9CF750}">
      <dgm:prSet/>
      <dgm:spPr/>
      <dgm:t>
        <a:bodyPr/>
        <a:lstStyle/>
        <a:p>
          <a:endParaRPr lang="en-US"/>
        </a:p>
      </dgm:t>
    </dgm:pt>
    <dgm:pt modelId="{92737938-83D6-4A4D-8BBD-D2DEC3A8DC51}" type="pres">
      <dgm:prSet presAssocID="{0DA61159-BF20-4C97-8AB2-1D0AAC94BAC8}" presName="Name0" presStyleCnt="0">
        <dgm:presLayoutVars>
          <dgm:dir/>
          <dgm:resizeHandles val="exact"/>
        </dgm:presLayoutVars>
      </dgm:prSet>
      <dgm:spPr/>
    </dgm:pt>
    <dgm:pt modelId="{62E794A3-62A4-954F-8EB5-96646B5A5C72}" type="pres">
      <dgm:prSet presAssocID="{270611E9-1855-46CA-824A-2F2F3ED072C8}" presName="node" presStyleLbl="node1" presStyleIdx="0" presStyleCnt="6">
        <dgm:presLayoutVars>
          <dgm:bulletEnabled val="1"/>
        </dgm:presLayoutVars>
      </dgm:prSet>
      <dgm:spPr/>
    </dgm:pt>
    <dgm:pt modelId="{72C4F4F8-8EDE-094B-AFAF-C14BA1A37E6E}" type="pres">
      <dgm:prSet presAssocID="{C2786713-021D-4132-80F6-FD6C78798F08}" presName="sibTrans" presStyleLbl="sibTrans1D1" presStyleIdx="0" presStyleCnt="5"/>
      <dgm:spPr/>
    </dgm:pt>
    <dgm:pt modelId="{67EE70A4-E823-BE41-91FB-46089AC59378}" type="pres">
      <dgm:prSet presAssocID="{C2786713-021D-4132-80F6-FD6C78798F08}" presName="connectorText" presStyleLbl="sibTrans1D1" presStyleIdx="0" presStyleCnt="5"/>
      <dgm:spPr/>
    </dgm:pt>
    <dgm:pt modelId="{8818813C-2509-1C40-A564-0B6EC5A3FA6A}" type="pres">
      <dgm:prSet presAssocID="{ED2F1A0C-7A0F-4DB0-8090-3F96001EB87C}" presName="node" presStyleLbl="node1" presStyleIdx="1" presStyleCnt="6">
        <dgm:presLayoutVars>
          <dgm:bulletEnabled val="1"/>
        </dgm:presLayoutVars>
      </dgm:prSet>
      <dgm:spPr/>
    </dgm:pt>
    <dgm:pt modelId="{C79406EB-F24F-8040-AD1E-DA69695030EC}" type="pres">
      <dgm:prSet presAssocID="{71A80F31-3186-49A9-99FF-61765095F4EC}" presName="sibTrans" presStyleLbl="sibTrans1D1" presStyleIdx="1" presStyleCnt="5"/>
      <dgm:spPr/>
    </dgm:pt>
    <dgm:pt modelId="{92FDA272-368B-2E44-8542-5A745D9711DD}" type="pres">
      <dgm:prSet presAssocID="{71A80F31-3186-49A9-99FF-61765095F4EC}" presName="connectorText" presStyleLbl="sibTrans1D1" presStyleIdx="1" presStyleCnt="5"/>
      <dgm:spPr/>
    </dgm:pt>
    <dgm:pt modelId="{01799BC1-CFA4-294F-AEF6-F91C3DF52A5D}" type="pres">
      <dgm:prSet presAssocID="{04C7E39B-E7FF-4EB0-A094-A9AD6EF7C525}" presName="node" presStyleLbl="node1" presStyleIdx="2" presStyleCnt="6">
        <dgm:presLayoutVars>
          <dgm:bulletEnabled val="1"/>
        </dgm:presLayoutVars>
      </dgm:prSet>
      <dgm:spPr/>
    </dgm:pt>
    <dgm:pt modelId="{316545D8-F5F6-394E-B171-8F74D17EC817}" type="pres">
      <dgm:prSet presAssocID="{B52A5151-FF0A-453F-9388-EE970C113A19}" presName="sibTrans" presStyleLbl="sibTrans1D1" presStyleIdx="2" presStyleCnt="5"/>
      <dgm:spPr/>
    </dgm:pt>
    <dgm:pt modelId="{76A6FA11-F701-4F43-94A9-B8096F2A1BB8}" type="pres">
      <dgm:prSet presAssocID="{B52A5151-FF0A-453F-9388-EE970C113A19}" presName="connectorText" presStyleLbl="sibTrans1D1" presStyleIdx="2" presStyleCnt="5"/>
      <dgm:spPr/>
    </dgm:pt>
    <dgm:pt modelId="{A693F51A-C222-104A-8E0E-3F028D8EB749}" type="pres">
      <dgm:prSet presAssocID="{8A2A2A0F-B0D0-40A8-AECD-A977AF569DCA}" presName="node" presStyleLbl="node1" presStyleIdx="3" presStyleCnt="6">
        <dgm:presLayoutVars>
          <dgm:bulletEnabled val="1"/>
        </dgm:presLayoutVars>
      </dgm:prSet>
      <dgm:spPr/>
    </dgm:pt>
    <dgm:pt modelId="{D55C3791-EF75-144F-8BC8-CEA84306CEE6}" type="pres">
      <dgm:prSet presAssocID="{E09CB52E-9924-4177-91DA-9D3961644E0A}" presName="sibTrans" presStyleLbl="sibTrans1D1" presStyleIdx="3" presStyleCnt="5"/>
      <dgm:spPr/>
    </dgm:pt>
    <dgm:pt modelId="{E0EFF2C3-6131-A844-AF5A-8A0F6611175E}" type="pres">
      <dgm:prSet presAssocID="{E09CB52E-9924-4177-91DA-9D3961644E0A}" presName="connectorText" presStyleLbl="sibTrans1D1" presStyleIdx="3" presStyleCnt="5"/>
      <dgm:spPr/>
    </dgm:pt>
    <dgm:pt modelId="{44513C02-71D4-D64C-BB5B-9FE31498E157}" type="pres">
      <dgm:prSet presAssocID="{A76C63A1-7849-443A-A2FC-9CD6C7391B5E}" presName="node" presStyleLbl="node1" presStyleIdx="4" presStyleCnt="6">
        <dgm:presLayoutVars>
          <dgm:bulletEnabled val="1"/>
        </dgm:presLayoutVars>
      </dgm:prSet>
      <dgm:spPr/>
    </dgm:pt>
    <dgm:pt modelId="{44A39DD0-BBC4-0549-9859-0B173A1DD11B}" type="pres">
      <dgm:prSet presAssocID="{89D2BAB3-A363-49D7-816C-04015A9B79A0}" presName="sibTrans" presStyleLbl="sibTrans1D1" presStyleIdx="4" presStyleCnt="5"/>
      <dgm:spPr/>
    </dgm:pt>
    <dgm:pt modelId="{5707AEBE-053C-6C42-97B2-7D7F190CEEA5}" type="pres">
      <dgm:prSet presAssocID="{89D2BAB3-A363-49D7-816C-04015A9B79A0}" presName="connectorText" presStyleLbl="sibTrans1D1" presStyleIdx="4" presStyleCnt="5"/>
      <dgm:spPr/>
    </dgm:pt>
    <dgm:pt modelId="{12D78A66-622A-9346-8D67-82C90FDF29AE}" type="pres">
      <dgm:prSet presAssocID="{35C3945E-C125-4452-94B4-E46F9A6D1824}" presName="node" presStyleLbl="node1" presStyleIdx="5" presStyleCnt="6">
        <dgm:presLayoutVars>
          <dgm:bulletEnabled val="1"/>
        </dgm:presLayoutVars>
      </dgm:prSet>
      <dgm:spPr/>
    </dgm:pt>
  </dgm:ptLst>
  <dgm:cxnLst>
    <dgm:cxn modelId="{0C01E315-9BBA-764E-86E1-AC144CFC78DE}" type="presOf" srcId="{04C7E39B-E7FF-4EB0-A094-A9AD6EF7C525}" destId="{01799BC1-CFA4-294F-AEF6-F91C3DF52A5D}" srcOrd="0" destOrd="0" presId="urn:microsoft.com/office/officeart/2016/7/layout/RepeatingBendingProcessNew"/>
    <dgm:cxn modelId="{D686BE19-15AA-C04F-BF87-24454DD7B59D}" type="presOf" srcId="{B52A5151-FF0A-453F-9388-EE970C113A19}" destId="{76A6FA11-F701-4F43-94A9-B8096F2A1BB8}" srcOrd="1" destOrd="0" presId="urn:microsoft.com/office/officeart/2016/7/layout/RepeatingBendingProcessNew"/>
    <dgm:cxn modelId="{90160438-F10F-4336-9252-1DC36FF72294}" srcId="{0DA61159-BF20-4C97-8AB2-1D0AAC94BAC8}" destId="{A76C63A1-7849-443A-A2FC-9CD6C7391B5E}" srcOrd="4" destOrd="0" parTransId="{1184E40D-00CF-4A93-8AE1-D162009BDCED}" sibTransId="{89D2BAB3-A363-49D7-816C-04015A9B79A0}"/>
    <dgm:cxn modelId="{219AE23E-0F62-465F-881E-22E9F9A14D5A}" srcId="{0DA61159-BF20-4C97-8AB2-1D0AAC94BAC8}" destId="{270611E9-1855-46CA-824A-2F2F3ED072C8}" srcOrd="0" destOrd="0" parTransId="{E721C09C-DEC5-4157-9957-A755B2BCDF16}" sibTransId="{C2786713-021D-4132-80F6-FD6C78798F08}"/>
    <dgm:cxn modelId="{6D2C4642-4251-E941-9E0C-A83B14692B51}" type="presOf" srcId="{A76C63A1-7849-443A-A2FC-9CD6C7391B5E}" destId="{44513C02-71D4-D64C-BB5B-9FE31498E157}" srcOrd="0" destOrd="0" presId="urn:microsoft.com/office/officeart/2016/7/layout/RepeatingBendingProcessNew"/>
    <dgm:cxn modelId="{5F6CCF49-BCBB-A849-99E2-2FBEE2C3C456}" type="presOf" srcId="{E09CB52E-9924-4177-91DA-9D3961644E0A}" destId="{E0EFF2C3-6131-A844-AF5A-8A0F6611175E}" srcOrd="1" destOrd="0" presId="urn:microsoft.com/office/officeart/2016/7/layout/RepeatingBendingProcessNew"/>
    <dgm:cxn modelId="{D7505854-D588-48CD-96BB-407A0CCA92B9}" srcId="{0DA61159-BF20-4C97-8AB2-1D0AAC94BAC8}" destId="{04C7E39B-E7FF-4EB0-A094-A9AD6EF7C525}" srcOrd="2" destOrd="0" parTransId="{2567BFFD-DBAD-4624-B7A8-5DA750EED35E}" sibTransId="{B52A5151-FF0A-453F-9388-EE970C113A19}"/>
    <dgm:cxn modelId="{FEBE9655-2C8E-4DD2-AE61-49C902F8395D}" srcId="{0DA61159-BF20-4C97-8AB2-1D0AAC94BAC8}" destId="{ED2F1A0C-7A0F-4DB0-8090-3F96001EB87C}" srcOrd="1" destOrd="0" parTransId="{35A1F985-1E20-460E-96E2-F29C45E01877}" sibTransId="{71A80F31-3186-49A9-99FF-61765095F4EC}"/>
    <dgm:cxn modelId="{7953B35B-CFC8-BC4B-BB7F-DED0DEB1F5DD}" type="presOf" srcId="{71A80F31-3186-49A9-99FF-61765095F4EC}" destId="{C79406EB-F24F-8040-AD1E-DA69695030EC}" srcOrd="0" destOrd="0" presId="urn:microsoft.com/office/officeart/2016/7/layout/RepeatingBendingProcessNew"/>
    <dgm:cxn modelId="{0187A271-9C35-ED48-AECC-B4395F06CBFE}" type="presOf" srcId="{71A80F31-3186-49A9-99FF-61765095F4EC}" destId="{92FDA272-368B-2E44-8542-5A745D9711DD}" srcOrd="1" destOrd="0" presId="urn:microsoft.com/office/officeart/2016/7/layout/RepeatingBendingProcessNew"/>
    <dgm:cxn modelId="{145DD772-100A-5245-8299-2F35F7544442}" type="presOf" srcId="{C2786713-021D-4132-80F6-FD6C78798F08}" destId="{67EE70A4-E823-BE41-91FB-46089AC59378}" srcOrd="1" destOrd="0" presId="urn:microsoft.com/office/officeart/2016/7/layout/RepeatingBendingProcessNew"/>
    <dgm:cxn modelId="{27CDAF83-7464-0649-BFB1-CEE5A0115061}" type="presOf" srcId="{B52A5151-FF0A-453F-9388-EE970C113A19}" destId="{316545D8-F5F6-394E-B171-8F74D17EC817}" srcOrd="0" destOrd="0" presId="urn:microsoft.com/office/officeart/2016/7/layout/RepeatingBendingProcessNew"/>
    <dgm:cxn modelId="{6ADC4190-592D-E741-B585-413757DB60AE}" type="presOf" srcId="{89D2BAB3-A363-49D7-816C-04015A9B79A0}" destId="{5707AEBE-053C-6C42-97B2-7D7F190CEEA5}" srcOrd="1" destOrd="0" presId="urn:microsoft.com/office/officeart/2016/7/layout/RepeatingBendingProcessNew"/>
    <dgm:cxn modelId="{08374FB3-F43C-F449-AD9D-8EE17F2114E1}" type="presOf" srcId="{35C3945E-C125-4452-94B4-E46F9A6D1824}" destId="{12D78A66-622A-9346-8D67-82C90FDF29AE}" srcOrd="0" destOrd="0" presId="urn:microsoft.com/office/officeart/2016/7/layout/RepeatingBendingProcessNew"/>
    <dgm:cxn modelId="{5FA637B4-50C6-5341-84CA-FE89090C8FC1}" type="presOf" srcId="{ED2F1A0C-7A0F-4DB0-8090-3F96001EB87C}" destId="{8818813C-2509-1C40-A564-0B6EC5A3FA6A}" srcOrd="0" destOrd="0" presId="urn:microsoft.com/office/officeart/2016/7/layout/RepeatingBendingProcessNew"/>
    <dgm:cxn modelId="{EB84B6C9-C06A-ED44-ACD5-D1218144968E}" type="presOf" srcId="{270611E9-1855-46CA-824A-2F2F3ED072C8}" destId="{62E794A3-62A4-954F-8EB5-96646B5A5C72}" srcOrd="0" destOrd="0" presId="urn:microsoft.com/office/officeart/2016/7/layout/RepeatingBendingProcessNew"/>
    <dgm:cxn modelId="{8780B9DB-5DF8-E343-A0C1-42C9EB9C1AC8}" type="presOf" srcId="{E09CB52E-9924-4177-91DA-9D3961644E0A}" destId="{D55C3791-EF75-144F-8BC8-CEA84306CEE6}" srcOrd="0" destOrd="0" presId="urn:microsoft.com/office/officeart/2016/7/layout/RepeatingBendingProcessNew"/>
    <dgm:cxn modelId="{CEBD12E5-7649-3F44-B00D-0E7D6139032B}" type="presOf" srcId="{C2786713-021D-4132-80F6-FD6C78798F08}" destId="{72C4F4F8-8EDE-094B-AFAF-C14BA1A37E6E}" srcOrd="0" destOrd="0" presId="urn:microsoft.com/office/officeart/2016/7/layout/RepeatingBendingProcessNew"/>
    <dgm:cxn modelId="{D06AFFE5-21C1-4F48-B132-FFD67E9CF750}" srcId="{0DA61159-BF20-4C97-8AB2-1D0AAC94BAC8}" destId="{35C3945E-C125-4452-94B4-E46F9A6D1824}" srcOrd="5" destOrd="0" parTransId="{52B96C36-C510-4034-81CB-B63DFE0B4AAE}" sibTransId="{6B67D90C-CF3D-4F11-B0A5-5BF11035D6E5}"/>
    <dgm:cxn modelId="{327781E8-F101-384A-BE0D-03E198C2AB01}" type="presOf" srcId="{89D2BAB3-A363-49D7-816C-04015A9B79A0}" destId="{44A39DD0-BBC4-0549-9859-0B173A1DD11B}" srcOrd="0" destOrd="0" presId="urn:microsoft.com/office/officeart/2016/7/layout/RepeatingBendingProcessNew"/>
    <dgm:cxn modelId="{727C25F0-CB58-894A-937F-BD69C69F47F4}" type="presOf" srcId="{8A2A2A0F-B0D0-40A8-AECD-A977AF569DCA}" destId="{A693F51A-C222-104A-8E0E-3F028D8EB749}" srcOrd="0" destOrd="0" presId="urn:microsoft.com/office/officeart/2016/7/layout/RepeatingBendingProcessNew"/>
    <dgm:cxn modelId="{EB2E4DF6-C552-4F2F-937B-D2659435022D}" srcId="{0DA61159-BF20-4C97-8AB2-1D0AAC94BAC8}" destId="{8A2A2A0F-B0D0-40A8-AECD-A977AF569DCA}" srcOrd="3" destOrd="0" parTransId="{10499BB9-DD77-4B2E-BC50-7FA3E488C6EE}" sibTransId="{E09CB52E-9924-4177-91DA-9D3961644E0A}"/>
    <dgm:cxn modelId="{C81538F8-7C70-B54A-A747-01C6222C148E}" type="presOf" srcId="{0DA61159-BF20-4C97-8AB2-1D0AAC94BAC8}" destId="{92737938-83D6-4A4D-8BBD-D2DEC3A8DC51}" srcOrd="0" destOrd="0" presId="urn:microsoft.com/office/officeart/2016/7/layout/RepeatingBendingProcessNew"/>
    <dgm:cxn modelId="{3807C5F6-EBD4-0D46-8B50-DE546961594C}" type="presParOf" srcId="{92737938-83D6-4A4D-8BBD-D2DEC3A8DC51}" destId="{62E794A3-62A4-954F-8EB5-96646B5A5C72}" srcOrd="0" destOrd="0" presId="urn:microsoft.com/office/officeart/2016/7/layout/RepeatingBendingProcessNew"/>
    <dgm:cxn modelId="{2BC91BBB-F6F9-E945-9A8C-987243B44231}" type="presParOf" srcId="{92737938-83D6-4A4D-8BBD-D2DEC3A8DC51}" destId="{72C4F4F8-8EDE-094B-AFAF-C14BA1A37E6E}" srcOrd="1" destOrd="0" presId="urn:microsoft.com/office/officeart/2016/7/layout/RepeatingBendingProcessNew"/>
    <dgm:cxn modelId="{9D4232A7-3F61-5E4D-AE21-DFE39F25FA1C}" type="presParOf" srcId="{72C4F4F8-8EDE-094B-AFAF-C14BA1A37E6E}" destId="{67EE70A4-E823-BE41-91FB-46089AC59378}" srcOrd="0" destOrd="0" presId="urn:microsoft.com/office/officeart/2016/7/layout/RepeatingBendingProcessNew"/>
    <dgm:cxn modelId="{939246B3-7EE5-2944-A078-F4C9663E453F}" type="presParOf" srcId="{92737938-83D6-4A4D-8BBD-D2DEC3A8DC51}" destId="{8818813C-2509-1C40-A564-0B6EC5A3FA6A}" srcOrd="2" destOrd="0" presId="urn:microsoft.com/office/officeart/2016/7/layout/RepeatingBendingProcessNew"/>
    <dgm:cxn modelId="{A6FFC3D5-DD1B-1D47-B84A-82B86DE61BF2}" type="presParOf" srcId="{92737938-83D6-4A4D-8BBD-D2DEC3A8DC51}" destId="{C79406EB-F24F-8040-AD1E-DA69695030EC}" srcOrd="3" destOrd="0" presId="urn:microsoft.com/office/officeart/2016/7/layout/RepeatingBendingProcessNew"/>
    <dgm:cxn modelId="{F08DD2A4-5493-2E40-ABA4-8F5C1BE410D3}" type="presParOf" srcId="{C79406EB-F24F-8040-AD1E-DA69695030EC}" destId="{92FDA272-368B-2E44-8542-5A745D9711DD}" srcOrd="0" destOrd="0" presId="urn:microsoft.com/office/officeart/2016/7/layout/RepeatingBendingProcessNew"/>
    <dgm:cxn modelId="{BCCDB7AC-4480-D64D-B463-9DAABB562BC9}" type="presParOf" srcId="{92737938-83D6-4A4D-8BBD-D2DEC3A8DC51}" destId="{01799BC1-CFA4-294F-AEF6-F91C3DF52A5D}" srcOrd="4" destOrd="0" presId="urn:microsoft.com/office/officeart/2016/7/layout/RepeatingBendingProcessNew"/>
    <dgm:cxn modelId="{09DDD683-2E67-3248-87CC-2F9187720F6E}" type="presParOf" srcId="{92737938-83D6-4A4D-8BBD-D2DEC3A8DC51}" destId="{316545D8-F5F6-394E-B171-8F74D17EC817}" srcOrd="5" destOrd="0" presId="urn:microsoft.com/office/officeart/2016/7/layout/RepeatingBendingProcessNew"/>
    <dgm:cxn modelId="{B559AB54-3F6F-DF48-BA7C-A89A4D18DA97}" type="presParOf" srcId="{316545D8-F5F6-394E-B171-8F74D17EC817}" destId="{76A6FA11-F701-4F43-94A9-B8096F2A1BB8}" srcOrd="0" destOrd="0" presId="urn:microsoft.com/office/officeart/2016/7/layout/RepeatingBendingProcessNew"/>
    <dgm:cxn modelId="{657211D0-E0FB-2A49-A40E-5DACB411C5E4}" type="presParOf" srcId="{92737938-83D6-4A4D-8BBD-D2DEC3A8DC51}" destId="{A693F51A-C222-104A-8E0E-3F028D8EB749}" srcOrd="6" destOrd="0" presId="urn:microsoft.com/office/officeart/2016/7/layout/RepeatingBendingProcessNew"/>
    <dgm:cxn modelId="{78AC0C54-39F3-4E4F-9B55-B2DEEB692CE7}" type="presParOf" srcId="{92737938-83D6-4A4D-8BBD-D2DEC3A8DC51}" destId="{D55C3791-EF75-144F-8BC8-CEA84306CEE6}" srcOrd="7" destOrd="0" presId="urn:microsoft.com/office/officeart/2016/7/layout/RepeatingBendingProcessNew"/>
    <dgm:cxn modelId="{03108798-569A-B942-ADF0-F1B2DC33474F}" type="presParOf" srcId="{D55C3791-EF75-144F-8BC8-CEA84306CEE6}" destId="{E0EFF2C3-6131-A844-AF5A-8A0F6611175E}" srcOrd="0" destOrd="0" presId="urn:microsoft.com/office/officeart/2016/7/layout/RepeatingBendingProcessNew"/>
    <dgm:cxn modelId="{D8D5314F-48EB-6840-AD61-F00298084BAE}" type="presParOf" srcId="{92737938-83D6-4A4D-8BBD-D2DEC3A8DC51}" destId="{44513C02-71D4-D64C-BB5B-9FE31498E157}" srcOrd="8" destOrd="0" presId="urn:microsoft.com/office/officeart/2016/7/layout/RepeatingBendingProcessNew"/>
    <dgm:cxn modelId="{C885228F-30FC-894D-9CAC-27496B95943A}" type="presParOf" srcId="{92737938-83D6-4A4D-8BBD-D2DEC3A8DC51}" destId="{44A39DD0-BBC4-0549-9859-0B173A1DD11B}" srcOrd="9" destOrd="0" presId="urn:microsoft.com/office/officeart/2016/7/layout/RepeatingBendingProcessNew"/>
    <dgm:cxn modelId="{A33709C8-4DAF-D447-A681-5C16AD16E7B8}" type="presParOf" srcId="{44A39DD0-BBC4-0549-9859-0B173A1DD11B}" destId="{5707AEBE-053C-6C42-97B2-7D7F190CEEA5}" srcOrd="0" destOrd="0" presId="urn:microsoft.com/office/officeart/2016/7/layout/RepeatingBendingProcessNew"/>
    <dgm:cxn modelId="{897FA9DC-9431-2B45-9A80-D1C6BFAC5557}" type="presParOf" srcId="{92737938-83D6-4A4D-8BBD-D2DEC3A8DC51}" destId="{12D78A66-622A-9346-8D67-82C90FDF29AE}" srcOrd="10" destOrd="0" presId="urn:microsoft.com/office/officeart/2016/7/layout/RepeatingBendingProcessNew"/>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38DC2F64-96BC-4A86-9E8D-1D35B1610188}" type="doc">
      <dgm:prSet loTypeId="urn:microsoft.com/office/officeart/2005/8/layout/default" loCatId="list" qsTypeId="urn:microsoft.com/office/officeart/2005/8/quickstyle/simple1" qsCatId="simple" csTypeId="urn:microsoft.com/office/officeart/2005/8/colors/colorful1" csCatId="colorful"/>
      <dgm:spPr/>
      <dgm:t>
        <a:bodyPr/>
        <a:lstStyle/>
        <a:p>
          <a:endParaRPr lang="en-US"/>
        </a:p>
      </dgm:t>
    </dgm:pt>
    <dgm:pt modelId="{028D523E-95F4-4B22-B51C-B53E55C34E0C}">
      <dgm:prSet/>
      <dgm:spPr/>
      <dgm:t>
        <a:bodyPr/>
        <a:lstStyle/>
        <a:p>
          <a:r>
            <a:rPr lang="en-GB"/>
            <a:t>Pool of 335 papers</a:t>
          </a:r>
          <a:endParaRPr lang="en-US"/>
        </a:p>
      </dgm:t>
    </dgm:pt>
    <dgm:pt modelId="{4030669F-8B7E-4676-8523-FD6D05D57046}" type="parTrans" cxnId="{B6259B17-B637-43EC-B58C-D28AC73B9425}">
      <dgm:prSet/>
      <dgm:spPr/>
      <dgm:t>
        <a:bodyPr/>
        <a:lstStyle/>
        <a:p>
          <a:endParaRPr lang="en-US"/>
        </a:p>
      </dgm:t>
    </dgm:pt>
    <dgm:pt modelId="{14CF155F-B22F-41F5-B19D-CC7A3D28A574}" type="sibTrans" cxnId="{B6259B17-B637-43EC-B58C-D28AC73B9425}">
      <dgm:prSet/>
      <dgm:spPr/>
      <dgm:t>
        <a:bodyPr/>
        <a:lstStyle/>
        <a:p>
          <a:endParaRPr lang="en-US"/>
        </a:p>
      </dgm:t>
    </dgm:pt>
    <dgm:pt modelId="{A8DB31D9-120A-41DD-91AE-C65693838885}">
      <dgm:prSet/>
      <dgm:spPr/>
      <dgm:t>
        <a:bodyPr/>
        <a:lstStyle/>
        <a:p>
          <a:r>
            <a:rPr lang="en-GB"/>
            <a:t>121 papers</a:t>
          </a:r>
          <a:endParaRPr lang="en-US"/>
        </a:p>
      </dgm:t>
    </dgm:pt>
    <dgm:pt modelId="{91847A7A-A416-429A-9023-40D4FDE31CA5}" type="parTrans" cxnId="{082F3D5F-C6F3-46CF-BB7D-17A37DF4D416}">
      <dgm:prSet/>
      <dgm:spPr/>
      <dgm:t>
        <a:bodyPr/>
        <a:lstStyle/>
        <a:p>
          <a:endParaRPr lang="en-US"/>
        </a:p>
      </dgm:t>
    </dgm:pt>
    <dgm:pt modelId="{278CB0D5-F604-4767-9E50-D99866ABE75A}" type="sibTrans" cxnId="{082F3D5F-C6F3-46CF-BB7D-17A37DF4D416}">
      <dgm:prSet/>
      <dgm:spPr/>
      <dgm:t>
        <a:bodyPr/>
        <a:lstStyle/>
        <a:p>
          <a:endParaRPr lang="en-US"/>
        </a:p>
      </dgm:t>
    </dgm:pt>
    <dgm:pt modelId="{479569A6-563B-4B17-A69C-E57D49843642}">
      <dgm:prSet/>
      <dgm:spPr/>
      <dgm:t>
        <a:bodyPr/>
        <a:lstStyle/>
        <a:p>
          <a:r>
            <a:rPr lang="en-GB"/>
            <a:t>12 papers</a:t>
          </a:r>
          <a:endParaRPr lang="en-US"/>
        </a:p>
      </dgm:t>
    </dgm:pt>
    <dgm:pt modelId="{0CA49C14-F050-4D78-A94C-B2A942DB6CA8}" type="parTrans" cxnId="{616965BE-5514-46CB-8FD9-AF4DD564858B}">
      <dgm:prSet/>
      <dgm:spPr/>
      <dgm:t>
        <a:bodyPr/>
        <a:lstStyle/>
        <a:p>
          <a:endParaRPr lang="en-US"/>
        </a:p>
      </dgm:t>
    </dgm:pt>
    <dgm:pt modelId="{8B3DD9C1-929F-4491-940C-1563E498400B}" type="sibTrans" cxnId="{616965BE-5514-46CB-8FD9-AF4DD564858B}">
      <dgm:prSet/>
      <dgm:spPr/>
      <dgm:t>
        <a:bodyPr/>
        <a:lstStyle/>
        <a:p>
          <a:endParaRPr lang="en-US"/>
        </a:p>
      </dgm:t>
    </dgm:pt>
    <dgm:pt modelId="{6802E30F-3D80-6743-9884-A9186EEFBC63}" type="pres">
      <dgm:prSet presAssocID="{38DC2F64-96BC-4A86-9E8D-1D35B1610188}" presName="diagram" presStyleCnt="0">
        <dgm:presLayoutVars>
          <dgm:dir/>
          <dgm:resizeHandles val="exact"/>
        </dgm:presLayoutVars>
      </dgm:prSet>
      <dgm:spPr/>
    </dgm:pt>
    <dgm:pt modelId="{1FF21A31-B896-B944-9D5A-09FD1AAAD248}" type="pres">
      <dgm:prSet presAssocID="{028D523E-95F4-4B22-B51C-B53E55C34E0C}" presName="node" presStyleLbl="node1" presStyleIdx="0" presStyleCnt="3">
        <dgm:presLayoutVars>
          <dgm:bulletEnabled val="1"/>
        </dgm:presLayoutVars>
      </dgm:prSet>
      <dgm:spPr/>
    </dgm:pt>
    <dgm:pt modelId="{73DA5791-932B-1047-A02D-1506126DFFBA}" type="pres">
      <dgm:prSet presAssocID="{14CF155F-B22F-41F5-B19D-CC7A3D28A574}" presName="sibTrans" presStyleCnt="0"/>
      <dgm:spPr/>
    </dgm:pt>
    <dgm:pt modelId="{5071DE36-CFF4-E942-9CFC-94958E72CD9B}" type="pres">
      <dgm:prSet presAssocID="{A8DB31D9-120A-41DD-91AE-C65693838885}" presName="node" presStyleLbl="node1" presStyleIdx="1" presStyleCnt="3">
        <dgm:presLayoutVars>
          <dgm:bulletEnabled val="1"/>
        </dgm:presLayoutVars>
      </dgm:prSet>
      <dgm:spPr/>
    </dgm:pt>
    <dgm:pt modelId="{9E78A408-7BDF-6048-8374-9182167B3893}" type="pres">
      <dgm:prSet presAssocID="{278CB0D5-F604-4767-9E50-D99866ABE75A}" presName="sibTrans" presStyleCnt="0"/>
      <dgm:spPr/>
    </dgm:pt>
    <dgm:pt modelId="{F244E0CD-99ED-B843-BF41-A58D174657D4}" type="pres">
      <dgm:prSet presAssocID="{479569A6-563B-4B17-A69C-E57D49843642}" presName="node" presStyleLbl="node1" presStyleIdx="2" presStyleCnt="3">
        <dgm:presLayoutVars>
          <dgm:bulletEnabled val="1"/>
        </dgm:presLayoutVars>
      </dgm:prSet>
      <dgm:spPr/>
    </dgm:pt>
  </dgm:ptLst>
  <dgm:cxnLst>
    <dgm:cxn modelId="{B6259B17-B637-43EC-B58C-D28AC73B9425}" srcId="{38DC2F64-96BC-4A86-9E8D-1D35B1610188}" destId="{028D523E-95F4-4B22-B51C-B53E55C34E0C}" srcOrd="0" destOrd="0" parTransId="{4030669F-8B7E-4676-8523-FD6D05D57046}" sibTransId="{14CF155F-B22F-41F5-B19D-CC7A3D28A574}"/>
    <dgm:cxn modelId="{7EDBC958-D876-1F47-9B00-82002B49A15D}" type="presOf" srcId="{38DC2F64-96BC-4A86-9E8D-1D35B1610188}" destId="{6802E30F-3D80-6743-9884-A9186EEFBC63}" srcOrd="0" destOrd="0" presId="urn:microsoft.com/office/officeart/2005/8/layout/default"/>
    <dgm:cxn modelId="{082F3D5F-C6F3-46CF-BB7D-17A37DF4D416}" srcId="{38DC2F64-96BC-4A86-9E8D-1D35B1610188}" destId="{A8DB31D9-120A-41DD-91AE-C65693838885}" srcOrd="1" destOrd="0" parTransId="{91847A7A-A416-429A-9023-40D4FDE31CA5}" sibTransId="{278CB0D5-F604-4767-9E50-D99866ABE75A}"/>
    <dgm:cxn modelId="{D521C882-EDED-E14F-A2BD-57C8F993288D}" type="presOf" srcId="{479569A6-563B-4B17-A69C-E57D49843642}" destId="{F244E0CD-99ED-B843-BF41-A58D174657D4}" srcOrd="0" destOrd="0" presId="urn:microsoft.com/office/officeart/2005/8/layout/default"/>
    <dgm:cxn modelId="{A516D8B3-D2CE-FB49-915F-01463FABA488}" type="presOf" srcId="{A8DB31D9-120A-41DD-91AE-C65693838885}" destId="{5071DE36-CFF4-E942-9CFC-94958E72CD9B}" srcOrd="0" destOrd="0" presId="urn:microsoft.com/office/officeart/2005/8/layout/default"/>
    <dgm:cxn modelId="{C8B0C0B5-D9E7-A548-A961-F95D0D208E0E}" type="presOf" srcId="{028D523E-95F4-4B22-B51C-B53E55C34E0C}" destId="{1FF21A31-B896-B944-9D5A-09FD1AAAD248}" srcOrd="0" destOrd="0" presId="urn:microsoft.com/office/officeart/2005/8/layout/default"/>
    <dgm:cxn modelId="{616965BE-5514-46CB-8FD9-AF4DD564858B}" srcId="{38DC2F64-96BC-4A86-9E8D-1D35B1610188}" destId="{479569A6-563B-4B17-A69C-E57D49843642}" srcOrd="2" destOrd="0" parTransId="{0CA49C14-F050-4D78-A94C-B2A942DB6CA8}" sibTransId="{8B3DD9C1-929F-4491-940C-1563E498400B}"/>
    <dgm:cxn modelId="{DAF306F2-8A34-2343-9EE2-B6BDF604E6C8}" type="presParOf" srcId="{6802E30F-3D80-6743-9884-A9186EEFBC63}" destId="{1FF21A31-B896-B944-9D5A-09FD1AAAD248}" srcOrd="0" destOrd="0" presId="urn:microsoft.com/office/officeart/2005/8/layout/default"/>
    <dgm:cxn modelId="{0B90A02E-B9C8-A94E-BD80-BD32991D654A}" type="presParOf" srcId="{6802E30F-3D80-6743-9884-A9186EEFBC63}" destId="{73DA5791-932B-1047-A02D-1506126DFFBA}" srcOrd="1" destOrd="0" presId="urn:microsoft.com/office/officeart/2005/8/layout/default"/>
    <dgm:cxn modelId="{E7410208-BFAF-6149-BEDE-6A57B815BE5D}" type="presParOf" srcId="{6802E30F-3D80-6743-9884-A9186EEFBC63}" destId="{5071DE36-CFF4-E942-9CFC-94958E72CD9B}" srcOrd="2" destOrd="0" presId="urn:microsoft.com/office/officeart/2005/8/layout/default"/>
    <dgm:cxn modelId="{01D9DF05-AE4B-A744-87BE-4F67D1107FE5}" type="presParOf" srcId="{6802E30F-3D80-6743-9884-A9186EEFBC63}" destId="{9E78A408-7BDF-6048-8374-9182167B3893}" srcOrd="3" destOrd="0" presId="urn:microsoft.com/office/officeart/2005/8/layout/default"/>
    <dgm:cxn modelId="{F0090922-1660-7E40-BFB0-07E64A21D35F}" type="presParOf" srcId="{6802E30F-3D80-6743-9884-A9186EEFBC63}" destId="{F244E0CD-99ED-B843-BF41-A58D174657D4}" srcOrd="4"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299AA899-3BCF-42DE-8331-FC795F8653D3}" type="doc">
      <dgm:prSet loTypeId="urn:microsoft.com/office/officeart/2016/7/layout/RepeatingBendingProcessNew" loCatId="process" qsTypeId="urn:microsoft.com/office/officeart/2005/8/quickstyle/simple1" qsCatId="simple" csTypeId="urn:microsoft.com/office/officeart/2005/8/colors/colorful1" csCatId="colorful"/>
      <dgm:spPr/>
      <dgm:t>
        <a:bodyPr/>
        <a:lstStyle/>
        <a:p>
          <a:endParaRPr lang="en-US"/>
        </a:p>
      </dgm:t>
    </dgm:pt>
    <dgm:pt modelId="{E33A104B-33BB-4970-8580-381691D2B41F}">
      <dgm:prSet/>
      <dgm:spPr/>
      <dgm:t>
        <a:bodyPr/>
        <a:lstStyle/>
        <a:p>
          <a:r>
            <a:rPr lang="en-GB" dirty="0"/>
            <a:t>Mixed Reviews on Training</a:t>
          </a:r>
          <a:endParaRPr lang="en-US" dirty="0"/>
        </a:p>
      </dgm:t>
    </dgm:pt>
    <dgm:pt modelId="{C1FB48D3-B813-4808-B3F7-6E30AC4E22DB}" type="parTrans" cxnId="{04913D89-2CA0-4982-BBCD-F639483C2B95}">
      <dgm:prSet/>
      <dgm:spPr/>
      <dgm:t>
        <a:bodyPr/>
        <a:lstStyle/>
        <a:p>
          <a:endParaRPr lang="en-US"/>
        </a:p>
      </dgm:t>
    </dgm:pt>
    <dgm:pt modelId="{3DCB6205-78C5-4BC5-9BA6-346B5C2FD59B}" type="sibTrans" cxnId="{04913D89-2CA0-4982-BBCD-F639483C2B95}">
      <dgm:prSet/>
      <dgm:spPr/>
      <dgm:t>
        <a:bodyPr/>
        <a:lstStyle/>
        <a:p>
          <a:endParaRPr lang="en-US"/>
        </a:p>
      </dgm:t>
    </dgm:pt>
    <dgm:pt modelId="{E0FB77B1-839C-4AD0-BEA3-D00C5C95C4CE}">
      <dgm:prSet/>
      <dgm:spPr/>
      <dgm:t>
        <a:bodyPr/>
        <a:lstStyle/>
        <a:p>
          <a:r>
            <a:rPr lang="en-GB"/>
            <a:t>Importance of building relationships with People Supported</a:t>
          </a:r>
          <a:endParaRPr lang="en-US"/>
        </a:p>
      </dgm:t>
    </dgm:pt>
    <dgm:pt modelId="{0F33FC55-3CF8-4269-9E64-F62ADE7181EC}" type="parTrans" cxnId="{27D92762-9CCB-448E-81F7-C71ED9E24AF9}">
      <dgm:prSet/>
      <dgm:spPr/>
      <dgm:t>
        <a:bodyPr/>
        <a:lstStyle/>
        <a:p>
          <a:endParaRPr lang="en-US"/>
        </a:p>
      </dgm:t>
    </dgm:pt>
    <dgm:pt modelId="{0C0F1D1D-8BD1-4DD7-8F78-3AB4A4150058}" type="sibTrans" cxnId="{27D92762-9CCB-448E-81F7-C71ED9E24AF9}">
      <dgm:prSet/>
      <dgm:spPr/>
      <dgm:t>
        <a:bodyPr/>
        <a:lstStyle/>
        <a:p>
          <a:endParaRPr lang="en-US"/>
        </a:p>
      </dgm:t>
    </dgm:pt>
    <dgm:pt modelId="{5A1C33DC-19F6-47BA-9E5A-7F0F322B8DCB}">
      <dgm:prSet/>
      <dgm:spPr/>
      <dgm:t>
        <a:bodyPr/>
        <a:lstStyle/>
        <a:p>
          <a:r>
            <a:rPr lang="en-GB"/>
            <a:t>Teamwork</a:t>
          </a:r>
          <a:endParaRPr lang="en-US"/>
        </a:p>
      </dgm:t>
    </dgm:pt>
    <dgm:pt modelId="{62F1C862-7F19-4CD1-BE97-B99630FFF364}" type="parTrans" cxnId="{5DED0031-A571-493C-AB30-B52F0B58568A}">
      <dgm:prSet/>
      <dgm:spPr/>
      <dgm:t>
        <a:bodyPr/>
        <a:lstStyle/>
        <a:p>
          <a:endParaRPr lang="en-US"/>
        </a:p>
      </dgm:t>
    </dgm:pt>
    <dgm:pt modelId="{DED77D7E-8F79-4AA1-AFD7-74C0463FD13F}" type="sibTrans" cxnId="{5DED0031-A571-493C-AB30-B52F0B58568A}">
      <dgm:prSet/>
      <dgm:spPr/>
      <dgm:t>
        <a:bodyPr/>
        <a:lstStyle/>
        <a:p>
          <a:endParaRPr lang="en-US"/>
        </a:p>
      </dgm:t>
    </dgm:pt>
    <dgm:pt modelId="{F7B8548A-7DE4-4065-9F2B-A89FCD20F955}">
      <dgm:prSet/>
      <dgm:spPr/>
      <dgm:t>
        <a:bodyPr/>
        <a:lstStyle/>
        <a:p>
          <a:r>
            <a:rPr lang="en-GB"/>
            <a:t>Management Organisations </a:t>
          </a:r>
          <a:endParaRPr lang="en-US"/>
        </a:p>
      </dgm:t>
    </dgm:pt>
    <dgm:pt modelId="{09B5DCB7-0BCA-4FC4-80F4-DBFDD1A315AD}" type="parTrans" cxnId="{967D0181-DE0C-49B0-A90A-7A6DBE9D5AAA}">
      <dgm:prSet/>
      <dgm:spPr/>
      <dgm:t>
        <a:bodyPr/>
        <a:lstStyle/>
        <a:p>
          <a:endParaRPr lang="en-US"/>
        </a:p>
      </dgm:t>
    </dgm:pt>
    <dgm:pt modelId="{16E57BA2-0445-4119-8C0A-5F068BCBEACF}" type="sibTrans" cxnId="{967D0181-DE0C-49B0-A90A-7A6DBE9D5AAA}">
      <dgm:prSet/>
      <dgm:spPr/>
      <dgm:t>
        <a:bodyPr/>
        <a:lstStyle/>
        <a:p>
          <a:endParaRPr lang="en-US"/>
        </a:p>
      </dgm:t>
    </dgm:pt>
    <dgm:pt modelId="{F30702DF-3955-4ED2-A21F-4C4452AF301B}">
      <dgm:prSet/>
      <dgm:spPr/>
      <dgm:t>
        <a:bodyPr/>
        <a:lstStyle/>
        <a:p>
          <a:r>
            <a:rPr lang="en-GB"/>
            <a:t>Intense emotions</a:t>
          </a:r>
          <a:endParaRPr lang="en-US"/>
        </a:p>
      </dgm:t>
    </dgm:pt>
    <dgm:pt modelId="{5175F0B7-7C48-46C4-9B56-F2686A3F7866}" type="parTrans" cxnId="{998D120E-8025-46DB-9E08-A4CBF7C14330}">
      <dgm:prSet/>
      <dgm:spPr/>
      <dgm:t>
        <a:bodyPr/>
        <a:lstStyle/>
        <a:p>
          <a:endParaRPr lang="en-US"/>
        </a:p>
      </dgm:t>
    </dgm:pt>
    <dgm:pt modelId="{5ABCFEB7-32E1-4B45-B6A6-283C5B0CFE43}" type="sibTrans" cxnId="{998D120E-8025-46DB-9E08-A4CBF7C14330}">
      <dgm:prSet/>
      <dgm:spPr/>
      <dgm:t>
        <a:bodyPr/>
        <a:lstStyle/>
        <a:p>
          <a:endParaRPr lang="en-US"/>
        </a:p>
      </dgm:t>
    </dgm:pt>
    <dgm:pt modelId="{CF7E8ED6-4CCD-47E3-B01E-2A203D7DABFF}">
      <dgm:prSet/>
      <dgm:spPr/>
      <dgm:t>
        <a:bodyPr/>
        <a:lstStyle/>
        <a:p>
          <a:r>
            <a:rPr lang="en-GB"/>
            <a:t>Staff burnout</a:t>
          </a:r>
          <a:endParaRPr lang="en-US"/>
        </a:p>
      </dgm:t>
    </dgm:pt>
    <dgm:pt modelId="{F538352E-6C57-4310-B7B3-B89051509488}" type="parTrans" cxnId="{0E3A59C1-6BC1-4EAE-81A8-1C90875ECE97}">
      <dgm:prSet/>
      <dgm:spPr/>
      <dgm:t>
        <a:bodyPr/>
        <a:lstStyle/>
        <a:p>
          <a:endParaRPr lang="en-US"/>
        </a:p>
      </dgm:t>
    </dgm:pt>
    <dgm:pt modelId="{0026383B-62BF-48CC-B0E4-49A04AD5D3D2}" type="sibTrans" cxnId="{0E3A59C1-6BC1-4EAE-81A8-1C90875ECE97}">
      <dgm:prSet/>
      <dgm:spPr/>
      <dgm:t>
        <a:bodyPr/>
        <a:lstStyle/>
        <a:p>
          <a:endParaRPr lang="en-US"/>
        </a:p>
      </dgm:t>
    </dgm:pt>
    <dgm:pt modelId="{3D78FFE2-70F8-4519-8FE1-77508CD63575}">
      <dgm:prSet/>
      <dgm:spPr/>
      <dgm:t>
        <a:bodyPr/>
        <a:lstStyle/>
        <a:p>
          <a:r>
            <a:rPr lang="en-GB"/>
            <a:t>Quality of life</a:t>
          </a:r>
          <a:endParaRPr lang="en-US"/>
        </a:p>
      </dgm:t>
    </dgm:pt>
    <dgm:pt modelId="{8EF9726A-2FC8-460D-A7BC-B9F03F632D36}" type="parTrans" cxnId="{334541F7-0960-4579-836F-D4C7938ACAF2}">
      <dgm:prSet/>
      <dgm:spPr/>
      <dgm:t>
        <a:bodyPr/>
        <a:lstStyle/>
        <a:p>
          <a:endParaRPr lang="en-US"/>
        </a:p>
      </dgm:t>
    </dgm:pt>
    <dgm:pt modelId="{45B5DA6F-AF4D-4205-844E-7BC1171D3A68}" type="sibTrans" cxnId="{334541F7-0960-4579-836F-D4C7938ACAF2}">
      <dgm:prSet/>
      <dgm:spPr/>
      <dgm:t>
        <a:bodyPr/>
        <a:lstStyle/>
        <a:p>
          <a:endParaRPr lang="en-US"/>
        </a:p>
      </dgm:t>
    </dgm:pt>
    <dgm:pt modelId="{E0D67926-6B2B-DF47-95DA-BD7668878BEC}" type="pres">
      <dgm:prSet presAssocID="{299AA899-3BCF-42DE-8331-FC795F8653D3}" presName="Name0" presStyleCnt="0">
        <dgm:presLayoutVars>
          <dgm:dir/>
          <dgm:resizeHandles val="exact"/>
        </dgm:presLayoutVars>
      </dgm:prSet>
      <dgm:spPr/>
    </dgm:pt>
    <dgm:pt modelId="{35127754-143D-CC41-B3E5-B6E5492B9E68}" type="pres">
      <dgm:prSet presAssocID="{E33A104B-33BB-4970-8580-381691D2B41F}" presName="node" presStyleLbl="node1" presStyleIdx="0" presStyleCnt="7">
        <dgm:presLayoutVars>
          <dgm:bulletEnabled val="1"/>
        </dgm:presLayoutVars>
      </dgm:prSet>
      <dgm:spPr/>
    </dgm:pt>
    <dgm:pt modelId="{0CE49165-FB1E-B149-9A4C-462AB63E22CE}" type="pres">
      <dgm:prSet presAssocID="{3DCB6205-78C5-4BC5-9BA6-346B5C2FD59B}" presName="sibTrans" presStyleLbl="sibTrans1D1" presStyleIdx="0" presStyleCnt="6"/>
      <dgm:spPr/>
    </dgm:pt>
    <dgm:pt modelId="{39AAC2C2-39F3-F34A-9F86-E7BA722C2268}" type="pres">
      <dgm:prSet presAssocID="{3DCB6205-78C5-4BC5-9BA6-346B5C2FD59B}" presName="connectorText" presStyleLbl="sibTrans1D1" presStyleIdx="0" presStyleCnt="6"/>
      <dgm:spPr/>
    </dgm:pt>
    <dgm:pt modelId="{BCE16D2F-4BAE-0244-B810-1FC7D1FAFE11}" type="pres">
      <dgm:prSet presAssocID="{E0FB77B1-839C-4AD0-BEA3-D00C5C95C4CE}" presName="node" presStyleLbl="node1" presStyleIdx="1" presStyleCnt="7">
        <dgm:presLayoutVars>
          <dgm:bulletEnabled val="1"/>
        </dgm:presLayoutVars>
      </dgm:prSet>
      <dgm:spPr/>
    </dgm:pt>
    <dgm:pt modelId="{2E8BBFE9-C9E5-374F-B2B8-8C78E41EC068}" type="pres">
      <dgm:prSet presAssocID="{0C0F1D1D-8BD1-4DD7-8F78-3AB4A4150058}" presName="sibTrans" presStyleLbl="sibTrans1D1" presStyleIdx="1" presStyleCnt="6"/>
      <dgm:spPr/>
    </dgm:pt>
    <dgm:pt modelId="{200FB1D5-6159-2446-936F-3871CEF77275}" type="pres">
      <dgm:prSet presAssocID="{0C0F1D1D-8BD1-4DD7-8F78-3AB4A4150058}" presName="connectorText" presStyleLbl="sibTrans1D1" presStyleIdx="1" presStyleCnt="6"/>
      <dgm:spPr/>
    </dgm:pt>
    <dgm:pt modelId="{8F2D6CB2-4582-9349-B7AD-DFF57112554D}" type="pres">
      <dgm:prSet presAssocID="{5A1C33DC-19F6-47BA-9E5A-7F0F322B8DCB}" presName="node" presStyleLbl="node1" presStyleIdx="2" presStyleCnt="7">
        <dgm:presLayoutVars>
          <dgm:bulletEnabled val="1"/>
        </dgm:presLayoutVars>
      </dgm:prSet>
      <dgm:spPr/>
    </dgm:pt>
    <dgm:pt modelId="{501E8BEC-4E87-1549-A03F-0A7E21BED5F5}" type="pres">
      <dgm:prSet presAssocID="{DED77D7E-8F79-4AA1-AFD7-74C0463FD13F}" presName="sibTrans" presStyleLbl="sibTrans1D1" presStyleIdx="2" presStyleCnt="6"/>
      <dgm:spPr/>
    </dgm:pt>
    <dgm:pt modelId="{A0C62803-306A-C043-BE5B-2E7D872096F1}" type="pres">
      <dgm:prSet presAssocID="{DED77D7E-8F79-4AA1-AFD7-74C0463FD13F}" presName="connectorText" presStyleLbl="sibTrans1D1" presStyleIdx="2" presStyleCnt="6"/>
      <dgm:spPr/>
    </dgm:pt>
    <dgm:pt modelId="{09E7AB44-47A2-944E-A57F-1B4FA636FDDA}" type="pres">
      <dgm:prSet presAssocID="{F7B8548A-7DE4-4065-9F2B-A89FCD20F955}" presName="node" presStyleLbl="node1" presStyleIdx="3" presStyleCnt="7">
        <dgm:presLayoutVars>
          <dgm:bulletEnabled val="1"/>
        </dgm:presLayoutVars>
      </dgm:prSet>
      <dgm:spPr/>
    </dgm:pt>
    <dgm:pt modelId="{EEF66722-08C1-A343-9182-9A02BDE10E66}" type="pres">
      <dgm:prSet presAssocID="{16E57BA2-0445-4119-8C0A-5F068BCBEACF}" presName="sibTrans" presStyleLbl="sibTrans1D1" presStyleIdx="3" presStyleCnt="6"/>
      <dgm:spPr/>
    </dgm:pt>
    <dgm:pt modelId="{036B42DF-127B-2D4D-BF5C-336643A3D579}" type="pres">
      <dgm:prSet presAssocID="{16E57BA2-0445-4119-8C0A-5F068BCBEACF}" presName="connectorText" presStyleLbl="sibTrans1D1" presStyleIdx="3" presStyleCnt="6"/>
      <dgm:spPr/>
    </dgm:pt>
    <dgm:pt modelId="{BA2832AE-F49D-0A4F-B5EC-9A738235F114}" type="pres">
      <dgm:prSet presAssocID="{F30702DF-3955-4ED2-A21F-4C4452AF301B}" presName="node" presStyleLbl="node1" presStyleIdx="4" presStyleCnt="7">
        <dgm:presLayoutVars>
          <dgm:bulletEnabled val="1"/>
        </dgm:presLayoutVars>
      </dgm:prSet>
      <dgm:spPr/>
    </dgm:pt>
    <dgm:pt modelId="{1C30ACB2-6D4B-3942-A730-9979E2C31C8C}" type="pres">
      <dgm:prSet presAssocID="{5ABCFEB7-32E1-4B45-B6A6-283C5B0CFE43}" presName="sibTrans" presStyleLbl="sibTrans1D1" presStyleIdx="4" presStyleCnt="6"/>
      <dgm:spPr/>
    </dgm:pt>
    <dgm:pt modelId="{8965DC39-C030-5644-8D0F-795C69BECC04}" type="pres">
      <dgm:prSet presAssocID="{5ABCFEB7-32E1-4B45-B6A6-283C5B0CFE43}" presName="connectorText" presStyleLbl="sibTrans1D1" presStyleIdx="4" presStyleCnt="6"/>
      <dgm:spPr/>
    </dgm:pt>
    <dgm:pt modelId="{D39FEAB9-2B7A-7B4F-BC7C-4BA40F48400F}" type="pres">
      <dgm:prSet presAssocID="{CF7E8ED6-4CCD-47E3-B01E-2A203D7DABFF}" presName="node" presStyleLbl="node1" presStyleIdx="5" presStyleCnt="7">
        <dgm:presLayoutVars>
          <dgm:bulletEnabled val="1"/>
        </dgm:presLayoutVars>
      </dgm:prSet>
      <dgm:spPr/>
    </dgm:pt>
    <dgm:pt modelId="{B232C9C4-4891-0241-8067-2E63A566CA58}" type="pres">
      <dgm:prSet presAssocID="{0026383B-62BF-48CC-B0E4-49A04AD5D3D2}" presName="sibTrans" presStyleLbl="sibTrans1D1" presStyleIdx="5" presStyleCnt="6"/>
      <dgm:spPr/>
    </dgm:pt>
    <dgm:pt modelId="{AA57187F-121B-A948-B5B3-4DDFDE10FDBA}" type="pres">
      <dgm:prSet presAssocID="{0026383B-62BF-48CC-B0E4-49A04AD5D3D2}" presName="connectorText" presStyleLbl="sibTrans1D1" presStyleIdx="5" presStyleCnt="6"/>
      <dgm:spPr/>
    </dgm:pt>
    <dgm:pt modelId="{27AB08BA-DB20-9C45-95A9-F440141E15C5}" type="pres">
      <dgm:prSet presAssocID="{3D78FFE2-70F8-4519-8FE1-77508CD63575}" presName="node" presStyleLbl="node1" presStyleIdx="6" presStyleCnt="7">
        <dgm:presLayoutVars>
          <dgm:bulletEnabled val="1"/>
        </dgm:presLayoutVars>
      </dgm:prSet>
      <dgm:spPr/>
    </dgm:pt>
  </dgm:ptLst>
  <dgm:cxnLst>
    <dgm:cxn modelId="{BC22CF01-8487-D248-AF5F-0C8817831248}" type="presOf" srcId="{0026383B-62BF-48CC-B0E4-49A04AD5D3D2}" destId="{AA57187F-121B-A948-B5B3-4DDFDE10FDBA}" srcOrd="1" destOrd="0" presId="urn:microsoft.com/office/officeart/2016/7/layout/RepeatingBendingProcessNew"/>
    <dgm:cxn modelId="{117C3E0D-1BEB-CC45-9299-D382531AD839}" type="presOf" srcId="{DED77D7E-8F79-4AA1-AFD7-74C0463FD13F}" destId="{501E8BEC-4E87-1549-A03F-0A7E21BED5F5}" srcOrd="0" destOrd="0" presId="urn:microsoft.com/office/officeart/2016/7/layout/RepeatingBendingProcessNew"/>
    <dgm:cxn modelId="{998D120E-8025-46DB-9E08-A4CBF7C14330}" srcId="{299AA899-3BCF-42DE-8331-FC795F8653D3}" destId="{F30702DF-3955-4ED2-A21F-4C4452AF301B}" srcOrd="4" destOrd="0" parTransId="{5175F0B7-7C48-46C4-9B56-F2686A3F7866}" sibTransId="{5ABCFEB7-32E1-4B45-B6A6-283C5B0CFE43}"/>
    <dgm:cxn modelId="{5DED0031-A571-493C-AB30-B52F0B58568A}" srcId="{299AA899-3BCF-42DE-8331-FC795F8653D3}" destId="{5A1C33DC-19F6-47BA-9E5A-7F0F322B8DCB}" srcOrd="2" destOrd="0" parTransId="{62F1C862-7F19-4CD1-BE97-B99630FFF364}" sibTransId="{DED77D7E-8F79-4AA1-AFD7-74C0463FD13F}"/>
    <dgm:cxn modelId="{0F98293F-3E0E-F248-9F1C-109B94268DD9}" type="presOf" srcId="{E33A104B-33BB-4970-8580-381691D2B41F}" destId="{35127754-143D-CC41-B3E5-B6E5492B9E68}" srcOrd="0" destOrd="0" presId="urn:microsoft.com/office/officeart/2016/7/layout/RepeatingBendingProcessNew"/>
    <dgm:cxn modelId="{39CD595E-A168-054B-8381-EDA57594F7A1}" type="presOf" srcId="{3DCB6205-78C5-4BC5-9BA6-346B5C2FD59B}" destId="{39AAC2C2-39F3-F34A-9F86-E7BA722C2268}" srcOrd="1" destOrd="0" presId="urn:microsoft.com/office/officeart/2016/7/layout/RepeatingBendingProcessNew"/>
    <dgm:cxn modelId="{27D92762-9CCB-448E-81F7-C71ED9E24AF9}" srcId="{299AA899-3BCF-42DE-8331-FC795F8653D3}" destId="{E0FB77B1-839C-4AD0-BEA3-D00C5C95C4CE}" srcOrd="1" destOrd="0" parTransId="{0F33FC55-3CF8-4269-9E64-F62ADE7181EC}" sibTransId="{0C0F1D1D-8BD1-4DD7-8F78-3AB4A4150058}"/>
    <dgm:cxn modelId="{E3004280-A90E-794A-A55C-D84AB8067FE4}" type="presOf" srcId="{16E57BA2-0445-4119-8C0A-5F068BCBEACF}" destId="{EEF66722-08C1-A343-9182-9A02BDE10E66}" srcOrd="0" destOrd="0" presId="urn:microsoft.com/office/officeart/2016/7/layout/RepeatingBendingProcessNew"/>
    <dgm:cxn modelId="{967D0181-DE0C-49B0-A90A-7A6DBE9D5AAA}" srcId="{299AA899-3BCF-42DE-8331-FC795F8653D3}" destId="{F7B8548A-7DE4-4065-9F2B-A89FCD20F955}" srcOrd="3" destOrd="0" parTransId="{09B5DCB7-0BCA-4FC4-80F4-DBFDD1A315AD}" sibTransId="{16E57BA2-0445-4119-8C0A-5F068BCBEACF}"/>
    <dgm:cxn modelId="{F0F14E82-0AEA-454D-B842-33CD7A6CD47B}" type="presOf" srcId="{299AA899-3BCF-42DE-8331-FC795F8653D3}" destId="{E0D67926-6B2B-DF47-95DA-BD7668878BEC}" srcOrd="0" destOrd="0" presId="urn:microsoft.com/office/officeart/2016/7/layout/RepeatingBendingProcessNew"/>
    <dgm:cxn modelId="{C1EFE787-E2BD-8445-8972-D2BF54B986E0}" type="presOf" srcId="{F7B8548A-7DE4-4065-9F2B-A89FCD20F955}" destId="{09E7AB44-47A2-944E-A57F-1B4FA636FDDA}" srcOrd="0" destOrd="0" presId="urn:microsoft.com/office/officeart/2016/7/layout/RepeatingBendingProcessNew"/>
    <dgm:cxn modelId="{04913D89-2CA0-4982-BBCD-F639483C2B95}" srcId="{299AA899-3BCF-42DE-8331-FC795F8653D3}" destId="{E33A104B-33BB-4970-8580-381691D2B41F}" srcOrd="0" destOrd="0" parTransId="{C1FB48D3-B813-4808-B3F7-6E30AC4E22DB}" sibTransId="{3DCB6205-78C5-4BC5-9BA6-346B5C2FD59B}"/>
    <dgm:cxn modelId="{EEAA778A-56C9-EC45-B483-98B5627AE73B}" type="presOf" srcId="{CF7E8ED6-4CCD-47E3-B01E-2A203D7DABFF}" destId="{D39FEAB9-2B7A-7B4F-BC7C-4BA40F48400F}" srcOrd="0" destOrd="0" presId="urn:microsoft.com/office/officeart/2016/7/layout/RepeatingBendingProcessNew"/>
    <dgm:cxn modelId="{FFBC6B99-0DCF-F841-9CF4-3F708BD39FA9}" type="presOf" srcId="{E0FB77B1-839C-4AD0-BEA3-D00C5C95C4CE}" destId="{BCE16D2F-4BAE-0244-B810-1FC7D1FAFE11}" srcOrd="0" destOrd="0" presId="urn:microsoft.com/office/officeart/2016/7/layout/RepeatingBendingProcessNew"/>
    <dgm:cxn modelId="{6DEF1D9B-68A0-9D47-8473-4CF99D9FF4FE}" type="presOf" srcId="{3D78FFE2-70F8-4519-8FE1-77508CD63575}" destId="{27AB08BA-DB20-9C45-95A9-F440141E15C5}" srcOrd="0" destOrd="0" presId="urn:microsoft.com/office/officeart/2016/7/layout/RepeatingBendingProcessNew"/>
    <dgm:cxn modelId="{7C7AA39C-5250-0D4E-88F2-7594EDC11868}" type="presOf" srcId="{0C0F1D1D-8BD1-4DD7-8F78-3AB4A4150058}" destId="{200FB1D5-6159-2446-936F-3871CEF77275}" srcOrd="1" destOrd="0" presId="urn:microsoft.com/office/officeart/2016/7/layout/RepeatingBendingProcessNew"/>
    <dgm:cxn modelId="{82ABC9BA-D3CF-8242-A07F-38D919DF120A}" type="presOf" srcId="{3DCB6205-78C5-4BC5-9BA6-346B5C2FD59B}" destId="{0CE49165-FB1E-B149-9A4C-462AB63E22CE}" srcOrd="0" destOrd="0" presId="urn:microsoft.com/office/officeart/2016/7/layout/RepeatingBendingProcessNew"/>
    <dgm:cxn modelId="{0E3A59C1-6BC1-4EAE-81A8-1C90875ECE97}" srcId="{299AA899-3BCF-42DE-8331-FC795F8653D3}" destId="{CF7E8ED6-4CCD-47E3-B01E-2A203D7DABFF}" srcOrd="5" destOrd="0" parTransId="{F538352E-6C57-4310-B7B3-B89051509488}" sibTransId="{0026383B-62BF-48CC-B0E4-49A04AD5D3D2}"/>
    <dgm:cxn modelId="{4154AEDF-3B1B-3345-9DDB-D60C8764549B}" type="presOf" srcId="{F30702DF-3955-4ED2-A21F-4C4452AF301B}" destId="{BA2832AE-F49D-0A4F-B5EC-9A738235F114}" srcOrd="0" destOrd="0" presId="urn:microsoft.com/office/officeart/2016/7/layout/RepeatingBendingProcessNew"/>
    <dgm:cxn modelId="{1F34ECE4-05ED-264C-894E-3422690E4018}" type="presOf" srcId="{DED77D7E-8F79-4AA1-AFD7-74C0463FD13F}" destId="{A0C62803-306A-C043-BE5B-2E7D872096F1}" srcOrd="1" destOrd="0" presId="urn:microsoft.com/office/officeart/2016/7/layout/RepeatingBendingProcessNew"/>
    <dgm:cxn modelId="{DA0330E7-963B-7C47-8E88-A7DB25D4243F}" type="presOf" srcId="{0C0F1D1D-8BD1-4DD7-8F78-3AB4A4150058}" destId="{2E8BBFE9-C9E5-374F-B2B8-8C78E41EC068}" srcOrd="0" destOrd="0" presId="urn:microsoft.com/office/officeart/2016/7/layout/RepeatingBendingProcessNew"/>
    <dgm:cxn modelId="{E3B704EB-C49A-6245-8EE2-9F4994F47935}" type="presOf" srcId="{16E57BA2-0445-4119-8C0A-5F068BCBEACF}" destId="{036B42DF-127B-2D4D-BF5C-336643A3D579}" srcOrd="1" destOrd="0" presId="urn:microsoft.com/office/officeart/2016/7/layout/RepeatingBendingProcessNew"/>
    <dgm:cxn modelId="{A65A82ED-584D-1049-9489-2DCC09839956}" type="presOf" srcId="{5A1C33DC-19F6-47BA-9E5A-7F0F322B8DCB}" destId="{8F2D6CB2-4582-9349-B7AD-DFF57112554D}" srcOrd="0" destOrd="0" presId="urn:microsoft.com/office/officeart/2016/7/layout/RepeatingBendingProcessNew"/>
    <dgm:cxn modelId="{3AE7B9F0-BF4F-0B44-AB3E-74831A8798CB}" type="presOf" srcId="{5ABCFEB7-32E1-4B45-B6A6-283C5B0CFE43}" destId="{8965DC39-C030-5644-8D0F-795C69BECC04}" srcOrd="1" destOrd="0" presId="urn:microsoft.com/office/officeart/2016/7/layout/RepeatingBendingProcessNew"/>
    <dgm:cxn modelId="{1A683AF3-34D7-5645-9717-9A284BBBC2A7}" type="presOf" srcId="{5ABCFEB7-32E1-4B45-B6A6-283C5B0CFE43}" destId="{1C30ACB2-6D4B-3942-A730-9979E2C31C8C}" srcOrd="0" destOrd="0" presId="urn:microsoft.com/office/officeart/2016/7/layout/RepeatingBendingProcessNew"/>
    <dgm:cxn modelId="{E04602F5-3E85-F045-BF48-E7A2587E5ECE}" type="presOf" srcId="{0026383B-62BF-48CC-B0E4-49A04AD5D3D2}" destId="{B232C9C4-4891-0241-8067-2E63A566CA58}" srcOrd="0" destOrd="0" presId="urn:microsoft.com/office/officeart/2016/7/layout/RepeatingBendingProcessNew"/>
    <dgm:cxn modelId="{334541F7-0960-4579-836F-D4C7938ACAF2}" srcId="{299AA899-3BCF-42DE-8331-FC795F8653D3}" destId="{3D78FFE2-70F8-4519-8FE1-77508CD63575}" srcOrd="6" destOrd="0" parTransId="{8EF9726A-2FC8-460D-A7BC-B9F03F632D36}" sibTransId="{45B5DA6F-AF4D-4205-844E-7BC1171D3A68}"/>
    <dgm:cxn modelId="{5A7BD8D1-30EC-A14F-A435-5BB796CD4712}" type="presParOf" srcId="{E0D67926-6B2B-DF47-95DA-BD7668878BEC}" destId="{35127754-143D-CC41-B3E5-B6E5492B9E68}" srcOrd="0" destOrd="0" presId="urn:microsoft.com/office/officeart/2016/7/layout/RepeatingBendingProcessNew"/>
    <dgm:cxn modelId="{74E318C6-B05F-1F46-85F5-D495766A1FC4}" type="presParOf" srcId="{E0D67926-6B2B-DF47-95DA-BD7668878BEC}" destId="{0CE49165-FB1E-B149-9A4C-462AB63E22CE}" srcOrd="1" destOrd="0" presId="urn:microsoft.com/office/officeart/2016/7/layout/RepeatingBendingProcessNew"/>
    <dgm:cxn modelId="{A5805062-D09D-C84A-8735-A49A19E3A58E}" type="presParOf" srcId="{0CE49165-FB1E-B149-9A4C-462AB63E22CE}" destId="{39AAC2C2-39F3-F34A-9F86-E7BA722C2268}" srcOrd="0" destOrd="0" presId="urn:microsoft.com/office/officeart/2016/7/layout/RepeatingBendingProcessNew"/>
    <dgm:cxn modelId="{5E88C6F6-BE9C-BD46-B1DF-C59864E13F7F}" type="presParOf" srcId="{E0D67926-6B2B-DF47-95DA-BD7668878BEC}" destId="{BCE16D2F-4BAE-0244-B810-1FC7D1FAFE11}" srcOrd="2" destOrd="0" presId="urn:microsoft.com/office/officeart/2016/7/layout/RepeatingBendingProcessNew"/>
    <dgm:cxn modelId="{E6D753EB-2CA6-DD41-95B2-3C9F7C950AB9}" type="presParOf" srcId="{E0D67926-6B2B-DF47-95DA-BD7668878BEC}" destId="{2E8BBFE9-C9E5-374F-B2B8-8C78E41EC068}" srcOrd="3" destOrd="0" presId="urn:microsoft.com/office/officeart/2016/7/layout/RepeatingBendingProcessNew"/>
    <dgm:cxn modelId="{C12673EA-1FDF-254D-85F0-44A27525BCF2}" type="presParOf" srcId="{2E8BBFE9-C9E5-374F-B2B8-8C78E41EC068}" destId="{200FB1D5-6159-2446-936F-3871CEF77275}" srcOrd="0" destOrd="0" presId="urn:microsoft.com/office/officeart/2016/7/layout/RepeatingBendingProcessNew"/>
    <dgm:cxn modelId="{CC61AA49-8B7F-7B4D-86DA-49E817343000}" type="presParOf" srcId="{E0D67926-6B2B-DF47-95DA-BD7668878BEC}" destId="{8F2D6CB2-4582-9349-B7AD-DFF57112554D}" srcOrd="4" destOrd="0" presId="urn:microsoft.com/office/officeart/2016/7/layout/RepeatingBendingProcessNew"/>
    <dgm:cxn modelId="{A50B020E-5157-0948-88C4-B063BE570153}" type="presParOf" srcId="{E0D67926-6B2B-DF47-95DA-BD7668878BEC}" destId="{501E8BEC-4E87-1549-A03F-0A7E21BED5F5}" srcOrd="5" destOrd="0" presId="urn:microsoft.com/office/officeart/2016/7/layout/RepeatingBendingProcessNew"/>
    <dgm:cxn modelId="{710B23B8-F05D-E947-B644-EDFB0832E520}" type="presParOf" srcId="{501E8BEC-4E87-1549-A03F-0A7E21BED5F5}" destId="{A0C62803-306A-C043-BE5B-2E7D872096F1}" srcOrd="0" destOrd="0" presId="urn:microsoft.com/office/officeart/2016/7/layout/RepeatingBendingProcessNew"/>
    <dgm:cxn modelId="{075EBF0B-E81A-B043-BBF5-F51973DA5FF9}" type="presParOf" srcId="{E0D67926-6B2B-DF47-95DA-BD7668878BEC}" destId="{09E7AB44-47A2-944E-A57F-1B4FA636FDDA}" srcOrd="6" destOrd="0" presId="urn:microsoft.com/office/officeart/2016/7/layout/RepeatingBendingProcessNew"/>
    <dgm:cxn modelId="{9DC21307-0149-C44B-8398-3043C1B18084}" type="presParOf" srcId="{E0D67926-6B2B-DF47-95DA-BD7668878BEC}" destId="{EEF66722-08C1-A343-9182-9A02BDE10E66}" srcOrd="7" destOrd="0" presId="urn:microsoft.com/office/officeart/2016/7/layout/RepeatingBendingProcessNew"/>
    <dgm:cxn modelId="{E7AEE9E6-99E8-A546-BF64-BC5FF52F6F4C}" type="presParOf" srcId="{EEF66722-08C1-A343-9182-9A02BDE10E66}" destId="{036B42DF-127B-2D4D-BF5C-336643A3D579}" srcOrd="0" destOrd="0" presId="urn:microsoft.com/office/officeart/2016/7/layout/RepeatingBendingProcessNew"/>
    <dgm:cxn modelId="{CDF142A0-151F-C442-97A5-B070A0B9EFE9}" type="presParOf" srcId="{E0D67926-6B2B-DF47-95DA-BD7668878BEC}" destId="{BA2832AE-F49D-0A4F-B5EC-9A738235F114}" srcOrd="8" destOrd="0" presId="urn:microsoft.com/office/officeart/2016/7/layout/RepeatingBendingProcessNew"/>
    <dgm:cxn modelId="{C794D560-B0AC-8741-98FB-BEAA70C926F7}" type="presParOf" srcId="{E0D67926-6B2B-DF47-95DA-BD7668878BEC}" destId="{1C30ACB2-6D4B-3942-A730-9979E2C31C8C}" srcOrd="9" destOrd="0" presId="urn:microsoft.com/office/officeart/2016/7/layout/RepeatingBendingProcessNew"/>
    <dgm:cxn modelId="{19184ADE-A7EC-3844-A3E2-96A1B2993D67}" type="presParOf" srcId="{1C30ACB2-6D4B-3942-A730-9979E2C31C8C}" destId="{8965DC39-C030-5644-8D0F-795C69BECC04}" srcOrd="0" destOrd="0" presId="urn:microsoft.com/office/officeart/2016/7/layout/RepeatingBendingProcessNew"/>
    <dgm:cxn modelId="{53A2C7BD-2A8F-3143-A209-7FE8BF213FFE}" type="presParOf" srcId="{E0D67926-6B2B-DF47-95DA-BD7668878BEC}" destId="{D39FEAB9-2B7A-7B4F-BC7C-4BA40F48400F}" srcOrd="10" destOrd="0" presId="urn:microsoft.com/office/officeart/2016/7/layout/RepeatingBendingProcessNew"/>
    <dgm:cxn modelId="{D253D52E-FC37-6B44-90FE-5EB76AA963EB}" type="presParOf" srcId="{E0D67926-6B2B-DF47-95DA-BD7668878BEC}" destId="{B232C9C4-4891-0241-8067-2E63A566CA58}" srcOrd="11" destOrd="0" presId="urn:microsoft.com/office/officeart/2016/7/layout/RepeatingBendingProcessNew"/>
    <dgm:cxn modelId="{EAB5A8ED-A23F-7C4F-BB29-751E9B79638D}" type="presParOf" srcId="{B232C9C4-4891-0241-8067-2E63A566CA58}" destId="{AA57187F-121B-A948-B5B3-4DDFDE10FDBA}" srcOrd="0" destOrd="0" presId="urn:microsoft.com/office/officeart/2016/7/layout/RepeatingBendingProcessNew"/>
    <dgm:cxn modelId="{71412C79-EA5B-6B4A-8A8B-7D64C776C2C5}" type="presParOf" srcId="{E0D67926-6B2B-DF47-95DA-BD7668878BEC}" destId="{27AB08BA-DB20-9C45-95A9-F440141E15C5}" srcOrd="12" destOrd="0" presId="urn:microsoft.com/office/officeart/2016/7/layout/RepeatingBendingProcessNew"/>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CC65663C-A5B4-4233-AB7F-B01761291328}" type="doc">
      <dgm:prSet loTypeId="urn:microsoft.com/office/officeart/2005/8/layout/matrix3" loCatId="matrix" qsTypeId="urn:microsoft.com/office/officeart/2005/8/quickstyle/simple1" qsCatId="simple" csTypeId="urn:microsoft.com/office/officeart/2005/8/colors/colorful1" csCatId="colorful"/>
      <dgm:spPr/>
      <dgm:t>
        <a:bodyPr/>
        <a:lstStyle/>
        <a:p>
          <a:endParaRPr lang="en-US"/>
        </a:p>
      </dgm:t>
    </dgm:pt>
    <dgm:pt modelId="{BD312ADB-3BC7-4B76-903F-188617CA91FE}">
      <dgm:prSet/>
      <dgm:spPr/>
      <dgm:t>
        <a:bodyPr/>
        <a:lstStyle/>
        <a:p>
          <a:r>
            <a:rPr lang="en-GB"/>
            <a:t>Small sample size</a:t>
          </a:r>
          <a:endParaRPr lang="en-US"/>
        </a:p>
      </dgm:t>
    </dgm:pt>
    <dgm:pt modelId="{0C2D3EEB-A806-4FAC-A328-55CDC2D4A0F3}" type="parTrans" cxnId="{1513202C-CA56-443B-82D7-4A975D9E4077}">
      <dgm:prSet/>
      <dgm:spPr/>
      <dgm:t>
        <a:bodyPr/>
        <a:lstStyle/>
        <a:p>
          <a:endParaRPr lang="en-US"/>
        </a:p>
      </dgm:t>
    </dgm:pt>
    <dgm:pt modelId="{31033E29-6B3D-4A16-95E5-AD587DED0CAF}" type="sibTrans" cxnId="{1513202C-CA56-443B-82D7-4A975D9E4077}">
      <dgm:prSet/>
      <dgm:spPr/>
      <dgm:t>
        <a:bodyPr/>
        <a:lstStyle/>
        <a:p>
          <a:endParaRPr lang="en-US"/>
        </a:p>
      </dgm:t>
    </dgm:pt>
    <dgm:pt modelId="{2FA625F7-7B67-441C-9043-56C2131B2DED}">
      <dgm:prSet/>
      <dgm:spPr/>
      <dgm:t>
        <a:bodyPr/>
        <a:lstStyle/>
        <a:p>
          <a:r>
            <a:rPr lang="en-GB"/>
            <a:t>Not all complex needs and challenging behaviour</a:t>
          </a:r>
          <a:endParaRPr lang="en-US"/>
        </a:p>
      </dgm:t>
    </dgm:pt>
    <dgm:pt modelId="{616AAAC0-1034-4F3B-9DEF-767A9ACEDDC7}" type="parTrans" cxnId="{85A2B839-B657-4BF9-A885-6F3F44F76561}">
      <dgm:prSet/>
      <dgm:spPr/>
      <dgm:t>
        <a:bodyPr/>
        <a:lstStyle/>
        <a:p>
          <a:endParaRPr lang="en-US"/>
        </a:p>
      </dgm:t>
    </dgm:pt>
    <dgm:pt modelId="{4CF1C68C-272B-4C2E-8F43-B89967651E35}" type="sibTrans" cxnId="{85A2B839-B657-4BF9-A885-6F3F44F76561}">
      <dgm:prSet/>
      <dgm:spPr/>
      <dgm:t>
        <a:bodyPr/>
        <a:lstStyle/>
        <a:p>
          <a:endParaRPr lang="en-US"/>
        </a:p>
      </dgm:t>
    </dgm:pt>
    <dgm:pt modelId="{5D42F82A-BEF2-43FB-BE12-F91F213A0752}">
      <dgm:prSet/>
      <dgm:spPr/>
      <dgm:t>
        <a:bodyPr/>
        <a:lstStyle/>
        <a:p>
          <a:r>
            <a:rPr lang="en-GB"/>
            <a:t>Vast range of years</a:t>
          </a:r>
          <a:endParaRPr lang="en-US"/>
        </a:p>
      </dgm:t>
    </dgm:pt>
    <dgm:pt modelId="{E63143BD-EB7A-4341-B8B8-AB8DAA9F015A}" type="parTrans" cxnId="{C16AE4DA-A0C5-4702-9196-FC165D9CF3AA}">
      <dgm:prSet/>
      <dgm:spPr/>
      <dgm:t>
        <a:bodyPr/>
        <a:lstStyle/>
        <a:p>
          <a:endParaRPr lang="en-US"/>
        </a:p>
      </dgm:t>
    </dgm:pt>
    <dgm:pt modelId="{7F59A33F-0F2B-4EDB-9D3F-F49858214243}" type="sibTrans" cxnId="{C16AE4DA-A0C5-4702-9196-FC165D9CF3AA}">
      <dgm:prSet/>
      <dgm:spPr/>
      <dgm:t>
        <a:bodyPr/>
        <a:lstStyle/>
        <a:p>
          <a:endParaRPr lang="en-US"/>
        </a:p>
      </dgm:t>
    </dgm:pt>
    <dgm:pt modelId="{FCF549FB-D8EF-4CE3-BF8F-2EC7039A316C}">
      <dgm:prSet/>
      <dgm:spPr/>
      <dgm:t>
        <a:bodyPr/>
        <a:lstStyle/>
        <a:p>
          <a:r>
            <a:rPr lang="en-GB"/>
            <a:t>Views and opinions outdated</a:t>
          </a:r>
          <a:endParaRPr lang="en-US"/>
        </a:p>
      </dgm:t>
    </dgm:pt>
    <dgm:pt modelId="{74012E03-3B14-43EB-BA59-6BFE5A02AB03}" type="parTrans" cxnId="{A00D1FF4-3A37-4455-B117-3436C05856C8}">
      <dgm:prSet/>
      <dgm:spPr/>
      <dgm:t>
        <a:bodyPr/>
        <a:lstStyle/>
        <a:p>
          <a:endParaRPr lang="en-US"/>
        </a:p>
      </dgm:t>
    </dgm:pt>
    <dgm:pt modelId="{3D665609-40F8-4096-9C40-8B702FEBCA6C}" type="sibTrans" cxnId="{A00D1FF4-3A37-4455-B117-3436C05856C8}">
      <dgm:prSet/>
      <dgm:spPr/>
      <dgm:t>
        <a:bodyPr/>
        <a:lstStyle/>
        <a:p>
          <a:endParaRPr lang="en-US"/>
        </a:p>
      </dgm:t>
    </dgm:pt>
    <dgm:pt modelId="{17423E4D-0F10-F24E-87C2-1E795CACFC3E}" type="pres">
      <dgm:prSet presAssocID="{CC65663C-A5B4-4233-AB7F-B01761291328}" presName="matrix" presStyleCnt="0">
        <dgm:presLayoutVars>
          <dgm:chMax val="1"/>
          <dgm:dir/>
          <dgm:resizeHandles val="exact"/>
        </dgm:presLayoutVars>
      </dgm:prSet>
      <dgm:spPr/>
    </dgm:pt>
    <dgm:pt modelId="{4E211F95-B754-E647-87C9-9D480CF08B55}" type="pres">
      <dgm:prSet presAssocID="{CC65663C-A5B4-4233-AB7F-B01761291328}" presName="diamond" presStyleLbl="bgShp" presStyleIdx="0" presStyleCnt="1"/>
      <dgm:spPr/>
    </dgm:pt>
    <dgm:pt modelId="{651FC986-7F1C-E945-BD08-A74D8E93D25D}" type="pres">
      <dgm:prSet presAssocID="{CC65663C-A5B4-4233-AB7F-B01761291328}" presName="quad1" presStyleLbl="node1" presStyleIdx="0" presStyleCnt="4">
        <dgm:presLayoutVars>
          <dgm:chMax val="0"/>
          <dgm:chPref val="0"/>
          <dgm:bulletEnabled val="1"/>
        </dgm:presLayoutVars>
      </dgm:prSet>
      <dgm:spPr/>
    </dgm:pt>
    <dgm:pt modelId="{2DF0FBCF-4933-C24B-9D6D-A88A89F7D593}" type="pres">
      <dgm:prSet presAssocID="{CC65663C-A5B4-4233-AB7F-B01761291328}" presName="quad2" presStyleLbl="node1" presStyleIdx="1" presStyleCnt="4">
        <dgm:presLayoutVars>
          <dgm:chMax val="0"/>
          <dgm:chPref val="0"/>
          <dgm:bulletEnabled val="1"/>
        </dgm:presLayoutVars>
      </dgm:prSet>
      <dgm:spPr/>
    </dgm:pt>
    <dgm:pt modelId="{B895916C-59E6-8F41-B0CF-508B3A0044A3}" type="pres">
      <dgm:prSet presAssocID="{CC65663C-A5B4-4233-AB7F-B01761291328}" presName="quad3" presStyleLbl="node1" presStyleIdx="2" presStyleCnt="4">
        <dgm:presLayoutVars>
          <dgm:chMax val="0"/>
          <dgm:chPref val="0"/>
          <dgm:bulletEnabled val="1"/>
        </dgm:presLayoutVars>
      </dgm:prSet>
      <dgm:spPr/>
    </dgm:pt>
    <dgm:pt modelId="{5F365CC3-109F-EF4D-9024-2BC3A9246B8D}" type="pres">
      <dgm:prSet presAssocID="{CC65663C-A5B4-4233-AB7F-B01761291328}" presName="quad4" presStyleLbl="node1" presStyleIdx="3" presStyleCnt="4">
        <dgm:presLayoutVars>
          <dgm:chMax val="0"/>
          <dgm:chPref val="0"/>
          <dgm:bulletEnabled val="1"/>
        </dgm:presLayoutVars>
      </dgm:prSet>
      <dgm:spPr/>
    </dgm:pt>
  </dgm:ptLst>
  <dgm:cxnLst>
    <dgm:cxn modelId="{1513202C-CA56-443B-82D7-4A975D9E4077}" srcId="{CC65663C-A5B4-4233-AB7F-B01761291328}" destId="{BD312ADB-3BC7-4B76-903F-188617CA91FE}" srcOrd="0" destOrd="0" parTransId="{0C2D3EEB-A806-4FAC-A328-55CDC2D4A0F3}" sibTransId="{31033E29-6B3D-4A16-95E5-AD587DED0CAF}"/>
    <dgm:cxn modelId="{85A2B839-B657-4BF9-A885-6F3F44F76561}" srcId="{CC65663C-A5B4-4233-AB7F-B01761291328}" destId="{2FA625F7-7B67-441C-9043-56C2131B2DED}" srcOrd="1" destOrd="0" parTransId="{616AAAC0-1034-4F3B-9DEF-767A9ACEDDC7}" sibTransId="{4CF1C68C-272B-4C2E-8F43-B89967651E35}"/>
    <dgm:cxn modelId="{6F97D961-7607-304B-A4CF-2BBCA8BEA161}" type="presOf" srcId="{2FA625F7-7B67-441C-9043-56C2131B2DED}" destId="{2DF0FBCF-4933-C24B-9D6D-A88A89F7D593}" srcOrd="0" destOrd="0" presId="urn:microsoft.com/office/officeart/2005/8/layout/matrix3"/>
    <dgm:cxn modelId="{86B07071-AC1A-0441-AD25-DF46385AEAD0}" type="presOf" srcId="{5D42F82A-BEF2-43FB-BE12-F91F213A0752}" destId="{B895916C-59E6-8F41-B0CF-508B3A0044A3}" srcOrd="0" destOrd="0" presId="urn:microsoft.com/office/officeart/2005/8/layout/matrix3"/>
    <dgm:cxn modelId="{F3EA9087-9B4E-4546-964F-738C55977CDC}" type="presOf" srcId="{FCF549FB-D8EF-4CE3-BF8F-2EC7039A316C}" destId="{5F365CC3-109F-EF4D-9024-2BC3A9246B8D}" srcOrd="0" destOrd="0" presId="urn:microsoft.com/office/officeart/2005/8/layout/matrix3"/>
    <dgm:cxn modelId="{63F20D8B-41AB-CA4B-85D2-A66AF9176761}" type="presOf" srcId="{BD312ADB-3BC7-4B76-903F-188617CA91FE}" destId="{651FC986-7F1C-E945-BD08-A74D8E93D25D}" srcOrd="0" destOrd="0" presId="urn:microsoft.com/office/officeart/2005/8/layout/matrix3"/>
    <dgm:cxn modelId="{C16AE4DA-A0C5-4702-9196-FC165D9CF3AA}" srcId="{CC65663C-A5B4-4233-AB7F-B01761291328}" destId="{5D42F82A-BEF2-43FB-BE12-F91F213A0752}" srcOrd="2" destOrd="0" parTransId="{E63143BD-EB7A-4341-B8B8-AB8DAA9F015A}" sibTransId="{7F59A33F-0F2B-4EDB-9D3F-F49858214243}"/>
    <dgm:cxn modelId="{A00D1FF4-3A37-4455-B117-3436C05856C8}" srcId="{CC65663C-A5B4-4233-AB7F-B01761291328}" destId="{FCF549FB-D8EF-4CE3-BF8F-2EC7039A316C}" srcOrd="3" destOrd="0" parTransId="{74012E03-3B14-43EB-BA59-6BFE5A02AB03}" sibTransId="{3D665609-40F8-4096-9C40-8B702FEBCA6C}"/>
    <dgm:cxn modelId="{3C3AEEF7-76AA-CC4B-8EE1-B0D27DE2FB89}" type="presOf" srcId="{CC65663C-A5B4-4233-AB7F-B01761291328}" destId="{17423E4D-0F10-F24E-87C2-1E795CACFC3E}" srcOrd="0" destOrd="0" presId="urn:microsoft.com/office/officeart/2005/8/layout/matrix3"/>
    <dgm:cxn modelId="{9BFBAD9D-9146-B64B-B193-3DD7F213BB71}" type="presParOf" srcId="{17423E4D-0F10-F24E-87C2-1E795CACFC3E}" destId="{4E211F95-B754-E647-87C9-9D480CF08B55}" srcOrd="0" destOrd="0" presId="urn:microsoft.com/office/officeart/2005/8/layout/matrix3"/>
    <dgm:cxn modelId="{412C3105-746F-1140-B9D7-4DCAB0AC8089}" type="presParOf" srcId="{17423E4D-0F10-F24E-87C2-1E795CACFC3E}" destId="{651FC986-7F1C-E945-BD08-A74D8E93D25D}" srcOrd="1" destOrd="0" presId="urn:microsoft.com/office/officeart/2005/8/layout/matrix3"/>
    <dgm:cxn modelId="{F6C5FE5A-6B1E-BC40-B3A8-7E1CFCF1B109}" type="presParOf" srcId="{17423E4D-0F10-F24E-87C2-1E795CACFC3E}" destId="{2DF0FBCF-4933-C24B-9D6D-A88A89F7D593}" srcOrd="2" destOrd="0" presId="urn:microsoft.com/office/officeart/2005/8/layout/matrix3"/>
    <dgm:cxn modelId="{B0CB9505-ADB3-9E4E-A373-2D18531DD67A}" type="presParOf" srcId="{17423E4D-0F10-F24E-87C2-1E795CACFC3E}" destId="{B895916C-59E6-8F41-B0CF-508B3A0044A3}" srcOrd="3" destOrd="0" presId="urn:microsoft.com/office/officeart/2005/8/layout/matrix3"/>
    <dgm:cxn modelId="{D29D49F1-8A31-0E43-9845-7FA66E5F1F91}" type="presParOf" srcId="{17423E4D-0F10-F24E-87C2-1E795CACFC3E}" destId="{5F365CC3-109F-EF4D-9024-2BC3A9246B8D}" srcOrd="4" destOrd="0" presId="urn:microsoft.com/office/officeart/2005/8/layout/matrix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4CD7C800-B76C-4397-BF97-2C944C6A425C}" type="doc">
      <dgm:prSet loTypeId="urn:microsoft.com/office/officeart/2005/8/layout/vList2" loCatId="list" qsTypeId="urn:microsoft.com/office/officeart/2005/8/quickstyle/simple1" qsCatId="simple" csTypeId="urn:microsoft.com/office/officeart/2005/8/colors/colorful2" csCatId="colorful"/>
      <dgm:spPr/>
      <dgm:t>
        <a:bodyPr/>
        <a:lstStyle/>
        <a:p>
          <a:endParaRPr lang="en-US"/>
        </a:p>
      </dgm:t>
    </dgm:pt>
    <dgm:pt modelId="{CCBAF5B0-2556-4319-A920-599C0A01BC45}">
      <dgm:prSet/>
      <dgm:spPr/>
      <dgm:t>
        <a:bodyPr/>
        <a:lstStyle/>
        <a:p>
          <a:r>
            <a:rPr lang="en-GB"/>
            <a:t>Training needs to be readily available</a:t>
          </a:r>
          <a:endParaRPr lang="en-US"/>
        </a:p>
      </dgm:t>
    </dgm:pt>
    <dgm:pt modelId="{883311E2-966F-4FE4-B722-0E82DA2DA434}" type="parTrans" cxnId="{4A92490E-5B5E-4B23-9565-C860A3893F58}">
      <dgm:prSet/>
      <dgm:spPr/>
      <dgm:t>
        <a:bodyPr/>
        <a:lstStyle/>
        <a:p>
          <a:endParaRPr lang="en-US"/>
        </a:p>
      </dgm:t>
    </dgm:pt>
    <dgm:pt modelId="{8637D3CB-D7ED-428E-BC87-BFC56C436C0F}" type="sibTrans" cxnId="{4A92490E-5B5E-4B23-9565-C860A3893F58}">
      <dgm:prSet/>
      <dgm:spPr/>
      <dgm:t>
        <a:bodyPr/>
        <a:lstStyle/>
        <a:p>
          <a:endParaRPr lang="en-US"/>
        </a:p>
      </dgm:t>
    </dgm:pt>
    <dgm:pt modelId="{3C836901-DD33-499E-9FEE-D1945300BF17}">
      <dgm:prSet/>
      <dgm:spPr/>
      <dgm:t>
        <a:bodyPr/>
        <a:lstStyle/>
        <a:p>
          <a:r>
            <a:rPr lang="en-GB"/>
            <a:t>Training service-specific</a:t>
          </a:r>
          <a:endParaRPr lang="en-US"/>
        </a:p>
      </dgm:t>
    </dgm:pt>
    <dgm:pt modelId="{0C4DB963-E8E9-40F2-9F17-61DCCAA6D928}" type="parTrans" cxnId="{61273264-6A94-4BA1-B67D-F7662B789EC1}">
      <dgm:prSet/>
      <dgm:spPr/>
      <dgm:t>
        <a:bodyPr/>
        <a:lstStyle/>
        <a:p>
          <a:endParaRPr lang="en-US"/>
        </a:p>
      </dgm:t>
    </dgm:pt>
    <dgm:pt modelId="{C430228C-4800-42F7-9B54-8EA3EDBEAD21}" type="sibTrans" cxnId="{61273264-6A94-4BA1-B67D-F7662B789EC1}">
      <dgm:prSet/>
      <dgm:spPr/>
      <dgm:t>
        <a:bodyPr/>
        <a:lstStyle/>
        <a:p>
          <a:endParaRPr lang="en-US"/>
        </a:p>
      </dgm:t>
    </dgm:pt>
    <dgm:pt modelId="{A79F50D2-98BD-4A12-BC69-BA7A9F96C20A}">
      <dgm:prSet/>
      <dgm:spPr/>
      <dgm:t>
        <a:bodyPr/>
        <a:lstStyle/>
        <a:p>
          <a:r>
            <a:rPr lang="en-GB"/>
            <a:t>Staff adequately trained</a:t>
          </a:r>
          <a:endParaRPr lang="en-US"/>
        </a:p>
      </dgm:t>
    </dgm:pt>
    <dgm:pt modelId="{9CC39D1D-2D1A-4457-8B12-666AEB9C4226}" type="parTrans" cxnId="{DBE67538-9F76-4E1C-BE0C-3EA89F12EEE8}">
      <dgm:prSet/>
      <dgm:spPr/>
      <dgm:t>
        <a:bodyPr/>
        <a:lstStyle/>
        <a:p>
          <a:endParaRPr lang="en-US"/>
        </a:p>
      </dgm:t>
    </dgm:pt>
    <dgm:pt modelId="{314E6FB8-2A46-4F7B-8704-6FD5C761829E}" type="sibTrans" cxnId="{DBE67538-9F76-4E1C-BE0C-3EA89F12EEE8}">
      <dgm:prSet/>
      <dgm:spPr/>
      <dgm:t>
        <a:bodyPr/>
        <a:lstStyle/>
        <a:p>
          <a:endParaRPr lang="en-US"/>
        </a:p>
      </dgm:t>
    </dgm:pt>
    <dgm:pt modelId="{347DE214-2C58-4292-A9A0-3599AEDF4713}">
      <dgm:prSet/>
      <dgm:spPr/>
      <dgm:t>
        <a:bodyPr/>
        <a:lstStyle/>
        <a:p>
          <a:r>
            <a:rPr lang="en-GB"/>
            <a:t>Confident and competent</a:t>
          </a:r>
          <a:endParaRPr lang="en-US"/>
        </a:p>
      </dgm:t>
    </dgm:pt>
    <dgm:pt modelId="{C04D2BEA-D73C-4F4A-950B-CA7E5754C07F}" type="parTrans" cxnId="{A140C4A7-4850-4900-B505-28D182A5A647}">
      <dgm:prSet/>
      <dgm:spPr/>
      <dgm:t>
        <a:bodyPr/>
        <a:lstStyle/>
        <a:p>
          <a:endParaRPr lang="en-US"/>
        </a:p>
      </dgm:t>
    </dgm:pt>
    <dgm:pt modelId="{871F1DC8-7D5D-4D1C-BE61-6C7A8DA21842}" type="sibTrans" cxnId="{A140C4A7-4850-4900-B505-28D182A5A647}">
      <dgm:prSet/>
      <dgm:spPr/>
      <dgm:t>
        <a:bodyPr/>
        <a:lstStyle/>
        <a:p>
          <a:endParaRPr lang="en-US"/>
        </a:p>
      </dgm:t>
    </dgm:pt>
    <dgm:pt modelId="{235C4143-F7BB-45D5-83F9-44AD875F5990}">
      <dgm:prSet/>
      <dgm:spPr/>
      <dgm:t>
        <a:bodyPr/>
        <a:lstStyle/>
        <a:p>
          <a:r>
            <a:rPr lang="en-GB"/>
            <a:t>Future research focussing on support workers in residential settings supporting individuals with complex needs and challenging behaviour. </a:t>
          </a:r>
          <a:endParaRPr lang="en-US"/>
        </a:p>
      </dgm:t>
    </dgm:pt>
    <dgm:pt modelId="{4F2C4A94-7C31-41AE-973C-FE9CC7626D02}" type="parTrans" cxnId="{6BAD4571-B3C2-4190-9BAE-513D493488A5}">
      <dgm:prSet/>
      <dgm:spPr/>
      <dgm:t>
        <a:bodyPr/>
        <a:lstStyle/>
        <a:p>
          <a:endParaRPr lang="en-US"/>
        </a:p>
      </dgm:t>
    </dgm:pt>
    <dgm:pt modelId="{F031827E-0875-4E75-AF2F-E1D13B794C8C}" type="sibTrans" cxnId="{6BAD4571-B3C2-4190-9BAE-513D493488A5}">
      <dgm:prSet/>
      <dgm:spPr/>
      <dgm:t>
        <a:bodyPr/>
        <a:lstStyle/>
        <a:p>
          <a:endParaRPr lang="en-US"/>
        </a:p>
      </dgm:t>
    </dgm:pt>
    <dgm:pt modelId="{C59E2161-F0F5-9C49-B0FA-428FC89A6EDB}" type="pres">
      <dgm:prSet presAssocID="{4CD7C800-B76C-4397-BF97-2C944C6A425C}" presName="linear" presStyleCnt="0">
        <dgm:presLayoutVars>
          <dgm:animLvl val="lvl"/>
          <dgm:resizeHandles val="exact"/>
        </dgm:presLayoutVars>
      </dgm:prSet>
      <dgm:spPr/>
    </dgm:pt>
    <dgm:pt modelId="{F9DBB489-084A-E641-A22E-BD3F9928CCBF}" type="pres">
      <dgm:prSet presAssocID="{CCBAF5B0-2556-4319-A920-599C0A01BC45}" presName="parentText" presStyleLbl="node1" presStyleIdx="0" presStyleCnt="5">
        <dgm:presLayoutVars>
          <dgm:chMax val="0"/>
          <dgm:bulletEnabled val="1"/>
        </dgm:presLayoutVars>
      </dgm:prSet>
      <dgm:spPr/>
    </dgm:pt>
    <dgm:pt modelId="{46B969E7-5D0A-C248-B64A-FFE286DE26CF}" type="pres">
      <dgm:prSet presAssocID="{8637D3CB-D7ED-428E-BC87-BFC56C436C0F}" presName="spacer" presStyleCnt="0"/>
      <dgm:spPr/>
    </dgm:pt>
    <dgm:pt modelId="{F85FF3B2-FB17-0545-B841-3A029A752994}" type="pres">
      <dgm:prSet presAssocID="{3C836901-DD33-499E-9FEE-D1945300BF17}" presName="parentText" presStyleLbl="node1" presStyleIdx="1" presStyleCnt="5">
        <dgm:presLayoutVars>
          <dgm:chMax val="0"/>
          <dgm:bulletEnabled val="1"/>
        </dgm:presLayoutVars>
      </dgm:prSet>
      <dgm:spPr/>
    </dgm:pt>
    <dgm:pt modelId="{B1FA2FDA-CD37-234E-9531-0322C379D274}" type="pres">
      <dgm:prSet presAssocID="{C430228C-4800-42F7-9B54-8EA3EDBEAD21}" presName="spacer" presStyleCnt="0"/>
      <dgm:spPr/>
    </dgm:pt>
    <dgm:pt modelId="{71D221F9-3AE2-1643-9DF4-4919469EDCE4}" type="pres">
      <dgm:prSet presAssocID="{A79F50D2-98BD-4A12-BC69-BA7A9F96C20A}" presName="parentText" presStyleLbl="node1" presStyleIdx="2" presStyleCnt="5">
        <dgm:presLayoutVars>
          <dgm:chMax val="0"/>
          <dgm:bulletEnabled val="1"/>
        </dgm:presLayoutVars>
      </dgm:prSet>
      <dgm:spPr/>
    </dgm:pt>
    <dgm:pt modelId="{D9F0AC25-894D-2B4D-96AB-D8FD669F9125}" type="pres">
      <dgm:prSet presAssocID="{314E6FB8-2A46-4F7B-8704-6FD5C761829E}" presName="spacer" presStyleCnt="0"/>
      <dgm:spPr/>
    </dgm:pt>
    <dgm:pt modelId="{1155BB42-8731-064D-9F67-57C575C46F47}" type="pres">
      <dgm:prSet presAssocID="{347DE214-2C58-4292-A9A0-3599AEDF4713}" presName="parentText" presStyleLbl="node1" presStyleIdx="3" presStyleCnt="5">
        <dgm:presLayoutVars>
          <dgm:chMax val="0"/>
          <dgm:bulletEnabled val="1"/>
        </dgm:presLayoutVars>
      </dgm:prSet>
      <dgm:spPr/>
    </dgm:pt>
    <dgm:pt modelId="{6CE54ED5-D1B5-7643-A72F-20F109A0C3EB}" type="pres">
      <dgm:prSet presAssocID="{871F1DC8-7D5D-4D1C-BE61-6C7A8DA21842}" presName="spacer" presStyleCnt="0"/>
      <dgm:spPr/>
    </dgm:pt>
    <dgm:pt modelId="{B45A7A6B-EF99-744E-A5C5-4A95EE8047B9}" type="pres">
      <dgm:prSet presAssocID="{235C4143-F7BB-45D5-83F9-44AD875F5990}" presName="parentText" presStyleLbl="node1" presStyleIdx="4" presStyleCnt="5">
        <dgm:presLayoutVars>
          <dgm:chMax val="0"/>
          <dgm:bulletEnabled val="1"/>
        </dgm:presLayoutVars>
      </dgm:prSet>
      <dgm:spPr/>
    </dgm:pt>
  </dgm:ptLst>
  <dgm:cxnLst>
    <dgm:cxn modelId="{4A92490E-5B5E-4B23-9565-C860A3893F58}" srcId="{4CD7C800-B76C-4397-BF97-2C944C6A425C}" destId="{CCBAF5B0-2556-4319-A920-599C0A01BC45}" srcOrd="0" destOrd="0" parTransId="{883311E2-966F-4FE4-B722-0E82DA2DA434}" sibTransId="{8637D3CB-D7ED-428E-BC87-BFC56C436C0F}"/>
    <dgm:cxn modelId="{EB122B21-1E9B-6C42-B1D1-E156FB6B7AEA}" type="presOf" srcId="{4CD7C800-B76C-4397-BF97-2C944C6A425C}" destId="{C59E2161-F0F5-9C49-B0FA-428FC89A6EDB}" srcOrd="0" destOrd="0" presId="urn:microsoft.com/office/officeart/2005/8/layout/vList2"/>
    <dgm:cxn modelId="{DBE67538-9F76-4E1C-BE0C-3EA89F12EEE8}" srcId="{4CD7C800-B76C-4397-BF97-2C944C6A425C}" destId="{A79F50D2-98BD-4A12-BC69-BA7A9F96C20A}" srcOrd="2" destOrd="0" parTransId="{9CC39D1D-2D1A-4457-8B12-666AEB9C4226}" sibTransId="{314E6FB8-2A46-4F7B-8704-6FD5C761829E}"/>
    <dgm:cxn modelId="{61273264-6A94-4BA1-B67D-F7662B789EC1}" srcId="{4CD7C800-B76C-4397-BF97-2C944C6A425C}" destId="{3C836901-DD33-499E-9FEE-D1945300BF17}" srcOrd="1" destOrd="0" parTransId="{0C4DB963-E8E9-40F2-9F17-61DCCAA6D928}" sibTransId="{C430228C-4800-42F7-9B54-8EA3EDBEAD21}"/>
    <dgm:cxn modelId="{6BAD4571-B3C2-4190-9BAE-513D493488A5}" srcId="{4CD7C800-B76C-4397-BF97-2C944C6A425C}" destId="{235C4143-F7BB-45D5-83F9-44AD875F5990}" srcOrd="4" destOrd="0" parTransId="{4F2C4A94-7C31-41AE-973C-FE9CC7626D02}" sibTransId="{F031827E-0875-4E75-AF2F-E1D13B794C8C}"/>
    <dgm:cxn modelId="{0A829A8E-7EE6-F94C-8B5D-B34EFC465BF2}" type="presOf" srcId="{CCBAF5B0-2556-4319-A920-599C0A01BC45}" destId="{F9DBB489-084A-E641-A22E-BD3F9928CCBF}" srcOrd="0" destOrd="0" presId="urn:microsoft.com/office/officeart/2005/8/layout/vList2"/>
    <dgm:cxn modelId="{9BBE74A5-5401-1343-8580-02D862D4AF83}" type="presOf" srcId="{235C4143-F7BB-45D5-83F9-44AD875F5990}" destId="{B45A7A6B-EF99-744E-A5C5-4A95EE8047B9}" srcOrd="0" destOrd="0" presId="urn:microsoft.com/office/officeart/2005/8/layout/vList2"/>
    <dgm:cxn modelId="{AFECD1A5-B6F6-9044-9418-9321D32A810F}" type="presOf" srcId="{3C836901-DD33-499E-9FEE-D1945300BF17}" destId="{F85FF3B2-FB17-0545-B841-3A029A752994}" srcOrd="0" destOrd="0" presId="urn:microsoft.com/office/officeart/2005/8/layout/vList2"/>
    <dgm:cxn modelId="{A140C4A7-4850-4900-B505-28D182A5A647}" srcId="{4CD7C800-B76C-4397-BF97-2C944C6A425C}" destId="{347DE214-2C58-4292-A9A0-3599AEDF4713}" srcOrd="3" destOrd="0" parTransId="{C04D2BEA-D73C-4F4A-950B-CA7E5754C07F}" sibTransId="{871F1DC8-7D5D-4D1C-BE61-6C7A8DA21842}"/>
    <dgm:cxn modelId="{830B30C4-C644-664A-8926-DDCC871B4C98}" type="presOf" srcId="{347DE214-2C58-4292-A9A0-3599AEDF4713}" destId="{1155BB42-8731-064D-9F67-57C575C46F47}" srcOrd="0" destOrd="0" presId="urn:microsoft.com/office/officeart/2005/8/layout/vList2"/>
    <dgm:cxn modelId="{403393C7-0293-124E-B0CC-8136DD8F3263}" type="presOf" srcId="{A79F50D2-98BD-4A12-BC69-BA7A9F96C20A}" destId="{71D221F9-3AE2-1643-9DF4-4919469EDCE4}" srcOrd="0" destOrd="0" presId="urn:microsoft.com/office/officeart/2005/8/layout/vList2"/>
    <dgm:cxn modelId="{53FC53A8-3651-1B43-B7DA-DA901E028E54}" type="presParOf" srcId="{C59E2161-F0F5-9C49-B0FA-428FC89A6EDB}" destId="{F9DBB489-084A-E641-A22E-BD3F9928CCBF}" srcOrd="0" destOrd="0" presId="urn:microsoft.com/office/officeart/2005/8/layout/vList2"/>
    <dgm:cxn modelId="{8DF65D21-0E33-F74B-B09F-9F75377CEED6}" type="presParOf" srcId="{C59E2161-F0F5-9C49-B0FA-428FC89A6EDB}" destId="{46B969E7-5D0A-C248-B64A-FFE286DE26CF}" srcOrd="1" destOrd="0" presId="urn:microsoft.com/office/officeart/2005/8/layout/vList2"/>
    <dgm:cxn modelId="{3B7CF8EB-C769-1048-85C9-FB2F8712ADC1}" type="presParOf" srcId="{C59E2161-F0F5-9C49-B0FA-428FC89A6EDB}" destId="{F85FF3B2-FB17-0545-B841-3A029A752994}" srcOrd="2" destOrd="0" presId="urn:microsoft.com/office/officeart/2005/8/layout/vList2"/>
    <dgm:cxn modelId="{CDC7C1D1-F06A-8C46-998D-9D5F72622DEA}" type="presParOf" srcId="{C59E2161-F0F5-9C49-B0FA-428FC89A6EDB}" destId="{B1FA2FDA-CD37-234E-9531-0322C379D274}" srcOrd="3" destOrd="0" presId="urn:microsoft.com/office/officeart/2005/8/layout/vList2"/>
    <dgm:cxn modelId="{28B2D40B-7737-8D4B-B44F-B960A3199346}" type="presParOf" srcId="{C59E2161-F0F5-9C49-B0FA-428FC89A6EDB}" destId="{71D221F9-3AE2-1643-9DF4-4919469EDCE4}" srcOrd="4" destOrd="0" presId="urn:microsoft.com/office/officeart/2005/8/layout/vList2"/>
    <dgm:cxn modelId="{D06098DA-4DF1-A84B-AC13-356D68C13FEE}" type="presParOf" srcId="{C59E2161-F0F5-9C49-B0FA-428FC89A6EDB}" destId="{D9F0AC25-894D-2B4D-96AB-D8FD669F9125}" srcOrd="5" destOrd="0" presId="urn:microsoft.com/office/officeart/2005/8/layout/vList2"/>
    <dgm:cxn modelId="{277D232C-5AF1-9149-87CE-704AA96B6D05}" type="presParOf" srcId="{C59E2161-F0F5-9C49-B0FA-428FC89A6EDB}" destId="{1155BB42-8731-064D-9F67-57C575C46F47}" srcOrd="6" destOrd="0" presId="urn:microsoft.com/office/officeart/2005/8/layout/vList2"/>
    <dgm:cxn modelId="{9DA8DA26-96FB-3A48-A281-3DFDA256DE0C}" type="presParOf" srcId="{C59E2161-F0F5-9C49-B0FA-428FC89A6EDB}" destId="{6CE54ED5-D1B5-7643-A72F-20F109A0C3EB}" srcOrd="7" destOrd="0" presId="urn:microsoft.com/office/officeart/2005/8/layout/vList2"/>
    <dgm:cxn modelId="{67F7970B-AA03-824B-B152-D4A6065AA723}" type="presParOf" srcId="{C59E2161-F0F5-9C49-B0FA-428FC89A6EDB}" destId="{B45A7A6B-EF99-744E-A5C5-4A95EE8047B9}" srcOrd="8"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4.xml><?xml version="1.0" encoding="utf-8"?>
<dgm:dataModel xmlns:dgm="http://schemas.openxmlformats.org/drawingml/2006/diagram" xmlns:a="http://schemas.openxmlformats.org/drawingml/2006/main">
  <dgm:ptLst>
    <dgm:pt modelId="{91288D29-577E-40E3-A25D-4F8A6F7CC6A2}" type="doc">
      <dgm:prSet loTypeId="urn:microsoft.com/office/officeart/2005/8/layout/vList2" loCatId="list" qsTypeId="urn:microsoft.com/office/officeart/2005/8/quickstyle/simple1" qsCatId="simple" csTypeId="urn:microsoft.com/office/officeart/2005/8/colors/colorful5" csCatId="colorful" phldr="1"/>
      <dgm:spPr/>
      <dgm:t>
        <a:bodyPr/>
        <a:lstStyle/>
        <a:p>
          <a:endParaRPr lang="en-US"/>
        </a:p>
      </dgm:t>
    </dgm:pt>
    <dgm:pt modelId="{139498A7-2F4F-4DC6-9D09-04FECB411E9A}">
      <dgm:prSet/>
      <dgm:spPr/>
      <dgm:t>
        <a:bodyPr/>
        <a:lstStyle/>
        <a:p>
          <a:pPr algn="ctr"/>
          <a:r>
            <a:rPr lang="en-GB" dirty="0"/>
            <a:t>31% staff turnover  Health &amp; Social Care</a:t>
          </a:r>
          <a:endParaRPr lang="en-US" dirty="0"/>
        </a:p>
      </dgm:t>
    </dgm:pt>
    <dgm:pt modelId="{40FB7979-DD8A-4242-88CC-83D05F49EADB}" type="parTrans" cxnId="{6CBE7D62-16C3-402D-8E44-C4673482EB52}">
      <dgm:prSet/>
      <dgm:spPr/>
      <dgm:t>
        <a:bodyPr/>
        <a:lstStyle/>
        <a:p>
          <a:endParaRPr lang="en-US"/>
        </a:p>
      </dgm:t>
    </dgm:pt>
    <dgm:pt modelId="{808802CB-A727-4033-BC40-44F6E273411F}" type="sibTrans" cxnId="{6CBE7D62-16C3-402D-8E44-C4673482EB52}">
      <dgm:prSet/>
      <dgm:spPr/>
      <dgm:t>
        <a:bodyPr/>
        <a:lstStyle/>
        <a:p>
          <a:endParaRPr lang="en-US"/>
        </a:p>
      </dgm:t>
    </dgm:pt>
    <dgm:pt modelId="{BE6B8C7D-353E-4067-932A-841D599A870C}">
      <dgm:prSet/>
      <dgm:spPr/>
      <dgm:t>
        <a:bodyPr/>
        <a:lstStyle/>
        <a:p>
          <a:pPr algn="ctr"/>
          <a:r>
            <a:rPr lang="en-GB" dirty="0"/>
            <a:t>15% staff turnover   All Other Employment Sectors</a:t>
          </a:r>
          <a:endParaRPr lang="en-US" dirty="0"/>
        </a:p>
      </dgm:t>
    </dgm:pt>
    <dgm:pt modelId="{B92423B0-3A59-4779-ACC3-C86BEAD9FBE9}" type="parTrans" cxnId="{DED909D8-F888-486B-BC85-3CCD567D3CBC}">
      <dgm:prSet/>
      <dgm:spPr/>
      <dgm:t>
        <a:bodyPr/>
        <a:lstStyle/>
        <a:p>
          <a:endParaRPr lang="en-US"/>
        </a:p>
      </dgm:t>
    </dgm:pt>
    <dgm:pt modelId="{4ECC8E36-C356-4220-A32F-B3F4808FBDAC}" type="sibTrans" cxnId="{DED909D8-F888-486B-BC85-3CCD567D3CBC}">
      <dgm:prSet/>
      <dgm:spPr/>
      <dgm:t>
        <a:bodyPr/>
        <a:lstStyle/>
        <a:p>
          <a:endParaRPr lang="en-US"/>
        </a:p>
      </dgm:t>
    </dgm:pt>
    <dgm:pt modelId="{500F4513-C555-4940-BF70-A0E8DD8C0A49}" type="pres">
      <dgm:prSet presAssocID="{91288D29-577E-40E3-A25D-4F8A6F7CC6A2}" presName="linear" presStyleCnt="0">
        <dgm:presLayoutVars>
          <dgm:animLvl val="lvl"/>
          <dgm:resizeHandles val="exact"/>
        </dgm:presLayoutVars>
      </dgm:prSet>
      <dgm:spPr/>
    </dgm:pt>
    <dgm:pt modelId="{8AE77CCB-F467-924E-8D93-8F5B4D89356B}" type="pres">
      <dgm:prSet presAssocID="{139498A7-2F4F-4DC6-9D09-04FECB411E9A}" presName="parentText" presStyleLbl="node1" presStyleIdx="0" presStyleCnt="2">
        <dgm:presLayoutVars>
          <dgm:chMax val="0"/>
          <dgm:bulletEnabled val="1"/>
        </dgm:presLayoutVars>
      </dgm:prSet>
      <dgm:spPr/>
    </dgm:pt>
    <dgm:pt modelId="{DBB23E55-76FC-DC4A-A299-109F06569854}" type="pres">
      <dgm:prSet presAssocID="{808802CB-A727-4033-BC40-44F6E273411F}" presName="spacer" presStyleCnt="0"/>
      <dgm:spPr/>
    </dgm:pt>
    <dgm:pt modelId="{1E4811ED-B620-BF47-B2B7-45192F472AC9}" type="pres">
      <dgm:prSet presAssocID="{BE6B8C7D-353E-4067-932A-841D599A870C}" presName="parentText" presStyleLbl="node1" presStyleIdx="1" presStyleCnt="2">
        <dgm:presLayoutVars>
          <dgm:chMax val="0"/>
          <dgm:bulletEnabled val="1"/>
        </dgm:presLayoutVars>
      </dgm:prSet>
      <dgm:spPr/>
    </dgm:pt>
  </dgm:ptLst>
  <dgm:cxnLst>
    <dgm:cxn modelId="{C35BAA0E-813D-C64D-85A8-A22F51B99BEA}" type="presOf" srcId="{BE6B8C7D-353E-4067-932A-841D599A870C}" destId="{1E4811ED-B620-BF47-B2B7-45192F472AC9}" srcOrd="0" destOrd="0" presId="urn:microsoft.com/office/officeart/2005/8/layout/vList2"/>
    <dgm:cxn modelId="{90954E1C-12C2-BC46-B9E0-DA362507D3BA}" type="presOf" srcId="{139498A7-2F4F-4DC6-9D09-04FECB411E9A}" destId="{8AE77CCB-F467-924E-8D93-8F5B4D89356B}" srcOrd="0" destOrd="0" presId="urn:microsoft.com/office/officeart/2005/8/layout/vList2"/>
    <dgm:cxn modelId="{6A629D43-59D2-B844-8EB6-0A58CA0054F0}" type="presOf" srcId="{91288D29-577E-40E3-A25D-4F8A6F7CC6A2}" destId="{500F4513-C555-4940-BF70-A0E8DD8C0A49}" srcOrd="0" destOrd="0" presId="urn:microsoft.com/office/officeart/2005/8/layout/vList2"/>
    <dgm:cxn modelId="{6CBE7D62-16C3-402D-8E44-C4673482EB52}" srcId="{91288D29-577E-40E3-A25D-4F8A6F7CC6A2}" destId="{139498A7-2F4F-4DC6-9D09-04FECB411E9A}" srcOrd="0" destOrd="0" parTransId="{40FB7979-DD8A-4242-88CC-83D05F49EADB}" sibTransId="{808802CB-A727-4033-BC40-44F6E273411F}"/>
    <dgm:cxn modelId="{DED909D8-F888-486B-BC85-3CCD567D3CBC}" srcId="{91288D29-577E-40E3-A25D-4F8A6F7CC6A2}" destId="{BE6B8C7D-353E-4067-932A-841D599A870C}" srcOrd="1" destOrd="0" parTransId="{B92423B0-3A59-4779-ACC3-C86BEAD9FBE9}" sibTransId="{4ECC8E36-C356-4220-A32F-B3F4808FBDAC}"/>
    <dgm:cxn modelId="{5D870660-AADF-AD48-878D-28379948F213}" type="presParOf" srcId="{500F4513-C555-4940-BF70-A0E8DD8C0A49}" destId="{8AE77CCB-F467-924E-8D93-8F5B4D89356B}" srcOrd="0" destOrd="0" presId="urn:microsoft.com/office/officeart/2005/8/layout/vList2"/>
    <dgm:cxn modelId="{10215F46-91D5-9B45-8476-53F8F3C45DAB}" type="presParOf" srcId="{500F4513-C555-4940-BF70-A0E8DD8C0A49}" destId="{DBB23E55-76FC-DC4A-A299-109F06569854}" srcOrd="1" destOrd="0" presId="urn:microsoft.com/office/officeart/2005/8/layout/vList2"/>
    <dgm:cxn modelId="{E731D0FA-2742-5D4F-8418-002C0CBABC2F}" type="presParOf" srcId="{500F4513-C555-4940-BF70-A0E8DD8C0A49}" destId="{1E4811ED-B620-BF47-B2B7-45192F472AC9}" srcOrd="2"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5.xml><?xml version="1.0" encoding="utf-8"?>
<dgm:dataModel xmlns:dgm="http://schemas.openxmlformats.org/drawingml/2006/diagram" xmlns:a="http://schemas.openxmlformats.org/drawingml/2006/main">
  <dgm:ptLst>
    <dgm:pt modelId="{200D2B99-EA7B-4ADC-97C9-A87B4080D564}" type="doc">
      <dgm:prSet loTypeId="urn:microsoft.com/office/officeart/2005/8/layout/vList2" loCatId="list" qsTypeId="urn:microsoft.com/office/officeart/2005/8/quickstyle/simple1" qsCatId="simple" csTypeId="urn:microsoft.com/office/officeart/2005/8/colors/colorful2" csCatId="colorful"/>
      <dgm:spPr/>
      <dgm:t>
        <a:bodyPr/>
        <a:lstStyle/>
        <a:p>
          <a:endParaRPr lang="en-US"/>
        </a:p>
      </dgm:t>
    </dgm:pt>
    <dgm:pt modelId="{F80E378E-2C9B-4C2E-BC61-BB50DE8BB714}">
      <dgm:prSet/>
      <dgm:spPr/>
      <dgm:t>
        <a:bodyPr/>
        <a:lstStyle/>
        <a:p>
          <a:r>
            <a:rPr lang="en-GB"/>
            <a:t>Mental Health</a:t>
          </a:r>
          <a:endParaRPr lang="en-US"/>
        </a:p>
      </dgm:t>
    </dgm:pt>
    <dgm:pt modelId="{E2B809DB-56FF-4FED-B8D7-B063C0C6BD38}" type="parTrans" cxnId="{E898E530-166A-4F46-83F0-B72D5B85D90C}">
      <dgm:prSet/>
      <dgm:spPr/>
      <dgm:t>
        <a:bodyPr/>
        <a:lstStyle/>
        <a:p>
          <a:endParaRPr lang="en-US"/>
        </a:p>
      </dgm:t>
    </dgm:pt>
    <dgm:pt modelId="{47E25ED8-5A46-40E2-B127-FE7D0A5DE0A2}" type="sibTrans" cxnId="{E898E530-166A-4F46-83F0-B72D5B85D90C}">
      <dgm:prSet/>
      <dgm:spPr/>
      <dgm:t>
        <a:bodyPr/>
        <a:lstStyle/>
        <a:p>
          <a:endParaRPr lang="en-US"/>
        </a:p>
      </dgm:t>
    </dgm:pt>
    <dgm:pt modelId="{6FAE8ECD-383D-4AFA-82D3-9132CEE50CB4}">
      <dgm:prSet/>
      <dgm:spPr/>
      <dgm:t>
        <a:bodyPr/>
        <a:lstStyle/>
        <a:p>
          <a:r>
            <a:rPr lang="en-GB"/>
            <a:t>Feeling Inadequate</a:t>
          </a:r>
          <a:endParaRPr lang="en-US"/>
        </a:p>
      </dgm:t>
    </dgm:pt>
    <dgm:pt modelId="{BCF02BD5-04BE-4C56-BECF-6A4155828F98}" type="parTrans" cxnId="{0C50AE33-53A3-4845-AC65-86092DCBBACF}">
      <dgm:prSet/>
      <dgm:spPr/>
      <dgm:t>
        <a:bodyPr/>
        <a:lstStyle/>
        <a:p>
          <a:endParaRPr lang="en-US"/>
        </a:p>
      </dgm:t>
    </dgm:pt>
    <dgm:pt modelId="{F937D7B0-3CA0-4AD0-95F2-C72A38BFE3DE}" type="sibTrans" cxnId="{0C50AE33-53A3-4845-AC65-86092DCBBACF}">
      <dgm:prSet/>
      <dgm:spPr/>
      <dgm:t>
        <a:bodyPr/>
        <a:lstStyle/>
        <a:p>
          <a:endParaRPr lang="en-US"/>
        </a:p>
      </dgm:t>
    </dgm:pt>
    <dgm:pt modelId="{CE1E0816-1E27-44DE-961A-680FEFCD274F}">
      <dgm:prSet/>
      <dgm:spPr/>
      <dgm:t>
        <a:bodyPr/>
        <a:lstStyle/>
        <a:p>
          <a:r>
            <a:rPr lang="en-GB"/>
            <a:t>Burdensome</a:t>
          </a:r>
          <a:endParaRPr lang="en-US"/>
        </a:p>
      </dgm:t>
    </dgm:pt>
    <dgm:pt modelId="{9D12267F-CE4D-4F08-AD7E-274CC878ED77}" type="parTrans" cxnId="{18A5DD96-498E-4A38-8D35-C905F0C7545B}">
      <dgm:prSet/>
      <dgm:spPr/>
      <dgm:t>
        <a:bodyPr/>
        <a:lstStyle/>
        <a:p>
          <a:endParaRPr lang="en-US"/>
        </a:p>
      </dgm:t>
    </dgm:pt>
    <dgm:pt modelId="{8930493B-4F65-48BF-98C3-4CB7B801314D}" type="sibTrans" cxnId="{18A5DD96-498E-4A38-8D35-C905F0C7545B}">
      <dgm:prSet/>
      <dgm:spPr/>
      <dgm:t>
        <a:bodyPr/>
        <a:lstStyle/>
        <a:p>
          <a:endParaRPr lang="en-US"/>
        </a:p>
      </dgm:t>
    </dgm:pt>
    <dgm:pt modelId="{4269F60E-1130-47A5-8196-A8E3848CD955}">
      <dgm:prSet/>
      <dgm:spPr/>
      <dgm:t>
        <a:bodyPr/>
        <a:lstStyle/>
        <a:p>
          <a:r>
            <a:rPr lang="en-GB"/>
            <a:t>Vulnerable</a:t>
          </a:r>
          <a:endParaRPr lang="en-US"/>
        </a:p>
      </dgm:t>
    </dgm:pt>
    <dgm:pt modelId="{B07E8D69-9D72-472E-95B8-FD69BD8D930A}" type="parTrans" cxnId="{8F60889C-EE92-4BD4-80CE-D0450F866EE9}">
      <dgm:prSet/>
      <dgm:spPr/>
      <dgm:t>
        <a:bodyPr/>
        <a:lstStyle/>
        <a:p>
          <a:endParaRPr lang="en-US"/>
        </a:p>
      </dgm:t>
    </dgm:pt>
    <dgm:pt modelId="{1F11A8B2-A4C4-4D59-AE54-5F9BC52A7E48}" type="sibTrans" cxnId="{8F60889C-EE92-4BD4-80CE-D0450F866EE9}">
      <dgm:prSet/>
      <dgm:spPr/>
      <dgm:t>
        <a:bodyPr/>
        <a:lstStyle/>
        <a:p>
          <a:endParaRPr lang="en-US"/>
        </a:p>
      </dgm:t>
    </dgm:pt>
    <dgm:pt modelId="{1A91E268-5ADA-4361-B8D6-1E09AAB144C8}">
      <dgm:prSet/>
      <dgm:spPr/>
      <dgm:t>
        <a:bodyPr/>
        <a:lstStyle/>
        <a:p>
          <a:r>
            <a:rPr lang="en-GB"/>
            <a:t>Shortcuts</a:t>
          </a:r>
          <a:endParaRPr lang="en-US"/>
        </a:p>
      </dgm:t>
    </dgm:pt>
    <dgm:pt modelId="{94988A66-82E4-49A8-AE18-7BB2998F157E}" type="parTrans" cxnId="{C4E05002-A5DC-414A-A44F-A6AE43B060D0}">
      <dgm:prSet/>
      <dgm:spPr/>
      <dgm:t>
        <a:bodyPr/>
        <a:lstStyle/>
        <a:p>
          <a:endParaRPr lang="en-US"/>
        </a:p>
      </dgm:t>
    </dgm:pt>
    <dgm:pt modelId="{268B526B-64EE-4D57-951A-019F121EA70C}" type="sibTrans" cxnId="{C4E05002-A5DC-414A-A44F-A6AE43B060D0}">
      <dgm:prSet/>
      <dgm:spPr/>
      <dgm:t>
        <a:bodyPr/>
        <a:lstStyle/>
        <a:p>
          <a:endParaRPr lang="en-US"/>
        </a:p>
      </dgm:t>
    </dgm:pt>
    <dgm:pt modelId="{1B1EAC7A-8A95-46F9-81B5-1C2ADA15F7A9}">
      <dgm:prSet/>
      <dgm:spPr/>
      <dgm:t>
        <a:bodyPr/>
        <a:lstStyle/>
        <a:p>
          <a:r>
            <a:rPr lang="en-GB"/>
            <a:t>Bad Habits</a:t>
          </a:r>
          <a:endParaRPr lang="en-US"/>
        </a:p>
      </dgm:t>
    </dgm:pt>
    <dgm:pt modelId="{F07F28AC-2B6F-46BF-96D0-BB78CB39E341}" type="parTrans" cxnId="{A6F95CC0-888B-42EF-AC64-A13F51DAB72C}">
      <dgm:prSet/>
      <dgm:spPr/>
      <dgm:t>
        <a:bodyPr/>
        <a:lstStyle/>
        <a:p>
          <a:endParaRPr lang="en-US"/>
        </a:p>
      </dgm:t>
    </dgm:pt>
    <dgm:pt modelId="{E9A44743-EFA8-45AC-8350-C12D04F9B09B}" type="sibTrans" cxnId="{A6F95CC0-888B-42EF-AC64-A13F51DAB72C}">
      <dgm:prSet/>
      <dgm:spPr/>
      <dgm:t>
        <a:bodyPr/>
        <a:lstStyle/>
        <a:p>
          <a:endParaRPr lang="en-US"/>
        </a:p>
      </dgm:t>
    </dgm:pt>
    <dgm:pt modelId="{2B0571AE-5F26-4362-ADB1-77CB7052EDC6}">
      <dgm:prSet/>
      <dgm:spPr/>
      <dgm:t>
        <a:bodyPr/>
        <a:lstStyle/>
        <a:p>
          <a:r>
            <a:rPr lang="en-GB"/>
            <a:t>Bad Practice</a:t>
          </a:r>
          <a:endParaRPr lang="en-US"/>
        </a:p>
      </dgm:t>
    </dgm:pt>
    <dgm:pt modelId="{543AC463-6128-4793-AE70-969689DA163B}" type="parTrans" cxnId="{32F1C32F-8E47-4D96-A715-C3AB76B63869}">
      <dgm:prSet/>
      <dgm:spPr/>
      <dgm:t>
        <a:bodyPr/>
        <a:lstStyle/>
        <a:p>
          <a:endParaRPr lang="en-US"/>
        </a:p>
      </dgm:t>
    </dgm:pt>
    <dgm:pt modelId="{2E3846F2-6CC5-4C46-B6E9-A5147C5DF41F}" type="sibTrans" cxnId="{32F1C32F-8E47-4D96-A715-C3AB76B63869}">
      <dgm:prSet/>
      <dgm:spPr/>
      <dgm:t>
        <a:bodyPr/>
        <a:lstStyle/>
        <a:p>
          <a:endParaRPr lang="en-US"/>
        </a:p>
      </dgm:t>
    </dgm:pt>
    <dgm:pt modelId="{8C1017CF-E1F0-444D-B5E2-0A2134814EDC}">
      <dgm:prSet/>
      <dgm:spPr/>
      <dgm:t>
        <a:bodyPr/>
        <a:lstStyle/>
        <a:p>
          <a:r>
            <a:rPr lang="en-GB"/>
            <a:t>High-Risk Situations</a:t>
          </a:r>
          <a:endParaRPr lang="en-US"/>
        </a:p>
      </dgm:t>
    </dgm:pt>
    <dgm:pt modelId="{C82BE9BE-A114-4BEF-9567-20041FF3F7E1}" type="parTrans" cxnId="{AF0FC3B7-5ED8-4B40-A77A-855A981A92EC}">
      <dgm:prSet/>
      <dgm:spPr/>
      <dgm:t>
        <a:bodyPr/>
        <a:lstStyle/>
        <a:p>
          <a:endParaRPr lang="en-US"/>
        </a:p>
      </dgm:t>
    </dgm:pt>
    <dgm:pt modelId="{4CB97997-D49C-413A-B7E4-0A1BA1013529}" type="sibTrans" cxnId="{AF0FC3B7-5ED8-4B40-A77A-855A981A92EC}">
      <dgm:prSet/>
      <dgm:spPr/>
      <dgm:t>
        <a:bodyPr/>
        <a:lstStyle/>
        <a:p>
          <a:endParaRPr lang="en-US"/>
        </a:p>
      </dgm:t>
    </dgm:pt>
    <dgm:pt modelId="{D8B2C47B-11C2-404B-BC71-24A24DBA0139}">
      <dgm:prSet/>
      <dgm:spPr/>
      <dgm:t>
        <a:bodyPr/>
        <a:lstStyle/>
        <a:p>
          <a:r>
            <a:rPr lang="en-GB"/>
            <a:t>Injuries </a:t>
          </a:r>
          <a:endParaRPr lang="en-US"/>
        </a:p>
      </dgm:t>
    </dgm:pt>
    <dgm:pt modelId="{5A12F9A7-FD9F-496C-97B5-F299AF132694}" type="parTrans" cxnId="{F00153F6-7A4D-41D9-BA6A-59A129407F26}">
      <dgm:prSet/>
      <dgm:spPr/>
      <dgm:t>
        <a:bodyPr/>
        <a:lstStyle/>
        <a:p>
          <a:endParaRPr lang="en-US"/>
        </a:p>
      </dgm:t>
    </dgm:pt>
    <dgm:pt modelId="{C5E176B8-B13B-43F8-9162-F49D3026002F}" type="sibTrans" cxnId="{F00153F6-7A4D-41D9-BA6A-59A129407F26}">
      <dgm:prSet/>
      <dgm:spPr/>
      <dgm:t>
        <a:bodyPr/>
        <a:lstStyle/>
        <a:p>
          <a:endParaRPr lang="en-US"/>
        </a:p>
      </dgm:t>
    </dgm:pt>
    <dgm:pt modelId="{5ED06A3A-E66F-4DAF-B947-A5A6B212CDD6}">
      <dgm:prSet/>
      <dgm:spPr/>
      <dgm:t>
        <a:bodyPr/>
        <a:lstStyle/>
        <a:p>
          <a:r>
            <a:rPr lang="en-GB"/>
            <a:t>Abuse</a:t>
          </a:r>
          <a:endParaRPr lang="en-US"/>
        </a:p>
      </dgm:t>
    </dgm:pt>
    <dgm:pt modelId="{1E4D6ABC-76D3-48AE-8A2C-9B219EA6F977}" type="parTrans" cxnId="{3FEBF58A-A0B9-4996-8D51-D54709F53A3E}">
      <dgm:prSet/>
      <dgm:spPr/>
      <dgm:t>
        <a:bodyPr/>
        <a:lstStyle/>
        <a:p>
          <a:endParaRPr lang="en-US"/>
        </a:p>
      </dgm:t>
    </dgm:pt>
    <dgm:pt modelId="{2B224551-021A-4E76-9D6E-6B98DA59151C}" type="sibTrans" cxnId="{3FEBF58A-A0B9-4996-8D51-D54709F53A3E}">
      <dgm:prSet/>
      <dgm:spPr/>
      <dgm:t>
        <a:bodyPr/>
        <a:lstStyle/>
        <a:p>
          <a:endParaRPr lang="en-US"/>
        </a:p>
      </dgm:t>
    </dgm:pt>
    <dgm:pt modelId="{637092CC-6F2C-7748-9DBC-6A2AF504A30F}" type="pres">
      <dgm:prSet presAssocID="{200D2B99-EA7B-4ADC-97C9-A87B4080D564}" presName="linear" presStyleCnt="0">
        <dgm:presLayoutVars>
          <dgm:animLvl val="lvl"/>
          <dgm:resizeHandles val="exact"/>
        </dgm:presLayoutVars>
      </dgm:prSet>
      <dgm:spPr/>
    </dgm:pt>
    <dgm:pt modelId="{CA11F7C9-70E7-4A47-9FA6-8D3F7FEA3D1A}" type="pres">
      <dgm:prSet presAssocID="{F80E378E-2C9B-4C2E-BC61-BB50DE8BB714}" presName="parentText" presStyleLbl="node1" presStyleIdx="0" presStyleCnt="10">
        <dgm:presLayoutVars>
          <dgm:chMax val="0"/>
          <dgm:bulletEnabled val="1"/>
        </dgm:presLayoutVars>
      </dgm:prSet>
      <dgm:spPr/>
    </dgm:pt>
    <dgm:pt modelId="{9349DC87-22EF-8949-A873-D6269862C36A}" type="pres">
      <dgm:prSet presAssocID="{47E25ED8-5A46-40E2-B127-FE7D0A5DE0A2}" presName="spacer" presStyleCnt="0"/>
      <dgm:spPr/>
    </dgm:pt>
    <dgm:pt modelId="{FBF208CA-08EB-CF4B-91AB-9BBA6ADB5F3D}" type="pres">
      <dgm:prSet presAssocID="{6FAE8ECD-383D-4AFA-82D3-9132CEE50CB4}" presName="parentText" presStyleLbl="node1" presStyleIdx="1" presStyleCnt="10">
        <dgm:presLayoutVars>
          <dgm:chMax val="0"/>
          <dgm:bulletEnabled val="1"/>
        </dgm:presLayoutVars>
      </dgm:prSet>
      <dgm:spPr/>
    </dgm:pt>
    <dgm:pt modelId="{1CDEE38C-479D-A04B-89D0-179745C7928B}" type="pres">
      <dgm:prSet presAssocID="{F937D7B0-3CA0-4AD0-95F2-C72A38BFE3DE}" presName="spacer" presStyleCnt="0"/>
      <dgm:spPr/>
    </dgm:pt>
    <dgm:pt modelId="{199DCE14-14D4-AE45-93E9-F53D9AD489B5}" type="pres">
      <dgm:prSet presAssocID="{CE1E0816-1E27-44DE-961A-680FEFCD274F}" presName="parentText" presStyleLbl="node1" presStyleIdx="2" presStyleCnt="10">
        <dgm:presLayoutVars>
          <dgm:chMax val="0"/>
          <dgm:bulletEnabled val="1"/>
        </dgm:presLayoutVars>
      </dgm:prSet>
      <dgm:spPr/>
    </dgm:pt>
    <dgm:pt modelId="{31A4BC89-3CBA-9A44-8D08-3FAFD5B57B1C}" type="pres">
      <dgm:prSet presAssocID="{8930493B-4F65-48BF-98C3-4CB7B801314D}" presName="spacer" presStyleCnt="0"/>
      <dgm:spPr/>
    </dgm:pt>
    <dgm:pt modelId="{6725B59A-7054-8C40-A0DB-383FD3370171}" type="pres">
      <dgm:prSet presAssocID="{4269F60E-1130-47A5-8196-A8E3848CD955}" presName="parentText" presStyleLbl="node1" presStyleIdx="3" presStyleCnt="10">
        <dgm:presLayoutVars>
          <dgm:chMax val="0"/>
          <dgm:bulletEnabled val="1"/>
        </dgm:presLayoutVars>
      </dgm:prSet>
      <dgm:spPr/>
    </dgm:pt>
    <dgm:pt modelId="{AA6EDE42-DCF2-7847-A2C1-6CA061C08F7C}" type="pres">
      <dgm:prSet presAssocID="{1F11A8B2-A4C4-4D59-AE54-5F9BC52A7E48}" presName="spacer" presStyleCnt="0"/>
      <dgm:spPr/>
    </dgm:pt>
    <dgm:pt modelId="{D566B7FE-CA10-0444-A8F3-4C80B98D6AD5}" type="pres">
      <dgm:prSet presAssocID="{1A91E268-5ADA-4361-B8D6-1E09AAB144C8}" presName="parentText" presStyleLbl="node1" presStyleIdx="4" presStyleCnt="10">
        <dgm:presLayoutVars>
          <dgm:chMax val="0"/>
          <dgm:bulletEnabled val="1"/>
        </dgm:presLayoutVars>
      </dgm:prSet>
      <dgm:spPr/>
    </dgm:pt>
    <dgm:pt modelId="{E9A407C7-DDFB-D84C-9D10-0D8B4D9CA448}" type="pres">
      <dgm:prSet presAssocID="{268B526B-64EE-4D57-951A-019F121EA70C}" presName="spacer" presStyleCnt="0"/>
      <dgm:spPr/>
    </dgm:pt>
    <dgm:pt modelId="{31C05674-423A-E04D-9E89-5199715E6872}" type="pres">
      <dgm:prSet presAssocID="{1B1EAC7A-8A95-46F9-81B5-1C2ADA15F7A9}" presName="parentText" presStyleLbl="node1" presStyleIdx="5" presStyleCnt="10">
        <dgm:presLayoutVars>
          <dgm:chMax val="0"/>
          <dgm:bulletEnabled val="1"/>
        </dgm:presLayoutVars>
      </dgm:prSet>
      <dgm:spPr/>
    </dgm:pt>
    <dgm:pt modelId="{B84E46FF-DDFE-9343-9F0B-4BDE0E52A2B9}" type="pres">
      <dgm:prSet presAssocID="{E9A44743-EFA8-45AC-8350-C12D04F9B09B}" presName="spacer" presStyleCnt="0"/>
      <dgm:spPr/>
    </dgm:pt>
    <dgm:pt modelId="{665232B8-7FF9-0642-8A54-7A8158836D34}" type="pres">
      <dgm:prSet presAssocID="{2B0571AE-5F26-4362-ADB1-77CB7052EDC6}" presName="parentText" presStyleLbl="node1" presStyleIdx="6" presStyleCnt="10">
        <dgm:presLayoutVars>
          <dgm:chMax val="0"/>
          <dgm:bulletEnabled val="1"/>
        </dgm:presLayoutVars>
      </dgm:prSet>
      <dgm:spPr/>
    </dgm:pt>
    <dgm:pt modelId="{CF2A8AE2-9196-1745-960C-8A7A6D5E64AA}" type="pres">
      <dgm:prSet presAssocID="{2E3846F2-6CC5-4C46-B6E9-A5147C5DF41F}" presName="spacer" presStyleCnt="0"/>
      <dgm:spPr/>
    </dgm:pt>
    <dgm:pt modelId="{F6E8711E-0E45-0345-B980-13BE0867EB2E}" type="pres">
      <dgm:prSet presAssocID="{8C1017CF-E1F0-444D-B5E2-0A2134814EDC}" presName="parentText" presStyleLbl="node1" presStyleIdx="7" presStyleCnt="10">
        <dgm:presLayoutVars>
          <dgm:chMax val="0"/>
          <dgm:bulletEnabled val="1"/>
        </dgm:presLayoutVars>
      </dgm:prSet>
      <dgm:spPr/>
    </dgm:pt>
    <dgm:pt modelId="{481953C5-58E4-5E42-AB7C-6C922A082793}" type="pres">
      <dgm:prSet presAssocID="{4CB97997-D49C-413A-B7E4-0A1BA1013529}" presName="spacer" presStyleCnt="0"/>
      <dgm:spPr/>
    </dgm:pt>
    <dgm:pt modelId="{33D8C8D8-4D13-E647-863E-29186CB99CC6}" type="pres">
      <dgm:prSet presAssocID="{D8B2C47B-11C2-404B-BC71-24A24DBA0139}" presName="parentText" presStyleLbl="node1" presStyleIdx="8" presStyleCnt="10">
        <dgm:presLayoutVars>
          <dgm:chMax val="0"/>
          <dgm:bulletEnabled val="1"/>
        </dgm:presLayoutVars>
      </dgm:prSet>
      <dgm:spPr/>
    </dgm:pt>
    <dgm:pt modelId="{61D4E2E9-982A-0A4B-817E-2618DB241ECE}" type="pres">
      <dgm:prSet presAssocID="{C5E176B8-B13B-43F8-9162-F49D3026002F}" presName="spacer" presStyleCnt="0"/>
      <dgm:spPr/>
    </dgm:pt>
    <dgm:pt modelId="{1ABF36B1-F86D-A04D-9B78-0BA539AA5B7E}" type="pres">
      <dgm:prSet presAssocID="{5ED06A3A-E66F-4DAF-B947-A5A6B212CDD6}" presName="parentText" presStyleLbl="node1" presStyleIdx="9" presStyleCnt="10">
        <dgm:presLayoutVars>
          <dgm:chMax val="0"/>
          <dgm:bulletEnabled val="1"/>
        </dgm:presLayoutVars>
      </dgm:prSet>
      <dgm:spPr/>
    </dgm:pt>
  </dgm:ptLst>
  <dgm:cxnLst>
    <dgm:cxn modelId="{2B7F0E01-3D9C-7446-82AE-CB62F8F725AB}" type="presOf" srcId="{4269F60E-1130-47A5-8196-A8E3848CD955}" destId="{6725B59A-7054-8C40-A0DB-383FD3370171}" srcOrd="0" destOrd="0" presId="urn:microsoft.com/office/officeart/2005/8/layout/vList2"/>
    <dgm:cxn modelId="{C4E05002-A5DC-414A-A44F-A6AE43B060D0}" srcId="{200D2B99-EA7B-4ADC-97C9-A87B4080D564}" destId="{1A91E268-5ADA-4361-B8D6-1E09AAB144C8}" srcOrd="4" destOrd="0" parTransId="{94988A66-82E4-49A8-AE18-7BB2998F157E}" sibTransId="{268B526B-64EE-4D57-951A-019F121EA70C}"/>
    <dgm:cxn modelId="{AB6D6311-5A27-F344-9176-B2F32CE45A0F}" type="presOf" srcId="{1B1EAC7A-8A95-46F9-81B5-1C2ADA15F7A9}" destId="{31C05674-423A-E04D-9E89-5199715E6872}" srcOrd="0" destOrd="0" presId="urn:microsoft.com/office/officeart/2005/8/layout/vList2"/>
    <dgm:cxn modelId="{11464716-1019-AF4B-863F-9CBE9AB710F0}" type="presOf" srcId="{F80E378E-2C9B-4C2E-BC61-BB50DE8BB714}" destId="{CA11F7C9-70E7-4A47-9FA6-8D3F7FEA3D1A}" srcOrd="0" destOrd="0" presId="urn:microsoft.com/office/officeart/2005/8/layout/vList2"/>
    <dgm:cxn modelId="{0EE97E26-5FB7-5D40-863F-2EDF9F2BF0EF}" type="presOf" srcId="{D8B2C47B-11C2-404B-BC71-24A24DBA0139}" destId="{33D8C8D8-4D13-E647-863E-29186CB99CC6}" srcOrd="0" destOrd="0" presId="urn:microsoft.com/office/officeart/2005/8/layout/vList2"/>
    <dgm:cxn modelId="{32F1C32F-8E47-4D96-A715-C3AB76B63869}" srcId="{200D2B99-EA7B-4ADC-97C9-A87B4080D564}" destId="{2B0571AE-5F26-4362-ADB1-77CB7052EDC6}" srcOrd="6" destOrd="0" parTransId="{543AC463-6128-4793-AE70-969689DA163B}" sibTransId="{2E3846F2-6CC5-4C46-B6E9-A5147C5DF41F}"/>
    <dgm:cxn modelId="{E898E530-166A-4F46-83F0-B72D5B85D90C}" srcId="{200D2B99-EA7B-4ADC-97C9-A87B4080D564}" destId="{F80E378E-2C9B-4C2E-BC61-BB50DE8BB714}" srcOrd="0" destOrd="0" parTransId="{E2B809DB-56FF-4FED-B8D7-B063C0C6BD38}" sibTransId="{47E25ED8-5A46-40E2-B127-FE7D0A5DE0A2}"/>
    <dgm:cxn modelId="{0C50AE33-53A3-4845-AC65-86092DCBBACF}" srcId="{200D2B99-EA7B-4ADC-97C9-A87B4080D564}" destId="{6FAE8ECD-383D-4AFA-82D3-9132CEE50CB4}" srcOrd="1" destOrd="0" parTransId="{BCF02BD5-04BE-4C56-BECF-6A4155828F98}" sibTransId="{F937D7B0-3CA0-4AD0-95F2-C72A38BFE3DE}"/>
    <dgm:cxn modelId="{BC98FE3F-9273-D642-B132-E0F71C913B7C}" type="presOf" srcId="{8C1017CF-E1F0-444D-B5E2-0A2134814EDC}" destId="{F6E8711E-0E45-0345-B980-13BE0867EB2E}" srcOrd="0" destOrd="0" presId="urn:microsoft.com/office/officeart/2005/8/layout/vList2"/>
    <dgm:cxn modelId="{873E6748-ED9C-764D-AED0-1D42AA569A42}" type="presOf" srcId="{1A91E268-5ADA-4361-B8D6-1E09AAB144C8}" destId="{D566B7FE-CA10-0444-A8F3-4C80B98D6AD5}" srcOrd="0" destOrd="0" presId="urn:microsoft.com/office/officeart/2005/8/layout/vList2"/>
    <dgm:cxn modelId="{2FE8F358-89C3-9448-940F-BF631124CB0D}" type="presOf" srcId="{2B0571AE-5F26-4362-ADB1-77CB7052EDC6}" destId="{665232B8-7FF9-0642-8A54-7A8158836D34}" srcOrd="0" destOrd="0" presId="urn:microsoft.com/office/officeart/2005/8/layout/vList2"/>
    <dgm:cxn modelId="{86407F63-EC9A-4444-8C74-4BE2127415B9}" type="presOf" srcId="{6FAE8ECD-383D-4AFA-82D3-9132CEE50CB4}" destId="{FBF208CA-08EB-CF4B-91AB-9BBA6ADB5F3D}" srcOrd="0" destOrd="0" presId="urn:microsoft.com/office/officeart/2005/8/layout/vList2"/>
    <dgm:cxn modelId="{7FAC0E7C-C7C3-6A4A-BE3F-92B5E7556DCB}" type="presOf" srcId="{200D2B99-EA7B-4ADC-97C9-A87B4080D564}" destId="{637092CC-6F2C-7748-9DBC-6A2AF504A30F}" srcOrd="0" destOrd="0" presId="urn:microsoft.com/office/officeart/2005/8/layout/vList2"/>
    <dgm:cxn modelId="{3FEBF58A-A0B9-4996-8D51-D54709F53A3E}" srcId="{200D2B99-EA7B-4ADC-97C9-A87B4080D564}" destId="{5ED06A3A-E66F-4DAF-B947-A5A6B212CDD6}" srcOrd="9" destOrd="0" parTransId="{1E4D6ABC-76D3-48AE-8A2C-9B219EA6F977}" sibTransId="{2B224551-021A-4E76-9D6E-6B98DA59151C}"/>
    <dgm:cxn modelId="{18A5DD96-498E-4A38-8D35-C905F0C7545B}" srcId="{200D2B99-EA7B-4ADC-97C9-A87B4080D564}" destId="{CE1E0816-1E27-44DE-961A-680FEFCD274F}" srcOrd="2" destOrd="0" parTransId="{9D12267F-CE4D-4F08-AD7E-274CC878ED77}" sibTransId="{8930493B-4F65-48BF-98C3-4CB7B801314D}"/>
    <dgm:cxn modelId="{8F60889C-EE92-4BD4-80CE-D0450F866EE9}" srcId="{200D2B99-EA7B-4ADC-97C9-A87B4080D564}" destId="{4269F60E-1130-47A5-8196-A8E3848CD955}" srcOrd="3" destOrd="0" parTransId="{B07E8D69-9D72-472E-95B8-FD69BD8D930A}" sibTransId="{1F11A8B2-A4C4-4D59-AE54-5F9BC52A7E48}"/>
    <dgm:cxn modelId="{AF0FC3B7-5ED8-4B40-A77A-855A981A92EC}" srcId="{200D2B99-EA7B-4ADC-97C9-A87B4080D564}" destId="{8C1017CF-E1F0-444D-B5E2-0A2134814EDC}" srcOrd="7" destOrd="0" parTransId="{C82BE9BE-A114-4BEF-9567-20041FF3F7E1}" sibTransId="{4CB97997-D49C-413A-B7E4-0A1BA1013529}"/>
    <dgm:cxn modelId="{A6F95CC0-888B-42EF-AC64-A13F51DAB72C}" srcId="{200D2B99-EA7B-4ADC-97C9-A87B4080D564}" destId="{1B1EAC7A-8A95-46F9-81B5-1C2ADA15F7A9}" srcOrd="5" destOrd="0" parTransId="{F07F28AC-2B6F-46BF-96D0-BB78CB39E341}" sibTransId="{E9A44743-EFA8-45AC-8350-C12D04F9B09B}"/>
    <dgm:cxn modelId="{657AFDC0-1579-B34B-A6C4-55E2367651EB}" type="presOf" srcId="{5ED06A3A-E66F-4DAF-B947-A5A6B212CDD6}" destId="{1ABF36B1-F86D-A04D-9B78-0BA539AA5B7E}" srcOrd="0" destOrd="0" presId="urn:microsoft.com/office/officeart/2005/8/layout/vList2"/>
    <dgm:cxn modelId="{B7E293CF-1957-3D44-9681-832D427B68FF}" type="presOf" srcId="{CE1E0816-1E27-44DE-961A-680FEFCD274F}" destId="{199DCE14-14D4-AE45-93E9-F53D9AD489B5}" srcOrd="0" destOrd="0" presId="urn:microsoft.com/office/officeart/2005/8/layout/vList2"/>
    <dgm:cxn modelId="{F00153F6-7A4D-41D9-BA6A-59A129407F26}" srcId="{200D2B99-EA7B-4ADC-97C9-A87B4080D564}" destId="{D8B2C47B-11C2-404B-BC71-24A24DBA0139}" srcOrd="8" destOrd="0" parTransId="{5A12F9A7-FD9F-496C-97B5-F299AF132694}" sibTransId="{C5E176B8-B13B-43F8-9162-F49D3026002F}"/>
    <dgm:cxn modelId="{B5100ED9-09A8-6345-A5AF-0AD8BD12CB79}" type="presParOf" srcId="{637092CC-6F2C-7748-9DBC-6A2AF504A30F}" destId="{CA11F7C9-70E7-4A47-9FA6-8D3F7FEA3D1A}" srcOrd="0" destOrd="0" presId="urn:microsoft.com/office/officeart/2005/8/layout/vList2"/>
    <dgm:cxn modelId="{9989E819-5347-114A-A6D5-3084255618E5}" type="presParOf" srcId="{637092CC-6F2C-7748-9DBC-6A2AF504A30F}" destId="{9349DC87-22EF-8949-A873-D6269862C36A}" srcOrd="1" destOrd="0" presId="urn:microsoft.com/office/officeart/2005/8/layout/vList2"/>
    <dgm:cxn modelId="{D5689A48-5979-9640-BC6A-8056F8334998}" type="presParOf" srcId="{637092CC-6F2C-7748-9DBC-6A2AF504A30F}" destId="{FBF208CA-08EB-CF4B-91AB-9BBA6ADB5F3D}" srcOrd="2" destOrd="0" presId="urn:microsoft.com/office/officeart/2005/8/layout/vList2"/>
    <dgm:cxn modelId="{72591453-4BAF-6D4D-81F5-1CA018A0FE09}" type="presParOf" srcId="{637092CC-6F2C-7748-9DBC-6A2AF504A30F}" destId="{1CDEE38C-479D-A04B-89D0-179745C7928B}" srcOrd="3" destOrd="0" presId="urn:microsoft.com/office/officeart/2005/8/layout/vList2"/>
    <dgm:cxn modelId="{BCFC3894-D2FC-2542-8FF0-7F63F9AC3BEB}" type="presParOf" srcId="{637092CC-6F2C-7748-9DBC-6A2AF504A30F}" destId="{199DCE14-14D4-AE45-93E9-F53D9AD489B5}" srcOrd="4" destOrd="0" presId="urn:microsoft.com/office/officeart/2005/8/layout/vList2"/>
    <dgm:cxn modelId="{7F53CC7F-6728-1F42-97C4-9AFB2FCA36AE}" type="presParOf" srcId="{637092CC-6F2C-7748-9DBC-6A2AF504A30F}" destId="{31A4BC89-3CBA-9A44-8D08-3FAFD5B57B1C}" srcOrd="5" destOrd="0" presId="urn:microsoft.com/office/officeart/2005/8/layout/vList2"/>
    <dgm:cxn modelId="{8C77F878-0430-544D-8B58-5D09E7B40937}" type="presParOf" srcId="{637092CC-6F2C-7748-9DBC-6A2AF504A30F}" destId="{6725B59A-7054-8C40-A0DB-383FD3370171}" srcOrd="6" destOrd="0" presId="urn:microsoft.com/office/officeart/2005/8/layout/vList2"/>
    <dgm:cxn modelId="{91794D82-802D-1D4A-A0C1-A009336F4AAC}" type="presParOf" srcId="{637092CC-6F2C-7748-9DBC-6A2AF504A30F}" destId="{AA6EDE42-DCF2-7847-A2C1-6CA061C08F7C}" srcOrd="7" destOrd="0" presId="urn:microsoft.com/office/officeart/2005/8/layout/vList2"/>
    <dgm:cxn modelId="{91CC8960-75EA-1B46-B3B6-596392DD1D2C}" type="presParOf" srcId="{637092CC-6F2C-7748-9DBC-6A2AF504A30F}" destId="{D566B7FE-CA10-0444-A8F3-4C80B98D6AD5}" srcOrd="8" destOrd="0" presId="urn:microsoft.com/office/officeart/2005/8/layout/vList2"/>
    <dgm:cxn modelId="{8EB182DE-18F4-2947-B902-1BE67339D109}" type="presParOf" srcId="{637092CC-6F2C-7748-9DBC-6A2AF504A30F}" destId="{E9A407C7-DDFB-D84C-9D10-0D8B4D9CA448}" srcOrd="9" destOrd="0" presId="urn:microsoft.com/office/officeart/2005/8/layout/vList2"/>
    <dgm:cxn modelId="{C1E48C7D-EEC0-F147-83A6-96BFF679C4CE}" type="presParOf" srcId="{637092CC-6F2C-7748-9DBC-6A2AF504A30F}" destId="{31C05674-423A-E04D-9E89-5199715E6872}" srcOrd="10" destOrd="0" presId="urn:microsoft.com/office/officeart/2005/8/layout/vList2"/>
    <dgm:cxn modelId="{6393E3CF-B185-4C44-B40F-B80A8B47142B}" type="presParOf" srcId="{637092CC-6F2C-7748-9DBC-6A2AF504A30F}" destId="{B84E46FF-DDFE-9343-9F0B-4BDE0E52A2B9}" srcOrd="11" destOrd="0" presId="urn:microsoft.com/office/officeart/2005/8/layout/vList2"/>
    <dgm:cxn modelId="{5D542C1F-A87E-AD44-963D-F8A9D81AB5B4}" type="presParOf" srcId="{637092CC-6F2C-7748-9DBC-6A2AF504A30F}" destId="{665232B8-7FF9-0642-8A54-7A8158836D34}" srcOrd="12" destOrd="0" presId="urn:microsoft.com/office/officeart/2005/8/layout/vList2"/>
    <dgm:cxn modelId="{E38F9796-ED89-9D48-9060-BDAE635A9ADC}" type="presParOf" srcId="{637092CC-6F2C-7748-9DBC-6A2AF504A30F}" destId="{CF2A8AE2-9196-1745-960C-8A7A6D5E64AA}" srcOrd="13" destOrd="0" presId="urn:microsoft.com/office/officeart/2005/8/layout/vList2"/>
    <dgm:cxn modelId="{249158BE-D041-584B-8B0F-1BD42720EC3C}" type="presParOf" srcId="{637092CC-6F2C-7748-9DBC-6A2AF504A30F}" destId="{F6E8711E-0E45-0345-B980-13BE0867EB2E}" srcOrd="14" destOrd="0" presId="urn:microsoft.com/office/officeart/2005/8/layout/vList2"/>
    <dgm:cxn modelId="{C2AD4819-EFB2-6B4C-A955-EA41FABF8DD2}" type="presParOf" srcId="{637092CC-6F2C-7748-9DBC-6A2AF504A30F}" destId="{481953C5-58E4-5E42-AB7C-6C922A082793}" srcOrd="15" destOrd="0" presId="urn:microsoft.com/office/officeart/2005/8/layout/vList2"/>
    <dgm:cxn modelId="{34BEFE64-9364-CC40-ABD4-ADAB76F343EF}" type="presParOf" srcId="{637092CC-6F2C-7748-9DBC-6A2AF504A30F}" destId="{33D8C8D8-4D13-E647-863E-29186CB99CC6}" srcOrd="16" destOrd="0" presId="urn:microsoft.com/office/officeart/2005/8/layout/vList2"/>
    <dgm:cxn modelId="{B5E7C9CC-9F5D-7D46-B1AE-06F7BCF6DF97}" type="presParOf" srcId="{637092CC-6F2C-7748-9DBC-6A2AF504A30F}" destId="{61D4E2E9-982A-0A4B-817E-2618DB241ECE}" srcOrd="17" destOrd="0" presId="urn:microsoft.com/office/officeart/2005/8/layout/vList2"/>
    <dgm:cxn modelId="{122A7B04-8BFF-A943-B6FC-C874768E3FB3}" type="presParOf" srcId="{637092CC-6F2C-7748-9DBC-6A2AF504A30F}" destId="{1ABF36B1-F86D-A04D-9B78-0BA539AA5B7E}" srcOrd="18"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6.xml><?xml version="1.0" encoding="utf-8"?>
<dgm:dataModel xmlns:dgm="http://schemas.openxmlformats.org/drawingml/2006/diagram" xmlns:a="http://schemas.openxmlformats.org/drawingml/2006/main">
  <dgm:ptLst>
    <dgm:pt modelId="{C8DE5A33-C63E-409B-968B-84F0F97A9BDA}" type="doc">
      <dgm:prSet loTypeId="urn:microsoft.com/office/officeart/2018/layout/CircleProcess" loCatId="simpleprocesssa" qsTypeId="urn:microsoft.com/office/officeart/2005/8/quickstyle/simple1" qsCatId="simple" csTypeId="urn:microsoft.com/office/officeart/2005/8/colors/colorful1" csCatId="colorful" phldr="1"/>
      <dgm:spPr/>
      <dgm:t>
        <a:bodyPr/>
        <a:lstStyle/>
        <a:p>
          <a:endParaRPr lang="en-US"/>
        </a:p>
      </dgm:t>
    </dgm:pt>
    <dgm:pt modelId="{2B7CF57F-91DB-47D2-939C-0523BA4814DF}">
      <dgm:prSet/>
      <dgm:spPr/>
      <dgm:t>
        <a:bodyPr/>
        <a:lstStyle/>
        <a:p>
          <a:r>
            <a:rPr lang="en-GB" dirty="0"/>
            <a:t>Develop a statutory level of effective practice</a:t>
          </a:r>
          <a:endParaRPr lang="en-US" dirty="0"/>
        </a:p>
      </dgm:t>
    </dgm:pt>
    <dgm:pt modelId="{ABEC7F3A-0995-4016-A04C-8B8347C6B06E}" type="parTrans" cxnId="{6DC47F47-2186-4823-ABE5-4EE4C22B308C}">
      <dgm:prSet/>
      <dgm:spPr/>
      <dgm:t>
        <a:bodyPr/>
        <a:lstStyle/>
        <a:p>
          <a:endParaRPr lang="en-US"/>
        </a:p>
      </dgm:t>
    </dgm:pt>
    <dgm:pt modelId="{423A63B4-0F3F-4394-AD44-7750A04C8C09}" type="sibTrans" cxnId="{6DC47F47-2186-4823-ABE5-4EE4C22B308C}">
      <dgm:prSet/>
      <dgm:spPr/>
      <dgm:t>
        <a:bodyPr/>
        <a:lstStyle/>
        <a:p>
          <a:endParaRPr lang="en-US"/>
        </a:p>
      </dgm:t>
    </dgm:pt>
    <dgm:pt modelId="{330B4E35-E0F8-4D25-BACF-8271511B2742}">
      <dgm:prSet/>
      <dgm:spPr/>
      <dgm:t>
        <a:bodyPr/>
        <a:lstStyle/>
        <a:p>
          <a:r>
            <a:rPr lang="en-GB" dirty="0"/>
            <a:t>Service-specific training</a:t>
          </a:r>
          <a:endParaRPr lang="en-US" dirty="0"/>
        </a:p>
      </dgm:t>
    </dgm:pt>
    <dgm:pt modelId="{709F7822-3A3B-4DE3-ABAB-4603120034D0}" type="parTrans" cxnId="{344FA11B-B375-4764-A74C-333CC729B7BC}">
      <dgm:prSet/>
      <dgm:spPr/>
      <dgm:t>
        <a:bodyPr/>
        <a:lstStyle/>
        <a:p>
          <a:endParaRPr lang="en-US"/>
        </a:p>
      </dgm:t>
    </dgm:pt>
    <dgm:pt modelId="{CDDD6407-04DD-46C5-8D75-3938D4071A3E}" type="sibTrans" cxnId="{344FA11B-B375-4764-A74C-333CC729B7BC}">
      <dgm:prSet/>
      <dgm:spPr/>
      <dgm:t>
        <a:bodyPr/>
        <a:lstStyle/>
        <a:p>
          <a:endParaRPr lang="en-US"/>
        </a:p>
      </dgm:t>
    </dgm:pt>
    <dgm:pt modelId="{2E4A248F-8A88-4C7F-A5BE-9A956502DD4C}">
      <dgm:prSet/>
      <dgm:spPr/>
      <dgm:t>
        <a:bodyPr/>
        <a:lstStyle/>
        <a:p>
          <a:r>
            <a:rPr lang="en-GB"/>
            <a:t>Getting to know the individual’s background</a:t>
          </a:r>
          <a:endParaRPr lang="en-US"/>
        </a:p>
      </dgm:t>
    </dgm:pt>
    <dgm:pt modelId="{436EF307-1C08-4A26-9765-464C218AFF82}" type="parTrans" cxnId="{B690357C-33F7-4628-B5AB-95683DF7A472}">
      <dgm:prSet/>
      <dgm:spPr/>
      <dgm:t>
        <a:bodyPr/>
        <a:lstStyle/>
        <a:p>
          <a:endParaRPr lang="en-US"/>
        </a:p>
      </dgm:t>
    </dgm:pt>
    <dgm:pt modelId="{1CF6EA9B-56EA-48CE-BAE4-CB0BD4F93B9C}" type="sibTrans" cxnId="{B690357C-33F7-4628-B5AB-95683DF7A472}">
      <dgm:prSet/>
      <dgm:spPr/>
      <dgm:t>
        <a:bodyPr/>
        <a:lstStyle/>
        <a:p>
          <a:endParaRPr lang="en-US"/>
        </a:p>
      </dgm:t>
    </dgm:pt>
    <dgm:pt modelId="{31D863E4-568C-604A-BB6D-0C235BA9412B}">
      <dgm:prSet/>
      <dgm:spPr/>
      <dgm:t>
        <a:bodyPr/>
        <a:lstStyle/>
        <a:p>
          <a:r>
            <a:rPr lang="en-US" dirty="0"/>
            <a:t>Practical training</a:t>
          </a:r>
        </a:p>
      </dgm:t>
    </dgm:pt>
    <dgm:pt modelId="{D2B2A567-773F-7942-951C-91086D3AAD59}" type="parTrans" cxnId="{A03ED90C-875D-E147-ADEC-F2431580CBD3}">
      <dgm:prSet/>
      <dgm:spPr/>
    </dgm:pt>
    <dgm:pt modelId="{56C86BA4-9BBE-8646-9CB2-AD8A497529A0}" type="sibTrans" cxnId="{A03ED90C-875D-E147-ADEC-F2431580CBD3}">
      <dgm:prSet/>
      <dgm:spPr/>
    </dgm:pt>
    <dgm:pt modelId="{08FB6115-09B5-AD47-8D58-88A065A0D175}" type="pres">
      <dgm:prSet presAssocID="{C8DE5A33-C63E-409B-968B-84F0F97A9BDA}" presName="Name0" presStyleCnt="0">
        <dgm:presLayoutVars>
          <dgm:chMax val="11"/>
          <dgm:chPref val="11"/>
          <dgm:dir/>
          <dgm:resizeHandles/>
        </dgm:presLayoutVars>
      </dgm:prSet>
      <dgm:spPr/>
    </dgm:pt>
    <dgm:pt modelId="{24221A0D-DDC7-FE48-BD2C-382FC9046F75}" type="pres">
      <dgm:prSet presAssocID="{2E4A248F-8A88-4C7F-A5BE-9A956502DD4C}" presName="Accent4" presStyleCnt="0"/>
      <dgm:spPr/>
    </dgm:pt>
    <dgm:pt modelId="{C7459FB6-788A-9E40-8069-42A3C9599E61}" type="pres">
      <dgm:prSet presAssocID="{2E4A248F-8A88-4C7F-A5BE-9A956502DD4C}" presName="Accent" presStyleLbl="node1" presStyleIdx="0" presStyleCnt="8"/>
      <dgm:spPr/>
    </dgm:pt>
    <dgm:pt modelId="{01D028A2-5E74-E24F-BB77-FF0EEFF9C138}" type="pres">
      <dgm:prSet presAssocID="{2E4A248F-8A88-4C7F-A5BE-9A956502DD4C}" presName="ParentBackground4" presStyleCnt="0"/>
      <dgm:spPr/>
    </dgm:pt>
    <dgm:pt modelId="{0317BD19-B425-124D-9E64-114BE491E9EB}" type="pres">
      <dgm:prSet presAssocID="{2E4A248F-8A88-4C7F-A5BE-9A956502DD4C}" presName="ParentBackground" presStyleLbl="node1" presStyleIdx="1" presStyleCnt="8"/>
      <dgm:spPr/>
    </dgm:pt>
    <dgm:pt modelId="{C4B851E4-AA1F-2F49-B781-85CA335AC566}" type="pres">
      <dgm:prSet presAssocID="{2E4A248F-8A88-4C7F-A5BE-9A956502DD4C}" presName="Parent4" presStyleLbl="fgAcc0" presStyleIdx="0" presStyleCnt="0">
        <dgm:presLayoutVars>
          <dgm:chMax val="1"/>
          <dgm:chPref val="1"/>
          <dgm:bulletEnabled val="1"/>
        </dgm:presLayoutVars>
      </dgm:prSet>
      <dgm:spPr/>
    </dgm:pt>
    <dgm:pt modelId="{4C023A9F-00FC-BE42-A980-869F97DD7CD5}" type="pres">
      <dgm:prSet presAssocID="{31D863E4-568C-604A-BB6D-0C235BA9412B}" presName="Accent3" presStyleCnt="0"/>
      <dgm:spPr/>
    </dgm:pt>
    <dgm:pt modelId="{53DC7514-B8C0-7645-81AC-DB92A2E30451}" type="pres">
      <dgm:prSet presAssocID="{31D863E4-568C-604A-BB6D-0C235BA9412B}" presName="Accent" presStyleLbl="node1" presStyleIdx="2" presStyleCnt="8"/>
      <dgm:spPr/>
    </dgm:pt>
    <dgm:pt modelId="{9298D5E6-81C4-0E49-B215-2FD54491CFCD}" type="pres">
      <dgm:prSet presAssocID="{31D863E4-568C-604A-BB6D-0C235BA9412B}" presName="ParentBackground3" presStyleCnt="0"/>
      <dgm:spPr/>
    </dgm:pt>
    <dgm:pt modelId="{641B2885-1304-8C4F-B827-E693A0C12E0E}" type="pres">
      <dgm:prSet presAssocID="{31D863E4-568C-604A-BB6D-0C235BA9412B}" presName="ParentBackground" presStyleLbl="node1" presStyleIdx="3" presStyleCnt="8"/>
      <dgm:spPr/>
    </dgm:pt>
    <dgm:pt modelId="{06181D69-DEEB-E143-8BC8-AD1D28C4FB20}" type="pres">
      <dgm:prSet presAssocID="{31D863E4-568C-604A-BB6D-0C235BA9412B}" presName="Parent3" presStyleLbl="fgAcc0" presStyleIdx="0" presStyleCnt="0">
        <dgm:presLayoutVars>
          <dgm:chMax val="1"/>
          <dgm:chPref val="1"/>
          <dgm:bulletEnabled val="1"/>
        </dgm:presLayoutVars>
      </dgm:prSet>
      <dgm:spPr/>
    </dgm:pt>
    <dgm:pt modelId="{D9547C4C-3570-814E-AC97-861FB01ED82D}" type="pres">
      <dgm:prSet presAssocID="{330B4E35-E0F8-4D25-BACF-8271511B2742}" presName="Accent2" presStyleCnt="0"/>
      <dgm:spPr/>
    </dgm:pt>
    <dgm:pt modelId="{85A44EF7-8FF2-454A-B0AB-2DE0D66141FE}" type="pres">
      <dgm:prSet presAssocID="{330B4E35-E0F8-4D25-BACF-8271511B2742}" presName="Accent" presStyleLbl="node1" presStyleIdx="4" presStyleCnt="8"/>
      <dgm:spPr/>
    </dgm:pt>
    <dgm:pt modelId="{9A007A53-0175-134C-9156-16E3386D99E0}" type="pres">
      <dgm:prSet presAssocID="{330B4E35-E0F8-4D25-BACF-8271511B2742}" presName="ParentBackground2" presStyleCnt="0"/>
      <dgm:spPr/>
    </dgm:pt>
    <dgm:pt modelId="{BD5110A3-F23E-5F4C-B967-D7CF660811C4}" type="pres">
      <dgm:prSet presAssocID="{330B4E35-E0F8-4D25-BACF-8271511B2742}" presName="ParentBackground" presStyleLbl="node1" presStyleIdx="5" presStyleCnt="8"/>
      <dgm:spPr/>
    </dgm:pt>
    <dgm:pt modelId="{B05A88CE-D6FE-D540-B0A8-5EC4283BA153}" type="pres">
      <dgm:prSet presAssocID="{330B4E35-E0F8-4D25-BACF-8271511B2742}" presName="Parent2" presStyleLbl="fgAcc0" presStyleIdx="0" presStyleCnt="0">
        <dgm:presLayoutVars>
          <dgm:chMax val="1"/>
          <dgm:chPref val="1"/>
          <dgm:bulletEnabled val="1"/>
        </dgm:presLayoutVars>
      </dgm:prSet>
      <dgm:spPr/>
    </dgm:pt>
    <dgm:pt modelId="{5A430447-CC35-ED40-8CD5-E4AC51DAC45D}" type="pres">
      <dgm:prSet presAssocID="{2B7CF57F-91DB-47D2-939C-0523BA4814DF}" presName="Accent1" presStyleCnt="0"/>
      <dgm:spPr/>
    </dgm:pt>
    <dgm:pt modelId="{1D4C72B2-D3CD-4F47-969F-F8ADE8E04AF4}" type="pres">
      <dgm:prSet presAssocID="{2B7CF57F-91DB-47D2-939C-0523BA4814DF}" presName="Accent" presStyleLbl="node1" presStyleIdx="6" presStyleCnt="8"/>
      <dgm:spPr/>
    </dgm:pt>
    <dgm:pt modelId="{5E1A3E2C-B512-3645-90CD-30732FA2B1B6}" type="pres">
      <dgm:prSet presAssocID="{2B7CF57F-91DB-47D2-939C-0523BA4814DF}" presName="ParentBackground1" presStyleCnt="0"/>
      <dgm:spPr/>
    </dgm:pt>
    <dgm:pt modelId="{D8B27F75-88CD-744F-9C07-5A65F37DB233}" type="pres">
      <dgm:prSet presAssocID="{2B7CF57F-91DB-47D2-939C-0523BA4814DF}" presName="ParentBackground" presStyleLbl="node1" presStyleIdx="7" presStyleCnt="8"/>
      <dgm:spPr/>
    </dgm:pt>
    <dgm:pt modelId="{AA04DA20-BB90-794D-BF1F-CA4E55C840CE}" type="pres">
      <dgm:prSet presAssocID="{2B7CF57F-91DB-47D2-939C-0523BA4814DF}" presName="Parent1" presStyleLbl="fgAcc0" presStyleIdx="0" presStyleCnt="0">
        <dgm:presLayoutVars>
          <dgm:chMax val="1"/>
          <dgm:chPref val="1"/>
          <dgm:bulletEnabled val="1"/>
        </dgm:presLayoutVars>
      </dgm:prSet>
      <dgm:spPr/>
    </dgm:pt>
  </dgm:ptLst>
  <dgm:cxnLst>
    <dgm:cxn modelId="{A03ED90C-875D-E147-ADEC-F2431580CBD3}" srcId="{C8DE5A33-C63E-409B-968B-84F0F97A9BDA}" destId="{31D863E4-568C-604A-BB6D-0C235BA9412B}" srcOrd="2" destOrd="0" parTransId="{D2B2A567-773F-7942-951C-91086D3AAD59}" sibTransId="{56C86BA4-9BBE-8646-9CB2-AD8A497529A0}"/>
    <dgm:cxn modelId="{344FA11B-B375-4764-A74C-333CC729B7BC}" srcId="{C8DE5A33-C63E-409B-968B-84F0F97A9BDA}" destId="{330B4E35-E0F8-4D25-BACF-8271511B2742}" srcOrd="1" destOrd="0" parTransId="{709F7822-3A3B-4DE3-ABAB-4603120034D0}" sibTransId="{CDDD6407-04DD-46C5-8D75-3938D4071A3E}"/>
    <dgm:cxn modelId="{6DC47F47-2186-4823-ABE5-4EE4C22B308C}" srcId="{C8DE5A33-C63E-409B-968B-84F0F97A9BDA}" destId="{2B7CF57F-91DB-47D2-939C-0523BA4814DF}" srcOrd="0" destOrd="0" parTransId="{ABEC7F3A-0995-4016-A04C-8B8347C6B06E}" sibTransId="{423A63B4-0F3F-4394-AD44-7750A04C8C09}"/>
    <dgm:cxn modelId="{1953AF50-A87C-A044-B4C8-1690CEF7F8B5}" type="presOf" srcId="{31D863E4-568C-604A-BB6D-0C235BA9412B}" destId="{641B2885-1304-8C4F-B827-E693A0C12E0E}" srcOrd="0" destOrd="0" presId="urn:microsoft.com/office/officeart/2018/layout/CircleProcess"/>
    <dgm:cxn modelId="{78E96273-1105-2C4D-99AA-E3C6F5083272}" type="presOf" srcId="{330B4E35-E0F8-4D25-BACF-8271511B2742}" destId="{B05A88CE-D6FE-D540-B0A8-5EC4283BA153}" srcOrd="1" destOrd="0" presId="urn:microsoft.com/office/officeart/2018/layout/CircleProcess"/>
    <dgm:cxn modelId="{FDE12B77-E5F0-914A-BBAE-DCDB59970862}" type="presOf" srcId="{C8DE5A33-C63E-409B-968B-84F0F97A9BDA}" destId="{08FB6115-09B5-AD47-8D58-88A065A0D175}" srcOrd="0" destOrd="0" presId="urn:microsoft.com/office/officeart/2018/layout/CircleProcess"/>
    <dgm:cxn modelId="{B690357C-33F7-4628-B5AB-95683DF7A472}" srcId="{C8DE5A33-C63E-409B-968B-84F0F97A9BDA}" destId="{2E4A248F-8A88-4C7F-A5BE-9A956502DD4C}" srcOrd="3" destOrd="0" parTransId="{436EF307-1C08-4A26-9765-464C218AFF82}" sibTransId="{1CF6EA9B-56EA-48CE-BAE4-CB0BD4F93B9C}"/>
    <dgm:cxn modelId="{EE95477F-09AF-DD4D-BDE4-19F67F35BA58}" type="presOf" srcId="{330B4E35-E0F8-4D25-BACF-8271511B2742}" destId="{BD5110A3-F23E-5F4C-B967-D7CF660811C4}" srcOrd="0" destOrd="0" presId="urn:microsoft.com/office/officeart/2018/layout/CircleProcess"/>
    <dgm:cxn modelId="{C9696198-1085-8A4F-93F0-AFF48CB86726}" type="presOf" srcId="{2E4A248F-8A88-4C7F-A5BE-9A956502DD4C}" destId="{0317BD19-B425-124D-9E64-114BE491E9EB}" srcOrd="0" destOrd="0" presId="urn:microsoft.com/office/officeart/2018/layout/CircleProcess"/>
    <dgm:cxn modelId="{A8663FBB-4713-4E41-B8C4-35955CA4EB66}" type="presOf" srcId="{31D863E4-568C-604A-BB6D-0C235BA9412B}" destId="{06181D69-DEEB-E143-8BC8-AD1D28C4FB20}" srcOrd="1" destOrd="0" presId="urn:microsoft.com/office/officeart/2018/layout/CircleProcess"/>
    <dgm:cxn modelId="{C64AF1BF-4D56-6640-9AFF-F01C94FCD6D3}" type="presOf" srcId="{2E4A248F-8A88-4C7F-A5BE-9A956502DD4C}" destId="{C4B851E4-AA1F-2F49-B781-85CA335AC566}" srcOrd="1" destOrd="0" presId="urn:microsoft.com/office/officeart/2018/layout/CircleProcess"/>
    <dgm:cxn modelId="{FB9B12C5-CBA3-DB4E-9B41-4DFFD3E650BD}" type="presOf" srcId="{2B7CF57F-91DB-47D2-939C-0523BA4814DF}" destId="{D8B27F75-88CD-744F-9C07-5A65F37DB233}" srcOrd="0" destOrd="0" presId="urn:microsoft.com/office/officeart/2018/layout/CircleProcess"/>
    <dgm:cxn modelId="{DDBF29CC-2069-ED4A-902A-D933CCE0702C}" type="presOf" srcId="{2B7CF57F-91DB-47D2-939C-0523BA4814DF}" destId="{AA04DA20-BB90-794D-BF1F-CA4E55C840CE}" srcOrd="1" destOrd="0" presId="urn:microsoft.com/office/officeart/2018/layout/CircleProcess"/>
    <dgm:cxn modelId="{96C2C93F-DC8D-4C44-ABB5-C836CA9A8079}" type="presParOf" srcId="{08FB6115-09B5-AD47-8D58-88A065A0D175}" destId="{24221A0D-DDC7-FE48-BD2C-382FC9046F75}" srcOrd="0" destOrd="0" presId="urn:microsoft.com/office/officeart/2018/layout/CircleProcess"/>
    <dgm:cxn modelId="{C3676647-6149-924C-B565-79C512C4F8CF}" type="presParOf" srcId="{24221A0D-DDC7-FE48-BD2C-382FC9046F75}" destId="{C7459FB6-788A-9E40-8069-42A3C9599E61}" srcOrd="0" destOrd="0" presId="urn:microsoft.com/office/officeart/2018/layout/CircleProcess"/>
    <dgm:cxn modelId="{AD836AB9-B8E6-1D42-A3B1-834E0DF08644}" type="presParOf" srcId="{08FB6115-09B5-AD47-8D58-88A065A0D175}" destId="{01D028A2-5E74-E24F-BB77-FF0EEFF9C138}" srcOrd="1" destOrd="0" presId="urn:microsoft.com/office/officeart/2018/layout/CircleProcess"/>
    <dgm:cxn modelId="{9A838F7B-28A6-9344-97A4-FD8212202A19}" type="presParOf" srcId="{01D028A2-5E74-E24F-BB77-FF0EEFF9C138}" destId="{0317BD19-B425-124D-9E64-114BE491E9EB}" srcOrd="0" destOrd="0" presId="urn:microsoft.com/office/officeart/2018/layout/CircleProcess"/>
    <dgm:cxn modelId="{9AB9B2D6-EAF1-8146-93DD-5B7022251270}" type="presParOf" srcId="{08FB6115-09B5-AD47-8D58-88A065A0D175}" destId="{C4B851E4-AA1F-2F49-B781-85CA335AC566}" srcOrd="2" destOrd="0" presId="urn:microsoft.com/office/officeart/2018/layout/CircleProcess"/>
    <dgm:cxn modelId="{678586EE-6A49-E74A-9BB8-390B94ED9628}" type="presParOf" srcId="{08FB6115-09B5-AD47-8D58-88A065A0D175}" destId="{4C023A9F-00FC-BE42-A980-869F97DD7CD5}" srcOrd="3" destOrd="0" presId="urn:microsoft.com/office/officeart/2018/layout/CircleProcess"/>
    <dgm:cxn modelId="{CA889FBC-C7E3-C649-8EEC-D03DCD9B7A9D}" type="presParOf" srcId="{4C023A9F-00FC-BE42-A980-869F97DD7CD5}" destId="{53DC7514-B8C0-7645-81AC-DB92A2E30451}" srcOrd="0" destOrd="0" presId="urn:microsoft.com/office/officeart/2018/layout/CircleProcess"/>
    <dgm:cxn modelId="{1A6D2201-9060-5A43-8ECD-10E132B77884}" type="presParOf" srcId="{08FB6115-09B5-AD47-8D58-88A065A0D175}" destId="{9298D5E6-81C4-0E49-B215-2FD54491CFCD}" srcOrd="4" destOrd="0" presId="urn:microsoft.com/office/officeart/2018/layout/CircleProcess"/>
    <dgm:cxn modelId="{3CB57F62-8865-2A41-A80D-C4045BD9F9A3}" type="presParOf" srcId="{9298D5E6-81C4-0E49-B215-2FD54491CFCD}" destId="{641B2885-1304-8C4F-B827-E693A0C12E0E}" srcOrd="0" destOrd="0" presId="urn:microsoft.com/office/officeart/2018/layout/CircleProcess"/>
    <dgm:cxn modelId="{4594430D-16A7-654E-B143-DE7E05DBAA42}" type="presParOf" srcId="{08FB6115-09B5-AD47-8D58-88A065A0D175}" destId="{06181D69-DEEB-E143-8BC8-AD1D28C4FB20}" srcOrd="5" destOrd="0" presId="urn:microsoft.com/office/officeart/2018/layout/CircleProcess"/>
    <dgm:cxn modelId="{467CCC48-4D3E-5747-AD3B-F11B42013A57}" type="presParOf" srcId="{08FB6115-09B5-AD47-8D58-88A065A0D175}" destId="{D9547C4C-3570-814E-AC97-861FB01ED82D}" srcOrd="6" destOrd="0" presId="urn:microsoft.com/office/officeart/2018/layout/CircleProcess"/>
    <dgm:cxn modelId="{AD94B34F-C5F8-3940-AC4A-701933C85096}" type="presParOf" srcId="{D9547C4C-3570-814E-AC97-861FB01ED82D}" destId="{85A44EF7-8FF2-454A-B0AB-2DE0D66141FE}" srcOrd="0" destOrd="0" presId="urn:microsoft.com/office/officeart/2018/layout/CircleProcess"/>
    <dgm:cxn modelId="{413D1CBB-E84E-5A44-888B-5C655A257518}" type="presParOf" srcId="{08FB6115-09B5-AD47-8D58-88A065A0D175}" destId="{9A007A53-0175-134C-9156-16E3386D99E0}" srcOrd="7" destOrd="0" presId="urn:microsoft.com/office/officeart/2018/layout/CircleProcess"/>
    <dgm:cxn modelId="{0BADA56A-A144-FB44-B82C-3DCD1F70860B}" type="presParOf" srcId="{9A007A53-0175-134C-9156-16E3386D99E0}" destId="{BD5110A3-F23E-5F4C-B967-D7CF660811C4}" srcOrd="0" destOrd="0" presId="urn:microsoft.com/office/officeart/2018/layout/CircleProcess"/>
    <dgm:cxn modelId="{CB6CBA71-7482-7B4A-91AB-DEA70B2C5538}" type="presParOf" srcId="{08FB6115-09B5-AD47-8D58-88A065A0D175}" destId="{B05A88CE-D6FE-D540-B0A8-5EC4283BA153}" srcOrd="8" destOrd="0" presId="urn:microsoft.com/office/officeart/2018/layout/CircleProcess"/>
    <dgm:cxn modelId="{A782E571-0D58-D04C-BC6B-BCB0A6E462F6}" type="presParOf" srcId="{08FB6115-09B5-AD47-8D58-88A065A0D175}" destId="{5A430447-CC35-ED40-8CD5-E4AC51DAC45D}" srcOrd="9" destOrd="0" presId="urn:microsoft.com/office/officeart/2018/layout/CircleProcess"/>
    <dgm:cxn modelId="{0F2C8504-A239-B944-ABE2-F0C44DFA9588}" type="presParOf" srcId="{5A430447-CC35-ED40-8CD5-E4AC51DAC45D}" destId="{1D4C72B2-D3CD-4F47-969F-F8ADE8E04AF4}" srcOrd="0" destOrd="0" presId="urn:microsoft.com/office/officeart/2018/layout/CircleProcess"/>
    <dgm:cxn modelId="{8B4666CF-787F-4A45-80EF-F9BC47FA0F71}" type="presParOf" srcId="{08FB6115-09B5-AD47-8D58-88A065A0D175}" destId="{5E1A3E2C-B512-3645-90CD-30732FA2B1B6}" srcOrd="10" destOrd="0" presId="urn:microsoft.com/office/officeart/2018/layout/CircleProcess"/>
    <dgm:cxn modelId="{15A58C95-1FC1-424B-9138-2672C5AF070A}" type="presParOf" srcId="{5E1A3E2C-B512-3645-90CD-30732FA2B1B6}" destId="{D8B27F75-88CD-744F-9C07-5A65F37DB233}" srcOrd="0" destOrd="0" presId="urn:microsoft.com/office/officeart/2018/layout/CircleProcess"/>
    <dgm:cxn modelId="{2A8D3EC0-28A3-2948-A843-86722199F127}" type="presParOf" srcId="{08FB6115-09B5-AD47-8D58-88A065A0D175}" destId="{AA04DA20-BB90-794D-BF1F-CA4E55C840CE}" srcOrd="11" destOrd="0" presId="urn:microsoft.com/office/officeart/2018/layout/CircleProcess"/>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7.xml><?xml version="1.0" encoding="utf-8"?>
<dgm:dataModel xmlns:dgm="http://schemas.openxmlformats.org/drawingml/2006/diagram" xmlns:a="http://schemas.openxmlformats.org/drawingml/2006/main">
  <dgm:ptLst>
    <dgm:pt modelId="{8EFD2F27-A5DD-469C-BA0C-06143C577611}"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EB428040-072F-4F88-BBFB-BF1577C1CFD4}">
      <dgm:prSet/>
      <dgm:spPr/>
      <dgm:t>
        <a:bodyPr/>
        <a:lstStyle/>
        <a:p>
          <a:r>
            <a:rPr lang="en-GB"/>
            <a:t>Semi-structured questions</a:t>
          </a:r>
          <a:endParaRPr lang="en-US"/>
        </a:p>
      </dgm:t>
    </dgm:pt>
    <dgm:pt modelId="{52B9E07A-1890-4F5A-A428-7CB088105AF9}" type="parTrans" cxnId="{2F4F5B10-FC5C-46CC-A9FF-5CA32393A774}">
      <dgm:prSet/>
      <dgm:spPr/>
      <dgm:t>
        <a:bodyPr/>
        <a:lstStyle/>
        <a:p>
          <a:endParaRPr lang="en-US"/>
        </a:p>
      </dgm:t>
    </dgm:pt>
    <dgm:pt modelId="{02FEA020-CED5-4F73-A350-616CC7841273}" type="sibTrans" cxnId="{2F4F5B10-FC5C-46CC-A9FF-5CA32393A774}">
      <dgm:prSet/>
      <dgm:spPr/>
      <dgm:t>
        <a:bodyPr/>
        <a:lstStyle/>
        <a:p>
          <a:endParaRPr lang="en-US"/>
        </a:p>
      </dgm:t>
    </dgm:pt>
    <dgm:pt modelId="{9046765E-821C-4308-9A30-2540DA4D79F2}">
      <dgm:prSet/>
      <dgm:spPr/>
      <dgm:t>
        <a:bodyPr/>
        <a:lstStyle/>
        <a:p>
          <a:r>
            <a:rPr lang="en-GB"/>
            <a:t>Focus group</a:t>
          </a:r>
          <a:endParaRPr lang="en-US"/>
        </a:p>
      </dgm:t>
    </dgm:pt>
    <dgm:pt modelId="{113525B7-196C-4E91-8E61-449EC7C839D9}" type="parTrans" cxnId="{160B2A8B-87D7-4F60-95DB-3B64A5A8A9D1}">
      <dgm:prSet/>
      <dgm:spPr/>
      <dgm:t>
        <a:bodyPr/>
        <a:lstStyle/>
        <a:p>
          <a:endParaRPr lang="en-US"/>
        </a:p>
      </dgm:t>
    </dgm:pt>
    <dgm:pt modelId="{B7B06E1B-AFDF-45FD-BDBE-E1958C12505A}" type="sibTrans" cxnId="{160B2A8B-87D7-4F60-95DB-3B64A5A8A9D1}">
      <dgm:prSet/>
      <dgm:spPr/>
      <dgm:t>
        <a:bodyPr/>
        <a:lstStyle/>
        <a:p>
          <a:endParaRPr lang="en-US"/>
        </a:p>
      </dgm:t>
    </dgm:pt>
    <dgm:pt modelId="{4B01F595-FEF9-4A1B-B339-14587BCBA1B1}">
      <dgm:prSet/>
      <dgm:spPr/>
      <dgm:t>
        <a:bodyPr/>
        <a:lstStyle/>
        <a:p>
          <a:r>
            <a:rPr lang="en-GB"/>
            <a:t>Photo elicitation</a:t>
          </a:r>
          <a:endParaRPr lang="en-US"/>
        </a:p>
      </dgm:t>
    </dgm:pt>
    <dgm:pt modelId="{5973D655-B436-4D43-9EAF-D89165CFB9C6}" type="parTrans" cxnId="{760B01D2-9180-439E-AF5E-B816A12B57E7}">
      <dgm:prSet/>
      <dgm:spPr/>
      <dgm:t>
        <a:bodyPr/>
        <a:lstStyle/>
        <a:p>
          <a:endParaRPr lang="en-US"/>
        </a:p>
      </dgm:t>
    </dgm:pt>
    <dgm:pt modelId="{116225D7-FF50-4B22-BC1B-40EC0CE4D270}" type="sibTrans" cxnId="{760B01D2-9180-439E-AF5E-B816A12B57E7}">
      <dgm:prSet/>
      <dgm:spPr/>
      <dgm:t>
        <a:bodyPr/>
        <a:lstStyle/>
        <a:p>
          <a:endParaRPr lang="en-US"/>
        </a:p>
      </dgm:t>
    </dgm:pt>
    <dgm:pt modelId="{A4472361-99C7-4421-854E-91535909C3EA}" type="pres">
      <dgm:prSet presAssocID="{8EFD2F27-A5DD-469C-BA0C-06143C577611}" presName="root" presStyleCnt="0">
        <dgm:presLayoutVars>
          <dgm:dir/>
          <dgm:resizeHandles val="exact"/>
        </dgm:presLayoutVars>
      </dgm:prSet>
      <dgm:spPr/>
    </dgm:pt>
    <dgm:pt modelId="{BC645C56-E7B2-48D8-BDDE-ED00E7FD03ED}" type="pres">
      <dgm:prSet presAssocID="{EB428040-072F-4F88-BBFB-BF1577C1CFD4}" presName="compNode" presStyleCnt="0"/>
      <dgm:spPr/>
    </dgm:pt>
    <dgm:pt modelId="{50A9CECF-186A-4F84-B734-8ABA7EF0AD32}" type="pres">
      <dgm:prSet presAssocID="{EB428040-072F-4F88-BBFB-BF1577C1CFD4}" presName="bgRect" presStyleLbl="bgShp" presStyleIdx="0" presStyleCnt="3"/>
      <dgm:spPr/>
    </dgm:pt>
    <dgm:pt modelId="{2D546B1C-E76E-456C-83B3-B7380F49AB04}" type="pres">
      <dgm:prSet presAssocID="{EB428040-072F-4F88-BBFB-BF1577C1CFD4}"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Help"/>
        </a:ext>
      </dgm:extLst>
    </dgm:pt>
    <dgm:pt modelId="{A8AF65E5-39CA-4AAE-ABA5-EF9A59E60CDA}" type="pres">
      <dgm:prSet presAssocID="{EB428040-072F-4F88-BBFB-BF1577C1CFD4}" presName="spaceRect" presStyleCnt="0"/>
      <dgm:spPr/>
    </dgm:pt>
    <dgm:pt modelId="{0BEF1787-6B34-4390-98EC-2F836BBD9402}" type="pres">
      <dgm:prSet presAssocID="{EB428040-072F-4F88-BBFB-BF1577C1CFD4}" presName="parTx" presStyleLbl="revTx" presStyleIdx="0" presStyleCnt="3">
        <dgm:presLayoutVars>
          <dgm:chMax val="0"/>
          <dgm:chPref val="0"/>
        </dgm:presLayoutVars>
      </dgm:prSet>
      <dgm:spPr/>
    </dgm:pt>
    <dgm:pt modelId="{D3548BB6-0BBE-4315-B264-92E8D2E642E4}" type="pres">
      <dgm:prSet presAssocID="{02FEA020-CED5-4F73-A350-616CC7841273}" presName="sibTrans" presStyleCnt="0"/>
      <dgm:spPr/>
    </dgm:pt>
    <dgm:pt modelId="{137FAA54-2494-46C7-A14F-71E524274CA4}" type="pres">
      <dgm:prSet presAssocID="{9046765E-821C-4308-9A30-2540DA4D79F2}" presName="compNode" presStyleCnt="0"/>
      <dgm:spPr/>
    </dgm:pt>
    <dgm:pt modelId="{6DD6D293-F0D8-48FB-B17A-EDFE709CEA8C}" type="pres">
      <dgm:prSet presAssocID="{9046765E-821C-4308-9A30-2540DA4D79F2}" presName="bgRect" presStyleLbl="bgShp" presStyleIdx="1" presStyleCnt="3"/>
      <dgm:spPr/>
    </dgm:pt>
    <dgm:pt modelId="{34A84239-71D2-4820-8733-378B9434B5E7}" type="pres">
      <dgm:prSet presAssocID="{9046765E-821C-4308-9A30-2540DA4D79F2}"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Users"/>
        </a:ext>
      </dgm:extLst>
    </dgm:pt>
    <dgm:pt modelId="{1A064E86-B330-4D94-AA41-601A7A18FF74}" type="pres">
      <dgm:prSet presAssocID="{9046765E-821C-4308-9A30-2540DA4D79F2}" presName="spaceRect" presStyleCnt="0"/>
      <dgm:spPr/>
    </dgm:pt>
    <dgm:pt modelId="{0BF221D2-AED1-434C-BE0B-3CAAABCD19A5}" type="pres">
      <dgm:prSet presAssocID="{9046765E-821C-4308-9A30-2540DA4D79F2}" presName="parTx" presStyleLbl="revTx" presStyleIdx="1" presStyleCnt="3">
        <dgm:presLayoutVars>
          <dgm:chMax val="0"/>
          <dgm:chPref val="0"/>
        </dgm:presLayoutVars>
      </dgm:prSet>
      <dgm:spPr/>
    </dgm:pt>
    <dgm:pt modelId="{23F885B5-AF79-4C0A-BB6C-979C9EEB1865}" type="pres">
      <dgm:prSet presAssocID="{B7B06E1B-AFDF-45FD-BDBE-E1958C12505A}" presName="sibTrans" presStyleCnt="0"/>
      <dgm:spPr/>
    </dgm:pt>
    <dgm:pt modelId="{8EE4A429-6A3F-4DC9-BA2C-41F12464BC86}" type="pres">
      <dgm:prSet presAssocID="{4B01F595-FEF9-4A1B-B339-14587BCBA1B1}" presName="compNode" presStyleCnt="0"/>
      <dgm:spPr/>
    </dgm:pt>
    <dgm:pt modelId="{7108311C-CDED-4A6A-9BDD-21E538F0800F}" type="pres">
      <dgm:prSet presAssocID="{4B01F595-FEF9-4A1B-B339-14587BCBA1B1}" presName="bgRect" presStyleLbl="bgShp" presStyleIdx="2" presStyleCnt="3"/>
      <dgm:spPr/>
    </dgm:pt>
    <dgm:pt modelId="{16820F40-FC9E-404E-AFF6-A7885B4290E6}" type="pres">
      <dgm:prSet presAssocID="{4B01F595-FEF9-4A1B-B339-14587BCBA1B1}"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Camera"/>
        </a:ext>
      </dgm:extLst>
    </dgm:pt>
    <dgm:pt modelId="{01B56BE6-24D2-4D3D-A2D7-7B345A376736}" type="pres">
      <dgm:prSet presAssocID="{4B01F595-FEF9-4A1B-B339-14587BCBA1B1}" presName="spaceRect" presStyleCnt="0"/>
      <dgm:spPr/>
    </dgm:pt>
    <dgm:pt modelId="{3D44DCE5-B7A3-4CE5-B364-9E58F78AB375}" type="pres">
      <dgm:prSet presAssocID="{4B01F595-FEF9-4A1B-B339-14587BCBA1B1}" presName="parTx" presStyleLbl="revTx" presStyleIdx="2" presStyleCnt="3">
        <dgm:presLayoutVars>
          <dgm:chMax val="0"/>
          <dgm:chPref val="0"/>
        </dgm:presLayoutVars>
      </dgm:prSet>
      <dgm:spPr/>
    </dgm:pt>
  </dgm:ptLst>
  <dgm:cxnLst>
    <dgm:cxn modelId="{2F4F5B10-FC5C-46CC-A9FF-5CA32393A774}" srcId="{8EFD2F27-A5DD-469C-BA0C-06143C577611}" destId="{EB428040-072F-4F88-BBFB-BF1577C1CFD4}" srcOrd="0" destOrd="0" parTransId="{52B9E07A-1890-4F5A-A428-7CB088105AF9}" sibTransId="{02FEA020-CED5-4F73-A350-616CC7841273}"/>
    <dgm:cxn modelId="{2DD0B353-8563-44CC-938D-6E07D2E25BFB}" type="presOf" srcId="{8EFD2F27-A5DD-469C-BA0C-06143C577611}" destId="{A4472361-99C7-4421-854E-91535909C3EA}" srcOrd="0" destOrd="0" presId="urn:microsoft.com/office/officeart/2018/2/layout/IconVerticalSolidList"/>
    <dgm:cxn modelId="{856EE15A-8B65-41C7-81EF-6F14F641CD7B}" type="presOf" srcId="{4B01F595-FEF9-4A1B-B339-14587BCBA1B1}" destId="{3D44DCE5-B7A3-4CE5-B364-9E58F78AB375}" srcOrd="0" destOrd="0" presId="urn:microsoft.com/office/officeart/2018/2/layout/IconVerticalSolidList"/>
    <dgm:cxn modelId="{160B2A8B-87D7-4F60-95DB-3B64A5A8A9D1}" srcId="{8EFD2F27-A5DD-469C-BA0C-06143C577611}" destId="{9046765E-821C-4308-9A30-2540DA4D79F2}" srcOrd="1" destOrd="0" parTransId="{113525B7-196C-4E91-8E61-449EC7C839D9}" sibTransId="{B7B06E1B-AFDF-45FD-BDBE-E1958C12505A}"/>
    <dgm:cxn modelId="{A135A79D-48B0-4ECD-B2DA-5BB2E307CD98}" type="presOf" srcId="{9046765E-821C-4308-9A30-2540DA4D79F2}" destId="{0BF221D2-AED1-434C-BE0B-3CAAABCD19A5}" srcOrd="0" destOrd="0" presId="urn:microsoft.com/office/officeart/2018/2/layout/IconVerticalSolidList"/>
    <dgm:cxn modelId="{760B01D2-9180-439E-AF5E-B816A12B57E7}" srcId="{8EFD2F27-A5DD-469C-BA0C-06143C577611}" destId="{4B01F595-FEF9-4A1B-B339-14587BCBA1B1}" srcOrd="2" destOrd="0" parTransId="{5973D655-B436-4D43-9EAF-D89165CFB9C6}" sibTransId="{116225D7-FF50-4B22-BC1B-40EC0CE4D270}"/>
    <dgm:cxn modelId="{B4FAB1DB-2A4C-4A59-AD0A-A2434B627885}" type="presOf" srcId="{EB428040-072F-4F88-BBFB-BF1577C1CFD4}" destId="{0BEF1787-6B34-4390-98EC-2F836BBD9402}" srcOrd="0" destOrd="0" presId="urn:microsoft.com/office/officeart/2018/2/layout/IconVerticalSolidList"/>
    <dgm:cxn modelId="{98046F42-FAA0-4BF9-A888-1BAF0EDDD604}" type="presParOf" srcId="{A4472361-99C7-4421-854E-91535909C3EA}" destId="{BC645C56-E7B2-48D8-BDDE-ED00E7FD03ED}" srcOrd="0" destOrd="0" presId="urn:microsoft.com/office/officeart/2018/2/layout/IconVerticalSolidList"/>
    <dgm:cxn modelId="{5CF0F7B7-B711-4900-B6AB-2EE6CEA31DBA}" type="presParOf" srcId="{BC645C56-E7B2-48D8-BDDE-ED00E7FD03ED}" destId="{50A9CECF-186A-4F84-B734-8ABA7EF0AD32}" srcOrd="0" destOrd="0" presId="urn:microsoft.com/office/officeart/2018/2/layout/IconVerticalSolidList"/>
    <dgm:cxn modelId="{80A72041-9773-4291-BD2C-E226028A791C}" type="presParOf" srcId="{BC645C56-E7B2-48D8-BDDE-ED00E7FD03ED}" destId="{2D546B1C-E76E-456C-83B3-B7380F49AB04}" srcOrd="1" destOrd="0" presId="urn:microsoft.com/office/officeart/2018/2/layout/IconVerticalSolidList"/>
    <dgm:cxn modelId="{E1F18C5A-00B1-4EE0-9CB8-7FCB60A34A31}" type="presParOf" srcId="{BC645C56-E7B2-48D8-BDDE-ED00E7FD03ED}" destId="{A8AF65E5-39CA-4AAE-ABA5-EF9A59E60CDA}" srcOrd="2" destOrd="0" presId="urn:microsoft.com/office/officeart/2018/2/layout/IconVerticalSolidList"/>
    <dgm:cxn modelId="{CD3DB4CD-E73D-4B4D-8A88-94619B392E6F}" type="presParOf" srcId="{BC645C56-E7B2-48D8-BDDE-ED00E7FD03ED}" destId="{0BEF1787-6B34-4390-98EC-2F836BBD9402}" srcOrd="3" destOrd="0" presId="urn:microsoft.com/office/officeart/2018/2/layout/IconVerticalSolidList"/>
    <dgm:cxn modelId="{017B4522-1BEC-46A0-89CB-8D6194B51CD1}" type="presParOf" srcId="{A4472361-99C7-4421-854E-91535909C3EA}" destId="{D3548BB6-0BBE-4315-B264-92E8D2E642E4}" srcOrd="1" destOrd="0" presId="urn:microsoft.com/office/officeart/2018/2/layout/IconVerticalSolidList"/>
    <dgm:cxn modelId="{A7B4C7A4-B046-4444-9005-E4D9C125D181}" type="presParOf" srcId="{A4472361-99C7-4421-854E-91535909C3EA}" destId="{137FAA54-2494-46C7-A14F-71E524274CA4}" srcOrd="2" destOrd="0" presId="urn:microsoft.com/office/officeart/2018/2/layout/IconVerticalSolidList"/>
    <dgm:cxn modelId="{7050EEE4-3F63-497B-9C92-51957E6507EE}" type="presParOf" srcId="{137FAA54-2494-46C7-A14F-71E524274CA4}" destId="{6DD6D293-F0D8-48FB-B17A-EDFE709CEA8C}" srcOrd="0" destOrd="0" presId="urn:microsoft.com/office/officeart/2018/2/layout/IconVerticalSolidList"/>
    <dgm:cxn modelId="{404FEB94-ACBB-4095-8C11-5D5EE620F8D1}" type="presParOf" srcId="{137FAA54-2494-46C7-A14F-71E524274CA4}" destId="{34A84239-71D2-4820-8733-378B9434B5E7}" srcOrd="1" destOrd="0" presId="urn:microsoft.com/office/officeart/2018/2/layout/IconVerticalSolidList"/>
    <dgm:cxn modelId="{66683C83-6F44-4702-8876-1F9E6C2B018E}" type="presParOf" srcId="{137FAA54-2494-46C7-A14F-71E524274CA4}" destId="{1A064E86-B330-4D94-AA41-601A7A18FF74}" srcOrd="2" destOrd="0" presId="urn:microsoft.com/office/officeart/2018/2/layout/IconVerticalSolidList"/>
    <dgm:cxn modelId="{20F0416B-9E3D-4020-9489-67D87C083F7D}" type="presParOf" srcId="{137FAA54-2494-46C7-A14F-71E524274CA4}" destId="{0BF221D2-AED1-434C-BE0B-3CAAABCD19A5}" srcOrd="3" destOrd="0" presId="urn:microsoft.com/office/officeart/2018/2/layout/IconVerticalSolidList"/>
    <dgm:cxn modelId="{6CD03B82-B4FD-4B9D-98CB-F0ABBEFCBD16}" type="presParOf" srcId="{A4472361-99C7-4421-854E-91535909C3EA}" destId="{23F885B5-AF79-4C0A-BB6C-979C9EEB1865}" srcOrd="3" destOrd="0" presId="urn:microsoft.com/office/officeart/2018/2/layout/IconVerticalSolidList"/>
    <dgm:cxn modelId="{610745AB-5712-421C-A5DD-83D2E6767FF2}" type="presParOf" srcId="{A4472361-99C7-4421-854E-91535909C3EA}" destId="{8EE4A429-6A3F-4DC9-BA2C-41F12464BC86}" srcOrd="4" destOrd="0" presId="urn:microsoft.com/office/officeart/2018/2/layout/IconVerticalSolidList"/>
    <dgm:cxn modelId="{E7688B76-A3AC-4205-A7F9-FB9B12214253}" type="presParOf" srcId="{8EE4A429-6A3F-4DC9-BA2C-41F12464BC86}" destId="{7108311C-CDED-4A6A-9BDD-21E538F0800F}" srcOrd="0" destOrd="0" presId="urn:microsoft.com/office/officeart/2018/2/layout/IconVerticalSolidList"/>
    <dgm:cxn modelId="{8DF8845B-D04B-4500-A62B-D53EE317AEC5}" type="presParOf" srcId="{8EE4A429-6A3F-4DC9-BA2C-41F12464BC86}" destId="{16820F40-FC9E-404E-AFF6-A7885B4290E6}" srcOrd="1" destOrd="0" presId="urn:microsoft.com/office/officeart/2018/2/layout/IconVerticalSolidList"/>
    <dgm:cxn modelId="{0BD3234A-5F61-4BC3-804B-3B983899FDB1}" type="presParOf" srcId="{8EE4A429-6A3F-4DC9-BA2C-41F12464BC86}" destId="{01B56BE6-24D2-4D3D-A2D7-7B345A376736}" srcOrd="2" destOrd="0" presId="urn:microsoft.com/office/officeart/2018/2/layout/IconVerticalSolidList"/>
    <dgm:cxn modelId="{A80BAB93-7813-45F8-AC2B-BCD573EB9B65}" type="presParOf" srcId="{8EE4A429-6A3F-4DC9-BA2C-41F12464BC86}" destId="{3D44DCE5-B7A3-4CE5-B364-9E58F78AB375}"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8.xml><?xml version="1.0" encoding="utf-8"?>
<dgm:dataModel xmlns:dgm="http://schemas.openxmlformats.org/drawingml/2006/diagram" xmlns:a="http://schemas.openxmlformats.org/drawingml/2006/main">
  <dgm:ptLst>
    <dgm:pt modelId="{434EDE2A-D091-4D19-A199-626F732E0DBD}" type="doc">
      <dgm:prSet loTypeId="urn:microsoft.com/office/officeart/2005/8/layout/default" loCatId="list" qsTypeId="urn:microsoft.com/office/officeart/2005/8/quickstyle/simple1" qsCatId="simple" csTypeId="urn:microsoft.com/office/officeart/2005/8/colors/colorful1" csCatId="colorful" phldr="1"/>
      <dgm:spPr/>
      <dgm:t>
        <a:bodyPr/>
        <a:lstStyle/>
        <a:p>
          <a:endParaRPr lang="en-US"/>
        </a:p>
      </dgm:t>
    </dgm:pt>
    <dgm:pt modelId="{2FDAC4B2-9AC7-4810-AA81-E208C866DCB8}">
      <dgm:prSet/>
      <dgm:spPr/>
      <dgm:t>
        <a:bodyPr/>
        <a:lstStyle/>
        <a:p>
          <a:r>
            <a:rPr lang="en-US" dirty="0"/>
            <a:t>Ethical Approval</a:t>
          </a:r>
        </a:p>
      </dgm:t>
    </dgm:pt>
    <dgm:pt modelId="{BB4BCA5F-9ED1-48D3-B481-641DFD1CC59C}" type="parTrans" cxnId="{6482BF20-3365-4D6C-B168-2C52727AFCD2}">
      <dgm:prSet/>
      <dgm:spPr/>
      <dgm:t>
        <a:bodyPr/>
        <a:lstStyle/>
        <a:p>
          <a:endParaRPr lang="en-US"/>
        </a:p>
      </dgm:t>
    </dgm:pt>
    <dgm:pt modelId="{1BAFFD9E-F3C7-4CA6-9D8E-499F4F90659C}" type="sibTrans" cxnId="{6482BF20-3365-4D6C-B168-2C52727AFCD2}">
      <dgm:prSet/>
      <dgm:spPr/>
      <dgm:t>
        <a:bodyPr/>
        <a:lstStyle/>
        <a:p>
          <a:endParaRPr lang="en-US"/>
        </a:p>
      </dgm:t>
    </dgm:pt>
    <dgm:pt modelId="{47CE72C3-B1EE-41C4-850D-DEDED09DFA66}">
      <dgm:prSet/>
      <dgm:spPr/>
      <dgm:t>
        <a:bodyPr/>
        <a:lstStyle/>
        <a:p>
          <a:r>
            <a:rPr lang="en-GB" dirty="0"/>
            <a:t>Consent Form</a:t>
          </a:r>
          <a:endParaRPr lang="en-US" dirty="0"/>
        </a:p>
      </dgm:t>
    </dgm:pt>
    <dgm:pt modelId="{C2B18682-0675-40BB-8FAF-E889B09D8EEA}" type="parTrans" cxnId="{97819093-7012-4C77-9619-A3FE52B6A379}">
      <dgm:prSet/>
      <dgm:spPr/>
      <dgm:t>
        <a:bodyPr/>
        <a:lstStyle/>
        <a:p>
          <a:endParaRPr lang="en-US"/>
        </a:p>
      </dgm:t>
    </dgm:pt>
    <dgm:pt modelId="{5C83F57D-4BBC-4635-8412-1A65232C9CA7}" type="sibTrans" cxnId="{97819093-7012-4C77-9619-A3FE52B6A379}">
      <dgm:prSet/>
      <dgm:spPr/>
      <dgm:t>
        <a:bodyPr/>
        <a:lstStyle/>
        <a:p>
          <a:endParaRPr lang="en-US"/>
        </a:p>
      </dgm:t>
    </dgm:pt>
    <dgm:pt modelId="{50D6812A-FEA2-4D93-9FD4-85CD3F69B75C}">
      <dgm:prSet/>
      <dgm:spPr/>
      <dgm:t>
        <a:bodyPr/>
        <a:lstStyle/>
        <a:p>
          <a:r>
            <a:rPr lang="en-GB" dirty="0"/>
            <a:t>Demographic Information</a:t>
          </a:r>
          <a:endParaRPr lang="en-US" dirty="0"/>
        </a:p>
      </dgm:t>
    </dgm:pt>
    <dgm:pt modelId="{4C322956-4888-44A7-9FA8-73A5DF4BED58}" type="parTrans" cxnId="{FA809EFB-3121-407A-969F-74BFD10C8F37}">
      <dgm:prSet/>
      <dgm:spPr/>
      <dgm:t>
        <a:bodyPr/>
        <a:lstStyle/>
        <a:p>
          <a:endParaRPr lang="en-US"/>
        </a:p>
      </dgm:t>
    </dgm:pt>
    <dgm:pt modelId="{470A6879-9E95-4695-A7F4-22F488356848}" type="sibTrans" cxnId="{FA809EFB-3121-407A-969F-74BFD10C8F37}">
      <dgm:prSet/>
      <dgm:spPr/>
      <dgm:t>
        <a:bodyPr/>
        <a:lstStyle/>
        <a:p>
          <a:endParaRPr lang="en-US"/>
        </a:p>
      </dgm:t>
    </dgm:pt>
    <dgm:pt modelId="{5496CD17-BC5D-CD4C-807F-BDCC1AEAF9BA}">
      <dgm:prSet/>
      <dgm:spPr/>
      <dgm:t>
        <a:bodyPr/>
        <a:lstStyle/>
        <a:p>
          <a:r>
            <a:rPr lang="en-GB" dirty="0"/>
            <a:t>Information Sheet</a:t>
          </a:r>
        </a:p>
      </dgm:t>
    </dgm:pt>
    <dgm:pt modelId="{B96166B1-AB1D-FB4A-A638-0C0BBFFB3AB3}" type="parTrans" cxnId="{55724588-84CD-5B4C-BCE2-3E78B10FDF3A}">
      <dgm:prSet/>
      <dgm:spPr/>
      <dgm:t>
        <a:bodyPr/>
        <a:lstStyle/>
        <a:p>
          <a:endParaRPr lang="en-GB"/>
        </a:p>
      </dgm:t>
    </dgm:pt>
    <dgm:pt modelId="{6C397B3B-4A29-C145-82C5-3E74741939F3}" type="sibTrans" cxnId="{55724588-84CD-5B4C-BCE2-3E78B10FDF3A}">
      <dgm:prSet/>
      <dgm:spPr/>
      <dgm:t>
        <a:bodyPr/>
        <a:lstStyle/>
        <a:p>
          <a:endParaRPr lang="en-GB"/>
        </a:p>
      </dgm:t>
    </dgm:pt>
    <dgm:pt modelId="{AB45A0A0-F4AC-2346-816F-0E8AFC659507}">
      <dgm:prSet/>
      <dgm:spPr/>
      <dgm:t>
        <a:bodyPr/>
        <a:lstStyle/>
        <a:p>
          <a:r>
            <a:rPr lang="en-US" dirty="0"/>
            <a:t>Debrief Form</a:t>
          </a:r>
        </a:p>
      </dgm:t>
    </dgm:pt>
    <dgm:pt modelId="{22983E42-5885-B249-9C18-089C27693247}" type="parTrans" cxnId="{1D517A1E-12D3-7044-B2D4-186CDA3841C3}">
      <dgm:prSet/>
      <dgm:spPr/>
      <dgm:t>
        <a:bodyPr/>
        <a:lstStyle/>
        <a:p>
          <a:endParaRPr lang="en-GB"/>
        </a:p>
      </dgm:t>
    </dgm:pt>
    <dgm:pt modelId="{EEA1BA92-4C0A-0D43-A488-4F413E8242A7}" type="sibTrans" cxnId="{1D517A1E-12D3-7044-B2D4-186CDA3841C3}">
      <dgm:prSet/>
      <dgm:spPr/>
      <dgm:t>
        <a:bodyPr/>
        <a:lstStyle/>
        <a:p>
          <a:endParaRPr lang="en-GB"/>
        </a:p>
      </dgm:t>
    </dgm:pt>
    <dgm:pt modelId="{3CBB86DA-2641-CB40-89F3-F6DCD689F1AD}">
      <dgm:prSet/>
      <dgm:spPr/>
      <dgm:t>
        <a:bodyPr/>
        <a:lstStyle/>
        <a:p>
          <a:r>
            <a:rPr lang="en-US" dirty="0"/>
            <a:t>Potential Participants Contacted</a:t>
          </a:r>
        </a:p>
      </dgm:t>
    </dgm:pt>
    <dgm:pt modelId="{CE1177A9-544F-3446-89C0-4E96E31E80D8}" type="parTrans" cxnId="{A6FC46E8-E3D6-7148-AD06-3D3313A60444}">
      <dgm:prSet/>
      <dgm:spPr/>
      <dgm:t>
        <a:bodyPr/>
        <a:lstStyle/>
        <a:p>
          <a:endParaRPr lang="en-GB"/>
        </a:p>
      </dgm:t>
    </dgm:pt>
    <dgm:pt modelId="{6E2630A9-20B4-C942-A61F-E850B5AF4ED6}" type="sibTrans" cxnId="{A6FC46E8-E3D6-7148-AD06-3D3313A60444}">
      <dgm:prSet/>
      <dgm:spPr/>
      <dgm:t>
        <a:bodyPr/>
        <a:lstStyle/>
        <a:p>
          <a:endParaRPr lang="en-GB"/>
        </a:p>
      </dgm:t>
    </dgm:pt>
    <dgm:pt modelId="{A291905B-03A1-B44C-A434-E16E028C0885}" type="pres">
      <dgm:prSet presAssocID="{434EDE2A-D091-4D19-A199-626F732E0DBD}" presName="diagram" presStyleCnt="0">
        <dgm:presLayoutVars>
          <dgm:dir/>
          <dgm:resizeHandles val="exact"/>
        </dgm:presLayoutVars>
      </dgm:prSet>
      <dgm:spPr/>
    </dgm:pt>
    <dgm:pt modelId="{69F990AB-1A99-E74A-B530-6736817A4968}" type="pres">
      <dgm:prSet presAssocID="{2FDAC4B2-9AC7-4810-AA81-E208C866DCB8}" presName="node" presStyleLbl="node1" presStyleIdx="0" presStyleCnt="6">
        <dgm:presLayoutVars>
          <dgm:bulletEnabled val="1"/>
        </dgm:presLayoutVars>
      </dgm:prSet>
      <dgm:spPr/>
    </dgm:pt>
    <dgm:pt modelId="{AE6030D9-0891-B14C-9ED8-BAFA332DCD21}" type="pres">
      <dgm:prSet presAssocID="{1BAFFD9E-F3C7-4CA6-9D8E-499F4F90659C}" presName="sibTrans" presStyleCnt="0"/>
      <dgm:spPr/>
    </dgm:pt>
    <dgm:pt modelId="{7FF06A2F-D7A6-6249-93CC-43C0BA90D824}" type="pres">
      <dgm:prSet presAssocID="{5496CD17-BC5D-CD4C-807F-BDCC1AEAF9BA}" presName="node" presStyleLbl="node1" presStyleIdx="1" presStyleCnt="6">
        <dgm:presLayoutVars>
          <dgm:bulletEnabled val="1"/>
        </dgm:presLayoutVars>
      </dgm:prSet>
      <dgm:spPr/>
    </dgm:pt>
    <dgm:pt modelId="{D554FCC4-AFD1-4145-86E2-797A5C411563}" type="pres">
      <dgm:prSet presAssocID="{6C397B3B-4A29-C145-82C5-3E74741939F3}" presName="sibTrans" presStyleCnt="0"/>
      <dgm:spPr/>
    </dgm:pt>
    <dgm:pt modelId="{83836710-A108-704A-9747-8910266BAB3B}" type="pres">
      <dgm:prSet presAssocID="{47CE72C3-B1EE-41C4-850D-DEDED09DFA66}" presName="node" presStyleLbl="node1" presStyleIdx="2" presStyleCnt="6">
        <dgm:presLayoutVars>
          <dgm:bulletEnabled val="1"/>
        </dgm:presLayoutVars>
      </dgm:prSet>
      <dgm:spPr/>
    </dgm:pt>
    <dgm:pt modelId="{63875D91-5892-E043-8F71-FAA76A5C17CC}" type="pres">
      <dgm:prSet presAssocID="{5C83F57D-4BBC-4635-8412-1A65232C9CA7}" presName="sibTrans" presStyleCnt="0"/>
      <dgm:spPr/>
    </dgm:pt>
    <dgm:pt modelId="{3982613C-35B3-7740-AD02-D296D2497A17}" type="pres">
      <dgm:prSet presAssocID="{50D6812A-FEA2-4D93-9FD4-85CD3F69B75C}" presName="node" presStyleLbl="node1" presStyleIdx="3" presStyleCnt="6">
        <dgm:presLayoutVars>
          <dgm:bulletEnabled val="1"/>
        </dgm:presLayoutVars>
      </dgm:prSet>
      <dgm:spPr/>
    </dgm:pt>
    <dgm:pt modelId="{942DEF6E-245E-3149-B084-4B29C782037F}" type="pres">
      <dgm:prSet presAssocID="{470A6879-9E95-4695-A7F4-22F488356848}" presName="sibTrans" presStyleCnt="0"/>
      <dgm:spPr/>
    </dgm:pt>
    <dgm:pt modelId="{12915CE9-D9F4-E044-B02B-3919E59073C2}" type="pres">
      <dgm:prSet presAssocID="{AB45A0A0-F4AC-2346-816F-0E8AFC659507}" presName="node" presStyleLbl="node1" presStyleIdx="4" presStyleCnt="6">
        <dgm:presLayoutVars>
          <dgm:bulletEnabled val="1"/>
        </dgm:presLayoutVars>
      </dgm:prSet>
      <dgm:spPr/>
    </dgm:pt>
    <dgm:pt modelId="{716A700B-7D13-D24F-9EC1-20D2D4DC657D}" type="pres">
      <dgm:prSet presAssocID="{EEA1BA92-4C0A-0D43-A488-4F413E8242A7}" presName="sibTrans" presStyleCnt="0"/>
      <dgm:spPr/>
    </dgm:pt>
    <dgm:pt modelId="{D17BC63A-0398-8741-84F6-09A5E4160803}" type="pres">
      <dgm:prSet presAssocID="{3CBB86DA-2641-CB40-89F3-F6DCD689F1AD}" presName="node" presStyleLbl="node1" presStyleIdx="5" presStyleCnt="6">
        <dgm:presLayoutVars>
          <dgm:bulletEnabled val="1"/>
        </dgm:presLayoutVars>
      </dgm:prSet>
      <dgm:spPr/>
    </dgm:pt>
  </dgm:ptLst>
  <dgm:cxnLst>
    <dgm:cxn modelId="{B250E116-793D-E340-ACB4-DC8063C67B82}" type="presOf" srcId="{3CBB86DA-2641-CB40-89F3-F6DCD689F1AD}" destId="{D17BC63A-0398-8741-84F6-09A5E4160803}" srcOrd="0" destOrd="0" presId="urn:microsoft.com/office/officeart/2005/8/layout/default"/>
    <dgm:cxn modelId="{5E2EA61A-6953-F847-B22B-3BE053081657}" type="presOf" srcId="{50D6812A-FEA2-4D93-9FD4-85CD3F69B75C}" destId="{3982613C-35B3-7740-AD02-D296D2497A17}" srcOrd="0" destOrd="0" presId="urn:microsoft.com/office/officeart/2005/8/layout/default"/>
    <dgm:cxn modelId="{1D517A1E-12D3-7044-B2D4-186CDA3841C3}" srcId="{434EDE2A-D091-4D19-A199-626F732E0DBD}" destId="{AB45A0A0-F4AC-2346-816F-0E8AFC659507}" srcOrd="4" destOrd="0" parTransId="{22983E42-5885-B249-9C18-089C27693247}" sibTransId="{EEA1BA92-4C0A-0D43-A488-4F413E8242A7}"/>
    <dgm:cxn modelId="{6482BF20-3365-4D6C-B168-2C52727AFCD2}" srcId="{434EDE2A-D091-4D19-A199-626F732E0DBD}" destId="{2FDAC4B2-9AC7-4810-AA81-E208C866DCB8}" srcOrd="0" destOrd="0" parTransId="{BB4BCA5F-9ED1-48D3-B481-641DFD1CC59C}" sibTransId="{1BAFFD9E-F3C7-4CA6-9D8E-499F4F90659C}"/>
    <dgm:cxn modelId="{56DFEF21-AC41-2A4F-910C-C28FC902355D}" type="presOf" srcId="{2FDAC4B2-9AC7-4810-AA81-E208C866DCB8}" destId="{69F990AB-1A99-E74A-B530-6736817A4968}" srcOrd="0" destOrd="0" presId="urn:microsoft.com/office/officeart/2005/8/layout/default"/>
    <dgm:cxn modelId="{FE1DF32B-06D7-6B47-BB5A-AF8B3E073C6B}" type="presOf" srcId="{AB45A0A0-F4AC-2346-816F-0E8AFC659507}" destId="{12915CE9-D9F4-E044-B02B-3919E59073C2}" srcOrd="0" destOrd="0" presId="urn:microsoft.com/office/officeart/2005/8/layout/default"/>
    <dgm:cxn modelId="{54946139-A979-D94F-9C8E-5AEFF7137146}" type="presOf" srcId="{47CE72C3-B1EE-41C4-850D-DEDED09DFA66}" destId="{83836710-A108-704A-9747-8910266BAB3B}" srcOrd="0" destOrd="0" presId="urn:microsoft.com/office/officeart/2005/8/layout/default"/>
    <dgm:cxn modelId="{A3831E47-EA4E-4F42-AFAA-EE97C6D5CF8F}" type="presOf" srcId="{434EDE2A-D091-4D19-A199-626F732E0DBD}" destId="{A291905B-03A1-B44C-A434-E16E028C0885}" srcOrd="0" destOrd="0" presId="urn:microsoft.com/office/officeart/2005/8/layout/default"/>
    <dgm:cxn modelId="{9808D868-BA4B-D74D-AF75-F68330A5D652}" type="presOf" srcId="{5496CD17-BC5D-CD4C-807F-BDCC1AEAF9BA}" destId="{7FF06A2F-D7A6-6249-93CC-43C0BA90D824}" srcOrd="0" destOrd="0" presId="urn:microsoft.com/office/officeart/2005/8/layout/default"/>
    <dgm:cxn modelId="{55724588-84CD-5B4C-BCE2-3E78B10FDF3A}" srcId="{434EDE2A-D091-4D19-A199-626F732E0DBD}" destId="{5496CD17-BC5D-CD4C-807F-BDCC1AEAF9BA}" srcOrd="1" destOrd="0" parTransId="{B96166B1-AB1D-FB4A-A638-0C0BBFFB3AB3}" sibTransId="{6C397B3B-4A29-C145-82C5-3E74741939F3}"/>
    <dgm:cxn modelId="{97819093-7012-4C77-9619-A3FE52B6A379}" srcId="{434EDE2A-D091-4D19-A199-626F732E0DBD}" destId="{47CE72C3-B1EE-41C4-850D-DEDED09DFA66}" srcOrd="2" destOrd="0" parTransId="{C2B18682-0675-40BB-8FAF-E889B09D8EEA}" sibTransId="{5C83F57D-4BBC-4635-8412-1A65232C9CA7}"/>
    <dgm:cxn modelId="{A6FC46E8-E3D6-7148-AD06-3D3313A60444}" srcId="{434EDE2A-D091-4D19-A199-626F732E0DBD}" destId="{3CBB86DA-2641-CB40-89F3-F6DCD689F1AD}" srcOrd="5" destOrd="0" parTransId="{CE1177A9-544F-3446-89C0-4E96E31E80D8}" sibTransId="{6E2630A9-20B4-C942-A61F-E850B5AF4ED6}"/>
    <dgm:cxn modelId="{FA809EFB-3121-407A-969F-74BFD10C8F37}" srcId="{434EDE2A-D091-4D19-A199-626F732E0DBD}" destId="{50D6812A-FEA2-4D93-9FD4-85CD3F69B75C}" srcOrd="3" destOrd="0" parTransId="{4C322956-4888-44A7-9FA8-73A5DF4BED58}" sibTransId="{470A6879-9E95-4695-A7F4-22F488356848}"/>
    <dgm:cxn modelId="{5E7D36CE-C30C-EE47-8703-7318FD15B13D}" type="presParOf" srcId="{A291905B-03A1-B44C-A434-E16E028C0885}" destId="{69F990AB-1A99-E74A-B530-6736817A4968}" srcOrd="0" destOrd="0" presId="urn:microsoft.com/office/officeart/2005/8/layout/default"/>
    <dgm:cxn modelId="{D9D14D28-F2AD-5D47-AE5E-C73BF275D4AD}" type="presParOf" srcId="{A291905B-03A1-B44C-A434-E16E028C0885}" destId="{AE6030D9-0891-B14C-9ED8-BAFA332DCD21}" srcOrd="1" destOrd="0" presId="urn:microsoft.com/office/officeart/2005/8/layout/default"/>
    <dgm:cxn modelId="{315226C4-6F42-6648-ABFB-A5A15424F639}" type="presParOf" srcId="{A291905B-03A1-B44C-A434-E16E028C0885}" destId="{7FF06A2F-D7A6-6249-93CC-43C0BA90D824}" srcOrd="2" destOrd="0" presId="urn:microsoft.com/office/officeart/2005/8/layout/default"/>
    <dgm:cxn modelId="{C123917B-772E-2242-86F8-A0F1EF3CAAC2}" type="presParOf" srcId="{A291905B-03A1-B44C-A434-E16E028C0885}" destId="{D554FCC4-AFD1-4145-86E2-797A5C411563}" srcOrd="3" destOrd="0" presId="urn:microsoft.com/office/officeart/2005/8/layout/default"/>
    <dgm:cxn modelId="{4CF07879-C626-BB4D-BDDB-85FB694D747F}" type="presParOf" srcId="{A291905B-03A1-B44C-A434-E16E028C0885}" destId="{83836710-A108-704A-9747-8910266BAB3B}" srcOrd="4" destOrd="0" presId="urn:microsoft.com/office/officeart/2005/8/layout/default"/>
    <dgm:cxn modelId="{55B36B5A-978D-1549-839F-D6B7821BA64B}" type="presParOf" srcId="{A291905B-03A1-B44C-A434-E16E028C0885}" destId="{63875D91-5892-E043-8F71-FAA76A5C17CC}" srcOrd="5" destOrd="0" presId="urn:microsoft.com/office/officeart/2005/8/layout/default"/>
    <dgm:cxn modelId="{9C03CB3C-5905-CE4C-92D7-12690A53ECE7}" type="presParOf" srcId="{A291905B-03A1-B44C-A434-E16E028C0885}" destId="{3982613C-35B3-7740-AD02-D296D2497A17}" srcOrd="6" destOrd="0" presId="urn:microsoft.com/office/officeart/2005/8/layout/default"/>
    <dgm:cxn modelId="{952B1766-2319-5C4D-8A70-1F2BCEAF4F92}" type="presParOf" srcId="{A291905B-03A1-B44C-A434-E16E028C0885}" destId="{942DEF6E-245E-3149-B084-4B29C782037F}" srcOrd="7" destOrd="0" presId="urn:microsoft.com/office/officeart/2005/8/layout/default"/>
    <dgm:cxn modelId="{E806FE8D-4FBA-A64C-ADA3-3D2C47007570}" type="presParOf" srcId="{A291905B-03A1-B44C-A434-E16E028C0885}" destId="{12915CE9-D9F4-E044-B02B-3919E59073C2}" srcOrd="8" destOrd="0" presId="urn:microsoft.com/office/officeart/2005/8/layout/default"/>
    <dgm:cxn modelId="{0B7E126B-E21A-0142-B482-803F7217DDFA}" type="presParOf" srcId="{A291905B-03A1-B44C-A434-E16E028C0885}" destId="{716A700B-7D13-D24F-9EC1-20D2D4DC657D}" srcOrd="9" destOrd="0" presId="urn:microsoft.com/office/officeart/2005/8/layout/default"/>
    <dgm:cxn modelId="{8031A5DE-2358-7A44-A002-C8AB92C868EF}" type="presParOf" srcId="{A291905B-03A1-B44C-A434-E16E028C0885}" destId="{D17BC63A-0398-8741-84F6-09A5E4160803}" srcOrd="10"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9.xml><?xml version="1.0" encoding="utf-8"?>
<dgm:dataModel xmlns:dgm="http://schemas.openxmlformats.org/drawingml/2006/diagram" xmlns:a="http://schemas.openxmlformats.org/drawingml/2006/main">
  <dgm:ptLst>
    <dgm:pt modelId="{6E33F629-11D9-46A9-969C-0586FDED54FF}" type="doc">
      <dgm:prSet loTypeId="urn:microsoft.com/office/officeart/2005/8/layout/matrix3" loCatId="matrix" qsTypeId="urn:microsoft.com/office/officeart/2005/8/quickstyle/simple1" qsCatId="simple" csTypeId="urn:microsoft.com/office/officeart/2005/8/colors/colorful5" csCatId="colorful"/>
      <dgm:spPr/>
      <dgm:t>
        <a:bodyPr/>
        <a:lstStyle/>
        <a:p>
          <a:endParaRPr lang="en-US"/>
        </a:p>
      </dgm:t>
    </dgm:pt>
    <dgm:pt modelId="{F2D08E2F-63A5-4786-A2BE-0802AC5DC7B4}">
      <dgm:prSet/>
      <dgm:spPr/>
      <dgm:t>
        <a:bodyPr/>
        <a:lstStyle/>
        <a:p>
          <a:r>
            <a:rPr lang="en-GB"/>
            <a:t>22 Participants </a:t>
          </a:r>
          <a:endParaRPr lang="en-US"/>
        </a:p>
      </dgm:t>
    </dgm:pt>
    <dgm:pt modelId="{32762719-1782-491F-8014-92F6C9C83671}" type="parTrans" cxnId="{D9767FEB-B923-4A22-A96D-C635634CFC0C}">
      <dgm:prSet/>
      <dgm:spPr/>
      <dgm:t>
        <a:bodyPr/>
        <a:lstStyle/>
        <a:p>
          <a:endParaRPr lang="en-US"/>
        </a:p>
      </dgm:t>
    </dgm:pt>
    <dgm:pt modelId="{EBDB2F79-02EC-4C23-A697-4A2E4B56BBE4}" type="sibTrans" cxnId="{D9767FEB-B923-4A22-A96D-C635634CFC0C}">
      <dgm:prSet/>
      <dgm:spPr/>
      <dgm:t>
        <a:bodyPr/>
        <a:lstStyle/>
        <a:p>
          <a:endParaRPr lang="en-US"/>
        </a:p>
      </dgm:t>
    </dgm:pt>
    <dgm:pt modelId="{7F80EF60-D323-4D73-A6A7-840581D97200}">
      <dgm:prSet/>
      <dgm:spPr/>
      <dgm:t>
        <a:bodyPr/>
        <a:lstStyle/>
        <a:p>
          <a:r>
            <a:rPr lang="en-GB"/>
            <a:t>6 focus groups</a:t>
          </a:r>
          <a:endParaRPr lang="en-US"/>
        </a:p>
      </dgm:t>
    </dgm:pt>
    <dgm:pt modelId="{C6ED1977-B32F-48CE-AFC4-548FACB4F0FC}" type="parTrans" cxnId="{AEEE8ACD-07E5-4BCF-B13C-BC467B734303}">
      <dgm:prSet/>
      <dgm:spPr/>
      <dgm:t>
        <a:bodyPr/>
        <a:lstStyle/>
        <a:p>
          <a:endParaRPr lang="en-US"/>
        </a:p>
      </dgm:t>
    </dgm:pt>
    <dgm:pt modelId="{232ACA67-0025-44D1-816F-04B166D04DE3}" type="sibTrans" cxnId="{AEEE8ACD-07E5-4BCF-B13C-BC467B734303}">
      <dgm:prSet/>
      <dgm:spPr/>
      <dgm:t>
        <a:bodyPr/>
        <a:lstStyle/>
        <a:p>
          <a:endParaRPr lang="en-US"/>
        </a:p>
      </dgm:t>
    </dgm:pt>
    <dgm:pt modelId="{5856B772-13CD-4522-8EC3-5EC44034BDC7}">
      <dgm:prSet/>
      <dgm:spPr/>
      <dgm:t>
        <a:bodyPr/>
        <a:lstStyle/>
        <a:p>
          <a:r>
            <a:rPr lang="en-GB"/>
            <a:t>91% female</a:t>
          </a:r>
          <a:endParaRPr lang="en-US"/>
        </a:p>
      </dgm:t>
    </dgm:pt>
    <dgm:pt modelId="{9DD596C5-D19A-4D57-BEE7-31CD0736DD2D}" type="parTrans" cxnId="{A4A90E90-A0B9-450A-B2A6-0EF9FB688602}">
      <dgm:prSet/>
      <dgm:spPr/>
      <dgm:t>
        <a:bodyPr/>
        <a:lstStyle/>
        <a:p>
          <a:endParaRPr lang="en-US"/>
        </a:p>
      </dgm:t>
    </dgm:pt>
    <dgm:pt modelId="{0EC614CD-46AE-4D0A-9278-85A5670E9EF6}" type="sibTrans" cxnId="{A4A90E90-A0B9-450A-B2A6-0EF9FB688602}">
      <dgm:prSet/>
      <dgm:spPr/>
      <dgm:t>
        <a:bodyPr/>
        <a:lstStyle/>
        <a:p>
          <a:endParaRPr lang="en-US"/>
        </a:p>
      </dgm:t>
    </dgm:pt>
    <dgm:pt modelId="{82D42284-EFAE-44ED-B311-1F75C4AC4785}">
      <dgm:prSet/>
      <dgm:spPr/>
      <dgm:t>
        <a:bodyPr/>
        <a:lstStyle/>
        <a:p>
          <a:r>
            <a:rPr lang="en-GB"/>
            <a:t>Average age 45years</a:t>
          </a:r>
          <a:endParaRPr lang="en-US"/>
        </a:p>
      </dgm:t>
    </dgm:pt>
    <dgm:pt modelId="{5708E362-4550-4007-B139-3D55BCEC5B7D}" type="parTrans" cxnId="{93F50BA4-A6B8-45FF-B2BC-95DC43134FDC}">
      <dgm:prSet/>
      <dgm:spPr/>
      <dgm:t>
        <a:bodyPr/>
        <a:lstStyle/>
        <a:p>
          <a:endParaRPr lang="en-US"/>
        </a:p>
      </dgm:t>
    </dgm:pt>
    <dgm:pt modelId="{6F0F4CDD-8D53-4674-AFD6-16A1BFD01708}" type="sibTrans" cxnId="{93F50BA4-A6B8-45FF-B2BC-95DC43134FDC}">
      <dgm:prSet/>
      <dgm:spPr/>
      <dgm:t>
        <a:bodyPr/>
        <a:lstStyle/>
        <a:p>
          <a:endParaRPr lang="en-US"/>
        </a:p>
      </dgm:t>
    </dgm:pt>
    <dgm:pt modelId="{16959968-D812-4A40-A1A6-284C54AF779D}" type="pres">
      <dgm:prSet presAssocID="{6E33F629-11D9-46A9-969C-0586FDED54FF}" presName="matrix" presStyleCnt="0">
        <dgm:presLayoutVars>
          <dgm:chMax val="1"/>
          <dgm:dir/>
          <dgm:resizeHandles val="exact"/>
        </dgm:presLayoutVars>
      </dgm:prSet>
      <dgm:spPr/>
    </dgm:pt>
    <dgm:pt modelId="{BBC2282C-7D3A-474C-9C81-EE2556FC39CB}" type="pres">
      <dgm:prSet presAssocID="{6E33F629-11D9-46A9-969C-0586FDED54FF}" presName="diamond" presStyleLbl="bgShp" presStyleIdx="0" presStyleCnt="1"/>
      <dgm:spPr/>
    </dgm:pt>
    <dgm:pt modelId="{484DE1E6-BFEE-1043-B48B-52929709C2D4}" type="pres">
      <dgm:prSet presAssocID="{6E33F629-11D9-46A9-969C-0586FDED54FF}" presName="quad1" presStyleLbl="node1" presStyleIdx="0" presStyleCnt="4">
        <dgm:presLayoutVars>
          <dgm:chMax val="0"/>
          <dgm:chPref val="0"/>
          <dgm:bulletEnabled val="1"/>
        </dgm:presLayoutVars>
      </dgm:prSet>
      <dgm:spPr/>
    </dgm:pt>
    <dgm:pt modelId="{2F79A3EE-C7CF-4C48-BFFE-883762C6DFB2}" type="pres">
      <dgm:prSet presAssocID="{6E33F629-11D9-46A9-969C-0586FDED54FF}" presName="quad2" presStyleLbl="node1" presStyleIdx="1" presStyleCnt="4">
        <dgm:presLayoutVars>
          <dgm:chMax val="0"/>
          <dgm:chPref val="0"/>
          <dgm:bulletEnabled val="1"/>
        </dgm:presLayoutVars>
      </dgm:prSet>
      <dgm:spPr/>
    </dgm:pt>
    <dgm:pt modelId="{33EE97D9-9742-8242-9BB1-3588FD5928D0}" type="pres">
      <dgm:prSet presAssocID="{6E33F629-11D9-46A9-969C-0586FDED54FF}" presName="quad3" presStyleLbl="node1" presStyleIdx="2" presStyleCnt="4">
        <dgm:presLayoutVars>
          <dgm:chMax val="0"/>
          <dgm:chPref val="0"/>
          <dgm:bulletEnabled val="1"/>
        </dgm:presLayoutVars>
      </dgm:prSet>
      <dgm:spPr/>
    </dgm:pt>
    <dgm:pt modelId="{A875E709-DB41-274A-9BB9-5D6CC39D99A9}" type="pres">
      <dgm:prSet presAssocID="{6E33F629-11D9-46A9-969C-0586FDED54FF}" presName="quad4" presStyleLbl="node1" presStyleIdx="3" presStyleCnt="4">
        <dgm:presLayoutVars>
          <dgm:chMax val="0"/>
          <dgm:chPref val="0"/>
          <dgm:bulletEnabled val="1"/>
        </dgm:presLayoutVars>
      </dgm:prSet>
      <dgm:spPr/>
    </dgm:pt>
  </dgm:ptLst>
  <dgm:cxnLst>
    <dgm:cxn modelId="{F7ABAB24-CF69-844A-923F-E7B9342C1ECF}" type="presOf" srcId="{F2D08E2F-63A5-4786-A2BE-0802AC5DC7B4}" destId="{484DE1E6-BFEE-1043-B48B-52929709C2D4}" srcOrd="0" destOrd="0" presId="urn:microsoft.com/office/officeart/2005/8/layout/matrix3"/>
    <dgm:cxn modelId="{1177623A-455D-A745-AE76-A932679FDC2E}" type="presOf" srcId="{5856B772-13CD-4522-8EC3-5EC44034BDC7}" destId="{33EE97D9-9742-8242-9BB1-3588FD5928D0}" srcOrd="0" destOrd="0" presId="urn:microsoft.com/office/officeart/2005/8/layout/matrix3"/>
    <dgm:cxn modelId="{A4A90E90-A0B9-450A-B2A6-0EF9FB688602}" srcId="{6E33F629-11D9-46A9-969C-0586FDED54FF}" destId="{5856B772-13CD-4522-8EC3-5EC44034BDC7}" srcOrd="2" destOrd="0" parTransId="{9DD596C5-D19A-4D57-BEE7-31CD0736DD2D}" sibTransId="{0EC614CD-46AE-4D0A-9278-85A5670E9EF6}"/>
    <dgm:cxn modelId="{93F50BA4-A6B8-45FF-B2BC-95DC43134FDC}" srcId="{6E33F629-11D9-46A9-969C-0586FDED54FF}" destId="{82D42284-EFAE-44ED-B311-1F75C4AC4785}" srcOrd="3" destOrd="0" parTransId="{5708E362-4550-4007-B139-3D55BCEC5B7D}" sibTransId="{6F0F4CDD-8D53-4674-AFD6-16A1BFD01708}"/>
    <dgm:cxn modelId="{32ACE7AC-1490-E646-A980-E9F91A983CCB}" type="presOf" srcId="{7F80EF60-D323-4D73-A6A7-840581D97200}" destId="{2F79A3EE-C7CF-4C48-BFFE-883762C6DFB2}" srcOrd="0" destOrd="0" presId="urn:microsoft.com/office/officeart/2005/8/layout/matrix3"/>
    <dgm:cxn modelId="{79773DB6-CA64-7844-9714-E0AAD8946E7E}" type="presOf" srcId="{6E33F629-11D9-46A9-969C-0586FDED54FF}" destId="{16959968-D812-4A40-A1A6-284C54AF779D}" srcOrd="0" destOrd="0" presId="urn:microsoft.com/office/officeart/2005/8/layout/matrix3"/>
    <dgm:cxn modelId="{AEEE8ACD-07E5-4BCF-B13C-BC467B734303}" srcId="{6E33F629-11D9-46A9-969C-0586FDED54FF}" destId="{7F80EF60-D323-4D73-A6A7-840581D97200}" srcOrd="1" destOrd="0" parTransId="{C6ED1977-B32F-48CE-AFC4-548FACB4F0FC}" sibTransId="{232ACA67-0025-44D1-816F-04B166D04DE3}"/>
    <dgm:cxn modelId="{D9767FEB-B923-4A22-A96D-C635634CFC0C}" srcId="{6E33F629-11D9-46A9-969C-0586FDED54FF}" destId="{F2D08E2F-63A5-4786-A2BE-0802AC5DC7B4}" srcOrd="0" destOrd="0" parTransId="{32762719-1782-491F-8014-92F6C9C83671}" sibTransId="{EBDB2F79-02EC-4C23-A697-4A2E4B56BBE4}"/>
    <dgm:cxn modelId="{96CAD9F4-F42B-354F-B8FD-4263D3C70EA8}" type="presOf" srcId="{82D42284-EFAE-44ED-B311-1F75C4AC4785}" destId="{A875E709-DB41-274A-9BB9-5D6CC39D99A9}" srcOrd="0" destOrd="0" presId="urn:microsoft.com/office/officeart/2005/8/layout/matrix3"/>
    <dgm:cxn modelId="{826BC486-A37C-7249-9DC9-6D51C37478E5}" type="presParOf" srcId="{16959968-D812-4A40-A1A6-284C54AF779D}" destId="{BBC2282C-7D3A-474C-9C81-EE2556FC39CB}" srcOrd="0" destOrd="0" presId="urn:microsoft.com/office/officeart/2005/8/layout/matrix3"/>
    <dgm:cxn modelId="{C0C315E5-E8C8-7E43-85B3-498879A1FD3D}" type="presParOf" srcId="{16959968-D812-4A40-A1A6-284C54AF779D}" destId="{484DE1E6-BFEE-1043-B48B-52929709C2D4}" srcOrd="1" destOrd="0" presId="urn:microsoft.com/office/officeart/2005/8/layout/matrix3"/>
    <dgm:cxn modelId="{B9B363A7-4C38-AD49-B641-57B7FFC3970E}" type="presParOf" srcId="{16959968-D812-4A40-A1A6-284C54AF779D}" destId="{2F79A3EE-C7CF-4C48-BFFE-883762C6DFB2}" srcOrd="2" destOrd="0" presId="urn:microsoft.com/office/officeart/2005/8/layout/matrix3"/>
    <dgm:cxn modelId="{173A0259-D42E-9F43-9671-0AAD5B20AF9D}" type="presParOf" srcId="{16959968-D812-4A40-A1A6-284C54AF779D}" destId="{33EE97D9-9742-8242-9BB1-3588FD5928D0}" srcOrd="3" destOrd="0" presId="urn:microsoft.com/office/officeart/2005/8/layout/matrix3"/>
    <dgm:cxn modelId="{DEA8720A-8EA4-6E42-8425-1488C1CCF7D2}" type="presParOf" srcId="{16959968-D812-4A40-A1A6-284C54AF779D}" destId="{A875E709-DB41-274A-9BB9-5D6CC39D99A9}" srcOrd="4" destOrd="0" presId="urn:microsoft.com/office/officeart/2005/8/layout/matrix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0.xml><?xml version="1.0" encoding="utf-8"?>
<dgm:dataModel xmlns:dgm="http://schemas.openxmlformats.org/drawingml/2006/diagram" xmlns:a="http://schemas.openxmlformats.org/drawingml/2006/main">
  <dgm:ptLst>
    <dgm:pt modelId="{0C2A6B07-CEEB-429A-96EA-D11DC22131AF}" type="doc">
      <dgm:prSet loTypeId="urn:microsoft.com/office/officeart/2018/2/layout/IconVerticalSolidList" loCatId="icon" qsTypeId="urn:microsoft.com/office/officeart/2005/8/quickstyle/simple1" qsCatId="simple" csTypeId="urn:microsoft.com/office/officeart/2005/8/colors/colorful1" csCatId="colorful" phldr="1"/>
      <dgm:spPr/>
      <dgm:t>
        <a:bodyPr/>
        <a:lstStyle/>
        <a:p>
          <a:endParaRPr lang="en-US"/>
        </a:p>
      </dgm:t>
    </dgm:pt>
    <dgm:pt modelId="{D2651FAA-EE9E-42ED-8A4F-17791D3C3148}">
      <dgm:prSet/>
      <dgm:spPr/>
      <dgm:t>
        <a:bodyPr/>
        <a:lstStyle/>
        <a:p>
          <a:pPr>
            <a:lnSpc>
              <a:spcPct val="100000"/>
            </a:lnSpc>
          </a:pPr>
          <a:r>
            <a:rPr lang="en-GB"/>
            <a:t>Teamwork</a:t>
          </a:r>
          <a:endParaRPr lang="en-US"/>
        </a:p>
      </dgm:t>
    </dgm:pt>
    <dgm:pt modelId="{46B9BE79-B69D-4BAA-8615-934559171E35}" type="parTrans" cxnId="{ADA41FFE-BCFD-4007-BB37-B499244D6CBF}">
      <dgm:prSet/>
      <dgm:spPr/>
      <dgm:t>
        <a:bodyPr/>
        <a:lstStyle/>
        <a:p>
          <a:endParaRPr lang="en-US"/>
        </a:p>
      </dgm:t>
    </dgm:pt>
    <dgm:pt modelId="{3F55015B-BB22-45C9-83AE-3B32359289C3}" type="sibTrans" cxnId="{ADA41FFE-BCFD-4007-BB37-B499244D6CBF}">
      <dgm:prSet/>
      <dgm:spPr/>
      <dgm:t>
        <a:bodyPr/>
        <a:lstStyle/>
        <a:p>
          <a:endParaRPr lang="en-US"/>
        </a:p>
      </dgm:t>
    </dgm:pt>
    <dgm:pt modelId="{E9C1CADA-FB84-4DF7-BF38-A700565A2C8F}">
      <dgm:prSet/>
      <dgm:spPr/>
      <dgm:t>
        <a:bodyPr/>
        <a:lstStyle/>
        <a:p>
          <a:pPr>
            <a:lnSpc>
              <a:spcPct val="100000"/>
            </a:lnSpc>
          </a:pPr>
          <a:r>
            <a:rPr lang="en-GB"/>
            <a:t>Experienced Management</a:t>
          </a:r>
          <a:endParaRPr lang="en-US"/>
        </a:p>
      </dgm:t>
    </dgm:pt>
    <dgm:pt modelId="{D4DAD3D0-A052-4512-9404-28EB872DB087}" type="parTrans" cxnId="{52DF2452-C1C8-46B2-9912-303AC503FF15}">
      <dgm:prSet/>
      <dgm:spPr/>
      <dgm:t>
        <a:bodyPr/>
        <a:lstStyle/>
        <a:p>
          <a:endParaRPr lang="en-US"/>
        </a:p>
      </dgm:t>
    </dgm:pt>
    <dgm:pt modelId="{BCA76CCB-5E90-4BB2-A4B0-147842129A85}" type="sibTrans" cxnId="{52DF2452-C1C8-46B2-9912-303AC503FF15}">
      <dgm:prSet/>
      <dgm:spPr/>
      <dgm:t>
        <a:bodyPr/>
        <a:lstStyle/>
        <a:p>
          <a:endParaRPr lang="en-US"/>
        </a:p>
      </dgm:t>
    </dgm:pt>
    <dgm:pt modelId="{6593CCB2-791A-4CE9-BC83-4E97BF4B13DD}">
      <dgm:prSet/>
      <dgm:spPr/>
      <dgm:t>
        <a:bodyPr/>
        <a:lstStyle/>
        <a:p>
          <a:pPr>
            <a:lnSpc>
              <a:spcPct val="100000"/>
            </a:lnSpc>
          </a:pPr>
          <a:r>
            <a:rPr lang="en-GB"/>
            <a:t>Induction</a:t>
          </a:r>
          <a:endParaRPr lang="en-US"/>
        </a:p>
      </dgm:t>
    </dgm:pt>
    <dgm:pt modelId="{0E0FD347-FB8A-439C-8439-FCB76C51ACC7}" type="parTrans" cxnId="{7BEB4965-E0BC-4755-8E3C-5ACE37C73DAD}">
      <dgm:prSet/>
      <dgm:spPr/>
      <dgm:t>
        <a:bodyPr/>
        <a:lstStyle/>
        <a:p>
          <a:endParaRPr lang="en-US"/>
        </a:p>
      </dgm:t>
    </dgm:pt>
    <dgm:pt modelId="{516F8AEA-2B56-4B02-ADA9-D284D3E62F57}" type="sibTrans" cxnId="{7BEB4965-E0BC-4755-8E3C-5ACE37C73DAD}">
      <dgm:prSet/>
      <dgm:spPr/>
      <dgm:t>
        <a:bodyPr/>
        <a:lstStyle/>
        <a:p>
          <a:endParaRPr lang="en-US"/>
        </a:p>
      </dgm:t>
    </dgm:pt>
    <dgm:pt modelId="{80A8AE29-C963-4888-8EF9-37F9F4AB983C}" type="pres">
      <dgm:prSet presAssocID="{0C2A6B07-CEEB-429A-96EA-D11DC22131AF}" presName="root" presStyleCnt="0">
        <dgm:presLayoutVars>
          <dgm:dir/>
          <dgm:resizeHandles val="exact"/>
        </dgm:presLayoutVars>
      </dgm:prSet>
      <dgm:spPr/>
    </dgm:pt>
    <dgm:pt modelId="{6B723931-7593-406B-BB01-8D8341023422}" type="pres">
      <dgm:prSet presAssocID="{D2651FAA-EE9E-42ED-8A4F-17791D3C3148}" presName="compNode" presStyleCnt="0"/>
      <dgm:spPr/>
    </dgm:pt>
    <dgm:pt modelId="{28C08682-40D9-47FE-8806-DE0E2E019397}" type="pres">
      <dgm:prSet presAssocID="{D2651FAA-EE9E-42ED-8A4F-17791D3C3148}" presName="bgRect" presStyleLbl="bgShp" presStyleIdx="0" presStyleCnt="3"/>
      <dgm:spPr/>
    </dgm:pt>
    <dgm:pt modelId="{1F4F43D3-92E0-41B0-8C55-7B341B140FC1}" type="pres">
      <dgm:prSet presAssocID="{D2651FAA-EE9E-42ED-8A4F-17791D3C3148}"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Board Room"/>
        </a:ext>
      </dgm:extLst>
    </dgm:pt>
    <dgm:pt modelId="{8A5C7B35-20E8-4D34-9817-D7C8BF40665A}" type="pres">
      <dgm:prSet presAssocID="{D2651FAA-EE9E-42ED-8A4F-17791D3C3148}" presName="spaceRect" presStyleCnt="0"/>
      <dgm:spPr/>
    </dgm:pt>
    <dgm:pt modelId="{E6BD6611-EF8F-47E3-AD3F-E66B47ABADBD}" type="pres">
      <dgm:prSet presAssocID="{D2651FAA-EE9E-42ED-8A4F-17791D3C3148}" presName="parTx" presStyleLbl="revTx" presStyleIdx="0" presStyleCnt="3">
        <dgm:presLayoutVars>
          <dgm:chMax val="0"/>
          <dgm:chPref val="0"/>
        </dgm:presLayoutVars>
      </dgm:prSet>
      <dgm:spPr/>
    </dgm:pt>
    <dgm:pt modelId="{B9227691-CCB8-4867-A82E-D3DA808A4FE7}" type="pres">
      <dgm:prSet presAssocID="{3F55015B-BB22-45C9-83AE-3B32359289C3}" presName="sibTrans" presStyleCnt="0"/>
      <dgm:spPr/>
    </dgm:pt>
    <dgm:pt modelId="{D19993A1-1D56-418A-B65F-A131186FE395}" type="pres">
      <dgm:prSet presAssocID="{E9C1CADA-FB84-4DF7-BF38-A700565A2C8F}" presName="compNode" presStyleCnt="0"/>
      <dgm:spPr/>
    </dgm:pt>
    <dgm:pt modelId="{BC3635F8-02FC-43AC-8600-622DC4FF887B}" type="pres">
      <dgm:prSet presAssocID="{E9C1CADA-FB84-4DF7-BF38-A700565A2C8F}" presName="bgRect" presStyleLbl="bgShp" presStyleIdx="1" presStyleCnt="3"/>
      <dgm:spPr/>
    </dgm:pt>
    <dgm:pt modelId="{0BAEA43D-292B-404E-9532-28D0B2A6E8F2}" type="pres">
      <dgm:prSet presAssocID="{E9C1CADA-FB84-4DF7-BF38-A700565A2C8F}"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Head with Gears"/>
        </a:ext>
      </dgm:extLst>
    </dgm:pt>
    <dgm:pt modelId="{D9E57467-0E91-4E00-8B5A-2531A5EB8B5F}" type="pres">
      <dgm:prSet presAssocID="{E9C1CADA-FB84-4DF7-BF38-A700565A2C8F}" presName="spaceRect" presStyleCnt="0"/>
      <dgm:spPr/>
    </dgm:pt>
    <dgm:pt modelId="{43316972-9EB4-4663-A77E-8EAB703EE124}" type="pres">
      <dgm:prSet presAssocID="{E9C1CADA-FB84-4DF7-BF38-A700565A2C8F}" presName="parTx" presStyleLbl="revTx" presStyleIdx="1" presStyleCnt="3">
        <dgm:presLayoutVars>
          <dgm:chMax val="0"/>
          <dgm:chPref val="0"/>
        </dgm:presLayoutVars>
      </dgm:prSet>
      <dgm:spPr/>
    </dgm:pt>
    <dgm:pt modelId="{1EAC9F1B-DC9A-4B64-AFBE-58FA09D6100F}" type="pres">
      <dgm:prSet presAssocID="{BCA76CCB-5E90-4BB2-A4B0-147842129A85}" presName="sibTrans" presStyleCnt="0"/>
      <dgm:spPr/>
    </dgm:pt>
    <dgm:pt modelId="{813A94DF-4402-41F9-849D-2A661D6C27D8}" type="pres">
      <dgm:prSet presAssocID="{6593CCB2-791A-4CE9-BC83-4E97BF4B13DD}" presName="compNode" presStyleCnt="0"/>
      <dgm:spPr/>
    </dgm:pt>
    <dgm:pt modelId="{4197F25E-AD3B-4CAB-8DBA-7C228C0A92C0}" type="pres">
      <dgm:prSet presAssocID="{6593CCB2-791A-4CE9-BC83-4E97BF4B13DD}" presName="bgRect" presStyleLbl="bgShp" presStyleIdx="2" presStyleCnt="3"/>
      <dgm:spPr/>
    </dgm:pt>
    <dgm:pt modelId="{0A452065-4C06-4272-B215-0B33CBCCD3F3}" type="pres">
      <dgm:prSet presAssocID="{6593CCB2-791A-4CE9-BC83-4E97BF4B13DD}"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dgm:spPr>
      <dgm:extLst>
        <a:ext uri="{E40237B7-FDA0-4F09-8148-C483321AD2D9}">
          <dgm14:cNvPr xmlns:dgm14="http://schemas.microsoft.com/office/drawing/2010/diagram" id="0" name="" descr="Teacher"/>
        </a:ext>
      </dgm:extLst>
    </dgm:pt>
    <dgm:pt modelId="{10A76527-AF30-47CE-87F9-A436F51F3FF9}" type="pres">
      <dgm:prSet presAssocID="{6593CCB2-791A-4CE9-BC83-4E97BF4B13DD}" presName="spaceRect" presStyleCnt="0"/>
      <dgm:spPr/>
    </dgm:pt>
    <dgm:pt modelId="{4E4C3E5C-2570-4ABC-882C-BD51FC9AE395}" type="pres">
      <dgm:prSet presAssocID="{6593CCB2-791A-4CE9-BC83-4E97BF4B13DD}" presName="parTx" presStyleLbl="revTx" presStyleIdx="2" presStyleCnt="3">
        <dgm:presLayoutVars>
          <dgm:chMax val="0"/>
          <dgm:chPref val="0"/>
        </dgm:presLayoutVars>
      </dgm:prSet>
      <dgm:spPr/>
    </dgm:pt>
  </dgm:ptLst>
  <dgm:cxnLst>
    <dgm:cxn modelId="{52DF2452-C1C8-46B2-9912-303AC503FF15}" srcId="{0C2A6B07-CEEB-429A-96EA-D11DC22131AF}" destId="{E9C1CADA-FB84-4DF7-BF38-A700565A2C8F}" srcOrd="1" destOrd="0" parTransId="{D4DAD3D0-A052-4512-9404-28EB872DB087}" sibTransId="{BCA76CCB-5E90-4BB2-A4B0-147842129A85}"/>
    <dgm:cxn modelId="{7BEB4965-E0BC-4755-8E3C-5ACE37C73DAD}" srcId="{0C2A6B07-CEEB-429A-96EA-D11DC22131AF}" destId="{6593CCB2-791A-4CE9-BC83-4E97BF4B13DD}" srcOrd="2" destOrd="0" parTransId="{0E0FD347-FB8A-439C-8439-FCB76C51ACC7}" sibTransId="{516F8AEA-2B56-4B02-ADA9-D284D3E62F57}"/>
    <dgm:cxn modelId="{16E10774-E519-394B-B54C-02A3CBB3DB39}" type="presOf" srcId="{6593CCB2-791A-4CE9-BC83-4E97BF4B13DD}" destId="{4E4C3E5C-2570-4ABC-882C-BD51FC9AE395}" srcOrd="0" destOrd="0" presId="urn:microsoft.com/office/officeart/2018/2/layout/IconVerticalSolidList"/>
    <dgm:cxn modelId="{C93B4579-05E0-2A40-9D8A-AEFF0406B2FB}" type="presOf" srcId="{0C2A6B07-CEEB-429A-96EA-D11DC22131AF}" destId="{80A8AE29-C963-4888-8EF9-37F9F4AB983C}" srcOrd="0" destOrd="0" presId="urn:microsoft.com/office/officeart/2018/2/layout/IconVerticalSolidList"/>
    <dgm:cxn modelId="{D990B4A9-67CB-D349-B490-5E2AC28F3A07}" type="presOf" srcId="{E9C1CADA-FB84-4DF7-BF38-A700565A2C8F}" destId="{43316972-9EB4-4663-A77E-8EAB703EE124}" srcOrd="0" destOrd="0" presId="urn:microsoft.com/office/officeart/2018/2/layout/IconVerticalSolidList"/>
    <dgm:cxn modelId="{199455C9-6AA6-CE40-9795-FF0954B36D95}" type="presOf" srcId="{D2651FAA-EE9E-42ED-8A4F-17791D3C3148}" destId="{E6BD6611-EF8F-47E3-AD3F-E66B47ABADBD}" srcOrd="0" destOrd="0" presId="urn:microsoft.com/office/officeart/2018/2/layout/IconVerticalSolidList"/>
    <dgm:cxn modelId="{ADA41FFE-BCFD-4007-BB37-B499244D6CBF}" srcId="{0C2A6B07-CEEB-429A-96EA-D11DC22131AF}" destId="{D2651FAA-EE9E-42ED-8A4F-17791D3C3148}" srcOrd="0" destOrd="0" parTransId="{46B9BE79-B69D-4BAA-8615-934559171E35}" sibTransId="{3F55015B-BB22-45C9-83AE-3B32359289C3}"/>
    <dgm:cxn modelId="{3AC5E91D-FE1B-B044-B32D-6B3DA2EDC05A}" type="presParOf" srcId="{80A8AE29-C963-4888-8EF9-37F9F4AB983C}" destId="{6B723931-7593-406B-BB01-8D8341023422}" srcOrd="0" destOrd="0" presId="urn:microsoft.com/office/officeart/2018/2/layout/IconVerticalSolidList"/>
    <dgm:cxn modelId="{C2BE8D4D-B676-CC46-9913-4E0AC10E553B}" type="presParOf" srcId="{6B723931-7593-406B-BB01-8D8341023422}" destId="{28C08682-40D9-47FE-8806-DE0E2E019397}" srcOrd="0" destOrd="0" presId="urn:microsoft.com/office/officeart/2018/2/layout/IconVerticalSolidList"/>
    <dgm:cxn modelId="{9E41980E-895F-DC48-A1F0-EB8921D43F0C}" type="presParOf" srcId="{6B723931-7593-406B-BB01-8D8341023422}" destId="{1F4F43D3-92E0-41B0-8C55-7B341B140FC1}" srcOrd="1" destOrd="0" presId="urn:microsoft.com/office/officeart/2018/2/layout/IconVerticalSolidList"/>
    <dgm:cxn modelId="{73D237F3-76B1-CF48-8063-46587A0D3961}" type="presParOf" srcId="{6B723931-7593-406B-BB01-8D8341023422}" destId="{8A5C7B35-20E8-4D34-9817-D7C8BF40665A}" srcOrd="2" destOrd="0" presId="urn:microsoft.com/office/officeart/2018/2/layout/IconVerticalSolidList"/>
    <dgm:cxn modelId="{63DCE935-E49A-E844-9293-7BF8C3C71382}" type="presParOf" srcId="{6B723931-7593-406B-BB01-8D8341023422}" destId="{E6BD6611-EF8F-47E3-AD3F-E66B47ABADBD}" srcOrd="3" destOrd="0" presId="urn:microsoft.com/office/officeart/2018/2/layout/IconVerticalSolidList"/>
    <dgm:cxn modelId="{B49CC877-A0A6-5B4C-9047-A1780F31C199}" type="presParOf" srcId="{80A8AE29-C963-4888-8EF9-37F9F4AB983C}" destId="{B9227691-CCB8-4867-A82E-D3DA808A4FE7}" srcOrd="1" destOrd="0" presId="urn:microsoft.com/office/officeart/2018/2/layout/IconVerticalSolidList"/>
    <dgm:cxn modelId="{D4F0C9E7-29B0-4546-9DAC-25128CBC463B}" type="presParOf" srcId="{80A8AE29-C963-4888-8EF9-37F9F4AB983C}" destId="{D19993A1-1D56-418A-B65F-A131186FE395}" srcOrd="2" destOrd="0" presId="urn:microsoft.com/office/officeart/2018/2/layout/IconVerticalSolidList"/>
    <dgm:cxn modelId="{678102AF-CE72-F146-827D-E6E93BE4C20D}" type="presParOf" srcId="{D19993A1-1D56-418A-B65F-A131186FE395}" destId="{BC3635F8-02FC-43AC-8600-622DC4FF887B}" srcOrd="0" destOrd="0" presId="urn:microsoft.com/office/officeart/2018/2/layout/IconVerticalSolidList"/>
    <dgm:cxn modelId="{15ABB082-F2C3-1543-B49F-B13180A0C21C}" type="presParOf" srcId="{D19993A1-1D56-418A-B65F-A131186FE395}" destId="{0BAEA43D-292B-404E-9532-28D0B2A6E8F2}" srcOrd="1" destOrd="0" presId="urn:microsoft.com/office/officeart/2018/2/layout/IconVerticalSolidList"/>
    <dgm:cxn modelId="{8056B803-4794-DE46-AD54-3480705B0E77}" type="presParOf" srcId="{D19993A1-1D56-418A-B65F-A131186FE395}" destId="{D9E57467-0E91-4E00-8B5A-2531A5EB8B5F}" srcOrd="2" destOrd="0" presId="urn:microsoft.com/office/officeart/2018/2/layout/IconVerticalSolidList"/>
    <dgm:cxn modelId="{A829DD1F-BC91-C542-A232-6F7B04EF75E5}" type="presParOf" srcId="{D19993A1-1D56-418A-B65F-A131186FE395}" destId="{43316972-9EB4-4663-A77E-8EAB703EE124}" srcOrd="3" destOrd="0" presId="urn:microsoft.com/office/officeart/2018/2/layout/IconVerticalSolidList"/>
    <dgm:cxn modelId="{5A2AB007-ABD6-0D4A-84A0-25BD5AA12152}" type="presParOf" srcId="{80A8AE29-C963-4888-8EF9-37F9F4AB983C}" destId="{1EAC9F1B-DC9A-4B64-AFBE-58FA09D6100F}" srcOrd="3" destOrd="0" presId="urn:microsoft.com/office/officeart/2018/2/layout/IconVerticalSolidList"/>
    <dgm:cxn modelId="{4DE439CE-23E6-DA43-A005-0C7E78A235C5}" type="presParOf" srcId="{80A8AE29-C963-4888-8EF9-37F9F4AB983C}" destId="{813A94DF-4402-41F9-849D-2A661D6C27D8}" srcOrd="4" destOrd="0" presId="urn:microsoft.com/office/officeart/2018/2/layout/IconVerticalSolidList"/>
    <dgm:cxn modelId="{78798510-1167-7249-8DAB-2348BFEA9013}" type="presParOf" srcId="{813A94DF-4402-41F9-849D-2A661D6C27D8}" destId="{4197F25E-AD3B-4CAB-8DBA-7C228C0A92C0}" srcOrd="0" destOrd="0" presId="urn:microsoft.com/office/officeart/2018/2/layout/IconVerticalSolidList"/>
    <dgm:cxn modelId="{D964BAE8-9143-2849-9B4B-0B4D0B75A859}" type="presParOf" srcId="{813A94DF-4402-41F9-849D-2A661D6C27D8}" destId="{0A452065-4C06-4272-B215-0B33CBCCD3F3}" srcOrd="1" destOrd="0" presId="urn:microsoft.com/office/officeart/2018/2/layout/IconVerticalSolidList"/>
    <dgm:cxn modelId="{D9411174-DA0B-CF43-8452-6045B2872ACB}" type="presParOf" srcId="{813A94DF-4402-41F9-849D-2A661D6C27D8}" destId="{10A76527-AF30-47CE-87F9-A436F51F3FF9}" srcOrd="2" destOrd="0" presId="urn:microsoft.com/office/officeart/2018/2/layout/IconVerticalSolidList"/>
    <dgm:cxn modelId="{295D505D-F665-124B-B519-3FF78402FC49}" type="presParOf" srcId="{813A94DF-4402-41F9-849D-2A661D6C27D8}" destId="{4E4C3E5C-2570-4ABC-882C-BD51FC9AE395}"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1.xml><?xml version="1.0" encoding="utf-8"?>
<dgm:dataModel xmlns:dgm="http://schemas.openxmlformats.org/drawingml/2006/diagram" xmlns:a="http://schemas.openxmlformats.org/drawingml/2006/main">
  <dgm:ptLst>
    <dgm:pt modelId="{0C2A6B07-CEEB-429A-96EA-D11DC22131AF}" type="doc">
      <dgm:prSet loTypeId="urn:microsoft.com/office/officeart/2005/8/layout/default" loCatId="list" qsTypeId="urn:microsoft.com/office/officeart/2005/8/quickstyle/simple1" qsCatId="simple" csTypeId="urn:microsoft.com/office/officeart/2005/8/colors/colorful1" csCatId="colorful" phldr="1"/>
      <dgm:spPr/>
      <dgm:t>
        <a:bodyPr/>
        <a:lstStyle/>
        <a:p>
          <a:endParaRPr lang="en-US"/>
        </a:p>
      </dgm:t>
    </dgm:pt>
    <dgm:pt modelId="{D2651FAA-EE9E-42ED-8A4F-17791D3C3148}">
      <dgm:prSet/>
      <dgm:spPr/>
      <dgm:t>
        <a:bodyPr/>
        <a:lstStyle/>
        <a:p>
          <a:pPr>
            <a:lnSpc>
              <a:spcPct val="100000"/>
            </a:lnSpc>
          </a:pPr>
          <a:r>
            <a:rPr lang="en-US" dirty="0"/>
            <a:t>Love for the job</a:t>
          </a:r>
        </a:p>
      </dgm:t>
    </dgm:pt>
    <dgm:pt modelId="{46B9BE79-B69D-4BAA-8615-934559171E35}" type="parTrans" cxnId="{ADA41FFE-BCFD-4007-BB37-B499244D6CBF}">
      <dgm:prSet/>
      <dgm:spPr/>
      <dgm:t>
        <a:bodyPr/>
        <a:lstStyle/>
        <a:p>
          <a:endParaRPr lang="en-US"/>
        </a:p>
      </dgm:t>
    </dgm:pt>
    <dgm:pt modelId="{3F55015B-BB22-45C9-83AE-3B32359289C3}" type="sibTrans" cxnId="{ADA41FFE-BCFD-4007-BB37-B499244D6CBF}">
      <dgm:prSet/>
      <dgm:spPr/>
      <dgm:t>
        <a:bodyPr/>
        <a:lstStyle/>
        <a:p>
          <a:endParaRPr lang="en-US"/>
        </a:p>
      </dgm:t>
    </dgm:pt>
    <dgm:pt modelId="{E9C1CADA-FB84-4DF7-BF38-A700565A2C8F}">
      <dgm:prSet/>
      <dgm:spPr/>
      <dgm:t>
        <a:bodyPr/>
        <a:lstStyle/>
        <a:p>
          <a:pPr>
            <a:lnSpc>
              <a:spcPct val="100000"/>
            </a:lnSpc>
          </a:pPr>
          <a:r>
            <a:rPr lang="en-US" dirty="0"/>
            <a:t>Achieving goals</a:t>
          </a:r>
        </a:p>
      </dgm:t>
    </dgm:pt>
    <dgm:pt modelId="{D4DAD3D0-A052-4512-9404-28EB872DB087}" type="parTrans" cxnId="{52DF2452-C1C8-46B2-9912-303AC503FF15}">
      <dgm:prSet/>
      <dgm:spPr/>
      <dgm:t>
        <a:bodyPr/>
        <a:lstStyle/>
        <a:p>
          <a:endParaRPr lang="en-US"/>
        </a:p>
      </dgm:t>
    </dgm:pt>
    <dgm:pt modelId="{BCA76CCB-5E90-4BB2-A4B0-147842129A85}" type="sibTrans" cxnId="{52DF2452-C1C8-46B2-9912-303AC503FF15}">
      <dgm:prSet/>
      <dgm:spPr/>
      <dgm:t>
        <a:bodyPr/>
        <a:lstStyle/>
        <a:p>
          <a:endParaRPr lang="en-US"/>
        </a:p>
      </dgm:t>
    </dgm:pt>
    <dgm:pt modelId="{6593CCB2-791A-4CE9-BC83-4E97BF4B13DD}">
      <dgm:prSet/>
      <dgm:spPr/>
      <dgm:t>
        <a:bodyPr/>
        <a:lstStyle/>
        <a:p>
          <a:pPr>
            <a:lnSpc>
              <a:spcPct val="100000"/>
            </a:lnSpc>
          </a:pPr>
          <a:r>
            <a:rPr lang="en-US" dirty="0"/>
            <a:t>New experiences</a:t>
          </a:r>
        </a:p>
      </dgm:t>
    </dgm:pt>
    <dgm:pt modelId="{0E0FD347-FB8A-439C-8439-FCB76C51ACC7}" type="parTrans" cxnId="{7BEB4965-E0BC-4755-8E3C-5ACE37C73DAD}">
      <dgm:prSet/>
      <dgm:spPr/>
      <dgm:t>
        <a:bodyPr/>
        <a:lstStyle/>
        <a:p>
          <a:endParaRPr lang="en-US"/>
        </a:p>
      </dgm:t>
    </dgm:pt>
    <dgm:pt modelId="{516F8AEA-2B56-4B02-ADA9-D284D3E62F57}" type="sibTrans" cxnId="{7BEB4965-E0BC-4755-8E3C-5ACE37C73DAD}">
      <dgm:prSet/>
      <dgm:spPr/>
      <dgm:t>
        <a:bodyPr/>
        <a:lstStyle/>
        <a:p>
          <a:endParaRPr lang="en-US"/>
        </a:p>
      </dgm:t>
    </dgm:pt>
    <dgm:pt modelId="{E3F93034-A54F-5D4F-92A5-EDD86B5A8B40}">
      <dgm:prSet/>
      <dgm:spPr/>
      <dgm:t>
        <a:bodyPr/>
        <a:lstStyle/>
        <a:p>
          <a:pPr>
            <a:lnSpc>
              <a:spcPct val="100000"/>
            </a:lnSpc>
          </a:pPr>
          <a:r>
            <a:rPr lang="en-GB" dirty="0"/>
            <a:t>Pride</a:t>
          </a:r>
        </a:p>
      </dgm:t>
    </dgm:pt>
    <dgm:pt modelId="{ACA01244-6241-4546-B366-F1B1ADB406C6}" type="parTrans" cxnId="{99E2B16A-1EED-F542-8191-F63E0565E250}">
      <dgm:prSet/>
      <dgm:spPr/>
      <dgm:t>
        <a:bodyPr/>
        <a:lstStyle/>
        <a:p>
          <a:endParaRPr lang="en-GB"/>
        </a:p>
      </dgm:t>
    </dgm:pt>
    <dgm:pt modelId="{6369B836-3651-4D4D-BB02-343999F70428}" type="sibTrans" cxnId="{99E2B16A-1EED-F542-8191-F63E0565E250}">
      <dgm:prSet/>
      <dgm:spPr/>
      <dgm:t>
        <a:bodyPr/>
        <a:lstStyle/>
        <a:p>
          <a:endParaRPr lang="en-GB"/>
        </a:p>
      </dgm:t>
    </dgm:pt>
    <dgm:pt modelId="{BDFC5AE5-0839-2443-9B82-BB20F9863E09}">
      <dgm:prSet/>
      <dgm:spPr/>
      <dgm:t>
        <a:bodyPr/>
        <a:lstStyle/>
        <a:p>
          <a:pPr>
            <a:lnSpc>
              <a:spcPct val="100000"/>
            </a:lnSpc>
          </a:pPr>
          <a:r>
            <a:rPr lang="en-GB" dirty="0"/>
            <a:t>Fewer restrictions</a:t>
          </a:r>
        </a:p>
      </dgm:t>
    </dgm:pt>
    <dgm:pt modelId="{9C03844D-3DF4-934C-B149-F13FAC63DA4A}" type="parTrans" cxnId="{3D792707-82AF-154D-BD7F-B84BD8B109ED}">
      <dgm:prSet/>
      <dgm:spPr/>
      <dgm:t>
        <a:bodyPr/>
        <a:lstStyle/>
        <a:p>
          <a:endParaRPr lang="en-GB"/>
        </a:p>
      </dgm:t>
    </dgm:pt>
    <dgm:pt modelId="{BF0F78C6-8B24-0E4F-91C1-96A6D25820B1}" type="sibTrans" cxnId="{3D792707-82AF-154D-BD7F-B84BD8B109ED}">
      <dgm:prSet/>
      <dgm:spPr/>
      <dgm:t>
        <a:bodyPr/>
        <a:lstStyle/>
        <a:p>
          <a:endParaRPr lang="en-GB"/>
        </a:p>
      </dgm:t>
    </dgm:pt>
    <dgm:pt modelId="{060CC462-5C8D-5B40-9FAE-077A5056730E}" type="pres">
      <dgm:prSet presAssocID="{0C2A6B07-CEEB-429A-96EA-D11DC22131AF}" presName="diagram" presStyleCnt="0">
        <dgm:presLayoutVars>
          <dgm:dir/>
          <dgm:resizeHandles val="exact"/>
        </dgm:presLayoutVars>
      </dgm:prSet>
      <dgm:spPr/>
    </dgm:pt>
    <dgm:pt modelId="{1CDC047B-8702-174E-A0CA-E53198E031BE}" type="pres">
      <dgm:prSet presAssocID="{D2651FAA-EE9E-42ED-8A4F-17791D3C3148}" presName="node" presStyleLbl="node1" presStyleIdx="0" presStyleCnt="5">
        <dgm:presLayoutVars>
          <dgm:bulletEnabled val="1"/>
        </dgm:presLayoutVars>
      </dgm:prSet>
      <dgm:spPr/>
    </dgm:pt>
    <dgm:pt modelId="{958AC846-6488-4E41-849B-6CE796986CDB}" type="pres">
      <dgm:prSet presAssocID="{3F55015B-BB22-45C9-83AE-3B32359289C3}" presName="sibTrans" presStyleCnt="0"/>
      <dgm:spPr/>
    </dgm:pt>
    <dgm:pt modelId="{678B99C3-0625-0349-967D-ADB6DA825FF4}" type="pres">
      <dgm:prSet presAssocID="{E9C1CADA-FB84-4DF7-BF38-A700565A2C8F}" presName="node" presStyleLbl="node1" presStyleIdx="1" presStyleCnt="5">
        <dgm:presLayoutVars>
          <dgm:bulletEnabled val="1"/>
        </dgm:presLayoutVars>
      </dgm:prSet>
      <dgm:spPr/>
    </dgm:pt>
    <dgm:pt modelId="{68B56029-AE53-514B-98DE-C432439E774C}" type="pres">
      <dgm:prSet presAssocID="{BCA76CCB-5E90-4BB2-A4B0-147842129A85}" presName="sibTrans" presStyleCnt="0"/>
      <dgm:spPr/>
    </dgm:pt>
    <dgm:pt modelId="{91EB58FA-2AB4-8B47-9065-C5EE1FD61DEA}" type="pres">
      <dgm:prSet presAssocID="{6593CCB2-791A-4CE9-BC83-4E97BF4B13DD}" presName="node" presStyleLbl="node1" presStyleIdx="2" presStyleCnt="5">
        <dgm:presLayoutVars>
          <dgm:bulletEnabled val="1"/>
        </dgm:presLayoutVars>
      </dgm:prSet>
      <dgm:spPr/>
    </dgm:pt>
    <dgm:pt modelId="{5167A807-5551-FD4E-94D1-8F0B8B72B294}" type="pres">
      <dgm:prSet presAssocID="{516F8AEA-2B56-4B02-ADA9-D284D3E62F57}" presName="sibTrans" presStyleCnt="0"/>
      <dgm:spPr/>
    </dgm:pt>
    <dgm:pt modelId="{C32F1AAE-BD02-2D40-A6CF-962D7AEADC16}" type="pres">
      <dgm:prSet presAssocID="{E3F93034-A54F-5D4F-92A5-EDD86B5A8B40}" presName="node" presStyleLbl="node1" presStyleIdx="3" presStyleCnt="5">
        <dgm:presLayoutVars>
          <dgm:bulletEnabled val="1"/>
        </dgm:presLayoutVars>
      </dgm:prSet>
      <dgm:spPr/>
    </dgm:pt>
    <dgm:pt modelId="{8729DA76-4778-0647-9B2C-20BDA907F932}" type="pres">
      <dgm:prSet presAssocID="{6369B836-3651-4D4D-BB02-343999F70428}" presName="sibTrans" presStyleCnt="0"/>
      <dgm:spPr/>
    </dgm:pt>
    <dgm:pt modelId="{B08F83B5-7B41-FA4B-84A2-46D5648B3523}" type="pres">
      <dgm:prSet presAssocID="{BDFC5AE5-0839-2443-9B82-BB20F9863E09}" presName="node" presStyleLbl="node1" presStyleIdx="4" presStyleCnt="5">
        <dgm:presLayoutVars>
          <dgm:bulletEnabled val="1"/>
        </dgm:presLayoutVars>
      </dgm:prSet>
      <dgm:spPr/>
    </dgm:pt>
  </dgm:ptLst>
  <dgm:cxnLst>
    <dgm:cxn modelId="{3D792707-82AF-154D-BD7F-B84BD8B109ED}" srcId="{0C2A6B07-CEEB-429A-96EA-D11DC22131AF}" destId="{BDFC5AE5-0839-2443-9B82-BB20F9863E09}" srcOrd="4" destOrd="0" parTransId="{9C03844D-3DF4-934C-B149-F13FAC63DA4A}" sibTransId="{BF0F78C6-8B24-0E4F-91C1-96A6D25820B1}"/>
    <dgm:cxn modelId="{2F2B2B23-425E-1B44-809B-ED7E70219191}" type="presOf" srcId="{BDFC5AE5-0839-2443-9B82-BB20F9863E09}" destId="{B08F83B5-7B41-FA4B-84A2-46D5648B3523}" srcOrd="0" destOrd="0" presId="urn:microsoft.com/office/officeart/2005/8/layout/default"/>
    <dgm:cxn modelId="{C2CD873B-CBE2-174C-B20F-73D98BFF02D1}" type="presOf" srcId="{D2651FAA-EE9E-42ED-8A4F-17791D3C3148}" destId="{1CDC047B-8702-174E-A0CA-E53198E031BE}" srcOrd="0" destOrd="0" presId="urn:microsoft.com/office/officeart/2005/8/layout/default"/>
    <dgm:cxn modelId="{52DF2452-C1C8-46B2-9912-303AC503FF15}" srcId="{0C2A6B07-CEEB-429A-96EA-D11DC22131AF}" destId="{E9C1CADA-FB84-4DF7-BF38-A700565A2C8F}" srcOrd="1" destOrd="0" parTransId="{D4DAD3D0-A052-4512-9404-28EB872DB087}" sibTransId="{BCA76CCB-5E90-4BB2-A4B0-147842129A85}"/>
    <dgm:cxn modelId="{9BBC2660-8C44-904E-8396-A10C9C9B96BC}" type="presOf" srcId="{E9C1CADA-FB84-4DF7-BF38-A700565A2C8F}" destId="{678B99C3-0625-0349-967D-ADB6DA825FF4}" srcOrd="0" destOrd="0" presId="urn:microsoft.com/office/officeart/2005/8/layout/default"/>
    <dgm:cxn modelId="{7BEB4965-E0BC-4755-8E3C-5ACE37C73DAD}" srcId="{0C2A6B07-CEEB-429A-96EA-D11DC22131AF}" destId="{6593CCB2-791A-4CE9-BC83-4E97BF4B13DD}" srcOrd="2" destOrd="0" parTransId="{0E0FD347-FB8A-439C-8439-FCB76C51ACC7}" sibTransId="{516F8AEA-2B56-4B02-ADA9-D284D3E62F57}"/>
    <dgm:cxn modelId="{2CFE6A65-39E6-3444-A9CD-38E8DC38C472}" type="presOf" srcId="{E3F93034-A54F-5D4F-92A5-EDD86B5A8B40}" destId="{C32F1AAE-BD02-2D40-A6CF-962D7AEADC16}" srcOrd="0" destOrd="0" presId="urn:microsoft.com/office/officeart/2005/8/layout/default"/>
    <dgm:cxn modelId="{99E2B16A-1EED-F542-8191-F63E0565E250}" srcId="{0C2A6B07-CEEB-429A-96EA-D11DC22131AF}" destId="{E3F93034-A54F-5D4F-92A5-EDD86B5A8B40}" srcOrd="3" destOrd="0" parTransId="{ACA01244-6241-4546-B366-F1B1ADB406C6}" sibTransId="{6369B836-3651-4D4D-BB02-343999F70428}"/>
    <dgm:cxn modelId="{DD88B777-3B9C-2040-ACDA-939CC5F2447B}" type="presOf" srcId="{0C2A6B07-CEEB-429A-96EA-D11DC22131AF}" destId="{060CC462-5C8D-5B40-9FAE-077A5056730E}" srcOrd="0" destOrd="0" presId="urn:microsoft.com/office/officeart/2005/8/layout/default"/>
    <dgm:cxn modelId="{2342E4B4-6D54-8148-BCC3-67C9579227CE}" type="presOf" srcId="{6593CCB2-791A-4CE9-BC83-4E97BF4B13DD}" destId="{91EB58FA-2AB4-8B47-9065-C5EE1FD61DEA}" srcOrd="0" destOrd="0" presId="urn:microsoft.com/office/officeart/2005/8/layout/default"/>
    <dgm:cxn modelId="{ADA41FFE-BCFD-4007-BB37-B499244D6CBF}" srcId="{0C2A6B07-CEEB-429A-96EA-D11DC22131AF}" destId="{D2651FAA-EE9E-42ED-8A4F-17791D3C3148}" srcOrd="0" destOrd="0" parTransId="{46B9BE79-B69D-4BAA-8615-934559171E35}" sibTransId="{3F55015B-BB22-45C9-83AE-3B32359289C3}"/>
    <dgm:cxn modelId="{FBF6D026-39AA-594A-A3B1-A3687CB2B61E}" type="presParOf" srcId="{060CC462-5C8D-5B40-9FAE-077A5056730E}" destId="{1CDC047B-8702-174E-A0CA-E53198E031BE}" srcOrd="0" destOrd="0" presId="urn:microsoft.com/office/officeart/2005/8/layout/default"/>
    <dgm:cxn modelId="{F00A4E9B-10DE-2846-8D72-F4525D1F2A60}" type="presParOf" srcId="{060CC462-5C8D-5B40-9FAE-077A5056730E}" destId="{958AC846-6488-4E41-849B-6CE796986CDB}" srcOrd="1" destOrd="0" presId="urn:microsoft.com/office/officeart/2005/8/layout/default"/>
    <dgm:cxn modelId="{979A136C-6CF0-184C-BEA8-8D1FB1180E3D}" type="presParOf" srcId="{060CC462-5C8D-5B40-9FAE-077A5056730E}" destId="{678B99C3-0625-0349-967D-ADB6DA825FF4}" srcOrd="2" destOrd="0" presId="urn:microsoft.com/office/officeart/2005/8/layout/default"/>
    <dgm:cxn modelId="{54E16E25-BBA3-BF4A-BB37-0F09BBEF0899}" type="presParOf" srcId="{060CC462-5C8D-5B40-9FAE-077A5056730E}" destId="{68B56029-AE53-514B-98DE-C432439E774C}" srcOrd="3" destOrd="0" presId="urn:microsoft.com/office/officeart/2005/8/layout/default"/>
    <dgm:cxn modelId="{A2ADECAA-3716-B647-A663-8AA9895FF53E}" type="presParOf" srcId="{060CC462-5C8D-5B40-9FAE-077A5056730E}" destId="{91EB58FA-2AB4-8B47-9065-C5EE1FD61DEA}" srcOrd="4" destOrd="0" presId="urn:microsoft.com/office/officeart/2005/8/layout/default"/>
    <dgm:cxn modelId="{CAF12FC8-5A6A-674C-988B-A61383B84B81}" type="presParOf" srcId="{060CC462-5C8D-5B40-9FAE-077A5056730E}" destId="{5167A807-5551-FD4E-94D1-8F0B8B72B294}" srcOrd="5" destOrd="0" presId="urn:microsoft.com/office/officeart/2005/8/layout/default"/>
    <dgm:cxn modelId="{A94AF311-F95F-5E42-ACAB-31A7D6AFA5C5}" type="presParOf" srcId="{060CC462-5C8D-5B40-9FAE-077A5056730E}" destId="{C32F1AAE-BD02-2D40-A6CF-962D7AEADC16}" srcOrd="6" destOrd="0" presId="urn:microsoft.com/office/officeart/2005/8/layout/default"/>
    <dgm:cxn modelId="{E8FC1817-C783-E34C-A6A6-A57C66C4C51D}" type="presParOf" srcId="{060CC462-5C8D-5B40-9FAE-077A5056730E}" destId="{8729DA76-4778-0647-9B2C-20BDA907F932}" srcOrd="7" destOrd="0" presId="urn:microsoft.com/office/officeart/2005/8/layout/default"/>
    <dgm:cxn modelId="{24E89B26-D041-BD4D-A54A-A037AFDAACC6}" type="presParOf" srcId="{060CC462-5C8D-5B40-9FAE-077A5056730E}" destId="{B08F83B5-7B41-FA4B-84A2-46D5648B3523}" srcOrd="8"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2.xml><?xml version="1.0" encoding="utf-8"?>
<dgm:dataModel xmlns:dgm="http://schemas.openxmlformats.org/drawingml/2006/diagram" xmlns:a="http://schemas.openxmlformats.org/drawingml/2006/main">
  <dgm:ptLst>
    <dgm:pt modelId="{550203EB-02DF-414B-82DD-A47145AEDA91}" type="doc">
      <dgm:prSet loTypeId="urn:microsoft.com/office/officeart/2005/8/layout/vList2" loCatId="list" qsTypeId="urn:microsoft.com/office/officeart/2005/8/quickstyle/simple1" qsCatId="simple" csTypeId="urn:microsoft.com/office/officeart/2005/8/colors/colorful2" csCatId="colorful"/>
      <dgm:spPr/>
      <dgm:t>
        <a:bodyPr/>
        <a:lstStyle/>
        <a:p>
          <a:endParaRPr lang="en-US"/>
        </a:p>
      </dgm:t>
    </dgm:pt>
    <dgm:pt modelId="{6B36E6B5-A2E5-4AF5-ACC4-6C3515297C25}">
      <dgm:prSet/>
      <dgm:spPr/>
      <dgm:t>
        <a:bodyPr/>
        <a:lstStyle/>
        <a:p>
          <a:r>
            <a:rPr lang="en-GB"/>
            <a:t>Lack of support and staff personalities</a:t>
          </a:r>
          <a:endParaRPr lang="en-US"/>
        </a:p>
      </dgm:t>
    </dgm:pt>
    <dgm:pt modelId="{8C1F773F-568A-48E9-8722-80170884AC98}" type="parTrans" cxnId="{B77ED213-9511-487C-B15B-B03E09DB1CA0}">
      <dgm:prSet/>
      <dgm:spPr/>
      <dgm:t>
        <a:bodyPr/>
        <a:lstStyle/>
        <a:p>
          <a:endParaRPr lang="en-US"/>
        </a:p>
      </dgm:t>
    </dgm:pt>
    <dgm:pt modelId="{1EA79E9D-0833-4715-AD29-38E569F65266}" type="sibTrans" cxnId="{B77ED213-9511-487C-B15B-B03E09DB1CA0}">
      <dgm:prSet/>
      <dgm:spPr/>
      <dgm:t>
        <a:bodyPr/>
        <a:lstStyle/>
        <a:p>
          <a:endParaRPr lang="en-US"/>
        </a:p>
      </dgm:t>
    </dgm:pt>
    <dgm:pt modelId="{3D196E25-50ED-47A8-B255-2F632F40EA21}">
      <dgm:prSet/>
      <dgm:spPr/>
      <dgm:t>
        <a:bodyPr/>
        <a:lstStyle/>
        <a:p>
          <a:r>
            <a:rPr lang="en-GB"/>
            <a:t>Lack of time</a:t>
          </a:r>
          <a:endParaRPr lang="en-US"/>
        </a:p>
      </dgm:t>
    </dgm:pt>
    <dgm:pt modelId="{7BB47874-2F79-4C79-A185-AB04F8E9F1D4}" type="parTrans" cxnId="{87B439E6-7703-4C9C-945E-D82E405ADA45}">
      <dgm:prSet/>
      <dgm:spPr/>
      <dgm:t>
        <a:bodyPr/>
        <a:lstStyle/>
        <a:p>
          <a:endParaRPr lang="en-US"/>
        </a:p>
      </dgm:t>
    </dgm:pt>
    <dgm:pt modelId="{F9B7D666-C1F7-4610-B029-9B4533A2A100}" type="sibTrans" cxnId="{87B439E6-7703-4C9C-945E-D82E405ADA45}">
      <dgm:prSet/>
      <dgm:spPr/>
      <dgm:t>
        <a:bodyPr/>
        <a:lstStyle/>
        <a:p>
          <a:endParaRPr lang="en-US"/>
        </a:p>
      </dgm:t>
    </dgm:pt>
    <dgm:pt modelId="{1BBF8BAF-B451-44A9-B87B-E77E6CD0275B}">
      <dgm:prSet/>
      <dgm:spPr/>
      <dgm:t>
        <a:bodyPr/>
        <a:lstStyle/>
        <a:p>
          <a:r>
            <a:rPr lang="en-GB"/>
            <a:t>Not heard</a:t>
          </a:r>
          <a:endParaRPr lang="en-US"/>
        </a:p>
      </dgm:t>
    </dgm:pt>
    <dgm:pt modelId="{D541FAAA-6F5E-4A5B-AF31-30349CD9C633}" type="parTrans" cxnId="{B26DFCEB-2433-4122-ACF0-7B8D6D36E7FB}">
      <dgm:prSet/>
      <dgm:spPr/>
      <dgm:t>
        <a:bodyPr/>
        <a:lstStyle/>
        <a:p>
          <a:endParaRPr lang="en-US"/>
        </a:p>
      </dgm:t>
    </dgm:pt>
    <dgm:pt modelId="{6F7E3FEF-75C8-4387-86BB-E2F31218A5C6}" type="sibTrans" cxnId="{B26DFCEB-2433-4122-ACF0-7B8D6D36E7FB}">
      <dgm:prSet/>
      <dgm:spPr/>
      <dgm:t>
        <a:bodyPr/>
        <a:lstStyle/>
        <a:p>
          <a:endParaRPr lang="en-US"/>
        </a:p>
      </dgm:t>
    </dgm:pt>
    <dgm:pt modelId="{144E3425-CD04-47A4-AA99-2D6F14C07AA9}">
      <dgm:prSet/>
      <dgm:spPr/>
      <dgm:t>
        <a:bodyPr/>
        <a:lstStyle/>
        <a:p>
          <a:r>
            <a:rPr lang="en-GB"/>
            <a:t>Unwelcoming staff team</a:t>
          </a:r>
          <a:endParaRPr lang="en-US"/>
        </a:p>
      </dgm:t>
    </dgm:pt>
    <dgm:pt modelId="{9415FF7C-5C0A-453E-B756-EF6D29A2080D}" type="parTrans" cxnId="{6CAAE69F-B4FB-4776-8F18-09872F57AD48}">
      <dgm:prSet/>
      <dgm:spPr/>
      <dgm:t>
        <a:bodyPr/>
        <a:lstStyle/>
        <a:p>
          <a:endParaRPr lang="en-US"/>
        </a:p>
      </dgm:t>
    </dgm:pt>
    <dgm:pt modelId="{6C0F514D-3661-4734-A26F-B47FC3DB0D6B}" type="sibTrans" cxnId="{6CAAE69F-B4FB-4776-8F18-09872F57AD48}">
      <dgm:prSet/>
      <dgm:spPr/>
      <dgm:t>
        <a:bodyPr/>
        <a:lstStyle/>
        <a:p>
          <a:endParaRPr lang="en-US"/>
        </a:p>
      </dgm:t>
    </dgm:pt>
    <dgm:pt modelId="{82B4AD22-E580-4ED6-BE5B-40D33176ECFC}">
      <dgm:prSet/>
      <dgm:spPr/>
      <dgm:t>
        <a:bodyPr/>
        <a:lstStyle/>
        <a:p>
          <a:r>
            <a:rPr lang="en-GB"/>
            <a:t>Dictator</a:t>
          </a:r>
          <a:endParaRPr lang="en-US"/>
        </a:p>
      </dgm:t>
    </dgm:pt>
    <dgm:pt modelId="{A7B8E760-DFBD-4569-8C7F-773F6ABAC7E1}" type="parTrans" cxnId="{B2646D99-B365-42C7-9386-7D07423F4624}">
      <dgm:prSet/>
      <dgm:spPr/>
      <dgm:t>
        <a:bodyPr/>
        <a:lstStyle/>
        <a:p>
          <a:endParaRPr lang="en-US"/>
        </a:p>
      </dgm:t>
    </dgm:pt>
    <dgm:pt modelId="{0D1F750D-A1EF-4715-986E-E213BC7B7499}" type="sibTrans" cxnId="{B2646D99-B365-42C7-9386-7D07423F4624}">
      <dgm:prSet/>
      <dgm:spPr/>
      <dgm:t>
        <a:bodyPr/>
        <a:lstStyle/>
        <a:p>
          <a:endParaRPr lang="en-US"/>
        </a:p>
      </dgm:t>
    </dgm:pt>
    <dgm:pt modelId="{49CEF4C8-A81B-455B-8E18-E2388FD5F782}">
      <dgm:prSet/>
      <dgm:spPr/>
      <dgm:t>
        <a:bodyPr/>
        <a:lstStyle/>
        <a:p>
          <a:r>
            <a:rPr lang="en-GB"/>
            <a:t>Uncertainty</a:t>
          </a:r>
          <a:endParaRPr lang="en-US"/>
        </a:p>
      </dgm:t>
    </dgm:pt>
    <dgm:pt modelId="{8B400C7D-10DF-49CF-BB0D-28579FEDF99F}" type="parTrans" cxnId="{3908A5BD-938F-443E-92E2-C6375F551170}">
      <dgm:prSet/>
      <dgm:spPr/>
      <dgm:t>
        <a:bodyPr/>
        <a:lstStyle/>
        <a:p>
          <a:endParaRPr lang="en-US"/>
        </a:p>
      </dgm:t>
    </dgm:pt>
    <dgm:pt modelId="{48062D82-0FA5-4BE7-B17A-D77DDAF08D7D}" type="sibTrans" cxnId="{3908A5BD-938F-443E-92E2-C6375F551170}">
      <dgm:prSet/>
      <dgm:spPr/>
      <dgm:t>
        <a:bodyPr/>
        <a:lstStyle/>
        <a:p>
          <a:endParaRPr lang="en-US"/>
        </a:p>
      </dgm:t>
    </dgm:pt>
    <dgm:pt modelId="{1B4D6EEA-55DB-4F70-BDDD-27EF1A833239}">
      <dgm:prSet/>
      <dgm:spPr/>
      <dgm:t>
        <a:bodyPr/>
        <a:lstStyle/>
        <a:p>
          <a:r>
            <a:rPr lang="en-GB"/>
            <a:t>Lonely</a:t>
          </a:r>
          <a:endParaRPr lang="en-US"/>
        </a:p>
      </dgm:t>
    </dgm:pt>
    <dgm:pt modelId="{BB09CB27-10DB-43CC-A9A1-32A675D62F08}" type="parTrans" cxnId="{D074143B-C6E1-45A9-A0B3-A1EE47A0DE51}">
      <dgm:prSet/>
      <dgm:spPr/>
      <dgm:t>
        <a:bodyPr/>
        <a:lstStyle/>
        <a:p>
          <a:endParaRPr lang="en-US"/>
        </a:p>
      </dgm:t>
    </dgm:pt>
    <dgm:pt modelId="{74AFB646-EC05-4D2D-9EBE-87AD62F72670}" type="sibTrans" cxnId="{D074143B-C6E1-45A9-A0B3-A1EE47A0DE51}">
      <dgm:prSet/>
      <dgm:spPr/>
      <dgm:t>
        <a:bodyPr/>
        <a:lstStyle/>
        <a:p>
          <a:endParaRPr lang="en-US"/>
        </a:p>
      </dgm:t>
    </dgm:pt>
    <dgm:pt modelId="{C38B0524-E95E-4444-980B-970CDC3141FB}" type="pres">
      <dgm:prSet presAssocID="{550203EB-02DF-414B-82DD-A47145AEDA91}" presName="linear" presStyleCnt="0">
        <dgm:presLayoutVars>
          <dgm:animLvl val="lvl"/>
          <dgm:resizeHandles val="exact"/>
        </dgm:presLayoutVars>
      </dgm:prSet>
      <dgm:spPr/>
    </dgm:pt>
    <dgm:pt modelId="{37208326-3537-6941-8582-1C6C58FF8DDF}" type="pres">
      <dgm:prSet presAssocID="{6B36E6B5-A2E5-4AF5-ACC4-6C3515297C25}" presName="parentText" presStyleLbl="node1" presStyleIdx="0" presStyleCnt="7">
        <dgm:presLayoutVars>
          <dgm:chMax val="0"/>
          <dgm:bulletEnabled val="1"/>
        </dgm:presLayoutVars>
      </dgm:prSet>
      <dgm:spPr/>
    </dgm:pt>
    <dgm:pt modelId="{9618C4E1-6D08-D341-813B-4196CC1EE953}" type="pres">
      <dgm:prSet presAssocID="{1EA79E9D-0833-4715-AD29-38E569F65266}" presName="spacer" presStyleCnt="0"/>
      <dgm:spPr/>
    </dgm:pt>
    <dgm:pt modelId="{C884F971-7E61-6C44-AF20-D592B49A6695}" type="pres">
      <dgm:prSet presAssocID="{3D196E25-50ED-47A8-B255-2F632F40EA21}" presName="parentText" presStyleLbl="node1" presStyleIdx="1" presStyleCnt="7">
        <dgm:presLayoutVars>
          <dgm:chMax val="0"/>
          <dgm:bulletEnabled val="1"/>
        </dgm:presLayoutVars>
      </dgm:prSet>
      <dgm:spPr/>
    </dgm:pt>
    <dgm:pt modelId="{66836380-8130-624D-9BD6-F37013A3B9D1}" type="pres">
      <dgm:prSet presAssocID="{F9B7D666-C1F7-4610-B029-9B4533A2A100}" presName="spacer" presStyleCnt="0"/>
      <dgm:spPr/>
    </dgm:pt>
    <dgm:pt modelId="{1B739A1B-77C4-2345-989D-70EB9B01499C}" type="pres">
      <dgm:prSet presAssocID="{1BBF8BAF-B451-44A9-B87B-E77E6CD0275B}" presName="parentText" presStyleLbl="node1" presStyleIdx="2" presStyleCnt="7">
        <dgm:presLayoutVars>
          <dgm:chMax val="0"/>
          <dgm:bulletEnabled val="1"/>
        </dgm:presLayoutVars>
      </dgm:prSet>
      <dgm:spPr/>
    </dgm:pt>
    <dgm:pt modelId="{83AFE8E3-FBAF-D248-A366-5ED8A8FFD7B3}" type="pres">
      <dgm:prSet presAssocID="{6F7E3FEF-75C8-4387-86BB-E2F31218A5C6}" presName="spacer" presStyleCnt="0"/>
      <dgm:spPr/>
    </dgm:pt>
    <dgm:pt modelId="{93FDE466-C635-404D-9352-5C29C78DAE43}" type="pres">
      <dgm:prSet presAssocID="{144E3425-CD04-47A4-AA99-2D6F14C07AA9}" presName="parentText" presStyleLbl="node1" presStyleIdx="3" presStyleCnt="7">
        <dgm:presLayoutVars>
          <dgm:chMax val="0"/>
          <dgm:bulletEnabled val="1"/>
        </dgm:presLayoutVars>
      </dgm:prSet>
      <dgm:spPr/>
    </dgm:pt>
    <dgm:pt modelId="{38A717F2-A421-304D-92B2-D6FF8858882D}" type="pres">
      <dgm:prSet presAssocID="{6C0F514D-3661-4734-A26F-B47FC3DB0D6B}" presName="spacer" presStyleCnt="0"/>
      <dgm:spPr/>
    </dgm:pt>
    <dgm:pt modelId="{9B67610D-2F1A-0042-9A76-692FBD790F91}" type="pres">
      <dgm:prSet presAssocID="{82B4AD22-E580-4ED6-BE5B-40D33176ECFC}" presName="parentText" presStyleLbl="node1" presStyleIdx="4" presStyleCnt="7">
        <dgm:presLayoutVars>
          <dgm:chMax val="0"/>
          <dgm:bulletEnabled val="1"/>
        </dgm:presLayoutVars>
      </dgm:prSet>
      <dgm:spPr/>
    </dgm:pt>
    <dgm:pt modelId="{FA6CEB0D-55D0-BE4C-AB48-99109A6D4B2E}" type="pres">
      <dgm:prSet presAssocID="{0D1F750D-A1EF-4715-986E-E213BC7B7499}" presName="spacer" presStyleCnt="0"/>
      <dgm:spPr/>
    </dgm:pt>
    <dgm:pt modelId="{3730C9B6-3723-C04A-9ADE-57940B37C5B3}" type="pres">
      <dgm:prSet presAssocID="{49CEF4C8-A81B-455B-8E18-E2388FD5F782}" presName="parentText" presStyleLbl="node1" presStyleIdx="5" presStyleCnt="7">
        <dgm:presLayoutVars>
          <dgm:chMax val="0"/>
          <dgm:bulletEnabled val="1"/>
        </dgm:presLayoutVars>
      </dgm:prSet>
      <dgm:spPr/>
    </dgm:pt>
    <dgm:pt modelId="{C5DBEAE0-99B5-9F42-80B1-F26676E092A1}" type="pres">
      <dgm:prSet presAssocID="{48062D82-0FA5-4BE7-B17A-D77DDAF08D7D}" presName="spacer" presStyleCnt="0"/>
      <dgm:spPr/>
    </dgm:pt>
    <dgm:pt modelId="{EAE0F853-7E37-1B48-A753-D2070165FEDF}" type="pres">
      <dgm:prSet presAssocID="{1B4D6EEA-55DB-4F70-BDDD-27EF1A833239}" presName="parentText" presStyleLbl="node1" presStyleIdx="6" presStyleCnt="7">
        <dgm:presLayoutVars>
          <dgm:chMax val="0"/>
          <dgm:bulletEnabled val="1"/>
        </dgm:presLayoutVars>
      </dgm:prSet>
      <dgm:spPr/>
    </dgm:pt>
  </dgm:ptLst>
  <dgm:cxnLst>
    <dgm:cxn modelId="{B77ED213-9511-487C-B15B-B03E09DB1CA0}" srcId="{550203EB-02DF-414B-82DD-A47145AEDA91}" destId="{6B36E6B5-A2E5-4AF5-ACC4-6C3515297C25}" srcOrd="0" destOrd="0" parTransId="{8C1F773F-568A-48E9-8722-80170884AC98}" sibTransId="{1EA79E9D-0833-4715-AD29-38E569F65266}"/>
    <dgm:cxn modelId="{28D8C123-39E9-9B44-ABFA-BA2AEE503198}" type="presOf" srcId="{550203EB-02DF-414B-82DD-A47145AEDA91}" destId="{C38B0524-E95E-4444-980B-970CDC3141FB}" srcOrd="0" destOrd="0" presId="urn:microsoft.com/office/officeart/2005/8/layout/vList2"/>
    <dgm:cxn modelId="{8DD39E24-5A2E-AA46-BE9A-F1A8326EEFD9}" type="presOf" srcId="{49CEF4C8-A81B-455B-8E18-E2388FD5F782}" destId="{3730C9B6-3723-C04A-9ADE-57940B37C5B3}" srcOrd="0" destOrd="0" presId="urn:microsoft.com/office/officeart/2005/8/layout/vList2"/>
    <dgm:cxn modelId="{D074143B-C6E1-45A9-A0B3-A1EE47A0DE51}" srcId="{550203EB-02DF-414B-82DD-A47145AEDA91}" destId="{1B4D6EEA-55DB-4F70-BDDD-27EF1A833239}" srcOrd="6" destOrd="0" parTransId="{BB09CB27-10DB-43CC-A9A1-32A675D62F08}" sibTransId="{74AFB646-EC05-4D2D-9EBE-87AD62F72670}"/>
    <dgm:cxn modelId="{383BA53C-163A-0646-B0AD-E8504492C9C9}" type="presOf" srcId="{1B4D6EEA-55DB-4F70-BDDD-27EF1A833239}" destId="{EAE0F853-7E37-1B48-A753-D2070165FEDF}" srcOrd="0" destOrd="0" presId="urn:microsoft.com/office/officeart/2005/8/layout/vList2"/>
    <dgm:cxn modelId="{CAF9C73E-44C9-D34D-A039-22EE96F8BF1C}" type="presOf" srcId="{3D196E25-50ED-47A8-B255-2F632F40EA21}" destId="{C884F971-7E61-6C44-AF20-D592B49A6695}" srcOrd="0" destOrd="0" presId="urn:microsoft.com/office/officeart/2005/8/layout/vList2"/>
    <dgm:cxn modelId="{B2646D99-B365-42C7-9386-7D07423F4624}" srcId="{550203EB-02DF-414B-82DD-A47145AEDA91}" destId="{82B4AD22-E580-4ED6-BE5B-40D33176ECFC}" srcOrd="4" destOrd="0" parTransId="{A7B8E760-DFBD-4569-8C7F-773F6ABAC7E1}" sibTransId="{0D1F750D-A1EF-4715-986E-E213BC7B7499}"/>
    <dgm:cxn modelId="{6CAAE69F-B4FB-4776-8F18-09872F57AD48}" srcId="{550203EB-02DF-414B-82DD-A47145AEDA91}" destId="{144E3425-CD04-47A4-AA99-2D6F14C07AA9}" srcOrd="3" destOrd="0" parTransId="{9415FF7C-5C0A-453E-B756-EF6D29A2080D}" sibTransId="{6C0F514D-3661-4734-A26F-B47FC3DB0D6B}"/>
    <dgm:cxn modelId="{D2A8D5A2-F417-C44A-A445-3C0FA8E64D9D}" type="presOf" srcId="{82B4AD22-E580-4ED6-BE5B-40D33176ECFC}" destId="{9B67610D-2F1A-0042-9A76-692FBD790F91}" srcOrd="0" destOrd="0" presId="urn:microsoft.com/office/officeart/2005/8/layout/vList2"/>
    <dgm:cxn modelId="{3908A5BD-938F-443E-92E2-C6375F551170}" srcId="{550203EB-02DF-414B-82DD-A47145AEDA91}" destId="{49CEF4C8-A81B-455B-8E18-E2388FD5F782}" srcOrd="5" destOrd="0" parTransId="{8B400C7D-10DF-49CF-BB0D-28579FEDF99F}" sibTransId="{48062D82-0FA5-4BE7-B17A-D77DDAF08D7D}"/>
    <dgm:cxn modelId="{7C1291C0-AAFC-C84D-801D-5C40A8FFAD7A}" type="presOf" srcId="{144E3425-CD04-47A4-AA99-2D6F14C07AA9}" destId="{93FDE466-C635-404D-9352-5C29C78DAE43}" srcOrd="0" destOrd="0" presId="urn:microsoft.com/office/officeart/2005/8/layout/vList2"/>
    <dgm:cxn modelId="{87B439E6-7703-4C9C-945E-D82E405ADA45}" srcId="{550203EB-02DF-414B-82DD-A47145AEDA91}" destId="{3D196E25-50ED-47A8-B255-2F632F40EA21}" srcOrd="1" destOrd="0" parTransId="{7BB47874-2F79-4C79-A185-AB04F8E9F1D4}" sibTransId="{F9B7D666-C1F7-4610-B029-9B4533A2A100}"/>
    <dgm:cxn modelId="{D5F209E8-AF5A-434C-B236-867141DDFA16}" type="presOf" srcId="{1BBF8BAF-B451-44A9-B87B-E77E6CD0275B}" destId="{1B739A1B-77C4-2345-989D-70EB9B01499C}" srcOrd="0" destOrd="0" presId="urn:microsoft.com/office/officeart/2005/8/layout/vList2"/>
    <dgm:cxn modelId="{B26DFCEB-2433-4122-ACF0-7B8D6D36E7FB}" srcId="{550203EB-02DF-414B-82DD-A47145AEDA91}" destId="{1BBF8BAF-B451-44A9-B87B-E77E6CD0275B}" srcOrd="2" destOrd="0" parTransId="{D541FAAA-6F5E-4A5B-AF31-30349CD9C633}" sibTransId="{6F7E3FEF-75C8-4387-86BB-E2F31218A5C6}"/>
    <dgm:cxn modelId="{49BBA7F6-4575-9B48-8CDB-F0FB2A3EA79F}" type="presOf" srcId="{6B36E6B5-A2E5-4AF5-ACC4-6C3515297C25}" destId="{37208326-3537-6941-8582-1C6C58FF8DDF}" srcOrd="0" destOrd="0" presId="urn:microsoft.com/office/officeart/2005/8/layout/vList2"/>
    <dgm:cxn modelId="{3C31A288-6866-ED45-9CC2-9DCD5929A391}" type="presParOf" srcId="{C38B0524-E95E-4444-980B-970CDC3141FB}" destId="{37208326-3537-6941-8582-1C6C58FF8DDF}" srcOrd="0" destOrd="0" presId="urn:microsoft.com/office/officeart/2005/8/layout/vList2"/>
    <dgm:cxn modelId="{2194454B-A2D5-AA4C-BFFA-FEEDABCF8EFE}" type="presParOf" srcId="{C38B0524-E95E-4444-980B-970CDC3141FB}" destId="{9618C4E1-6D08-D341-813B-4196CC1EE953}" srcOrd="1" destOrd="0" presId="urn:microsoft.com/office/officeart/2005/8/layout/vList2"/>
    <dgm:cxn modelId="{1D4B4312-23DD-D544-8E8C-F468719A91F3}" type="presParOf" srcId="{C38B0524-E95E-4444-980B-970CDC3141FB}" destId="{C884F971-7E61-6C44-AF20-D592B49A6695}" srcOrd="2" destOrd="0" presId="urn:microsoft.com/office/officeart/2005/8/layout/vList2"/>
    <dgm:cxn modelId="{B6CFE1A8-87BC-F943-B7A6-512BF503C096}" type="presParOf" srcId="{C38B0524-E95E-4444-980B-970CDC3141FB}" destId="{66836380-8130-624D-9BD6-F37013A3B9D1}" srcOrd="3" destOrd="0" presId="urn:microsoft.com/office/officeart/2005/8/layout/vList2"/>
    <dgm:cxn modelId="{714C0ED8-8C50-8E4C-B1FA-00514624961B}" type="presParOf" srcId="{C38B0524-E95E-4444-980B-970CDC3141FB}" destId="{1B739A1B-77C4-2345-989D-70EB9B01499C}" srcOrd="4" destOrd="0" presId="urn:microsoft.com/office/officeart/2005/8/layout/vList2"/>
    <dgm:cxn modelId="{17EBD71E-A4B0-D445-9801-861EBCA5B1A9}" type="presParOf" srcId="{C38B0524-E95E-4444-980B-970CDC3141FB}" destId="{83AFE8E3-FBAF-D248-A366-5ED8A8FFD7B3}" srcOrd="5" destOrd="0" presId="urn:microsoft.com/office/officeart/2005/8/layout/vList2"/>
    <dgm:cxn modelId="{C7AB9D35-A834-E246-ADE9-54808AB61F2C}" type="presParOf" srcId="{C38B0524-E95E-4444-980B-970CDC3141FB}" destId="{93FDE466-C635-404D-9352-5C29C78DAE43}" srcOrd="6" destOrd="0" presId="urn:microsoft.com/office/officeart/2005/8/layout/vList2"/>
    <dgm:cxn modelId="{2A4DC432-CEC8-874F-928F-E3C76DF2E12F}" type="presParOf" srcId="{C38B0524-E95E-4444-980B-970CDC3141FB}" destId="{38A717F2-A421-304D-92B2-D6FF8858882D}" srcOrd="7" destOrd="0" presId="urn:microsoft.com/office/officeart/2005/8/layout/vList2"/>
    <dgm:cxn modelId="{CDBFB72D-4555-8F49-877A-1EE1CACAFF96}" type="presParOf" srcId="{C38B0524-E95E-4444-980B-970CDC3141FB}" destId="{9B67610D-2F1A-0042-9A76-692FBD790F91}" srcOrd="8" destOrd="0" presId="urn:microsoft.com/office/officeart/2005/8/layout/vList2"/>
    <dgm:cxn modelId="{0EE12364-257D-7244-B7F1-F09EE728BD27}" type="presParOf" srcId="{C38B0524-E95E-4444-980B-970CDC3141FB}" destId="{FA6CEB0D-55D0-BE4C-AB48-99109A6D4B2E}" srcOrd="9" destOrd="0" presId="urn:microsoft.com/office/officeart/2005/8/layout/vList2"/>
    <dgm:cxn modelId="{2BCA2A47-BD0B-8E4A-B012-5F40DE9A3B6A}" type="presParOf" srcId="{C38B0524-E95E-4444-980B-970CDC3141FB}" destId="{3730C9B6-3723-C04A-9ADE-57940B37C5B3}" srcOrd="10" destOrd="0" presId="urn:microsoft.com/office/officeart/2005/8/layout/vList2"/>
    <dgm:cxn modelId="{3873056A-D576-FA47-AB8F-08177EDC7762}" type="presParOf" srcId="{C38B0524-E95E-4444-980B-970CDC3141FB}" destId="{C5DBEAE0-99B5-9F42-80B1-F26676E092A1}" srcOrd="11" destOrd="0" presId="urn:microsoft.com/office/officeart/2005/8/layout/vList2"/>
    <dgm:cxn modelId="{8A2D1009-B9EA-544B-BF60-01752485C55F}" type="presParOf" srcId="{C38B0524-E95E-4444-980B-970CDC3141FB}" destId="{EAE0F853-7E37-1B48-A753-D2070165FEDF}" srcOrd="12"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3.xml><?xml version="1.0" encoding="utf-8"?>
<dgm:dataModel xmlns:dgm="http://schemas.openxmlformats.org/drawingml/2006/diagram" xmlns:a="http://schemas.openxmlformats.org/drawingml/2006/main">
  <dgm:ptLst>
    <dgm:pt modelId="{40821A40-775F-499F-ABC8-AB8E1FB3E2A8}" type="doc">
      <dgm:prSet loTypeId="urn:microsoft.com/office/officeart/2005/8/layout/vList2" loCatId="list" qsTypeId="urn:microsoft.com/office/officeart/2005/8/quickstyle/simple1" qsCatId="simple" csTypeId="urn:microsoft.com/office/officeart/2005/8/colors/colorful2" csCatId="colorful"/>
      <dgm:spPr/>
      <dgm:t>
        <a:bodyPr/>
        <a:lstStyle/>
        <a:p>
          <a:endParaRPr lang="en-US"/>
        </a:p>
      </dgm:t>
    </dgm:pt>
    <dgm:pt modelId="{ED557EBE-7C35-4B6C-B7FB-0E4174277E56}">
      <dgm:prSet/>
      <dgm:spPr/>
      <dgm:t>
        <a:bodyPr/>
        <a:lstStyle/>
        <a:p>
          <a:r>
            <a:rPr lang="en-GB"/>
            <a:t>Grey areas</a:t>
          </a:r>
          <a:endParaRPr lang="en-US"/>
        </a:p>
      </dgm:t>
    </dgm:pt>
    <dgm:pt modelId="{5EE6DB7E-2CEB-4EF6-B0D6-841A03CD04C3}" type="parTrans" cxnId="{B403F348-10DC-4D1A-8D90-0980897712AE}">
      <dgm:prSet/>
      <dgm:spPr/>
      <dgm:t>
        <a:bodyPr/>
        <a:lstStyle/>
        <a:p>
          <a:endParaRPr lang="en-US"/>
        </a:p>
      </dgm:t>
    </dgm:pt>
    <dgm:pt modelId="{A60DBDC1-7F57-4327-BB05-ADE943B6F186}" type="sibTrans" cxnId="{B403F348-10DC-4D1A-8D90-0980897712AE}">
      <dgm:prSet/>
      <dgm:spPr/>
      <dgm:t>
        <a:bodyPr/>
        <a:lstStyle/>
        <a:p>
          <a:endParaRPr lang="en-US"/>
        </a:p>
      </dgm:t>
    </dgm:pt>
    <dgm:pt modelId="{4D8113FD-C7D8-4BC8-BF2C-8CD089700139}">
      <dgm:prSet/>
      <dgm:spPr/>
      <dgm:t>
        <a:bodyPr/>
        <a:lstStyle/>
        <a:p>
          <a:r>
            <a:rPr lang="en-GB"/>
            <a:t>MDT</a:t>
          </a:r>
          <a:endParaRPr lang="en-US"/>
        </a:p>
      </dgm:t>
    </dgm:pt>
    <dgm:pt modelId="{C541B7AF-B161-462C-95A8-FD13ED6D131D}" type="parTrans" cxnId="{A41C0B60-CFEE-4D7F-B6B3-09F5651E7482}">
      <dgm:prSet/>
      <dgm:spPr/>
      <dgm:t>
        <a:bodyPr/>
        <a:lstStyle/>
        <a:p>
          <a:endParaRPr lang="en-US"/>
        </a:p>
      </dgm:t>
    </dgm:pt>
    <dgm:pt modelId="{DC4673F2-8557-4B99-824B-8A114AC1CC81}" type="sibTrans" cxnId="{A41C0B60-CFEE-4D7F-B6B3-09F5651E7482}">
      <dgm:prSet/>
      <dgm:spPr/>
      <dgm:t>
        <a:bodyPr/>
        <a:lstStyle/>
        <a:p>
          <a:endParaRPr lang="en-US"/>
        </a:p>
      </dgm:t>
    </dgm:pt>
    <dgm:pt modelId="{107EED00-23D3-4BDF-B737-AF096A099830}">
      <dgm:prSet/>
      <dgm:spPr/>
      <dgm:t>
        <a:bodyPr/>
        <a:lstStyle/>
        <a:p>
          <a:r>
            <a:rPr lang="en-GB"/>
            <a:t>Lack of consistency</a:t>
          </a:r>
          <a:endParaRPr lang="en-US"/>
        </a:p>
      </dgm:t>
    </dgm:pt>
    <dgm:pt modelId="{22D6B459-518C-4932-9C52-7D2AAD430B15}" type="parTrans" cxnId="{89006F0D-6C87-4786-8F50-ED05F2E0559B}">
      <dgm:prSet/>
      <dgm:spPr/>
      <dgm:t>
        <a:bodyPr/>
        <a:lstStyle/>
        <a:p>
          <a:endParaRPr lang="en-US"/>
        </a:p>
      </dgm:t>
    </dgm:pt>
    <dgm:pt modelId="{8D8EA070-8D85-43BE-8111-8F466CC25F80}" type="sibTrans" cxnId="{89006F0D-6C87-4786-8F50-ED05F2E0559B}">
      <dgm:prSet/>
      <dgm:spPr/>
      <dgm:t>
        <a:bodyPr/>
        <a:lstStyle/>
        <a:p>
          <a:endParaRPr lang="en-US"/>
        </a:p>
      </dgm:t>
    </dgm:pt>
    <dgm:pt modelId="{8CB14A93-84FC-4C26-8DCB-DCDEDDA6E82A}">
      <dgm:prSet/>
      <dgm:spPr/>
      <dgm:t>
        <a:bodyPr/>
        <a:lstStyle/>
        <a:p>
          <a:r>
            <a:rPr lang="en-GB"/>
            <a:t>Where is the line</a:t>
          </a:r>
          <a:endParaRPr lang="en-US"/>
        </a:p>
      </dgm:t>
    </dgm:pt>
    <dgm:pt modelId="{6227C8ED-5B5C-47D9-90DF-F3360C580F7B}" type="parTrans" cxnId="{1E6C6EE2-3B13-43D7-ADC3-8781E2B46E42}">
      <dgm:prSet/>
      <dgm:spPr/>
      <dgm:t>
        <a:bodyPr/>
        <a:lstStyle/>
        <a:p>
          <a:endParaRPr lang="en-US"/>
        </a:p>
      </dgm:t>
    </dgm:pt>
    <dgm:pt modelId="{7168C401-7486-47FF-B5E8-E80823C058D1}" type="sibTrans" cxnId="{1E6C6EE2-3B13-43D7-ADC3-8781E2B46E42}">
      <dgm:prSet/>
      <dgm:spPr/>
      <dgm:t>
        <a:bodyPr/>
        <a:lstStyle/>
        <a:p>
          <a:endParaRPr lang="en-US"/>
        </a:p>
      </dgm:t>
    </dgm:pt>
    <dgm:pt modelId="{D94D0D43-E906-F249-B8CA-6A78FA854CC7}" type="pres">
      <dgm:prSet presAssocID="{40821A40-775F-499F-ABC8-AB8E1FB3E2A8}" presName="linear" presStyleCnt="0">
        <dgm:presLayoutVars>
          <dgm:animLvl val="lvl"/>
          <dgm:resizeHandles val="exact"/>
        </dgm:presLayoutVars>
      </dgm:prSet>
      <dgm:spPr/>
    </dgm:pt>
    <dgm:pt modelId="{6F50B513-9CD6-0B4A-BEC2-0E656275AA89}" type="pres">
      <dgm:prSet presAssocID="{ED557EBE-7C35-4B6C-B7FB-0E4174277E56}" presName="parentText" presStyleLbl="node1" presStyleIdx="0" presStyleCnt="4">
        <dgm:presLayoutVars>
          <dgm:chMax val="0"/>
          <dgm:bulletEnabled val="1"/>
        </dgm:presLayoutVars>
      </dgm:prSet>
      <dgm:spPr/>
    </dgm:pt>
    <dgm:pt modelId="{B26792BF-DECA-DE43-BDED-AF8DE2460870}" type="pres">
      <dgm:prSet presAssocID="{A60DBDC1-7F57-4327-BB05-ADE943B6F186}" presName="spacer" presStyleCnt="0"/>
      <dgm:spPr/>
    </dgm:pt>
    <dgm:pt modelId="{AB2E38A0-AC44-684A-8723-6CF3481EC61E}" type="pres">
      <dgm:prSet presAssocID="{4D8113FD-C7D8-4BC8-BF2C-8CD089700139}" presName="parentText" presStyleLbl="node1" presStyleIdx="1" presStyleCnt="4">
        <dgm:presLayoutVars>
          <dgm:chMax val="0"/>
          <dgm:bulletEnabled val="1"/>
        </dgm:presLayoutVars>
      </dgm:prSet>
      <dgm:spPr/>
    </dgm:pt>
    <dgm:pt modelId="{1D8A3B34-2B79-8645-B157-2007C14D58E6}" type="pres">
      <dgm:prSet presAssocID="{DC4673F2-8557-4B99-824B-8A114AC1CC81}" presName="spacer" presStyleCnt="0"/>
      <dgm:spPr/>
    </dgm:pt>
    <dgm:pt modelId="{1A5E2CBE-890B-2344-B3EC-DA8C08A6BBF2}" type="pres">
      <dgm:prSet presAssocID="{107EED00-23D3-4BDF-B737-AF096A099830}" presName="parentText" presStyleLbl="node1" presStyleIdx="2" presStyleCnt="4">
        <dgm:presLayoutVars>
          <dgm:chMax val="0"/>
          <dgm:bulletEnabled val="1"/>
        </dgm:presLayoutVars>
      </dgm:prSet>
      <dgm:spPr/>
    </dgm:pt>
    <dgm:pt modelId="{A4AC877E-6898-3F48-BAB3-218F67F27234}" type="pres">
      <dgm:prSet presAssocID="{8D8EA070-8D85-43BE-8111-8F466CC25F80}" presName="spacer" presStyleCnt="0"/>
      <dgm:spPr/>
    </dgm:pt>
    <dgm:pt modelId="{751F41A2-1136-3044-8F88-1655778AE993}" type="pres">
      <dgm:prSet presAssocID="{8CB14A93-84FC-4C26-8DCB-DCDEDDA6E82A}" presName="parentText" presStyleLbl="node1" presStyleIdx="3" presStyleCnt="4">
        <dgm:presLayoutVars>
          <dgm:chMax val="0"/>
          <dgm:bulletEnabled val="1"/>
        </dgm:presLayoutVars>
      </dgm:prSet>
      <dgm:spPr/>
    </dgm:pt>
  </dgm:ptLst>
  <dgm:cxnLst>
    <dgm:cxn modelId="{89006F0D-6C87-4786-8F50-ED05F2E0559B}" srcId="{40821A40-775F-499F-ABC8-AB8E1FB3E2A8}" destId="{107EED00-23D3-4BDF-B737-AF096A099830}" srcOrd="2" destOrd="0" parTransId="{22D6B459-518C-4932-9C52-7D2AAD430B15}" sibTransId="{8D8EA070-8D85-43BE-8111-8F466CC25F80}"/>
    <dgm:cxn modelId="{4DA9FC45-8978-7743-8584-9F1E8ABA6292}" type="presOf" srcId="{8CB14A93-84FC-4C26-8DCB-DCDEDDA6E82A}" destId="{751F41A2-1136-3044-8F88-1655778AE993}" srcOrd="0" destOrd="0" presId="urn:microsoft.com/office/officeart/2005/8/layout/vList2"/>
    <dgm:cxn modelId="{B403F348-10DC-4D1A-8D90-0980897712AE}" srcId="{40821A40-775F-499F-ABC8-AB8E1FB3E2A8}" destId="{ED557EBE-7C35-4B6C-B7FB-0E4174277E56}" srcOrd="0" destOrd="0" parTransId="{5EE6DB7E-2CEB-4EF6-B0D6-841A03CD04C3}" sibTransId="{A60DBDC1-7F57-4327-BB05-ADE943B6F186}"/>
    <dgm:cxn modelId="{A41C0B60-CFEE-4D7F-B6B3-09F5651E7482}" srcId="{40821A40-775F-499F-ABC8-AB8E1FB3E2A8}" destId="{4D8113FD-C7D8-4BC8-BF2C-8CD089700139}" srcOrd="1" destOrd="0" parTransId="{C541B7AF-B161-462C-95A8-FD13ED6D131D}" sibTransId="{DC4673F2-8557-4B99-824B-8A114AC1CC81}"/>
    <dgm:cxn modelId="{696CAD7C-3D1C-E14C-B76B-553580CED041}" type="presOf" srcId="{40821A40-775F-499F-ABC8-AB8E1FB3E2A8}" destId="{D94D0D43-E906-F249-B8CA-6A78FA854CC7}" srcOrd="0" destOrd="0" presId="urn:microsoft.com/office/officeart/2005/8/layout/vList2"/>
    <dgm:cxn modelId="{467C2383-030F-6D43-BE67-06142852E0C8}" type="presOf" srcId="{4D8113FD-C7D8-4BC8-BF2C-8CD089700139}" destId="{AB2E38A0-AC44-684A-8723-6CF3481EC61E}" srcOrd="0" destOrd="0" presId="urn:microsoft.com/office/officeart/2005/8/layout/vList2"/>
    <dgm:cxn modelId="{03F72786-B2B9-3A42-95FD-C7C9F3418DFB}" type="presOf" srcId="{107EED00-23D3-4BDF-B737-AF096A099830}" destId="{1A5E2CBE-890B-2344-B3EC-DA8C08A6BBF2}" srcOrd="0" destOrd="0" presId="urn:microsoft.com/office/officeart/2005/8/layout/vList2"/>
    <dgm:cxn modelId="{059CA287-7249-A442-9364-F7171D772A4C}" type="presOf" srcId="{ED557EBE-7C35-4B6C-B7FB-0E4174277E56}" destId="{6F50B513-9CD6-0B4A-BEC2-0E656275AA89}" srcOrd="0" destOrd="0" presId="urn:microsoft.com/office/officeart/2005/8/layout/vList2"/>
    <dgm:cxn modelId="{1E6C6EE2-3B13-43D7-ADC3-8781E2B46E42}" srcId="{40821A40-775F-499F-ABC8-AB8E1FB3E2A8}" destId="{8CB14A93-84FC-4C26-8DCB-DCDEDDA6E82A}" srcOrd="3" destOrd="0" parTransId="{6227C8ED-5B5C-47D9-90DF-F3360C580F7B}" sibTransId="{7168C401-7486-47FF-B5E8-E80823C058D1}"/>
    <dgm:cxn modelId="{C3D39A54-2C01-CA49-82B8-581C354A8625}" type="presParOf" srcId="{D94D0D43-E906-F249-B8CA-6A78FA854CC7}" destId="{6F50B513-9CD6-0B4A-BEC2-0E656275AA89}" srcOrd="0" destOrd="0" presId="urn:microsoft.com/office/officeart/2005/8/layout/vList2"/>
    <dgm:cxn modelId="{96EFFA97-51E6-B144-9962-6B0B3AE1E7C6}" type="presParOf" srcId="{D94D0D43-E906-F249-B8CA-6A78FA854CC7}" destId="{B26792BF-DECA-DE43-BDED-AF8DE2460870}" srcOrd="1" destOrd="0" presId="urn:microsoft.com/office/officeart/2005/8/layout/vList2"/>
    <dgm:cxn modelId="{30309152-2ED3-FF46-8E56-E12D971F0E3E}" type="presParOf" srcId="{D94D0D43-E906-F249-B8CA-6A78FA854CC7}" destId="{AB2E38A0-AC44-684A-8723-6CF3481EC61E}" srcOrd="2" destOrd="0" presId="urn:microsoft.com/office/officeart/2005/8/layout/vList2"/>
    <dgm:cxn modelId="{05321E08-A785-2A40-9C7D-C5A8AE8FBA73}" type="presParOf" srcId="{D94D0D43-E906-F249-B8CA-6A78FA854CC7}" destId="{1D8A3B34-2B79-8645-B157-2007C14D58E6}" srcOrd="3" destOrd="0" presId="urn:microsoft.com/office/officeart/2005/8/layout/vList2"/>
    <dgm:cxn modelId="{18DC5E43-7C0A-A74E-AEC3-C076D34F3B3B}" type="presParOf" srcId="{D94D0D43-E906-F249-B8CA-6A78FA854CC7}" destId="{1A5E2CBE-890B-2344-B3EC-DA8C08A6BBF2}" srcOrd="4" destOrd="0" presId="urn:microsoft.com/office/officeart/2005/8/layout/vList2"/>
    <dgm:cxn modelId="{55308599-96BC-2947-B4EC-4B5B3872749E}" type="presParOf" srcId="{D94D0D43-E906-F249-B8CA-6A78FA854CC7}" destId="{A4AC877E-6898-3F48-BAB3-218F67F27234}" srcOrd="5" destOrd="0" presId="urn:microsoft.com/office/officeart/2005/8/layout/vList2"/>
    <dgm:cxn modelId="{E83A55A1-2E33-7440-81B1-DC4C45C96371}" type="presParOf" srcId="{D94D0D43-E906-F249-B8CA-6A78FA854CC7}" destId="{751F41A2-1136-3044-8F88-1655778AE993}" srcOrd="6"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4.xml><?xml version="1.0" encoding="utf-8"?>
<dgm:dataModel xmlns:dgm="http://schemas.openxmlformats.org/drawingml/2006/diagram" xmlns:a="http://schemas.openxmlformats.org/drawingml/2006/main">
  <dgm:ptLst>
    <dgm:pt modelId="{DFE25EE4-A142-4D1B-8EF3-3E7E044E34F4}" type="doc">
      <dgm:prSet loTypeId="urn:microsoft.com/office/officeart/2005/8/layout/vList2" loCatId="list" qsTypeId="urn:microsoft.com/office/officeart/2005/8/quickstyle/simple1" qsCatId="simple" csTypeId="urn:microsoft.com/office/officeart/2005/8/colors/colorful2" csCatId="colorful"/>
      <dgm:spPr/>
      <dgm:t>
        <a:bodyPr/>
        <a:lstStyle/>
        <a:p>
          <a:endParaRPr lang="en-US"/>
        </a:p>
      </dgm:t>
    </dgm:pt>
    <dgm:pt modelId="{7FB05DFC-CE6C-4EDE-9121-8D0D40263DC4}">
      <dgm:prSet/>
      <dgm:spPr/>
      <dgm:t>
        <a:bodyPr/>
        <a:lstStyle/>
        <a:p>
          <a:r>
            <a:rPr lang="en-GB"/>
            <a:t>No experience</a:t>
          </a:r>
          <a:endParaRPr lang="en-US"/>
        </a:p>
      </dgm:t>
    </dgm:pt>
    <dgm:pt modelId="{BE60B204-68E2-4F7C-9FB8-A723A73464FC}" type="parTrans" cxnId="{DC664E05-3C8A-44D1-B131-C24727F24F45}">
      <dgm:prSet/>
      <dgm:spPr/>
      <dgm:t>
        <a:bodyPr/>
        <a:lstStyle/>
        <a:p>
          <a:endParaRPr lang="en-US"/>
        </a:p>
      </dgm:t>
    </dgm:pt>
    <dgm:pt modelId="{0DA8A340-B501-4BE3-BD97-7F50D7F3DD21}" type="sibTrans" cxnId="{DC664E05-3C8A-44D1-B131-C24727F24F45}">
      <dgm:prSet/>
      <dgm:spPr/>
      <dgm:t>
        <a:bodyPr/>
        <a:lstStyle/>
        <a:p>
          <a:endParaRPr lang="en-US"/>
        </a:p>
      </dgm:t>
    </dgm:pt>
    <dgm:pt modelId="{425AE91B-8B87-497F-B452-01D3CA583821}">
      <dgm:prSet/>
      <dgm:spPr/>
      <dgm:t>
        <a:bodyPr/>
        <a:lstStyle/>
        <a:p>
          <a:r>
            <a:rPr lang="en-GB"/>
            <a:t>Little understanding</a:t>
          </a:r>
          <a:endParaRPr lang="en-US"/>
        </a:p>
      </dgm:t>
    </dgm:pt>
    <dgm:pt modelId="{2B5C52F7-B866-49A8-91A3-88EB92D12567}" type="parTrans" cxnId="{A325EC21-DE65-423F-A86A-09299831C3F0}">
      <dgm:prSet/>
      <dgm:spPr/>
      <dgm:t>
        <a:bodyPr/>
        <a:lstStyle/>
        <a:p>
          <a:endParaRPr lang="en-US"/>
        </a:p>
      </dgm:t>
    </dgm:pt>
    <dgm:pt modelId="{5D14D251-838C-4DBD-BF7B-9ED86BE1D51E}" type="sibTrans" cxnId="{A325EC21-DE65-423F-A86A-09299831C3F0}">
      <dgm:prSet/>
      <dgm:spPr/>
      <dgm:t>
        <a:bodyPr/>
        <a:lstStyle/>
        <a:p>
          <a:endParaRPr lang="en-US"/>
        </a:p>
      </dgm:t>
    </dgm:pt>
    <dgm:pt modelId="{5DF96736-8382-4510-B372-03CB9B23185C}">
      <dgm:prSet/>
      <dgm:spPr/>
      <dgm:t>
        <a:bodyPr/>
        <a:lstStyle/>
        <a:p>
          <a:r>
            <a:rPr lang="en-GB"/>
            <a:t>Expectation</a:t>
          </a:r>
          <a:endParaRPr lang="en-US"/>
        </a:p>
      </dgm:t>
    </dgm:pt>
    <dgm:pt modelId="{05F5CD8D-B1DB-430E-A0D7-F6353C83C171}" type="parTrans" cxnId="{2ACBCBBE-B35F-4B46-A3E4-D2D4B4C9C6FF}">
      <dgm:prSet/>
      <dgm:spPr/>
      <dgm:t>
        <a:bodyPr/>
        <a:lstStyle/>
        <a:p>
          <a:endParaRPr lang="en-US"/>
        </a:p>
      </dgm:t>
    </dgm:pt>
    <dgm:pt modelId="{BA2D709F-3340-40F7-AC0B-FE213C4254F2}" type="sibTrans" cxnId="{2ACBCBBE-B35F-4B46-A3E4-D2D4B4C9C6FF}">
      <dgm:prSet/>
      <dgm:spPr/>
      <dgm:t>
        <a:bodyPr/>
        <a:lstStyle/>
        <a:p>
          <a:endParaRPr lang="en-US"/>
        </a:p>
      </dgm:t>
    </dgm:pt>
    <dgm:pt modelId="{8FB20016-F122-4389-B6B8-28674BAFAEED}">
      <dgm:prSet/>
      <dgm:spPr/>
      <dgm:t>
        <a:bodyPr/>
        <a:lstStyle/>
        <a:p>
          <a:r>
            <a:rPr lang="en-GB"/>
            <a:t>Lack of funding</a:t>
          </a:r>
          <a:endParaRPr lang="en-US"/>
        </a:p>
      </dgm:t>
    </dgm:pt>
    <dgm:pt modelId="{A4CC435F-B97A-4748-A390-E04D876F4C37}" type="parTrans" cxnId="{E28583FA-ECC0-4D6D-9C7A-BE1E144CB6EA}">
      <dgm:prSet/>
      <dgm:spPr/>
      <dgm:t>
        <a:bodyPr/>
        <a:lstStyle/>
        <a:p>
          <a:endParaRPr lang="en-US"/>
        </a:p>
      </dgm:t>
    </dgm:pt>
    <dgm:pt modelId="{61B2AF8D-36DA-4F95-B604-8F331CA7748C}" type="sibTrans" cxnId="{E28583FA-ECC0-4D6D-9C7A-BE1E144CB6EA}">
      <dgm:prSet/>
      <dgm:spPr/>
      <dgm:t>
        <a:bodyPr/>
        <a:lstStyle/>
        <a:p>
          <a:endParaRPr lang="en-US"/>
        </a:p>
      </dgm:t>
    </dgm:pt>
    <dgm:pt modelId="{3FD5FEBA-5CB3-4BC3-8B11-C9070D49FE83}">
      <dgm:prSet/>
      <dgm:spPr/>
      <dgm:t>
        <a:bodyPr/>
        <a:lstStyle/>
        <a:p>
          <a:r>
            <a:rPr lang="en-GB"/>
            <a:t>Amount of paperwork</a:t>
          </a:r>
          <a:endParaRPr lang="en-US"/>
        </a:p>
      </dgm:t>
    </dgm:pt>
    <dgm:pt modelId="{00B242A7-90F6-40A7-A145-DC75D2BF22B5}" type="parTrans" cxnId="{03E2AE27-6E26-4A2D-A12E-78D1253BF8CD}">
      <dgm:prSet/>
      <dgm:spPr/>
      <dgm:t>
        <a:bodyPr/>
        <a:lstStyle/>
        <a:p>
          <a:endParaRPr lang="en-US"/>
        </a:p>
      </dgm:t>
    </dgm:pt>
    <dgm:pt modelId="{C1665F06-F742-4FAC-8A6A-A81B4C47E4CD}" type="sibTrans" cxnId="{03E2AE27-6E26-4A2D-A12E-78D1253BF8CD}">
      <dgm:prSet/>
      <dgm:spPr/>
      <dgm:t>
        <a:bodyPr/>
        <a:lstStyle/>
        <a:p>
          <a:endParaRPr lang="en-US"/>
        </a:p>
      </dgm:t>
    </dgm:pt>
    <dgm:pt modelId="{84D30022-130A-F24E-8251-FAC1711C1DEA}" type="pres">
      <dgm:prSet presAssocID="{DFE25EE4-A142-4D1B-8EF3-3E7E044E34F4}" presName="linear" presStyleCnt="0">
        <dgm:presLayoutVars>
          <dgm:animLvl val="lvl"/>
          <dgm:resizeHandles val="exact"/>
        </dgm:presLayoutVars>
      </dgm:prSet>
      <dgm:spPr/>
    </dgm:pt>
    <dgm:pt modelId="{ED75F490-0E84-7341-8B68-53D79223D4EB}" type="pres">
      <dgm:prSet presAssocID="{7FB05DFC-CE6C-4EDE-9121-8D0D40263DC4}" presName="parentText" presStyleLbl="node1" presStyleIdx="0" presStyleCnt="5">
        <dgm:presLayoutVars>
          <dgm:chMax val="0"/>
          <dgm:bulletEnabled val="1"/>
        </dgm:presLayoutVars>
      </dgm:prSet>
      <dgm:spPr/>
    </dgm:pt>
    <dgm:pt modelId="{98825783-F520-6549-8A20-7CAAAC530F1C}" type="pres">
      <dgm:prSet presAssocID="{0DA8A340-B501-4BE3-BD97-7F50D7F3DD21}" presName="spacer" presStyleCnt="0"/>
      <dgm:spPr/>
    </dgm:pt>
    <dgm:pt modelId="{FFBF8E7F-C586-7944-9FD7-7E0FACC66962}" type="pres">
      <dgm:prSet presAssocID="{425AE91B-8B87-497F-B452-01D3CA583821}" presName="parentText" presStyleLbl="node1" presStyleIdx="1" presStyleCnt="5">
        <dgm:presLayoutVars>
          <dgm:chMax val="0"/>
          <dgm:bulletEnabled val="1"/>
        </dgm:presLayoutVars>
      </dgm:prSet>
      <dgm:spPr/>
    </dgm:pt>
    <dgm:pt modelId="{52D522A8-9C55-4348-B45C-C2E526C58B48}" type="pres">
      <dgm:prSet presAssocID="{5D14D251-838C-4DBD-BF7B-9ED86BE1D51E}" presName="spacer" presStyleCnt="0"/>
      <dgm:spPr/>
    </dgm:pt>
    <dgm:pt modelId="{C76ADEEC-C880-F84C-A2DC-E25B01AA129A}" type="pres">
      <dgm:prSet presAssocID="{5DF96736-8382-4510-B372-03CB9B23185C}" presName="parentText" presStyleLbl="node1" presStyleIdx="2" presStyleCnt="5">
        <dgm:presLayoutVars>
          <dgm:chMax val="0"/>
          <dgm:bulletEnabled val="1"/>
        </dgm:presLayoutVars>
      </dgm:prSet>
      <dgm:spPr/>
    </dgm:pt>
    <dgm:pt modelId="{84B6692F-42BE-5449-A17D-352945296AC9}" type="pres">
      <dgm:prSet presAssocID="{BA2D709F-3340-40F7-AC0B-FE213C4254F2}" presName="spacer" presStyleCnt="0"/>
      <dgm:spPr/>
    </dgm:pt>
    <dgm:pt modelId="{B7DE4C01-5E04-8B4F-8DE0-B13A8E12459A}" type="pres">
      <dgm:prSet presAssocID="{8FB20016-F122-4389-B6B8-28674BAFAEED}" presName="parentText" presStyleLbl="node1" presStyleIdx="3" presStyleCnt="5">
        <dgm:presLayoutVars>
          <dgm:chMax val="0"/>
          <dgm:bulletEnabled val="1"/>
        </dgm:presLayoutVars>
      </dgm:prSet>
      <dgm:spPr/>
    </dgm:pt>
    <dgm:pt modelId="{FFCCCC57-3100-8D44-AFED-C3F0859EE3B1}" type="pres">
      <dgm:prSet presAssocID="{61B2AF8D-36DA-4F95-B604-8F331CA7748C}" presName="spacer" presStyleCnt="0"/>
      <dgm:spPr/>
    </dgm:pt>
    <dgm:pt modelId="{0CCD0BDC-6DB8-BF48-96A6-F08808CC3366}" type="pres">
      <dgm:prSet presAssocID="{3FD5FEBA-5CB3-4BC3-8B11-C9070D49FE83}" presName="parentText" presStyleLbl="node1" presStyleIdx="4" presStyleCnt="5">
        <dgm:presLayoutVars>
          <dgm:chMax val="0"/>
          <dgm:bulletEnabled val="1"/>
        </dgm:presLayoutVars>
      </dgm:prSet>
      <dgm:spPr/>
    </dgm:pt>
  </dgm:ptLst>
  <dgm:cxnLst>
    <dgm:cxn modelId="{DC664E05-3C8A-44D1-B131-C24727F24F45}" srcId="{DFE25EE4-A142-4D1B-8EF3-3E7E044E34F4}" destId="{7FB05DFC-CE6C-4EDE-9121-8D0D40263DC4}" srcOrd="0" destOrd="0" parTransId="{BE60B204-68E2-4F7C-9FB8-A723A73464FC}" sibTransId="{0DA8A340-B501-4BE3-BD97-7F50D7F3DD21}"/>
    <dgm:cxn modelId="{BCCFEA16-F148-D146-BE4E-CC12499EEF9D}" type="presOf" srcId="{425AE91B-8B87-497F-B452-01D3CA583821}" destId="{FFBF8E7F-C586-7944-9FD7-7E0FACC66962}" srcOrd="0" destOrd="0" presId="urn:microsoft.com/office/officeart/2005/8/layout/vList2"/>
    <dgm:cxn modelId="{A325EC21-DE65-423F-A86A-09299831C3F0}" srcId="{DFE25EE4-A142-4D1B-8EF3-3E7E044E34F4}" destId="{425AE91B-8B87-497F-B452-01D3CA583821}" srcOrd="1" destOrd="0" parTransId="{2B5C52F7-B866-49A8-91A3-88EB92D12567}" sibTransId="{5D14D251-838C-4DBD-BF7B-9ED86BE1D51E}"/>
    <dgm:cxn modelId="{03E2AE27-6E26-4A2D-A12E-78D1253BF8CD}" srcId="{DFE25EE4-A142-4D1B-8EF3-3E7E044E34F4}" destId="{3FD5FEBA-5CB3-4BC3-8B11-C9070D49FE83}" srcOrd="4" destOrd="0" parTransId="{00B242A7-90F6-40A7-A145-DC75D2BF22B5}" sibTransId="{C1665F06-F742-4FAC-8A6A-A81B4C47E4CD}"/>
    <dgm:cxn modelId="{2CB4309F-A33E-984C-BC52-C91C440900AB}" type="presOf" srcId="{8FB20016-F122-4389-B6B8-28674BAFAEED}" destId="{B7DE4C01-5E04-8B4F-8DE0-B13A8E12459A}" srcOrd="0" destOrd="0" presId="urn:microsoft.com/office/officeart/2005/8/layout/vList2"/>
    <dgm:cxn modelId="{11D365AF-3410-B34A-94D8-D61EC9E3D551}" type="presOf" srcId="{7FB05DFC-CE6C-4EDE-9121-8D0D40263DC4}" destId="{ED75F490-0E84-7341-8B68-53D79223D4EB}" srcOrd="0" destOrd="0" presId="urn:microsoft.com/office/officeart/2005/8/layout/vList2"/>
    <dgm:cxn modelId="{A0191EB7-364F-1C44-95C5-6322334278BC}" type="presOf" srcId="{DFE25EE4-A142-4D1B-8EF3-3E7E044E34F4}" destId="{84D30022-130A-F24E-8251-FAC1711C1DEA}" srcOrd="0" destOrd="0" presId="urn:microsoft.com/office/officeart/2005/8/layout/vList2"/>
    <dgm:cxn modelId="{62E8D2BB-946E-6742-B666-B883BB79065D}" type="presOf" srcId="{3FD5FEBA-5CB3-4BC3-8B11-C9070D49FE83}" destId="{0CCD0BDC-6DB8-BF48-96A6-F08808CC3366}" srcOrd="0" destOrd="0" presId="urn:microsoft.com/office/officeart/2005/8/layout/vList2"/>
    <dgm:cxn modelId="{2ACBCBBE-B35F-4B46-A3E4-D2D4B4C9C6FF}" srcId="{DFE25EE4-A142-4D1B-8EF3-3E7E044E34F4}" destId="{5DF96736-8382-4510-B372-03CB9B23185C}" srcOrd="2" destOrd="0" parTransId="{05F5CD8D-B1DB-430E-A0D7-F6353C83C171}" sibTransId="{BA2D709F-3340-40F7-AC0B-FE213C4254F2}"/>
    <dgm:cxn modelId="{7D5C1DFA-1B51-2D4D-BFC5-481CC469112C}" type="presOf" srcId="{5DF96736-8382-4510-B372-03CB9B23185C}" destId="{C76ADEEC-C880-F84C-A2DC-E25B01AA129A}" srcOrd="0" destOrd="0" presId="urn:microsoft.com/office/officeart/2005/8/layout/vList2"/>
    <dgm:cxn modelId="{E28583FA-ECC0-4D6D-9C7A-BE1E144CB6EA}" srcId="{DFE25EE4-A142-4D1B-8EF3-3E7E044E34F4}" destId="{8FB20016-F122-4389-B6B8-28674BAFAEED}" srcOrd="3" destOrd="0" parTransId="{A4CC435F-B97A-4748-A390-E04D876F4C37}" sibTransId="{61B2AF8D-36DA-4F95-B604-8F331CA7748C}"/>
    <dgm:cxn modelId="{B44090BC-62B6-984F-ACFE-CB606A78DEC9}" type="presParOf" srcId="{84D30022-130A-F24E-8251-FAC1711C1DEA}" destId="{ED75F490-0E84-7341-8B68-53D79223D4EB}" srcOrd="0" destOrd="0" presId="urn:microsoft.com/office/officeart/2005/8/layout/vList2"/>
    <dgm:cxn modelId="{0B792E55-4400-B74D-961A-DB0A4A9552CC}" type="presParOf" srcId="{84D30022-130A-F24E-8251-FAC1711C1DEA}" destId="{98825783-F520-6549-8A20-7CAAAC530F1C}" srcOrd="1" destOrd="0" presId="urn:microsoft.com/office/officeart/2005/8/layout/vList2"/>
    <dgm:cxn modelId="{10C7AD59-67E4-0F44-A2C7-C5B49D628264}" type="presParOf" srcId="{84D30022-130A-F24E-8251-FAC1711C1DEA}" destId="{FFBF8E7F-C586-7944-9FD7-7E0FACC66962}" srcOrd="2" destOrd="0" presId="urn:microsoft.com/office/officeart/2005/8/layout/vList2"/>
    <dgm:cxn modelId="{52218B9B-F421-744C-86A7-589E0DFAC0C9}" type="presParOf" srcId="{84D30022-130A-F24E-8251-FAC1711C1DEA}" destId="{52D522A8-9C55-4348-B45C-C2E526C58B48}" srcOrd="3" destOrd="0" presId="urn:microsoft.com/office/officeart/2005/8/layout/vList2"/>
    <dgm:cxn modelId="{20FBF9A3-1615-9C47-BF0E-DD24E8744D29}" type="presParOf" srcId="{84D30022-130A-F24E-8251-FAC1711C1DEA}" destId="{C76ADEEC-C880-F84C-A2DC-E25B01AA129A}" srcOrd="4" destOrd="0" presId="urn:microsoft.com/office/officeart/2005/8/layout/vList2"/>
    <dgm:cxn modelId="{7BD15B77-C021-2F45-96E3-12B833C31CE5}" type="presParOf" srcId="{84D30022-130A-F24E-8251-FAC1711C1DEA}" destId="{84B6692F-42BE-5449-A17D-352945296AC9}" srcOrd="5" destOrd="0" presId="urn:microsoft.com/office/officeart/2005/8/layout/vList2"/>
    <dgm:cxn modelId="{DE1531F2-F31E-8349-BAF3-FC77CCA0E896}" type="presParOf" srcId="{84D30022-130A-F24E-8251-FAC1711C1DEA}" destId="{B7DE4C01-5E04-8B4F-8DE0-B13A8E12459A}" srcOrd="6" destOrd="0" presId="urn:microsoft.com/office/officeart/2005/8/layout/vList2"/>
    <dgm:cxn modelId="{2F98D95F-0659-EF48-BA8E-E0C51FF00020}" type="presParOf" srcId="{84D30022-130A-F24E-8251-FAC1711C1DEA}" destId="{FFCCCC57-3100-8D44-AFED-C3F0859EE3B1}" srcOrd="7" destOrd="0" presId="urn:microsoft.com/office/officeart/2005/8/layout/vList2"/>
    <dgm:cxn modelId="{95DBCE1E-8AF0-A44B-A14F-ABD7C3F3F6E2}" type="presParOf" srcId="{84D30022-130A-F24E-8251-FAC1711C1DEA}" destId="{0CCD0BDC-6DB8-BF48-96A6-F08808CC3366}" srcOrd="8"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5.xml><?xml version="1.0" encoding="utf-8"?>
<dgm:dataModel xmlns:dgm="http://schemas.openxmlformats.org/drawingml/2006/diagram" xmlns:a="http://schemas.openxmlformats.org/drawingml/2006/main">
  <dgm:ptLst>
    <dgm:pt modelId="{8663754C-01F5-47F9-B069-10B499C076FD}"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F39FBA48-F0E6-4799-A776-9A82D7C592A2}">
      <dgm:prSet/>
      <dgm:spPr/>
      <dgm:t>
        <a:bodyPr/>
        <a:lstStyle/>
        <a:p>
          <a:r>
            <a:rPr lang="en-GB"/>
            <a:t>More appreciation</a:t>
          </a:r>
          <a:endParaRPr lang="en-US"/>
        </a:p>
      </dgm:t>
    </dgm:pt>
    <dgm:pt modelId="{E97A3278-3478-4CF4-BA73-3419A851726A}" type="parTrans" cxnId="{2702DDE1-1461-41DE-9E62-ED142D04690C}">
      <dgm:prSet/>
      <dgm:spPr/>
      <dgm:t>
        <a:bodyPr/>
        <a:lstStyle/>
        <a:p>
          <a:endParaRPr lang="en-US"/>
        </a:p>
      </dgm:t>
    </dgm:pt>
    <dgm:pt modelId="{E71AA812-5B6F-4C76-AEC0-DB5665A3D316}" type="sibTrans" cxnId="{2702DDE1-1461-41DE-9E62-ED142D04690C}">
      <dgm:prSet/>
      <dgm:spPr/>
      <dgm:t>
        <a:bodyPr/>
        <a:lstStyle/>
        <a:p>
          <a:endParaRPr lang="en-US"/>
        </a:p>
      </dgm:t>
    </dgm:pt>
    <dgm:pt modelId="{1AB28568-6990-4B99-8695-8646BBE4F897}">
      <dgm:prSet/>
      <dgm:spPr/>
      <dgm:t>
        <a:bodyPr/>
        <a:lstStyle/>
        <a:p>
          <a:r>
            <a:rPr lang="en-GB"/>
            <a:t>Level of pay</a:t>
          </a:r>
          <a:endParaRPr lang="en-US"/>
        </a:p>
      </dgm:t>
    </dgm:pt>
    <dgm:pt modelId="{856B429A-49B8-4E97-A473-52FF9117863F}" type="parTrans" cxnId="{DFC08BB2-EF17-4DB2-A62F-FFBE18F41DBF}">
      <dgm:prSet/>
      <dgm:spPr/>
      <dgm:t>
        <a:bodyPr/>
        <a:lstStyle/>
        <a:p>
          <a:endParaRPr lang="en-US"/>
        </a:p>
      </dgm:t>
    </dgm:pt>
    <dgm:pt modelId="{EF396C0E-7672-45CD-A0BD-D3C012D567AC}" type="sibTrans" cxnId="{DFC08BB2-EF17-4DB2-A62F-FFBE18F41DBF}">
      <dgm:prSet/>
      <dgm:spPr/>
      <dgm:t>
        <a:bodyPr/>
        <a:lstStyle/>
        <a:p>
          <a:endParaRPr lang="en-US"/>
        </a:p>
      </dgm:t>
    </dgm:pt>
    <dgm:pt modelId="{162B4E0B-F11C-4530-AAEB-736CE40AB655}">
      <dgm:prSet/>
      <dgm:spPr/>
      <dgm:t>
        <a:bodyPr/>
        <a:lstStyle/>
        <a:p>
          <a:r>
            <a:rPr lang="en-GB"/>
            <a:t>Delivery of training</a:t>
          </a:r>
          <a:endParaRPr lang="en-US"/>
        </a:p>
      </dgm:t>
    </dgm:pt>
    <dgm:pt modelId="{870046FA-4441-42AE-8098-4485C702454D}" type="parTrans" cxnId="{B2374C17-287C-4997-94C4-5DDF7880CF91}">
      <dgm:prSet/>
      <dgm:spPr/>
      <dgm:t>
        <a:bodyPr/>
        <a:lstStyle/>
        <a:p>
          <a:endParaRPr lang="en-US"/>
        </a:p>
      </dgm:t>
    </dgm:pt>
    <dgm:pt modelId="{DB1FCA70-F22C-4FC4-B6DA-CDA4660EAFCC}" type="sibTrans" cxnId="{B2374C17-287C-4997-94C4-5DDF7880CF91}">
      <dgm:prSet/>
      <dgm:spPr/>
      <dgm:t>
        <a:bodyPr/>
        <a:lstStyle/>
        <a:p>
          <a:endParaRPr lang="en-US"/>
        </a:p>
      </dgm:t>
    </dgm:pt>
    <dgm:pt modelId="{82B89612-4FA5-43F4-A92E-455AE53F3200}">
      <dgm:prSet/>
      <dgm:spPr/>
      <dgm:t>
        <a:bodyPr/>
        <a:lstStyle/>
        <a:p>
          <a:r>
            <a:rPr lang="en-GB"/>
            <a:t>Content of training</a:t>
          </a:r>
          <a:endParaRPr lang="en-US"/>
        </a:p>
      </dgm:t>
    </dgm:pt>
    <dgm:pt modelId="{A32D5044-17AA-4B93-9A9E-52C57222E99D}" type="parTrans" cxnId="{96C8D32F-42F5-4557-928E-F10941FF578D}">
      <dgm:prSet/>
      <dgm:spPr/>
      <dgm:t>
        <a:bodyPr/>
        <a:lstStyle/>
        <a:p>
          <a:endParaRPr lang="en-US"/>
        </a:p>
      </dgm:t>
    </dgm:pt>
    <dgm:pt modelId="{614BFBE9-7C99-4439-832C-8BDF255155A4}" type="sibTrans" cxnId="{96C8D32F-42F5-4557-928E-F10941FF578D}">
      <dgm:prSet/>
      <dgm:spPr/>
      <dgm:t>
        <a:bodyPr/>
        <a:lstStyle/>
        <a:p>
          <a:endParaRPr lang="en-US"/>
        </a:p>
      </dgm:t>
    </dgm:pt>
    <dgm:pt modelId="{E33727F0-6A0C-4D68-A541-2ED379ADCFB8}" type="pres">
      <dgm:prSet presAssocID="{8663754C-01F5-47F9-B069-10B499C076FD}" presName="root" presStyleCnt="0">
        <dgm:presLayoutVars>
          <dgm:dir/>
          <dgm:resizeHandles val="exact"/>
        </dgm:presLayoutVars>
      </dgm:prSet>
      <dgm:spPr/>
    </dgm:pt>
    <dgm:pt modelId="{4716998E-BB91-480D-BCA6-73AD7AED65BB}" type="pres">
      <dgm:prSet presAssocID="{F39FBA48-F0E6-4799-A776-9A82D7C592A2}" presName="compNode" presStyleCnt="0"/>
      <dgm:spPr/>
    </dgm:pt>
    <dgm:pt modelId="{B1D50FAC-DDB9-4B00-AF4C-73D1084CF03F}" type="pres">
      <dgm:prSet presAssocID="{F39FBA48-F0E6-4799-A776-9A82D7C592A2}" presName="bgRect" presStyleLbl="bgShp" presStyleIdx="0" presStyleCnt="4"/>
      <dgm:spPr/>
    </dgm:pt>
    <dgm:pt modelId="{450A8DC8-578A-4CE5-B1B1-A47C2AA3745F}" type="pres">
      <dgm:prSet presAssocID="{F39FBA48-F0E6-4799-A776-9A82D7C592A2}" presName="iconRect" presStyleLbl="nod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Ribbon"/>
        </a:ext>
      </dgm:extLst>
    </dgm:pt>
    <dgm:pt modelId="{50103628-E9C7-4AC7-9262-7D097C1B210D}" type="pres">
      <dgm:prSet presAssocID="{F39FBA48-F0E6-4799-A776-9A82D7C592A2}" presName="spaceRect" presStyleCnt="0"/>
      <dgm:spPr/>
    </dgm:pt>
    <dgm:pt modelId="{C3CAC636-8FCB-41F2-9944-E63BDAC6522D}" type="pres">
      <dgm:prSet presAssocID="{F39FBA48-F0E6-4799-A776-9A82D7C592A2}" presName="parTx" presStyleLbl="revTx" presStyleIdx="0" presStyleCnt="4">
        <dgm:presLayoutVars>
          <dgm:chMax val="0"/>
          <dgm:chPref val="0"/>
        </dgm:presLayoutVars>
      </dgm:prSet>
      <dgm:spPr/>
    </dgm:pt>
    <dgm:pt modelId="{8D869AF0-97F8-4585-997D-48F131D4D0B6}" type="pres">
      <dgm:prSet presAssocID="{E71AA812-5B6F-4C76-AEC0-DB5665A3D316}" presName="sibTrans" presStyleCnt="0"/>
      <dgm:spPr/>
    </dgm:pt>
    <dgm:pt modelId="{FAE4F9EB-C24F-4C4A-935C-4F17729F494F}" type="pres">
      <dgm:prSet presAssocID="{1AB28568-6990-4B99-8695-8646BBE4F897}" presName="compNode" presStyleCnt="0"/>
      <dgm:spPr/>
    </dgm:pt>
    <dgm:pt modelId="{6E530A12-19BA-4A78-8E3C-BEC8B81EF945}" type="pres">
      <dgm:prSet presAssocID="{1AB28568-6990-4B99-8695-8646BBE4F897}" presName="bgRect" presStyleLbl="bgShp" presStyleIdx="1" presStyleCnt="4"/>
      <dgm:spPr/>
    </dgm:pt>
    <dgm:pt modelId="{E5493F9A-F3FF-4EAE-A299-1D3446DF34E5}" type="pres">
      <dgm:prSet presAssocID="{1AB28568-6990-4B99-8695-8646BBE4F897}" presName="iconRect" presStyleLbl="node1" presStyleIdx="1" presStyleCnt="4"/>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Money"/>
        </a:ext>
      </dgm:extLst>
    </dgm:pt>
    <dgm:pt modelId="{2ACD8908-E1BC-4717-BB78-0FB2CF916402}" type="pres">
      <dgm:prSet presAssocID="{1AB28568-6990-4B99-8695-8646BBE4F897}" presName="spaceRect" presStyleCnt="0"/>
      <dgm:spPr/>
    </dgm:pt>
    <dgm:pt modelId="{87153963-A529-4B69-92FA-1526A0F05226}" type="pres">
      <dgm:prSet presAssocID="{1AB28568-6990-4B99-8695-8646BBE4F897}" presName="parTx" presStyleLbl="revTx" presStyleIdx="1" presStyleCnt="4">
        <dgm:presLayoutVars>
          <dgm:chMax val="0"/>
          <dgm:chPref val="0"/>
        </dgm:presLayoutVars>
      </dgm:prSet>
      <dgm:spPr/>
    </dgm:pt>
    <dgm:pt modelId="{28F33A7A-D84C-4D64-92C0-78DA497D8D9F}" type="pres">
      <dgm:prSet presAssocID="{EF396C0E-7672-45CD-A0BD-D3C012D567AC}" presName="sibTrans" presStyleCnt="0"/>
      <dgm:spPr/>
    </dgm:pt>
    <dgm:pt modelId="{DDD79A68-87C5-4A21-BE93-3896C4CAC833}" type="pres">
      <dgm:prSet presAssocID="{162B4E0B-F11C-4530-AAEB-736CE40AB655}" presName="compNode" presStyleCnt="0"/>
      <dgm:spPr/>
    </dgm:pt>
    <dgm:pt modelId="{963B5BF7-8868-4A9E-8A09-902DCE535C58}" type="pres">
      <dgm:prSet presAssocID="{162B4E0B-F11C-4530-AAEB-736CE40AB655}" presName="bgRect" presStyleLbl="bgShp" presStyleIdx="2" presStyleCnt="4"/>
      <dgm:spPr/>
    </dgm:pt>
    <dgm:pt modelId="{2870A0EA-37BD-4C21-82FE-28435A58BC7B}" type="pres">
      <dgm:prSet presAssocID="{162B4E0B-F11C-4530-AAEB-736CE40AB655}" presName="iconRect" presStyleLbl="node1" presStyleIdx="2" presStyleCnt="4"/>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Teacher"/>
        </a:ext>
      </dgm:extLst>
    </dgm:pt>
    <dgm:pt modelId="{3AB7AD9A-6A62-49AF-9E35-00FC28DD91AD}" type="pres">
      <dgm:prSet presAssocID="{162B4E0B-F11C-4530-AAEB-736CE40AB655}" presName="spaceRect" presStyleCnt="0"/>
      <dgm:spPr/>
    </dgm:pt>
    <dgm:pt modelId="{95A3B653-206F-4C51-B492-A3C783E9457D}" type="pres">
      <dgm:prSet presAssocID="{162B4E0B-F11C-4530-AAEB-736CE40AB655}" presName="parTx" presStyleLbl="revTx" presStyleIdx="2" presStyleCnt="4">
        <dgm:presLayoutVars>
          <dgm:chMax val="0"/>
          <dgm:chPref val="0"/>
        </dgm:presLayoutVars>
      </dgm:prSet>
      <dgm:spPr/>
    </dgm:pt>
    <dgm:pt modelId="{254743C6-E932-4F6F-BAD4-FF6AABB6C808}" type="pres">
      <dgm:prSet presAssocID="{DB1FCA70-F22C-4FC4-B6DA-CDA4660EAFCC}" presName="sibTrans" presStyleCnt="0"/>
      <dgm:spPr/>
    </dgm:pt>
    <dgm:pt modelId="{5AE17136-F36D-4208-B0B9-696E1990EC91}" type="pres">
      <dgm:prSet presAssocID="{82B89612-4FA5-43F4-A92E-455AE53F3200}" presName="compNode" presStyleCnt="0"/>
      <dgm:spPr/>
    </dgm:pt>
    <dgm:pt modelId="{D4D56643-2C11-46E3-A880-F0E04BB8B723}" type="pres">
      <dgm:prSet presAssocID="{82B89612-4FA5-43F4-A92E-455AE53F3200}" presName="bgRect" presStyleLbl="bgShp" presStyleIdx="3" presStyleCnt="4"/>
      <dgm:spPr/>
    </dgm:pt>
    <dgm:pt modelId="{D1AB9038-4880-443B-BB05-1E33218F1654}" type="pres">
      <dgm:prSet presAssocID="{82B89612-4FA5-43F4-A92E-455AE53F3200}" presName="iconRect" presStyleLbl="node1" presStyleIdx="3" presStyleCnt="4"/>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Books"/>
        </a:ext>
      </dgm:extLst>
    </dgm:pt>
    <dgm:pt modelId="{56C895E8-0EA4-41DD-97F3-8CA57A648140}" type="pres">
      <dgm:prSet presAssocID="{82B89612-4FA5-43F4-A92E-455AE53F3200}" presName="spaceRect" presStyleCnt="0"/>
      <dgm:spPr/>
    </dgm:pt>
    <dgm:pt modelId="{BADB6F63-2B91-48EE-9896-35C1B23F499A}" type="pres">
      <dgm:prSet presAssocID="{82B89612-4FA5-43F4-A92E-455AE53F3200}" presName="parTx" presStyleLbl="revTx" presStyleIdx="3" presStyleCnt="4">
        <dgm:presLayoutVars>
          <dgm:chMax val="0"/>
          <dgm:chPref val="0"/>
        </dgm:presLayoutVars>
      </dgm:prSet>
      <dgm:spPr/>
    </dgm:pt>
  </dgm:ptLst>
  <dgm:cxnLst>
    <dgm:cxn modelId="{B2374C17-287C-4997-94C4-5DDF7880CF91}" srcId="{8663754C-01F5-47F9-B069-10B499C076FD}" destId="{162B4E0B-F11C-4530-AAEB-736CE40AB655}" srcOrd="2" destOrd="0" parTransId="{870046FA-4441-42AE-8098-4485C702454D}" sibTransId="{DB1FCA70-F22C-4FC4-B6DA-CDA4660EAFCC}"/>
    <dgm:cxn modelId="{96C8D32F-42F5-4557-928E-F10941FF578D}" srcId="{8663754C-01F5-47F9-B069-10B499C076FD}" destId="{82B89612-4FA5-43F4-A92E-455AE53F3200}" srcOrd="3" destOrd="0" parTransId="{A32D5044-17AA-4B93-9A9E-52C57222E99D}" sibTransId="{614BFBE9-7C99-4439-832C-8BDF255155A4}"/>
    <dgm:cxn modelId="{826B895E-B320-4653-905F-EF2F2BE86E16}" type="presOf" srcId="{1AB28568-6990-4B99-8695-8646BBE4F897}" destId="{87153963-A529-4B69-92FA-1526A0F05226}" srcOrd="0" destOrd="0" presId="urn:microsoft.com/office/officeart/2018/2/layout/IconVerticalSolidList"/>
    <dgm:cxn modelId="{E1A6B38C-2272-4B44-A2EA-5B43CABACB57}" type="presOf" srcId="{8663754C-01F5-47F9-B069-10B499C076FD}" destId="{E33727F0-6A0C-4D68-A541-2ED379ADCFB8}" srcOrd="0" destOrd="0" presId="urn:microsoft.com/office/officeart/2018/2/layout/IconVerticalSolidList"/>
    <dgm:cxn modelId="{DFC08BB2-EF17-4DB2-A62F-FFBE18F41DBF}" srcId="{8663754C-01F5-47F9-B069-10B499C076FD}" destId="{1AB28568-6990-4B99-8695-8646BBE4F897}" srcOrd="1" destOrd="0" parTransId="{856B429A-49B8-4E97-A473-52FF9117863F}" sibTransId="{EF396C0E-7672-45CD-A0BD-D3C012D567AC}"/>
    <dgm:cxn modelId="{2CA74AC1-6598-4670-AFE0-DF4DF9D43863}" type="presOf" srcId="{82B89612-4FA5-43F4-A92E-455AE53F3200}" destId="{BADB6F63-2B91-48EE-9896-35C1B23F499A}" srcOrd="0" destOrd="0" presId="urn:microsoft.com/office/officeart/2018/2/layout/IconVerticalSolidList"/>
    <dgm:cxn modelId="{BB1158C1-377F-4C34-AE1B-B24D854DC5EC}" type="presOf" srcId="{162B4E0B-F11C-4530-AAEB-736CE40AB655}" destId="{95A3B653-206F-4C51-B492-A3C783E9457D}" srcOrd="0" destOrd="0" presId="urn:microsoft.com/office/officeart/2018/2/layout/IconVerticalSolidList"/>
    <dgm:cxn modelId="{6D4651C7-4026-4111-B860-D39AF4A7BDC3}" type="presOf" srcId="{F39FBA48-F0E6-4799-A776-9A82D7C592A2}" destId="{C3CAC636-8FCB-41F2-9944-E63BDAC6522D}" srcOrd="0" destOrd="0" presId="urn:microsoft.com/office/officeart/2018/2/layout/IconVerticalSolidList"/>
    <dgm:cxn modelId="{2702DDE1-1461-41DE-9E62-ED142D04690C}" srcId="{8663754C-01F5-47F9-B069-10B499C076FD}" destId="{F39FBA48-F0E6-4799-A776-9A82D7C592A2}" srcOrd="0" destOrd="0" parTransId="{E97A3278-3478-4CF4-BA73-3419A851726A}" sibTransId="{E71AA812-5B6F-4C76-AEC0-DB5665A3D316}"/>
    <dgm:cxn modelId="{87FD7E15-552B-48E6-AE2D-499A9712AF45}" type="presParOf" srcId="{E33727F0-6A0C-4D68-A541-2ED379ADCFB8}" destId="{4716998E-BB91-480D-BCA6-73AD7AED65BB}" srcOrd="0" destOrd="0" presId="urn:microsoft.com/office/officeart/2018/2/layout/IconVerticalSolidList"/>
    <dgm:cxn modelId="{B58E12B1-CF59-4637-94FB-962EF1D547DE}" type="presParOf" srcId="{4716998E-BB91-480D-BCA6-73AD7AED65BB}" destId="{B1D50FAC-DDB9-4B00-AF4C-73D1084CF03F}" srcOrd="0" destOrd="0" presId="urn:microsoft.com/office/officeart/2018/2/layout/IconVerticalSolidList"/>
    <dgm:cxn modelId="{213D6D01-B725-4358-B6DB-8BBBA995187A}" type="presParOf" srcId="{4716998E-BB91-480D-BCA6-73AD7AED65BB}" destId="{450A8DC8-578A-4CE5-B1B1-A47C2AA3745F}" srcOrd="1" destOrd="0" presId="urn:microsoft.com/office/officeart/2018/2/layout/IconVerticalSolidList"/>
    <dgm:cxn modelId="{57E155F5-6F88-4376-BBA5-E2F01D8C60D0}" type="presParOf" srcId="{4716998E-BB91-480D-BCA6-73AD7AED65BB}" destId="{50103628-E9C7-4AC7-9262-7D097C1B210D}" srcOrd="2" destOrd="0" presId="urn:microsoft.com/office/officeart/2018/2/layout/IconVerticalSolidList"/>
    <dgm:cxn modelId="{F63E9E17-9B20-46CA-922B-267F40BC99A5}" type="presParOf" srcId="{4716998E-BB91-480D-BCA6-73AD7AED65BB}" destId="{C3CAC636-8FCB-41F2-9944-E63BDAC6522D}" srcOrd="3" destOrd="0" presId="urn:microsoft.com/office/officeart/2018/2/layout/IconVerticalSolidList"/>
    <dgm:cxn modelId="{4F0AECF7-BE7D-4A07-83EE-78F28458F458}" type="presParOf" srcId="{E33727F0-6A0C-4D68-A541-2ED379ADCFB8}" destId="{8D869AF0-97F8-4585-997D-48F131D4D0B6}" srcOrd="1" destOrd="0" presId="urn:microsoft.com/office/officeart/2018/2/layout/IconVerticalSolidList"/>
    <dgm:cxn modelId="{DB4431E1-A28B-458F-876F-1CF379E29597}" type="presParOf" srcId="{E33727F0-6A0C-4D68-A541-2ED379ADCFB8}" destId="{FAE4F9EB-C24F-4C4A-935C-4F17729F494F}" srcOrd="2" destOrd="0" presId="urn:microsoft.com/office/officeart/2018/2/layout/IconVerticalSolidList"/>
    <dgm:cxn modelId="{166471F3-7346-4839-81DC-047BDD6CAC19}" type="presParOf" srcId="{FAE4F9EB-C24F-4C4A-935C-4F17729F494F}" destId="{6E530A12-19BA-4A78-8E3C-BEC8B81EF945}" srcOrd="0" destOrd="0" presId="urn:microsoft.com/office/officeart/2018/2/layout/IconVerticalSolidList"/>
    <dgm:cxn modelId="{0C68CAD6-961B-4887-AFBB-024D1A664532}" type="presParOf" srcId="{FAE4F9EB-C24F-4C4A-935C-4F17729F494F}" destId="{E5493F9A-F3FF-4EAE-A299-1D3446DF34E5}" srcOrd="1" destOrd="0" presId="urn:microsoft.com/office/officeart/2018/2/layout/IconVerticalSolidList"/>
    <dgm:cxn modelId="{75A32BB8-8A47-49B6-A8E8-76EEAD11FE15}" type="presParOf" srcId="{FAE4F9EB-C24F-4C4A-935C-4F17729F494F}" destId="{2ACD8908-E1BC-4717-BB78-0FB2CF916402}" srcOrd="2" destOrd="0" presId="urn:microsoft.com/office/officeart/2018/2/layout/IconVerticalSolidList"/>
    <dgm:cxn modelId="{C8F23062-1830-405C-A61F-B31F37C443C0}" type="presParOf" srcId="{FAE4F9EB-C24F-4C4A-935C-4F17729F494F}" destId="{87153963-A529-4B69-92FA-1526A0F05226}" srcOrd="3" destOrd="0" presId="urn:microsoft.com/office/officeart/2018/2/layout/IconVerticalSolidList"/>
    <dgm:cxn modelId="{0FDDBB52-7CE0-460A-A361-6A3D00102961}" type="presParOf" srcId="{E33727F0-6A0C-4D68-A541-2ED379ADCFB8}" destId="{28F33A7A-D84C-4D64-92C0-78DA497D8D9F}" srcOrd="3" destOrd="0" presId="urn:microsoft.com/office/officeart/2018/2/layout/IconVerticalSolidList"/>
    <dgm:cxn modelId="{A009C9B5-7B15-4976-990A-71DFE444EC1B}" type="presParOf" srcId="{E33727F0-6A0C-4D68-A541-2ED379ADCFB8}" destId="{DDD79A68-87C5-4A21-BE93-3896C4CAC833}" srcOrd="4" destOrd="0" presId="urn:microsoft.com/office/officeart/2018/2/layout/IconVerticalSolidList"/>
    <dgm:cxn modelId="{D5F2C6A1-945F-421B-BDAA-43AE2604F0DA}" type="presParOf" srcId="{DDD79A68-87C5-4A21-BE93-3896C4CAC833}" destId="{963B5BF7-8868-4A9E-8A09-902DCE535C58}" srcOrd="0" destOrd="0" presId="urn:microsoft.com/office/officeart/2018/2/layout/IconVerticalSolidList"/>
    <dgm:cxn modelId="{6244A36F-E996-4C30-8F1D-A70EB5B851D7}" type="presParOf" srcId="{DDD79A68-87C5-4A21-BE93-3896C4CAC833}" destId="{2870A0EA-37BD-4C21-82FE-28435A58BC7B}" srcOrd="1" destOrd="0" presId="urn:microsoft.com/office/officeart/2018/2/layout/IconVerticalSolidList"/>
    <dgm:cxn modelId="{D385F36C-ED3D-43A0-AC6F-EB85213D6F1E}" type="presParOf" srcId="{DDD79A68-87C5-4A21-BE93-3896C4CAC833}" destId="{3AB7AD9A-6A62-49AF-9E35-00FC28DD91AD}" srcOrd="2" destOrd="0" presId="urn:microsoft.com/office/officeart/2018/2/layout/IconVerticalSolidList"/>
    <dgm:cxn modelId="{C5E67413-54C4-4ADD-8456-7D94DF5CA395}" type="presParOf" srcId="{DDD79A68-87C5-4A21-BE93-3896C4CAC833}" destId="{95A3B653-206F-4C51-B492-A3C783E9457D}" srcOrd="3" destOrd="0" presId="urn:microsoft.com/office/officeart/2018/2/layout/IconVerticalSolidList"/>
    <dgm:cxn modelId="{1EF792B7-4EB3-4227-81D9-AFA51F41F882}" type="presParOf" srcId="{E33727F0-6A0C-4D68-A541-2ED379ADCFB8}" destId="{254743C6-E932-4F6F-BAD4-FF6AABB6C808}" srcOrd="5" destOrd="0" presId="urn:microsoft.com/office/officeart/2018/2/layout/IconVerticalSolidList"/>
    <dgm:cxn modelId="{4CE49708-55FD-41E6-BF28-A0B62B7658ED}" type="presParOf" srcId="{E33727F0-6A0C-4D68-A541-2ED379ADCFB8}" destId="{5AE17136-F36D-4208-B0B9-696E1990EC91}" srcOrd="6" destOrd="0" presId="urn:microsoft.com/office/officeart/2018/2/layout/IconVerticalSolidList"/>
    <dgm:cxn modelId="{5C3460BD-6797-4404-B77A-1BB481C43287}" type="presParOf" srcId="{5AE17136-F36D-4208-B0B9-696E1990EC91}" destId="{D4D56643-2C11-46E3-A880-F0E04BB8B723}" srcOrd="0" destOrd="0" presId="urn:microsoft.com/office/officeart/2018/2/layout/IconVerticalSolidList"/>
    <dgm:cxn modelId="{D6BA32B9-D350-4DB7-8ECA-DCAD0FAE0ABB}" type="presParOf" srcId="{5AE17136-F36D-4208-B0B9-696E1990EC91}" destId="{D1AB9038-4880-443B-BB05-1E33218F1654}" srcOrd="1" destOrd="0" presId="urn:microsoft.com/office/officeart/2018/2/layout/IconVerticalSolidList"/>
    <dgm:cxn modelId="{0594D88E-F368-4CFC-A681-B5C1FA05963C}" type="presParOf" srcId="{5AE17136-F36D-4208-B0B9-696E1990EC91}" destId="{56C895E8-0EA4-41DD-97F3-8CA57A648140}" srcOrd="2" destOrd="0" presId="urn:microsoft.com/office/officeart/2018/2/layout/IconVerticalSolidList"/>
    <dgm:cxn modelId="{7354D931-5CFF-4DB5-B124-9969600FFBFB}" type="presParOf" srcId="{5AE17136-F36D-4208-B0B9-696E1990EC91}" destId="{BADB6F63-2B91-48EE-9896-35C1B23F499A}"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6.xml><?xml version="1.0" encoding="utf-8"?>
<dgm:dataModel xmlns:dgm="http://schemas.openxmlformats.org/drawingml/2006/diagram" xmlns:a="http://schemas.openxmlformats.org/drawingml/2006/main">
  <dgm:ptLst>
    <dgm:pt modelId="{4BA867DB-A822-4043-99AC-9CD4F505A88F}" type="doc">
      <dgm:prSet loTypeId="urn:microsoft.com/office/officeart/2005/8/layout/vList2" loCatId="list" qsTypeId="urn:microsoft.com/office/officeart/2005/8/quickstyle/simple1" qsCatId="simple" csTypeId="urn:microsoft.com/office/officeart/2005/8/colors/colorful2" csCatId="colorful"/>
      <dgm:spPr/>
      <dgm:t>
        <a:bodyPr/>
        <a:lstStyle/>
        <a:p>
          <a:endParaRPr lang="en-US"/>
        </a:p>
      </dgm:t>
    </dgm:pt>
    <dgm:pt modelId="{55917162-4C3F-438A-B93B-06041DBD8DED}">
      <dgm:prSet/>
      <dgm:spPr/>
      <dgm:t>
        <a:bodyPr/>
        <a:lstStyle/>
        <a:p>
          <a:r>
            <a:rPr lang="en-GB"/>
            <a:t>Communication</a:t>
          </a:r>
          <a:endParaRPr lang="en-US"/>
        </a:p>
      </dgm:t>
    </dgm:pt>
    <dgm:pt modelId="{8B79A8A5-8A28-480D-A60F-275AC71CF2AB}" type="parTrans" cxnId="{F5DAF21C-5ABF-4023-BB8F-4C5244850A23}">
      <dgm:prSet/>
      <dgm:spPr/>
      <dgm:t>
        <a:bodyPr/>
        <a:lstStyle/>
        <a:p>
          <a:endParaRPr lang="en-US"/>
        </a:p>
      </dgm:t>
    </dgm:pt>
    <dgm:pt modelId="{22A94C95-1842-46AB-B851-805E9ADE5C41}" type="sibTrans" cxnId="{F5DAF21C-5ABF-4023-BB8F-4C5244850A23}">
      <dgm:prSet/>
      <dgm:spPr/>
      <dgm:t>
        <a:bodyPr/>
        <a:lstStyle/>
        <a:p>
          <a:endParaRPr lang="en-US"/>
        </a:p>
      </dgm:t>
    </dgm:pt>
    <dgm:pt modelId="{694DC389-5F10-4F11-AEBB-DBAA618D72DF}">
      <dgm:prSet/>
      <dgm:spPr/>
      <dgm:t>
        <a:bodyPr/>
        <a:lstStyle/>
        <a:p>
          <a:r>
            <a:rPr lang="en-GB"/>
            <a:t>Trauma</a:t>
          </a:r>
          <a:endParaRPr lang="en-US"/>
        </a:p>
      </dgm:t>
    </dgm:pt>
    <dgm:pt modelId="{F9776A8C-CA2F-4547-BCC1-45235A394E77}" type="parTrans" cxnId="{B39E5C82-68F9-4952-97D1-9441490B34FA}">
      <dgm:prSet/>
      <dgm:spPr/>
      <dgm:t>
        <a:bodyPr/>
        <a:lstStyle/>
        <a:p>
          <a:endParaRPr lang="en-US"/>
        </a:p>
      </dgm:t>
    </dgm:pt>
    <dgm:pt modelId="{EE39773A-D90D-4304-A7BC-28F7A9EDBC00}" type="sibTrans" cxnId="{B39E5C82-68F9-4952-97D1-9441490B34FA}">
      <dgm:prSet/>
      <dgm:spPr/>
      <dgm:t>
        <a:bodyPr/>
        <a:lstStyle/>
        <a:p>
          <a:endParaRPr lang="en-US"/>
        </a:p>
      </dgm:t>
    </dgm:pt>
    <dgm:pt modelId="{440998E2-6599-44DE-9794-F6891F7EA054}">
      <dgm:prSet/>
      <dgm:spPr/>
      <dgm:t>
        <a:bodyPr/>
        <a:lstStyle/>
        <a:p>
          <a:r>
            <a:rPr lang="en-GB"/>
            <a:t>Diagnosis</a:t>
          </a:r>
          <a:endParaRPr lang="en-US"/>
        </a:p>
      </dgm:t>
    </dgm:pt>
    <dgm:pt modelId="{6BDA0BDA-5B41-42E5-95F3-3EA6A28E8355}" type="parTrans" cxnId="{93BB670F-3342-43E1-9366-16119E1AFCDC}">
      <dgm:prSet/>
      <dgm:spPr/>
      <dgm:t>
        <a:bodyPr/>
        <a:lstStyle/>
        <a:p>
          <a:endParaRPr lang="en-US"/>
        </a:p>
      </dgm:t>
    </dgm:pt>
    <dgm:pt modelId="{4E469F23-8A96-4C31-B934-C9F6B132E22C}" type="sibTrans" cxnId="{93BB670F-3342-43E1-9366-16119E1AFCDC}">
      <dgm:prSet/>
      <dgm:spPr/>
      <dgm:t>
        <a:bodyPr/>
        <a:lstStyle/>
        <a:p>
          <a:endParaRPr lang="en-US"/>
        </a:p>
      </dgm:t>
    </dgm:pt>
    <dgm:pt modelId="{8E2FA0CA-A851-493C-8559-D7C3E57D007C}">
      <dgm:prSet/>
      <dgm:spPr/>
      <dgm:t>
        <a:bodyPr/>
        <a:lstStyle/>
        <a:p>
          <a:r>
            <a:rPr lang="en-GB"/>
            <a:t>Change perceptions</a:t>
          </a:r>
          <a:endParaRPr lang="en-US"/>
        </a:p>
      </dgm:t>
    </dgm:pt>
    <dgm:pt modelId="{A6726550-658B-4661-9329-421BC71F484E}" type="parTrans" cxnId="{F56DE91A-8B92-4B3E-8AC3-7CAFD8071E81}">
      <dgm:prSet/>
      <dgm:spPr/>
      <dgm:t>
        <a:bodyPr/>
        <a:lstStyle/>
        <a:p>
          <a:endParaRPr lang="en-US"/>
        </a:p>
      </dgm:t>
    </dgm:pt>
    <dgm:pt modelId="{EE50448C-93F6-4EFF-9562-22B39F58001C}" type="sibTrans" cxnId="{F56DE91A-8B92-4B3E-8AC3-7CAFD8071E81}">
      <dgm:prSet/>
      <dgm:spPr/>
      <dgm:t>
        <a:bodyPr/>
        <a:lstStyle/>
        <a:p>
          <a:endParaRPr lang="en-US"/>
        </a:p>
      </dgm:t>
    </dgm:pt>
    <dgm:pt modelId="{FC41AB12-AAF1-3A46-BC34-F034437B232C}" type="pres">
      <dgm:prSet presAssocID="{4BA867DB-A822-4043-99AC-9CD4F505A88F}" presName="linear" presStyleCnt="0">
        <dgm:presLayoutVars>
          <dgm:animLvl val="lvl"/>
          <dgm:resizeHandles val="exact"/>
        </dgm:presLayoutVars>
      </dgm:prSet>
      <dgm:spPr/>
    </dgm:pt>
    <dgm:pt modelId="{5BAFA21D-220B-EC48-8224-CF85D7167530}" type="pres">
      <dgm:prSet presAssocID="{55917162-4C3F-438A-B93B-06041DBD8DED}" presName="parentText" presStyleLbl="node1" presStyleIdx="0" presStyleCnt="4">
        <dgm:presLayoutVars>
          <dgm:chMax val="0"/>
          <dgm:bulletEnabled val="1"/>
        </dgm:presLayoutVars>
      </dgm:prSet>
      <dgm:spPr/>
    </dgm:pt>
    <dgm:pt modelId="{49E5D845-313A-594A-BBC2-30003681F51C}" type="pres">
      <dgm:prSet presAssocID="{22A94C95-1842-46AB-B851-805E9ADE5C41}" presName="spacer" presStyleCnt="0"/>
      <dgm:spPr/>
    </dgm:pt>
    <dgm:pt modelId="{9C5B80F6-AE0A-A044-A877-2117E485F5D1}" type="pres">
      <dgm:prSet presAssocID="{694DC389-5F10-4F11-AEBB-DBAA618D72DF}" presName="parentText" presStyleLbl="node1" presStyleIdx="1" presStyleCnt="4">
        <dgm:presLayoutVars>
          <dgm:chMax val="0"/>
          <dgm:bulletEnabled val="1"/>
        </dgm:presLayoutVars>
      </dgm:prSet>
      <dgm:spPr/>
    </dgm:pt>
    <dgm:pt modelId="{753D0402-8D43-5F46-9D83-A1827221AC19}" type="pres">
      <dgm:prSet presAssocID="{EE39773A-D90D-4304-A7BC-28F7A9EDBC00}" presName="spacer" presStyleCnt="0"/>
      <dgm:spPr/>
    </dgm:pt>
    <dgm:pt modelId="{4A405B36-C1E9-0E4F-B951-13BE0F0E5576}" type="pres">
      <dgm:prSet presAssocID="{440998E2-6599-44DE-9794-F6891F7EA054}" presName="parentText" presStyleLbl="node1" presStyleIdx="2" presStyleCnt="4">
        <dgm:presLayoutVars>
          <dgm:chMax val="0"/>
          <dgm:bulletEnabled val="1"/>
        </dgm:presLayoutVars>
      </dgm:prSet>
      <dgm:spPr/>
    </dgm:pt>
    <dgm:pt modelId="{C790C73A-A8E0-B84A-9943-52461AD33666}" type="pres">
      <dgm:prSet presAssocID="{4E469F23-8A96-4C31-B934-C9F6B132E22C}" presName="spacer" presStyleCnt="0"/>
      <dgm:spPr/>
    </dgm:pt>
    <dgm:pt modelId="{C10BB39E-1711-DD45-9C3F-032C023AA5C0}" type="pres">
      <dgm:prSet presAssocID="{8E2FA0CA-A851-493C-8559-D7C3E57D007C}" presName="parentText" presStyleLbl="node1" presStyleIdx="3" presStyleCnt="4">
        <dgm:presLayoutVars>
          <dgm:chMax val="0"/>
          <dgm:bulletEnabled val="1"/>
        </dgm:presLayoutVars>
      </dgm:prSet>
      <dgm:spPr/>
    </dgm:pt>
  </dgm:ptLst>
  <dgm:cxnLst>
    <dgm:cxn modelId="{93BB670F-3342-43E1-9366-16119E1AFCDC}" srcId="{4BA867DB-A822-4043-99AC-9CD4F505A88F}" destId="{440998E2-6599-44DE-9794-F6891F7EA054}" srcOrd="2" destOrd="0" parTransId="{6BDA0BDA-5B41-42E5-95F3-3EA6A28E8355}" sibTransId="{4E469F23-8A96-4C31-B934-C9F6B132E22C}"/>
    <dgm:cxn modelId="{F56DE91A-8B92-4B3E-8AC3-7CAFD8071E81}" srcId="{4BA867DB-A822-4043-99AC-9CD4F505A88F}" destId="{8E2FA0CA-A851-493C-8559-D7C3E57D007C}" srcOrd="3" destOrd="0" parTransId="{A6726550-658B-4661-9329-421BC71F484E}" sibTransId="{EE50448C-93F6-4EFF-9562-22B39F58001C}"/>
    <dgm:cxn modelId="{F5DAF21C-5ABF-4023-BB8F-4C5244850A23}" srcId="{4BA867DB-A822-4043-99AC-9CD4F505A88F}" destId="{55917162-4C3F-438A-B93B-06041DBD8DED}" srcOrd="0" destOrd="0" parTransId="{8B79A8A5-8A28-480D-A60F-275AC71CF2AB}" sibTransId="{22A94C95-1842-46AB-B851-805E9ADE5C41}"/>
    <dgm:cxn modelId="{5794D823-1E27-3D48-80A7-A02E952CBF58}" type="presOf" srcId="{440998E2-6599-44DE-9794-F6891F7EA054}" destId="{4A405B36-C1E9-0E4F-B951-13BE0F0E5576}" srcOrd="0" destOrd="0" presId="urn:microsoft.com/office/officeart/2005/8/layout/vList2"/>
    <dgm:cxn modelId="{53D14F27-21E2-004A-9B29-9C71509078A9}" type="presOf" srcId="{8E2FA0CA-A851-493C-8559-D7C3E57D007C}" destId="{C10BB39E-1711-DD45-9C3F-032C023AA5C0}" srcOrd="0" destOrd="0" presId="urn:microsoft.com/office/officeart/2005/8/layout/vList2"/>
    <dgm:cxn modelId="{63FEFE48-0D10-C343-BB67-C4F7F150EAE2}" type="presOf" srcId="{4BA867DB-A822-4043-99AC-9CD4F505A88F}" destId="{FC41AB12-AAF1-3A46-BC34-F034437B232C}" srcOrd="0" destOrd="0" presId="urn:microsoft.com/office/officeart/2005/8/layout/vList2"/>
    <dgm:cxn modelId="{B39E5C82-68F9-4952-97D1-9441490B34FA}" srcId="{4BA867DB-A822-4043-99AC-9CD4F505A88F}" destId="{694DC389-5F10-4F11-AEBB-DBAA618D72DF}" srcOrd="1" destOrd="0" parTransId="{F9776A8C-CA2F-4547-BCC1-45235A394E77}" sibTransId="{EE39773A-D90D-4304-A7BC-28F7A9EDBC00}"/>
    <dgm:cxn modelId="{E29E8592-3B25-E14D-B1B8-473422E3C1CB}" type="presOf" srcId="{694DC389-5F10-4F11-AEBB-DBAA618D72DF}" destId="{9C5B80F6-AE0A-A044-A877-2117E485F5D1}" srcOrd="0" destOrd="0" presId="urn:microsoft.com/office/officeart/2005/8/layout/vList2"/>
    <dgm:cxn modelId="{F242D8EC-D3D2-A94D-88EA-5B705EFB0F96}" type="presOf" srcId="{55917162-4C3F-438A-B93B-06041DBD8DED}" destId="{5BAFA21D-220B-EC48-8224-CF85D7167530}" srcOrd="0" destOrd="0" presId="urn:microsoft.com/office/officeart/2005/8/layout/vList2"/>
    <dgm:cxn modelId="{A6F61E20-98D9-4C4D-AF6C-651E7FD65377}" type="presParOf" srcId="{FC41AB12-AAF1-3A46-BC34-F034437B232C}" destId="{5BAFA21D-220B-EC48-8224-CF85D7167530}" srcOrd="0" destOrd="0" presId="urn:microsoft.com/office/officeart/2005/8/layout/vList2"/>
    <dgm:cxn modelId="{053C0CD4-E9B3-334B-8363-CAF0CD88D63C}" type="presParOf" srcId="{FC41AB12-AAF1-3A46-BC34-F034437B232C}" destId="{49E5D845-313A-594A-BBC2-30003681F51C}" srcOrd="1" destOrd="0" presId="urn:microsoft.com/office/officeart/2005/8/layout/vList2"/>
    <dgm:cxn modelId="{6F9EC45C-5C7B-2043-B655-FE6D475BCD28}" type="presParOf" srcId="{FC41AB12-AAF1-3A46-BC34-F034437B232C}" destId="{9C5B80F6-AE0A-A044-A877-2117E485F5D1}" srcOrd="2" destOrd="0" presId="urn:microsoft.com/office/officeart/2005/8/layout/vList2"/>
    <dgm:cxn modelId="{BC81CFE5-A39C-EC40-811D-CE9DAA9B1F87}" type="presParOf" srcId="{FC41AB12-AAF1-3A46-BC34-F034437B232C}" destId="{753D0402-8D43-5F46-9D83-A1827221AC19}" srcOrd="3" destOrd="0" presId="urn:microsoft.com/office/officeart/2005/8/layout/vList2"/>
    <dgm:cxn modelId="{9868AEDB-D9A7-EB43-869E-611A17BB80DD}" type="presParOf" srcId="{FC41AB12-AAF1-3A46-BC34-F034437B232C}" destId="{4A405B36-C1E9-0E4F-B951-13BE0F0E5576}" srcOrd="4" destOrd="0" presId="urn:microsoft.com/office/officeart/2005/8/layout/vList2"/>
    <dgm:cxn modelId="{E402AC96-3550-5F49-81E7-CC023C53F155}" type="presParOf" srcId="{FC41AB12-AAF1-3A46-BC34-F034437B232C}" destId="{C790C73A-A8E0-B84A-9943-52461AD33666}" srcOrd="5" destOrd="0" presId="urn:microsoft.com/office/officeart/2005/8/layout/vList2"/>
    <dgm:cxn modelId="{C5F78D67-CACA-9B42-9D92-436FE6C27A59}" type="presParOf" srcId="{FC41AB12-AAF1-3A46-BC34-F034437B232C}" destId="{C10BB39E-1711-DD45-9C3F-032C023AA5C0}" srcOrd="6"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7.xml><?xml version="1.0" encoding="utf-8"?>
<dgm:dataModel xmlns:dgm="http://schemas.openxmlformats.org/drawingml/2006/diagram" xmlns:a="http://schemas.openxmlformats.org/drawingml/2006/main">
  <dgm:ptLst>
    <dgm:pt modelId="{2BBB1F29-7B05-42E1-8193-41F075FFA17B}" type="doc">
      <dgm:prSet loTypeId="urn:microsoft.com/office/officeart/2005/8/layout/default" loCatId="list" qsTypeId="urn:microsoft.com/office/officeart/2005/8/quickstyle/simple1" qsCatId="simple" csTypeId="urn:microsoft.com/office/officeart/2005/8/colors/colorful1" csCatId="colorful"/>
      <dgm:spPr/>
      <dgm:t>
        <a:bodyPr/>
        <a:lstStyle/>
        <a:p>
          <a:endParaRPr lang="en-US"/>
        </a:p>
      </dgm:t>
    </dgm:pt>
    <dgm:pt modelId="{C4CB7940-B6A4-46C4-91A1-C4EBF13EA740}">
      <dgm:prSet/>
      <dgm:spPr/>
      <dgm:t>
        <a:bodyPr/>
        <a:lstStyle/>
        <a:p>
          <a:r>
            <a:rPr lang="en-GB"/>
            <a:t>Generalised</a:t>
          </a:r>
          <a:endParaRPr lang="en-US"/>
        </a:p>
      </dgm:t>
    </dgm:pt>
    <dgm:pt modelId="{CDB0B16F-4F64-45BD-9F07-538C35639D84}" type="parTrans" cxnId="{F9A257E1-51E1-4601-A20C-52AE0E46BC6E}">
      <dgm:prSet/>
      <dgm:spPr/>
      <dgm:t>
        <a:bodyPr/>
        <a:lstStyle/>
        <a:p>
          <a:endParaRPr lang="en-US"/>
        </a:p>
      </dgm:t>
    </dgm:pt>
    <dgm:pt modelId="{CC6ECB3B-FED6-4DE1-9246-1FB9E5318B9E}" type="sibTrans" cxnId="{F9A257E1-51E1-4601-A20C-52AE0E46BC6E}">
      <dgm:prSet/>
      <dgm:spPr/>
      <dgm:t>
        <a:bodyPr/>
        <a:lstStyle/>
        <a:p>
          <a:endParaRPr lang="en-US"/>
        </a:p>
      </dgm:t>
    </dgm:pt>
    <dgm:pt modelId="{8C884842-CC22-40CF-8A6A-DAAF9425A9CB}">
      <dgm:prSet/>
      <dgm:spPr/>
      <dgm:t>
        <a:bodyPr/>
        <a:lstStyle/>
        <a:p>
          <a:r>
            <a:rPr lang="en-GB"/>
            <a:t>No consistency</a:t>
          </a:r>
          <a:endParaRPr lang="en-US"/>
        </a:p>
      </dgm:t>
    </dgm:pt>
    <dgm:pt modelId="{3ED62DD1-F20D-46B0-ABAD-BBDABA868AE8}" type="parTrans" cxnId="{02EF7869-3030-41D7-8344-0FB05C63EFC6}">
      <dgm:prSet/>
      <dgm:spPr/>
      <dgm:t>
        <a:bodyPr/>
        <a:lstStyle/>
        <a:p>
          <a:endParaRPr lang="en-US"/>
        </a:p>
      </dgm:t>
    </dgm:pt>
    <dgm:pt modelId="{DB2CCA8A-5ED3-4D2E-854D-AB93ED2F3B2B}" type="sibTrans" cxnId="{02EF7869-3030-41D7-8344-0FB05C63EFC6}">
      <dgm:prSet/>
      <dgm:spPr/>
      <dgm:t>
        <a:bodyPr/>
        <a:lstStyle/>
        <a:p>
          <a:endParaRPr lang="en-US"/>
        </a:p>
      </dgm:t>
    </dgm:pt>
    <dgm:pt modelId="{D48BBB3E-7CA1-4177-8322-E39AA3A40A03}">
      <dgm:prSet/>
      <dgm:spPr/>
      <dgm:t>
        <a:bodyPr/>
        <a:lstStyle/>
        <a:p>
          <a:r>
            <a:rPr lang="en-GB"/>
            <a:t>Less focus on e-learning</a:t>
          </a:r>
          <a:endParaRPr lang="en-US"/>
        </a:p>
      </dgm:t>
    </dgm:pt>
    <dgm:pt modelId="{3DF3CF29-2112-4199-8724-66DB97EAF553}" type="parTrans" cxnId="{08796638-B777-4905-A6A3-019E692FD823}">
      <dgm:prSet/>
      <dgm:spPr/>
      <dgm:t>
        <a:bodyPr/>
        <a:lstStyle/>
        <a:p>
          <a:endParaRPr lang="en-US"/>
        </a:p>
      </dgm:t>
    </dgm:pt>
    <dgm:pt modelId="{C1E301C9-4F36-4E2F-8A36-6FD2E2D37901}" type="sibTrans" cxnId="{08796638-B777-4905-A6A3-019E692FD823}">
      <dgm:prSet/>
      <dgm:spPr/>
      <dgm:t>
        <a:bodyPr/>
        <a:lstStyle/>
        <a:p>
          <a:endParaRPr lang="en-US"/>
        </a:p>
      </dgm:t>
    </dgm:pt>
    <dgm:pt modelId="{C812D18B-124C-4833-8502-297E638705F7}">
      <dgm:prSet/>
      <dgm:spPr/>
      <dgm:t>
        <a:bodyPr/>
        <a:lstStyle/>
        <a:p>
          <a:r>
            <a:rPr lang="en-GB"/>
            <a:t>Should focus on face-to-face</a:t>
          </a:r>
          <a:endParaRPr lang="en-US"/>
        </a:p>
      </dgm:t>
    </dgm:pt>
    <dgm:pt modelId="{152C1ED0-BF56-4ABF-BE14-F0A362C1C7E3}" type="parTrans" cxnId="{411EB46A-D745-4C34-9798-7B131D553724}">
      <dgm:prSet/>
      <dgm:spPr/>
      <dgm:t>
        <a:bodyPr/>
        <a:lstStyle/>
        <a:p>
          <a:endParaRPr lang="en-US"/>
        </a:p>
      </dgm:t>
    </dgm:pt>
    <dgm:pt modelId="{04FB29CA-53EB-4E6D-9CCB-346AE4593034}" type="sibTrans" cxnId="{411EB46A-D745-4C34-9798-7B131D553724}">
      <dgm:prSet/>
      <dgm:spPr/>
      <dgm:t>
        <a:bodyPr/>
        <a:lstStyle/>
        <a:p>
          <a:endParaRPr lang="en-US"/>
        </a:p>
      </dgm:t>
    </dgm:pt>
    <dgm:pt modelId="{AA1D8E58-270A-4A82-A8CD-B3597760A5CD}">
      <dgm:prSet/>
      <dgm:spPr/>
      <dgm:t>
        <a:bodyPr/>
        <a:lstStyle/>
        <a:p>
          <a:r>
            <a:rPr lang="en-GB"/>
            <a:t>Shadow shifts</a:t>
          </a:r>
          <a:endParaRPr lang="en-US"/>
        </a:p>
      </dgm:t>
    </dgm:pt>
    <dgm:pt modelId="{28B13854-2103-423A-94E9-FFEE896A98B1}" type="parTrans" cxnId="{2F316FAD-D9D6-4B16-8B1B-AAF3F2135238}">
      <dgm:prSet/>
      <dgm:spPr/>
      <dgm:t>
        <a:bodyPr/>
        <a:lstStyle/>
        <a:p>
          <a:endParaRPr lang="en-US"/>
        </a:p>
      </dgm:t>
    </dgm:pt>
    <dgm:pt modelId="{5EEB2A87-CF25-4D1E-AE14-022295FD64F8}" type="sibTrans" cxnId="{2F316FAD-D9D6-4B16-8B1B-AAF3F2135238}">
      <dgm:prSet/>
      <dgm:spPr/>
      <dgm:t>
        <a:bodyPr/>
        <a:lstStyle/>
        <a:p>
          <a:endParaRPr lang="en-US"/>
        </a:p>
      </dgm:t>
    </dgm:pt>
    <dgm:pt modelId="{CEEA7C53-4F97-FD43-A6C4-0AA27F231CDB}" type="pres">
      <dgm:prSet presAssocID="{2BBB1F29-7B05-42E1-8193-41F075FFA17B}" presName="diagram" presStyleCnt="0">
        <dgm:presLayoutVars>
          <dgm:dir/>
          <dgm:resizeHandles val="exact"/>
        </dgm:presLayoutVars>
      </dgm:prSet>
      <dgm:spPr/>
    </dgm:pt>
    <dgm:pt modelId="{0E7D6F4A-40C0-A84D-90EF-D81B5F8A40A7}" type="pres">
      <dgm:prSet presAssocID="{C4CB7940-B6A4-46C4-91A1-C4EBF13EA740}" presName="node" presStyleLbl="node1" presStyleIdx="0" presStyleCnt="5">
        <dgm:presLayoutVars>
          <dgm:bulletEnabled val="1"/>
        </dgm:presLayoutVars>
      </dgm:prSet>
      <dgm:spPr/>
    </dgm:pt>
    <dgm:pt modelId="{900FFCAC-BDAA-4445-9E0D-A22405812273}" type="pres">
      <dgm:prSet presAssocID="{CC6ECB3B-FED6-4DE1-9246-1FB9E5318B9E}" presName="sibTrans" presStyleCnt="0"/>
      <dgm:spPr/>
    </dgm:pt>
    <dgm:pt modelId="{58AB4906-36C8-E74D-9424-6311C591A966}" type="pres">
      <dgm:prSet presAssocID="{8C884842-CC22-40CF-8A6A-DAAF9425A9CB}" presName="node" presStyleLbl="node1" presStyleIdx="1" presStyleCnt="5">
        <dgm:presLayoutVars>
          <dgm:bulletEnabled val="1"/>
        </dgm:presLayoutVars>
      </dgm:prSet>
      <dgm:spPr/>
    </dgm:pt>
    <dgm:pt modelId="{8587FFDE-D1F2-6F47-875F-690C2ABDC3E4}" type="pres">
      <dgm:prSet presAssocID="{DB2CCA8A-5ED3-4D2E-854D-AB93ED2F3B2B}" presName="sibTrans" presStyleCnt="0"/>
      <dgm:spPr/>
    </dgm:pt>
    <dgm:pt modelId="{8D98B632-E7D8-DF41-9EB4-9BE36128E701}" type="pres">
      <dgm:prSet presAssocID="{D48BBB3E-7CA1-4177-8322-E39AA3A40A03}" presName="node" presStyleLbl="node1" presStyleIdx="2" presStyleCnt="5">
        <dgm:presLayoutVars>
          <dgm:bulletEnabled val="1"/>
        </dgm:presLayoutVars>
      </dgm:prSet>
      <dgm:spPr/>
    </dgm:pt>
    <dgm:pt modelId="{32E69FC7-248F-DF46-AD46-522CF98A9568}" type="pres">
      <dgm:prSet presAssocID="{C1E301C9-4F36-4E2F-8A36-6FD2E2D37901}" presName="sibTrans" presStyleCnt="0"/>
      <dgm:spPr/>
    </dgm:pt>
    <dgm:pt modelId="{A59E1E31-AD88-9146-B037-4A7B52B84614}" type="pres">
      <dgm:prSet presAssocID="{C812D18B-124C-4833-8502-297E638705F7}" presName="node" presStyleLbl="node1" presStyleIdx="3" presStyleCnt="5">
        <dgm:presLayoutVars>
          <dgm:bulletEnabled val="1"/>
        </dgm:presLayoutVars>
      </dgm:prSet>
      <dgm:spPr/>
    </dgm:pt>
    <dgm:pt modelId="{2FAC644D-290C-ED44-893D-08AFE1A71442}" type="pres">
      <dgm:prSet presAssocID="{04FB29CA-53EB-4E6D-9CCB-346AE4593034}" presName="sibTrans" presStyleCnt="0"/>
      <dgm:spPr/>
    </dgm:pt>
    <dgm:pt modelId="{C0329AB8-9C33-F044-ABC6-38EDF75DD82E}" type="pres">
      <dgm:prSet presAssocID="{AA1D8E58-270A-4A82-A8CD-B3597760A5CD}" presName="node" presStyleLbl="node1" presStyleIdx="4" presStyleCnt="5">
        <dgm:presLayoutVars>
          <dgm:bulletEnabled val="1"/>
        </dgm:presLayoutVars>
      </dgm:prSet>
      <dgm:spPr/>
    </dgm:pt>
  </dgm:ptLst>
  <dgm:cxnLst>
    <dgm:cxn modelId="{E19BD50A-0184-8749-8BC2-0EFF50F16188}" type="presOf" srcId="{D48BBB3E-7CA1-4177-8322-E39AA3A40A03}" destId="{8D98B632-E7D8-DF41-9EB4-9BE36128E701}" srcOrd="0" destOrd="0" presId="urn:microsoft.com/office/officeart/2005/8/layout/default"/>
    <dgm:cxn modelId="{68960B0B-8E50-2A4B-BC64-CF9AF75CD2CB}" type="presOf" srcId="{8C884842-CC22-40CF-8A6A-DAAF9425A9CB}" destId="{58AB4906-36C8-E74D-9424-6311C591A966}" srcOrd="0" destOrd="0" presId="urn:microsoft.com/office/officeart/2005/8/layout/default"/>
    <dgm:cxn modelId="{08796638-B777-4905-A6A3-019E692FD823}" srcId="{2BBB1F29-7B05-42E1-8193-41F075FFA17B}" destId="{D48BBB3E-7CA1-4177-8322-E39AA3A40A03}" srcOrd="2" destOrd="0" parTransId="{3DF3CF29-2112-4199-8724-66DB97EAF553}" sibTransId="{C1E301C9-4F36-4E2F-8A36-6FD2E2D37901}"/>
    <dgm:cxn modelId="{D712D755-9D5C-014D-929B-4E38142DC72D}" type="presOf" srcId="{AA1D8E58-270A-4A82-A8CD-B3597760A5CD}" destId="{C0329AB8-9C33-F044-ABC6-38EDF75DD82E}" srcOrd="0" destOrd="0" presId="urn:microsoft.com/office/officeart/2005/8/layout/default"/>
    <dgm:cxn modelId="{02EF7869-3030-41D7-8344-0FB05C63EFC6}" srcId="{2BBB1F29-7B05-42E1-8193-41F075FFA17B}" destId="{8C884842-CC22-40CF-8A6A-DAAF9425A9CB}" srcOrd="1" destOrd="0" parTransId="{3ED62DD1-F20D-46B0-ABAD-BBDABA868AE8}" sibTransId="{DB2CCA8A-5ED3-4D2E-854D-AB93ED2F3B2B}"/>
    <dgm:cxn modelId="{411EB46A-D745-4C34-9798-7B131D553724}" srcId="{2BBB1F29-7B05-42E1-8193-41F075FFA17B}" destId="{C812D18B-124C-4833-8502-297E638705F7}" srcOrd="3" destOrd="0" parTransId="{152C1ED0-BF56-4ABF-BE14-F0A362C1C7E3}" sibTransId="{04FB29CA-53EB-4E6D-9CCB-346AE4593034}"/>
    <dgm:cxn modelId="{FE783598-BE1D-3346-A8EF-3BFF153DF914}" type="presOf" srcId="{2BBB1F29-7B05-42E1-8193-41F075FFA17B}" destId="{CEEA7C53-4F97-FD43-A6C4-0AA27F231CDB}" srcOrd="0" destOrd="0" presId="urn:microsoft.com/office/officeart/2005/8/layout/default"/>
    <dgm:cxn modelId="{2F316FAD-D9D6-4B16-8B1B-AAF3F2135238}" srcId="{2BBB1F29-7B05-42E1-8193-41F075FFA17B}" destId="{AA1D8E58-270A-4A82-A8CD-B3597760A5CD}" srcOrd="4" destOrd="0" parTransId="{28B13854-2103-423A-94E9-FFEE896A98B1}" sibTransId="{5EEB2A87-CF25-4D1E-AE14-022295FD64F8}"/>
    <dgm:cxn modelId="{F9A257E1-51E1-4601-A20C-52AE0E46BC6E}" srcId="{2BBB1F29-7B05-42E1-8193-41F075FFA17B}" destId="{C4CB7940-B6A4-46C4-91A1-C4EBF13EA740}" srcOrd="0" destOrd="0" parTransId="{CDB0B16F-4F64-45BD-9F07-538C35639D84}" sibTransId="{CC6ECB3B-FED6-4DE1-9246-1FB9E5318B9E}"/>
    <dgm:cxn modelId="{93FCBBE3-77B0-AC43-9872-FB9F6154AF4C}" type="presOf" srcId="{C4CB7940-B6A4-46C4-91A1-C4EBF13EA740}" destId="{0E7D6F4A-40C0-A84D-90EF-D81B5F8A40A7}" srcOrd="0" destOrd="0" presId="urn:microsoft.com/office/officeart/2005/8/layout/default"/>
    <dgm:cxn modelId="{69FB5CF4-6675-E945-BD62-F6D2821CF21F}" type="presOf" srcId="{C812D18B-124C-4833-8502-297E638705F7}" destId="{A59E1E31-AD88-9146-B037-4A7B52B84614}" srcOrd="0" destOrd="0" presId="urn:microsoft.com/office/officeart/2005/8/layout/default"/>
    <dgm:cxn modelId="{11479ABF-B061-2541-B0B4-B6764549938A}" type="presParOf" srcId="{CEEA7C53-4F97-FD43-A6C4-0AA27F231CDB}" destId="{0E7D6F4A-40C0-A84D-90EF-D81B5F8A40A7}" srcOrd="0" destOrd="0" presId="urn:microsoft.com/office/officeart/2005/8/layout/default"/>
    <dgm:cxn modelId="{8E81D4D0-BE71-3047-AB71-A6281F7AB156}" type="presParOf" srcId="{CEEA7C53-4F97-FD43-A6C4-0AA27F231CDB}" destId="{900FFCAC-BDAA-4445-9E0D-A22405812273}" srcOrd="1" destOrd="0" presId="urn:microsoft.com/office/officeart/2005/8/layout/default"/>
    <dgm:cxn modelId="{F3518025-74D7-0A4B-95B4-9FB6C2E9AD69}" type="presParOf" srcId="{CEEA7C53-4F97-FD43-A6C4-0AA27F231CDB}" destId="{58AB4906-36C8-E74D-9424-6311C591A966}" srcOrd="2" destOrd="0" presId="urn:microsoft.com/office/officeart/2005/8/layout/default"/>
    <dgm:cxn modelId="{216E8309-F8BF-FE4D-A114-24D6A49E8ED5}" type="presParOf" srcId="{CEEA7C53-4F97-FD43-A6C4-0AA27F231CDB}" destId="{8587FFDE-D1F2-6F47-875F-690C2ABDC3E4}" srcOrd="3" destOrd="0" presId="urn:microsoft.com/office/officeart/2005/8/layout/default"/>
    <dgm:cxn modelId="{5A3EE8EA-6F54-A944-8B0D-C1EBE18D9E46}" type="presParOf" srcId="{CEEA7C53-4F97-FD43-A6C4-0AA27F231CDB}" destId="{8D98B632-E7D8-DF41-9EB4-9BE36128E701}" srcOrd="4" destOrd="0" presId="urn:microsoft.com/office/officeart/2005/8/layout/default"/>
    <dgm:cxn modelId="{848D4AC0-E7E7-9243-8D22-B10229C3A697}" type="presParOf" srcId="{CEEA7C53-4F97-FD43-A6C4-0AA27F231CDB}" destId="{32E69FC7-248F-DF46-AD46-522CF98A9568}" srcOrd="5" destOrd="0" presId="urn:microsoft.com/office/officeart/2005/8/layout/default"/>
    <dgm:cxn modelId="{C559CBA6-9FC3-B949-AE2B-5926A4516FCC}" type="presParOf" srcId="{CEEA7C53-4F97-FD43-A6C4-0AA27F231CDB}" destId="{A59E1E31-AD88-9146-B037-4A7B52B84614}" srcOrd="6" destOrd="0" presId="urn:microsoft.com/office/officeart/2005/8/layout/default"/>
    <dgm:cxn modelId="{E93F27F2-74AC-DA4A-AEE1-5611C5DCBDD9}" type="presParOf" srcId="{CEEA7C53-4F97-FD43-A6C4-0AA27F231CDB}" destId="{2FAC644D-290C-ED44-893D-08AFE1A71442}" srcOrd="7" destOrd="0" presId="urn:microsoft.com/office/officeart/2005/8/layout/default"/>
    <dgm:cxn modelId="{53DB90BB-CF84-CA42-AA8D-609CAF5A3E9C}" type="presParOf" srcId="{CEEA7C53-4F97-FD43-A6C4-0AA27F231CDB}" destId="{C0329AB8-9C33-F044-ABC6-38EDF75DD82E}" srcOrd="8"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8.xml><?xml version="1.0" encoding="utf-8"?>
<dgm:dataModel xmlns:dgm="http://schemas.openxmlformats.org/drawingml/2006/diagram" xmlns:a="http://schemas.openxmlformats.org/drawingml/2006/main">
  <dgm:ptLst>
    <dgm:pt modelId="{EAFEBE30-4776-4C71-B3A8-21E055FCBEF1}" type="doc">
      <dgm:prSet loTypeId="urn:microsoft.com/office/officeart/2005/8/layout/matrix3" loCatId="matrix" qsTypeId="urn:microsoft.com/office/officeart/2005/8/quickstyle/simple1" qsCatId="simple" csTypeId="urn:microsoft.com/office/officeart/2005/8/colors/colorful1" csCatId="colorful"/>
      <dgm:spPr/>
      <dgm:t>
        <a:bodyPr/>
        <a:lstStyle/>
        <a:p>
          <a:endParaRPr lang="en-US"/>
        </a:p>
      </dgm:t>
    </dgm:pt>
    <dgm:pt modelId="{712212B2-6C86-4A97-A975-ED83F13C2156}">
      <dgm:prSet/>
      <dgm:spPr/>
      <dgm:t>
        <a:bodyPr/>
        <a:lstStyle/>
        <a:p>
          <a:r>
            <a:rPr lang="en-GB"/>
            <a:t>Pay increase</a:t>
          </a:r>
          <a:endParaRPr lang="en-US"/>
        </a:p>
      </dgm:t>
    </dgm:pt>
    <dgm:pt modelId="{19E1B215-C9AF-4D1C-A059-08D75344E6AB}" type="parTrans" cxnId="{6888AA55-886F-42DE-94A8-C8D0FDAA0D95}">
      <dgm:prSet/>
      <dgm:spPr/>
      <dgm:t>
        <a:bodyPr/>
        <a:lstStyle/>
        <a:p>
          <a:endParaRPr lang="en-US"/>
        </a:p>
      </dgm:t>
    </dgm:pt>
    <dgm:pt modelId="{4B8CC2DB-2D7C-4629-B78E-A236F9BC004E}" type="sibTrans" cxnId="{6888AA55-886F-42DE-94A8-C8D0FDAA0D95}">
      <dgm:prSet/>
      <dgm:spPr/>
      <dgm:t>
        <a:bodyPr/>
        <a:lstStyle/>
        <a:p>
          <a:endParaRPr lang="en-US"/>
        </a:p>
      </dgm:t>
    </dgm:pt>
    <dgm:pt modelId="{D25E0418-EAE3-4FCD-B4AA-7B1212ACD0C1}">
      <dgm:prSet/>
      <dgm:spPr/>
      <dgm:t>
        <a:bodyPr/>
        <a:lstStyle/>
        <a:p>
          <a:r>
            <a:rPr lang="en-GB"/>
            <a:t>Level of responsibilities</a:t>
          </a:r>
          <a:endParaRPr lang="en-US"/>
        </a:p>
      </dgm:t>
    </dgm:pt>
    <dgm:pt modelId="{FB23216C-3FF0-4886-AB30-8619519EDD74}" type="parTrans" cxnId="{2DCB545C-302A-4A2A-9408-445EC8A273FD}">
      <dgm:prSet/>
      <dgm:spPr/>
      <dgm:t>
        <a:bodyPr/>
        <a:lstStyle/>
        <a:p>
          <a:endParaRPr lang="en-US"/>
        </a:p>
      </dgm:t>
    </dgm:pt>
    <dgm:pt modelId="{4333A092-FAE2-4FBA-AE4D-237DE239ED7C}" type="sibTrans" cxnId="{2DCB545C-302A-4A2A-9408-445EC8A273FD}">
      <dgm:prSet/>
      <dgm:spPr/>
      <dgm:t>
        <a:bodyPr/>
        <a:lstStyle/>
        <a:p>
          <a:endParaRPr lang="en-US"/>
        </a:p>
      </dgm:t>
    </dgm:pt>
    <dgm:pt modelId="{00CDE6FE-3414-437A-AC4B-579C20A1FFCE}">
      <dgm:prSet/>
      <dgm:spPr/>
      <dgm:t>
        <a:bodyPr/>
        <a:lstStyle/>
        <a:p>
          <a:r>
            <a:rPr lang="en-GB"/>
            <a:t>Undervalued</a:t>
          </a:r>
          <a:endParaRPr lang="en-US"/>
        </a:p>
      </dgm:t>
    </dgm:pt>
    <dgm:pt modelId="{9A83A7BE-3988-4B0F-8BE4-F60C379AB2A0}" type="parTrans" cxnId="{E131D385-2833-4C0B-A468-E8E45A6B3668}">
      <dgm:prSet/>
      <dgm:spPr/>
      <dgm:t>
        <a:bodyPr/>
        <a:lstStyle/>
        <a:p>
          <a:endParaRPr lang="en-US"/>
        </a:p>
      </dgm:t>
    </dgm:pt>
    <dgm:pt modelId="{7182DC64-FE0D-4CCD-B7CC-1CC44068B3C5}" type="sibTrans" cxnId="{E131D385-2833-4C0B-A468-E8E45A6B3668}">
      <dgm:prSet/>
      <dgm:spPr/>
      <dgm:t>
        <a:bodyPr/>
        <a:lstStyle/>
        <a:p>
          <a:endParaRPr lang="en-US"/>
        </a:p>
      </dgm:t>
    </dgm:pt>
    <dgm:pt modelId="{C2505D6C-BAD7-411E-B4B0-A00A2A311695}">
      <dgm:prSet/>
      <dgm:spPr/>
      <dgm:t>
        <a:bodyPr/>
        <a:lstStyle/>
        <a:p>
          <a:r>
            <a:rPr lang="en-GB"/>
            <a:t>Little recognition</a:t>
          </a:r>
          <a:endParaRPr lang="en-US"/>
        </a:p>
      </dgm:t>
    </dgm:pt>
    <dgm:pt modelId="{97A35770-ABB3-4FB6-9635-2FCE7CF691DC}" type="parTrans" cxnId="{34342D46-55D0-4673-95AE-3DE7211C7294}">
      <dgm:prSet/>
      <dgm:spPr/>
      <dgm:t>
        <a:bodyPr/>
        <a:lstStyle/>
        <a:p>
          <a:endParaRPr lang="en-US"/>
        </a:p>
      </dgm:t>
    </dgm:pt>
    <dgm:pt modelId="{C659F4B1-93EC-49F8-AFEA-1E349FD00776}" type="sibTrans" cxnId="{34342D46-55D0-4673-95AE-3DE7211C7294}">
      <dgm:prSet/>
      <dgm:spPr/>
      <dgm:t>
        <a:bodyPr/>
        <a:lstStyle/>
        <a:p>
          <a:endParaRPr lang="en-US"/>
        </a:p>
      </dgm:t>
    </dgm:pt>
    <dgm:pt modelId="{89DE5B13-D034-D949-8AEB-81CC4A4725C0}" type="pres">
      <dgm:prSet presAssocID="{EAFEBE30-4776-4C71-B3A8-21E055FCBEF1}" presName="matrix" presStyleCnt="0">
        <dgm:presLayoutVars>
          <dgm:chMax val="1"/>
          <dgm:dir/>
          <dgm:resizeHandles val="exact"/>
        </dgm:presLayoutVars>
      </dgm:prSet>
      <dgm:spPr/>
    </dgm:pt>
    <dgm:pt modelId="{7E42A7DF-6782-B74B-9CA3-F26CF8CAFC39}" type="pres">
      <dgm:prSet presAssocID="{EAFEBE30-4776-4C71-B3A8-21E055FCBEF1}" presName="diamond" presStyleLbl="bgShp" presStyleIdx="0" presStyleCnt="1"/>
      <dgm:spPr/>
    </dgm:pt>
    <dgm:pt modelId="{DEF6C448-9348-FA45-B71A-7E79E75F80AC}" type="pres">
      <dgm:prSet presAssocID="{EAFEBE30-4776-4C71-B3A8-21E055FCBEF1}" presName="quad1" presStyleLbl="node1" presStyleIdx="0" presStyleCnt="4">
        <dgm:presLayoutVars>
          <dgm:chMax val="0"/>
          <dgm:chPref val="0"/>
          <dgm:bulletEnabled val="1"/>
        </dgm:presLayoutVars>
      </dgm:prSet>
      <dgm:spPr/>
    </dgm:pt>
    <dgm:pt modelId="{5F81073F-6BEC-8B4A-8F70-55695C4BDCB3}" type="pres">
      <dgm:prSet presAssocID="{EAFEBE30-4776-4C71-B3A8-21E055FCBEF1}" presName="quad2" presStyleLbl="node1" presStyleIdx="1" presStyleCnt="4">
        <dgm:presLayoutVars>
          <dgm:chMax val="0"/>
          <dgm:chPref val="0"/>
          <dgm:bulletEnabled val="1"/>
        </dgm:presLayoutVars>
      </dgm:prSet>
      <dgm:spPr/>
    </dgm:pt>
    <dgm:pt modelId="{EE419726-17F3-3742-9A3A-4B0FF58D88E7}" type="pres">
      <dgm:prSet presAssocID="{EAFEBE30-4776-4C71-B3A8-21E055FCBEF1}" presName="quad3" presStyleLbl="node1" presStyleIdx="2" presStyleCnt="4">
        <dgm:presLayoutVars>
          <dgm:chMax val="0"/>
          <dgm:chPref val="0"/>
          <dgm:bulletEnabled val="1"/>
        </dgm:presLayoutVars>
      </dgm:prSet>
      <dgm:spPr/>
    </dgm:pt>
    <dgm:pt modelId="{EA572647-A32F-3641-A887-E97175B9623B}" type="pres">
      <dgm:prSet presAssocID="{EAFEBE30-4776-4C71-B3A8-21E055FCBEF1}" presName="quad4" presStyleLbl="node1" presStyleIdx="3" presStyleCnt="4">
        <dgm:presLayoutVars>
          <dgm:chMax val="0"/>
          <dgm:chPref val="0"/>
          <dgm:bulletEnabled val="1"/>
        </dgm:presLayoutVars>
      </dgm:prSet>
      <dgm:spPr/>
    </dgm:pt>
  </dgm:ptLst>
  <dgm:cxnLst>
    <dgm:cxn modelId="{54F43905-8AD9-674B-A1A6-DE635032F68E}" type="presOf" srcId="{EAFEBE30-4776-4C71-B3A8-21E055FCBEF1}" destId="{89DE5B13-D034-D949-8AEB-81CC4A4725C0}" srcOrd="0" destOrd="0" presId="urn:microsoft.com/office/officeart/2005/8/layout/matrix3"/>
    <dgm:cxn modelId="{34342D46-55D0-4673-95AE-3DE7211C7294}" srcId="{EAFEBE30-4776-4C71-B3A8-21E055FCBEF1}" destId="{C2505D6C-BAD7-411E-B4B0-A00A2A311695}" srcOrd="3" destOrd="0" parTransId="{97A35770-ABB3-4FB6-9635-2FCE7CF691DC}" sibTransId="{C659F4B1-93EC-49F8-AFEA-1E349FD00776}"/>
    <dgm:cxn modelId="{1C994450-7BAC-E344-9BE4-7159E58B9993}" type="presOf" srcId="{C2505D6C-BAD7-411E-B4B0-A00A2A311695}" destId="{EA572647-A32F-3641-A887-E97175B9623B}" srcOrd="0" destOrd="0" presId="urn:microsoft.com/office/officeart/2005/8/layout/matrix3"/>
    <dgm:cxn modelId="{6888AA55-886F-42DE-94A8-C8D0FDAA0D95}" srcId="{EAFEBE30-4776-4C71-B3A8-21E055FCBEF1}" destId="{712212B2-6C86-4A97-A975-ED83F13C2156}" srcOrd="0" destOrd="0" parTransId="{19E1B215-C9AF-4D1C-A059-08D75344E6AB}" sibTransId="{4B8CC2DB-2D7C-4629-B78E-A236F9BC004E}"/>
    <dgm:cxn modelId="{2DCB545C-302A-4A2A-9408-445EC8A273FD}" srcId="{EAFEBE30-4776-4C71-B3A8-21E055FCBEF1}" destId="{D25E0418-EAE3-4FCD-B4AA-7B1212ACD0C1}" srcOrd="1" destOrd="0" parTransId="{FB23216C-3FF0-4886-AB30-8619519EDD74}" sibTransId="{4333A092-FAE2-4FBA-AE4D-237DE239ED7C}"/>
    <dgm:cxn modelId="{E131D385-2833-4C0B-A468-E8E45A6B3668}" srcId="{EAFEBE30-4776-4C71-B3A8-21E055FCBEF1}" destId="{00CDE6FE-3414-437A-AC4B-579C20A1FFCE}" srcOrd="2" destOrd="0" parTransId="{9A83A7BE-3988-4B0F-8BE4-F60C379AB2A0}" sibTransId="{7182DC64-FE0D-4CCD-B7CC-1CC44068B3C5}"/>
    <dgm:cxn modelId="{FEBF6F90-FA32-384E-BF35-C73785466D2E}" type="presOf" srcId="{00CDE6FE-3414-437A-AC4B-579C20A1FFCE}" destId="{EE419726-17F3-3742-9A3A-4B0FF58D88E7}" srcOrd="0" destOrd="0" presId="urn:microsoft.com/office/officeart/2005/8/layout/matrix3"/>
    <dgm:cxn modelId="{E4ED08C9-66FE-BD49-B13D-1D308D259366}" type="presOf" srcId="{D25E0418-EAE3-4FCD-B4AA-7B1212ACD0C1}" destId="{5F81073F-6BEC-8B4A-8F70-55695C4BDCB3}" srcOrd="0" destOrd="0" presId="urn:microsoft.com/office/officeart/2005/8/layout/matrix3"/>
    <dgm:cxn modelId="{70716FD8-175F-E54E-A36D-917FC2670534}" type="presOf" srcId="{712212B2-6C86-4A97-A975-ED83F13C2156}" destId="{DEF6C448-9348-FA45-B71A-7E79E75F80AC}" srcOrd="0" destOrd="0" presId="urn:microsoft.com/office/officeart/2005/8/layout/matrix3"/>
    <dgm:cxn modelId="{C5343DB2-2488-7640-A249-4184AA7D27A8}" type="presParOf" srcId="{89DE5B13-D034-D949-8AEB-81CC4A4725C0}" destId="{7E42A7DF-6782-B74B-9CA3-F26CF8CAFC39}" srcOrd="0" destOrd="0" presId="urn:microsoft.com/office/officeart/2005/8/layout/matrix3"/>
    <dgm:cxn modelId="{502FA21F-8EA4-9747-B857-E8B84D1660D8}" type="presParOf" srcId="{89DE5B13-D034-D949-8AEB-81CC4A4725C0}" destId="{DEF6C448-9348-FA45-B71A-7E79E75F80AC}" srcOrd="1" destOrd="0" presId="urn:microsoft.com/office/officeart/2005/8/layout/matrix3"/>
    <dgm:cxn modelId="{8F396F0F-032C-B146-92B9-CBE643A7697B}" type="presParOf" srcId="{89DE5B13-D034-D949-8AEB-81CC4A4725C0}" destId="{5F81073F-6BEC-8B4A-8F70-55695C4BDCB3}" srcOrd="2" destOrd="0" presId="urn:microsoft.com/office/officeart/2005/8/layout/matrix3"/>
    <dgm:cxn modelId="{C70655D1-1CE4-2043-8ADA-BD3172C6E366}" type="presParOf" srcId="{89DE5B13-D034-D949-8AEB-81CC4A4725C0}" destId="{EE419726-17F3-3742-9A3A-4B0FF58D88E7}" srcOrd="3" destOrd="0" presId="urn:microsoft.com/office/officeart/2005/8/layout/matrix3"/>
    <dgm:cxn modelId="{7C349BED-90D3-784B-806E-B2AA02FF8BAA}" type="presParOf" srcId="{89DE5B13-D034-D949-8AEB-81CC4A4725C0}" destId="{EA572647-A32F-3641-A887-E97175B9623B}" srcOrd="4" destOrd="0" presId="urn:microsoft.com/office/officeart/2005/8/layout/matrix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9.xml><?xml version="1.0" encoding="utf-8"?>
<dgm:dataModel xmlns:dgm="http://schemas.openxmlformats.org/drawingml/2006/diagram" xmlns:a="http://schemas.openxmlformats.org/drawingml/2006/main">
  <dgm:ptLst>
    <dgm:pt modelId="{DC8290F1-EAE2-4E30-9096-BE0816C1C176}" type="doc">
      <dgm:prSet loTypeId="urn:microsoft.com/office/officeart/2005/8/layout/default" loCatId="list" qsTypeId="urn:microsoft.com/office/officeart/2005/8/quickstyle/simple1" qsCatId="simple" csTypeId="urn:microsoft.com/office/officeart/2005/8/colors/colorful1" csCatId="colorful"/>
      <dgm:spPr/>
      <dgm:t>
        <a:bodyPr/>
        <a:lstStyle/>
        <a:p>
          <a:endParaRPr lang="en-US"/>
        </a:p>
      </dgm:t>
    </dgm:pt>
    <dgm:pt modelId="{E682BBFA-B49F-4074-B91D-86AEB0CDEDC6}">
      <dgm:prSet/>
      <dgm:spPr/>
      <dgm:t>
        <a:bodyPr/>
        <a:lstStyle/>
        <a:p>
          <a:r>
            <a:rPr lang="en-GB"/>
            <a:t>Small sample size</a:t>
          </a:r>
          <a:endParaRPr lang="en-US"/>
        </a:p>
      </dgm:t>
    </dgm:pt>
    <dgm:pt modelId="{2E0C2E67-1349-4700-B967-9BA51C2703D4}" type="parTrans" cxnId="{B94A8C1D-E3F2-469E-90EA-891309680F78}">
      <dgm:prSet/>
      <dgm:spPr/>
      <dgm:t>
        <a:bodyPr/>
        <a:lstStyle/>
        <a:p>
          <a:endParaRPr lang="en-US"/>
        </a:p>
      </dgm:t>
    </dgm:pt>
    <dgm:pt modelId="{8BA5EF18-B672-45D8-9910-7A41A98058D4}" type="sibTrans" cxnId="{B94A8C1D-E3F2-469E-90EA-891309680F78}">
      <dgm:prSet/>
      <dgm:spPr/>
      <dgm:t>
        <a:bodyPr/>
        <a:lstStyle/>
        <a:p>
          <a:endParaRPr lang="en-US"/>
        </a:p>
      </dgm:t>
    </dgm:pt>
    <dgm:pt modelId="{A7E52B98-D426-4DB5-A4CD-B506804DE717}">
      <dgm:prSet/>
      <dgm:spPr/>
      <dgm:t>
        <a:bodyPr/>
        <a:lstStyle/>
        <a:p>
          <a:r>
            <a:rPr lang="en-GB"/>
            <a:t>One care company</a:t>
          </a:r>
          <a:endParaRPr lang="en-US"/>
        </a:p>
      </dgm:t>
    </dgm:pt>
    <dgm:pt modelId="{7B0426B6-7893-4661-B5D7-8EA5617E2924}" type="parTrans" cxnId="{FA8E3E43-424E-42E9-B5C2-7D1CA762FA45}">
      <dgm:prSet/>
      <dgm:spPr/>
      <dgm:t>
        <a:bodyPr/>
        <a:lstStyle/>
        <a:p>
          <a:endParaRPr lang="en-US"/>
        </a:p>
      </dgm:t>
    </dgm:pt>
    <dgm:pt modelId="{BCF5429F-2239-416F-990B-89C1E72AC247}" type="sibTrans" cxnId="{FA8E3E43-424E-42E9-B5C2-7D1CA762FA45}">
      <dgm:prSet/>
      <dgm:spPr/>
      <dgm:t>
        <a:bodyPr/>
        <a:lstStyle/>
        <a:p>
          <a:endParaRPr lang="en-US"/>
        </a:p>
      </dgm:t>
    </dgm:pt>
    <dgm:pt modelId="{5ADF34FD-4801-49B3-945F-E1034FDD4679}">
      <dgm:prSet/>
      <dgm:spPr/>
      <dgm:t>
        <a:bodyPr/>
        <a:lstStyle/>
        <a:p>
          <a:r>
            <a:rPr lang="en-GB"/>
            <a:t>Biased responses</a:t>
          </a:r>
          <a:endParaRPr lang="en-US"/>
        </a:p>
      </dgm:t>
    </dgm:pt>
    <dgm:pt modelId="{0DE143DC-8448-4683-8F9C-F178BEA56D6C}" type="parTrans" cxnId="{47ED08CD-713D-4545-BCBC-A7A06215E713}">
      <dgm:prSet/>
      <dgm:spPr/>
      <dgm:t>
        <a:bodyPr/>
        <a:lstStyle/>
        <a:p>
          <a:endParaRPr lang="en-US"/>
        </a:p>
      </dgm:t>
    </dgm:pt>
    <dgm:pt modelId="{8B861E32-9C7B-4F83-9AB4-C63B58642EB8}" type="sibTrans" cxnId="{47ED08CD-713D-4545-BCBC-A7A06215E713}">
      <dgm:prSet/>
      <dgm:spPr/>
      <dgm:t>
        <a:bodyPr/>
        <a:lstStyle/>
        <a:p>
          <a:endParaRPr lang="en-US"/>
        </a:p>
      </dgm:t>
    </dgm:pt>
    <dgm:pt modelId="{AD7A8FAF-3DAD-4EF4-BD1E-8A5045819BCB}">
      <dgm:prSet/>
      <dgm:spPr/>
      <dgm:t>
        <a:bodyPr/>
        <a:lstStyle/>
        <a:p>
          <a:r>
            <a:rPr lang="en-GB"/>
            <a:t>Participants known to interviewer</a:t>
          </a:r>
          <a:endParaRPr lang="en-US"/>
        </a:p>
      </dgm:t>
    </dgm:pt>
    <dgm:pt modelId="{A0E5303E-8852-4346-9265-28692331416E}" type="parTrans" cxnId="{43843D29-854C-4039-AB28-E21D42B93CCF}">
      <dgm:prSet/>
      <dgm:spPr/>
      <dgm:t>
        <a:bodyPr/>
        <a:lstStyle/>
        <a:p>
          <a:endParaRPr lang="en-US"/>
        </a:p>
      </dgm:t>
    </dgm:pt>
    <dgm:pt modelId="{78E03F77-EB55-4D46-B32A-B7043861350C}" type="sibTrans" cxnId="{43843D29-854C-4039-AB28-E21D42B93CCF}">
      <dgm:prSet/>
      <dgm:spPr/>
      <dgm:t>
        <a:bodyPr/>
        <a:lstStyle/>
        <a:p>
          <a:endParaRPr lang="en-US"/>
        </a:p>
      </dgm:t>
    </dgm:pt>
    <dgm:pt modelId="{5A9574CC-8F1F-4EFB-A08B-86F513D70AE4}">
      <dgm:prSet/>
      <dgm:spPr/>
      <dgm:t>
        <a:bodyPr/>
        <a:lstStyle/>
        <a:p>
          <a:r>
            <a:rPr lang="en-GB"/>
            <a:t>Scheduling</a:t>
          </a:r>
          <a:endParaRPr lang="en-US"/>
        </a:p>
      </dgm:t>
    </dgm:pt>
    <dgm:pt modelId="{4DBDD70A-9985-425B-9388-3A405021E1B9}" type="parTrans" cxnId="{F9FB5246-F358-4E16-88F8-D9AB4F582045}">
      <dgm:prSet/>
      <dgm:spPr/>
      <dgm:t>
        <a:bodyPr/>
        <a:lstStyle/>
        <a:p>
          <a:endParaRPr lang="en-US"/>
        </a:p>
      </dgm:t>
    </dgm:pt>
    <dgm:pt modelId="{A34B2630-C702-481C-A5FA-AC29558FF4D9}" type="sibTrans" cxnId="{F9FB5246-F358-4E16-88F8-D9AB4F582045}">
      <dgm:prSet/>
      <dgm:spPr/>
      <dgm:t>
        <a:bodyPr/>
        <a:lstStyle/>
        <a:p>
          <a:endParaRPr lang="en-US"/>
        </a:p>
      </dgm:t>
    </dgm:pt>
    <dgm:pt modelId="{D1547987-C1AE-4C8E-BE4C-89FADAF2802A}">
      <dgm:prSet/>
      <dgm:spPr/>
      <dgm:t>
        <a:bodyPr/>
        <a:lstStyle/>
        <a:p>
          <a:r>
            <a:rPr lang="en-GB"/>
            <a:t>Data Analysis</a:t>
          </a:r>
          <a:endParaRPr lang="en-US"/>
        </a:p>
      </dgm:t>
    </dgm:pt>
    <dgm:pt modelId="{1FD64E35-6B15-4F31-A3E4-517AB09CCD74}" type="parTrans" cxnId="{29AE5955-CA0E-4A6A-BA0A-C4658A93131F}">
      <dgm:prSet/>
      <dgm:spPr/>
      <dgm:t>
        <a:bodyPr/>
        <a:lstStyle/>
        <a:p>
          <a:endParaRPr lang="en-US"/>
        </a:p>
      </dgm:t>
    </dgm:pt>
    <dgm:pt modelId="{D4CD3187-8210-450E-86AF-8A2AB7F004C2}" type="sibTrans" cxnId="{29AE5955-CA0E-4A6A-BA0A-C4658A93131F}">
      <dgm:prSet/>
      <dgm:spPr/>
      <dgm:t>
        <a:bodyPr/>
        <a:lstStyle/>
        <a:p>
          <a:endParaRPr lang="en-US"/>
        </a:p>
      </dgm:t>
    </dgm:pt>
    <dgm:pt modelId="{FFE6D502-FE93-4146-B9A3-2D20ACD11ADC}">
      <dgm:prSet/>
      <dgm:spPr/>
      <dgm:t>
        <a:bodyPr/>
        <a:lstStyle/>
        <a:p>
          <a:r>
            <a:rPr lang="en-GB"/>
            <a:t>Time consuiming</a:t>
          </a:r>
          <a:endParaRPr lang="en-US"/>
        </a:p>
      </dgm:t>
    </dgm:pt>
    <dgm:pt modelId="{A719DEEF-A260-4E47-BE2D-66A2F2E59EBF}" type="parTrans" cxnId="{46B3C08A-F548-45AB-AA14-BE89C99F89C2}">
      <dgm:prSet/>
      <dgm:spPr/>
      <dgm:t>
        <a:bodyPr/>
        <a:lstStyle/>
        <a:p>
          <a:endParaRPr lang="en-US"/>
        </a:p>
      </dgm:t>
    </dgm:pt>
    <dgm:pt modelId="{9C60D49C-65E8-4802-A956-2DC79FDCAEDE}" type="sibTrans" cxnId="{46B3C08A-F548-45AB-AA14-BE89C99F89C2}">
      <dgm:prSet/>
      <dgm:spPr/>
      <dgm:t>
        <a:bodyPr/>
        <a:lstStyle/>
        <a:p>
          <a:endParaRPr lang="en-US"/>
        </a:p>
      </dgm:t>
    </dgm:pt>
    <dgm:pt modelId="{EC691C99-3E14-0D4C-AB71-A5E38285489E}" type="pres">
      <dgm:prSet presAssocID="{DC8290F1-EAE2-4E30-9096-BE0816C1C176}" presName="diagram" presStyleCnt="0">
        <dgm:presLayoutVars>
          <dgm:dir/>
          <dgm:resizeHandles val="exact"/>
        </dgm:presLayoutVars>
      </dgm:prSet>
      <dgm:spPr/>
    </dgm:pt>
    <dgm:pt modelId="{52F0CDE1-B8A6-DC40-8272-798D90760DA5}" type="pres">
      <dgm:prSet presAssocID="{E682BBFA-B49F-4074-B91D-86AEB0CDEDC6}" presName="node" presStyleLbl="node1" presStyleIdx="0" presStyleCnt="7">
        <dgm:presLayoutVars>
          <dgm:bulletEnabled val="1"/>
        </dgm:presLayoutVars>
      </dgm:prSet>
      <dgm:spPr/>
    </dgm:pt>
    <dgm:pt modelId="{1AAECE55-1003-6243-A807-CC2FA1246A16}" type="pres">
      <dgm:prSet presAssocID="{8BA5EF18-B672-45D8-9910-7A41A98058D4}" presName="sibTrans" presStyleCnt="0"/>
      <dgm:spPr/>
    </dgm:pt>
    <dgm:pt modelId="{D752D3A3-00AC-E643-A5F6-12E8C37481D0}" type="pres">
      <dgm:prSet presAssocID="{A7E52B98-D426-4DB5-A4CD-B506804DE717}" presName="node" presStyleLbl="node1" presStyleIdx="1" presStyleCnt="7">
        <dgm:presLayoutVars>
          <dgm:bulletEnabled val="1"/>
        </dgm:presLayoutVars>
      </dgm:prSet>
      <dgm:spPr/>
    </dgm:pt>
    <dgm:pt modelId="{79255AB3-CABC-8440-9580-FA7D519C7F28}" type="pres">
      <dgm:prSet presAssocID="{BCF5429F-2239-416F-990B-89C1E72AC247}" presName="sibTrans" presStyleCnt="0"/>
      <dgm:spPr/>
    </dgm:pt>
    <dgm:pt modelId="{A1BF582B-0655-434C-B698-F2AD5A8CC7BE}" type="pres">
      <dgm:prSet presAssocID="{5ADF34FD-4801-49B3-945F-E1034FDD4679}" presName="node" presStyleLbl="node1" presStyleIdx="2" presStyleCnt="7">
        <dgm:presLayoutVars>
          <dgm:bulletEnabled val="1"/>
        </dgm:presLayoutVars>
      </dgm:prSet>
      <dgm:spPr/>
    </dgm:pt>
    <dgm:pt modelId="{5F11472D-EC09-9649-A36C-16774A3D4153}" type="pres">
      <dgm:prSet presAssocID="{8B861E32-9C7B-4F83-9AB4-C63B58642EB8}" presName="sibTrans" presStyleCnt="0"/>
      <dgm:spPr/>
    </dgm:pt>
    <dgm:pt modelId="{2A813A62-04F0-1947-B15C-6B956C8BE550}" type="pres">
      <dgm:prSet presAssocID="{AD7A8FAF-3DAD-4EF4-BD1E-8A5045819BCB}" presName="node" presStyleLbl="node1" presStyleIdx="3" presStyleCnt="7">
        <dgm:presLayoutVars>
          <dgm:bulletEnabled val="1"/>
        </dgm:presLayoutVars>
      </dgm:prSet>
      <dgm:spPr/>
    </dgm:pt>
    <dgm:pt modelId="{181EE9DC-D6B4-8E40-8754-BD558DC92C94}" type="pres">
      <dgm:prSet presAssocID="{78E03F77-EB55-4D46-B32A-B7043861350C}" presName="sibTrans" presStyleCnt="0"/>
      <dgm:spPr/>
    </dgm:pt>
    <dgm:pt modelId="{130611D5-2428-1F4B-9AA1-2189E09FB0D6}" type="pres">
      <dgm:prSet presAssocID="{5A9574CC-8F1F-4EFB-A08B-86F513D70AE4}" presName="node" presStyleLbl="node1" presStyleIdx="4" presStyleCnt="7">
        <dgm:presLayoutVars>
          <dgm:bulletEnabled val="1"/>
        </dgm:presLayoutVars>
      </dgm:prSet>
      <dgm:spPr/>
    </dgm:pt>
    <dgm:pt modelId="{7126B933-00A4-AB41-BC4F-69B1E5B24447}" type="pres">
      <dgm:prSet presAssocID="{A34B2630-C702-481C-A5FA-AC29558FF4D9}" presName="sibTrans" presStyleCnt="0"/>
      <dgm:spPr/>
    </dgm:pt>
    <dgm:pt modelId="{ECC03E28-CB02-7F44-B500-787E49F91B17}" type="pres">
      <dgm:prSet presAssocID="{D1547987-C1AE-4C8E-BE4C-89FADAF2802A}" presName="node" presStyleLbl="node1" presStyleIdx="5" presStyleCnt="7">
        <dgm:presLayoutVars>
          <dgm:bulletEnabled val="1"/>
        </dgm:presLayoutVars>
      </dgm:prSet>
      <dgm:spPr/>
    </dgm:pt>
    <dgm:pt modelId="{043F8102-9619-BF43-BAE0-ADEEF1F65BA9}" type="pres">
      <dgm:prSet presAssocID="{D4CD3187-8210-450E-86AF-8A2AB7F004C2}" presName="sibTrans" presStyleCnt="0"/>
      <dgm:spPr/>
    </dgm:pt>
    <dgm:pt modelId="{735330A3-6BED-0444-803B-D31651837BB0}" type="pres">
      <dgm:prSet presAssocID="{FFE6D502-FE93-4146-B9A3-2D20ACD11ADC}" presName="node" presStyleLbl="node1" presStyleIdx="6" presStyleCnt="7">
        <dgm:presLayoutVars>
          <dgm:bulletEnabled val="1"/>
        </dgm:presLayoutVars>
      </dgm:prSet>
      <dgm:spPr/>
    </dgm:pt>
  </dgm:ptLst>
  <dgm:cxnLst>
    <dgm:cxn modelId="{B94A8C1D-E3F2-469E-90EA-891309680F78}" srcId="{DC8290F1-EAE2-4E30-9096-BE0816C1C176}" destId="{E682BBFA-B49F-4074-B91D-86AEB0CDEDC6}" srcOrd="0" destOrd="0" parTransId="{2E0C2E67-1349-4700-B967-9BA51C2703D4}" sibTransId="{8BA5EF18-B672-45D8-9910-7A41A98058D4}"/>
    <dgm:cxn modelId="{43843D29-854C-4039-AB28-E21D42B93CCF}" srcId="{DC8290F1-EAE2-4E30-9096-BE0816C1C176}" destId="{AD7A8FAF-3DAD-4EF4-BD1E-8A5045819BCB}" srcOrd="3" destOrd="0" parTransId="{A0E5303E-8852-4346-9265-28692331416E}" sibTransId="{78E03F77-EB55-4D46-B32A-B7043861350C}"/>
    <dgm:cxn modelId="{FBD70F2C-1834-CD4D-850A-7B96BEC2F055}" type="presOf" srcId="{5A9574CC-8F1F-4EFB-A08B-86F513D70AE4}" destId="{130611D5-2428-1F4B-9AA1-2189E09FB0D6}" srcOrd="0" destOrd="0" presId="urn:microsoft.com/office/officeart/2005/8/layout/default"/>
    <dgm:cxn modelId="{FA8E3E43-424E-42E9-B5C2-7D1CA762FA45}" srcId="{DC8290F1-EAE2-4E30-9096-BE0816C1C176}" destId="{A7E52B98-D426-4DB5-A4CD-B506804DE717}" srcOrd="1" destOrd="0" parTransId="{7B0426B6-7893-4661-B5D7-8EA5617E2924}" sibTransId="{BCF5429F-2239-416F-990B-89C1E72AC247}"/>
    <dgm:cxn modelId="{93AB2146-C68D-4C45-A9FF-A8A2592F7945}" type="presOf" srcId="{D1547987-C1AE-4C8E-BE4C-89FADAF2802A}" destId="{ECC03E28-CB02-7F44-B500-787E49F91B17}" srcOrd="0" destOrd="0" presId="urn:microsoft.com/office/officeart/2005/8/layout/default"/>
    <dgm:cxn modelId="{F9FB5246-F358-4E16-88F8-D9AB4F582045}" srcId="{DC8290F1-EAE2-4E30-9096-BE0816C1C176}" destId="{5A9574CC-8F1F-4EFB-A08B-86F513D70AE4}" srcOrd="4" destOrd="0" parTransId="{4DBDD70A-9985-425B-9388-3A405021E1B9}" sibTransId="{A34B2630-C702-481C-A5FA-AC29558FF4D9}"/>
    <dgm:cxn modelId="{3B4A6848-05C0-744F-B8B0-56BD5A0C8194}" type="presOf" srcId="{FFE6D502-FE93-4146-B9A3-2D20ACD11ADC}" destId="{735330A3-6BED-0444-803B-D31651837BB0}" srcOrd="0" destOrd="0" presId="urn:microsoft.com/office/officeart/2005/8/layout/default"/>
    <dgm:cxn modelId="{29AE5955-CA0E-4A6A-BA0A-C4658A93131F}" srcId="{DC8290F1-EAE2-4E30-9096-BE0816C1C176}" destId="{D1547987-C1AE-4C8E-BE4C-89FADAF2802A}" srcOrd="5" destOrd="0" parTransId="{1FD64E35-6B15-4F31-A3E4-517AB09CCD74}" sibTransId="{D4CD3187-8210-450E-86AF-8A2AB7F004C2}"/>
    <dgm:cxn modelId="{95DA6A5E-F178-E949-9767-6DEA66CF45AA}" type="presOf" srcId="{A7E52B98-D426-4DB5-A4CD-B506804DE717}" destId="{D752D3A3-00AC-E643-A5F6-12E8C37481D0}" srcOrd="0" destOrd="0" presId="urn:microsoft.com/office/officeart/2005/8/layout/default"/>
    <dgm:cxn modelId="{E74FEC75-1847-5842-960C-9825FCE2F25B}" type="presOf" srcId="{E682BBFA-B49F-4074-B91D-86AEB0CDEDC6}" destId="{52F0CDE1-B8A6-DC40-8272-798D90760DA5}" srcOrd="0" destOrd="0" presId="urn:microsoft.com/office/officeart/2005/8/layout/default"/>
    <dgm:cxn modelId="{82859085-EB50-9748-A6BB-FCE0E6CDC74B}" type="presOf" srcId="{DC8290F1-EAE2-4E30-9096-BE0816C1C176}" destId="{EC691C99-3E14-0D4C-AB71-A5E38285489E}" srcOrd="0" destOrd="0" presId="urn:microsoft.com/office/officeart/2005/8/layout/default"/>
    <dgm:cxn modelId="{46B3C08A-F548-45AB-AA14-BE89C99F89C2}" srcId="{DC8290F1-EAE2-4E30-9096-BE0816C1C176}" destId="{FFE6D502-FE93-4146-B9A3-2D20ACD11ADC}" srcOrd="6" destOrd="0" parTransId="{A719DEEF-A260-4E47-BE2D-66A2F2E59EBF}" sibTransId="{9C60D49C-65E8-4802-A956-2DC79FDCAEDE}"/>
    <dgm:cxn modelId="{092DF8C0-6716-B54E-887C-D35C0F6DAB42}" type="presOf" srcId="{5ADF34FD-4801-49B3-945F-E1034FDD4679}" destId="{A1BF582B-0655-434C-B698-F2AD5A8CC7BE}" srcOrd="0" destOrd="0" presId="urn:microsoft.com/office/officeart/2005/8/layout/default"/>
    <dgm:cxn modelId="{47ED08CD-713D-4545-BCBC-A7A06215E713}" srcId="{DC8290F1-EAE2-4E30-9096-BE0816C1C176}" destId="{5ADF34FD-4801-49B3-945F-E1034FDD4679}" srcOrd="2" destOrd="0" parTransId="{0DE143DC-8448-4683-8F9C-F178BEA56D6C}" sibTransId="{8B861E32-9C7B-4F83-9AB4-C63B58642EB8}"/>
    <dgm:cxn modelId="{892308CE-6D7B-D347-8940-F38412422599}" type="presOf" srcId="{AD7A8FAF-3DAD-4EF4-BD1E-8A5045819BCB}" destId="{2A813A62-04F0-1947-B15C-6B956C8BE550}" srcOrd="0" destOrd="0" presId="urn:microsoft.com/office/officeart/2005/8/layout/default"/>
    <dgm:cxn modelId="{97BEC0CB-4BAC-1246-BFDD-83EDEF721358}" type="presParOf" srcId="{EC691C99-3E14-0D4C-AB71-A5E38285489E}" destId="{52F0CDE1-B8A6-DC40-8272-798D90760DA5}" srcOrd="0" destOrd="0" presId="urn:microsoft.com/office/officeart/2005/8/layout/default"/>
    <dgm:cxn modelId="{7518992A-8176-5140-B536-F6C36FAB6EE3}" type="presParOf" srcId="{EC691C99-3E14-0D4C-AB71-A5E38285489E}" destId="{1AAECE55-1003-6243-A807-CC2FA1246A16}" srcOrd="1" destOrd="0" presId="urn:microsoft.com/office/officeart/2005/8/layout/default"/>
    <dgm:cxn modelId="{ED4DB609-006D-EA44-849F-E4645491818A}" type="presParOf" srcId="{EC691C99-3E14-0D4C-AB71-A5E38285489E}" destId="{D752D3A3-00AC-E643-A5F6-12E8C37481D0}" srcOrd="2" destOrd="0" presId="urn:microsoft.com/office/officeart/2005/8/layout/default"/>
    <dgm:cxn modelId="{5D73D3B1-0C31-6F40-B1A6-4FFC9191E949}" type="presParOf" srcId="{EC691C99-3E14-0D4C-AB71-A5E38285489E}" destId="{79255AB3-CABC-8440-9580-FA7D519C7F28}" srcOrd="3" destOrd="0" presId="urn:microsoft.com/office/officeart/2005/8/layout/default"/>
    <dgm:cxn modelId="{1F8C25F6-8AB4-A648-9454-9F04AA421B07}" type="presParOf" srcId="{EC691C99-3E14-0D4C-AB71-A5E38285489E}" destId="{A1BF582B-0655-434C-B698-F2AD5A8CC7BE}" srcOrd="4" destOrd="0" presId="urn:microsoft.com/office/officeart/2005/8/layout/default"/>
    <dgm:cxn modelId="{27E8F439-5320-6A4F-9824-2A588802CD2E}" type="presParOf" srcId="{EC691C99-3E14-0D4C-AB71-A5E38285489E}" destId="{5F11472D-EC09-9649-A36C-16774A3D4153}" srcOrd="5" destOrd="0" presId="urn:microsoft.com/office/officeart/2005/8/layout/default"/>
    <dgm:cxn modelId="{F1AE8ACC-53B6-5B40-981F-E3E3EF55C092}" type="presParOf" srcId="{EC691C99-3E14-0D4C-AB71-A5E38285489E}" destId="{2A813A62-04F0-1947-B15C-6B956C8BE550}" srcOrd="6" destOrd="0" presId="urn:microsoft.com/office/officeart/2005/8/layout/default"/>
    <dgm:cxn modelId="{8F212AF7-3CC4-5B48-9ACE-7A464FD207A2}" type="presParOf" srcId="{EC691C99-3E14-0D4C-AB71-A5E38285489E}" destId="{181EE9DC-D6B4-8E40-8754-BD558DC92C94}" srcOrd="7" destOrd="0" presId="urn:microsoft.com/office/officeart/2005/8/layout/default"/>
    <dgm:cxn modelId="{6E67D31D-F240-AE40-9B77-4A916CCA320F}" type="presParOf" srcId="{EC691C99-3E14-0D4C-AB71-A5E38285489E}" destId="{130611D5-2428-1F4B-9AA1-2189E09FB0D6}" srcOrd="8" destOrd="0" presId="urn:microsoft.com/office/officeart/2005/8/layout/default"/>
    <dgm:cxn modelId="{D30DF3A3-D46D-6044-8EE4-8B32D4E5BC35}" type="presParOf" srcId="{EC691C99-3E14-0D4C-AB71-A5E38285489E}" destId="{7126B933-00A4-AB41-BC4F-69B1E5B24447}" srcOrd="9" destOrd="0" presId="urn:microsoft.com/office/officeart/2005/8/layout/default"/>
    <dgm:cxn modelId="{02339C7C-D495-574A-8641-1EEA13F029B3}" type="presParOf" srcId="{EC691C99-3E14-0D4C-AB71-A5E38285489E}" destId="{ECC03E28-CB02-7F44-B500-787E49F91B17}" srcOrd="10" destOrd="0" presId="urn:microsoft.com/office/officeart/2005/8/layout/default"/>
    <dgm:cxn modelId="{57933E69-0A7D-8449-810B-F76D51A297B6}" type="presParOf" srcId="{EC691C99-3E14-0D4C-AB71-A5E38285489E}" destId="{043F8102-9619-BF43-BAE0-ADEEF1F65BA9}" srcOrd="11" destOrd="0" presId="urn:microsoft.com/office/officeart/2005/8/layout/default"/>
    <dgm:cxn modelId="{6216FAF8-5998-EA4D-9658-4F160273D267}" type="presParOf" srcId="{EC691C99-3E14-0D4C-AB71-A5E38285489E}" destId="{735330A3-6BED-0444-803B-D31651837BB0}" srcOrd="12"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0.xml><?xml version="1.0" encoding="utf-8"?>
<dgm:dataModel xmlns:dgm="http://schemas.openxmlformats.org/drawingml/2006/diagram" xmlns:a="http://schemas.openxmlformats.org/drawingml/2006/main">
  <dgm:ptLst>
    <dgm:pt modelId="{461186F9-9D77-4A8F-8C3B-EC444D7AF4D7}" type="doc">
      <dgm:prSet loTypeId="urn:microsoft.com/office/officeart/2005/8/layout/vList2" loCatId="list" qsTypeId="urn:microsoft.com/office/officeart/2005/8/quickstyle/simple1" qsCatId="simple" csTypeId="urn:microsoft.com/office/officeart/2005/8/colors/colorful2" csCatId="colorful"/>
      <dgm:spPr/>
      <dgm:t>
        <a:bodyPr/>
        <a:lstStyle/>
        <a:p>
          <a:endParaRPr lang="en-US"/>
        </a:p>
      </dgm:t>
    </dgm:pt>
    <dgm:pt modelId="{EB0BB174-1698-43C1-A1C0-981BE99D034F}">
      <dgm:prSet/>
      <dgm:spPr/>
      <dgm:t>
        <a:bodyPr/>
        <a:lstStyle/>
        <a:p>
          <a:r>
            <a:rPr lang="en-GB"/>
            <a:t>Findings resonated with existing research</a:t>
          </a:r>
          <a:endParaRPr lang="en-US"/>
        </a:p>
      </dgm:t>
    </dgm:pt>
    <dgm:pt modelId="{9AB6D099-2B21-481A-88C7-00017414DA78}" type="parTrans" cxnId="{3AD3D1D5-B566-466E-8342-2FD6EDAB1E18}">
      <dgm:prSet/>
      <dgm:spPr/>
      <dgm:t>
        <a:bodyPr/>
        <a:lstStyle/>
        <a:p>
          <a:endParaRPr lang="en-US"/>
        </a:p>
      </dgm:t>
    </dgm:pt>
    <dgm:pt modelId="{A68D84C4-EB36-40BF-AEAE-ECC809C986A0}" type="sibTrans" cxnId="{3AD3D1D5-B566-466E-8342-2FD6EDAB1E18}">
      <dgm:prSet/>
      <dgm:spPr/>
      <dgm:t>
        <a:bodyPr/>
        <a:lstStyle/>
        <a:p>
          <a:endParaRPr lang="en-US"/>
        </a:p>
      </dgm:t>
    </dgm:pt>
    <dgm:pt modelId="{19D861C0-41B4-495C-BD08-F7E6A7FB407B}">
      <dgm:prSet/>
      <dgm:spPr/>
      <dgm:t>
        <a:bodyPr/>
        <a:lstStyle/>
        <a:p>
          <a:r>
            <a:rPr lang="en-GB"/>
            <a:t>Need for more research in this area</a:t>
          </a:r>
          <a:endParaRPr lang="en-US"/>
        </a:p>
      </dgm:t>
    </dgm:pt>
    <dgm:pt modelId="{713E10A4-A91B-40CB-99B0-51561BA3BBF8}" type="parTrans" cxnId="{A0E00A93-D3A7-43BB-80C8-5D16D8AB63C4}">
      <dgm:prSet/>
      <dgm:spPr/>
      <dgm:t>
        <a:bodyPr/>
        <a:lstStyle/>
        <a:p>
          <a:endParaRPr lang="en-US"/>
        </a:p>
      </dgm:t>
    </dgm:pt>
    <dgm:pt modelId="{30B9BE92-DC8B-42A4-948C-E76BF2D8F881}" type="sibTrans" cxnId="{A0E00A93-D3A7-43BB-80C8-5D16D8AB63C4}">
      <dgm:prSet/>
      <dgm:spPr/>
      <dgm:t>
        <a:bodyPr/>
        <a:lstStyle/>
        <a:p>
          <a:endParaRPr lang="en-US"/>
        </a:p>
      </dgm:t>
    </dgm:pt>
    <dgm:pt modelId="{4DBB79FF-8E5A-45D2-AA38-C1265C570C9C}">
      <dgm:prSet/>
      <dgm:spPr/>
      <dgm:t>
        <a:bodyPr/>
        <a:lstStyle/>
        <a:p>
          <a:r>
            <a:rPr lang="en-GB"/>
            <a:t>More consistent approach</a:t>
          </a:r>
          <a:endParaRPr lang="en-US"/>
        </a:p>
      </dgm:t>
    </dgm:pt>
    <dgm:pt modelId="{5F138ECD-0BCE-45F0-B0F0-D45EF83C88BB}" type="parTrans" cxnId="{3E90E5CB-D5DA-49BF-8C71-D5CAE3B0ECAD}">
      <dgm:prSet/>
      <dgm:spPr/>
      <dgm:t>
        <a:bodyPr/>
        <a:lstStyle/>
        <a:p>
          <a:endParaRPr lang="en-US"/>
        </a:p>
      </dgm:t>
    </dgm:pt>
    <dgm:pt modelId="{3B11CDDD-1169-49E3-B4DB-5FFFF7B62C4B}" type="sibTrans" cxnId="{3E90E5CB-D5DA-49BF-8C71-D5CAE3B0ECAD}">
      <dgm:prSet/>
      <dgm:spPr/>
      <dgm:t>
        <a:bodyPr/>
        <a:lstStyle/>
        <a:p>
          <a:endParaRPr lang="en-US"/>
        </a:p>
      </dgm:t>
    </dgm:pt>
    <dgm:pt modelId="{25FE50F6-BFB4-4D95-B057-CFC6BE6CAC11}">
      <dgm:prSet/>
      <dgm:spPr/>
      <dgm:t>
        <a:bodyPr/>
        <a:lstStyle/>
        <a:p>
          <a:r>
            <a:rPr lang="en-GB"/>
            <a:t>MDT</a:t>
          </a:r>
          <a:endParaRPr lang="en-US"/>
        </a:p>
      </dgm:t>
    </dgm:pt>
    <dgm:pt modelId="{9002E103-462A-489E-93BC-8F339D15A407}" type="parTrans" cxnId="{EDD3A655-BF69-427C-B37F-F8D3ACF80EB0}">
      <dgm:prSet/>
      <dgm:spPr/>
      <dgm:t>
        <a:bodyPr/>
        <a:lstStyle/>
        <a:p>
          <a:endParaRPr lang="en-US"/>
        </a:p>
      </dgm:t>
    </dgm:pt>
    <dgm:pt modelId="{33327B83-5549-44D9-A22F-55B1FF68634C}" type="sibTrans" cxnId="{EDD3A655-BF69-427C-B37F-F8D3ACF80EB0}">
      <dgm:prSet/>
      <dgm:spPr/>
      <dgm:t>
        <a:bodyPr/>
        <a:lstStyle/>
        <a:p>
          <a:endParaRPr lang="en-US"/>
        </a:p>
      </dgm:t>
    </dgm:pt>
    <dgm:pt modelId="{E2FD9A9A-3AD6-8649-A186-A0A3BB361E52}" type="pres">
      <dgm:prSet presAssocID="{461186F9-9D77-4A8F-8C3B-EC444D7AF4D7}" presName="linear" presStyleCnt="0">
        <dgm:presLayoutVars>
          <dgm:animLvl val="lvl"/>
          <dgm:resizeHandles val="exact"/>
        </dgm:presLayoutVars>
      </dgm:prSet>
      <dgm:spPr/>
    </dgm:pt>
    <dgm:pt modelId="{D922FE15-3E9E-F74E-8CC0-665E195BAE87}" type="pres">
      <dgm:prSet presAssocID="{EB0BB174-1698-43C1-A1C0-981BE99D034F}" presName="parentText" presStyleLbl="node1" presStyleIdx="0" presStyleCnt="4">
        <dgm:presLayoutVars>
          <dgm:chMax val="0"/>
          <dgm:bulletEnabled val="1"/>
        </dgm:presLayoutVars>
      </dgm:prSet>
      <dgm:spPr/>
    </dgm:pt>
    <dgm:pt modelId="{CF23AB6F-42E5-2241-BDDD-30B7322A0A1D}" type="pres">
      <dgm:prSet presAssocID="{A68D84C4-EB36-40BF-AEAE-ECC809C986A0}" presName="spacer" presStyleCnt="0"/>
      <dgm:spPr/>
    </dgm:pt>
    <dgm:pt modelId="{694B45F8-1035-8F46-ACEF-990A7692292A}" type="pres">
      <dgm:prSet presAssocID="{19D861C0-41B4-495C-BD08-F7E6A7FB407B}" presName="parentText" presStyleLbl="node1" presStyleIdx="1" presStyleCnt="4">
        <dgm:presLayoutVars>
          <dgm:chMax val="0"/>
          <dgm:bulletEnabled val="1"/>
        </dgm:presLayoutVars>
      </dgm:prSet>
      <dgm:spPr/>
    </dgm:pt>
    <dgm:pt modelId="{C6E6B9E9-EF98-4F47-A9C5-CF5C6ACA5E52}" type="pres">
      <dgm:prSet presAssocID="{30B9BE92-DC8B-42A4-948C-E76BF2D8F881}" presName="spacer" presStyleCnt="0"/>
      <dgm:spPr/>
    </dgm:pt>
    <dgm:pt modelId="{76F3C91B-FE8B-8C4C-915A-20FC40D860EE}" type="pres">
      <dgm:prSet presAssocID="{4DBB79FF-8E5A-45D2-AA38-C1265C570C9C}" presName="parentText" presStyleLbl="node1" presStyleIdx="2" presStyleCnt="4">
        <dgm:presLayoutVars>
          <dgm:chMax val="0"/>
          <dgm:bulletEnabled val="1"/>
        </dgm:presLayoutVars>
      </dgm:prSet>
      <dgm:spPr/>
    </dgm:pt>
    <dgm:pt modelId="{7F3295ED-43C0-8B45-A0EF-1F4F95F5D8CF}" type="pres">
      <dgm:prSet presAssocID="{3B11CDDD-1169-49E3-B4DB-5FFFF7B62C4B}" presName="spacer" presStyleCnt="0"/>
      <dgm:spPr/>
    </dgm:pt>
    <dgm:pt modelId="{FD88AFBC-3CD4-774A-BCEF-11F87C0631B5}" type="pres">
      <dgm:prSet presAssocID="{25FE50F6-BFB4-4D95-B057-CFC6BE6CAC11}" presName="parentText" presStyleLbl="node1" presStyleIdx="3" presStyleCnt="4">
        <dgm:presLayoutVars>
          <dgm:chMax val="0"/>
          <dgm:bulletEnabled val="1"/>
        </dgm:presLayoutVars>
      </dgm:prSet>
      <dgm:spPr/>
    </dgm:pt>
  </dgm:ptLst>
  <dgm:cxnLst>
    <dgm:cxn modelId="{E6BDAE4C-C096-F84E-80C5-5A76480FA1FC}" type="presOf" srcId="{25FE50F6-BFB4-4D95-B057-CFC6BE6CAC11}" destId="{FD88AFBC-3CD4-774A-BCEF-11F87C0631B5}" srcOrd="0" destOrd="0" presId="urn:microsoft.com/office/officeart/2005/8/layout/vList2"/>
    <dgm:cxn modelId="{57C56C4E-C3C3-B24B-BA72-359E294B3B5C}" type="presOf" srcId="{461186F9-9D77-4A8F-8C3B-EC444D7AF4D7}" destId="{E2FD9A9A-3AD6-8649-A186-A0A3BB361E52}" srcOrd="0" destOrd="0" presId="urn:microsoft.com/office/officeart/2005/8/layout/vList2"/>
    <dgm:cxn modelId="{EDD3A655-BF69-427C-B37F-F8D3ACF80EB0}" srcId="{461186F9-9D77-4A8F-8C3B-EC444D7AF4D7}" destId="{25FE50F6-BFB4-4D95-B057-CFC6BE6CAC11}" srcOrd="3" destOrd="0" parTransId="{9002E103-462A-489E-93BC-8F339D15A407}" sibTransId="{33327B83-5549-44D9-A22F-55B1FF68634C}"/>
    <dgm:cxn modelId="{A0E00A93-D3A7-43BB-80C8-5D16D8AB63C4}" srcId="{461186F9-9D77-4A8F-8C3B-EC444D7AF4D7}" destId="{19D861C0-41B4-495C-BD08-F7E6A7FB407B}" srcOrd="1" destOrd="0" parTransId="{713E10A4-A91B-40CB-99B0-51561BA3BBF8}" sibTransId="{30B9BE92-DC8B-42A4-948C-E76BF2D8F881}"/>
    <dgm:cxn modelId="{5932529D-A351-254D-88E2-32001319A589}" type="presOf" srcId="{19D861C0-41B4-495C-BD08-F7E6A7FB407B}" destId="{694B45F8-1035-8F46-ACEF-990A7692292A}" srcOrd="0" destOrd="0" presId="urn:microsoft.com/office/officeart/2005/8/layout/vList2"/>
    <dgm:cxn modelId="{0A6B4FB7-3F46-FC46-A11F-B090940AA8CB}" type="presOf" srcId="{4DBB79FF-8E5A-45D2-AA38-C1265C570C9C}" destId="{76F3C91B-FE8B-8C4C-915A-20FC40D860EE}" srcOrd="0" destOrd="0" presId="urn:microsoft.com/office/officeart/2005/8/layout/vList2"/>
    <dgm:cxn modelId="{905C65C5-BB64-C342-9896-C9287AFE320E}" type="presOf" srcId="{EB0BB174-1698-43C1-A1C0-981BE99D034F}" destId="{D922FE15-3E9E-F74E-8CC0-665E195BAE87}" srcOrd="0" destOrd="0" presId="urn:microsoft.com/office/officeart/2005/8/layout/vList2"/>
    <dgm:cxn modelId="{3E90E5CB-D5DA-49BF-8C71-D5CAE3B0ECAD}" srcId="{461186F9-9D77-4A8F-8C3B-EC444D7AF4D7}" destId="{4DBB79FF-8E5A-45D2-AA38-C1265C570C9C}" srcOrd="2" destOrd="0" parTransId="{5F138ECD-0BCE-45F0-B0F0-D45EF83C88BB}" sibTransId="{3B11CDDD-1169-49E3-B4DB-5FFFF7B62C4B}"/>
    <dgm:cxn modelId="{3AD3D1D5-B566-466E-8342-2FD6EDAB1E18}" srcId="{461186F9-9D77-4A8F-8C3B-EC444D7AF4D7}" destId="{EB0BB174-1698-43C1-A1C0-981BE99D034F}" srcOrd="0" destOrd="0" parTransId="{9AB6D099-2B21-481A-88C7-00017414DA78}" sibTransId="{A68D84C4-EB36-40BF-AEAE-ECC809C986A0}"/>
    <dgm:cxn modelId="{B352E7A4-9D42-064C-8938-420CAC2FBD96}" type="presParOf" srcId="{E2FD9A9A-3AD6-8649-A186-A0A3BB361E52}" destId="{D922FE15-3E9E-F74E-8CC0-665E195BAE87}" srcOrd="0" destOrd="0" presId="urn:microsoft.com/office/officeart/2005/8/layout/vList2"/>
    <dgm:cxn modelId="{D66DB513-F470-FC48-8096-FA9F34971D3A}" type="presParOf" srcId="{E2FD9A9A-3AD6-8649-A186-A0A3BB361E52}" destId="{CF23AB6F-42E5-2241-BDDD-30B7322A0A1D}" srcOrd="1" destOrd="0" presId="urn:microsoft.com/office/officeart/2005/8/layout/vList2"/>
    <dgm:cxn modelId="{F821E073-8855-A241-A415-F523EE02C372}" type="presParOf" srcId="{E2FD9A9A-3AD6-8649-A186-A0A3BB361E52}" destId="{694B45F8-1035-8F46-ACEF-990A7692292A}" srcOrd="2" destOrd="0" presId="urn:microsoft.com/office/officeart/2005/8/layout/vList2"/>
    <dgm:cxn modelId="{5D06B9AA-62D6-DE42-BD2A-B3CD06A64035}" type="presParOf" srcId="{E2FD9A9A-3AD6-8649-A186-A0A3BB361E52}" destId="{C6E6B9E9-EF98-4F47-A9C5-CF5C6ACA5E52}" srcOrd="3" destOrd="0" presId="urn:microsoft.com/office/officeart/2005/8/layout/vList2"/>
    <dgm:cxn modelId="{488EB35D-70D8-9F4C-BBD6-EEA847231F84}" type="presParOf" srcId="{E2FD9A9A-3AD6-8649-A186-A0A3BB361E52}" destId="{76F3C91B-FE8B-8C4C-915A-20FC40D860EE}" srcOrd="4" destOrd="0" presId="urn:microsoft.com/office/officeart/2005/8/layout/vList2"/>
    <dgm:cxn modelId="{2556BADD-4756-1141-9797-AFCA93D87E22}" type="presParOf" srcId="{E2FD9A9A-3AD6-8649-A186-A0A3BB361E52}" destId="{7F3295ED-43C0-8B45-A0EF-1F4F95F5D8CF}" srcOrd="5" destOrd="0" presId="urn:microsoft.com/office/officeart/2005/8/layout/vList2"/>
    <dgm:cxn modelId="{8AF51E7A-3CCE-E741-8395-0DBBAEEB3004}" type="presParOf" srcId="{E2FD9A9A-3AD6-8649-A186-A0A3BB361E52}" destId="{FD88AFBC-3CD4-774A-BCEF-11F87C0631B5}" srcOrd="6"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1.xml><?xml version="1.0" encoding="utf-8"?>
<dgm:dataModel xmlns:dgm="http://schemas.openxmlformats.org/drawingml/2006/diagram" xmlns:a="http://schemas.openxmlformats.org/drawingml/2006/main">
  <dgm:ptLst>
    <dgm:pt modelId="{94964685-BBC8-45E2-9197-B2591F6DD991}" type="doc">
      <dgm:prSet loTypeId="urn:microsoft.com/office/officeart/2018/5/layout/IconCircleLabelList" loCatId="icon" qsTypeId="urn:microsoft.com/office/officeart/2005/8/quickstyle/simple1" qsCatId="simple" csTypeId="urn:microsoft.com/office/officeart/2005/8/colors/accent1_2" csCatId="accent1" phldr="1"/>
      <dgm:spPr/>
      <dgm:t>
        <a:bodyPr/>
        <a:lstStyle/>
        <a:p>
          <a:endParaRPr lang="en-US"/>
        </a:p>
      </dgm:t>
    </dgm:pt>
    <dgm:pt modelId="{D0120FF8-8E36-4B91-A8D0-952ECFFFA452}">
      <dgm:prSet/>
      <dgm:spPr/>
      <dgm:t>
        <a:bodyPr/>
        <a:lstStyle/>
        <a:p>
          <a:pPr>
            <a:lnSpc>
              <a:spcPct val="100000"/>
            </a:lnSpc>
            <a:defRPr cap="all"/>
          </a:pPr>
          <a:r>
            <a:rPr lang="en-US"/>
            <a:t>NEGATIVE</a:t>
          </a:r>
        </a:p>
      </dgm:t>
    </dgm:pt>
    <dgm:pt modelId="{02D13B1A-8B70-417D-97B3-BB413975C204}" type="parTrans" cxnId="{2EBE1AF9-7267-431D-B361-4CB1DAC71F88}">
      <dgm:prSet/>
      <dgm:spPr/>
      <dgm:t>
        <a:bodyPr/>
        <a:lstStyle/>
        <a:p>
          <a:endParaRPr lang="en-US"/>
        </a:p>
      </dgm:t>
    </dgm:pt>
    <dgm:pt modelId="{DF7B03E7-A353-4A69-9EA6-D2FB17C53521}" type="sibTrans" cxnId="{2EBE1AF9-7267-431D-B361-4CB1DAC71F88}">
      <dgm:prSet/>
      <dgm:spPr/>
      <dgm:t>
        <a:bodyPr/>
        <a:lstStyle/>
        <a:p>
          <a:endParaRPr lang="en-US"/>
        </a:p>
      </dgm:t>
    </dgm:pt>
    <dgm:pt modelId="{7D6533DD-5925-46EF-A59D-8AD73D29A1AA}">
      <dgm:prSet/>
      <dgm:spPr/>
      <dgm:t>
        <a:bodyPr/>
        <a:lstStyle/>
        <a:p>
          <a:pPr>
            <a:lnSpc>
              <a:spcPct val="100000"/>
            </a:lnSpc>
            <a:defRPr cap="all"/>
          </a:pPr>
          <a:r>
            <a:rPr lang="en-US"/>
            <a:t>SELF-DOUBT</a:t>
          </a:r>
        </a:p>
      </dgm:t>
    </dgm:pt>
    <dgm:pt modelId="{F20B2051-76C4-4818-985D-70FE8AE6CE66}" type="parTrans" cxnId="{FD2878C2-43AF-4E50-80DA-06282B8B9602}">
      <dgm:prSet/>
      <dgm:spPr/>
      <dgm:t>
        <a:bodyPr/>
        <a:lstStyle/>
        <a:p>
          <a:endParaRPr lang="en-US"/>
        </a:p>
      </dgm:t>
    </dgm:pt>
    <dgm:pt modelId="{F5B55EA3-6EC1-4F17-A053-2F330EF40D57}" type="sibTrans" cxnId="{FD2878C2-43AF-4E50-80DA-06282B8B9602}">
      <dgm:prSet/>
      <dgm:spPr/>
      <dgm:t>
        <a:bodyPr/>
        <a:lstStyle/>
        <a:p>
          <a:endParaRPr lang="en-US"/>
        </a:p>
      </dgm:t>
    </dgm:pt>
    <dgm:pt modelId="{42776CD0-C4D3-4D3B-BBB7-80CFC9BB83EA}">
      <dgm:prSet/>
      <dgm:spPr/>
      <dgm:t>
        <a:bodyPr/>
        <a:lstStyle/>
        <a:p>
          <a:pPr>
            <a:lnSpc>
              <a:spcPct val="100000"/>
            </a:lnSpc>
            <a:defRPr cap="all"/>
          </a:pPr>
          <a:r>
            <a:rPr lang="en-US"/>
            <a:t>STRESS</a:t>
          </a:r>
        </a:p>
      </dgm:t>
    </dgm:pt>
    <dgm:pt modelId="{4BAC9253-6B60-4376-B231-3019D85BDE9E}" type="parTrans" cxnId="{0A124B58-470E-4810-8CBA-820DDF6AB699}">
      <dgm:prSet/>
      <dgm:spPr/>
      <dgm:t>
        <a:bodyPr/>
        <a:lstStyle/>
        <a:p>
          <a:endParaRPr lang="en-US"/>
        </a:p>
      </dgm:t>
    </dgm:pt>
    <dgm:pt modelId="{0134DF80-8E5F-41E1-961F-0C9B4C0AEA2F}" type="sibTrans" cxnId="{0A124B58-470E-4810-8CBA-820DDF6AB699}">
      <dgm:prSet/>
      <dgm:spPr/>
      <dgm:t>
        <a:bodyPr/>
        <a:lstStyle/>
        <a:p>
          <a:endParaRPr lang="en-US"/>
        </a:p>
      </dgm:t>
    </dgm:pt>
    <dgm:pt modelId="{A987440F-BCE5-460B-9D5E-2D87018D2B5E}">
      <dgm:prSet/>
      <dgm:spPr/>
      <dgm:t>
        <a:bodyPr/>
        <a:lstStyle/>
        <a:p>
          <a:pPr>
            <a:lnSpc>
              <a:spcPct val="100000"/>
            </a:lnSpc>
            <a:defRPr cap="all"/>
          </a:pPr>
          <a:r>
            <a:rPr lang="en-US"/>
            <a:t>TIME MANAGEMENT</a:t>
          </a:r>
        </a:p>
      </dgm:t>
    </dgm:pt>
    <dgm:pt modelId="{167A3568-9C8B-4461-BA69-C2D11BC74408}" type="parTrans" cxnId="{6045AFE0-AA21-4C60-8A26-4510A74E5AEC}">
      <dgm:prSet/>
      <dgm:spPr/>
      <dgm:t>
        <a:bodyPr/>
        <a:lstStyle/>
        <a:p>
          <a:endParaRPr lang="en-US"/>
        </a:p>
      </dgm:t>
    </dgm:pt>
    <dgm:pt modelId="{7AD37768-089F-43D9-9A9C-5983E9908B8F}" type="sibTrans" cxnId="{6045AFE0-AA21-4C60-8A26-4510A74E5AEC}">
      <dgm:prSet/>
      <dgm:spPr/>
      <dgm:t>
        <a:bodyPr/>
        <a:lstStyle/>
        <a:p>
          <a:endParaRPr lang="en-US"/>
        </a:p>
      </dgm:t>
    </dgm:pt>
    <dgm:pt modelId="{470643FD-698F-4B4D-BD96-DD667710E742}" type="pres">
      <dgm:prSet presAssocID="{94964685-BBC8-45E2-9197-B2591F6DD991}" presName="root" presStyleCnt="0">
        <dgm:presLayoutVars>
          <dgm:dir/>
          <dgm:resizeHandles val="exact"/>
        </dgm:presLayoutVars>
      </dgm:prSet>
      <dgm:spPr/>
    </dgm:pt>
    <dgm:pt modelId="{6201B6EA-1526-4588-9BC0-4B8484010185}" type="pres">
      <dgm:prSet presAssocID="{D0120FF8-8E36-4B91-A8D0-952ECFFFA452}" presName="compNode" presStyleCnt="0"/>
      <dgm:spPr/>
    </dgm:pt>
    <dgm:pt modelId="{77CA7E4D-7EAD-4C5B-8031-20F94C176620}" type="pres">
      <dgm:prSet presAssocID="{D0120FF8-8E36-4B91-A8D0-952ECFFFA452}" presName="iconBgRect" presStyleLbl="bgShp" presStyleIdx="0" presStyleCnt="4"/>
      <dgm:spPr/>
    </dgm:pt>
    <dgm:pt modelId="{CAA6514C-79D0-46CD-8833-D8BB2F723F8C}" type="pres">
      <dgm:prSet presAssocID="{D0120FF8-8E36-4B91-A8D0-952ECFFFA452}" presName="iconRect" presStyleLbl="nod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Sad Face with No Fill"/>
        </a:ext>
      </dgm:extLst>
    </dgm:pt>
    <dgm:pt modelId="{079D6D81-5500-4EEF-BB4A-EDB6406A4C7D}" type="pres">
      <dgm:prSet presAssocID="{D0120FF8-8E36-4B91-A8D0-952ECFFFA452}" presName="spaceRect" presStyleCnt="0"/>
      <dgm:spPr/>
    </dgm:pt>
    <dgm:pt modelId="{D10B2692-54B4-4D06-AF45-6EA361094540}" type="pres">
      <dgm:prSet presAssocID="{D0120FF8-8E36-4B91-A8D0-952ECFFFA452}" presName="textRect" presStyleLbl="revTx" presStyleIdx="0" presStyleCnt="4">
        <dgm:presLayoutVars>
          <dgm:chMax val="1"/>
          <dgm:chPref val="1"/>
        </dgm:presLayoutVars>
      </dgm:prSet>
      <dgm:spPr/>
    </dgm:pt>
    <dgm:pt modelId="{AF524900-398A-46C2-9839-2CC491489E01}" type="pres">
      <dgm:prSet presAssocID="{DF7B03E7-A353-4A69-9EA6-D2FB17C53521}" presName="sibTrans" presStyleCnt="0"/>
      <dgm:spPr/>
    </dgm:pt>
    <dgm:pt modelId="{04CC7259-0009-4041-ADE7-1C156609103F}" type="pres">
      <dgm:prSet presAssocID="{7D6533DD-5925-46EF-A59D-8AD73D29A1AA}" presName="compNode" presStyleCnt="0"/>
      <dgm:spPr/>
    </dgm:pt>
    <dgm:pt modelId="{84D19EFC-9A82-43EC-9F87-F048B989B887}" type="pres">
      <dgm:prSet presAssocID="{7D6533DD-5925-46EF-A59D-8AD73D29A1AA}" presName="iconBgRect" presStyleLbl="bgShp" presStyleIdx="1" presStyleCnt="4"/>
      <dgm:spPr/>
    </dgm:pt>
    <dgm:pt modelId="{2DE0FB08-8844-402E-B65E-91527CBAEFD0}" type="pres">
      <dgm:prSet presAssocID="{7D6533DD-5925-46EF-A59D-8AD73D29A1AA}" presName="iconRect" presStyleLbl="node1" presStyleIdx="1" presStyleCnt="4"/>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Questions"/>
        </a:ext>
      </dgm:extLst>
    </dgm:pt>
    <dgm:pt modelId="{0B629DE3-AEEF-4B47-8E62-83F692E05597}" type="pres">
      <dgm:prSet presAssocID="{7D6533DD-5925-46EF-A59D-8AD73D29A1AA}" presName="spaceRect" presStyleCnt="0"/>
      <dgm:spPr/>
    </dgm:pt>
    <dgm:pt modelId="{EDFFE3A5-FF97-42FE-90B4-D0D472243369}" type="pres">
      <dgm:prSet presAssocID="{7D6533DD-5925-46EF-A59D-8AD73D29A1AA}" presName="textRect" presStyleLbl="revTx" presStyleIdx="1" presStyleCnt="4">
        <dgm:presLayoutVars>
          <dgm:chMax val="1"/>
          <dgm:chPref val="1"/>
        </dgm:presLayoutVars>
      </dgm:prSet>
      <dgm:spPr/>
    </dgm:pt>
    <dgm:pt modelId="{FBB3951B-264F-455E-A8D8-53855BB75F45}" type="pres">
      <dgm:prSet presAssocID="{F5B55EA3-6EC1-4F17-A053-2F330EF40D57}" presName="sibTrans" presStyleCnt="0"/>
      <dgm:spPr/>
    </dgm:pt>
    <dgm:pt modelId="{94330E3A-859F-40F9-A2CA-B6B218F15B56}" type="pres">
      <dgm:prSet presAssocID="{42776CD0-C4D3-4D3B-BBB7-80CFC9BB83EA}" presName="compNode" presStyleCnt="0"/>
      <dgm:spPr/>
    </dgm:pt>
    <dgm:pt modelId="{B96EE803-B024-4466-8BF0-92A228D3F08B}" type="pres">
      <dgm:prSet presAssocID="{42776CD0-C4D3-4D3B-BBB7-80CFC9BB83EA}" presName="iconBgRect" presStyleLbl="bgShp" presStyleIdx="2" presStyleCnt="4"/>
      <dgm:spPr/>
    </dgm:pt>
    <dgm:pt modelId="{171CF4BA-1964-42CC-B9F7-2B76E54F9336}" type="pres">
      <dgm:prSet presAssocID="{42776CD0-C4D3-4D3B-BBB7-80CFC9BB83EA}" presName="iconRect" presStyleLbl="node1" presStyleIdx="2" presStyleCnt="4"/>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dgm:spPr>
      <dgm:extLst>
        <a:ext uri="{E40237B7-FDA0-4F09-8148-C483321AD2D9}">
          <dgm14:cNvPr xmlns:dgm14="http://schemas.microsoft.com/office/drawing/2010/diagram" id="0" name="" descr="Worried Face with No Fill"/>
        </a:ext>
      </dgm:extLst>
    </dgm:pt>
    <dgm:pt modelId="{660DBD0D-EA22-498D-9646-5A8ABB97A258}" type="pres">
      <dgm:prSet presAssocID="{42776CD0-C4D3-4D3B-BBB7-80CFC9BB83EA}" presName="spaceRect" presStyleCnt="0"/>
      <dgm:spPr/>
    </dgm:pt>
    <dgm:pt modelId="{2E0898DD-1985-4A45-9380-8D599D1FFC88}" type="pres">
      <dgm:prSet presAssocID="{42776CD0-C4D3-4D3B-BBB7-80CFC9BB83EA}" presName="textRect" presStyleLbl="revTx" presStyleIdx="2" presStyleCnt="4">
        <dgm:presLayoutVars>
          <dgm:chMax val="1"/>
          <dgm:chPref val="1"/>
        </dgm:presLayoutVars>
      </dgm:prSet>
      <dgm:spPr/>
    </dgm:pt>
    <dgm:pt modelId="{9E13C4B2-4DD3-45A0-92A1-8DC8B2F8A16A}" type="pres">
      <dgm:prSet presAssocID="{0134DF80-8E5F-41E1-961F-0C9B4C0AEA2F}" presName="sibTrans" presStyleCnt="0"/>
      <dgm:spPr/>
    </dgm:pt>
    <dgm:pt modelId="{C0D22395-2CC8-4021-95BD-E688D3ED6C27}" type="pres">
      <dgm:prSet presAssocID="{A987440F-BCE5-460B-9D5E-2D87018D2B5E}" presName="compNode" presStyleCnt="0"/>
      <dgm:spPr/>
    </dgm:pt>
    <dgm:pt modelId="{C040350E-6C5F-4133-ABE7-155F8D73DA3E}" type="pres">
      <dgm:prSet presAssocID="{A987440F-BCE5-460B-9D5E-2D87018D2B5E}" presName="iconBgRect" presStyleLbl="bgShp" presStyleIdx="3" presStyleCnt="4"/>
      <dgm:spPr/>
    </dgm:pt>
    <dgm:pt modelId="{C66A772A-116C-49CA-A0BF-90F9F84EBCF6}" type="pres">
      <dgm:prSet presAssocID="{A987440F-BCE5-460B-9D5E-2D87018D2B5E}" presName="iconRect" presStyleLbl="node1" presStyleIdx="3" presStyleCnt="4"/>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dgm:spPr>
      <dgm:extLst>
        <a:ext uri="{E40237B7-FDA0-4F09-8148-C483321AD2D9}">
          <dgm14:cNvPr xmlns:dgm14="http://schemas.microsoft.com/office/drawing/2010/diagram" id="0" name="" descr="Stopwatch"/>
        </a:ext>
      </dgm:extLst>
    </dgm:pt>
    <dgm:pt modelId="{DBBADCAC-76E6-4EF4-8532-1123AB2B45D2}" type="pres">
      <dgm:prSet presAssocID="{A987440F-BCE5-460B-9D5E-2D87018D2B5E}" presName="spaceRect" presStyleCnt="0"/>
      <dgm:spPr/>
    </dgm:pt>
    <dgm:pt modelId="{E816E25A-8FD7-4FC0-825B-17AC948992B2}" type="pres">
      <dgm:prSet presAssocID="{A987440F-BCE5-460B-9D5E-2D87018D2B5E}" presName="textRect" presStyleLbl="revTx" presStyleIdx="3" presStyleCnt="4">
        <dgm:presLayoutVars>
          <dgm:chMax val="1"/>
          <dgm:chPref val="1"/>
        </dgm:presLayoutVars>
      </dgm:prSet>
      <dgm:spPr/>
    </dgm:pt>
  </dgm:ptLst>
  <dgm:cxnLst>
    <dgm:cxn modelId="{B7C00852-A797-4523-8993-A22EED4A855A}" type="presOf" srcId="{42776CD0-C4D3-4D3B-BBB7-80CFC9BB83EA}" destId="{2E0898DD-1985-4A45-9380-8D599D1FFC88}" srcOrd="0" destOrd="0" presId="urn:microsoft.com/office/officeart/2018/5/layout/IconCircleLabelList"/>
    <dgm:cxn modelId="{0A124B58-470E-4810-8CBA-820DDF6AB699}" srcId="{94964685-BBC8-45E2-9197-B2591F6DD991}" destId="{42776CD0-C4D3-4D3B-BBB7-80CFC9BB83EA}" srcOrd="2" destOrd="0" parTransId="{4BAC9253-6B60-4376-B231-3019D85BDE9E}" sibTransId="{0134DF80-8E5F-41E1-961F-0C9B4C0AEA2F}"/>
    <dgm:cxn modelId="{2B8CBC76-4D24-49AF-8EFD-FDA30F5F1CC1}" type="presOf" srcId="{A987440F-BCE5-460B-9D5E-2D87018D2B5E}" destId="{E816E25A-8FD7-4FC0-825B-17AC948992B2}" srcOrd="0" destOrd="0" presId="urn:microsoft.com/office/officeart/2018/5/layout/IconCircleLabelList"/>
    <dgm:cxn modelId="{9E6A7D91-932B-4F05-8003-C94EBDD8866B}" type="presOf" srcId="{94964685-BBC8-45E2-9197-B2591F6DD991}" destId="{470643FD-698F-4B4D-BD96-DD667710E742}" srcOrd="0" destOrd="0" presId="urn:microsoft.com/office/officeart/2018/5/layout/IconCircleLabelList"/>
    <dgm:cxn modelId="{EF2F99A7-00B9-42E7-AD92-696993D7E431}" type="presOf" srcId="{7D6533DD-5925-46EF-A59D-8AD73D29A1AA}" destId="{EDFFE3A5-FF97-42FE-90B4-D0D472243369}" srcOrd="0" destOrd="0" presId="urn:microsoft.com/office/officeart/2018/5/layout/IconCircleLabelList"/>
    <dgm:cxn modelId="{7691E8AC-5044-4614-B6C0-B804E836F802}" type="presOf" srcId="{D0120FF8-8E36-4B91-A8D0-952ECFFFA452}" destId="{D10B2692-54B4-4D06-AF45-6EA361094540}" srcOrd="0" destOrd="0" presId="urn:microsoft.com/office/officeart/2018/5/layout/IconCircleLabelList"/>
    <dgm:cxn modelId="{FD2878C2-43AF-4E50-80DA-06282B8B9602}" srcId="{94964685-BBC8-45E2-9197-B2591F6DD991}" destId="{7D6533DD-5925-46EF-A59D-8AD73D29A1AA}" srcOrd="1" destOrd="0" parTransId="{F20B2051-76C4-4818-985D-70FE8AE6CE66}" sibTransId="{F5B55EA3-6EC1-4F17-A053-2F330EF40D57}"/>
    <dgm:cxn modelId="{6045AFE0-AA21-4C60-8A26-4510A74E5AEC}" srcId="{94964685-BBC8-45E2-9197-B2591F6DD991}" destId="{A987440F-BCE5-460B-9D5E-2D87018D2B5E}" srcOrd="3" destOrd="0" parTransId="{167A3568-9C8B-4461-BA69-C2D11BC74408}" sibTransId="{7AD37768-089F-43D9-9A9C-5983E9908B8F}"/>
    <dgm:cxn modelId="{2EBE1AF9-7267-431D-B361-4CB1DAC71F88}" srcId="{94964685-BBC8-45E2-9197-B2591F6DD991}" destId="{D0120FF8-8E36-4B91-A8D0-952ECFFFA452}" srcOrd="0" destOrd="0" parTransId="{02D13B1A-8B70-417D-97B3-BB413975C204}" sibTransId="{DF7B03E7-A353-4A69-9EA6-D2FB17C53521}"/>
    <dgm:cxn modelId="{D78442FD-FCAA-44BD-BA77-53AAD34BAE92}" type="presParOf" srcId="{470643FD-698F-4B4D-BD96-DD667710E742}" destId="{6201B6EA-1526-4588-9BC0-4B8484010185}" srcOrd="0" destOrd="0" presId="urn:microsoft.com/office/officeart/2018/5/layout/IconCircleLabelList"/>
    <dgm:cxn modelId="{6EF0FE5C-01F8-44DD-BABD-506F5C2036CD}" type="presParOf" srcId="{6201B6EA-1526-4588-9BC0-4B8484010185}" destId="{77CA7E4D-7EAD-4C5B-8031-20F94C176620}" srcOrd="0" destOrd="0" presId="urn:microsoft.com/office/officeart/2018/5/layout/IconCircleLabelList"/>
    <dgm:cxn modelId="{FEFBB706-54A5-4E2F-92F9-C26E0E30CDA2}" type="presParOf" srcId="{6201B6EA-1526-4588-9BC0-4B8484010185}" destId="{CAA6514C-79D0-46CD-8833-D8BB2F723F8C}" srcOrd="1" destOrd="0" presId="urn:microsoft.com/office/officeart/2018/5/layout/IconCircleLabelList"/>
    <dgm:cxn modelId="{F944EEBE-11EC-41BE-A1C2-4F473AE044AE}" type="presParOf" srcId="{6201B6EA-1526-4588-9BC0-4B8484010185}" destId="{079D6D81-5500-4EEF-BB4A-EDB6406A4C7D}" srcOrd="2" destOrd="0" presId="urn:microsoft.com/office/officeart/2018/5/layout/IconCircleLabelList"/>
    <dgm:cxn modelId="{42FD9FE4-D524-41D8-A41B-77D084FE34AF}" type="presParOf" srcId="{6201B6EA-1526-4588-9BC0-4B8484010185}" destId="{D10B2692-54B4-4D06-AF45-6EA361094540}" srcOrd="3" destOrd="0" presId="urn:microsoft.com/office/officeart/2018/5/layout/IconCircleLabelList"/>
    <dgm:cxn modelId="{932F8F58-164E-48AB-A728-EC44D8EFFE8C}" type="presParOf" srcId="{470643FD-698F-4B4D-BD96-DD667710E742}" destId="{AF524900-398A-46C2-9839-2CC491489E01}" srcOrd="1" destOrd="0" presId="urn:microsoft.com/office/officeart/2018/5/layout/IconCircleLabelList"/>
    <dgm:cxn modelId="{33BE6D69-533B-435A-98FC-297960A3C6EC}" type="presParOf" srcId="{470643FD-698F-4B4D-BD96-DD667710E742}" destId="{04CC7259-0009-4041-ADE7-1C156609103F}" srcOrd="2" destOrd="0" presId="urn:microsoft.com/office/officeart/2018/5/layout/IconCircleLabelList"/>
    <dgm:cxn modelId="{B7FE7FC0-B29D-46A4-8014-13E7E3D00B8B}" type="presParOf" srcId="{04CC7259-0009-4041-ADE7-1C156609103F}" destId="{84D19EFC-9A82-43EC-9F87-F048B989B887}" srcOrd="0" destOrd="0" presId="urn:microsoft.com/office/officeart/2018/5/layout/IconCircleLabelList"/>
    <dgm:cxn modelId="{C4E1E9D0-9555-458E-89EE-988CDF0789FD}" type="presParOf" srcId="{04CC7259-0009-4041-ADE7-1C156609103F}" destId="{2DE0FB08-8844-402E-B65E-91527CBAEFD0}" srcOrd="1" destOrd="0" presId="urn:microsoft.com/office/officeart/2018/5/layout/IconCircleLabelList"/>
    <dgm:cxn modelId="{9F1AC29B-5AEE-4324-9D90-89B1B09AA3C0}" type="presParOf" srcId="{04CC7259-0009-4041-ADE7-1C156609103F}" destId="{0B629DE3-AEEF-4B47-8E62-83F692E05597}" srcOrd="2" destOrd="0" presId="urn:microsoft.com/office/officeart/2018/5/layout/IconCircleLabelList"/>
    <dgm:cxn modelId="{575484C9-2DE2-4FDC-8343-F6402BB37E10}" type="presParOf" srcId="{04CC7259-0009-4041-ADE7-1C156609103F}" destId="{EDFFE3A5-FF97-42FE-90B4-D0D472243369}" srcOrd="3" destOrd="0" presId="urn:microsoft.com/office/officeart/2018/5/layout/IconCircleLabelList"/>
    <dgm:cxn modelId="{FF362160-53DF-456F-9E82-555A8F70C644}" type="presParOf" srcId="{470643FD-698F-4B4D-BD96-DD667710E742}" destId="{FBB3951B-264F-455E-A8D8-53855BB75F45}" srcOrd="3" destOrd="0" presId="urn:microsoft.com/office/officeart/2018/5/layout/IconCircleLabelList"/>
    <dgm:cxn modelId="{A664E552-221B-4333-8E71-F5125E905B75}" type="presParOf" srcId="{470643FD-698F-4B4D-BD96-DD667710E742}" destId="{94330E3A-859F-40F9-A2CA-B6B218F15B56}" srcOrd="4" destOrd="0" presId="urn:microsoft.com/office/officeart/2018/5/layout/IconCircleLabelList"/>
    <dgm:cxn modelId="{33642186-EFFC-4BBB-9106-FA6631A00087}" type="presParOf" srcId="{94330E3A-859F-40F9-A2CA-B6B218F15B56}" destId="{B96EE803-B024-4466-8BF0-92A228D3F08B}" srcOrd="0" destOrd="0" presId="urn:microsoft.com/office/officeart/2018/5/layout/IconCircleLabelList"/>
    <dgm:cxn modelId="{91B43DAE-C716-434D-A64F-0A5CC51644A2}" type="presParOf" srcId="{94330E3A-859F-40F9-A2CA-B6B218F15B56}" destId="{171CF4BA-1964-42CC-B9F7-2B76E54F9336}" srcOrd="1" destOrd="0" presId="urn:microsoft.com/office/officeart/2018/5/layout/IconCircleLabelList"/>
    <dgm:cxn modelId="{8332E090-3AAD-481B-A2DF-ECF8564716CE}" type="presParOf" srcId="{94330E3A-859F-40F9-A2CA-B6B218F15B56}" destId="{660DBD0D-EA22-498D-9646-5A8ABB97A258}" srcOrd="2" destOrd="0" presId="urn:microsoft.com/office/officeart/2018/5/layout/IconCircleLabelList"/>
    <dgm:cxn modelId="{4C5404FA-7BB6-4689-8D8B-E9D8EA71B8DC}" type="presParOf" srcId="{94330E3A-859F-40F9-A2CA-B6B218F15B56}" destId="{2E0898DD-1985-4A45-9380-8D599D1FFC88}" srcOrd="3" destOrd="0" presId="urn:microsoft.com/office/officeart/2018/5/layout/IconCircleLabelList"/>
    <dgm:cxn modelId="{2735D1CB-F78E-4D77-A1FF-7CA1D401A7A3}" type="presParOf" srcId="{470643FD-698F-4B4D-BD96-DD667710E742}" destId="{9E13C4B2-4DD3-45A0-92A1-8DC8B2F8A16A}" srcOrd="5" destOrd="0" presId="urn:microsoft.com/office/officeart/2018/5/layout/IconCircleLabelList"/>
    <dgm:cxn modelId="{9A12C113-FF0F-4948-B3C4-CE71EDC5A68B}" type="presParOf" srcId="{470643FD-698F-4B4D-BD96-DD667710E742}" destId="{C0D22395-2CC8-4021-95BD-E688D3ED6C27}" srcOrd="6" destOrd="0" presId="urn:microsoft.com/office/officeart/2018/5/layout/IconCircleLabelList"/>
    <dgm:cxn modelId="{89565543-A765-403E-8EBD-AF473BB94EB2}" type="presParOf" srcId="{C0D22395-2CC8-4021-95BD-E688D3ED6C27}" destId="{C040350E-6C5F-4133-ABE7-155F8D73DA3E}" srcOrd="0" destOrd="0" presId="urn:microsoft.com/office/officeart/2018/5/layout/IconCircleLabelList"/>
    <dgm:cxn modelId="{8E6EFFD4-010A-42F1-A1EA-A0CDBC4E28A7}" type="presParOf" srcId="{C0D22395-2CC8-4021-95BD-E688D3ED6C27}" destId="{C66A772A-116C-49CA-A0BF-90F9F84EBCF6}" srcOrd="1" destOrd="0" presId="urn:microsoft.com/office/officeart/2018/5/layout/IconCircleLabelList"/>
    <dgm:cxn modelId="{F7AD6C94-2C0B-4C2F-83CD-746911C10403}" type="presParOf" srcId="{C0D22395-2CC8-4021-95BD-E688D3ED6C27}" destId="{DBBADCAC-76E6-4EF4-8532-1123AB2B45D2}" srcOrd="2" destOrd="0" presId="urn:microsoft.com/office/officeart/2018/5/layout/IconCircleLabelList"/>
    <dgm:cxn modelId="{21937CED-064B-4A19-92EB-B44B5FAF0657}" type="presParOf" srcId="{C0D22395-2CC8-4021-95BD-E688D3ED6C27}" destId="{E816E25A-8FD7-4FC0-825B-17AC948992B2}" srcOrd="3" destOrd="0" presId="urn:microsoft.com/office/officeart/2018/5/layout/IconCircleLabelLis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0C204B5-1B08-7547-8289-7D5F498ABDDF}">
      <dsp:nvSpPr>
        <dsp:cNvPr id="0" name=""/>
        <dsp:cNvSpPr/>
      </dsp:nvSpPr>
      <dsp:spPr>
        <a:xfrm>
          <a:off x="0" y="729"/>
          <a:ext cx="4685916"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496CD37-2447-8A4D-8A24-3FBC4497D02D}">
      <dsp:nvSpPr>
        <dsp:cNvPr id="0" name=""/>
        <dsp:cNvSpPr/>
      </dsp:nvSpPr>
      <dsp:spPr>
        <a:xfrm>
          <a:off x="0" y="729"/>
          <a:ext cx="4685916" cy="119459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l" defTabSz="800100">
            <a:lnSpc>
              <a:spcPct val="90000"/>
            </a:lnSpc>
            <a:spcBef>
              <a:spcPct val="0"/>
            </a:spcBef>
            <a:spcAft>
              <a:spcPct val="35000"/>
            </a:spcAft>
            <a:buNone/>
          </a:pPr>
          <a:r>
            <a:rPr lang="en-GB" sz="1800" kern="1200"/>
            <a:t>Started as a support worker with no experience, no knowledge about complex needs, learning disabilities, or challenging behaviour</a:t>
          </a:r>
          <a:endParaRPr lang="en-US" sz="1800" kern="1200"/>
        </a:p>
      </dsp:txBody>
      <dsp:txXfrm>
        <a:off x="0" y="729"/>
        <a:ext cx="4685916" cy="1194591"/>
      </dsp:txXfrm>
    </dsp:sp>
    <dsp:sp modelId="{99526ECB-1B76-9E4C-849A-9E40FAE8AE86}">
      <dsp:nvSpPr>
        <dsp:cNvPr id="0" name=""/>
        <dsp:cNvSpPr/>
      </dsp:nvSpPr>
      <dsp:spPr>
        <a:xfrm>
          <a:off x="0" y="1195320"/>
          <a:ext cx="4685916"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4E7970E-415F-ED4D-98E7-F70F654701AF}">
      <dsp:nvSpPr>
        <dsp:cNvPr id="0" name=""/>
        <dsp:cNvSpPr/>
      </dsp:nvSpPr>
      <dsp:spPr>
        <a:xfrm>
          <a:off x="0" y="1195320"/>
          <a:ext cx="4685916" cy="119459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l" defTabSz="800100">
            <a:lnSpc>
              <a:spcPct val="90000"/>
            </a:lnSpc>
            <a:spcBef>
              <a:spcPct val="0"/>
            </a:spcBef>
            <a:spcAft>
              <a:spcPct val="35000"/>
            </a:spcAft>
            <a:buNone/>
          </a:pPr>
          <a:r>
            <a:rPr lang="en-GB" sz="1800" kern="1200"/>
            <a:t>Thrown into the deep end</a:t>
          </a:r>
          <a:endParaRPr lang="en-US" sz="1800" kern="1200"/>
        </a:p>
      </dsp:txBody>
      <dsp:txXfrm>
        <a:off x="0" y="1195320"/>
        <a:ext cx="4685916" cy="1194591"/>
      </dsp:txXfrm>
    </dsp:sp>
    <dsp:sp modelId="{D5B10150-BD71-EB4E-BCC8-F5053C8F83EE}">
      <dsp:nvSpPr>
        <dsp:cNvPr id="0" name=""/>
        <dsp:cNvSpPr/>
      </dsp:nvSpPr>
      <dsp:spPr>
        <a:xfrm>
          <a:off x="0" y="2389911"/>
          <a:ext cx="4685916"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967AF60-1501-B34A-9D6D-0F7B6FFF6351}">
      <dsp:nvSpPr>
        <dsp:cNvPr id="0" name=""/>
        <dsp:cNvSpPr/>
      </dsp:nvSpPr>
      <dsp:spPr>
        <a:xfrm>
          <a:off x="0" y="2389911"/>
          <a:ext cx="4685916" cy="119459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l" defTabSz="800100">
            <a:lnSpc>
              <a:spcPct val="90000"/>
            </a:lnSpc>
            <a:spcBef>
              <a:spcPct val="0"/>
            </a:spcBef>
            <a:spcAft>
              <a:spcPct val="35000"/>
            </a:spcAft>
            <a:buNone/>
          </a:pPr>
          <a:r>
            <a:rPr lang="en-GB" sz="1800" kern="1200" dirty="0"/>
            <a:t>Learnt on the job / trial and error</a:t>
          </a:r>
          <a:endParaRPr lang="en-US" sz="1800" kern="1200" dirty="0"/>
        </a:p>
      </dsp:txBody>
      <dsp:txXfrm>
        <a:off x="0" y="2389911"/>
        <a:ext cx="4685916" cy="1194591"/>
      </dsp:txXfrm>
    </dsp:sp>
    <dsp:sp modelId="{4A5B0A1E-F1B4-4E49-AE52-775B1744DAAC}">
      <dsp:nvSpPr>
        <dsp:cNvPr id="0" name=""/>
        <dsp:cNvSpPr/>
      </dsp:nvSpPr>
      <dsp:spPr>
        <a:xfrm>
          <a:off x="0" y="3584503"/>
          <a:ext cx="4685916"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014B198-6B8C-3543-BFDF-70065CCEEFD4}">
      <dsp:nvSpPr>
        <dsp:cNvPr id="0" name=""/>
        <dsp:cNvSpPr/>
      </dsp:nvSpPr>
      <dsp:spPr>
        <a:xfrm>
          <a:off x="0" y="3584503"/>
          <a:ext cx="4685916" cy="119459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l" defTabSz="800100">
            <a:lnSpc>
              <a:spcPct val="90000"/>
            </a:lnSpc>
            <a:spcBef>
              <a:spcPct val="0"/>
            </a:spcBef>
            <a:spcAft>
              <a:spcPct val="35000"/>
            </a:spcAft>
            <a:buNone/>
          </a:pPr>
          <a:r>
            <a:rPr lang="en-GB" sz="1800" kern="1200"/>
            <a:t>Was counted as number on the floor before I received any training</a:t>
          </a:r>
          <a:endParaRPr lang="en-US" sz="1800" kern="1200"/>
        </a:p>
      </dsp:txBody>
      <dsp:txXfrm>
        <a:off x="0" y="3584503"/>
        <a:ext cx="4685916" cy="1194591"/>
      </dsp:txXfrm>
    </dsp:sp>
    <dsp:sp modelId="{A11BB599-CE24-1B44-9D7A-829BE8BF233B}">
      <dsp:nvSpPr>
        <dsp:cNvPr id="0" name=""/>
        <dsp:cNvSpPr/>
      </dsp:nvSpPr>
      <dsp:spPr>
        <a:xfrm>
          <a:off x="0" y="4779094"/>
          <a:ext cx="4685916"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973E410-B52C-2D40-8FE9-91666D44C987}">
      <dsp:nvSpPr>
        <dsp:cNvPr id="0" name=""/>
        <dsp:cNvSpPr/>
      </dsp:nvSpPr>
      <dsp:spPr>
        <a:xfrm>
          <a:off x="0" y="4779094"/>
          <a:ext cx="4685916" cy="119459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l" defTabSz="800100">
            <a:lnSpc>
              <a:spcPct val="90000"/>
            </a:lnSpc>
            <a:spcBef>
              <a:spcPct val="0"/>
            </a:spcBef>
            <a:spcAft>
              <a:spcPct val="35000"/>
            </a:spcAft>
            <a:buNone/>
          </a:pPr>
          <a:r>
            <a:rPr lang="en-GB" sz="1800" kern="1200" dirty="0"/>
            <a:t>Expected to support vulnerable people </a:t>
          </a:r>
          <a:endParaRPr lang="en-US" sz="1800" kern="1200" dirty="0"/>
        </a:p>
      </dsp:txBody>
      <dsp:txXfrm>
        <a:off x="0" y="4779094"/>
        <a:ext cx="4685916" cy="1194591"/>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B19FC61-55E2-4324-B81D-D95DC7467CA3}">
      <dsp:nvSpPr>
        <dsp:cNvPr id="0" name=""/>
        <dsp:cNvSpPr/>
      </dsp:nvSpPr>
      <dsp:spPr>
        <a:xfrm>
          <a:off x="679050" y="578169"/>
          <a:ext cx="1887187" cy="1887187"/>
        </a:xfrm>
        <a:prstGeom prst="round2DiagRect">
          <a:avLst>
            <a:gd name="adj1" fmla="val 29727"/>
            <a:gd name="adj2" fmla="val 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7B10E95-051D-4223-9A67-684CDBF28053}">
      <dsp:nvSpPr>
        <dsp:cNvPr id="0" name=""/>
        <dsp:cNvSpPr/>
      </dsp:nvSpPr>
      <dsp:spPr>
        <a:xfrm>
          <a:off x="1081237" y="980356"/>
          <a:ext cx="1082812" cy="1082812"/>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8145DFA4-5119-40C4-96CF-9269F1D99C5A}">
      <dsp:nvSpPr>
        <dsp:cNvPr id="0" name=""/>
        <dsp:cNvSpPr/>
      </dsp:nvSpPr>
      <dsp:spPr>
        <a:xfrm>
          <a:off x="75768" y="3053169"/>
          <a:ext cx="309375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100000"/>
            </a:lnSpc>
            <a:spcBef>
              <a:spcPct val="0"/>
            </a:spcBef>
            <a:spcAft>
              <a:spcPct val="35000"/>
            </a:spcAft>
            <a:buNone/>
            <a:defRPr cap="all"/>
          </a:pPr>
          <a:r>
            <a:rPr lang="en-GB" sz="1100" kern="1200"/>
            <a:t>People with complex needs deserve to be receiving the best support possible by confident competent staff</a:t>
          </a:r>
          <a:endParaRPr lang="en-US" sz="1100" kern="1200"/>
        </a:p>
      </dsp:txBody>
      <dsp:txXfrm>
        <a:off x="75768" y="3053169"/>
        <a:ext cx="3093750" cy="720000"/>
      </dsp:txXfrm>
    </dsp:sp>
    <dsp:sp modelId="{7B5295AB-9194-4C28-A04A-5638744EE4B4}">
      <dsp:nvSpPr>
        <dsp:cNvPr id="0" name=""/>
        <dsp:cNvSpPr/>
      </dsp:nvSpPr>
      <dsp:spPr>
        <a:xfrm>
          <a:off x="4314206" y="578169"/>
          <a:ext cx="1887187" cy="1887187"/>
        </a:xfrm>
        <a:prstGeom prst="round2DiagRect">
          <a:avLst>
            <a:gd name="adj1" fmla="val 29727"/>
            <a:gd name="adj2" fmla="val 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E4552C3-2E20-4346-92B0-A558772B872C}">
      <dsp:nvSpPr>
        <dsp:cNvPr id="0" name=""/>
        <dsp:cNvSpPr/>
      </dsp:nvSpPr>
      <dsp:spPr>
        <a:xfrm>
          <a:off x="4716393" y="980356"/>
          <a:ext cx="1082812" cy="1082812"/>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C0FB324E-C1C6-4107-9053-5D9224AB7774}">
      <dsp:nvSpPr>
        <dsp:cNvPr id="0" name=""/>
        <dsp:cNvSpPr/>
      </dsp:nvSpPr>
      <dsp:spPr>
        <a:xfrm>
          <a:off x="3710925" y="3053169"/>
          <a:ext cx="309375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100000"/>
            </a:lnSpc>
            <a:spcBef>
              <a:spcPct val="0"/>
            </a:spcBef>
            <a:spcAft>
              <a:spcPct val="35000"/>
            </a:spcAft>
            <a:buNone/>
            <a:defRPr cap="all"/>
          </a:pPr>
          <a:r>
            <a:rPr lang="en-GB" sz="1100" kern="1200"/>
            <a:t>Minimal research directly looking at support workers experience</a:t>
          </a:r>
          <a:endParaRPr lang="en-US" sz="1100" kern="1200"/>
        </a:p>
      </dsp:txBody>
      <dsp:txXfrm>
        <a:off x="3710925" y="3053169"/>
        <a:ext cx="3093750" cy="720000"/>
      </dsp:txXfrm>
    </dsp:sp>
    <dsp:sp modelId="{0572E9C4-10CA-4C8D-A7E5-BA45A536BEFD}">
      <dsp:nvSpPr>
        <dsp:cNvPr id="0" name=""/>
        <dsp:cNvSpPr/>
      </dsp:nvSpPr>
      <dsp:spPr>
        <a:xfrm>
          <a:off x="7949362" y="578169"/>
          <a:ext cx="1887187" cy="1887187"/>
        </a:xfrm>
        <a:prstGeom prst="round2DiagRect">
          <a:avLst>
            <a:gd name="adj1" fmla="val 29727"/>
            <a:gd name="adj2" fmla="val 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9BD8AE5-F01E-4029-83D3-38B0014FD8C9}">
      <dsp:nvSpPr>
        <dsp:cNvPr id="0" name=""/>
        <dsp:cNvSpPr/>
      </dsp:nvSpPr>
      <dsp:spPr>
        <a:xfrm>
          <a:off x="8351550" y="980356"/>
          <a:ext cx="1082812" cy="1082812"/>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5DF3B6FD-ABDF-4B66-91F0-A87FDFCE3A89}">
      <dsp:nvSpPr>
        <dsp:cNvPr id="0" name=""/>
        <dsp:cNvSpPr/>
      </dsp:nvSpPr>
      <dsp:spPr>
        <a:xfrm>
          <a:off x="7346081" y="3053169"/>
          <a:ext cx="309375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100000"/>
            </a:lnSpc>
            <a:spcBef>
              <a:spcPct val="0"/>
            </a:spcBef>
            <a:spcAft>
              <a:spcPct val="35000"/>
            </a:spcAft>
            <a:buNone/>
            <a:defRPr cap="all"/>
          </a:pPr>
          <a:r>
            <a:rPr lang="en-GB" sz="1100" kern="1200"/>
            <a:t>How can things change if we are not listening to the people on the floor</a:t>
          </a:r>
          <a:endParaRPr lang="en-US" sz="1100" kern="1200"/>
        </a:p>
      </dsp:txBody>
      <dsp:txXfrm>
        <a:off x="7346081" y="3053169"/>
        <a:ext cx="3093750" cy="720000"/>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5E377F7-7C10-3A4A-AC01-027E35D86C58}">
      <dsp:nvSpPr>
        <dsp:cNvPr id="0" name=""/>
        <dsp:cNvSpPr/>
      </dsp:nvSpPr>
      <dsp:spPr>
        <a:xfrm>
          <a:off x="0" y="18173"/>
          <a:ext cx="6245265" cy="1053000"/>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ctr" defTabSz="1111250">
            <a:lnSpc>
              <a:spcPct val="90000"/>
            </a:lnSpc>
            <a:spcBef>
              <a:spcPct val="0"/>
            </a:spcBef>
            <a:spcAft>
              <a:spcPct val="35000"/>
            </a:spcAft>
            <a:buNone/>
          </a:pPr>
          <a:r>
            <a:rPr lang="en-US" sz="2500" kern="1200" dirty="0"/>
            <a:t>Ordinary Life Principles                              </a:t>
          </a:r>
          <a:r>
            <a:rPr lang="en-US" sz="1800" kern="1200" dirty="0"/>
            <a:t>(Kings Fund Centre, 1980)</a:t>
          </a:r>
        </a:p>
      </dsp:txBody>
      <dsp:txXfrm>
        <a:off x="51403" y="69576"/>
        <a:ext cx="6142459" cy="950194"/>
      </dsp:txXfrm>
    </dsp:sp>
    <dsp:sp modelId="{C9F383F6-2B26-574F-AC2C-676263A9C915}">
      <dsp:nvSpPr>
        <dsp:cNvPr id="0" name=""/>
        <dsp:cNvSpPr/>
      </dsp:nvSpPr>
      <dsp:spPr>
        <a:xfrm>
          <a:off x="0" y="1143173"/>
          <a:ext cx="6245265" cy="1053000"/>
        </a:xfrm>
        <a:prstGeom prst="roundRect">
          <a:avLst/>
        </a:prstGeom>
        <a:solidFill>
          <a:schemeClr val="accent2">
            <a:hueOff val="-330843"/>
            <a:satOff val="373"/>
            <a:lumOff val="88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ctr" defTabSz="1111250">
            <a:lnSpc>
              <a:spcPct val="90000"/>
            </a:lnSpc>
            <a:spcBef>
              <a:spcPct val="0"/>
            </a:spcBef>
            <a:spcAft>
              <a:spcPct val="35000"/>
            </a:spcAft>
            <a:buNone/>
          </a:pPr>
          <a:r>
            <a:rPr lang="en-US" sz="2500" kern="1200" dirty="0"/>
            <a:t>Normalisation Theory                        </a:t>
          </a:r>
          <a:r>
            <a:rPr lang="en-US" sz="1800" kern="1200" dirty="0"/>
            <a:t>(</a:t>
          </a:r>
          <a:r>
            <a:rPr lang="en-US" sz="1800" kern="1200" dirty="0" err="1"/>
            <a:t>Wolfensburger</a:t>
          </a:r>
          <a:r>
            <a:rPr lang="en-US" sz="1800" kern="1200" dirty="0"/>
            <a:t>, 1972)</a:t>
          </a:r>
        </a:p>
      </dsp:txBody>
      <dsp:txXfrm>
        <a:off x="51403" y="1194576"/>
        <a:ext cx="6142459" cy="950194"/>
      </dsp:txXfrm>
    </dsp:sp>
    <dsp:sp modelId="{4A290A7F-CD5C-594A-891C-6ADD8A23D3B6}">
      <dsp:nvSpPr>
        <dsp:cNvPr id="0" name=""/>
        <dsp:cNvSpPr/>
      </dsp:nvSpPr>
      <dsp:spPr>
        <a:xfrm>
          <a:off x="0" y="2268173"/>
          <a:ext cx="6245265" cy="1053000"/>
        </a:xfrm>
        <a:prstGeom prst="roundRect">
          <a:avLst/>
        </a:prstGeom>
        <a:solidFill>
          <a:schemeClr val="accent2">
            <a:hueOff val="-661686"/>
            <a:satOff val="746"/>
            <a:lumOff val="176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ctr" defTabSz="1111250">
            <a:lnSpc>
              <a:spcPct val="90000"/>
            </a:lnSpc>
            <a:spcBef>
              <a:spcPct val="0"/>
            </a:spcBef>
            <a:spcAft>
              <a:spcPct val="35000"/>
            </a:spcAft>
            <a:buNone/>
          </a:pPr>
          <a:r>
            <a:rPr lang="en-GB" sz="2500" kern="1200" dirty="0"/>
            <a:t>Prevailing model of care in Britain </a:t>
          </a:r>
          <a:endParaRPr lang="en-US" sz="2500" kern="1200" dirty="0"/>
        </a:p>
      </dsp:txBody>
      <dsp:txXfrm>
        <a:off x="51403" y="2319576"/>
        <a:ext cx="6142459" cy="950194"/>
      </dsp:txXfrm>
    </dsp:sp>
    <dsp:sp modelId="{5433FEFE-F963-9A48-93E7-4440A810EAC3}">
      <dsp:nvSpPr>
        <dsp:cNvPr id="0" name=""/>
        <dsp:cNvSpPr/>
      </dsp:nvSpPr>
      <dsp:spPr>
        <a:xfrm>
          <a:off x="0" y="3393173"/>
          <a:ext cx="6245265" cy="1053000"/>
        </a:xfrm>
        <a:prstGeom prst="roundRect">
          <a:avLst/>
        </a:prstGeom>
        <a:solidFill>
          <a:schemeClr val="accent2">
            <a:hueOff val="-992530"/>
            <a:satOff val="1119"/>
            <a:lumOff val="2647"/>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ctr" defTabSz="1111250">
            <a:lnSpc>
              <a:spcPct val="90000"/>
            </a:lnSpc>
            <a:spcBef>
              <a:spcPct val="0"/>
            </a:spcBef>
            <a:spcAft>
              <a:spcPct val="35000"/>
            </a:spcAft>
            <a:buNone/>
          </a:pPr>
          <a:r>
            <a:rPr lang="en-GB" sz="2500" kern="1200" dirty="0"/>
            <a:t>Promotes individuals to live within the community</a:t>
          </a:r>
        </a:p>
      </dsp:txBody>
      <dsp:txXfrm>
        <a:off x="51403" y="3444576"/>
        <a:ext cx="6142459" cy="950194"/>
      </dsp:txXfrm>
    </dsp:sp>
    <dsp:sp modelId="{0149D401-FBAD-7342-BD7E-D8828AA7ED02}">
      <dsp:nvSpPr>
        <dsp:cNvPr id="0" name=""/>
        <dsp:cNvSpPr/>
      </dsp:nvSpPr>
      <dsp:spPr>
        <a:xfrm>
          <a:off x="0" y="4518173"/>
          <a:ext cx="6245265" cy="1053000"/>
        </a:xfrm>
        <a:prstGeom prst="roundRect">
          <a:avLst/>
        </a:prstGeom>
        <a:solidFill>
          <a:schemeClr val="accent2">
            <a:hueOff val="-1323373"/>
            <a:satOff val="1492"/>
            <a:lumOff val="353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ctr" defTabSz="1111250">
            <a:lnSpc>
              <a:spcPct val="90000"/>
            </a:lnSpc>
            <a:spcBef>
              <a:spcPct val="0"/>
            </a:spcBef>
            <a:spcAft>
              <a:spcPct val="35000"/>
            </a:spcAft>
            <a:buNone/>
          </a:pPr>
          <a:r>
            <a:rPr lang="en-GB" sz="2500" kern="1200" dirty="0"/>
            <a:t>Lead socially valued lives                          </a:t>
          </a:r>
          <a:r>
            <a:rPr lang="en-GB" sz="1800" kern="1200" dirty="0"/>
            <a:t>(Platts, 1993)</a:t>
          </a:r>
        </a:p>
      </dsp:txBody>
      <dsp:txXfrm>
        <a:off x="51403" y="4569576"/>
        <a:ext cx="6142459" cy="950194"/>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C7F8F0E-229C-CF46-A956-91CDF2A05CAB}">
      <dsp:nvSpPr>
        <dsp:cNvPr id="0" name=""/>
        <dsp:cNvSpPr/>
      </dsp:nvSpPr>
      <dsp:spPr>
        <a:xfrm>
          <a:off x="42784" y="1327"/>
          <a:ext cx="2750247" cy="1650148"/>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a:t>Community Presence</a:t>
          </a:r>
        </a:p>
      </dsp:txBody>
      <dsp:txXfrm>
        <a:off x="42784" y="1327"/>
        <a:ext cx="2750247" cy="1650148"/>
      </dsp:txXfrm>
    </dsp:sp>
    <dsp:sp modelId="{1FDA2E16-51A1-C247-AB9B-FB8CDF243155}">
      <dsp:nvSpPr>
        <dsp:cNvPr id="0" name=""/>
        <dsp:cNvSpPr/>
      </dsp:nvSpPr>
      <dsp:spPr>
        <a:xfrm>
          <a:off x="3068057" y="1327"/>
          <a:ext cx="2750247" cy="1650148"/>
        </a:xfrm>
        <a:prstGeom prst="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a:t>Choice and Autonomy</a:t>
          </a:r>
        </a:p>
      </dsp:txBody>
      <dsp:txXfrm>
        <a:off x="3068057" y="1327"/>
        <a:ext cx="2750247" cy="1650148"/>
      </dsp:txXfrm>
    </dsp:sp>
    <dsp:sp modelId="{9DCF9926-56EC-8746-BE0E-678357AD80C2}">
      <dsp:nvSpPr>
        <dsp:cNvPr id="0" name=""/>
        <dsp:cNvSpPr/>
      </dsp:nvSpPr>
      <dsp:spPr>
        <a:xfrm>
          <a:off x="42784" y="1926500"/>
          <a:ext cx="2750247" cy="1650148"/>
        </a:xfrm>
        <a:prstGeom prst="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a:t>Competence</a:t>
          </a:r>
        </a:p>
      </dsp:txBody>
      <dsp:txXfrm>
        <a:off x="42784" y="1926500"/>
        <a:ext cx="2750247" cy="1650148"/>
      </dsp:txXfrm>
    </dsp:sp>
    <dsp:sp modelId="{2FCA7A02-4079-724F-97CF-49EAB89A4841}">
      <dsp:nvSpPr>
        <dsp:cNvPr id="0" name=""/>
        <dsp:cNvSpPr/>
      </dsp:nvSpPr>
      <dsp:spPr>
        <a:xfrm>
          <a:off x="3068057" y="1926500"/>
          <a:ext cx="2750247" cy="1650148"/>
        </a:xfrm>
        <a:prstGeom prst="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dirty="0"/>
            <a:t>Respect and Community</a:t>
          </a:r>
        </a:p>
      </dsp:txBody>
      <dsp:txXfrm>
        <a:off x="3068057" y="1926500"/>
        <a:ext cx="2750247" cy="1650148"/>
      </dsp:txXfrm>
    </dsp:sp>
    <dsp:sp modelId="{527ED78D-FA31-E848-8BF4-858713284395}">
      <dsp:nvSpPr>
        <dsp:cNvPr id="0" name=""/>
        <dsp:cNvSpPr/>
      </dsp:nvSpPr>
      <dsp:spPr>
        <a:xfrm>
          <a:off x="1555421" y="3851674"/>
          <a:ext cx="2750247" cy="1650148"/>
        </a:xfrm>
        <a:prstGeom prst="rect">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dirty="0"/>
            <a:t>Improve the image and experience of people with learning disabilities</a:t>
          </a:r>
        </a:p>
      </dsp:txBody>
      <dsp:txXfrm>
        <a:off x="1555421" y="3851674"/>
        <a:ext cx="2750247" cy="1650148"/>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8AEDC5A-896C-F64C-9FC1-00BCEB765048}">
      <dsp:nvSpPr>
        <dsp:cNvPr id="0" name=""/>
        <dsp:cNvSpPr/>
      </dsp:nvSpPr>
      <dsp:spPr>
        <a:xfrm>
          <a:off x="0" y="75773"/>
          <a:ext cx="6245265" cy="1755000"/>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marL="0" lvl="0" indent="0" algn="l" defTabSz="1333500">
            <a:lnSpc>
              <a:spcPct val="90000"/>
            </a:lnSpc>
            <a:spcBef>
              <a:spcPct val="0"/>
            </a:spcBef>
            <a:spcAft>
              <a:spcPct val="35000"/>
            </a:spcAft>
            <a:buNone/>
          </a:pPr>
          <a:r>
            <a:rPr lang="en-GB" sz="3000" kern="1200"/>
            <a:t>56,000 people with a learning disability                                   (Office for National Statistics, 2023)</a:t>
          </a:r>
          <a:endParaRPr lang="en-US" sz="3000" kern="1200"/>
        </a:p>
      </dsp:txBody>
      <dsp:txXfrm>
        <a:off x="85672" y="161445"/>
        <a:ext cx="6073921" cy="1583656"/>
      </dsp:txXfrm>
    </dsp:sp>
    <dsp:sp modelId="{828BF55A-6CA3-D242-8212-F8C2D0BE5AEE}">
      <dsp:nvSpPr>
        <dsp:cNvPr id="0" name=""/>
        <dsp:cNvSpPr/>
      </dsp:nvSpPr>
      <dsp:spPr>
        <a:xfrm>
          <a:off x="0" y="1917173"/>
          <a:ext cx="6245265" cy="1755000"/>
        </a:xfrm>
        <a:prstGeom prst="roundRect">
          <a:avLst/>
        </a:prstGeom>
        <a:solidFill>
          <a:schemeClr val="accent2">
            <a:hueOff val="-661686"/>
            <a:satOff val="746"/>
            <a:lumOff val="176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marL="0" lvl="0" indent="0" algn="l" defTabSz="1333500">
            <a:lnSpc>
              <a:spcPct val="90000"/>
            </a:lnSpc>
            <a:spcBef>
              <a:spcPct val="0"/>
            </a:spcBef>
            <a:spcAft>
              <a:spcPct val="35000"/>
            </a:spcAft>
            <a:buNone/>
          </a:pPr>
          <a:r>
            <a:rPr lang="en-GB" sz="3000" kern="1200"/>
            <a:t>84,134 people employed                (Social Care Wales, 2023) </a:t>
          </a:r>
          <a:endParaRPr lang="en-US" sz="3000" kern="1200"/>
        </a:p>
      </dsp:txBody>
      <dsp:txXfrm>
        <a:off x="85672" y="2002845"/>
        <a:ext cx="6073921" cy="1583656"/>
      </dsp:txXfrm>
    </dsp:sp>
    <dsp:sp modelId="{400587EF-3738-3D4D-B816-C13AA7D12A4C}">
      <dsp:nvSpPr>
        <dsp:cNvPr id="0" name=""/>
        <dsp:cNvSpPr/>
      </dsp:nvSpPr>
      <dsp:spPr>
        <a:xfrm>
          <a:off x="0" y="3758573"/>
          <a:ext cx="6245265" cy="1755000"/>
        </a:xfrm>
        <a:prstGeom prst="roundRect">
          <a:avLst/>
        </a:prstGeom>
        <a:solidFill>
          <a:schemeClr val="accent2">
            <a:hueOff val="-1323373"/>
            <a:satOff val="1492"/>
            <a:lumOff val="353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marL="0" lvl="0" indent="0" algn="l" defTabSz="1333500">
            <a:lnSpc>
              <a:spcPct val="90000"/>
            </a:lnSpc>
            <a:spcBef>
              <a:spcPct val="0"/>
            </a:spcBef>
            <a:spcAft>
              <a:spcPct val="35000"/>
            </a:spcAft>
            <a:buNone/>
          </a:pPr>
          <a:r>
            <a:rPr lang="en-GB" sz="3000" kern="1200"/>
            <a:t>5,323 vacancies (Social Care Wales, 2023)</a:t>
          </a:r>
          <a:endParaRPr lang="en-US" sz="3000" kern="1200"/>
        </a:p>
      </dsp:txBody>
      <dsp:txXfrm>
        <a:off x="85672" y="3844245"/>
        <a:ext cx="6073921" cy="1583656"/>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1DB4D06-5574-2B49-9978-3445EB743DBA}">
      <dsp:nvSpPr>
        <dsp:cNvPr id="0" name=""/>
        <dsp:cNvSpPr/>
      </dsp:nvSpPr>
      <dsp:spPr>
        <a:xfrm>
          <a:off x="482665" y="2745"/>
          <a:ext cx="1504489" cy="902693"/>
        </a:xfrm>
        <a:prstGeom prst="rect">
          <a:avLst/>
        </a:prstGeom>
        <a:solidFill>
          <a:schemeClr val="accent6">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GB" sz="1300" kern="1200"/>
            <a:t>Support with Personal Care</a:t>
          </a:r>
          <a:endParaRPr lang="en-US" sz="1300" kern="1200"/>
        </a:p>
      </dsp:txBody>
      <dsp:txXfrm>
        <a:off x="482665" y="2745"/>
        <a:ext cx="1504489" cy="902693"/>
      </dsp:txXfrm>
    </dsp:sp>
    <dsp:sp modelId="{B0D4FB1D-9D21-5840-912B-5AABBBF7070A}">
      <dsp:nvSpPr>
        <dsp:cNvPr id="0" name=""/>
        <dsp:cNvSpPr/>
      </dsp:nvSpPr>
      <dsp:spPr>
        <a:xfrm>
          <a:off x="2137603" y="2745"/>
          <a:ext cx="1504489" cy="902693"/>
        </a:xfrm>
        <a:prstGeom prst="rect">
          <a:avLst/>
        </a:prstGeom>
        <a:solidFill>
          <a:schemeClr val="accent6">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GB" sz="1300" kern="1200"/>
            <a:t>Carrying out Observations</a:t>
          </a:r>
          <a:endParaRPr lang="en-US" sz="1300" kern="1200"/>
        </a:p>
      </dsp:txBody>
      <dsp:txXfrm>
        <a:off x="2137603" y="2745"/>
        <a:ext cx="1504489" cy="902693"/>
      </dsp:txXfrm>
    </dsp:sp>
    <dsp:sp modelId="{0BAED922-7A83-F843-A334-AE58F7E88334}">
      <dsp:nvSpPr>
        <dsp:cNvPr id="0" name=""/>
        <dsp:cNvSpPr/>
      </dsp:nvSpPr>
      <dsp:spPr>
        <a:xfrm>
          <a:off x="482665" y="1055888"/>
          <a:ext cx="1504489" cy="902693"/>
        </a:xfrm>
        <a:prstGeom prst="rect">
          <a:avLst/>
        </a:prstGeom>
        <a:solidFill>
          <a:schemeClr val="accent6">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GB" sz="1300" kern="1200"/>
            <a:t>Supporting with Eating &amp; Drinking</a:t>
          </a:r>
          <a:endParaRPr lang="en-US" sz="1300" kern="1200"/>
        </a:p>
      </dsp:txBody>
      <dsp:txXfrm>
        <a:off x="482665" y="1055888"/>
        <a:ext cx="1504489" cy="902693"/>
      </dsp:txXfrm>
    </dsp:sp>
    <dsp:sp modelId="{880AC719-1F67-CB4A-A715-D7A8C4611BEF}">
      <dsp:nvSpPr>
        <dsp:cNvPr id="0" name=""/>
        <dsp:cNvSpPr/>
      </dsp:nvSpPr>
      <dsp:spPr>
        <a:xfrm>
          <a:off x="2137603" y="1055888"/>
          <a:ext cx="1504489" cy="902693"/>
        </a:xfrm>
        <a:prstGeom prst="rect">
          <a:avLst/>
        </a:prstGeom>
        <a:solidFill>
          <a:schemeClr val="accent6">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GB" sz="1300" kern="1200"/>
            <a:t>Following Management Plans</a:t>
          </a:r>
          <a:endParaRPr lang="en-US" sz="1300" kern="1200"/>
        </a:p>
      </dsp:txBody>
      <dsp:txXfrm>
        <a:off x="2137603" y="1055888"/>
        <a:ext cx="1504489" cy="902693"/>
      </dsp:txXfrm>
    </dsp:sp>
    <dsp:sp modelId="{1DB5B012-DE09-F641-BF21-ACAE5CFDA4A4}">
      <dsp:nvSpPr>
        <dsp:cNvPr id="0" name=""/>
        <dsp:cNvSpPr/>
      </dsp:nvSpPr>
      <dsp:spPr>
        <a:xfrm>
          <a:off x="482665" y="2109030"/>
          <a:ext cx="1504489" cy="902693"/>
        </a:xfrm>
        <a:prstGeom prst="rect">
          <a:avLst/>
        </a:prstGeom>
        <a:solidFill>
          <a:schemeClr val="accent6">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GB" sz="1300" kern="1200"/>
            <a:t>Supporting with Toileting Needs / Incontinent aids</a:t>
          </a:r>
          <a:endParaRPr lang="en-US" sz="1300" kern="1200"/>
        </a:p>
      </dsp:txBody>
      <dsp:txXfrm>
        <a:off x="482665" y="2109030"/>
        <a:ext cx="1504489" cy="902693"/>
      </dsp:txXfrm>
    </dsp:sp>
    <dsp:sp modelId="{08330652-8753-F247-AA1D-4D2BB45838F2}">
      <dsp:nvSpPr>
        <dsp:cNvPr id="0" name=""/>
        <dsp:cNvSpPr/>
      </dsp:nvSpPr>
      <dsp:spPr>
        <a:xfrm>
          <a:off x="2137603" y="2109030"/>
          <a:ext cx="1504489" cy="902693"/>
        </a:xfrm>
        <a:prstGeom prst="rect">
          <a:avLst/>
        </a:prstGeom>
        <a:solidFill>
          <a:schemeClr val="accent6">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GB" sz="1300" kern="1200"/>
            <a:t>Moving &amp; Positioning</a:t>
          </a:r>
          <a:endParaRPr lang="en-US" sz="1300" kern="1200"/>
        </a:p>
      </dsp:txBody>
      <dsp:txXfrm>
        <a:off x="2137603" y="2109030"/>
        <a:ext cx="1504489" cy="902693"/>
      </dsp:txXfrm>
    </dsp:sp>
    <dsp:sp modelId="{D637F0D9-1F3C-4545-B4C2-9C97EA040BF6}">
      <dsp:nvSpPr>
        <dsp:cNvPr id="0" name=""/>
        <dsp:cNvSpPr/>
      </dsp:nvSpPr>
      <dsp:spPr>
        <a:xfrm>
          <a:off x="482665" y="3162173"/>
          <a:ext cx="1504489" cy="902693"/>
        </a:xfrm>
        <a:prstGeom prst="rect">
          <a:avLst/>
        </a:prstGeom>
        <a:solidFill>
          <a:schemeClr val="accent6">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GB" sz="1300" kern="1200"/>
            <a:t>Awareness of how a person is presenting</a:t>
          </a:r>
          <a:endParaRPr lang="en-US" sz="1300" kern="1200"/>
        </a:p>
      </dsp:txBody>
      <dsp:txXfrm>
        <a:off x="482665" y="3162173"/>
        <a:ext cx="1504489" cy="902693"/>
      </dsp:txXfrm>
    </dsp:sp>
    <dsp:sp modelId="{F9CBADD2-9EB7-0F49-A7A0-26951DA8587B}">
      <dsp:nvSpPr>
        <dsp:cNvPr id="0" name=""/>
        <dsp:cNvSpPr/>
      </dsp:nvSpPr>
      <dsp:spPr>
        <a:xfrm>
          <a:off x="2137603" y="3162173"/>
          <a:ext cx="1504489" cy="902693"/>
        </a:xfrm>
        <a:prstGeom prst="rect">
          <a:avLst/>
        </a:prstGeom>
        <a:solidFill>
          <a:schemeClr val="accent6">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GB" sz="1300" kern="1200"/>
            <a:t>Communicating with families, and professional agencies</a:t>
          </a:r>
          <a:endParaRPr lang="en-US" sz="1300" kern="1200"/>
        </a:p>
      </dsp:txBody>
      <dsp:txXfrm>
        <a:off x="2137603" y="3162173"/>
        <a:ext cx="1504489" cy="902693"/>
      </dsp:txXfrm>
    </dsp:sp>
    <dsp:sp modelId="{9FE91AFA-3AA9-7C47-83F9-6427EF4DCB29}">
      <dsp:nvSpPr>
        <dsp:cNvPr id="0" name=""/>
        <dsp:cNvSpPr/>
      </dsp:nvSpPr>
      <dsp:spPr>
        <a:xfrm>
          <a:off x="1310134" y="4215315"/>
          <a:ext cx="1504489" cy="902693"/>
        </a:xfrm>
        <a:prstGeom prst="rect">
          <a:avLst/>
        </a:prstGeom>
        <a:solidFill>
          <a:schemeClr val="accent6">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GB" sz="1300" kern="1200"/>
            <a:t>Attending Appointments</a:t>
          </a:r>
          <a:endParaRPr lang="en-US" sz="1300" kern="1200"/>
        </a:p>
      </dsp:txBody>
      <dsp:txXfrm>
        <a:off x="1310134" y="4215315"/>
        <a:ext cx="1504489" cy="902693"/>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127DCCD-06CC-6047-81F2-DFDB336A97E0}">
      <dsp:nvSpPr>
        <dsp:cNvPr id="0" name=""/>
        <dsp:cNvSpPr/>
      </dsp:nvSpPr>
      <dsp:spPr>
        <a:xfrm>
          <a:off x="0" y="190744"/>
          <a:ext cx="4124758" cy="477945"/>
        </a:xfrm>
        <a:prstGeom prst="roundRect">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US" sz="1900" kern="1200"/>
            <a:t>2300 participants</a:t>
          </a:r>
        </a:p>
      </dsp:txBody>
      <dsp:txXfrm>
        <a:off x="23331" y="214075"/>
        <a:ext cx="4078096" cy="431283"/>
      </dsp:txXfrm>
    </dsp:sp>
    <dsp:sp modelId="{4A5A6537-10B6-D443-A67F-227F8EECBECF}">
      <dsp:nvSpPr>
        <dsp:cNvPr id="0" name=""/>
        <dsp:cNvSpPr/>
      </dsp:nvSpPr>
      <dsp:spPr>
        <a:xfrm>
          <a:off x="0" y="723409"/>
          <a:ext cx="4124758" cy="477945"/>
        </a:xfrm>
        <a:prstGeom prst="roundRect">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US" sz="1900" kern="1200" dirty="0"/>
            <a:t>Pressures placed on Support Workers</a:t>
          </a:r>
        </a:p>
      </dsp:txBody>
      <dsp:txXfrm>
        <a:off x="23331" y="746740"/>
        <a:ext cx="4078096" cy="431283"/>
      </dsp:txXfrm>
    </dsp:sp>
    <dsp:sp modelId="{9BE22158-63C3-C94F-95A7-E822FC34272B}">
      <dsp:nvSpPr>
        <dsp:cNvPr id="0" name=""/>
        <dsp:cNvSpPr/>
      </dsp:nvSpPr>
      <dsp:spPr>
        <a:xfrm>
          <a:off x="0" y="1256074"/>
          <a:ext cx="4124758" cy="477945"/>
        </a:xfrm>
        <a:prstGeom prst="roundRect">
          <a:avLst/>
        </a:prstGeom>
        <a:gradFill rotWithShape="0">
          <a:gsLst>
            <a:gs pos="0">
              <a:schemeClr val="accent4">
                <a:hueOff val="0"/>
                <a:satOff val="0"/>
                <a:lumOff val="0"/>
                <a:alphaOff val="0"/>
                <a:satMod val="103000"/>
                <a:lumMod val="102000"/>
                <a:tint val="94000"/>
              </a:schemeClr>
            </a:gs>
            <a:gs pos="50000">
              <a:schemeClr val="accent4">
                <a:hueOff val="0"/>
                <a:satOff val="0"/>
                <a:lumOff val="0"/>
                <a:alphaOff val="0"/>
                <a:satMod val="110000"/>
                <a:lumMod val="100000"/>
                <a:shade val="100000"/>
              </a:schemeClr>
            </a:gs>
            <a:gs pos="100000">
              <a:schemeClr val="accent4">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US" sz="1900" kern="1200"/>
            <a:t>40% not received adequate training</a:t>
          </a:r>
        </a:p>
      </dsp:txBody>
      <dsp:txXfrm>
        <a:off x="23331" y="1279405"/>
        <a:ext cx="4078096" cy="431283"/>
      </dsp:txXfrm>
    </dsp:sp>
    <dsp:sp modelId="{C8F93BCB-C22C-5743-94B6-9FE7B2ADB782}">
      <dsp:nvSpPr>
        <dsp:cNvPr id="0" name=""/>
        <dsp:cNvSpPr/>
      </dsp:nvSpPr>
      <dsp:spPr>
        <a:xfrm>
          <a:off x="0" y="1788740"/>
          <a:ext cx="4124758" cy="477945"/>
        </a:xfrm>
        <a:prstGeom prst="roundRect">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US" sz="1900" kern="1200"/>
            <a:t>Glorified skivvies </a:t>
          </a:r>
        </a:p>
      </dsp:txBody>
      <dsp:txXfrm>
        <a:off x="23331" y="1812071"/>
        <a:ext cx="4078096" cy="431283"/>
      </dsp:txXfrm>
    </dsp:sp>
    <dsp:sp modelId="{05DFE606-6F76-5248-86D2-11B11A390E80}">
      <dsp:nvSpPr>
        <dsp:cNvPr id="0" name=""/>
        <dsp:cNvSpPr/>
      </dsp:nvSpPr>
      <dsp:spPr>
        <a:xfrm>
          <a:off x="0" y="2321405"/>
          <a:ext cx="4124758" cy="477945"/>
        </a:xfrm>
        <a:prstGeom prst="roundRect">
          <a:avLst/>
        </a:prstGeom>
        <a:gradFill rotWithShape="0">
          <a:gsLst>
            <a:gs pos="0">
              <a:schemeClr val="accent6">
                <a:hueOff val="0"/>
                <a:satOff val="0"/>
                <a:lumOff val="0"/>
                <a:alphaOff val="0"/>
                <a:satMod val="103000"/>
                <a:lumMod val="102000"/>
                <a:tint val="94000"/>
              </a:schemeClr>
            </a:gs>
            <a:gs pos="50000">
              <a:schemeClr val="accent6">
                <a:hueOff val="0"/>
                <a:satOff val="0"/>
                <a:lumOff val="0"/>
                <a:alphaOff val="0"/>
                <a:satMod val="110000"/>
                <a:lumMod val="100000"/>
                <a:shade val="100000"/>
              </a:schemeClr>
            </a:gs>
            <a:gs pos="100000">
              <a:schemeClr val="accent6">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US" sz="1900" kern="1200"/>
            <a:t>Undervalued</a:t>
          </a:r>
        </a:p>
      </dsp:txBody>
      <dsp:txXfrm>
        <a:off x="23331" y="2344736"/>
        <a:ext cx="4078096" cy="431283"/>
      </dsp:txXfrm>
    </dsp:sp>
    <dsp:sp modelId="{E0D006F0-9CBC-4D46-BC87-22C56CA1B348}">
      <dsp:nvSpPr>
        <dsp:cNvPr id="0" name=""/>
        <dsp:cNvSpPr/>
      </dsp:nvSpPr>
      <dsp:spPr>
        <a:xfrm>
          <a:off x="0" y="2854070"/>
          <a:ext cx="4124758" cy="477945"/>
        </a:xfrm>
        <a:prstGeom prst="roundRect">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US" sz="1900" kern="1200"/>
            <a:t>Overworked</a:t>
          </a:r>
        </a:p>
      </dsp:txBody>
      <dsp:txXfrm>
        <a:off x="23331" y="2877401"/>
        <a:ext cx="4078096" cy="431283"/>
      </dsp:txXfrm>
    </dsp:sp>
    <dsp:sp modelId="{BFF3BD80-BBF1-D44E-A8F1-823FF328B562}">
      <dsp:nvSpPr>
        <dsp:cNvPr id="0" name=""/>
        <dsp:cNvSpPr/>
      </dsp:nvSpPr>
      <dsp:spPr>
        <a:xfrm>
          <a:off x="0" y="3386735"/>
          <a:ext cx="4124758" cy="477945"/>
        </a:xfrm>
        <a:prstGeom prst="roundRect">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US" sz="1900" kern="1200"/>
            <a:t>Lack of support</a:t>
          </a:r>
        </a:p>
      </dsp:txBody>
      <dsp:txXfrm>
        <a:off x="23331" y="3410066"/>
        <a:ext cx="4078096" cy="431283"/>
      </dsp:txXfrm>
    </dsp:sp>
    <dsp:sp modelId="{6D7BB3E9-29A1-484F-A3EA-0107056A4680}">
      <dsp:nvSpPr>
        <dsp:cNvPr id="0" name=""/>
        <dsp:cNvSpPr/>
      </dsp:nvSpPr>
      <dsp:spPr>
        <a:xfrm>
          <a:off x="0" y="3919400"/>
          <a:ext cx="4124758" cy="477945"/>
        </a:xfrm>
        <a:prstGeom prst="roundRect">
          <a:avLst/>
        </a:prstGeom>
        <a:gradFill rotWithShape="0">
          <a:gsLst>
            <a:gs pos="0">
              <a:schemeClr val="accent4">
                <a:hueOff val="0"/>
                <a:satOff val="0"/>
                <a:lumOff val="0"/>
                <a:alphaOff val="0"/>
                <a:satMod val="103000"/>
                <a:lumMod val="102000"/>
                <a:tint val="94000"/>
              </a:schemeClr>
            </a:gs>
            <a:gs pos="50000">
              <a:schemeClr val="accent4">
                <a:hueOff val="0"/>
                <a:satOff val="0"/>
                <a:lumOff val="0"/>
                <a:alphaOff val="0"/>
                <a:satMod val="110000"/>
                <a:lumMod val="100000"/>
                <a:shade val="100000"/>
              </a:schemeClr>
            </a:gs>
            <a:gs pos="100000">
              <a:schemeClr val="accent4">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US" sz="1900" kern="1200"/>
            <a:t>Responsibilities have increased</a:t>
          </a:r>
        </a:p>
      </dsp:txBody>
      <dsp:txXfrm>
        <a:off x="23331" y="3942731"/>
        <a:ext cx="4078096" cy="431283"/>
      </dsp:txXfrm>
    </dsp:sp>
    <dsp:sp modelId="{DECBDF37-5DA2-2A46-BD52-5DA1157AF5D2}">
      <dsp:nvSpPr>
        <dsp:cNvPr id="0" name=""/>
        <dsp:cNvSpPr/>
      </dsp:nvSpPr>
      <dsp:spPr>
        <a:xfrm>
          <a:off x="0" y="4452065"/>
          <a:ext cx="4124758" cy="477945"/>
        </a:xfrm>
        <a:prstGeom prst="roundRect">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US" sz="1900" kern="1200"/>
            <a:t>Need to review the role</a:t>
          </a:r>
        </a:p>
      </dsp:txBody>
      <dsp:txXfrm>
        <a:off x="23331" y="4475396"/>
        <a:ext cx="4078096" cy="431283"/>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1091D2E-59C4-F94B-B961-D47D17A4BA52}">
      <dsp:nvSpPr>
        <dsp:cNvPr id="0" name=""/>
        <dsp:cNvSpPr/>
      </dsp:nvSpPr>
      <dsp:spPr>
        <a:xfrm>
          <a:off x="0" y="390593"/>
          <a:ext cx="6245265" cy="758160"/>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GB" sz="1800" kern="1200"/>
            <a:t>Published and unpublished empirical study between 2004 and 2024</a:t>
          </a:r>
          <a:endParaRPr lang="en-US" sz="1800" kern="1200"/>
        </a:p>
      </dsp:txBody>
      <dsp:txXfrm>
        <a:off x="37010" y="427603"/>
        <a:ext cx="6171245" cy="684140"/>
      </dsp:txXfrm>
    </dsp:sp>
    <dsp:sp modelId="{B1D46745-7621-DE41-B147-E4E8C8AEA31A}">
      <dsp:nvSpPr>
        <dsp:cNvPr id="0" name=""/>
        <dsp:cNvSpPr/>
      </dsp:nvSpPr>
      <dsp:spPr>
        <a:xfrm>
          <a:off x="0" y="1200593"/>
          <a:ext cx="6245265" cy="758160"/>
        </a:xfrm>
        <a:prstGeom prst="roundRect">
          <a:avLst/>
        </a:prstGeom>
        <a:solidFill>
          <a:schemeClr val="accent2">
            <a:hueOff val="-264675"/>
            <a:satOff val="298"/>
            <a:lumOff val="706"/>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GB" sz="1800" kern="1200"/>
            <a:t>Qualitative research with a recognised qualitative method of analysis</a:t>
          </a:r>
          <a:endParaRPr lang="en-US" sz="1800" kern="1200"/>
        </a:p>
      </dsp:txBody>
      <dsp:txXfrm>
        <a:off x="37010" y="1237603"/>
        <a:ext cx="6171245" cy="684140"/>
      </dsp:txXfrm>
    </dsp:sp>
    <dsp:sp modelId="{A41E97DF-1598-6843-B506-5A9CF766F70D}">
      <dsp:nvSpPr>
        <dsp:cNvPr id="0" name=""/>
        <dsp:cNvSpPr/>
      </dsp:nvSpPr>
      <dsp:spPr>
        <a:xfrm>
          <a:off x="0" y="2010593"/>
          <a:ext cx="6245265" cy="758160"/>
        </a:xfrm>
        <a:prstGeom prst="roundRect">
          <a:avLst/>
        </a:prstGeom>
        <a:solidFill>
          <a:schemeClr val="accent2">
            <a:hueOff val="-529349"/>
            <a:satOff val="597"/>
            <a:lumOff val="141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GB" sz="1800" kern="1200"/>
            <a:t>Must involve an evaluation or discussion about experiences being a support worker supporting people with complex needs</a:t>
          </a:r>
          <a:endParaRPr lang="en-US" sz="1800" kern="1200"/>
        </a:p>
      </dsp:txBody>
      <dsp:txXfrm>
        <a:off x="37010" y="2047603"/>
        <a:ext cx="6171245" cy="684140"/>
      </dsp:txXfrm>
    </dsp:sp>
    <dsp:sp modelId="{6E43A426-4068-DD41-ACDD-C09EEAF8BDA3}">
      <dsp:nvSpPr>
        <dsp:cNvPr id="0" name=""/>
        <dsp:cNvSpPr/>
      </dsp:nvSpPr>
      <dsp:spPr>
        <a:xfrm>
          <a:off x="0" y="2820593"/>
          <a:ext cx="6245265" cy="758160"/>
        </a:xfrm>
        <a:prstGeom prst="roundRect">
          <a:avLst/>
        </a:prstGeom>
        <a:solidFill>
          <a:schemeClr val="accent2">
            <a:hueOff val="-794024"/>
            <a:satOff val="895"/>
            <a:lumOff val="211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GB" sz="1800" kern="1200"/>
            <a:t>Support workers must be employed</a:t>
          </a:r>
          <a:endParaRPr lang="en-US" sz="1800" kern="1200"/>
        </a:p>
      </dsp:txBody>
      <dsp:txXfrm>
        <a:off x="37010" y="2857603"/>
        <a:ext cx="6171245" cy="684140"/>
      </dsp:txXfrm>
    </dsp:sp>
    <dsp:sp modelId="{9CFD0EA8-5F8A-8B46-AFA5-1FCF0910B484}">
      <dsp:nvSpPr>
        <dsp:cNvPr id="0" name=""/>
        <dsp:cNvSpPr/>
      </dsp:nvSpPr>
      <dsp:spPr>
        <a:xfrm>
          <a:off x="0" y="3630593"/>
          <a:ext cx="6245265" cy="758160"/>
        </a:xfrm>
        <a:prstGeom prst="roundRect">
          <a:avLst/>
        </a:prstGeom>
        <a:solidFill>
          <a:schemeClr val="accent2">
            <a:hueOff val="-1058698"/>
            <a:satOff val="1194"/>
            <a:lumOff val="282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GB" sz="1800" kern="1200"/>
            <a:t>Peer-reviewed journals</a:t>
          </a:r>
          <a:endParaRPr lang="en-US" sz="1800" kern="1200"/>
        </a:p>
      </dsp:txBody>
      <dsp:txXfrm>
        <a:off x="37010" y="3667603"/>
        <a:ext cx="6171245" cy="684140"/>
      </dsp:txXfrm>
    </dsp:sp>
    <dsp:sp modelId="{26EA3A59-D41F-5549-8064-686B01B97C67}">
      <dsp:nvSpPr>
        <dsp:cNvPr id="0" name=""/>
        <dsp:cNvSpPr/>
      </dsp:nvSpPr>
      <dsp:spPr>
        <a:xfrm>
          <a:off x="0" y="4440593"/>
          <a:ext cx="6245265" cy="758160"/>
        </a:xfrm>
        <a:prstGeom prst="roundRect">
          <a:avLst/>
        </a:prstGeom>
        <a:solidFill>
          <a:schemeClr val="accent2">
            <a:hueOff val="-1323373"/>
            <a:satOff val="1492"/>
            <a:lumOff val="353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GB" sz="1800" kern="1200"/>
            <a:t>Support workers are aged 18 years or over </a:t>
          </a:r>
          <a:endParaRPr lang="en-US" sz="1800" kern="1200"/>
        </a:p>
      </dsp:txBody>
      <dsp:txXfrm>
        <a:off x="37010" y="4477603"/>
        <a:ext cx="6171245" cy="684140"/>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2C4F4F8-8EDE-094B-AFAF-C14BA1A37E6E}">
      <dsp:nvSpPr>
        <dsp:cNvPr id="0" name=""/>
        <dsp:cNvSpPr/>
      </dsp:nvSpPr>
      <dsp:spPr>
        <a:xfrm>
          <a:off x="3040792" y="870618"/>
          <a:ext cx="667342" cy="91440"/>
        </a:xfrm>
        <a:custGeom>
          <a:avLst/>
          <a:gdLst/>
          <a:ahLst/>
          <a:cxnLst/>
          <a:rect l="0" t="0" r="0" b="0"/>
          <a:pathLst>
            <a:path>
              <a:moveTo>
                <a:pt x="0" y="45720"/>
              </a:moveTo>
              <a:lnTo>
                <a:pt x="667342" y="45720"/>
              </a:lnTo>
            </a:path>
          </a:pathLst>
        </a:custGeom>
        <a:noFill/>
        <a:ln w="6350" cap="flat" cmpd="sng" algn="ctr">
          <a:solidFill>
            <a:schemeClr val="accent1">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3357014" y="912848"/>
        <a:ext cx="34897" cy="6979"/>
      </dsp:txXfrm>
    </dsp:sp>
    <dsp:sp modelId="{62E794A3-62A4-954F-8EB5-96646B5A5C72}">
      <dsp:nvSpPr>
        <dsp:cNvPr id="0" name=""/>
        <dsp:cNvSpPr/>
      </dsp:nvSpPr>
      <dsp:spPr>
        <a:xfrm>
          <a:off x="8061" y="5979"/>
          <a:ext cx="3034531" cy="1820718"/>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8695" tIns="156081" rIns="148695" bIns="156081" numCol="1" spcCol="1270" anchor="ctr" anchorCtr="0">
          <a:noAutofit/>
        </a:bodyPr>
        <a:lstStyle/>
        <a:p>
          <a:pPr marL="0" lvl="0" indent="0" algn="ctr" defTabSz="1111250">
            <a:lnSpc>
              <a:spcPct val="90000"/>
            </a:lnSpc>
            <a:spcBef>
              <a:spcPct val="0"/>
            </a:spcBef>
            <a:spcAft>
              <a:spcPct val="35000"/>
            </a:spcAft>
            <a:buNone/>
          </a:pPr>
          <a:r>
            <a:rPr lang="en-GB" sz="2500" kern="1200"/>
            <a:t>Studies lacking sufficient methodological detail</a:t>
          </a:r>
          <a:endParaRPr lang="en-US" sz="2500" kern="1200"/>
        </a:p>
      </dsp:txBody>
      <dsp:txXfrm>
        <a:off x="8061" y="5979"/>
        <a:ext cx="3034531" cy="1820718"/>
      </dsp:txXfrm>
    </dsp:sp>
    <dsp:sp modelId="{C79406EB-F24F-8040-AD1E-DA69695030EC}">
      <dsp:nvSpPr>
        <dsp:cNvPr id="0" name=""/>
        <dsp:cNvSpPr/>
      </dsp:nvSpPr>
      <dsp:spPr>
        <a:xfrm>
          <a:off x="6773265" y="870618"/>
          <a:ext cx="667342" cy="91440"/>
        </a:xfrm>
        <a:custGeom>
          <a:avLst/>
          <a:gdLst/>
          <a:ahLst/>
          <a:cxnLst/>
          <a:rect l="0" t="0" r="0" b="0"/>
          <a:pathLst>
            <a:path>
              <a:moveTo>
                <a:pt x="0" y="45720"/>
              </a:moveTo>
              <a:lnTo>
                <a:pt x="667342" y="45720"/>
              </a:lnTo>
            </a:path>
          </a:pathLst>
        </a:custGeom>
        <a:noFill/>
        <a:ln w="6350" cap="flat" cmpd="sng" algn="ctr">
          <a:solidFill>
            <a:schemeClr val="accent1">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7089488" y="912848"/>
        <a:ext cx="34897" cy="6979"/>
      </dsp:txXfrm>
    </dsp:sp>
    <dsp:sp modelId="{8818813C-2509-1C40-A564-0B6EC5A3FA6A}">
      <dsp:nvSpPr>
        <dsp:cNvPr id="0" name=""/>
        <dsp:cNvSpPr/>
      </dsp:nvSpPr>
      <dsp:spPr>
        <a:xfrm>
          <a:off x="3740534" y="5979"/>
          <a:ext cx="3034531" cy="1820718"/>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8695" tIns="156081" rIns="148695" bIns="156081" numCol="1" spcCol="1270" anchor="ctr" anchorCtr="0">
          <a:noAutofit/>
        </a:bodyPr>
        <a:lstStyle/>
        <a:p>
          <a:pPr marL="0" lvl="0" indent="0" algn="ctr" defTabSz="1111250">
            <a:lnSpc>
              <a:spcPct val="90000"/>
            </a:lnSpc>
            <a:spcBef>
              <a:spcPct val="0"/>
            </a:spcBef>
            <a:spcAft>
              <a:spcPct val="35000"/>
            </a:spcAft>
            <a:buNone/>
          </a:pPr>
          <a:r>
            <a:rPr lang="en-GB" sz="2500" kern="1200"/>
            <a:t>Studies referring to family members who are carers</a:t>
          </a:r>
          <a:endParaRPr lang="en-US" sz="2500" kern="1200"/>
        </a:p>
      </dsp:txBody>
      <dsp:txXfrm>
        <a:off x="3740534" y="5979"/>
        <a:ext cx="3034531" cy="1820718"/>
      </dsp:txXfrm>
    </dsp:sp>
    <dsp:sp modelId="{316545D8-F5F6-394E-B171-8F74D17EC817}">
      <dsp:nvSpPr>
        <dsp:cNvPr id="0" name=""/>
        <dsp:cNvSpPr/>
      </dsp:nvSpPr>
      <dsp:spPr>
        <a:xfrm>
          <a:off x="1525326" y="1824897"/>
          <a:ext cx="7464946" cy="667342"/>
        </a:xfrm>
        <a:custGeom>
          <a:avLst/>
          <a:gdLst/>
          <a:ahLst/>
          <a:cxnLst/>
          <a:rect l="0" t="0" r="0" b="0"/>
          <a:pathLst>
            <a:path>
              <a:moveTo>
                <a:pt x="7464946" y="0"/>
              </a:moveTo>
              <a:lnTo>
                <a:pt x="7464946" y="350771"/>
              </a:lnTo>
              <a:lnTo>
                <a:pt x="0" y="350771"/>
              </a:lnTo>
              <a:lnTo>
                <a:pt x="0" y="667342"/>
              </a:lnTo>
            </a:path>
          </a:pathLst>
        </a:custGeom>
        <a:noFill/>
        <a:ln w="6350" cap="flat" cmpd="sng" algn="ctr">
          <a:solidFill>
            <a:schemeClr val="accent1">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5070362" y="2155079"/>
        <a:ext cx="374875" cy="6979"/>
      </dsp:txXfrm>
    </dsp:sp>
    <dsp:sp modelId="{01799BC1-CFA4-294F-AEF6-F91C3DF52A5D}">
      <dsp:nvSpPr>
        <dsp:cNvPr id="0" name=""/>
        <dsp:cNvSpPr/>
      </dsp:nvSpPr>
      <dsp:spPr>
        <a:xfrm>
          <a:off x="7473007" y="5979"/>
          <a:ext cx="3034531" cy="1820718"/>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8695" tIns="156081" rIns="148695" bIns="156081" numCol="1" spcCol="1270" anchor="ctr" anchorCtr="0">
          <a:noAutofit/>
        </a:bodyPr>
        <a:lstStyle/>
        <a:p>
          <a:pPr marL="0" lvl="0" indent="0" algn="ctr" defTabSz="1111250">
            <a:lnSpc>
              <a:spcPct val="90000"/>
            </a:lnSpc>
            <a:spcBef>
              <a:spcPct val="0"/>
            </a:spcBef>
            <a:spcAft>
              <a:spcPct val="35000"/>
            </a:spcAft>
            <a:buNone/>
          </a:pPr>
          <a:r>
            <a:rPr lang="en-GB" sz="2500" kern="1200"/>
            <a:t>Studies discussing experiences during the Covid 19 pandemic</a:t>
          </a:r>
          <a:endParaRPr lang="en-US" sz="2500" kern="1200"/>
        </a:p>
      </dsp:txBody>
      <dsp:txXfrm>
        <a:off x="7473007" y="5979"/>
        <a:ext cx="3034531" cy="1820718"/>
      </dsp:txXfrm>
    </dsp:sp>
    <dsp:sp modelId="{D55C3791-EF75-144F-8BC8-CEA84306CEE6}">
      <dsp:nvSpPr>
        <dsp:cNvPr id="0" name=""/>
        <dsp:cNvSpPr/>
      </dsp:nvSpPr>
      <dsp:spPr>
        <a:xfrm>
          <a:off x="3040792" y="3389279"/>
          <a:ext cx="667342" cy="91440"/>
        </a:xfrm>
        <a:custGeom>
          <a:avLst/>
          <a:gdLst/>
          <a:ahLst/>
          <a:cxnLst/>
          <a:rect l="0" t="0" r="0" b="0"/>
          <a:pathLst>
            <a:path>
              <a:moveTo>
                <a:pt x="0" y="45720"/>
              </a:moveTo>
              <a:lnTo>
                <a:pt x="667342" y="45720"/>
              </a:lnTo>
            </a:path>
          </a:pathLst>
        </a:custGeom>
        <a:noFill/>
        <a:ln w="6350" cap="flat" cmpd="sng" algn="ctr">
          <a:solidFill>
            <a:schemeClr val="accent1">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3357014" y="3431509"/>
        <a:ext cx="34897" cy="6979"/>
      </dsp:txXfrm>
    </dsp:sp>
    <dsp:sp modelId="{A693F51A-C222-104A-8E0E-3F028D8EB749}">
      <dsp:nvSpPr>
        <dsp:cNvPr id="0" name=""/>
        <dsp:cNvSpPr/>
      </dsp:nvSpPr>
      <dsp:spPr>
        <a:xfrm>
          <a:off x="8061" y="2524640"/>
          <a:ext cx="3034531" cy="1820718"/>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8695" tIns="156081" rIns="148695" bIns="156081" numCol="1" spcCol="1270" anchor="ctr" anchorCtr="0">
          <a:noAutofit/>
        </a:bodyPr>
        <a:lstStyle/>
        <a:p>
          <a:pPr marL="0" lvl="0" indent="0" algn="ctr" defTabSz="1111250">
            <a:lnSpc>
              <a:spcPct val="90000"/>
            </a:lnSpc>
            <a:spcBef>
              <a:spcPct val="0"/>
            </a:spcBef>
            <a:spcAft>
              <a:spcPct val="35000"/>
            </a:spcAft>
            <a:buNone/>
          </a:pPr>
          <a:r>
            <a:rPr lang="en-GB" sz="2500" kern="1200"/>
            <a:t>Studies that were not peer reviewed journals</a:t>
          </a:r>
          <a:endParaRPr lang="en-US" sz="2500" kern="1200"/>
        </a:p>
      </dsp:txBody>
      <dsp:txXfrm>
        <a:off x="8061" y="2524640"/>
        <a:ext cx="3034531" cy="1820718"/>
      </dsp:txXfrm>
    </dsp:sp>
    <dsp:sp modelId="{44A39DD0-BBC4-0549-9859-0B173A1DD11B}">
      <dsp:nvSpPr>
        <dsp:cNvPr id="0" name=""/>
        <dsp:cNvSpPr/>
      </dsp:nvSpPr>
      <dsp:spPr>
        <a:xfrm>
          <a:off x="6773265" y="3389279"/>
          <a:ext cx="667342" cy="91440"/>
        </a:xfrm>
        <a:custGeom>
          <a:avLst/>
          <a:gdLst/>
          <a:ahLst/>
          <a:cxnLst/>
          <a:rect l="0" t="0" r="0" b="0"/>
          <a:pathLst>
            <a:path>
              <a:moveTo>
                <a:pt x="0" y="45720"/>
              </a:moveTo>
              <a:lnTo>
                <a:pt x="667342" y="45720"/>
              </a:lnTo>
            </a:path>
          </a:pathLst>
        </a:custGeom>
        <a:noFill/>
        <a:ln w="6350" cap="flat" cmpd="sng" algn="ctr">
          <a:solidFill>
            <a:schemeClr val="accent1">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7089488" y="3431509"/>
        <a:ext cx="34897" cy="6979"/>
      </dsp:txXfrm>
    </dsp:sp>
    <dsp:sp modelId="{44513C02-71D4-D64C-BB5B-9FE31498E157}">
      <dsp:nvSpPr>
        <dsp:cNvPr id="0" name=""/>
        <dsp:cNvSpPr/>
      </dsp:nvSpPr>
      <dsp:spPr>
        <a:xfrm>
          <a:off x="3740534" y="2524640"/>
          <a:ext cx="3034531" cy="1820718"/>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8695" tIns="156081" rIns="148695" bIns="156081" numCol="1" spcCol="1270" anchor="ctr" anchorCtr="0">
          <a:noAutofit/>
        </a:bodyPr>
        <a:lstStyle/>
        <a:p>
          <a:pPr marL="0" lvl="0" indent="0" algn="ctr" defTabSz="1111250">
            <a:lnSpc>
              <a:spcPct val="90000"/>
            </a:lnSpc>
            <a:spcBef>
              <a:spcPct val="0"/>
            </a:spcBef>
            <a:spcAft>
              <a:spcPct val="35000"/>
            </a:spcAft>
            <a:buNone/>
          </a:pPr>
          <a:r>
            <a:rPr lang="en-GB" sz="2500" kern="1200"/>
            <a:t>Conference presentations</a:t>
          </a:r>
          <a:endParaRPr lang="en-US" sz="2500" kern="1200"/>
        </a:p>
      </dsp:txBody>
      <dsp:txXfrm>
        <a:off x="3740534" y="2524640"/>
        <a:ext cx="3034531" cy="1820718"/>
      </dsp:txXfrm>
    </dsp:sp>
    <dsp:sp modelId="{12D78A66-622A-9346-8D67-82C90FDF29AE}">
      <dsp:nvSpPr>
        <dsp:cNvPr id="0" name=""/>
        <dsp:cNvSpPr/>
      </dsp:nvSpPr>
      <dsp:spPr>
        <a:xfrm>
          <a:off x="7473007" y="2524640"/>
          <a:ext cx="3034531" cy="1820718"/>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8695" tIns="156081" rIns="148695" bIns="156081" numCol="1" spcCol="1270" anchor="ctr" anchorCtr="0">
          <a:noAutofit/>
        </a:bodyPr>
        <a:lstStyle/>
        <a:p>
          <a:pPr marL="0" lvl="0" indent="0" algn="ctr" defTabSz="1111250">
            <a:lnSpc>
              <a:spcPct val="90000"/>
            </a:lnSpc>
            <a:spcBef>
              <a:spcPct val="0"/>
            </a:spcBef>
            <a:spcAft>
              <a:spcPct val="35000"/>
            </a:spcAft>
            <a:buNone/>
          </a:pPr>
          <a:r>
            <a:rPr lang="en-GB" sz="2500" kern="1200"/>
            <a:t>Formal reports</a:t>
          </a:r>
          <a:endParaRPr lang="en-US" sz="2500" kern="1200"/>
        </a:p>
      </dsp:txBody>
      <dsp:txXfrm>
        <a:off x="7473007" y="2524640"/>
        <a:ext cx="3034531" cy="1820718"/>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FF21A31-B896-B944-9D5A-09FD1AAAD248}">
      <dsp:nvSpPr>
        <dsp:cNvPr id="0" name=""/>
        <dsp:cNvSpPr/>
      </dsp:nvSpPr>
      <dsp:spPr>
        <a:xfrm>
          <a:off x="715" y="937871"/>
          <a:ext cx="2790313" cy="1674188"/>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3830" tIns="163830" rIns="163830" bIns="163830" numCol="1" spcCol="1270" anchor="ctr" anchorCtr="0">
          <a:noAutofit/>
        </a:bodyPr>
        <a:lstStyle/>
        <a:p>
          <a:pPr marL="0" lvl="0" indent="0" algn="ctr" defTabSz="1911350">
            <a:lnSpc>
              <a:spcPct val="90000"/>
            </a:lnSpc>
            <a:spcBef>
              <a:spcPct val="0"/>
            </a:spcBef>
            <a:spcAft>
              <a:spcPct val="35000"/>
            </a:spcAft>
            <a:buNone/>
          </a:pPr>
          <a:r>
            <a:rPr lang="en-GB" sz="4300" kern="1200"/>
            <a:t>Pool of 335 papers</a:t>
          </a:r>
          <a:endParaRPr lang="en-US" sz="4300" kern="1200"/>
        </a:p>
      </dsp:txBody>
      <dsp:txXfrm>
        <a:off x="715" y="937871"/>
        <a:ext cx="2790313" cy="1674188"/>
      </dsp:txXfrm>
    </dsp:sp>
    <dsp:sp modelId="{5071DE36-CFF4-E942-9CFC-94958E72CD9B}">
      <dsp:nvSpPr>
        <dsp:cNvPr id="0" name=""/>
        <dsp:cNvSpPr/>
      </dsp:nvSpPr>
      <dsp:spPr>
        <a:xfrm>
          <a:off x="3070060" y="937871"/>
          <a:ext cx="2790313" cy="1674188"/>
        </a:xfrm>
        <a:prstGeom prst="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3830" tIns="163830" rIns="163830" bIns="163830" numCol="1" spcCol="1270" anchor="ctr" anchorCtr="0">
          <a:noAutofit/>
        </a:bodyPr>
        <a:lstStyle/>
        <a:p>
          <a:pPr marL="0" lvl="0" indent="0" algn="ctr" defTabSz="1911350">
            <a:lnSpc>
              <a:spcPct val="90000"/>
            </a:lnSpc>
            <a:spcBef>
              <a:spcPct val="0"/>
            </a:spcBef>
            <a:spcAft>
              <a:spcPct val="35000"/>
            </a:spcAft>
            <a:buNone/>
          </a:pPr>
          <a:r>
            <a:rPr lang="en-GB" sz="4300" kern="1200"/>
            <a:t>121 papers</a:t>
          </a:r>
          <a:endParaRPr lang="en-US" sz="4300" kern="1200"/>
        </a:p>
      </dsp:txBody>
      <dsp:txXfrm>
        <a:off x="3070060" y="937871"/>
        <a:ext cx="2790313" cy="1674188"/>
      </dsp:txXfrm>
    </dsp:sp>
    <dsp:sp modelId="{F244E0CD-99ED-B843-BF41-A58D174657D4}">
      <dsp:nvSpPr>
        <dsp:cNvPr id="0" name=""/>
        <dsp:cNvSpPr/>
      </dsp:nvSpPr>
      <dsp:spPr>
        <a:xfrm>
          <a:off x="1535388" y="2891090"/>
          <a:ext cx="2790313" cy="1674188"/>
        </a:xfrm>
        <a:prstGeom prst="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3830" tIns="163830" rIns="163830" bIns="163830" numCol="1" spcCol="1270" anchor="ctr" anchorCtr="0">
          <a:noAutofit/>
        </a:bodyPr>
        <a:lstStyle/>
        <a:p>
          <a:pPr marL="0" lvl="0" indent="0" algn="ctr" defTabSz="1911350">
            <a:lnSpc>
              <a:spcPct val="90000"/>
            </a:lnSpc>
            <a:spcBef>
              <a:spcPct val="0"/>
            </a:spcBef>
            <a:spcAft>
              <a:spcPct val="35000"/>
            </a:spcAft>
            <a:buNone/>
          </a:pPr>
          <a:r>
            <a:rPr lang="en-GB" sz="4300" kern="1200"/>
            <a:t>12 papers</a:t>
          </a:r>
          <a:endParaRPr lang="en-US" sz="4300" kern="1200"/>
        </a:p>
      </dsp:txBody>
      <dsp:txXfrm>
        <a:off x="1535388" y="2891090"/>
        <a:ext cx="2790313" cy="1674188"/>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CE49165-FB1E-B149-9A4C-462AB63E22CE}">
      <dsp:nvSpPr>
        <dsp:cNvPr id="0" name=""/>
        <dsp:cNvSpPr/>
      </dsp:nvSpPr>
      <dsp:spPr>
        <a:xfrm>
          <a:off x="2241532" y="1199834"/>
          <a:ext cx="484885" cy="91440"/>
        </a:xfrm>
        <a:custGeom>
          <a:avLst/>
          <a:gdLst/>
          <a:ahLst/>
          <a:cxnLst/>
          <a:rect l="0" t="0" r="0" b="0"/>
          <a:pathLst>
            <a:path>
              <a:moveTo>
                <a:pt x="0" y="45720"/>
              </a:moveTo>
              <a:lnTo>
                <a:pt x="484885" y="45720"/>
              </a:lnTo>
            </a:path>
          </a:pathLst>
        </a:custGeom>
        <a:noFill/>
        <a:ln w="6350" cap="flat" cmpd="sng" algn="ctr">
          <a:solidFill>
            <a:schemeClr val="accent2">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2471087" y="1242976"/>
        <a:ext cx="25774" cy="5154"/>
      </dsp:txXfrm>
    </dsp:sp>
    <dsp:sp modelId="{35127754-143D-CC41-B3E5-B6E5492B9E68}">
      <dsp:nvSpPr>
        <dsp:cNvPr id="0" name=""/>
        <dsp:cNvSpPr/>
      </dsp:nvSpPr>
      <dsp:spPr>
        <a:xfrm>
          <a:off x="2092" y="573182"/>
          <a:ext cx="2241239" cy="1344743"/>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9823" tIns="115278" rIns="109823" bIns="115278" numCol="1" spcCol="1270" anchor="ctr" anchorCtr="0">
          <a:noAutofit/>
        </a:bodyPr>
        <a:lstStyle/>
        <a:p>
          <a:pPr marL="0" lvl="0" indent="0" algn="ctr" defTabSz="800100">
            <a:lnSpc>
              <a:spcPct val="90000"/>
            </a:lnSpc>
            <a:spcBef>
              <a:spcPct val="0"/>
            </a:spcBef>
            <a:spcAft>
              <a:spcPct val="35000"/>
            </a:spcAft>
            <a:buNone/>
          </a:pPr>
          <a:r>
            <a:rPr lang="en-GB" sz="1800" kern="1200" dirty="0"/>
            <a:t>Mixed Reviews on Training</a:t>
          </a:r>
          <a:endParaRPr lang="en-US" sz="1800" kern="1200" dirty="0"/>
        </a:p>
      </dsp:txBody>
      <dsp:txXfrm>
        <a:off x="2092" y="573182"/>
        <a:ext cx="2241239" cy="1344743"/>
      </dsp:txXfrm>
    </dsp:sp>
    <dsp:sp modelId="{2E8BBFE9-C9E5-374F-B2B8-8C78E41EC068}">
      <dsp:nvSpPr>
        <dsp:cNvPr id="0" name=""/>
        <dsp:cNvSpPr/>
      </dsp:nvSpPr>
      <dsp:spPr>
        <a:xfrm>
          <a:off x="4998257" y="1199834"/>
          <a:ext cx="484885" cy="91440"/>
        </a:xfrm>
        <a:custGeom>
          <a:avLst/>
          <a:gdLst/>
          <a:ahLst/>
          <a:cxnLst/>
          <a:rect l="0" t="0" r="0" b="0"/>
          <a:pathLst>
            <a:path>
              <a:moveTo>
                <a:pt x="0" y="45720"/>
              </a:moveTo>
              <a:lnTo>
                <a:pt x="484885" y="45720"/>
              </a:lnTo>
            </a:path>
          </a:pathLst>
        </a:custGeom>
        <a:noFill/>
        <a:ln w="6350" cap="flat" cmpd="sng" algn="ctr">
          <a:solidFill>
            <a:schemeClr val="accent3">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5227812" y="1242976"/>
        <a:ext cx="25774" cy="5154"/>
      </dsp:txXfrm>
    </dsp:sp>
    <dsp:sp modelId="{BCE16D2F-4BAE-0244-B810-1FC7D1FAFE11}">
      <dsp:nvSpPr>
        <dsp:cNvPr id="0" name=""/>
        <dsp:cNvSpPr/>
      </dsp:nvSpPr>
      <dsp:spPr>
        <a:xfrm>
          <a:off x="2758817" y="573182"/>
          <a:ext cx="2241239" cy="1344743"/>
        </a:xfrm>
        <a:prstGeom prst="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9823" tIns="115278" rIns="109823" bIns="115278" numCol="1" spcCol="1270" anchor="ctr" anchorCtr="0">
          <a:noAutofit/>
        </a:bodyPr>
        <a:lstStyle/>
        <a:p>
          <a:pPr marL="0" lvl="0" indent="0" algn="ctr" defTabSz="800100">
            <a:lnSpc>
              <a:spcPct val="90000"/>
            </a:lnSpc>
            <a:spcBef>
              <a:spcPct val="0"/>
            </a:spcBef>
            <a:spcAft>
              <a:spcPct val="35000"/>
            </a:spcAft>
            <a:buNone/>
          </a:pPr>
          <a:r>
            <a:rPr lang="en-GB" sz="1800" kern="1200"/>
            <a:t>Importance of building relationships with People Supported</a:t>
          </a:r>
          <a:endParaRPr lang="en-US" sz="1800" kern="1200"/>
        </a:p>
      </dsp:txBody>
      <dsp:txXfrm>
        <a:off x="2758817" y="573182"/>
        <a:ext cx="2241239" cy="1344743"/>
      </dsp:txXfrm>
    </dsp:sp>
    <dsp:sp modelId="{501E8BEC-4E87-1549-A03F-0A7E21BED5F5}">
      <dsp:nvSpPr>
        <dsp:cNvPr id="0" name=""/>
        <dsp:cNvSpPr/>
      </dsp:nvSpPr>
      <dsp:spPr>
        <a:xfrm>
          <a:off x="7754982" y="1199834"/>
          <a:ext cx="484885" cy="91440"/>
        </a:xfrm>
        <a:custGeom>
          <a:avLst/>
          <a:gdLst/>
          <a:ahLst/>
          <a:cxnLst/>
          <a:rect l="0" t="0" r="0" b="0"/>
          <a:pathLst>
            <a:path>
              <a:moveTo>
                <a:pt x="0" y="45720"/>
              </a:moveTo>
              <a:lnTo>
                <a:pt x="484885" y="45720"/>
              </a:lnTo>
            </a:path>
          </a:pathLst>
        </a:custGeom>
        <a:noFill/>
        <a:ln w="6350" cap="flat" cmpd="sng" algn="ctr">
          <a:solidFill>
            <a:schemeClr val="accent4">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7984537" y="1242976"/>
        <a:ext cx="25774" cy="5154"/>
      </dsp:txXfrm>
    </dsp:sp>
    <dsp:sp modelId="{8F2D6CB2-4582-9349-B7AD-DFF57112554D}">
      <dsp:nvSpPr>
        <dsp:cNvPr id="0" name=""/>
        <dsp:cNvSpPr/>
      </dsp:nvSpPr>
      <dsp:spPr>
        <a:xfrm>
          <a:off x="5515542" y="573182"/>
          <a:ext cx="2241239" cy="1344743"/>
        </a:xfrm>
        <a:prstGeom prst="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9823" tIns="115278" rIns="109823" bIns="115278" numCol="1" spcCol="1270" anchor="ctr" anchorCtr="0">
          <a:noAutofit/>
        </a:bodyPr>
        <a:lstStyle/>
        <a:p>
          <a:pPr marL="0" lvl="0" indent="0" algn="ctr" defTabSz="800100">
            <a:lnSpc>
              <a:spcPct val="90000"/>
            </a:lnSpc>
            <a:spcBef>
              <a:spcPct val="0"/>
            </a:spcBef>
            <a:spcAft>
              <a:spcPct val="35000"/>
            </a:spcAft>
            <a:buNone/>
          </a:pPr>
          <a:r>
            <a:rPr lang="en-GB" sz="1800" kern="1200"/>
            <a:t>Teamwork</a:t>
          </a:r>
          <a:endParaRPr lang="en-US" sz="1800" kern="1200"/>
        </a:p>
      </dsp:txBody>
      <dsp:txXfrm>
        <a:off x="5515542" y="573182"/>
        <a:ext cx="2241239" cy="1344743"/>
      </dsp:txXfrm>
    </dsp:sp>
    <dsp:sp modelId="{EEF66722-08C1-A343-9182-9A02BDE10E66}">
      <dsp:nvSpPr>
        <dsp:cNvPr id="0" name=""/>
        <dsp:cNvSpPr/>
      </dsp:nvSpPr>
      <dsp:spPr>
        <a:xfrm>
          <a:off x="1122712" y="1916126"/>
          <a:ext cx="8270175" cy="484885"/>
        </a:xfrm>
        <a:custGeom>
          <a:avLst/>
          <a:gdLst/>
          <a:ahLst/>
          <a:cxnLst/>
          <a:rect l="0" t="0" r="0" b="0"/>
          <a:pathLst>
            <a:path>
              <a:moveTo>
                <a:pt x="8270175" y="0"/>
              </a:moveTo>
              <a:lnTo>
                <a:pt x="8270175" y="259542"/>
              </a:lnTo>
              <a:lnTo>
                <a:pt x="0" y="259542"/>
              </a:lnTo>
              <a:lnTo>
                <a:pt x="0" y="484885"/>
              </a:lnTo>
            </a:path>
          </a:pathLst>
        </a:custGeom>
        <a:noFill/>
        <a:ln w="6350" cap="flat" cmpd="sng" algn="ctr">
          <a:solidFill>
            <a:schemeClr val="accent5">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5050644" y="2155991"/>
        <a:ext cx="414311" cy="5154"/>
      </dsp:txXfrm>
    </dsp:sp>
    <dsp:sp modelId="{09E7AB44-47A2-944E-A57F-1B4FA636FDDA}">
      <dsp:nvSpPr>
        <dsp:cNvPr id="0" name=""/>
        <dsp:cNvSpPr/>
      </dsp:nvSpPr>
      <dsp:spPr>
        <a:xfrm>
          <a:off x="8272267" y="573182"/>
          <a:ext cx="2241239" cy="1344743"/>
        </a:xfrm>
        <a:prstGeom prst="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9823" tIns="115278" rIns="109823" bIns="115278" numCol="1" spcCol="1270" anchor="ctr" anchorCtr="0">
          <a:noAutofit/>
        </a:bodyPr>
        <a:lstStyle/>
        <a:p>
          <a:pPr marL="0" lvl="0" indent="0" algn="ctr" defTabSz="800100">
            <a:lnSpc>
              <a:spcPct val="90000"/>
            </a:lnSpc>
            <a:spcBef>
              <a:spcPct val="0"/>
            </a:spcBef>
            <a:spcAft>
              <a:spcPct val="35000"/>
            </a:spcAft>
            <a:buNone/>
          </a:pPr>
          <a:r>
            <a:rPr lang="en-GB" sz="1800" kern="1200"/>
            <a:t>Management Organisations </a:t>
          </a:r>
          <a:endParaRPr lang="en-US" sz="1800" kern="1200"/>
        </a:p>
      </dsp:txBody>
      <dsp:txXfrm>
        <a:off x="8272267" y="573182"/>
        <a:ext cx="2241239" cy="1344743"/>
      </dsp:txXfrm>
    </dsp:sp>
    <dsp:sp modelId="{1C30ACB2-6D4B-3942-A730-9979E2C31C8C}">
      <dsp:nvSpPr>
        <dsp:cNvPr id="0" name=""/>
        <dsp:cNvSpPr/>
      </dsp:nvSpPr>
      <dsp:spPr>
        <a:xfrm>
          <a:off x="2241532" y="3060063"/>
          <a:ext cx="484885" cy="91440"/>
        </a:xfrm>
        <a:custGeom>
          <a:avLst/>
          <a:gdLst/>
          <a:ahLst/>
          <a:cxnLst/>
          <a:rect l="0" t="0" r="0" b="0"/>
          <a:pathLst>
            <a:path>
              <a:moveTo>
                <a:pt x="0" y="45720"/>
              </a:moveTo>
              <a:lnTo>
                <a:pt x="484885" y="45720"/>
              </a:lnTo>
            </a:path>
          </a:pathLst>
        </a:custGeom>
        <a:noFill/>
        <a:ln w="6350" cap="flat" cmpd="sng" algn="ctr">
          <a:solidFill>
            <a:schemeClr val="accent6">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2471087" y="3103206"/>
        <a:ext cx="25774" cy="5154"/>
      </dsp:txXfrm>
    </dsp:sp>
    <dsp:sp modelId="{BA2832AE-F49D-0A4F-B5EC-9A738235F114}">
      <dsp:nvSpPr>
        <dsp:cNvPr id="0" name=""/>
        <dsp:cNvSpPr/>
      </dsp:nvSpPr>
      <dsp:spPr>
        <a:xfrm>
          <a:off x="2092" y="2433411"/>
          <a:ext cx="2241239" cy="1344743"/>
        </a:xfrm>
        <a:prstGeom prst="rect">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9823" tIns="115278" rIns="109823" bIns="115278" numCol="1" spcCol="1270" anchor="ctr" anchorCtr="0">
          <a:noAutofit/>
        </a:bodyPr>
        <a:lstStyle/>
        <a:p>
          <a:pPr marL="0" lvl="0" indent="0" algn="ctr" defTabSz="800100">
            <a:lnSpc>
              <a:spcPct val="90000"/>
            </a:lnSpc>
            <a:spcBef>
              <a:spcPct val="0"/>
            </a:spcBef>
            <a:spcAft>
              <a:spcPct val="35000"/>
            </a:spcAft>
            <a:buNone/>
          </a:pPr>
          <a:r>
            <a:rPr lang="en-GB" sz="1800" kern="1200"/>
            <a:t>Intense emotions</a:t>
          </a:r>
          <a:endParaRPr lang="en-US" sz="1800" kern="1200"/>
        </a:p>
      </dsp:txBody>
      <dsp:txXfrm>
        <a:off x="2092" y="2433411"/>
        <a:ext cx="2241239" cy="1344743"/>
      </dsp:txXfrm>
    </dsp:sp>
    <dsp:sp modelId="{B232C9C4-4891-0241-8067-2E63A566CA58}">
      <dsp:nvSpPr>
        <dsp:cNvPr id="0" name=""/>
        <dsp:cNvSpPr/>
      </dsp:nvSpPr>
      <dsp:spPr>
        <a:xfrm>
          <a:off x="4998257" y="3060063"/>
          <a:ext cx="484885" cy="91440"/>
        </a:xfrm>
        <a:custGeom>
          <a:avLst/>
          <a:gdLst/>
          <a:ahLst/>
          <a:cxnLst/>
          <a:rect l="0" t="0" r="0" b="0"/>
          <a:pathLst>
            <a:path>
              <a:moveTo>
                <a:pt x="0" y="45720"/>
              </a:moveTo>
              <a:lnTo>
                <a:pt x="484885" y="45720"/>
              </a:lnTo>
            </a:path>
          </a:pathLst>
        </a:custGeom>
        <a:noFill/>
        <a:ln w="6350" cap="flat" cmpd="sng" algn="ctr">
          <a:solidFill>
            <a:schemeClr val="accent2">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5227812" y="3103206"/>
        <a:ext cx="25774" cy="5154"/>
      </dsp:txXfrm>
    </dsp:sp>
    <dsp:sp modelId="{D39FEAB9-2B7A-7B4F-BC7C-4BA40F48400F}">
      <dsp:nvSpPr>
        <dsp:cNvPr id="0" name=""/>
        <dsp:cNvSpPr/>
      </dsp:nvSpPr>
      <dsp:spPr>
        <a:xfrm>
          <a:off x="2758817" y="2433411"/>
          <a:ext cx="2241239" cy="1344743"/>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9823" tIns="115278" rIns="109823" bIns="115278" numCol="1" spcCol="1270" anchor="ctr" anchorCtr="0">
          <a:noAutofit/>
        </a:bodyPr>
        <a:lstStyle/>
        <a:p>
          <a:pPr marL="0" lvl="0" indent="0" algn="ctr" defTabSz="800100">
            <a:lnSpc>
              <a:spcPct val="90000"/>
            </a:lnSpc>
            <a:spcBef>
              <a:spcPct val="0"/>
            </a:spcBef>
            <a:spcAft>
              <a:spcPct val="35000"/>
            </a:spcAft>
            <a:buNone/>
          </a:pPr>
          <a:r>
            <a:rPr lang="en-GB" sz="1800" kern="1200"/>
            <a:t>Staff burnout</a:t>
          </a:r>
          <a:endParaRPr lang="en-US" sz="1800" kern="1200"/>
        </a:p>
      </dsp:txBody>
      <dsp:txXfrm>
        <a:off x="2758817" y="2433411"/>
        <a:ext cx="2241239" cy="1344743"/>
      </dsp:txXfrm>
    </dsp:sp>
    <dsp:sp modelId="{27AB08BA-DB20-9C45-95A9-F440141E15C5}">
      <dsp:nvSpPr>
        <dsp:cNvPr id="0" name=""/>
        <dsp:cNvSpPr/>
      </dsp:nvSpPr>
      <dsp:spPr>
        <a:xfrm>
          <a:off x="5515542" y="2433411"/>
          <a:ext cx="2241239" cy="1344743"/>
        </a:xfrm>
        <a:prstGeom prst="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9823" tIns="115278" rIns="109823" bIns="115278" numCol="1" spcCol="1270" anchor="ctr" anchorCtr="0">
          <a:noAutofit/>
        </a:bodyPr>
        <a:lstStyle/>
        <a:p>
          <a:pPr marL="0" lvl="0" indent="0" algn="ctr" defTabSz="800100">
            <a:lnSpc>
              <a:spcPct val="90000"/>
            </a:lnSpc>
            <a:spcBef>
              <a:spcPct val="0"/>
            </a:spcBef>
            <a:spcAft>
              <a:spcPct val="35000"/>
            </a:spcAft>
            <a:buNone/>
          </a:pPr>
          <a:r>
            <a:rPr lang="en-GB" sz="1800" kern="1200"/>
            <a:t>Quality of life</a:t>
          </a:r>
          <a:endParaRPr lang="en-US" sz="1800" kern="1200"/>
        </a:p>
      </dsp:txBody>
      <dsp:txXfrm>
        <a:off x="5515542" y="2433411"/>
        <a:ext cx="2241239" cy="1344743"/>
      </dsp:txXfrm>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E211F95-B754-E647-87C9-9D480CF08B55}">
      <dsp:nvSpPr>
        <dsp:cNvPr id="0" name=""/>
        <dsp:cNvSpPr/>
      </dsp:nvSpPr>
      <dsp:spPr>
        <a:xfrm>
          <a:off x="327958" y="0"/>
          <a:ext cx="5589347" cy="5589347"/>
        </a:xfrm>
        <a:prstGeom prst="diamond">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51FC986-7F1C-E945-BD08-A74D8E93D25D}">
      <dsp:nvSpPr>
        <dsp:cNvPr id="0" name=""/>
        <dsp:cNvSpPr/>
      </dsp:nvSpPr>
      <dsp:spPr>
        <a:xfrm>
          <a:off x="858946" y="530987"/>
          <a:ext cx="2179845" cy="2179845"/>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ctr" defTabSz="1022350">
            <a:lnSpc>
              <a:spcPct val="90000"/>
            </a:lnSpc>
            <a:spcBef>
              <a:spcPct val="0"/>
            </a:spcBef>
            <a:spcAft>
              <a:spcPct val="35000"/>
            </a:spcAft>
            <a:buNone/>
          </a:pPr>
          <a:r>
            <a:rPr lang="en-GB" sz="2300" kern="1200"/>
            <a:t>Small sample size</a:t>
          </a:r>
          <a:endParaRPr lang="en-US" sz="2300" kern="1200"/>
        </a:p>
      </dsp:txBody>
      <dsp:txXfrm>
        <a:off x="965357" y="637398"/>
        <a:ext cx="1967023" cy="1967023"/>
      </dsp:txXfrm>
    </dsp:sp>
    <dsp:sp modelId="{2DF0FBCF-4933-C24B-9D6D-A88A89F7D593}">
      <dsp:nvSpPr>
        <dsp:cNvPr id="0" name=""/>
        <dsp:cNvSpPr/>
      </dsp:nvSpPr>
      <dsp:spPr>
        <a:xfrm>
          <a:off x="3206472" y="530987"/>
          <a:ext cx="2179845" cy="2179845"/>
        </a:xfrm>
        <a:prstGeom prst="round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ctr" defTabSz="1022350">
            <a:lnSpc>
              <a:spcPct val="90000"/>
            </a:lnSpc>
            <a:spcBef>
              <a:spcPct val="0"/>
            </a:spcBef>
            <a:spcAft>
              <a:spcPct val="35000"/>
            </a:spcAft>
            <a:buNone/>
          </a:pPr>
          <a:r>
            <a:rPr lang="en-GB" sz="2300" kern="1200"/>
            <a:t>Not all complex needs and challenging behaviour</a:t>
          </a:r>
          <a:endParaRPr lang="en-US" sz="2300" kern="1200"/>
        </a:p>
      </dsp:txBody>
      <dsp:txXfrm>
        <a:off x="3312883" y="637398"/>
        <a:ext cx="1967023" cy="1967023"/>
      </dsp:txXfrm>
    </dsp:sp>
    <dsp:sp modelId="{B895916C-59E6-8F41-B0CF-508B3A0044A3}">
      <dsp:nvSpPr>
        <dsp:cNvPr id="0" name=""/>
        <dsp:cNvSpPr/>
      </dsp:nvSpPr>
      <dsp:spPr>
        <a:xfrm>
          <a:off x="858946" y="2878513"/>
          <a:ext cx="2179845" cy="2179845"/>
        </a:xfrm>
        <a:prstGeom prst="round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ctr" defTabSz="1022350">
            <a:lnSpc>
              <a:spcPct val="90000"/>
            </a:lnSpc>
            <a:spcBef>
              <a:spcPct val="0"/>
            </a:spcBef>
            <a:spcAft>
              <a:spcPct val="35000"/>
            </a:spcAft>
            <a:buNone/>
          </a:pPr>
          <a:r>
            <a:rPr lang="en-GB" sz="2300" kern="1200"/>
            <a:t>Vast range of years</a:t>
          </a:r>
          <a:endParaRPr lang="en-US" sz="2300" kern="1200"/>
        </a:p>
      </dsp:txBody>
      <dsp:txXfrm>
        <a:off x="965357" y="2984924"/>
        <a:ext cx="1967023" cy="1967023"/>
      </dsp:txXfrm>
    </dsp:sp>
    <dsp:sp modelId="{5F365CC3-109F-EF4D-9024-2BC3A9246B8D}">
      <dsp:nvSpPr>
        <dsp:cNvPr id="0" name=""/>
        <dsp:cNvSpPr/>
      </dsp:nvSpPr>
      <dsp:spPr>
        <a:xfrm>
          <a:off x="3206472" y="2878513"/>
          <a:ext cx="2179845" cy="2179845"/>
        </a:xfrm>
        <a:prstGeom prst="round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ctr" defTabSz="1022350">
            <a:lnSpc>
              <a:spcPct val="90000"/>
            </a:lnSpc>
            <a:spcBef>
              <a:spcPct val="0"/>
            </a:spcBef>
            <a:spcAft>
              <a:spcPct val="35000"/>
            </a:spcAft>
            <a:buNone/>
          </a:pPr>
          <a:r>
            <a:rPr lang="en-GB" sz="2300" kern="1200"/>
            <a:t>Views and opinions outdated</a:t>
          </a:r>
          <a:endParaRPr lang="en-US" sz="2300" kern="1200"/>
        </a:p>
      </dsp:txBody>
      <dsp:txXfrm>
        <a:off x="3312883" y="2984924"/>
        <a:ext cx="1967023" cy="1967023"/>
      </dsp:txXfrm>
    </dsp:sp>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9DBB489-084A-E641-A22E-BD3F9928CCBF}">
      <dsp:nvSpPr>
        <dsp:cNvPr id="0" name=""/>
        <dsp:cNvSpPr/>
      </dsp:nvSpPr>
      <dsp:spPr>
        <a:xfrm>
          <a:off x="0" y="30202"/>
          <a:ext cx="5861090" cy="1047076"/>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GB" sz="1800" kern="1200"/>
            <a:t>Training needs to be readily available</a:t>
          </a:r>
          <a:endParaRPr lang="en-US" sz="1800" kern="1200"/>
        </a:p>
      </dsp:txBody>
      <dsp:txXfrm>
        <a:off x="51114" y="81316"/>
        <a:ext cx="5758862" cy="944848"/>
      </dsp:txXfrm>
    </dsp:sp>
    <dsp:sp modelId="{F85FF3B2-FB17-0545-B841-3A029A752994}">
      <dsp:nvSpPr>
        <dsp:cNvPr id="0" name=""/>
        <dsp:cNvSpPr/>
      </dsp:nvSpPr>
      <dsp:spPr>
        <a:xfrm>
          <a:off x="0" y="1129119"/>
          <a:ext cx="5861090" cy="1047076"/>
        </a:xfrm>
        <a:prstGeom prst="roundRect">
          <a:avLst/>
        </a:prstGeom>
        <a:solidFill>
          <a:schemeClr val="accent2">
            <a:hueOff val="-330843"/>
            <a:satOff val="373"/>
            <a:lumOff val="88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GB" sz="1800" kern="1200"/>
            <a:t>Training service-specific</a:t>
          </a:r>
          <a:endParaRPr lang="en-US" sz="1800" kern="1200"/>
        </a:p>
      </dsp:txBody>
      <dsp:txXfrm>
        <a:off x="51114" y="1180233"/>
        <a:ext cx="5758862" cy="944848"/>
      </dsp:txXfrm>
    </dsp:sp>
    <dsp:sp modelId="{71D221F9-3AE2-1643-9DF4-4919469EDCE4}">
      <dsp:nvSpPr>
        <dsp:cNvPr id="0" name=""/>
        <dsp:cNvSpPr/>
      </dsp:nvSpPr>
      <dsp:spPr>
        <a:xfrm>
          <a:off x="0" y="2228036"/>
          <a:ext cx="5861090" cy="1047076"/>
        </a:xfrm>
        <a:prstGeom prst="roundRect">
          <a:avLst/>
        </a:prstGeom>
        <a:solidFill>
          <a:schemeClr val="accent2">
            <a:hueOff val="-661686"/>
            <a:satOff val="746"/>
            <a:lumOff val="176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GB" sz="1800" kern="1200"/>
            <a:t>Staff adequately trained</a:t>
          </a:r>
          <a:endParaRPr lang="en-US" sz="1800" kern="1200"/>
        </a:p>
      </dsp:txBody>
      <dsp:txXfrm>
        <a:off x="51114" y="2279150"/>
        <a:ext cx="5758862" cy="944848"/>
      </dsp:txXfrm>
    </dsp:sp>
    <dsp:sp modelId="{1155BB42-8731-064D-9F67-57C575C46F47}">
      <dsp:nvSpPr>
        <dsp:cNvPr id="0" name=""/>
        <dsp:cNvSpPr/>
      </dsp:nvSpPr>
      <dsp:spPr>
        <a:xfrm>
          <a:off x="0" y="3326953"/>
          <a:ext cx="5861090" cy="1047076"/>
        </a:xfrm>
        <a:prstGeom prst="roundRect">
          <a:avLst/>
        </a:prstGeom>
        <a:solidFill>
          <a:schemeClr val="accent2">
            <a:hueOff val="-992530"/>
            <a:satOff val="1119"/>
            <a:lumOff val="2647"/>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GB" sz="1800" kern="1200"/>
            <a:t>Confident and competent</a:t>
          </a:r>
          <a:endParaRPr lang="en-US" sz="1800" kern="1200"/>
        </a:p>
      </dsp:txBody>
      <dsp:txXfrm>
        <a:off x="51114" y="3378067"/>
        <a:ext cx="5758862" cy="944848"/>
      </dsp:txXfrm>
    </dsp:sp>
    <dsp:sp modelId="{B45A7A6B-EF99-744E-A5C5-4A95EE8047B9}">
      <dsp:nvSpPr>
        <dsp:cNvPr id="0" name=""/>
        <dsp:cNvSpPr/>
      </dsp:nvSpPr>
      <dsp:spPr>
        <a:xfrm>
          <a:off x="0" y="4425870"/>
          <a:ext cx="5861090" cy="1047076"/>
        </a:xfrm>
        <a:prstGeom prst="roundRect">
          <a:avLst/>
        </a:prstGeom>
        <a:solidFill>
          <a:schemeClr val="accent2">
            <a:hueOff val="-1323373"/>
            <a:satOff val="1492"/>
            <a:lumOff val="353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GB" sz="1800" kern="1200"/>
            <a:t>Future research focussing on support workers in residential settings supporting individuals with complex needs and challenging behaviour. </a:t>
          </a:r>
          <a:endParaRPr lang="en-US" sz="1800" kern="1200"/>
        </a:p>
      </dsp:txBody>
      <dsp:txXfrm>
        <a:off x="51114" y="4476984"/>
        <a:ext cx="5758862" cy="944848"/>
      </dsp:txXfrm>
    </dsp:sp>
  </dsp:spTree>
</dsp:drawing>
</file>

<file path=ppt/diagrams/drawing1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AE77CCB-F467-924E-8D93-8F5B4D89356B}">
      <dsp:nvSpPr>
        <dsp:cNvPr id="0" name=""/>
        <dsp:cNvSpPr/>
      </dsp:nvSpPr>
      <dsp:spPr>
        <a:xfrm>
          <a:off x="0" y="21368"/>
          <a:ext cx="5861090" cy="2665406"/>
        </a:xfrm>
        <a:prstGeom prst="round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1450" tIns="171450" rIns="171450" bIns="171450" numCol="1" spcCol="1270" anchor="ctr" anchorCtr="0">
          <a:noAutofit/>
        </a:bodyPr>
        <a:lstStyle/>
        <a:p>
          <a:pPr marL="0" lvl="0" indent="0" algn="ctr" defTabSz="2000250">
            <a:lnSpc>
              <a:spcPct val="90000"/>
            </a:lnSpc>
            <a:spcBef>
              <a:spcPct val="0"/>
            </a:spcBef>
            <a:spcAft>
              <a:spcPct val="35000"/>
            </a:spcAft>
            <a:buNone/>
          </a:pPr>
          <a:r>
            <a:rPr lang="en-GB" sz="4500" kern="1200" dirty="0"/>
            <a:t>31% staff turnover  Health &amp; Social Care</a:t>
          </a:r>
          <a:endParaRPr lang="en-US" sz="4500" kern="1200" dirty="0"/>
        </a:p>
      </dsp:txBody>
      <dsp:txXfrm>
        <a:off x="130114" y="151482"/>
        <a:ext cx="5600862" cy="2405178"/>
      </dsp:txXfrm>
    </dsp:sp>
    <dsp:sp modelId="{1E4811ED-B620-BF47-B2B7-45192F472AC9}">
      <dsp:nvSpPr>
        <dsp:cNvPr id="0" name=""/>
        <dsp:cNvSpPr/>
      </dsp:nvSpPr>
      <dsp:spPr>
        <a:xfrm>
          <a:off x="0" y="2816375"/>
          <a:ext cx="5861090" cy="2665406"/>
        </a:xfrm>
        <a:prstGeom prst="roundRect">
          <a:avLst/>
        </a:prstGeom>
        <a:solidFill>
          <a:schemeClr val="accent5">
            <a:hueOff val="2356783"/>
            <a:satOff val="-11270"/>
            <a:lumOff val="1235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1450" tIns="171450" rIns="171450" bIns="171450" numCol="1" spcCol="1270" anchor="ctr" anchorCtr="0">
          <a:noAutofit/>
        </a:bodyPr>
        <a:lstStyle/>
        <a:p>
          <a:pPr marL="0" lvl="0" indent="0" algn="ctr" defTabSz="2000250">
            <a:lnSpc>
              <a:spcPct val="90000"/>
            </a:lnSpc>
            <a:spcBef>
              <a:spcPct val="0"/>
            </a:spcBef>
            <a:spcAft>
              <a:spcPct val="35000"/>
            </a:spcAft>
            <a:buNone/>
          </a:pPr>
          <a:r>
            <a:rPr lang="en-GB" sz="4500" kern="1200" dirty="0"/>
            <a:t>15% staff turnover   All Other Employment Sectors</a:t>
          </a:r>
          <a:endParaRPr lang="en-US" sz="4500" kern="1200" dirty="0"/>
        </a:p>
      </dsp:txBody>
      <dsp:txXfrm>
        <a:off x="130114" y="2946489"/>
        <a:ext cx="5600862" cy="2405178"/>
      </dsp:txXfrm>
    </dsp:sp>
  </dsp:spTree>
</dsp:drawing>
</file>

<file path=ppt/diagrams/drawing1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A11F7C9-70E7-4A47-9FA6-8D3F7FEA3D1A}">
      <dsp:nvSpPr>
        <dsp:cNvPr id="0" name=""/>
        <dsp:cNvSpPr/>
      </dsp:nvSpPr>
      <dsp:spPr>
        <a:xfrm>
          <a:off x="0" y="115609"/>
          <a:ext cx="5861090" cy="477945"/>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GB" sz="1900" kern="1200"/>
            <a:t>Mental Health</a:t>
          </a:r>
          <a:endParaRPr lang="en-US" sz="1900" kern="1200"/>
        </a:p>
      </dsp:txBody>
      <dsp:txXfrm>
        <a:off x="23331" y="138940"/>
        <a:ext cx="5814428" cy="431283"/>
      </dsp:txXfrm>
    </dsp:sp>
    <dsp:sp modelId="{FBF208CA-08EB-CF4B-91AB-9BBA6ADB5F3D}">
      <dsp:nvSpPr>
        <dsp:cNvPr id="0" name=""/>
        <dsp:cNvSpPr/>
      </dsp:nvSpPr>
      <dsp:spPr>
        <a:xfrm>
          <a:off x="0" y="648274"/>
          <a:ext cx="5861090" cy="477945"/>
        </a:xfrm>
        <a:prstGeom prst="roundRect">
          <a:avLst/>
        </a:prstGeom>
        <a:solidFill>
          <a:schemeClr val="accent2">
            <a:hueOff val="-147041"/>
            <a:satOff val="166"/>
            <a:lumOff val="39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GB" sz="1900" kern="1200"/>
            <a:t>Feeling Inadequate</a:t>
          </a:r>
          <a:endParaRPr lang="en-US" sz="1900" kern="1200"/>
        </a:p>
      </dsp:txBody>
      <dsp:txXfrm>
        <a:off x="23331" y="671605"/>
        <a:ext cx="5814428" cy="431283"/>
      </dsp:txXfrm>
    </dsp:sp>
    <dsp:sp modelId="{199DCE14-14D4-AE45-93E9-F53D9AD489B5}">
      <dsp:nvSpPr>
        <dsp:cNvPr id="0" name=""/>
        <dsp:cNvSpPr/>
      </dsp:nvSpPr>
      <dsp:spPr>
        <a:xfrm>
          <a:off x="0" y="1180939"/>
          <a:ext cx="5861090" cy="477945"/>
        </a:xfrm>
        <a:prstGeom prst="roundRect">
          <a:avLst/>
        </a:prstGeom>
        <a:solidFill>
          <a:schemeClr val="accent2">
            <a:hueOff val="-294083"/>
            <a:satOff val="332"/>
            <a:lumOff val="78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GB" sz="1900" kern="1200"/>
            <a:t>Burdensome</a:t>
          </a:r>
          <a:endParaRPr lang="en-US" sz="1900" kern="1200"/>
        </a:p>
      </dsp:txBody>
      <dsp:txXfrm>
        <a:off x="23331" y="1204270"/>
        <a:ext cx="5814428" cy="431283"/>
      </dsp:txXfrm>
    </dsp:sp>
    <dsp:sp modelId="{6725B59A-7054-8C40-A0DB-383FD3370171}">
      <dsp:nvSpPr>
        <dsp:cNvPr id="0" name=""/>
        <dsp:cNvSpPr/>
      </dsp:nvSpPr>
      <dsp:spPr>
        <a:xfrm>
          <a:off x="0" y="1713604"/>
          <a:ext cx="5861090" cy="477945"/>
        </a:xfrm>
        <a:prstGeom prst="roundRect">
          <a:avLst/>
        </a:prstGeom>
        <a:solidFill>
          <a:schemeClr val="accent2">
            <a:hueOff val="-441124"/>
            <a:satOff val="497"/>
            <a:lumOff val="1177"/>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GB" sz="1900" kern="1200"/>
            <a:t>Vulnerable</a:t>
          </a:r>
          <a:endParaRPr lang="en-US" sz="1900" kern="1200"/>
        </a:p>
      </dsp:txBody>
      <dsp:txXfrm>
        <a:off x="23331" y="1736935"/>
        <a:ext cx="5814428" cy="431283"/>
      </dsp:txXfrm>
    </dsp:sp>
    <dsp:sp modelId="{D566B7FE-CA10-0444-A8F3-4C80B98D6AD5}">
      <dsp:nvSpPr>
        <dsp:cNvPr id="0" name=""/>
        <dsp:cNvSpPr/>
      </dsp:nvSpPr>
      <dsp:spPr>
        <a:xfrm>
          <a:off x="0" y="2246269"/>
          <a:ext cx="5861090" cy="477945"/>
        </a:xfrm>
        <a:prstGeom prst="roundRect">
          <a:avLst/>
        </a:prstGeom>
        <a:solidFill>
          <a:schemeClr val="accent2">
            <a:hueOff val="-588166"/>
            <a:satOff val="663"/>
            <a:lumOff val="1569"/>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GB" sz="1900" kern="1200"/>
            <a:t>Shortcuts</a:t>
          </a:r>
          <a:endParaRPr lang="en-US" sz="1900" kern="1200"/>
        </a:p>
      </dsp:txBody>
      <dsp:txXfrm>
        <a:off x="23331" y="2269600"/>
        <a:ext cx="5814428" cy="431283"/>
      </dsp:txXfrm>
    </dsp:sp>
    <dsp:sp modelId="{31C05674-423A-E04D-9E89-5199715E6872}">
      <dsp:nvSpPr>
        <dsp:cNvPr id="0" name=""/>
        <dsp:cNvSpPr/>
      </dsp:nvSpPr>
      <dsp:spPr>
        <a:xfrm>
          <a:off x="0" y="2778934"/>
          <a:ext cx="5861090" cy="477945"/>
        </a:xfrm>
        <a:prstGeom prst="roundRect">
          <a:avLst/>
        </a:prstGeom>
        <a:solidFill>
          <a:schemeClr val="accent2">
            <a:hueOff val="-735207"/>
            <a:satOff val="829"/>
            <a:lumOff val="1961"/>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GB" sz="1900" kern="1200"/>
            <a:t>Bad Habits</a:t>
          </a:r>
          <a:endParaRPr lang="en-US" sz="1900" kern="1200"/>
        </a:p>
      </dsp:txBody>
      <dsp:txXfrm>
        <a:off x="23331" y="2802265"/>
        <a:ext cx="5814428" cy="431283"/>
      </dsp:txXfrm>
    </dsp:sp>
    <dsp:sp modelId="{665232B8-7FF9-0642-8A54-7A8158836D34}">
      <dsp:nvSpPr>
        <dsp:cNvPr id="0" name=""/>
        <dsp:cNvSpPr/>
      </dsp:nvSpPr>
      <dsp:spPr>
        <a:xfrm>
          <a:off x="0" y="3311599"/>
          <a:ext cx="5861090" cy="477945"/>
        </a:xfrm>
        <a:prstGeom prst="roundRect">
          <a:avLst/>
        </a:prstGeom>
        <a:solidFill>
          <a:schemeClr val="accent2">
            <a:hueOff val="-882249"/>
            <a:satOff val="995"/>
            <a:lumOff val="235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GB" sz="1900" kern="1200"/>
            <a:t>Bad Practice</a:t>
          </a:r>
          <a:endParaRPr lang="en-US" sz="1900" kern="1200"/>
        </a:p>
      </dsp:txBody>
      <dsp:txXfrm>
        <a:off x="23331" y="3334930"/>
        <a:ext cx="5814428" cy="431283"/>
      </dsp:txXfrm>
    </dsp:sp>
    <dsp:sp modelId="{F6E8711E-0E45-0345-B980-13BE0867EB2E}">
      <dsp:nvSpPr>
        <dsp:cNvPr id="0" name=""/>
        <dsp:cNvSpPr/>
      </dsp:nvSpPr>
      <dsp:spPr>
        <a:xfrm>
          <a:off x="0" y="3844265"/>
          <a:ext cx="5861090" cy="477945"/>
        </a:xfrm>
        <a:prstGeom prst="roundRect">
          <a:avLst/>
        </a:prstGeom>
        <a:solidFill>
          <a:schemeClr val="accent2">
            <a:hueOff val="-1029290"/>
            <a:satOff val="1160"/>
            <a:lumOff val="2746"/>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GB" sz="1900" kern="1200"/>
            <a:t>High-Risk Situations</a:t>
          </a:r>
          <a:endParaRPr lang="en-US" sz="1900" kern="1200"/>
        </a:p>
      </dsp:txBody>
      <dsp:txXfrm>
        <a:off x="23331" y="3867596"/>
        <a:ext cx="5814428" cy="431283"/>
      </dsp:txXfrm>
    </dsp:sp>
    <dsp:sp modelId="{33D8C8D8-4D13-E647-863E-29186CB99CC6}">
      <dsp:nvSpPr>
        <dsp:cNvPr id="0" name=""/>
        <dsp:cNvSpPr/>
      </dsp:nvSpPr>
      <dsp:spPr>
        <a:xfrm>
          <a:off x="0" y="4376930"/>
          <a:ext cx="5861090" cy="477945"/>
        </a:xfrm>
        <a:prstGeom prst="roundRect">
          <a:avLst/>
        </a:prstGeom>
        <a:solidFill>
          <a:schemeClr val="accent2">
            <a:hueOff val="-1176331"/>
            <a:satOff val="1326"/>
            <a:lumOff val="313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GB" sz="1900" kern="1200"/>
            <a:t>Injuries </a:t>
          </a:r>
          <a:endParaRPr lang="en-US" sz="1900" kern="1200"/>
        </a:p>
      </dsp:txBody>
      <dsp:txXfrm>
        <a:off x="23331" y="4400261"/>
        <a:ext cx="5814428" cy="431283"/>
      </dsp:txXfrm>
    </dsp:sp>
    <dsp:sp modelId="{1ABF36B1-F86D-A04D-9B78-0BA539AA5B7E}">
      <dsp:nvSpPr>
        <dsp:cNvPr id="0" name=""/>
        <dsp:cNvSpPr/>
      </dsp:nvSpPr>
      <dsp:spPr>
        <a:xfrm>
          <a:off x="0" y="4909595"/>
          <a:ext cx="5861090" cy="477945"/>
        </a:xfrm>
        <a:prstGeom prst="roundRect">
          <a:avLst/>
        </a:prstGeom>
        <a:solidFill>
          <a:schemeClr val="accent2">
            <a:hueOff val="-1323373"/>
            <a:satOff val="1492"/>
            <a:lumOff val="353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GB" sz="1900" kern="1200"/>
            <a:t>Abuse</a:t>
          </a:r>
          <a:endParaRPr lang="en-US" sz="1900" kern="1200"/>
        </a:p>
      </dsp:txBody>
      <dsp:txXfrm>
        <a:off x="23331" y="4932926"/>
        <a:ext cx="5814428" cy="431283"/>
      </dsp:txXfrm>
    </dsp:sp>
  </dsp:spTree>
</dsp:drawing>
</file>

<file path=ppt/diagrams/drawing1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7459FB6-788A-9E40-8069-42A3C9599E61}">
      <dsp:nvSpPr>
        <dsp:cNvPr id="0" name=""/>
        <dsp:cNvSpPr/>
      </dsp:nvSpPr>
      <dsp:spPr>
        <a:xfrm>
          <a:off x="8050334" y="965600"/>
          <a:ext cx="2420438" cy="2420562"/>
        </a:xfrm>
        <a:prstGeom prst="ellipse">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317BD19-B425-124D-9E64-114BE491E9EB}">
      <dsp:nvSpPr>
        <dsp:cNvPr id="0" name=""/>
        <dsp:cNvSpPr/>
      </dsp:nvSpPr>
      <dsp:spPr>
        <a:xfrm>
          <a:off x="8131292" y="1046299"/>
          <a:ext cx="2259560" cy="2259163"/>
        </a:xfrm>
        <a:prstGeom prst="ellipse">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6670" tIns="26670" rIns="26670" bIns="26670" numCol="1" spcCol="1270" anchor="ctr" anchorCtr="0">
          <a:noAutofit/>
        </a:bodyPr>
        <a:lstStyle/>
        <a:p>
          <a:pPr marL="0" lvl="0" indent="0" algn="ctr" defTabSz="933450">
            <a:lnSpc>
              <a:spcPct val="90000"/>
            </a:lnSpc>
            <a:spcBef>
              <a:spcPct val="0"/>
            </a:spcBef>
            <a:spcAft>
              <a:spcPct val="35000"/>
            </a:spcAft>
            <a:buNone/>
          </a:pPr>
          <a:r>
            <a:rPr lang="en-GB" sz="2100" kern="1200"/>
            <a:t>Getting to know the individual’s background</a:t>
          </a:r>
          <a:endParaRPr lang="en-US" sz="2100" kern="1200"/>
        </a:p>
      </dsp:txBody>
      <dsp:txXfrm>
        <a:off x="8454086" y="1369097"/>
        <a:ext cx="1613971" cy="1613566"/>
      </dsp:txXfrm>
    </dsp:sp>
    <dsp:sp modelId="{53DC7514-B8C0-7645-81AC-DB92A2E30451}">
      <dsp:nvSpPr>
        <dsp:cNvPr id="0" name=""/>
        <dsp:cNvSpPr/>
      </dsp:nvSpPr>
      <dsp:spPr>
        <a:xfrm rot="2700000">
          <a:off x="5538538" y="965429"/>
          <a:ext cx="2420478" cy="2420478"/>
        </a:xfrm>
        <a:prstGeom prst="teardrop">
          <a:avLst>
            <a:gd name="adj" fmla="val 100000"/>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41B2885-1304-8C4F-B827-E693A0C12E0E}">
      <dsp:nvSpPr>
        <dsp:cNvPr id="0" name=""/>
        <dsp:cNvSpPr/>
      </dsp:nvSpPr>
      <dsp:spPr>
        <a:xfrm>
          <a:off x="5629895" y="1046299"/>
          <a:ext cx="2259560" cy="2259163"/>
        </a:xfrm>
        <a:prstGeom prst="ellipse">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6670" tIns="26670" rIns="26670" bIns="26670" numCol="1" spcCol="1270" anchor="ctr" anchorCtr="0">
          <a:noAutofit/>
        </a:bodyPr>
        <a:lstStyle/>
        <a:p>
          <a:pPr marL="0" lvl="0" indent="0" algn="ctr" defTabSz="933450">
            <a:lnSpc>
              <a:spcPct val="90000"/>
            </a:lnSpc>
            <a:spcBef>
              <a:spcPct val="0"/>
            </a:spcBef>
            <a:spcAft>
              <a:spcPct val="35000"/>
            </a:spcAft>
            <a:buNone/>
          </a:pPr>
          <a:r>
            <a:rPr lang="en-US" sz="2100" kern="1200" dirty="0"/>
            <a:t>Practical training</a:t>
          </a:r>
        </a:p>
      </dsp:txBody>
      <dsp:txXfrm>
        <a:off x="5952690" y="1369097"/>
        <a:ext cx="1613971" cy="1613566"/>
      </dsp:txXfrm>
    </dsp:sp>
    <dsp:sp modelId="{85A44EF7-8FF2-454A-B0AB-2DE0D66141FE}">
      <dsp:nvSpPr>
        <dsp:cNvPr id="0" name=""/>
        <dsp:cNvSpPr/>
      </dsp:nvSpPr>
      <dsp:spPr>
        <a:xfrm rot="2700000">
          <a:off x="3047521" y="965429"/>
          <a:ext cx="2420478" cy="2420478"/>
        </a:xfrm>
        <a:prstGeom prst="teardrop">
          <a:avLst>
            <a:gd name="adj" fmla="val 100000"/>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D5110A3-F23E-5F4C-B967-D7CF660811C4}">
      <dsp:nvSpPr>
        <dsp:cNvPr id="0" name=""/>
        <dsp:cNvSpPr/>
      </dsp:nvSpPr>
      <dsp:spPr>
        <a:xfrm>
          <a:off x="3128499" y="1046299"/>
          <a:ext cx="2259560" cy="2259163"/>
        </a:xfrm>
        <a:prstGeom prst="ellipse">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6670" tIns="26670" rIns="26670" bIns="26670" numCol="1" spcCol="1270" anchor="ctr" anchorCtr="0">
          <a:noAutofit/>
        </a:bodyPr>
        <a:lstStyle/>
        <a:p>
          <a:pPr marL="0" lvl="0" indent="0" algn="ctr" defTabSz="933450">
            <a:lnSpc>
              <a:spcPct val="90000"/>
            </a:lnSpc>
            <a:spcBef>
              <a:spcPct val="0"/>
            </a:spcBef>
            <a:spcAft>
              <a:spcPct val="35000"/>
            </a:spcAft>
            <a:buNone/>
          </a:pPr>
          <a:r>
            <a:rPr lang="en-GB" sz="2100" kern="1200" dirty="0"/>
            <a:t>Service-specific training</a:t>
          </a:r>
          <a:endParaRPr lang="en-US" sz="2100" kern="1200" dirty="0"/>
        </a:p>
      </dsp:txBody>
      <dsp:txXfrm>
        <a:off x="3451293" y="1369097"/>
        <a:ext cx="1613971" cy="1613566"/>
      </dsp:txXfrm>
    </dsp:sp>
    <dsp:sp modelId="{1D4C72B2-D3CD-4F47-969F-F8ADE8E04AF4}">
      <dsp:nvSpPr>
        <dsp:cNvPr id="0" name=""/>
        <dsp:cNvSpPr/>
      </dsp:nvSpPr>
      <dsp:spPr>
        <a:xfrm rot="2700000">
          <a:off x="546124" y="965429"/>
          <a:ext cx="2420478" cy="2420478"/>
        </a:xfrm>
        <a:prstGeom prst="teardrop">
          <a:avLst>
            <a:gd name="adj" fmla="val 100000"/>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8B27F75-88CD-744F-9C07-5A65F37DB233}">
      <dsp:nvSpPr>
        <dsp:cNvPr id="0" name=""/>
        <dsp:cNvSpPr/>
      </dsp:nvSpPr>
      <dsp:spPr>
        <a:xfrm>
          <a:off x="627102" y="1046299"/>
          <a:ext cx="2259560" cy="2259163"/>
        </a:xfrm>
        <a:prstGeom prst="ellipse">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6670" tIns="26670" rIns="26670" bIns="26670" numCol="1" spcCol="1270" anchor="ctr" anchorCtr="0">
          <a:noAutofit/>
        </a:bodyPr>
        <a:lstStyle/>
        <a:p>
          <a:pPr marL="0" lvl="0" indent="0" algn="ctr" defTabSz="933450">
            <a:lnSpc>
              <a:spcPct val="90000"/>
            </a:lnSpc>
            <a:spcBef>
              <a:spcPct val="0"/>
            </a:spcBef>
            <a:spcAft>
              <a:spcPct val="35000"/>
            </a:spcAft>
            <a:buNone/>
          </a:pPr>
          <a:r>
            <a:rPr lang="en-GB" sz="2100" kern="1200" dirty="0"/>
            <a:t>Develop a statutory level of effective practice</a:t>
          </a:r>
          <a:endParaRPr lang="en-US" sz="2100" kern="1200" dirty="0"/>
        </a:p>
      </dsp:txBody>
      <dsp:txXfrm>
        <a:off x="949896" y="1369097"/>
        <a:ext cx="1613971" cy="1613566"/>
      </dsp:txXfrm>
    </dsp:sp>
  </dsp:spTree>
</dsp:drawing>
</file>

<file path=ppt/diagrams/drawing1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0A9CECF-186A-4F84-B734-8ABA7EF0AD32}">
      <dsp:nvSpPr>
        <dsp:cNvPr id="0" name=""/>
        <dsp:cNvSpPr/>
      </dsp:nvSpPr>
      <dsp:spPr>
        <a:xfrm>
          <a:off x="0" y="682"/>
          <a:ext cx="6245265" cy="1596566"/>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D546B1C-E76E-456C-83B3-B7380F49AB04}">
      <dsp:nvSpPr>
        <dsp:cNvPr id="0" name=""/>
        <dsp:cNvSpPr/>
      </dsp:nvSpPr>
      <dsp:spPr>
        <a:xfrm>
          <a:off x="482961" y="359909"/>
          <a:ext cx="878111" cy="878111"/>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0BEF1787-6B34-4390-98EC-2F836BBD9402}">
      <dsp:nvSpPr>
        <dsp:cNvPr id="0" name=""/>
        <dsp:cNvSpPr/>
      </dsp:nvSpPr>
      <dsp:spPr>
        <a:xfrm>
          <a:off x="1844034" y="682"/>
          <a:ext cx="4401230" cy="159656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8970" tIns="168970" rIns="168970" bIns="168970" numCol="1" spcCol="1270" anchor="ctr" anchorCtr="0">
          <a:noAutofit/>
        </a:bodyPr>
        <a:lstStyle/>
        <a:p>
          <a:pPr marL="0" lvl="0" indent="0" algn="l" defTabSz="1111250">
            <a:lnSpc>
              <a:spcPct val="90000"/>
            </a:lnSpc>
            <a:spcBef>
              <a:spcPct val="0"/>
            </a:spcBef>
            <a:spcAft>
              <a:spcPct val="35000"/>
            </a:spcAft>
            <a:buNone/>
          </a:pPr>
          <a:r>
            <a:rPr lang="en-GB" sz="2500" kern="1200"/>
            <a:t>Semi-structured questions</a:t>
          </a:r>
          <a:endParaRPr lang="en-US" sz="2500" kern="1200"/>
        </a:p>
      </dsp:txBody>
      <dsp:txXfrm>
        <a:off x="1844034" y="682"/>
        <a:ext cx="4401230" cy="1596566"/>
      </dsp:txXfrm>
    </dsp:sp>
    <dsp:sp modelId="{6DD6D293-F0D8-48FB-B17A-EDFE709CEA8C}">
      <dsp:nvSpPr>
        <dsp:cNvPr id="0" name=""/>
        <dsp:cNvSpPr/>
      </dsp:nvSpPr>
      <dsp:spPr>
        <a:xfrm>
          <a:off x="0" y="1996390"/>
          <a:ext cx="6245265" cy="1596566"/>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4A84239-71D2-4820-8733-378B9434B5E7}">
      <dsp:nvSpPr>
        <dsp:cNvPr id="0" name=""/>
        <dsp:cNvSpPr/>
      </dsp:nvSpPr>
      <dsp:spPr>
        <a:xfrm>
          <a:off x="482961" y="2355617"/>
          <a:ext cx="878111" cy="878111"/>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0BF221D2-AED1-434C-BE0B-3CAAABCD19A5}">
      <dsp:nvSpPr>
        <dsp:cNvPr id="0" name=""/>
        <dsp:cNvSpPr/>
      </dsp:nvSpPr>
      <dsp:spPr>
        <a:xfrm>
          <a:off x="1844034" y="1996390"/>
          <a:ext cx="4401230" cy="159656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8970" tIns="168970" rIns="168970" bIns="168970" numCol="1" spcCol="1270" anchor="ctr" anchorCtr="0">
          <a:noAutofit/>
        </a:bodyPr>
        <a:lstStyle/>
        <a:p>
          <a:pPr marL="0" lvl="0" indent="0" algn="l" defTabSz="1111250">
            <a:lnSpc>
              <a:spcPct val="90000"/>
            </a:lnSpc>
            <a:spcBef>
              <a:spcPct val="0"/>
            </a:spcBef>
            <a:spcAft>
              <a:spcPct val="35000"/>
            </a:spcAft>
            <a:buNone/>
          </a:pPr>
          <a:r>
            <a:rPr lang="en-GB" sz="2500" kern="1200"/>
            <a:t>Focus group</a:t>
          </a:r>
          <a:endParaRPr lang="en-US" sz="2500" kern="1200"/>
        </a:p>
      </dsp:txBody>
      <dsp:txXfrm>
        <a:off x="1844034" y="1996390"/>
        <a:ext cx="4401230" cy="1596566"/>
      </dsp:txXfrm>
    </dsp:sp>
    <dsp:sp modelId="{7108311C-CDED-4A6A-9BDD-21E538F0800F}">
      <dsp:nvSpPr>
        <dsp:cNvPr id="0" name=""/>
        <dsp:cNvSpPr/>
      </dsp:nvSpPr>
      <dsp:spPr>
        <a:xfrm>
          <a:off x="0" y="3992098"/>
          <a:ext cx="6245265" cy="1596566"/>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6820F40-FC9E-404E-AFF6-A7885B4290E6}">
      <dsp:nvSpPr>
        <dsp:cNvPr id="0" name=""/>
        <dsp:cNvSpPr/>
      </dsp:nvSpPr>
      <dsp:spPr>
        <a:xfrm>
          <a:off x="482961" y="4351325"/>
          <a:ext cx="878111" cy="878111"/>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3D44DCE5-B7A3-4CE5-B364-9E58F78AB375}">
      <dsp:nvSpPr>
        <dsp:cNvPr id="0" name=""/>
        <dsp:cNvSpPr/>
      </dsp:nvSpPr>
      <dsp:spPr>
        <a:xfrm>
          <a:off x="1844034" y="3992098"/>
          <a:ext cx="4401230" cy="159656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8970" tIns="168970" rIns="168970" bIns="168970" numCol="1" spcCol="1270" anchor="ctr" anchorCtr="0">
          <a:noAutofit/>
        </a:bodyPr>
        <a:lstStyle/>
        <a:p>
          <a:pPr marL="0" lvl="0" indent="0" algn="l" defTabSz="1111250">
            <a:lnSpc>
              <a:spcPct val="90000"/>
            </a:lnSpc>
            <a:spcBef>
              <a:spcPct val="0"/>
            </a:spcBef>
            <a:spcAft>
              <a:spcPct val="35000"/>
            </a:spcAft>
            <a:buNone/>
          </a:pPr>
          <a:r>
            <a:rPr lang="en-GB" sz="2500" kern="1200"/>
            <a:t>Photo elicitation</a:t>
          </a:r>
          <a:endParaRPr lang="en-US" sz="2500" kern="1200"/>
        </a:p>
      </dsp:txBody>
      <dsp:txXfrm>
        <a:off x="1844034" y="3992098"/>
        <a:ext cx="4401230" cy="1596566"/>
      </dsp:txXfrm>
    </dsp:sp>
  </dsp:spTree>
</dsp:drawing>
</file>

<file path=ppt/diagrams/drawing1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9F990AB-1A99-E74A-B530-6736817A4968}">
      <dsp:nvSpPr>
        <dsp:cNvPr id="0" name=""/>
        <dsp:cNvSpPr/>
      </dsp:nvSpPr>
      <dsp:spPr>
        <a:xfrm>
          <a:off x="0" y="39687"/>
          <a:ext cx="3286125" cy="1971675"/>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0970" tIns="140970" rIns="140970" bIns="140970" numCol="1" spcCol="1270" anchor="ctr" anchorCtr="0">
          <a:noAutofit/>
        </a:bodyPr>
        <a:lstStyle/>
        <a:p>
          <a:pPr marL="0" lvl="0" indent="0" algn="ctr" defTabSz="1644650">
            <a:lnSpc>
              <a:spcPct val="90000"/>
            </a:lnSpc>
            <a:spcBef>
              <a:spcPct val="0"/>
            </a:spcBef>
            <a:spcAft>
              <a:spcPct val="35000"/>
            </a:spcAft>
            <a:buNone/>
          </a:pPr>
          <a:r>
            <a:rPr lang="en-US" sz="3700" kern="1200" dirty="0"/>
            <a:t>Ethical Approval</a:t>
          </a:r>
        </a:p>
      </dsp:txBody>
      <dsp:txXfrm>
        <a:off x="0" y="39687"/>
        <a:ext cx="3286125" cy="1971675"/>
      </dsp:txXfrm>
    </dsp:sp>
    <dsp:sp modelId="{7FF06A2F-D7A6-6249-93CC-43C0BA90D824}">
      <dsp:nvSpPr>
        <dsp:cNvPr id="0" name=""/>
        <dsp:cNvSpPr/>
      </dsp:nvSpPr>
      <dsp:spPr>
        <a:xfrm>
          <a:off x="3614737" y="39687"/>
          <a:ext cx="3286125" cy="1971675"/>
        </a:xfrm>
        <a:prstGeom prst="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0970" tIns="140970" rIns="140970" bIns="140970" numCol="1" spcCol="1270" anchor="ctr" anchorCtr="0">
          <a:noAutofit/>
        </a:bodyPr>
        <a:lstStyle/>
        <a:p>
          <a:pPr marL="0" lvl="0" indent="0" algn="ctr" defTabSz="1644650">
            <a:lnSpc>
              <a:spcPct val="90000"/>
            </a:lnSpc>
            <a:spcBef>
              <a:spcPct val="0"/>
            </a:spcBef>
            <a:spcAft>
              <a:spcPct val="35000"/>
            </a:spcAft>
            <a:buNone/>
          </a:pPr>
          <a:r>
            <a:rPr lang="en-GB" sz="3700" kern="1200" dirty="0"/>
            <a:t>Information Sheet</a:t>
          </a:r>
        </a:p>
      </dsp:txBody>
      <dsp:txXfrm>
        <a:off x="3614737" y="39687"/>
        <a:ext cx="3286125" cy="1971675"/>
      </dsp:txXfrm>
    </dsp:sp>
    <dsp:sp modelId="{83836710-A108-704A-9747-8910266BAB3B}">
      <dsp:nvSpPr>
        <dsp:cNvPr id="0" name=""/>
        <dsp:cNvSpPr/>
      </dsp:nvSpPr>
      <dsp:spPr>
        <a:xfrm>
          <a:off x="7229475" y="39687"/>
          <a:ext cx="3286125" cy="1971675"/>
        </a:xfrm>
        <a:prstGeom prst="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0970" tIns="140970" rIns="140970" bIns="140970" numCol="1" spcCol="1270" anchor="ctr" anchorCtr="0">
          <a:noAutofit/>
        </a:bodyPr>
        <a:lstStyle/>
        <a:p>
          <a:pPr marL="0" lvl="0" indent="0" algn="ctr" defTabSz="1644650">
            <a:lnSpc>
              <a:spcPct val="90000"/>
            </a:lnSpc>
            <a:spcBef>
              <a:spcPct val="0"/>
            </a:spcBef>
            <a:spcAft>
              <a:spcPct val="35000"/>
            </a:spcAft>
            <a:buNone/>
          </a:pPr>
          <a:r>
            <a:rPr lang="en-GB" sz="3700" kern="1200" dirty="0"/>
            <a:t>Consent Form</a:t>
          </a:r>
          <a:endParaRPr lang="en-US" sz="3700" kern="1200" dirty="0"/>
        </a:p>
      </dsp:txBody>
      <dsp:txXfrm>
        <a:off x="7229475" y="39687"/>
        <a:ext cx="3286125" cy="1971675"/>
      </dsp:txXfrm>
    </dsp:sp>
    <dsp:sp modelId="{3982613C-35B3-7740-AD02-D296D2497A17}">
      <dsp:nvSpPr>
        <dsp:cNvPr id="0" name=""/>
        <dsp:cNvSpPr/>
      </dsp:nvSpPr>
      <dsp:spPr>
        <a:xfrm>
          <a:off x="0" y="2339975"/>
          <a:ext cx="3286125" cy="1971675"/>
        </a:xfrm>
        <a:prstGeom prst="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0970" tIns="140970" rIns="140970" bIns="140970" numCol="1" spcCol="1270" anchor="ctr" anchorCtr="0">
          <a:noAutofit/>
        </a:bodyPr>
        <a:lstStyle/>
        <a:p>
          <a:pPr marL="0" lvl="0" indent="0" algn="ctr" defTabSz="1644650">
            <a:lnSpc>
              <a:spcPct val="90000"/>
            </a:lnSpc>
            <a:spcBef>
              <a:spcPct val="0"/>
            </a:spcBef>
            <a:spcAft>
              <a:spcPct val="35000"/>
            </a:spcAft>
            <a:buNone/>
          </a:pPr>
          <a:r>
            <a:rPr lang="en-GB" sz="3700" kern="1200" dirty="0"/>
            <a:t>Demographic Information</a:t>
          </a:r>
          <a:endParaRPr lang="en-US" sz="3700" kern="1200" dirty="0"/>
        </a:p>
      </dsp:txBody>
      <dsp:txXfrm>
        <a:off x="0" y="2339975"/>
        <a:ext cx="3286125" cy="1971675"/>
      </dsp:txXfrm>
    </dsp:sp>
    <dsp:sp modelId="{12915CE9-D9F4-E044-B02B-3919E59073C2}">
      <dsp:nvSpPr>
        <dsp:cNvPr id="0" name=""/>
        <dsp:cNvSpPr/>
      </dsp:nvSpPr>
      <dsp:spPr>
        <a:xfrm>
          <a:off x="3614737" y="2339975"/>
          <a:ext cx="3286125" cy="1971675"/>
        </a:xfrm>
        <a:prstGeom prst="rect">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0970" tIns="140970" rIns="140970" bIns="140970" numCol="1" spcCol="1270" anchor="ctr" anchorCtr="0">
          <a:noAutofit/>
        </a:bodyPr>
        <a:lstStyle/>
        <a:p>
          <a:pPr marL="0" lvl="0" indent="0" algn="ctr" defTabSz="1644650">
            <a:lnSpc>
              <a:spcPct val="90000"/>
            </a:lnSpc>
            <a:spcBef>
              <a:spcPct val="0"/>
            </a:spcBef>
            <a:spcAft>
              <a:spcPct val="35000"/>
            </a:spcAft>
            <a:buNone/>
          </a:pPr>
          <a:r>
            <a:rPr lang="en-US" sz="3700" kern="1200" dirty="0"/>
            <a:t>Debrief Form</a:t>
          </a:r>
        </a:p>
      </dsp:txBody>
      <dsp:txXfrm>
        <a:off x="3614737" y="2339975"/>
        <a:ext cx="3286125" cy="1971675"/>
      </dsp:txXfrm>
    </dsp:sp>
    <dsp:sp modelId="{D17BC63A-0398-8741-84F6-09A5E4160803}">
      <dsp:nvSpPr>
        <dsp:cNvPr id="0" name=""/>
        <dsp:cNvSpPr/>
      </dsp:nvSpPr>
      <dsp:spPr>
        <a:xfrm>
          <a:off x="7229475" y="2339975"/>
          <a:ext cx="3286125" cy="1971675"/>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0970" tIns="140970" rIns="140970" bIns="140970" numCol="1" spcCol="1270" anchor="ctr" anchorCtr="0">
          <a:noAutofit/>
        </a:bodyPr>
        <a:lstStyle/>
        <a:p>
          <a:pPr marL="0" lvl="0" indent="0" algn="ctr" defTabSz="1644650">
            <a:lnSpc>
              <a:spcPct val="90000"/>
            </a:lnSpc>
            <a:spcBef>
              <a:spcPct val="0"/>
            </a:spcBef>
            <a:spcAft>
              <a:spcPct val="35000"/>
            </a:spcAft>
            <a:buNone/>
          </a:pPr>
          <a:r>
            <a:rPr lang="en-US" sz="3700" kern="1200" dirty="0"/>
            <a:t>Potential Participants Contacted</a:t>
          </a:r>
        </a:p>
      </dsp:txBody>
      <dsp:txXfrm>
        <a:off x="7229475" y="2339975"/>
        <a:ext cx="3286125" cy="1971675"/>
      </dsp:txXfrm>
    </dsp:sp>
  </dsp:spTree>
</dsp:drawing>
</file>

<file path=ppt/diagrams/drawing1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BC2282C-7D3A-474C-9C81-EE2556FC39CB}">
      <dsp:nvSpPr>
        <dsp:cNvPr id="0" name=""/>
        <dsp:cNvSpPr/>
      </dsp:nvSpPr>
      <dsp:spPr>
        <a:xfrm>
          <a:off x="178970" y="0"/>
          <a:ext cx="5503150" cy="5503150"/>
        </a:xfrm>
        <a:prstGeom prst="diamond">
          <a:avLst/>
        </a:prstGeom>
        <a:solidFill>
          <a:schemeClr val="accent5">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84DE1E6-BFEE-1043-B48B-52929709C2D4}">
      <dsp:nvSpPr>
        <dsp:cNvPr id="0" name=""/>
        <dsp:cNvSpPr/>
      </dsp:nvSpPr>
      <dsp:spPr>
        <a:xfrm>
          <a:off x="701769" y="522799"/>
          <a:ext cx="2146228" cy="2146228"/>
        </a:xfrm>
        <a:prstGeom prst="round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en-GB" sz="2800" kern="1200"/>
            <a:t>22 Participants </a:t>
          </a:r>
          <a:endParaRPr lang="en-US" sz="2800" kern="1200"/>
        </a:p>
      </dsp:txBody>
      <dsp:txXfrm>
        <a:off x="806539" y="627569"/>
        <a:ext cx="1936688" cy="1936688"/>
      </dsp:txXfrm>
    </dsp:sp>
    <dsp:sp modelId="{2F79A3EE-C7CF-4C48-BFFE-883762C6DFB2}">
      <dsp:nvSpPr>
        <dsp:cNvPr id="0" name=""/>
        <dsp:cNvSpPr/>
      </dsp:nvSpPr>
      <dsp:spPr>
        <a:xfrm>
          <a:off x="3013092" y="522799"/>
          <a:ext cx="2146228" cy="2146228"/>
        </a:xfrm>
        <a:prstGeom prst="roundRect">
          <a:avLst/>
        </a:prstGeom>
        <a:solidFill>
          <a:schemeClr val="accent5">
            <a:hueOff val="785595"/>
            <a:satOff val="-3757"/>
            <a:lumOff val="411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en-GB" sz="2800" kern="1200"/>
            <a:t>6 focus groups</a:t>
          </a:r>
          <a:endParaRPr lang="en-US" sz="2800" kern="1200"/>
        </a:p>
      </dsp:txBody>
      <dsp:txXfrm>
        <a:off x="3117862" y="627569"/>
        <a:ext cx="1936688" cy="1936688"/>
      </dsp:txXfrm>
    </dsp:sp>
    <dsp:sp modelId="{33EE97D9-9742-8242-9BB1-3588FD5928D0}">
      <dsp:nvSpPr>
        <dsp:cNvPr id="0" name=""/>
        <dsp:cNvSpPr/>
      </dsp:nvSpPr>
      <dsp:spPr>
        <a:xfrm>
          <a:off x="701769" y="2834122"/>
          <a:ext cx="2146228" cy="2146228"/>
        </a:xfrm>
        <a:prstGeom prst="roundRect">
          <a:avLst/>
        </a:prstGeom>
        <a:solidFill>
          <a:schemeClr val="accent5">
            <a:hueOff val="1571189"/>
            <a:satOff val="-7513"/>
            <a:lumOff val="823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en-GB" sz="2800" kern="1200"/>
            <a:t>91% female</a:t>
          </a:r>
          <a:endParaRPr lang="en-US" sz="2800" kern="1200"/>
        </a:p>
      </dsp:txBody>
      <dsp:txXfrm>
        <a:off x="806539" y="2938892"/>
        <a:ext cx="1936688" cy="1936688"/>
      </dsp:txXfrm>
    </dsp:sp>
    <dsp:sp modelId="{A875E709-DB41-274A-9BB9-5D6CC39D99A9}">
      <dsp:nvSpPr>
        <dsp:cNvPr id="0" name=""/>
        <dsp:cNvSpPr/>
      </dsp:nvSpPr>
      <dsp:spPr>
        <a:xfrm>
          <a:off x="3013092" y="2834122"/>
          <a:ext cx="2146228" cy="2146228"/>
        </a:xfrm>
        <a:prstGeom prst="roundRect">
          <a:avLst/>
        </a:prstGeom>
        <a:solidFill>
          <a:schemeClr val="accent5">
            <a:hueOff val="2356783"/>
            <a:satOff val="-11270"/>
            <a:lumOff val="1235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en-GB" sz="2800" kern="1200"/>
            <a:t>Average age 45years</a:t>
          </a:r>
          <a:endParaRPr lang="en-US" sz="2800" kern="1200"/>
        </a:p>
      </dsp:txBody>
      <dsp:txXfrm>
        <a:off x="3117862" y="2938892"/>
        <a:ext cx="1936688" cy="1936688"/>
      </dsp:txXfrm>
    </dsp:sp>
  </dsp:spTree>
</dsp:drawing>
</file>

<file path=ppt/diagrams/drawing2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8C08682-40D9-47FE-8806-DE0E2E019397}">
      <dsp:nvSpPr>
        <dsp:cNvPr id="0" name=""/>
        <dsp:cNvSpPr/>
      </dsp:nvSpPr>
      <dsp:spPr>
        <a:xfrm>
          <a:off x="0" y="475"/>
          <a:ext cx="5861090" cy="1113025"/>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F4F43D3-92E0-41B0-8C55-7B341B140FC1}">
      <dsp:nvSpPr>
        <dsp:cNvPr id="0" name=""/>
        <dsp:cNvSpPr/>
      </dsp:nvSpPr>
      <dsp:spPr>
        <a:xfrm>
          <a:off x="336690" y="250906"/>
          <a:ext cx="612163" cy="612163"/>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6BD6611-EF8F-47E3-AD3F-E66B47ABADBD}">
      <dsp:nvSpPr>
        <dsp:cNvPr id="0" name=""/>
        <dsp:cNvSpPr/>
      </dsp:nvSpPr>
      <dsp:spPr>
        <a:xfrm>
          <a:off x="1285544" y="475"/>
          <a:ext cx="4575545" cy="111302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7795" tIns="117795" rIns="117795" bIns="117795" numCol="1" spcCol="1270" anchor="ctr" anchorCtr="0">
          <a:noAutofit/>
        </a:bodyPr>
        <a:lstStyle/>
        <a:p>
          <a:pPr marL="0" lvl="0" indent="0" algn="l" defTabSz="1111250">
            <a:lnSpc>
              <a:spcPct val="100000"/>
            </a:lnSpc>
            <a:spcBef>
              <a:spcPct val="0"/>
            </a:spcBef>
            <a:spcAft>
              <a:spcPct val="35000"/>
            </a:spcAft>
            <a:buNone/>
          </a:pPr>
          <a:r>
            <a:rPr lang="en-GB" sz="2500" kern="1200"/>
            <a:t>Teamwork</a:t>
          </a:r>
          <a:endParaRPr lang="en-US" sz="2500" kern="1200"/>
        </a:p>
      </dsp:txBody>
      <dsp:txXfrm>
        <a:off x="1285544" y="475"/>
        <a:ext cx="4575545" cy="1113025"/>
      </dsp:txXfrm>
    </dsp:sp>
    <dsp:sp modelId="{BC3635F8-02FC-43AC-8600-622DC4FF887B}">
      <dsp:nvSpPr>
        <dsp:cNvPr id="0" name=""/>
        <dsp:cNvSpPr/>
      </dsp:nvSpPr>
      <dsp:spPr>
        <a:xfrm>
          <a:off x="0" y="1391757"/>
          <a:ext cx="5861090" cy="1113025"/>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BAEA43D-292B-404E-9532-28D0B2A6E8F2}">
      <dsp:nvSpPr>
        <dsp:cNvPr id="0" name=""/>
        <dsp:cNvSpPr/>
      </dsp:nvSpPr>
      <dsp:spPr>
        <a:xfrm>
          <a:off x="336690" y="1642188"/>
          <a:ext cx="612163" cy="612163"/>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3316972-9EB4-4663-A77E-8EAB703EE124}">
      <dsp:nvSpPr>
        <dsp:cNvPr id="0" name=""/>
        <dsp:cNvSpPr/>
      </dsp:nvSpPr>
      <dsp:spPr>
        <a:xfrm>
          <a:off x="1285544" y="1391757"/>
          <a:ext cx="4575545" cy="111302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7795" tIns="117795" rIns="117795" bIns="117795" numCol="1" spcCol="1270" anchor="ctr" anchorCtr="0">
          <a:noAutofit/>
        </a:bodyPr>
        <a:lstStyle/>
        <a:p>
          <a:pPr marL="0" lvl="0" indent="0" algn="l" defTabSz="1111250">
            <a:lnSpc>
              <a:spcPct val="100000"/>
            </a:lnSpc>
            <a:spcBef>
              <a:spcPct val="0"/>
            </a:spcBef>
            <a:spcAft>
              <a:spcPct val="35000"/>
            </a:spcAft>
            <a:buNone/>
          </a:pPr>
          <a:r>
            <a:rPr lang="en-GB" sz="2500" kern="1200"/>
            <a:t>Experienced Management</a:t>
          </a:r>
          <a:endParaRPr lang="en-US" sz="2500" kern="1200"/>
        </a:p>
      </dsp:txBody>
      <dsp:txXfrm>
        <a:off x="1285544" y="1391757"/>
        <a:ext cx="4575545" cy="1113025"/>
      </dsp:txXfrm>
    </dsp:sp>
    <dsp:sp modelId="{4197F25E-AD3B-4CAB-8DBA-7C228C0A92C0}">
      <dsp:nvSpPr>
        <dsp:cNvPr id="0" name=""/>
        <dsp:cNvSpPr/>
      </dsp:nvSpPr>
      <dsp:spPr>
        <a:xfrm>
          <a:off x="0" y="2783039"/>
          <a:ext cx="5861090" cy="1113025"/>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A452065-4C06-4272-B215-0B33CBCCD3F3}">
      <dsp:nvSpPr>
        <dsp:cNvPr id="0" name=""/>
        <dsp:cNvSpPr/>
      </dsp:nvSpPr>
      <dsp:spPr>
        <a:xfrm>
          <a:off x="336690" y="3033469"/>
          <a:ext cx="612163" cy="612163"/>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E4C3E5C-2570-4ABC-882C-BD51FC9AE395}">
      <dsp:nvSpPr>
        <dsp:cNvPr id="0" name=""/>
        <dsp:cNvSpPr/>
      </dsp:nvSpPr>
      <dsp:spPr>
        <a:xfrm>
          <a:off x="1285544" y="2783039"/>
          <a:ext cx="4575545" cy="111302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7795" tIns="117795" rIns="117795" bIns="117795" numCol="1" spcCol="1270" anchor="ctr" anchorCtr="0">
          <a:noAutofit/>
        </a:bodyPr>
        <a:lstStyle/>
        <a:p>
          <a:pPr marL="0" lvl="0" indent="0" algn="l" defTabSz="1111250">
            <a:lnSpc>
              <a:spcPct val="100000"/>
            </a:lnSpc>
            <a:spcBef>
              <a:spcPct val="0"/>
            </a:spcBef>
            <a:spcAft>
              <a:spcPct val="35000"/>
            </a:spcAft>
            <a:buNone/>
          </a:pPr>
          <a:r>
            <a:rPr lang="en-GB" sz="2500" kern="1200"/>
            <a:t>Induction</a:t>
          </a:r>
          <a:endParaRPr lang="en-US" sz="2500" kern="1200"/>
        </a:p>
      </dsp:txBody>
      <dsp:txXfrm>
        <a:off x="1285544" y="2783039"/>
        <a:ext cx="4575545" cy="1113025"/>
      </dsp:txXfrm>
    </dsp:sp>
  </dsp:spTree>
</dsp:drawing>
</file>

<file path=ppt/diagrams/drawing2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CDC047B-8702-174E-A0CA-E53198E031BE}">
      <dsp:nvSpPr>
        <dsp:cNvPr id="0" name=""/>
        <dsp:cNvSpPr/>
      </dsp:nvSpPr>
      <dsp:spPr>
        <a:xfrm>
          <a:off x="887176" y="2204"/>
          <a:ext cx="1946065" cy="1167639"/>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100000"/>
            </a:lnSpc>
            <a:spcBef>
              <a:spcPct val="0"/>
            </a:spcBef>
            <a:spcAft>
              <a:spcPct val="35000"/>
            </a:spcAft>
            <a:buNone/>
          </a:pPr>
          <a:r>
            <a:rPr lang="en-US" sz="2800" kern="1200" dirty="0"/>
            <a:t>Love for the job</a:t>
          </a:r>
        </a:p>
      </dsp:txBody>
      <dsp:txXfrm>
        <a:off x="887176" y="2204"/>
        <a:ext cx="1946065" cy="1167639"/>
      </dsp:txXfrm>
    </dsp:sp>
    <dsp:sp modelId="{678B99C3-0625-0349-967D-ADB6DA825FF4}">
      <dsp:nvSpPr>
        <dsp:cNvPr id="0" name=""/>
        <dsp:cNvSpPr/>
      </dsp:nvSpPr>
      <dsp:spPr>
        <a:xfrm>
          <a:off x="3027848" y="2204"/>
          <a:ext cx="1946065" cy="1167639"/>
        </a:xfrm>
        <a:prstGeom prst="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100000"/>
            </a:lnSpc>
            <a:spcBef>
              <a:spcPct val="0"/>
            </a:spcBef>
            <a:spcAft>
              <a:spcPct val="35000"/>
            </a:spcAft>
            <a:buNone/>
          </a:pPr>
          <a:r>
            <a:rPr lang="en-US" sz="2800" kern="1200" dirty="0"/>
            <a:t>Achieving goals</a:t>
          </a:r>
        </a:p>
      </dsp:txBody>
      <dsp:txXfrm>
        <a:off x="3027848" y="2204"/>
        <a:ext cx="1946065" cy="1167639"/>
      </dsp:txXfrm>
    </dsp:sp>
    <dsp:sp modelId="{91EB58FA-2AB4-8B47-9065-C5EE1FD61DEA}">
      <dsp:nvSpPr>
        <dsp:cNvPr id="0" name=""/>
        <dsp:cNvSpPr/>
      </dsp:nvSpPr>
      <dsp:spPr>
        <a:xfrm>
          <a:off x="887176" y="1364450"/>
          <a:ext cx="1946065" cy="1167639"/>
        </a:xfrm>
        <a:prstGeom prst="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100000"/>
            </a:lnSpc>
            <a:spcBef>
              <a:spcPct val="0"/>
            </a:spcBef>
            <a:spcAft>
              <a:spcPct val="35000"/>
            </a:spcAft>
            <a:buNone/>
          </a:pPr>
          <a:r>
            <a:rPr lang="en-US" sz="2800" kern="1200" dirty="0"/>
            <a:t>New experiences</a:t>
          </a:r>
        </a:p>
      </dsp:txBody>
      <dsp:txXfrm>
        <a:off x="887176" y="1364450"/>
        <a:ext cx="1946065" cy="1167639"/>
      </dsp:txXfrm>
    </dsp:sp>
    <dsp:sp modelId="{C32F1AAE-BD02-2D40-A6CF-962D7AEADC16}">
      <dsp:nvSpPr>
        <dsp:cNvPr id="0" name=""/>
        <dsp:cNvSpPr/>
      </dsp:nvSpPr>
      <dsp:spPr>
        <a:xfrm>
          <a:off x="3027848" y="1364450"/>
          <a:ext cx="1946065" cy="1167639"/>
        </a:xfrm>
        <a:prstGeom prst="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100000"/>
            </a:lnSpc>
            <a:spcBef>
              <a:spcPct val="0"/>
            </a:spcBef>
            <a:spcAft>
              <a:spcPct val="35000"/>
            </a:spcAft>
            <a:buNone/>
          </a:pPr>
          <a:r>
            <a:rPr lang="en-GB" sz="2800" kern="1200" dirty="0"/>
            <a:t>Pride</a:t>
          </a:r>
        </a:p>
      </dsp:txBody>
      <dsp:txXfrm>
        <a:off x="3027848" y="1364450"/>
        <a:ext cx="1946065" cy="1167639"/>
      </dsp:txXfrm>
    </dsp:sp>
    <dsp:sp modelId="{B08F83B5-7B41-FA4B-84A2-46D5648B3523}">
      <dsp:nvSpPr>
        <dsp:cNvPr id="0" name=""/>
        <dsp:cNvSpPr/>
      </dsp:nvSpPr>
      <dsp:spPr>
        <a:xfrm>
          <a:off x="1957512" y="2726696"/>
          <a:ext cx="1946065" cy="1167639"/>
        </a:xfrm>
        <a:prstGeom prst="rect">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100000"/>
            </a:lnSpc>
            <a:spcBef>
              <a:spcPct val="0"/>
            </a:spcBef>
            <a:spcAft>
              <a:spcPct val="35000"/>
            </a:spcAft>
            <a:buNone/>
          </a:pPr>
          <a:r>
            <a:rPr lang="en-GB" sz="2800" kern="1200" dirty="0"/>
            <a:t>Fewer restrictions</a:t>
          </a:r>
        </a:p>
      </dsp:txBody>
      <dsp:txXfrm>
        <a:off x="1957512" y="2726696"/>
        <a:ext cx="1946065" cy="1167639"/>
      </dsp:txXfrm>
    </dsp:sp>
  </dsp:spTree>
</dsp:drawing>
</file>

<file path=ppt/diagrams/drawing2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7208326-3537-6941-8582-1C6C58FF8DDF}">
      <dsp:nvSpPr>
        <dsp:cNvPr id="0" name=""/>
        <dsp:cNvSpPr/>
      </dsp:nvSpPr>
      <dsp:spPr>
        <a:xfrm>
          <a:off x="0" y="87563"/>
          <a:ext cx="6245265" cy="704339"/>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l" defTabSz="1244600">
            <a:lnSpc>
              <a:spcPct val="90000"/>
            </a:lnSpc>
            <a:spcBef>
              <a:spcPct val="0"/>
            </a:spcBef>
            <a:spcAft>
              <a:spcPct val="35000"/>
            </a:spcAft>
            <a:buNone/>
          </a:pPr>
          <a:r>
            <a:rPr lang="en-GB" sz="2800" kern="1200"/>
            <a:t>Lack of support and staff personalities</a:t>
          </a:r>
          <a:endParaRPr lang="en-US" sz="2800" kern="1200"/>
        </a:p>
      </dsp:txBody>
      <dsp:txXfrm>
        <a:off x="34383" y="121946"/>
        <a:ext cx="6176499" cy="635573"/>
      </dsp:txXfrm>
    </dsp:sp>
    <dsp:sp modelId="{C884F971-7E61-6C44-AF20-D592B49A6695}">
      <dsp:nvSpPr>
        <dsp:cNvPr id="0" name=""/>
        <dsp:cNvSpPr/>
      </dsp:nvSpPr>
      <dsp:spPr>
        <a:xfrm>
          <a:off x="0" y="872543"/>
          <a:ext cx="6245265" cy="704339"/>
        </a:xfrm>
        <a:prstGeom prst="roundRect">
          <a:avLst/>
        </a:prstGeom>
        <a:solidFill>
          <a:schemeClr val="accent2">
            <a:hueOff val="-220562"/>
            <a:satOff val="249"/>
            <a:lumOff val="58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l" defTabSz="1244600">
            <a:lnSpc>
              <a:spcPct val="90000"/>
            </a:lnSpc>
            <a:spcBef>
              <a:spcPct val="0"/>
            </a:spcBef>
            <a:spcAft>
              <a:spcPct val="35000"/>
            </a:spcAft>
            <a:buNone/>
          </a:pPr>
          <a:r>
            <a:rPr lang="en-GB" sz="2800" kern="1200"/>
            <a:t>Lack of time</a:t>
          </a:r>
          <a:endParaRPr lang="en-US" sz="2800" kern="1200"/>
        </a:p>
      </dsp:txBody>
      <dsp:txXfrm>
        <a:off x="34383" y="906926"/>
        <a:ext cx="6176499" cy="635573"/>
      </dsp:txXfrm>
    </dsp:sp>
    <dsp:sp modelId="{1B739A1B-77C4-2345-989D-70EB9B01499C}">
      <dsp:nvSpPr>
        <dsp:cNvPr id="0" name=""/>
        <dsp:cNvSpPr/>
      </dsp:nvSpPr>
      <dsp:spPr>
        <a:xfrm>
          <a:off x="0" y="1657523"/>
          <a:ext cx="6245265" cy="704339"/>
        </a:xfrm>
        <a:prstGeom prst="roundRect">
          <a:avLst/>
        </a:prstGeom>
        <a:solidFill>
          <a:schemeClr val="accent2">
            <a:hueOff val="-441124"/>
            <a:satOff val="497"/>
            <a:lumOff val="1177"/>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l" defTabSz="1244600">
            <a:lnSpc>
              <a:spcPct val="90000"/>
            </a:lnSpc>
            <a:spcBef>
              <a:spcPct val="0"/>
            </a:spcBef>
            <a:spcAft>
              <a:spcPct val="35000"/>
            </a:spcAft>
            <a:buNone/>
          </a:pPr>
          <a:r>
            <a:rPr lang="en-GB" sz="2800" kern="1200"/>
            <a:t>Not heard</a:t>
          </a:r>
          <a:endParaRPr lang="en-US" sz="2800" kern="1200"/>
        </a:p>
      </dsp:txBody>
      <dsp:txXfrm>
        <a:off x="34383" y="1691906"/>
        <a:ext cx="6176499" cy="635573"/>
      </dsp:txXfrm>
    </dsp:sp>
    <dsp:sp modelId="{93FDE466-C635-404D-9352-5C29C78DAE43}">
      <dsp:nvSpPr>
        <dsp:cNvPr id="0" name=""/>
        <dsp:cNvSpPr/>
      </dsp:nvSpPr>
      <dsp:spPr>
        <a:xfrm>
          <a:off x="0" y="2442503"/>
          <a:ext cx="6245265" cy="704339"/>
        </a:xfrm>
        <a:prstGeom prst="roundRect">
          <a:avLst/>
        </a:prstGeom>
        <a:solidFill>
          <a:schemeClr val="accent2">
            <a:hueOff val="-661686"/>
            <a:satOff val="746"/>
            <a:lumOff val="176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l" defTabSz="1244600">
            <a:lnSpc>
              <a:spcPct val="90000"/>
            </a:lnSpc>
            <a:spcBef>
              <a:spcPct val="0"/>
            </a:spcBef>
            <a:spcAft>
              <a:spcPct val="35000"/>
            </a:spcAft>
            <a:buNone/>
          </a:pPr>
          <a:r>
            <a:rPr lang="en-GB" sz="2800" kern="1200"/>
            <a:t>Unwelcoming staff team</a:t>
          </a:r>
          <a:endParaRPr lang="en-US" sz="2800" kern="1200"/>
        </a:p>
      </dsp:txBody>
      <dsp:txXfrm>
        <a:off x="34383" y="2476886"/>
        <a:ext cx="6176499" cy="635573"/>
      </dsp:txXfrm>
    </dsp:sp>
    <dsp:sp modelId="{9B67610D-2F1A-0042-9A76-692FBD790F91}">
      <dsp:nvSpPr>
        <dsp:cNvPr id="0" name=""/>
        <dsp:cNvSpPr/>
      </dsp:nvSpPr>
      <dsp:spPr>
        <a:xfrm>
          <a:off x="0" y="3227483"/>
          <a:ext cx="6245265" cy="704339"/>
        </a:xfrm>
        <a:prstGeom prst="roundRect">
          <a:avLst/>
        </a:prstGeom>
        <a:solidFill>
          <a:schemeClr val="accent2">
            <a:hueOff val="-882249"/>
            <a:satOff val="995"/>
            <a:lumOff val="235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l" defTabSz="1244600">
            <a:lnSpc>
              <a:spcPct val="90000"/>
            </a:lnSpc>
            <a:spcBef>
              <a:spcPct val="0"/>
            </a:spcBef>
            <a:spcAft>
              <a:spcPct val="35000"/>
            </a:spcAft>
            <a:buNone/>
          </a:pPr>
          <a:r>
            <a:rPr lang="en-GB" sz="2800" kern="1200"/>
            <a:t>Dictator</a:t>
          </a:r>
          <a:endParaRPr lang="en-US" sz="2800" kern="1200"/>
        </a:p>
      </dsp:txBody>
      <dsp:txXfrm>
        <a:off x="34383" y="3261866"/>
        <a:ext cx="6176499" cy="635573"/>
      </dsp:txXfrm>
    </dsp:sp>
    <dsp:sp modelId="{3730C9B6-3723-C04A-9ADE-57940B37C5B3}">
      <dsp:nvSpPr>
        <dsp:cNvPr id="0" name=""/>
        <dsp:cNvSpPr/>
      </dsp:nvSpPr>
      <dsp:spPr>
        <a:xfrm>
          <a:off x="0" y="4012463"/>
          <a:ext cx="6245265" cy="704339"/>
        </a:xfrm>
        <a:prstGeom prst="roundRect">
          <a:avLst/>
        </a:prstGeom>
        <a:solidFill>
          <a:schemeClr val="accent2">
            <a:hueOff val="-1102811"/>
            <a:satOff val="1243"/>
            <a:lumOff val="294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l" defTabSz="1244600">
            <a:lnSpc>
              <a:spcPct val="90000"/>
            </a:lnSpc>
            <a:spcBef>
              <a:spcPct val="0"/>
            </a:spcBef>
            <a:spcAft>
              <a:spcPct val="35000"/>
            </a:spcAft>
            <a:buNone/>
          </a:pPr>
          <a:r>
            <a:rPr lang="en-GB" sz="2800" kern="1200"/>
            <a:t>Uncertainty</a:t>
          </a:r>
          <a:endParaRPr lang="en-US" sz="2800" kern="1200"/>
        </a:p>
      </dsp:txBody>
      <dsp:txXfrm>
        <a:off x="34383" y="4046846"/>
        <a:ext cx="6176499" cy="635573"/>
      </dsp:txXfrm>
    </dsp:sp>
    <dsp:sp modelId="{EAE0F853-7E37-1B48-A753-D2070165FEDF}">
      <dsp:nvSpPr>
        <dsp:cNvPr id="0" name=""/>
        <dsp:cNvSpPr/>
      </dsp:nvSpPr>
      <dsp:spPr>
        <a:xfrm>
          <a:off x="0" y="4797443"/>
          <a:ext cx="6245265" cy="704339"/>
        </a:xfrm>
        <a:prstGeom prst="roundRect">
          <a:avLst/>
        </a:prstGeom>
        <a:solidFill>
          <a:schemeClr val="accent2">
            <a:hueOff val="-1323373"/>
            <a:satOff val="1492"/>
            <a:lumOff val="353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l" defTabSz="1244600">
            <a:lnSpc>
              <a:spcPct val="90000"/>
            </a:lnSpc>
            <a:spcBef>
              <a:spcPct val="0"/>
            </a:spcBef>
            <a:spcAft>
              <a:spcPct val="35000"/>
            </a:spcAft>
            <a:buNone/>
          </a:pPr>
          <a:r>
            <a:rPr lang="en-GB" sz="2800" kern="1200"/>
            <a:t>Lonely</a:t>
          </a:r>
          <a:endParaRPr lang="en-US" sz="2800" kern="1200"/>
        </a:p>
      </dsp:txBody>
      <dsp:txXfrm>
        <a:off x="34383" y="4831826"/>
        <a:ext cx="6176499" cy="635573"/>
      </dsp:txXfrm>
    </dsp:sp>
  </dsp:spTree>
</dsp:drawing>
</file>

<file path=ppt/diagrams/drawing2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F50B513-9CD6-0B4A-BEC2-0E656275AA89}">
      <dsp:nvSpPr>
        <dsp:cNvPr id="0" name=""/>
        <dsp:cNvSpPr/>
      </dsp:nvSpPr>
      <dsp:spPr>
        <a:xfrm>
          <a:off x="0" y="8543"/>
          <a:ext cx="6245265" cy="1282904"/>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4310" tIns="194310" rIns="194310" bIns="194310" numCol="1" spcCol="1270" anchor="ctr" anchorCtr="0">
          <a:noAutofit/>
        </a:bodyPr>
        <a:lstStyle/>
        <a:p>
          <a:pPr marL="0" lvl="0" indent="0" algn="l" defTabSz="2266950">
            <a:lnSpc>
              <a:spcPct val="90000"/>
            </a:lnSpc>
            <a:spcBef>
              <a:spcPct val="0"/>
            </a:spcBef>
            <a:spcAft>
              <a:spcPct val="35000"/>
            </a:spcAft>
            <a:buNone/>
          </a:pPr>
          <a:r>
            <a:rPr lang="en-GB" sz="5100" kern="1200"/>
            <a:t>Grey areas</a:t>
          </a:r>
          <a:endParaRPr lang="en-US" sz="5100" kern="1200"/>
        </a:p>
      </dsp:txBody>
      <dsp:txXfrm>
        <a:off x="62626" y="71169"/>
        <a:ext cx="6120013" cy="1157652"/>
      </dsp:txXfrm>
    </dsp:sp>
    <dsp:sp modelId="{AB2E38A0-AC44-684A-8723-6CF3481EC61E}">
      <dsp:nvSpPr>
        <dsp:cNvPr id="0" name=""/>
        <dsp:cNvSpPr/>
      </dsp:nvSpPr>
      <dsp:spPr>
        <a:xfrm>
          <a:off x="0" y="1438328"/>
          <a:ext cx="6245265" cy="1282904"/>
        </a:xfrm>
        <a:prstGeom prst="roundRect">
          <a:avLst/>
        </a:prstGeom>
        <a:solidFill>
          <a:schemeClr val="accent2">
            <a:hueOff val="-441124"/>
            <a:satOff val="497"/>
            <a:lumOff val="1177"/>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4310" tIns="194310" rIns="194310" bIns="194310" numCol="1" spcCol="1270" anchor="ctr" anchorCtr="0">
          <a:noAutofit/>
        </a:bodyPr>
        <a:lstStyle/>
        <a:p>
          <a:pPr marL="0" lvl="0" indent="0" algn="l" defTabSz="2266950">
            <a:lnSpc>
              <a:spcPct val="90000"/>
            </a:lnSpc>
            <a:spcBef>
              <a:spcPct val="0"/>
            </a:spcBef>
            <a:spcAft>
              <a:spcPct val="35000"/>
            </a:spcAft>
            <a:buNone/>
          </a:pPr>
          <a:r>
            <a:rPr lang="en-GB" sz="5100" kern="1200"/>
            <a:t>MDT</a:t>
          </a:r>
          <a:endParaRPr lang="en-US" sz="5100" kern="1200"/>
        </a:p>
      </dsp:txBody>
      <dsp:txXfrm>
        <a:off x="62626" y="1500954"/>
        <a:ext cx="6120013" cy="1157652"/>
      </dsp:txXfrm>
    </dsp:sp>
    <dsp:sp modelId="{1A5E2CBE-890B-2344-B3EC-DA8C08A6BBF2}">
      <dsp:nvSpPr>
        <dsp:cNvPr id="0" name=""/>
        <dsp:cNvSpPr/>
      </dsp:nvSpPr>
      <dsp:spPr>
        <a:xfrm>
          <a:off x="0" y="2868113"/>
          <a:ext cx="6245265" cy="1282904"/>
        </a:xfrm>
        <a:prstGeom prst="roundRect">
          <a:avLst/>
        </a:prstGeom>
        <a:solidFill>
          <a:schemeClr val="accent2">
            <a:hueOff val="-882249"/>
            <a:satOff val="995"/>
            <a:lumOff val="235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4310" tIns="194310" rIns="194310" bIns="194310" numCol="1" spcCol="1270" anchor="ctr" anchorCtr="0">
          <a:noAutofit/>
        </a:bodyPr>
        <a:lstStyle/>
        <a:p>
          <a:pPr marL="0" lvl="0" indent="0" algn="l" defTabSz="2266950">
            <a:lnSpc>
              <a:spcPct val="90000"/>
            </a:lnSpc>
            <a:spcBef>
              <a:spcPct val="0"/>
            </a:spcBef>
            <a:spcAft>
              <a:spcPct val="35000"/>
            </a:spcAft>
            <a:buNone/>
          </a:pPr>
          <a:r>
            <a:rPr lang="en-GB" sz="5100" kern="1200"/>
            <a:t>Lack of consistency</a:t>
          </a:r>
          <a:endParaRPr lang="en-US" sz="5100" kern="1200"/>
        </a:p>
      </dsp:txBody>
      <dsp:txXfrm>
        <a:off x="62626" y="2930739"/>
        <a:ext cx="6120013" cy="1157652"/>
      </dsp:txXfrm>
    </dsp:sp>
    <dsp:sp modelId="{751F41A2-1136-3044-8F88-1655778AE993}">
      <dsp:nvSpPr>
        <dsp:cNvPr id="0" name=""/>
        <dsp:cNvSpPr/>
      </dsp:nvSpPr>
      <dsp:spPr>
        <a:xfrm>
          <a:off x="0" y="4297898"/>
          <a:ext cx="6245265" cy="1282904"/>
        </a:xfrm>
        <a:prstGeom prst="roundRect">
          <a:avLst/>
        </a:prstGeom>
        <a:solidFill>
          <a:schemeClr val="accent2">
            <a:hueOff val="-1323373"/>
            <a:satOff val="1492"/>
            <a:lumOff val="353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4310" tIns="194310" rIns="194310" bIns="194310" numCol="1" spcCol="1270" anchor="ctr" anchorCtr="0">
          <a:noAutofit/>
        </a:bodyPr>
        <a:lstStyle/>
        <a:p>
          <a:pPr marL="0" lvl="0" indent="0" algn="l" defTabSz="2266950">
            <a:lnSpc>
              <a:spcPct val="90000"/>
            </a:lnSpc>
            <a:spcBef>
              <a:spcPct val="0"/>
            </a:spcBef>
            <a:spcAft>
              <a:spcPct val="35000"/>
            </a:spcAft>
            <a:buNone/>
          </a:pPr>
          <a:r>
            <a:rPr lang="en-GB" sz="5100" kern="1200"/>
            <a:t>Where is the line</a:t>
          </a:r>
          <a:endParaRPr lang="en-US" sz="5100" kern="1200"/>
        </a:p>
      </dsp:txBody>
      <dsp:txXfrm>
        <a:off x="62626" y="4360524"/>
        <a:ext cx="6120013" cy="1157652"/>
      </dsp:txXfrm>
    </dsp:sp>
  </dsp:spTree>
</dsp:drawing>
</file>

<file path=ppt/diagrams/drawing2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D75F490-0E84-7341-8B68-53D79223D4EB}">
      <dsp:nvSpPr>
        <dsp:cNvPr id="0" name=""/>
        <dsp:cNvSpPr/>
      </dsp:nvSpPr>
      <dsp:spPr>
        <a:xfrm>
          <a:off x="0" y="48773"/>
          <a:ext cx="6245265" cy="1006200"/>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0" tIns="152400" rIns="152400" bIns="152400" numCol="1" spcCol="1270" anchor="ctr" anchorCtr="0">
          <a:noAutofit/>
        </a:bodyPr>
        <a:lstStyle/>
        <a:p>
          <a:pPr marL="0" lvl="0" indent="0" algn="l" defTabSz="1778000">
            <a:lnSpc>
              <a:spcPct val="90000"/>
            </a:lnSpc>
            <a:spcBef>
              <a:spcPct val="0"/>
            </a:spcBef>
            <a:spcAft>
              <a:spcPct val="35000"/>
            </a:spcAft>
            <a:buNone/>
          </a:pPr>
          <a:r>
            <a:rPr lang="en-GB" sz="4000" kern="1200"/>
            <a:t>No experience</a:t>
          </a:r>
          <a:endParaRPr lang="en-US" sz="4000" kern="1200"/>
        </a:p>
      </dsp:txBody>
      <dsp:txXfrm>
        <a:off x="49119" y="97892"/>
        <a:ext cx="6147027" cy="907962"/>
      </dsp:txXfrm>
    </dsp:sp>
    <dsp:sp modelId="{FFBF8E7F-C586-7944-9FD7-7E0FACC66962}">
      <dsp:nvSpPr>
        <dsp:cNvPr id="0" name=""/>
        <dsp:cNvSpPr/>
      </dsp:nvSpPr>
      <dsp:spPr>
        <a:xfrm>
          <a:off x="0" y="1170173"/>
          <a:ext cx="6245265" cy="1006200"/>
        </a:xfrm>
        <a:prstGeom prst="roundRect">
          <a:avLst/>
        </a:prstGeom>
        <a:solidFill>
          <a:schemeClr val="accent2">
            <a:hueOff val="-330843"/>
            <a:satOff val="373"/>
            <a:lumOff val="88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0" tIns="152400" rIns="152400" bIns="152400" numCol="1" spcCol="1270" anchor="ctr" anchorCtr="0">
          <a:noAutofit/>
        </a:bodyPr>
        <a:lstStyle/>
        <a:p>
          <a:pPr marL="0" lvl="0" indent="0" algn="l" defTabSz="1778000">
            <a:lnSpc>
              <a:spcPct val="90000"/>
            </a:lnSpc>
            <a:spcBef>
              <a:spcPct val="0"/>
            </a:spcBef>
            <a:spcAft>
              <a:spcPct val="35000"/>
            </a:spcAft>
            <a:buNone/>
          </a:pPr>
          <a:r>
            <a:rPr lang="en-GB" sz="4000" kern="1200"/>
            <a:t>Little understanding</a:t>
          </a:r>
          <a:endParaRPr lang="en-US" sz="4000" kern="1200"/>
        </a:p>
      </dsp:txBody>
      <dsp:txXfrm>
        <a:off x="49119" y="1219292"/>
        <a:ext cx="6147027" cy="907962"/>
      </dsp:txXfrm>
    </dsp:sp>
    <dsp:sp modelId="{C76ADEEC-C880-F84C-A2DC-E25B01AA129A}">
      <dsp:nvSpPr>
        <dsp:cNvPr id="0" name=""/>
        <dsp:cNvSpPr/>
      </dsp:nvSpPr>
      <dsp:spPr>
        <a:xfrm>
          <a:off x="0" y="2291573"/>
          <a:ext cx="6245265" cy="1006200"/>
        </a:xfrm>
        <a:prstGeom prst="roundRect">
          <a:avLst/>
        </a:prstGeom>
        <a:solidFill>
          <a:schemeClr val="accent2">
            <a:hueOff val="-661686"/>
            <a:satOff val="746"/>
            <a:lumOff val="176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0" tIns="152400" rIns="152400" bIns="152400" numCol="1" spcCol="1270" anchor="ctr" anchorCtr="0">
          <a:noAutofit/>
        </a:bodyPr>
        <a:lstStyle/>
        <a:p>
          <a:pPr marL="0" lvl="0" indent="0" algn="l" defTabSz="1778000">
            <a:lnSpc>
              <a:spcPct val="90000"/>
            </a:lnSpc>
            <a:spcBef>
              <a:spcPct val="0"/>
            </a:spcBef>
            <a:spcAft>
              <a:spcPct val="35000"/>
            </a:spcAft>
            <a:buNone/>
          </a:pPr>
          <a:r>
            <a:rPr lang="en-GB" sz="4000" kern="1200"/>
            <a:t>Expectation</a:t>
          </a:r>
          <a:endParaRPr lang="en-US" sz="4000" kern="1200"/>
        </a:p>
      </dsp:txBody>
      <dsp:txXfrm>
        <a:off x="49119" y="2340692"/>
        <a:ext cx="6147027" cy="907962"/>
      </dsp:txXfrm>
    </dsp:sp>
    <dsp:sp modelId="{B7DE4C01-5E04-8B4F-8DE0-B13A8E12459A}">
      <dsp:nvSpPr>
        <dsp:cNvPr id="0" name=""/>
        <dsp:cNvSpPr/>
      </dsp:nvSpPr>
      <dsp:spPr>
        <a:xfrm>
          <a:off x="0" y="3412973"/>
          <a:ext cx="6245265" cy="1006200"/>
        </a:xfrm>
        <a:prstGeom prst="roundRect">
          <a:avLst/>
        </a:prstGeom>
        <a:solidFill>
          <a:schemeClr val="accent2">
            <a:hueOff val="-992530"/>
            <a:satOff val="1119"/>
            <a:lumOff val="2647"/>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0" tIns="152400" rIns="152400" bIns="152400" numCol="1" spcCol="1270" anchor="ctr" anchorCtr="0">
          <a:noAutofit/>
        </a:bodyPr>
        <a:lstStyle/>
        <a:p>
          <a:pPr marL="0" lvl="0" indent="0" algn="l" defTabSz="1778000">
            <a:lnSpc>
              <a:spcPct val="90000"/>
            </a:lnSpc>
            <a:spcBef>
              <a:spcPct val="0"/>
            </a:spcBef>
            <a:spcAft>
              <a:spcPct val="35000"/>
            </a:spcAft>
            <a:buNone/>
          </a:pPr>
          <a:r>
            <a:rPr lang="en-GB" sz="4000" kern="1200"/>
            <a:t>Lack of funding</a:t>
          </a:r>
          <a:endParaRPr lang="en-US" sz="4000" kern="1200"/>
        </a:p>
      </dsp:txBody>
      <dsp:txXfrm>
        <a:off x="49119" y="3462092"/>
        <a:ext cx="6147027" cy="907962"/>
      </dsp:txXfrm>
    </dsp:sp>
    <dsp:sp modelId="{0CCD0BDC-6DB8-BF48-96A6-F08808CC3366}">
      <dsp:nvSpPr>
        <dsp:cNvPr id="0" name=""/>
        <dsp:cNvSpPr/>
      </dsp:nvSpPr>
      <dsp:spPr>
        <a:xfrm>
          <a:off x="0" y="4534373"/>
          <a:ext cx="6245265" cy="1006200"/>
        </a:xfrm>
        <a:prstGeom prst="roundRect">
          <a:avLst/>
        </a:prstGeom>
        <a:solidFill>
          <a:schemeClr val="accent2">
            <a:hueOff val="-1323373"/>
            <a:satOff val="1492"/>
            <a:lumOff val="353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0" tIns="152400" rIns="152400" bIns="152400" numCol="1" spcCol="1270" anchor="ctr" anchorCtr="0">
          <a:noAutofit/>
        </a:bodyPr>
        <a:lstStyle/>
        <a:p>
          <a:pPr marL="0" lvl="0" indent="0" algn="l" defTabSz="1778000">
            <a:lnSpc>
              <a:spcPct val="90000"/>
            </a:lnSpc>
            <a:spcBef>
              <a:spcPct val="0"/>
            </a:spcBef>
            <a:spcAft>
              <a:spcPct val="35000"/>
            </a:spcAft>
            <a:buNone/>
          </a:pPr>
          <a:r>
            <a:rPr lang="en-GB" sz="4000" kern="1200"/>
            <a:t>Amount of paperwork</a:t>
          </a:r>
          <a:endParaRPr lang="en-US" sz="4000" kern="1200"/>
        </a:p>
      </dsp:txBody>
      <dsp:txXfrm>
        <a:off x="49119" y="4583492"/>
        <a:ext cx="6147027" cy="907962"/>
      </dsp:txXfrm>
    </dsp:sp>
  </dsp:spTree>
</dsp:drawing>
</file>

<file path=ppt/diagrams/drawing2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1D50FAC-DDB9-4B00-AF4C-73D1084CF03F}">
      <dsp:nvSpPr>
        <dsp:cNvPr id="0" name=""/>
        <dsp:cNvSpPr/>
      </dsp:nvSpPr>
      <dsp:spPr>
        <a:xfrm>
          <a:off x="0" y="2319"/>
          <a:ext cx="6245265" cy="1175727"/>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50A8DC8-578A-4CE5-B1B1-A47C2AA3745F}">
      <dsp:nvSpPr>
        <dsp:cNvPr id="0" name=""/>
        <dsp:cNvSpPr/>
      </dsp:nvSpPr>
      <dsp:spPr>
        <a:xfrm>
          <a:off x="355657" y="266858"/>
          <a:ext cx="646650" cy="646650"/>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C3CAC636-8FCB-41F2-9944-E63BDAC6522D}">
      <dsp:nvSpPr>
        <dsp:cNvPr id="0" name=""/>
        <dsp:cNvSpPr/>
      </dsp:nvSpPr>
      <dsp:spPr>
        <a:xfrm>
          <a:off x="1357965" y="2319"/>
          <a:ext cx="4887299" cy="117572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4431" tIns="124431" rIns="124431" bIns="124431" numCol="1" spcCol="1270" anchor="ctr" anchorCtr="0">
          <a:noAutofit/>
        </a:bodyPr>
        <a:lstStyle/>
        <a:p>
          <a:pPr marL="0" lvl="0" indent="0" algn="l" defTabSz="977900">
            <a:lnSpc>
              <a:spcPct val="90000"/>
            </a:lnSpc>
            <a:spcBef>
              <a:spcPct val="0"/>
            </a:spcBef>
            <a:spcAft>
              <a:spcPct val="35000"/>
            </a:spcAft>
            <a:buNone/>
          </a:pPr>
          <a:r>
            <a:rPr lang="en-GB" sz="2200" kern="1200"/>
            <a:t>More appreciation</a:t>
          </a:r>
          <a:endParaRPr lang="en-US" sz="2200" kern="1200"/>
        </a:p>
      </dsp:txBody>
      <dsp:txXfrm>
        <a:off x="1357965" y="2319"/>
        <a:ext cx="4887299" cy="1175727"/>
      </dsp:txXfrm>
    </dsp:sp>
    <dsp:sp modelId="{6E530A12-19BA-4A78-8E3C-BEC8B81EF945}">
      <dsp:nvSpPr>
        <dsp:cNvPr id="0" name=""/>
        <dsp:cNvSpPr/>
      </dsp:nvSpPr>
      <dsp:spPr>
        <a:xfrm>
          <a:off x="0" y="1471979"/>
          <a:ext cx="6245265" cy="1175727"/>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5493F9A-F3FF-4EAE-A299-1D3446DF34E5}">
      <dsp:nvSpPr>
        <dsp:cNvPr id="0" name=""/>
        <dsp:cNvSpPr/>
      </dsp:nvSpPr>
      <dsp:spPr>
        <a:xfrm>
          <a:off x="355657" y="1736518"/>
          <a:ext cx="646650" cy="646650"/>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87153963-A529-4B69-92FA-1526A0F05226}">
      <dsp:nvSpPr>
        <dsp:cNvPr id="0" name=""/>
        <dsp:cNvSpPr/>
      </dsp:nvSpPr>
      <dsp:spPr>
        <a:xfrm>
          <a:off x="1357965" y="1471979"/>
          <a:ext cx="4887299" cy="117572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4431" tIns="124431" rIns="124431" bIns="124431" numCol="1" spcCol="1270" anchor="ctr" anchorCtr="0">
          <a:noAutofit/>
        </a:bodyPr>
        <a:lstStyle/>
        <a:p>
          <a:pPr marL="0" lvl="0" indent="0" algn="l" defTabSz="977900">
            <a:lnSpc>
              <a:spcPct val="90000"/>
            </a:lnSpc>
            <a:spcBef>
              <a:spcPct val="0"/>
            </a:spcBef>
            <a:spcAft>
              <a:spcPct val="35000"/>
            </a:spcAft>
            <a:buNone/>
          </a:pPr>
          <a:r>
            <a:rPr lang="en-GB" sz="2200" kern="1200"/>
            <a:t>Level of pay</a:t>
          </a:r>
          <a:endParaRPr lang="en-US" sz="2200" kern="1200"/>
        </a:p>
      </dsp:txBody>
      <dsp:txXfrm>
        <a:off x="1357965" y="1471979"/>
        <a:ext cx="4887299" cy="1175727"/>
      </dsp:txXfrm>
    </dsp:sp>
    <dsp:sp modelId="{963B5BF7-8868-4A9E-8A09-902DCE535C58}">
      <dsp:nvSpPr>
        <dsp:cNvPr id="0" name=""/>
        <dsp:cNvSpPr/>
      </dsp:nvSpPr>
      <dsp:spPr>
        <a:xfrm>
          <a:off x="0" y="2941639"/>
          <a:ext cx="6245265" cy="1175727"/>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870A0EA-37BD-4C21-82FE-28435A58BC7B}">
      <dsp:nvSpPr>
        <dsp:cNvPr id="0" name=""/>
        <dsp:cNvSpPr/>
      </dsp:nvSpPr>
      <dsp:spPr>
        <a:xfrm>
          <a:off x="355657" y="3206178"/>
          <a:ext cx="646650" cy="646650"/>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95A3B653-206F-4C51-B492-A3C783E9457D}">
      <dsp:nvSpPr>
        <dsp:cNvPr id="0" name=""/>
        <dsp:cNvSpPr/>
      </dsp:nvSpPr>
      <dsp:spPr>
        <a:xfrm>
          <a:off x="1357965" y="2941639"/>
          <a:ext cx="4887299" cy="117572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4431" tIns="124431" rIns="124431" bIns="124431" numCol="1" spcCol="1270" anchor="ctr" anchorCtr="0">
          <a:noAutofit/>
        </a:bodyPr>
        <a:lstStyle/>
        <a:p>
          <a:pPr marL="0" lvl="0" indent="0" algn="l" defTabSz="977900">
            <a:lnSpc>
              <a:spcPct val="90000"/>
            </a:lnSpc>
            <a:spcBef>
              <a:spcPct val="0"/>
            </a:spcBef>
            <a:spcAft>
              <a:spcPct val="35000"/>
            </a:spcAft>
            <a:buNone/>
          </a:pPr>
          <a:r>
            <a:rPr lang="en-GB" sz="2200" kern="1200"/>
            <a:t>Delivery of training</a:t>
          </a:r>
          <a:endParaRPr lang="en-US" sz="2200" kern="1200"/>
        </a:p>
      </dsp:txBody>
      <dsp:txXfrm>
        <a:off x="1357965" y="2941639"/>
        <a:ext cx="4887299" cy="1175727"/>
      </dsp:txXfrm>
    </dsp:sp>
    <dsp:sp modelId="{D4D56643-2C11-46E3-A880-F0E04BB8B723}">
      <dsp:nvSpPr>
        <dsp:cNvPr id="0" name=""/>
        <dsp:cNvSpPr/>
      </dsp:nvSpPr>
      <dsp:spPr>
        <a:xfrm>
          <a:off x="0" y="4411299"/>
          <a:ext cx="6245265" cy="1175727"/>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1AB9038-4880-443B-BB05-1E33218F1654}">
      <dsp:nvSpPr>
        <dsp:cNvPr id="0" name=""/>
        <dsp:cNvSpPr/>
      </dsp:nvSpPr>
      <dsp:spPr>
        <a:xfrm>
          <a:off x="355657" y="4675838"/>
          <a:ext cx="646650" cy="646650"/>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BADB6F63-2B91-48EE-9896-35C1B23F499A}">
      <dsp:nvSpPr>
        <dsp:cNvPr id="0" name=""/>
        <dsp:cNvSpPr/>
      </dsp:nvSpPr>
      <dsp:spPr>
        <a:xfrm>
          <a:off x="1357965" y="4411299"/>
          <a:ext cx="4887299" cy="117572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4431" tIns="124431" rIns="124431" bIns="124431" numCol="1" spcCol="1270" anchor="ctr" anchorCtr="0">
          <a:noAutofit/>
        </a:bodyPr>
        <a:lstStyle/>
        <a:p>
          <a:pPr marL="0" lvl="0" indent="0" algn="l" defTabSz="977900">
            <a:lnSpc>
              <a:spcPct val="90000"/>
            </a:lnSpc>
            <a:spcBef>
              <a:spcPct val="0"/>
            </a:spcBef>
            <a:spcAft>
              <a:spcPct val="35000"/>
            </a:spcAft>
            <a:buNone/>
          </a:pPr>
          <a:r>
            <a:rPr lang="en-GB" sz="2200" kern="1200"/>
            <a:t>Content of training</a:t>
          </a:r>
          <a:endParaRPr lang="en-US" sz="2200" kern="1200"/>
        </a:p>
      </dsp:txBody>
      <dsp:txXfrm>
        <a:off x="1357965" y="4411299"/>
        <a:ext cx="4887299" cy="1175727"/>
      </dsp:txXfrm>
    </dsp:sp>
  </dsp:spTree>
</dsp:drawing>
</file>

<file path=ppt/diagrams/drawing2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BAFA21D-220B-EC48-8224-CF85D7167530}">
      <dsp:nvSpPr>
        <dsp:cNvPr id="0" name=""/>
        <dsp:cNvSpPr/>
      </dsp:nvSpPr>
      <dsp:spPr>
        <a:xfrm>
          <a:off x="0" y="8543"/>
          <a:ext cx="6245265" cy="1282904"/>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4310" tIns="194310" rIns="194310" bIns="194310" numCol="1" spcCol="1270" anchor="ctr" anchorCtr="0">
          <a:noAutofit/>
        </a:bodyPr>
        <a:lstStyle/>
        <a:p>
          <a:pPr marL="0" lvl="0" indent="0" algn="l" defTabSz="2266950">
            <a:lnSpc>
              <a:spcPct val="90000"/>
            </a:lnSpc>
            <a:spcBef>
              <a:spcPct val="0"/>
            </a:spcBef>
            <a:spcAft>
              <a:spcPct val="35000"/>
            </a:spcAft>
            <a:buNone/>
          </a:pPr>
          <a:r>
            <a:rPr lang="en-GB" sz="5100" kern="1200"/>
            <a:t>Communication</a:t>
          </a:r>
          <a:endParaRPr lang="en-US" sz="5100" kern="1200"/>
        </a:p>
      </dsp:txBody>
      <dsp:txXfrm>
        <a:off x="62626" y="71169"/>
        <a:ext cx="6120013" cy="1157652"/>
      </dsp:txXfrm>
    </dsp:sp>
    <dsp:sp modelId="{9C5B80F6-AE0A-A044-A877-2117E485F5D1}">
      <dsp:nvSpPr>
        <dsp:cNvPr id="0" name=""/>
        <dsp:cNvSpPr/>
      </dsp:nvSpPr>
      <dsp:spPr>
        <a:xfrm>
          <a:off x="0" y="1438328"/>
          <a:ext cx="6245265" cy="1282904"/>
        </a:xfrm>
        <a:prstGeom prst="roundRect">
          <a:avLst/>
        </a:prstGeom>
        <a:solidFill>
          <a:schemeClr val="accent2">
            <a:hueOff val="-441124"/>
            <a:satOff val="497"/>
            <a:lumOff val="1177"/>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4310" tIns="194310" rIns="194310" bIns="194310" numCol="1" spcCol="1270" anchor="ctr" anchorCtr="0">
          <a:noAutofit/>
        </a:bodyPr>
        <a:lstStyle/>
        <a:p>
          <a:pPr marL="0" lvl="0" indent="0" algn="l" defTabSz="2266950">
            <a:lnSpc>
              <a:spcPct val="90000"/>
            </a:lnSpc>
            <a:spcBef>
              <a:spcPct val="0"/>
            </a:spcBef>
            <a:spcAft>
              <a:spcPct val="35000"/>
            </a:spcAft>
            <a:buNone/>
          </a:pPr>
          <a:r>
            <a:rPr lang="en-GB" sz="5100" kern="1200"/>
            <a:t>Trauma</a:t>
          </a:r>
          <a:endParaRPr lang="en-US" sz="5100" kern="1200"/>
        </a:p>
      </dsp:txBody>
      <dsp:txXfrm>
        <a:off x="62626" y="1500954"/>
        <a:ext cx="6120013" cy="1157652"/>
      </dsp:txXfrm>
    </dsp:sp>
    <dsp:sp modelId="{4A405B36-C1E9-0E4F-B951-13BE0F0E5576}">
      <dsp:nvSpPr>
        <dsp:cNvPr id="0" name=""/>
        <dsp:cNvSpPr/>
      </dsp:nvSpPr>
      <dsp:spPr>
        <a:xfrm>
          <a:off x="0" y="2868113"/>
          <a:ext cx="6245265" cy="1282904"/>
        </a:xfrm>
        <a:prstGeom prst="roundRect">
          <a:avLst/>
        </a:prstGeom>
        <a:solidFill>
          <a:schemeClr val="accent2">
            <a:hueOff val="-882249"/>
            <a:satOff val="995"/>
            <a:lumOff val="235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4310" tIns="194310" rIns="194310" bIns="194310" numCol="1" spcCol="1270" anchor="ctr" anchorCtr="0">
          <a:noAutofit/>
        </a:bodyPr>
        <a:lstStyle/>
        <a:p>
          <a:pPr marL="0" lvl="0" indent="0" algn="l" defTabSz="2266950">
            <a:lnSpc>
              <a:spcPct val="90000"/>
            </a:lnSpc>
            <a:spcBef>
              <a:spcPct val="0"/>
            </a:spcBef>
            <a:spcAft>
              <a:spcPct val="35000"/>
            </a:spcAft>
            <a:buNone/>
          </a:pPr>
          <a:r>
            <a:rPr lang="en-GB" sz="5100" kern="1200"/>
            <a:t>Diagnosis</a:t>
          </a:r>
          <a:endParaRPr lang="en-US" sz="5100" kern="1200"/>
        </a:p>
      </dsp:txBody>
      <dsp:txXfrm>
        <a:off x="62626" y="2930739"/>
        <a:ext cx="6120013" cy="1157652"/>
      </dsp:txXfrm>
    </dsp:sp>
    <dsp:sp modelId="{C10BB39E-1711-DD45-9C3F-032C023AA5C0}">
      <dsp:nvSpPr>
        <dsp:cNvPr id="0" name=""/>
        <dsp:cNvSpPr/>
      </dsp:nvSpPr>
      <dsp:spPr>
        <a:xfrm>
          <a:off x="0" y="4297898"/>
          <a:ext cx="6245265" cy="1282904"/>
        </a:xfrm>
        <a:prstGeom prst="roundRect">
          <a:avLst/>
        </a:prstGeom>
        <a:solidFill>
          <a:schemeClr val="accent2">
            <a:hueOff val="-1323373"/>
            <a:satOff val="1492"/>
            <a:lumOff val="353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4310" tIns="194310" rIns="194310" bIns="194310" numCol="1" spcCol="1270" anchor="ctr" anchorCtr="0">
          <a:noAutofit/>
        </a:bodyPr>
        <a:lstStyle/>
        <a:p>
          <a:pPr marL="0" lvl="0" indent="0" algn="l" defTabSz="2266950">
            <a:lnSpc>
              <a:spcPct val="90000"/>
            </a:lnSpc>
            <a:spcBef>
              <a:spcPct val="0"/>
            </a:spcBef>
            <a:spcAft>
              <a:spcPct val="35000"/>
            </a:spcAft>
            <a:buNone/>
          </a:pPr>
          <a:r>
            <a:rPr lang="en-GB" sz="5100" kern="1200"/>
            <a:t>Change perceptions</a:t>
          </a:r>
          <a:endParaRPr lang="en-US" sz="5100" kern="1200"/>
        </a:p>
      </dsp:txBody>
      <dsp:txXfrm>
        <a:off x="62626" y="4360524"/>
        <a:ext cx="6120013" cy="1157652"/>
      </dsp:txXfrm>
    </dsp:sp>
  </dsp:spTree>
</dsp:drawing>
</file>

<file path=ppt/diagrams/drawing2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E7D6F4A-40C0-A84D-90EF-D81B5F8A40A7}">
      <dsp:nvSpPr>
        <dsp:cNvPr id="0" name=""/>
        <dsp:cNvSpPr/>
      </dsp:nvSpPr>
      <dsp:spPr>
        <a:xfrm>
          <a:off x="42784" y="1327"/>
          <a:ext cx="2750247" cy="1650148"/>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ctr" defTabSz="1422400">
            <a:lnSpc>
              <a:spcPct val="90000"/>
            </a:lnSpc>
            <a:spcBef>
              <a:spcPct val="0"/>
            </a:spcBef>
            <a:spcAft>
              <a:spcPct val="35000"/>
            </a:spcAft>
            <a:buNone/>
          </a:pPr>
          <a:r>
            <a:rPr lang="en-GB" sz="3200" kern="1200"/>
            <a:t>Generalised</a:t>
          </a:r>
          <a:endParaRPr lang="en-US" sz="3200" kern="1200"/>
        </a:p>
      </dsp:txBody>
      <dsp:txXfrm>
        <a:off x="42784" y="1327"/>
        <a:ext cx="2750247" cy="1650148"/>
      </dsp:txXfrm>
    </dsp:sp>
    <dsp:sp modelId="{58AB4906-36C8-E74D-9424-6311C591A966}">
      <dsp:nvSpPr>
        <dsp:cNvPr id="0" name=""/>
        <dsp:cNvSpPr/>
      </dsp:nvSpPr>
      <dsp:spPr>
        <a:xfrm>
          <a:off x="3068057" y="1327"/>
          <a:ext cx="2750247" cy="1650148"/>
        </a:xfrm>
        <a:prstGeom prst="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ctr" defTabSz="1422400">
            <a:lnSpc>
              <a:spcPct val="90000"/>
            </a:lnSpc>
            <a:spcBef>
              <a:spcPct val="0"/>
            </a:spcBef>
            <a:spcAft>
              <a:spcPct val="35000"/>
            </a:spcAft>
            <a:buNone/>
          </a:pPr>
          <a:r>
            <a:rPr lang="en-GB" sz="3200" kern="1200"/>
            <a:t>No consistency</a:t>
          </a:r>
          <a:endParaRPr lang="en-US" sz="3200" kern="1200"/>
        </a:p>
      </dsp:txBody>
      <dsp:txXfrm>
        <a:off x="3068057" y="1327"/>
        <a:ext cx="2750247" cy="1650148"/>
      </dsp:txXfrm>
    </dsp:sp>
    <dsp:sp modelId="{8D98B632-E7D8-DF41-9EB4-9BE36128E701}">
      <dsp:nvSpPr>
        <dsp:cNvPr id="0" name=""/>
        <dsp:cNvSpPr/>
      </dsp:nvSpPr>
      <dsp:spPr>
        <a:xfrm>
          <a:off x="42784" y="1926500"/>
          <a:ext cx="2750247" cy="1650148"/>
        </a:xfrm>
        <a:prstGeom prst="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ctr" defTabSz="1422400">
            <a:lnSpc>
              <a:spcPct val="90000"/>
            </a:lnSpc>
            <a:spcBef>
              <a:spcPct val="0"/>
            </a:spcBef>
            <a:spcAft>
              <a:spcPct val="35000"/>
            </a:spcAft>
            <a:buNone/>
          </a:pPr>
          <a:r>
            <a:rPr lang="en-GB" sz="3200" kern="1200"/>
            <a:t>Less focus on e-learning</a:t>
          </a:r>
          <a:endParaRPr lang="en-US" sz="3200" kern="1200"/>
        </a:p>
      </dsp:txBody>
      <dsp:txXfrm>
        <a:off x="42784" y="1926500"/>
        <a:ext cx="2750247" cy="1650148"/>
      </dsp:txXfrm>
    </dsp:sp>
    <dsp:sp modelId="{A59E1E31-AD88-9146-B037-4A7B52B84614}">
      <dsp:nvSpPr>
        <dsp:cNvPr id="0" name=""/>
        <dsp:cNvSpPr/>
      </dsp:nvSpPr>
      <dsp:spPr>
        <a:xfrm>
          <a:off x="3068057" y="1926500"/>
          <a:ext cx="2750247" cy="1650148"/>
        </a:xfrm>
        <a:prstGeom prst="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ctr" defTabSz="1422400">
            <a:lnSpc>
              <a:spcPct val="90000"/>
            </a:lnSpc>
            <a:spcBef>
              <a:spcPct val="0"/>
            </a:spcBef>
            <a:spcAft>
              <a:spcPct val="35000"/>
            </a:spcAft>
            <a:buNone/>
          </a:pPr>
          <a:r>
            <a:rPr lang="en-GB" sz="3200" kern="1200"/>
            <a:t>Should focus on face-to-face</a:t>
          </a:r>
          <a:endParaRPr lang="en-US" sz="3200" kern="1200"/>
        </a:p>
      </dsp:txBody>
      <dsp:txXfrm>
        <a:off x="3068057" y="1926500"/>
        <a:ext cx="2750247" cy="1650148"/>
      </dsp:txXfrm>
    </dsp:sp>
    <dsp:sp modelId="{C0329AB8-9C33-F044-ABC6-38EDF75DD82E}">
      <dsp:nvSpPr>
        <dsp:cNvPr id="0" name=""/>
        <dsp:cNvSpPr/>
      </dsp:nvSpPr>
      <dsp:spPr>
        <a:xfrm>
          <a:off x="1555421" y="3851674"/>
          <a:ext cx="2750247" cy="1650148"/>
        </a:xfrm>
        <a:prstGeom prst="rect">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ctr" defTabSz="1422400">
            <a:lnSpc>
              <a:spcPct val="90000"/>
            </a:lnSpc>
            <a:spcBef>
              <a:spcPct val="0"/>
            </a:spcBef>
            <a:spcAft>
              <a:spcPct val="35000"/>
            </a:spcAft>
            <a:buNone/>
          </a:pPr>
          <a:r>
            <a:rPr lang="en-GB" sz="3200" kern="1200"/>
            <a:t>Shadow shifts</a:t>
          </a:r>
          <a:endParaRPr lang="en-US" sz="3200" kern="1200"/>
        </a:p>
      </dsp:txBody>
      <dsp:txXfrm>
        <a:off x="1555421" y="3851674"/>
        <a:ext cx="2750247" cy="1650148"/>
      </dsp:txXfrm>
    </dsp:sp>
  </dsp:spTree>
</dsp:drawing>
</file>

<file path=ppt/diagrams/drawing2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E42A7DF-6782-B74B-9CA3-F26CF8CAFC39}">
      <dsp:nvSpPr>
        <dsp:cNvPr id="0" name=""/>
        <dsp:cNvSpPr/>
      </dsp:nvSpPr>
      <dsp:spPr>
        <a:xfrm>
          <a:off x="3082131" y="0"/>
          <a:ext cx="4351338" cy="4351338"/>
        </a:xfrm>
        <a:prstGeom prst="diamond">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EF6C448-9348-FA45-B71A-7E79E75F80AC}">
      <dsp:nvSpPr>
        <dsp:cNvPr id="0" name=""/>
        <dsp:cNvSpPr/>
      </dsp:nvSpPr>
      <dsp:spPr>
        <a:xfrm>
          <a:off x="3495508" y="413377"/>
          <a:ext cx="1697021" cy="1697021"/>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kern="1200"/>
            <a:t>Pay increase</a:t>
          </a:r>
          <a:endParaRPr lang="en-US" sz="1800" kern="1200"/>
        </a:p>
      </dsp:txBody>
      <dsp:txXfrm>
        <a:off x="3578350" y="496219"/>
        <a:ext cx="1531337" cy="1531337"/>
      </dsp:txXfrm>
    </dsp:sp>
    <dsp:sp modelId="{5F81073F-6BEC-8B4A-8F70-55695C4BDCB3}">
      <dsp:nvSpPr>
        <dsp:cNvPr id="0" name=""/>
        <dsp:cNvSpPr/>
      </dsp:nvSpPr>
      <dsp:spPr>
        <a:xfrm>
          <a:off x="5323070" y="413377"/>
          <a:ext cx="1697021" cy="1697021"/>
        </a:xfrm>
        <a:prstGeom prst="round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kern="1200"/>
            <a:t>Level of responsibilities</a:t>
          </a:r>
          <a:endParaRPr lang="en-US" sz="1800" kern="1200"/>
        </a:p>
      </dsp:txBody>
      <dsp:txXfrm>
        <a:off x="5405912" y="496219"/>
        <a:ext cx="1531337" cy="1531337"/>
      </dsp:txXfrm>
    </dsp:sp>
    <dsp:sp modelId="{EE419726-17F3-3742-9A3A-4B0FF58D88E7}">
      <dsp:nvSpPr>
        <dsp:cNvPr id="0" name=""/>
        <dsp:cNvSpPr/>
      </dsp:nvSpPr>
      <dsp:spPr>
        <a:xfrm>
          <a:off x="3495508" y="2240939"/>
          <a:ext cx="1697021" cy="1697021"/>
        </a:xfrm>
        <a:prstGeom prst="round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kern="1200"/>
            <a:t>Undervalued</a:t>
          </a:r>
          <a:endParaRPr lang="en-US" sz="1800" kern="1200"/>
        </a:p>
      </dsp:txBody>
      <dsp:txXfrm>
        <a:off x="3578350" y="2323781"/>
        <a:ext cx="1531337" cy="1531337"/>
      </dsp:txXfrm>
    </dsp:sp>
    <dsp:sp modelId="{EA572647-A32F-3641-A887-E97175B9623B}">
      <dsp:nvSpPr>
        <dsp:cNvPr id="0" name=""/>
        <dsp:cNvSpPr/>
      </dsp:nvSpPr>
      <dsp:spPr>
        <a:xfrm>
          <a:off x="5323070" y="2240939"/>
          <a:ext cx="1697021" cy="1697021"/>
        </a:xfrm>
        <a:prstGeom prst="round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kern="1200"/>
            <a:t>Little recognition</a:t>
          </a:r>
          <a:endParaRPr lang="en-US" sz="1800" kern="1200"/>
        </a:p>
      </dsp:txBody>
      <dsp:txXfrm>
        <a:off x="5405912" y="2323781"/>
        <a:ext cx="1531337" cy="1531337"/>
      </dsp:txXfrm>
    </dsp:sp>
  </dsp:spTree>
</dsp:drawing>
</file>

<file path=ppt/diagrams/drawing2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2F0CDE1-B8A6-DC40-8272-798D90760DA5}">
      <dsp:nvSpPr>
        <dsp:cNvPr id="0" name=""/>
        <dsp:cNvSpPr/>
      </dsp:nvSpPr>
      <dsp:spPr>
        <a:xfrm>
          <a:off x="3080" y="587032"/>
          <a:ext cx="2444055" cy="1466433"/>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en-GB" sz="2800" kern="1200"/>
            <a:t>Small sample size</a:t>
          </a:r>
          <a:endParaRPr lang="en-US" sz="2800" kern="1200"/>
        </a:p>
      </dsp:txBody>
      <dsp:txXfrm>
        <a:off x="3080" y="587032"/>
        <a:ext cx="2444055" cy="1466433"/>
      </dsp:txXfrm>
    </dsp:sp>
    <dsp:sp modelId="{D752D3A3-00AC-E643-A5F6-12E8C37481D0}">
      <dsp:nvSpPr>
        <dsp:cNvPr id="0" name=""/>
        <dsp:cNvSpPr/>
      </dsp:nvSpPr>
      <dsp:spPr>
        <a:xfrm>
          <a:off x="2691541" y="587032"/>
          <a:ext cx="2444055" cy="1466433"/>
        </a:xfrm>
        <a:prstGeom prst="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en-GB" sz="2800" kern="1200"/>
            <a:t>One care company</a:t>
          </a:r>
          <a:endParaRPr lang="en-US" sz="2800" kern="1200"/>
        </a:p>
      </dsp:txBody>
      <dsp:txXfrm>
        <a:off x="2691541" y="587032"/>
        <a:ext cx="2444055" cy="1466433"/>
      </dsp:txXfrm>
    </dsp:sp>
    <dsp:sp modelId="{A1BF582B-0655-434C-B698-F2AD5A8CC7BE}">
      <dsp:nvSpPr>
        <dsp:cNvPr id="0" name=""/>
        <dsp:cNvSpPr/>
      </dsp:nvSpPr>
      <dsp:spPr>
        <a:xfrm>
          <a:off x="5380002" y="587032"/>
          <a:ext cx="2444055" cy="1466433"/>
        </a:xfrm>
        <a:prstGeom prst="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en-GB" sz="2800" kern="1200"/>
            <a:t>Biased responses</a:t>
          </a:r>
          <a:endParaRPr lang="en-US" sz="2800" kern="1200"/>
        </a:p>
      </dsp:txBody>
      <dsp:txXfrm>
        <a:off x="5380002" y="587032"/>
        <a:ext cx="2444055" cy="1466433"/>
      </dsp:txXfrm>
    </dsp:sp>
    <dsp:sp modelId="{2A813A62-04F0-1947-B15C-6B956C8BE550}">
      <dsp:nvSpPr>
        <dsp:cNvPr id="0" name=""/>
        <dsp:cNvSpPr/>
      </dsp:nvSpPr>
      <dsp:spPr>
        <a:xfrm>
          <a:off x="8068463" y="587032"/>
          <a:ext cx="2444055" cy="1466433"/>
        </a:xfrm>
        <a:prstGeom prst="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en-GB" sz="2800" kern="1200"/>
            <a:t>Participants known to interviewer</a:t>
          </a:r>
          <a:endParaRPr lang="en-US" sz="2800" kern="1200"/>
        </a:p>
      </dsp:txBody>
      <dsp:txXfrm>
        <a:off x="8068463" y="587032"/>
        <a:ext cx="2444055" cy="1466433"/>
      </dsp:txXfrm>
    </dsp:sp>
    <dsp:sp modelId="{130611D5-2428-1F4B-9AA1-2189E09FB0D6}">
      <dsp:nvSpPr>
        <dsp:cNvPr id="0" name=""/>
        <dsp:cNvSpPr/>
      </dsp:nvSpPr>
      <dsp:spPr>
        <a:xfrm>
          <a:off x="1347311" y="2297871"/>
          <a:ext cx="2444055" cy="1466433"/>
        </a:xfrm>
        <a:prstGeom prst="rect">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en-GB" sz="2800" kern="1200"/>
            <a:t>Scheduling</a:t>
          </a:r>
          <a:endParaRPr lang="en-US" sz="2800" kern="1200"/>
        </a:p>
      </dsp:txBody>
      <dsp:txXfrm>
        <a:off x="1347311" y="2297871"/>
        <a:ext cx="2444055" cy="1466433"/>
      </dsp:txXfrm>
    </dsp:sp>
    <dsp:sp modelId="{ECC03E28-CB02-7F44-B500-787E49F91B17}">
      <dsp:nvSpPr>
        <dsp:cNvPr id="0" name=""/>
        <dsp:cNvSpPr/>
      </dsp:nvSpPr>
      <dsp:spPr>
        <a:xfrm>
          <a:off x="4035772" y="2297871"/>
          <a:ext cx="2444055" cy="1466433"/>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en-GB" sz="2800" kern="1200"/>
            <a:t>Data Analysis</a:t>
          </a:r>
          <a:endParaRPr lang="en-US" sz="2800" kern="1200"/>
        </a:p>
      </dsp:txBody>
      <dsp:txXfrm>
        <a:off x="4035772" y="2297871"/>
        <a:ext cx="2444055" cy="1466433"/>
      </dsp:txXfrm>
    </dsp:sp>
    <dsp:sp modelId="{735330A3-6BED-0444-803B-D31651837BB0}">
      <dsp:nvSpPr>
        <dsp:cNvPr id="0" name=""/>
        <dsp:cNvSpPr/>
      </dsp:nvSpPr>
      <dsp:spPr>
        <a:xfrm>
          <a:off x="6724233" y="2297871"/>
          <a:ext cx="2444055" cy="1466433"/>
        </a:xfrm>
        <a:prstGeom prst="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en-GB" sz="2800" kern="1200"/>
            <a:t>Time consuiming</a:t>
          </a:r>
          <a:endParaRPr lang="en-US" sz="2800" kern="1200"/>
        </a:p>
      </dsp:txBody>
      <dsp:txXfrm>
        <a:off x="6724233" y="2297871"/>
        <a:ext cx="2444055" cy="1466433"/>
      </dsp:txXfrm>
    </dsp:sp>
  </dsp:spTree>
</dsp:drawing>
</file>

<file path=ppt/diagrams/drawing3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922FE15-3E9E-F74E-8CC0-665E195BAE87}">
      <dsp:nvSpPr>
        <dsp:cNvPr id="0" name=""/>
        <dsp:cNvSpPr/>
      </dsp:nvSpPr>
      <dsp:spPr>
        <a:xfrm>
          <a:off x="0" y="49313"/>
          <a:ext cx="6245265" cy="1305719"/>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8110" tIns="118110" rIns="118110" bIns="118110" numCol="1" spcCol="1270" anchor="ctr" anchorCtr="0">
          <a:noAutofit/>
        </a:bodyPr>
        <a:lstStyle/>
        <a:p>
          <a:pPr marL="0" lvl="0" indent="0" algn="l" defTabSz="1377950">
            <a:lnSpc>
              <a:spcPct val="90000"/>
            </a:lnSpc>
            <a:spcBef>
              <a:spcPct val="0"/>
            </a:spcBef>
            <a:spcAft>
              <a:spcPct val="35000"/>
            </a:spcAft>
            <a:buNone/>
          </a:pPr>
          <a:r>
            <a:rPr lang="en-GB" sz="3100" kern="1200"/>
            <a:t>Findings resonated with existing research</a:t>
          </a:r>
          <a:endParaRPr lang="en-US" sz="3100" kern="1200"/>
        </a:p>
      </dsp:txBody>
      <dsp:txXfrm>
        <a:off x="63740" y="113053"/>
        <a:ext cx="6117785" cy="1178239"/>
      </dsp:txXfrm>
    </dsp:sp>
    <dsp:sp modelId="{694B45F8-1035-8F46-ACEF-990A7692292A}">
      <dsp:nvSpPr>
        <dsp:cNvPr id="0" name=""/>
        <dsp:cNvSpPr/>
      </dsp:nvSpPr>
      <dsp:spPr>
        <a:xfrm>
          <a:off x="0" y="1444313"/>
          <a:ext cx="6245265" cy="1305719"/>
        </a:xfrm>
        <a:prstGeom prst="roundRect">
          <a:avLst/>
        </a:prstGeom>
        <a:solidFill>
          <a:schemeClr val="accent2">
            <a:hueOff val="-441124"/>
            <a:satOff val="497"/>
            <a:lumOff val="1177"/>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8110" tIns="118110" rIns="118110" bIns="118110" numCol="1" spcCol="1270" anchor="ctr" anchorCtr="0">
          <a:noAutofit/>
        </a:bodyPr>
        <a:lstStyle/>
        <a:p>
          <a:pPr marL="0" lvl="0" indent="0" algn="l" defTabSz="1377950">
            <a:lnSpc>
              <a:spcPct val="90000"/>
            </a:lnSpc>
            <a:spcBef>
              <a:spcPct val="0"/>
            </a:spcBef>
            <a:spcAft>
              <a:spcPct val="35000"/>
            </a:spcAft>
            <a:buNone/>
          </a:pPr>
          <a:r>
            <a:rPr lang="en-GB" sz="3100" kern="1200"/>
            <a:t>Need for more research in this area</a:t>
          </a:r>
          <a:endParaRPr lang="en-US" sz="3100" kern="1200"/>
        </a:p>
      </dsp:txBody>
      <dsp:txXfrm>
        <a:off x="63740" y="1508053"/>
        <a:ext cx="6117785" cy="1178239"/>
      </dsp:txXfrm>
    </dsp:sp>
    <dsp:sp modelId="{76F3C91B-FE8B-8C4C-915A-20FC40D860EE}">
      <dsp:nvSpPr>
        <dsp:cNvPr id="0" name=""/>
        <dsp:cNvSpPr/>
      </dsp:nvSpPr>
      <dsp:spPr>
        <a:xfrm>
          <a:off x="0" y="2839313"/>
          <a:ext cx="6245265" cy="1305719"/>
        </a:xfrm>
        <a:prstGeom prst="roundRect">
          <a:avLst/>
        </a:prstGeom>
        <a:solidFill>
          <a:schemeClr val="accent2">
            <a:hueOff val="-882249"/>
            <a:satOff val="995"/>
            <a:lumOff val="235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8110" tIns="118110" rIns="118110" bIns="118110" numCol="1" spcCol="1270" anchor="ctr" anchorCtr="0">
          <a:noAutofit/>
        </a:bodyPr>
        <a:lstStyle/>
        <a:p>
          <a:pPr marL="0" lvl="0" indent="0" algn="l" defTabSz="1377950">
            <a:lnSpc>
              <a:spcPct val="90000"/>
            </a:lnSpc>
            <a:spcBef>
              <a:spcPct val="0"/>
            </a:spcBef>
            <a:spcAft>
              <a:spcPct val="35000"/>
            </a:spcAft>
            <a:buNone/>
          </a:pPr>
          <a:r>
            <a:rPr lang="en-GB" sz="3100" kern="1200"/>
            <a:t>More consistent approach</a:t>
          </a:r>
          <a:endParaRPr lang="en-US" sz="3100" kern="1200"/>
        </a:p>
      </dsp:txBody>
      <dsp:txXfrm>
        <a:off x="63740" y="2903053"/>
        <a:ext cx="6117785" cy="1178239"/>
      </dsp:txXfrm>
    </dsp:sp>
    <dsp:sp modelId="{FD88AFBC-3CD4-774A-BCEF-11F87C0631B5}">
      <dsp:nvSpPr>
        <dsp:cNvPr id="0" name=""/>
        <dsp:cNvSpPr/>
      </dsp:nvSpPr>
      <dsp:spPr>
        <a:xfrm>
          <a:off x="0" y="4234313"/>
          <a:ext cx="6245265" cy="1305719"/>
        </a:xfrm>
        <a:prstGeom prst="roundRect">
          <a:avLst/>
        </a:prstGeom>
        <a:solidFill>
          <a:schemeClr val="accent2">
            <a:hueOff val="-1323373"/>
            <a:satOff val="1492"/>
            <a:lumOff val="353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8110" tIns="118110" rIns="118110" bIns="118110" numCol="1" spcCol="1270" anchor="ctr" anchorCtr="0">
          <a:noAutofit/>
        </a:bodyPr>
        <a:lstStyle/>
        <a:p>
          <a:pPr marL="0" lvl="0" indent="0" algn="l" defTabSz="1377950">
            <a:lnSpc>
              <a:spcPct val="90000"/>
            </a:lnSpc>
            <a:spcBef>
              <a:spcPct val="0"/>
            </a:spcBef>
            <a:spcAft>
              <a:spcPct val="35000"/>
            </a:spcAft>
            <a:buNone/>
          </a:pPr>
          <a:r>
            <a:rPr lang="en-GB" sz="3100" kern="1200"/>
            <a:t>MDT</a:t>
          </a:r>
          <a:endParaRPr lang="en-US" sz="3100" kern="1200"/>
        </a:p>
      </dsp:txBody>
      <dsp:txXfrm>
        <a:off x="63740" y="4298053"/>
        <a:ext cx="6117785" cy="1178239"/>
      </dsp:txXfrm>
    </dsp:sp>
  </dsp:spTree>
</dsp:drawing>
</file>

<file path=ppt/diagrams/drawing3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7CA7E4D-7EAD-4C5B-8031-20F94C176620}">
      <dsp:nvSpPr>
        <dsp:cNvPr id="0" name=""/>
        <dsp:cNvSpPr/>
      </dsp:nvSpPr>
      <dsp:spPr>
        <a:xfrm>
          <a:off x="748885" y="62140"/>
          <a:ext cx="1383691" cy="1383691"/>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AA6514C-79D0-46CD-8833-D8BB2F723F8C}">
      <dsp:nvSpPr>
        <dsp:cNvPr id="0" name=""/>
        <dsp:cNvSpPr/>
      </dsp:nvSpPr>
      <dsp:spPr>
        <a:xfrm>
          <a:off x="1043770" y="357025"/>
          <a:ext cx="793921" cy="793921"/>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10B2692-54B4-4D06-AF45-6EA361094540}">
      <dsp:nvSpPr>
        <dsp:cNvPr id="0" name=""/>
        <dsp:cNvSpPr/>
      </dsp:nvSpPr>
      <dsp:spPr>
        <a:xfrm>
          <a:off x="306558" y="1876817"/>
          <a:ext cx="2268346"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933450">
            <a:lnSpc>
              <a:spcPct val="100000"/>
            </a:lnSpc>
            <a:spcBef>
              <a:spcPct val="0"/>
            </a:spcBef>
            <a:spcAft>
              <a:spcPct val="35000"/>
            </a:spcAft>
            <a:buNone/>
            <a:defRPr cap="all"/>
          </a:pPr>
          <a:r>
            <a:rPr lang="en-US" sz="2100" kern="1200"/>
            <a:t>NEGATIVE</a:t>
          </a:r>
        </a:p>
      </dsp:txBody>
      <dsp:txXfrm>
        <a:off x="306558" y="1876817"/>
        <a:ext cx="2268346" cy="720000"/>
      </dsp:txXfrm>
    </dsp:sp>
    <dsp:sp modelId="{84D19EFC-9A82-43EC-9F87-F048B989B887}">
      <dsp:nvSpPr>
        <dsp:cNvPr id="0" name=""/>
        <dsp:cNvSpPr/>
      </dsp:nvSpPr>
      <dsp:spPr>
        <a:xfrm>
          <a:off x="3414192" y="62140"/>
          <a:ext cx="1383691" cy="1383691"/>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DE0FB08-8844-402E-B65E-91527CBAEFD0}">
      <dsp:nvSpPr>
        <dsp:cNvPr id="0" name=""/>
        <dsp:cNvSpPr/>
      </dsp:nvSpPr>
      <dsp:spPr>
        <a:xfrm>
          <a:off x="3709077" y="357025"/>
          <a:ext cx="793921" cy="793921"/>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DFFE3A5-FF97-42FE-90B4-D0D472243369}">
      <dsp:nvSpPr>
        <dsp:cNvPr id="0" name=""/>
        <dsp:cNvSpPr/>
      </dsp:nvSpPr>
      <dsp:spPr>
        <a:xfrm>
          <a:off x="2971865" y="1876817"/>
          <a:ext cx="2268346"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933450">
            <a:lnSpc>
              <a:spcPct val="100000"/>
            </a:lnSpc>
            <a:spcBef>
              <a:spcPct val="0"/>
            </a:spcBef>
            <a:spcAft>
              <a:spcPct val="35000"/>
            </a:spcAft>
            <a:buNone/>
            <a:defRPr cap="all"/>
          </a:pPr>
          <a:r>
            <a:rPr lang="en-US" sz="2100" kern="1200"/>
            <a:t>SELF-DOUBT</a:t>
          </a:r>
        </a:p>
      </dsp:txBody>
      <dsp:txXfrm>
        <a:off x="2971865" y="1876817"/>
        <a:ext cx="2268346" cy="720000"/>
      </dsp:txXfrm>
    </dsp:sp>
    <dsp:sp modelId="{B96EE803-B024-4466-8BF0-92A228D3F08B}">
      <dsp:nvSpPr>
        <dsp:cNvPr id="0" name=""/>
        <dsp:cNvSpPr/>
      </dsp:nvSpPr>
      <dsp:spPr>
        <a:xfrm>
          <a:off x="748885" y="3163903"/>
          <a:ext cx="1383691" cy="1383691"/>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71CF4BA-1964-42CC-B9F7-2B76E54F9336}">
      <dsp:nvSpPr>
        <dsp:cNvPr id="0" name=""/>
        <dsp:cNvSpPr/>
      </dsp:nvSpPr>
      <dsp:spPr>
        <a:xfrm>
          <a:off x="1043770" y="3458788"/>
          <a:ext cx="793921" cy="793921"/>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E0898DD-1985-4A45-9380-8D599D1FFC88}">
      <dsp:nvSpPr>
        <dsp:cNvPr id="0" name=""/>
        <dsp:cNvSpPr/>
      </dsp:nvSpPr>
      <dsp:spPr>
        <a:xfrm>
          <a:off x="306558" y="4978580"/>
          <a:ext cx="2268346"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933450">
            <a:lnSpc>
              <a:spcPct val="100000"/>
            </a:lnSpc>
            <a:spcBef>
              <a:spcPct val="0"/>
            </a:spcBef>
            <a:spcAft>
              <a:spcPct val="35000"/>
            </a:spcAft>
            <a:buNone/>
            <a:defRPr cap="all"/>
          </a:pPr>
          <a:r>
            <a:rPr lang="en-US" sz="2100" kern="1200"/>
            <a:t>STRESS</a:t>
          </a:r>
        </a:p>
      </dsp:txBody>
      <dsp:txXfrm>
        <a:off x="306558" y="4978580"/>
        <a:ext cx="2268346" cy="720000"/>
      </dsp:txXfrm>
    </dsp:sp>
    <dsp:sp modelId="{C040350E-6C5F-4133-ABE7-155F8D73DA3E}">
      <dsp:nvSpPr>
        <dsp:cNvPr id="0" name=""/>
        <dsp:cNvSpPr/>
      </dsp:nvSpPr>
      <dsp:spPr>
        <a:xfrm>
          <a:off x="3414192" y="3163903"/>
          <a:ext cx="1383691" cy="1383691"/>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66A772A-116C-49CA-A0BF-90F9F84EBCF6}">
      <dsp:nvSpPr>
        <dsp:cNvPr id="0" name=""/>
        <dsp:cNvSpPr/>
      </dsp:nvSpPr>
      <dsp:spPr>
        <a:xfrm>
          <a:off x="3709077" y="3458788"/>
          <a:ext cx="793921" cy="793921"/>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816E25A-8FD7-4FC0-825B-17AC948992B2}">
      <dsp:nvSpPr>
        <dsp:cNvPr id="0" name=""/>
        <dsp:cNvSpPr/>
      </dsp:nvSpPr>
      <dsp:spPr>
        <a:xfrm>
          <a:off x="2971865" y="4978580"/>
          <a:ext cx="2268346"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933450">
            <a:lnSpc>
              <a:spcPct val="100000"/>
            </a:lnSpc>
            <a:spcBef>
              <a:spcPct val="0"/>
            </a:spcBef>
            <a:spcAft>
              <a:spcPct val="35000"/>
            </a:spcAft>
            <a:buNone/>
            <a:defRPr cap="all"/>
          </a:pPr>
          <a:r>
            <a:rPr lang="en-US" sz="2100" kern="1200"/>
            <a:t>TIME MANAGEMENT</a:t>
          </a:r>
        </a:p>
      </dsp:txBody>
      <dsp:txXfrm>
        <a:off x="2971865" y="4978580"/>
        <a:ext cx="2268346" cy="720000"/>
      </dsp:txXfrm>
    </dsp:sp>
  </dsp:spTree>
</dsp:drawing>
</file>

<file path=ppt/diagrams/layout1.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2.xml><?xml version="1.0" encoding="utf-8"?>
<dgm:layoutDef xmlns:dgm="http://schemas.openxmlformats.org/drawingml/2006/diagram" xmlns:a="http://schemas.openxmlformats.org/drawingml/2006/main" uniqueId="urn:microsoft.com/office/officeart/2018/5/layout/IconLeafLabelList">
  <dgm:title val="Icon Leaf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4"/>
          <dgm:constr type="h" for="des" forName="compNode" op="equ"/>
          <dgm:constr type="h" for="des" forName="textRect" op="equ"/>
        </dgm:constrLst>
      </dgm:if>
      <dgm:if name="Name5" axis="ch" ptType="node" func="cnt" op="lte" val="3">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0"/>
          <dgm:constr type="h" for="des" forName="compNode" op="equ"/>
          <dgm:constr type="h" for="des" forName="textRect" op="equ"/>
        </dgm:constrLst>
      </dgm:if>
      <dgm:if name="Name6"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2"/>
          <dgm:constr type="h" for="des" forName="compNode" op="equ"/>
          <dgm:constr type="h" for="des" forName="textRect" op="equ"/>
        </dgm:constrLst>
      </dgm:if>
      <dgm:else name="Name7">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8" axis="ch" ptType="node">
      <dgm:layoutNode name="compNode">
        <dgm:alg type="composite"/>
        <dgm:shape xmlns:r="http://schemas.openxmlformats.org/officeDocument/2006/relationships" r:blip="">
          <dgm:adjLst/>
        </dgm:shape>
        <dgm:presOf axis="self"/>
        <dgm:constrLst>
          <dgm:constr type="w" for="ch" forName="iconBgRect" refType="w" fact="0.61"/>
          <dgm:constr type="h" for="ch" forName="iconBgRect" refType="w" refFor="ch" refForName="iconBgRect"/>
          <dgm:constr type="t" for="ch" forName="iconBgRect"/>
          <dgm:constr type="ctrX" for="ch" forName="iconBgRect" refType="w" fact="0.5"/>
          <dgm:constr type="w" for="ch" forName="iconRect" refType="w" fact="0.35"/>
          <dgm:constr type="h" for="ch" forName="iconRect" refType="w" refFor="ch" refForName="iconRect"/>
          <dgm:constr type="ctrX" for="ch" forName="iconRect" refType="ctrX" refFor="ch" refForName="iconBgRect"/>
          <dgm:constr type="ctrY" for="ch" forName="iconRect" refType="ctrY" refFor="ch" refForName="iconBgRect"/>
          <dgm:constr type="h" for="ch" forName="spaceRect" refType="w" fact="0.19"/>
          <dgm:constr type="w" for="ch" forName="spaceRect" refType="w"/>
          <dgm:constr type="l" for="ch" forName="spaceRect"/>
          <dgm:constr type="t" for="ch" forName="spaceRect" refType="b" refFor="ch" refForName="iconBg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BgRect" styleLbl="bgShp">
          <dgm:alg type="sp"/>
          <dgm:shape xmlns:r="http://schemas.openxmlformats.org/officeDocument/2006/relationships" type="round2DiagRect" r:blip="">
            <dgm:adjLst/>
            <dgm:extLst>
              <a:ext uri="{B698B0E9-8C71-41B9-8309-B3DCBF30829C}">
                <dgm1612:spPr xmlns:dgm1612="http://schemas.microsoft.com/office/drawing/2016/12/diagram">
                  <a:prstGeom prst="round2DiagRect">
                    <a:avLst>
                      <a:gd name="adj1" fmla="val 29727"/>
                      <a:gd name="adj2" fmla="val 0"/>
                    </a:avLst>
                  </a:prstGeom>
                </dgm1612:spPr>
              </a:ext>
            </dgm:ext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9"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defRPr cap="all"/>
        </a:lvl1pPr>
      </dgm1612:lstStyle>
    </a:ext>
  </dgm:extLst>
</dgm:layoutDef>
</file>

<file path=ppt/diagrams/layout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6.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8.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9.xml><?xml version="1.0" encoding="utf-8"?>
<dgm:layoutDef xmlns:dgm="http://schemas.openxmlformats.org/drawingml/2006/diagram" xmlns:a="http://schemas.openxmlformats.org/drawingml/2006/main" uniqueId="urn:microsoft.com/office/officeart/2016/7/layout/RepeatingBendingProcessNew">
  <dgm:title val="Repeating Bending Process New"/>
  <dgm:desc val=""/>
  <dgm:catLst>
    <dgm:cat type="process" pri="5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axis="self" func="var" arg="dir" op="equ" val="norm">
        <dgm:alg type="snake">
          <dgm:param type="grDir" val="tL"/>
          <dgm:param type="flowDir" val="row"/>
          <dgm:param type="contDir" val="sameDir"/>
          <dgm:param type="bkpt" val="endCnv"/>
        </dgm:alg>
      </dgm:if>
      <dgm:else name="Name3">
        <dgm:alg type="snake">
          <dgm:param type="grDir" val="tR"/>
          <dgm:param type="flowDir" val="row"/>
          <dgm:param type="contDir" val="sameDir"/>
          <dgm:param type="bkpt" val="endCnv"/>
        </dgm:alg>
      </dgm:else>
    </dgm:choose>
    <dgm:shape xmlns:r="http://schemas.openxmlformats.org/officeDocument/2006/relationships" r:blip="">
      <dgm:adjLst/>
    </dgm:shape>
    <dgm:presOf/>
    <dgm:constrLst>
      <dgm:constr type="w" for="ch" ptType="node" refType="w"/>
      <dgm:constr type="w" for="ch" forName="sibTrans" refType="w" refFor="ch" refPtType="node" op="equ" fact="0.23"/>
      <dgm:constr type="sp" refType="w" refFor="ch" refForName="sibTrans" op="equ"/>
      <dgm:constr type="userB" for="des" forName="connectorText" refType="sp"/>
      <dgm:constr type="primFontSz" for="ch" ptType="node" op="equ" val="65"/>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ect" r:blip="">
          <dgm:adjLst/>
        </dgm:shape>
        <dgm:presOf axis="desOrSelf" ptType="node"/>
        <dgm:constrLst>
          <dgm:constr type="h" refType="w" fact="0.6"/>
          <dgm:constr type="tMarg" refType="h" fact="0.243"/>
          <dgm:constr type="bMarg" refType="h" fact="0.243"/>
          <dgm:constr type="lMarg" refType="w" fact="0.1389"/>
          <dgm:constr type="rMarg" refType="w" fact="0.1389"/>
        </dgm:constrLst>
        <dgm:ruleLst>
          <dgm:rule type="primFontSz" val="12" fact="NaN" max="NaN"/>
        </dgm:ruleLst>
      </dgm:layoutNode>
      <dgm:forEach name="sibTransForEach" axis="followSib" ptType="sibTrans" cnt="1">
        <dgm:layoutNode name="sibTrans">
          <dgm:choose name="Name4">
            <dgm:if name="Name5" axis="self" func="var" arg="dir" op="equ" val="norm">
              <dgm:alg type="conn">
                <dgm:param type="connRout" val="bend"/>
                <dgm:param type="dim" val="1D"/>
                <dgm:param type="begPts" val="midR bCtr"/>
                <dgm:param type="endPts" val="midL tCtr"/>
              </dgm:alg>
            </dgm:if>
            <dgm:else name="Name6">
              <dgm:alg type="conn">
                <dgm:param type="connRout" val="bend"/>
                <dgm:param type="dim" val="1D"/>
                <dgm:param type="begPts" val="midL bCtr"/>
                <dgm:param type="endPts" val="midR tCtr"/>
              </dgm:alg>
            </dgm:else>
          </dgm:choose>
          <dgm:shape xmlns:r="http://schemas.openxmlformats.org/officeDocument/2006/relationships" type="conn" r:blip="" zOrderOff="-2">
            <dgm:adjLst/>
          </dgm:shape>
          <dgm:presOf axis="self"/>
          <dgm:constrLst>
            <dgm:constr type="begPad" val="-0.05"/>
            <dgm:constr type="endPad" val="0.9"/>
            <dgm:constr type="userA" for="ch" refType="connDist"/>
          </dgm:constrLst>
          <dgm:ruleLst/>
          <dgm:layoutNode name="connectorText">
            <dgm:alg type="tx">
              <dgm:param type="autoTxRot" val="upr"/>
            </dgm:alg>
            <dgm:shape xmlns:r="http://schemas.openxmlformats.org/officeDocument/2006/relationships" type="rect" r:blip="" hideGeom="1">
              <dgm:adjLst/>
            </dgm:shape>
            <dgm:presOf axis="self"/>
            <dgm:constrLst>
              <dgm:constr type="userA"/>
              <dgm:constr type="userB"/>
              <dgm:constr type="w" refType="userA" fact="0.05"/>
              <dgm:constr type="h" refType="userB" fact="0.01"/>
              <dgm:constr type="lMarg" val="1"/>
              <dgm:constr type="rMarg" val="1"/>
              <dgm:constr type="tMarg"/>
              <dgm:constr type="bMarg"/>
            </dgm:constrLst>
            <dgm:ruleLst>
              <dgm:rule type="w" val="NaN" fact="0.6" max="NaN"/>
              <dgm:rule type="h" val="NaN" fact="0.6" max="NaN"/>
              <dgm:rule type="primFontSz" val="5" fact="NaN" max="NaN"/>
            </dgm:ruleLst>
          </dgm:layoutNode>
        </dgm:layoutNode>
      </dgm:forEach>
    </dgm:forEach>
  </dgm:layoutNode>
</dgm:layoutDef>
</file>

<file path=ppt/diagrams/layout10.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11.xml><?xml version="1.0" encoding="utf-8"?>
<dgm:layoutDef xmlns:dgm="http://schemas.openxmlformats.org/drawingml/2006/diagram" xmlns:a="http://schemas.openxmlformats.org/drawingml/2006/main" uniqueId="urn:microsoft.com/office/officeart/2016/7/layout/RepeatingBendingProcessNew">
  <dgm:title val="Repeating Bending Process New"/>
  <dgm:desc val=""/>
  <dgm:catLst>
    <dgm:cat type="process" pri="5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axis="self" func="var" arg="dir" op="equ" val="norm">
        <dgm:alg type="snake">
          <dgm:param type="grDir" val="tL"/>
          <dgm:param type="flowDir" val="row"/>
          <dgm:param type="contDir" val="sameDir"/>
          <dgm:param type="bkpt" val="endCnv"/>
        </dgm:alg>
      </dgm:if>
      <dgm:else name="Name3">
        <dgm:alg type="snake">
          <dgm:param type="grDir" val="tR"/>
          <dgm:param type="flowDir" val="row"/>
          <dgm:param type="contDir" val="sameDir"/>
          <dgm:param type="bkpt" val="endCnv"/>
        </dgm:alg>
      </dgm:else>
    </dgm:choose>
    <dgm:shape xmlns:r="http://schemas.openxmlformats.org/officeDocument/2006/relationships" r:blip="">
      <dgm:adjLst/>
    </dgm:shape>
    <dgm:presOf/>
    <dgm:constrLst>
      <dgm:constr type="w" for="ch" ptType="node" refType="w"/>
      <dgm:constr type="w" for="ch" forName="sibTrans" refType="w" refFor="ch" refPtType="node" op="equ" fact="0.23"/>
      <dgm:constr type="sp" refType="w" refFor="ch" refForName="sibTrans" op="equ"/>
      <dgm:constr type="userB" for="des" forName="connectorText" refType="sp"/>
      <dgm:constr type="primFontSz" for="ch" ptType="node" op="equ" val="65"/>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ect" r:blip="">
          <dgm:adjLst/>
        </dgm:shape>
        <dgm:presOf axis="desOrSelf" ptType="node"/>
        <dgm:constrLst>
          <dgm:constr type="h" refType="w" fact="0.6"/>
          <dgm:constr type="tMarg" refType="h" fact="0.243"/>
          <dgm:constr type="bMarg" refType="h" fact="0.243"/>
          <dgm:constr type="lMarg" refType="w" fact="0.1389"/>
          <dgm:constr type="rMarg" refType="w" fact="0.1389"/>
        </dgm:constrLst>
        <dgm:ruleLst>
          <dgm:rule type="primFontSz" val="12" fact="NaN" max="NaN"/>
        </dgm:ruleLst>
      </dgm:layoutNode>
      <dgm:forEach name="sibTransForEach" axis="followSib" ptType="sibTrans" cnt="1">
        <dgm:layoutNode name="sibTrans">
          <dgm:choose name="Name4">
            <dgm:if name="Name5" axis="self" func="var" arg="dir" op="equ" val="norm">
              <dgm:alg type="conn">
                <dgm:param type="connRout" val="bend"/>
                <dgm:param type="dim" val="1D"/>
                <dgm:param type="begPts" val="midR bCtr"/>
                <dgm:param type="endPts" val="midL tCtr"/>
              </dgm:alg>
            </dgm:if>
            <dgm:else name="Name6">
              <dgm:alg type="conn">
                <dgm:param type="connRout" val="bend"/>
                <dgm:param type="dim" val="1D"/>
                <dgm:param type="begPts" val="midL bCtr"/>
                <dgm:param type="endPts" val="midR tCtr"/>
              </dgm:alg>
            </dgm:else>
          </dgm:choose>
          <dgm:shape xmlns:r="http://schemas.openxmlformats.org/officeDocument/2006/relationships" type="conn" r:blip="" zOrderOff="-2">
            <dgm:adjLst/>
          </dgm:shape>
          <dgm:presOf axis="self"/>
          <dgm:constrLst>
            <dgm:constr type="begPad" val="-0.05"/>
            <dgm:constr type="endPad" val="0.9"/>
            <dgm:constr type="userA" for="ch" refType="connDist"/>
          </dgm:constrLst>
          <dgm:ruleLst/>
          <dgm:layoutNode name="connectorText">
            <dgm:alg type="tx">
              <dgm:param type="autoTxRot" val="upr"/>
            </dgm:alg>
            <dgm:shape xmlns:r="http://schemas.openxmlformats.org/officeDocument/2006/relationships" type="rect" r:blip="" hideGeom="1">
              <dgm:adjLst/>
            </dgm:shape>
            <dgm:presOf axis="self"/>
            <dgm:constrLst>
              <dgm:constr type="userA"/>
              <dgm:constr type="userB"/>
              <dgm:constr type="w" refType="userA" fact="0.05"/>
              <dgm:constr type="h" refType="userB" fact="0.01"/>
              <dgm:constr type="lMarg" val="1"/>
              <dgm:constr type="rMarg" val="1"/>
              <dgm:constr type="tMarg"/>
              <dgm:constr type="bMarg"/>
            </dgm:constrLst>
            <dgm:ruleLst>
              <dgm:rule type="w" val="NaN" fact="0.6" max="NaN"/>
              <dgm:rule type="h" val="NaN" fact="0.6" max="NaN"/>
              <dgm:rule type="primFontSz" val="5" fact="NaN" max="NaN"/>
            </dgm:ruleLst>
          </dgm:layoutNode>
        </dgm:layoutNode>
      </dgm:forEach>
    </dgm:forEach>
  </dgm:layoutNode>
</dgm:layoutDef>
</file>

<file path=ppt/diagrams/layout12.xml><?xml version="1.0" encoding="utf-8"?>
<dgm:layoutDef xmlns:dgm="http://schemas.openxmlformats.org/drawingml/2006/diagram" xmlns:a="http://schemas.openxmlformats.org/drawingml/2006/main" uniqueId="urn:microsoft.com/office/officeart/2005/8/layout/matrix3">
  <dgm:title val=""/>
  <dgm:desc val=""/>
  <dgm:catLst>
    <dgm:cat type="matrix" pri="1000"/>
    <dgm:cat type="convert" pri="18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0" destOrd="0"/>
        <dgm:cxn modelId="8" srcId="0" destId="4" srcOrd="1" destOrd="0"/>
      </dgm:cxnLst>
      <dgm:bg/>
      <dgm:whole/>
    </dgm:dataModel>
  </dgm:sampData>
  <dgm:styleData useDef="1">
    <dgm:dataModel>
      <dgm:ptLst/>
      <dgm:bg/>
      <dgm:whole/>
    </dgm:dataModel>
  </dgm:styleData>
  <dgm:clrData useDef="1">
    <dgm:dataModel>
      <dgm:ptLst/>
      <dgm:bg/>
      <dgm:whole/>
    </dgm:dataModel>
  </dgm:clrData>
  <dgm:layoutNode name="matrix">
    <dgm:varLst>
      <dgm:chMax val="1"/>
      <dgm:dir/>
      <dgm:resizeHandles val="exact"/>
    </dgm:varLst>
    <dgm:alg type="composite">
      <dgm:param type="ar" val="1"/>
    </dgm:alg>
    <dgm:shape xmlns:r="http://schemas.openxmlformats.org/officeDocument/2006/relationships" r:blip="">
      <dgm:adjLst/>
    </dgm:shape>
    <dgm:presOf/>
    <dgm:choose name="Name0">
      <dgm:if name="Name1" func="var" arg="dir" op="equ" val="norm">
        <dgm:constrLst>
          <dgm:constr type="w" for="ch" forName="diamond" refType="w"/>
          <dgm:constr type="h" for="ch" forName="diamond" refType="h"/>
          <dgm:constr type="w" for="ch" forName="quad1" refType="w" fact="0.39"/>
          <dgm:constr type="h" for="ch" forName="quad1" refType="h" fact="0.39"/>
          <dgm:constr type="ctrX" for="ch" forName="quad1" refType="w" fact="0.29"/>
          <dgm:constr type="ctrY" for="ch" forName="quad1" refType="h" fact="0.29"/>
          <dgm:constr type="w" for="ch" forName="quad2" refType="w" fact="0.39"/>
          <dgm:constr type="h" for="ch" forName="quad2" refType="h" fact="0.39"/>
          <dgm:constr type="ctrX" for="ch" forName="quad2" refType="w" fact="0.71"/>
          <dgm:constr type="ctrY" for="ch" forName="quad2" refType="h" fact="0.29"/>
          <dgm:constr type="w" for="ch" forName="quad3" refType="w" fact="0.39"/>
          <dgm:constr type="h" for="ch" forName="quad3" refType="h" fact="0.39"/>
          <dgm:constr type="ctrX" for="ch" forName="quad3" refType="w" fact="0.29"/>
          <dgm:constr type="ctrY" for="ch" forName="quad3" refType="h" fact="0.71"/>
          <dgm:constr type="w" for="ch" forName="quad4" refType="w" fact="0.39"/>
          <dgm:constr type="h" for="ch" forName="quad4" refType="h" fact="0.39"/>
          <dgm:constr type="ctrX" for="ch" forName="quad4" refType="w" fact="0.71"/>
          <dgm:constr type="ctrY" for="ch" forName="quad4" refType="h" fact="0.71"/>
          <dgm:constr type="primFontSz" for="des" ptType="node" op="equ" val="65"/>
        </dgm:constrLst>
      </dgm:if>
      <dgm:else name="Name2">
        <dgm:constrLst>
          <dgm:constr type="w" for="ch" forName="diamond" refType="w"/>
          <dgm:constr type="h" for="ch" forName="diamond" refType="h"/>
          <dgm:constr type="w" for="ch" forName="quad1" refType="w" fact="0.39"/>
          <dgm:constr type="h" for="ch" forName="quad1" refType="h" fact="0.39"/>
          <dgm:constr type="ctrX" for="ch" forName="quad1" refType="w" fact="0.71"/>
          <dgm:constr type="ctrY" for="ch" forName="quad1" refType="h" fact="0.29"/>
          <dgm:constr type="w" for="ch" forName="quad2" refType="w" fact="0.39"/>
          <dgm:constr type="h" for="ch" forName="quad2" refType="h" fact="0.39"/>
          <dgm:constr type="ctrX" for="ch" forName="quad2" refType="w" fact="0.29"/>
          <dgm:constr type="ctrY" for="ch" forName="quad2" refType="h" fact="0.29"/>
          <dgm:constr type="w" for="ch" forName="quad3" refType="w" fact="0.39"/>
          <dgm:constr type="h" for="ch" forName="quad3" refType="h" fact="0.39"/>
          <dgm:constr type="ctrX" for="ch" forName="quad3" refType="w" fact="0.71"/>
          <dgm:constr type="ctrY" for="ch" forName="quad3" refType="h" fact="0.71"/>
          <dgm:constr type="w" for="ch" forName="quad4" refType="w" fact="0.39"/>
          <dgm:constr type="h" for="ch" forName="quad4" refType="h" fact="0.39"/>
          <dgm:constr type="ctrX" for="ch" forName="quad4" refType="w" fact="0.29"/>
          <dgm:constr type="ctrY" for="ch" forName="quad4" refType="h" fact="0.71"/>
          <dgm:constr type="primFontSz" for="des" ptType="node" op="equ" val="65"/>
        </dgm:constrLst>
      </dgm:else>
    </dgm:choose>
    <dgm:ruleLst/>
    <dgm:choose name="Name3">
      <dgm:if name="Name4" axis="ch" ptType="node" func="cnt" op="gte" val="1">
        <dgm:layoutNode name="diamond" styleLbl="bgShp">
          <dgm:alg type="sp"/>
          <dgm:shape xmlns:r="http://schemas.openxmlformats.org/officeDocument/2006/relationships" type="diamond" r:blip="">
            <dgm:adjLst/>
          </dgm:shape>
          <dgm:presOf/>
          <dgm:constrLst>
            <dgm:constr type="w" refType="h" op="equ"/>
          </dgm:constrLst>
          <dgm:ruleLst/>
        </dgm:layoutNode>
        <dgm:layoutNode name="quad1">
          <dgm:varLst>
            <dgm:chMax val="0"/>
            <dgm:chPref val="0"/>
            <dgm:bulletEnabled val="1"/>
          </dgm:varLst>
          <dgm:alg type="tx"/>
          <dgm:shape xmlns:r="http://schemas.openxmlformats.org/officeDocument/2006/relationships" type="roundRect" r:blip="">
            <dgm:adjLst/>
          </dgm:shape>
          <dgm:presOf axis="ch desOrSelf" ptType="node node" st="1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quad2">
          <dgm:varLst>
            <dgm:chMax val="0"/>
            <dgm:chPref val="0"/>
            <dgm:bulletEnabled val="1"/>
          </dgm:varLst>
          <dgm:alg type="tx"/>
          <dgm:shape xmlns:r="http://schemas.openxmlformats.org/officeDocument/2006/relationships" type="roundRect" r:blip="">
            <dgm:adjLst/>
          </dgm:shape>
          <dgm:presOf axis="ch desOrSelf" ptType="node node" st="2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quad3">
          <dgm:varLst>
            <dgm:chMax val="0"/>
            <dgm:chPref val="0"/>
            <dgm:bulletEnabled val="1"/>
          </dgm:varLst>
          <dgm:alg type="tx"/>
          <dgm:shape xmlns:r="http://schemas.openxmlformats.org/officeDocument/2006/relationships" type="roundRect" r:blip="">
            <dgm:adjLst/>
          </dgm:shape>
          <dgm:presOf axis="ch desOrSelf" ptType="node node" st="3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quad4">
          <dgm:varLst>
            <dgm:chMax val="0"/>
            <dgm:chPref val="0"/>
            <dgm:bulletEnabled val="1"/>
          </dgm:varLst>
          <dgm:alg type="tx"/>
          <dgm:shape xmlns:r="http://schemas.openxmlformats.org/officeDocument/2006/relationships" type="roundRect" r:blip="">
            <dgm:adjLst/>
          </dgm:shape>
          <dgm:presOf axis="ch desOrSelf" ptType="node node" st="4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5"/>
    </dgm:choose>
  </dgm:layoutNode>
</dgm:layoutDef>
</file>

<file path=ppt/diagrams/layout1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6.xml><?xml version="1.0" encoding="utf-8"?>
<dgm:layoutDef xmlns:dgm="http://schemas.openxmlformats.org/drawingml/2006/diagram" xmlns:a="http://schemas.openxmlformats.org/drawingml/2006/main" uniqueId="urn:microsoft.com/office/officeart/2018/layout/CircleProcess">
  <dgm:title val="Circle Process"/>
  <dgm:desc val="Use to show sequential steps in a process. Limited to eleven Level 1 shapes with an unlimited number of Level 2 shapes. Works best with small amounts of text. Unused text does not appear, but remains available if you switch layouts."/>
  <dgm:catLst>
    <dgm:cat type="process" pri="8500"/>
    <dgm:cat type="officeonline" pri="8500"/>
  </dgm:catLst>
  <dgm:samp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ampData>
  <dgm:style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50" srcId="0" destId="10" srcOrd="0" destOrd="0"/>
        <dgm:cxn modelId="60" srcId="0" destId="20" srcOrd="1" destOrd="0"/>
        <dgm:cxn modelId="70" srcId="0" destId="30" srcOrd="2" destOrd="0"/>
        <dgm:cxn modelId="80" srcId="0" destId="40" srcOrd="3" destOrd="0"/>
      </dgm:cxnLst>
      <dgm:bg/>
      <dgm:whole/>
    </dgm:dataModel>
  </dgm:clrData>
  <dgm:layoutNode name="Name0">
    <dgm:varLst>
      <dgm:chMax val="11"/>
      <dgm:chPref val="11"/>
      <dgm:dir/>
      <dgm:resizeHandles/>
    </dgm:varLst>
    <dgm:shape xmlns:r="http://schemas.openxmlformats.org/officeDocument/2006/relationships" r:blip="">
      <dgm:adjLst/>
    </dgm:shape>
    <dgm:choose name="Name1">
      <dgm:if name="Name2" func="var" arg="dir" op="equ" val="norm">
        <dgm:choose name="Name3">
          <dgm:if name="Name4" axis="ch" ptType="node" func="cnt" op="equ" val="1">
            <dgm:alg type="composite">
              <dgm:param type="ar" val="0.6383"/>
            </dgm:alg>
            <dgm:constrLst>
              <dgm:constr type="primFontSz" for="des" forName="Child1" val="65"/>
              <dgm:constr type="primFontSz" for="des" forName="Parent1" val="65"/>
              <dgm:constr type="primFontSz" for="des" forName="Child1" refType="primFontSz" refFor="des" refForName="Parent1" op="lte"/>
              <dgm:constr type="l" for="ch" forName="Parent1" refType="w" fact="0.1667"/>
              <dgm:constr type="t" for="ch" forName="Parent1" refType="h" fact="0.1064"/>
              <dgm:constr type="w" for="ch" forName="Parent1" refType="w" fact="0.6667"/>
              <dgm:constr type="h" for="ch" forName="Parent1" refType="h" fact="0.4255"/>
              <dgm:constr type="l" for="ch" forName="Accent1" refType="w" fact="0"/>
              <dgm:constr type="t" for="ch" forName="Accent1" refType="h" fact="0"/>
              <dgm:constr type="w" for="ch" forName="Accent1" refType="w"/>
              <dgm:constr type="h" for="ch" forName="Accent1" refType="h" fact="0.6383"/>
              <dgm:constr type="l" for="ch" forName="ParentBackground1" refType="w" fact="0.0333"/>
              <dgm:constr type="t" for="ch" forName="ParentBackground1" refType="h" fact="0.0213"/>
              <dgm:constr type="w" for="ch" forName="ParentBackground1" refType="w" fact="0.9333"/>
              <dgm:constr type="h" for="ch" forName="ParentBackground1" refType="h" fact="0.5957"/>
              <dgm:constr type="l" for="ch" forName="Child1" refType="w" fact="0.0333"/>
              <dgm:constr type="t" for="ch" forName="Child1" refType="h" fact="0.6574"/>
              <dgm:constr type="w" for="ch" forName="Child1" refType="w" fact="0.9333"/>
              <dgm:constr type="h" for="ch" forName="Child1" refType="h" fact="0.3426"/>
            </dgm:constrLst>
          </dgm:if>
          <dgm:if name="Name5" axis="ch" ptType="node" func="cnt" op="equ" val="2">
            <dgm:alg type="composite">
              <dgm:param type="ar" val="1.265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l" for="ch" forName="Parent2" refType="w" fact="0.6249"/>
              <dgm:constr type="t" for="ch" forName="Parent2" refType="h" fact="0.2022"/>
              <dgm:constr type="w" for="ch" forName="Parent2" refType="w" fact="0.3001"/>
              <dgm:constr type="h" for="ch" forName="Parent2" refType="h" fact="0.3799"/>
              <dgm:constr type="l" for="ch" forName="Parent1" refType="w" fact="0.1597"/>
              <dgm:constr type="t" for="ch" forName="Parent1" refType="h" fact="0.2022"/>
              <dgm:constr type="w" for="ch" forName="Parent1" refType="w" fact="0.3001"/>
              <dgm:constr type="h" for="ch" forName="Parent1" refType="h" fact="0.3799"/>
              <dgm:constr type="l" for="ch" forName="Accent2" refType="w" fact="0.5498"/>
              <dgm:constr type="t" for="ch" forName="Accent2" refType="h" fact="0.1072"/>
              <dgm:constr type="w" for="ch" forName="Accent2" refType="w" fact="0.4502"/>
              <dgm:constr type="h" for="ch" forName="Accent2" refType="h" fact="0.5699"/>
              <dgm:constr type="l" for="ch" forName="ParentBackground2" refType="w" fact="0.5648"/>
              <dgm:constr type="t" for="ch" forName="ParentBackground2" refType="h" fact="0.1262"/>
              <dgm:constr type="w" for="ch" forName="ParentBackground2" refType="w" fact="0.4201"/>
              <dgm:constr type="h" for="ch" forName="ParentBackground2" refType="h" fact="0.5319"/>
              <dgm:constr type="l" for="ch" forName="Child2" refType="w" fact="0.5648"/>
              <dgm:constr type="t" for="ch" forName="Child2" refType="h" fact="0.6876"/>
              <dgm:constr type="w" for="ch" forName="Child2" refType="w" fact="0.4201"/>
              <dgm:constr type="h" for="ch" forName="Child2" refType="h" fact="0.3124"/>
              <dgm:constr type="l" for="ch" forName="Accent1" refType="w" fact="-0.0086"/>
              <dgm:constr type="t" for="ch" forName="Accent1" refType="h" fact="-0.0109"/>
              <dgm:constr type="w" for="ch" forName="Accent1" refType="w" fact="0.6367"/>
              <dgm:constr type="h" for="ch" forName="Accent1" refType="h" fact="0.806"/>
              <dgm:constr type="l" for="ch" forName="ParentBackground1" refType="w" fact="0.0997"/>
              <dgm:constr type="t" for="ch" forName="ParentBackground1" refType="h" fact="0.1262"/>
              <dgm:constr type="w" for="ch" forName="ParentBackground1" refType="w" fact="0.4201"/>
              <dgm:constr type="h" for="ch" forName="ParentBackground1" refType="h" fact="0.5319"/>
              <dgm:constr type="l" for="ch" forName="Child1" refType="w" fact="0.0997"/>
              <dgm:constr type="t" for="ch" forName="Child1" refType="h" fact="0.6876"/>
              <dgm:constr type="w" for="ch" forName="Child1" refType="w" fact="0.4201"/>
              <dgm:constr type="h" for="ch" forName="Child1" refType="h" fact="0.3124"/>
            </dgm:constrLst>
          </dgm:if>
          <dgm:if name="Name6" axis="ch" ptType="node" func="cnt" op="equ" val="3">
            <dgm:alg type="composite">
              <dgm:param type="ar" val="1.854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l" for="ch" forName="Parent3" refType="w" fact="0.744"/>
              <dgm:constr type="t" for="ch" forName="Parent3" refType="h" fact="0.2022"/>
              <dgm:constr type="w" for="ch" forName="Parent3" refType="w" fact="0.2048"/>
              <dgm:constr type="h" for="ch" forName="Parent3" refType="h" fact="0.3799"/>
              <dgm:constr type="l" for="ch" forName="Parent2" refType="w" fact="0.4265"/>
              <dgm:constr type="t" for="ch" forName="Parent2" refType="h" fact="0.2022"/>
              <dgm:constr type="w" for="ch" forName="Parent2" refType="w" fact="0.2048"/>
              <dgm:constr type="h" for="ch" forName="Parent2" refType="h" fact="0.3799"/>
              <dgm:constr type="l" for="ch" forName="Parent1" refType="w" fact="0.109"/>
              <dgm:constr type="t" for="ch" forName="Parent1" refType="h" fact="0.2022"/>
              <dgm:constr type="w" for="ch" forName="Parent1" refType="w" fact="0.2048"/>
              <dgm:constr type="h" for="ch" forName="Parent1" refType="h" fact="0.3799"/>
              <dgm:constr type="l" for="ch" forName="Accent3" refType="w" fact="0.6928"/>
              <dgm:constr type="t" for="ch" forName="Accent3" refType="h" fact="0.1072"/>
              <dgm:constr type="w" for="ch" forName="Accent3" refType="w" fact="0.3072"/>
              <dgm:constr type="h" for="ch" forName="Accent3" refType="h" fact="0.5699"/>
              <dgm:constr type="l" for="ch" forName="ParentBackground3" refType="w" fact="0.703"/>
              <dgm:constr type="t" for="ch" forName="ParentBackground3" refType="h" fact="0.1262"/>
              <dgm:constr type="w" for="ch" forName="ParentBackground3" refType="w" fact="0.2868"/>
              <dgm:constr type="h" for="ch" forName="ParentBackground3" refType="h" fact="0.5319"/>
              <dgm:constr type="l" for="ch" forName="Child3" refType="w" fact="0.703"/>
              <dgm:constr type="t" for="ch" forName="Child3" refType="h" fact="0.6876"/>
              <dgm:constr type="w" for="ch" forName="Child3" refType="w" fact="0.2868"/>
              <dgm:constr type="h" for="ch" forName="Child3" refType="h" fact="0.3124"/>
              <dgm:constr type="l" for="ch" forName="Accent2" refType="w" fact="0.3122"/>
              <dgm:constr type="t" for="ch" forName="Accent2" refType="h" fact="-0.0109"/>
              <dgm:constr type="w" for="ch" forName="Accent2" refType="w" fact="0.4334"/>
              <dgm:constr type="h" for="ch" forName="Accent2" refType="h" fact="0.806"/>
              <dgm:constr type="l" for="ch" forName="ParentBackground2" refType="w" fact="0.3855"/>
              <dgm:constr type="t" for="ch" forName="ParentBackground2" refType="h" fact="0.1262"/>
              <dgm:constr type="w" for="ch" forName="ParentBackground2" refType="w" fact="0.2868"/>
              <dgm:constr type="h" for="ch" forName="ParentBackground2" refType="h" fact="0.5319"/>
              <dgm:constr type="l" for="ch" forName="Child2" refType="w" fact="0.3855"/>
              <dgm:constr type="t" for="ch" forName="Child2" refType="h" fact="0.6876"/>
              <dgm:constr type="w" for="ch" forName="Child2" refType="w" fact="0.2868"/>
              <dgm:constr type="h" for="ch" forName="Child2" refType="h" fact="0.3124"/>
              <dgm:constr type="l" for="ch" forName="Accent1" refType="w" fact="-0.0053"/>
              <dgm:constr type="t" for="ch" forName="Accent1" refType="h" fact="-0.0109"/>
              <dgm:constr type="w" for="ch" forName="Accent1" refType="w" fact="0.4334"/>
              <dgm:constr type="h" for="ch" forName="Accent1" refType="h" fact="0.806"/>
              <dgm:constr type="l" for="ch" forName="ParentBackground1" refType="w" fact="0.068"/>
              <dgm:constr type="t" for="ch" forName="ParentBackground1" refType="h" fact="0.1262"/>
              <dgm:constr type="w" for="ch" forName="ParentBackground1" refType="w" fact="0.2868"/>
              <dgm:constr type="h" for="ch" forName="ParentBackground1" refType="h" fact="0.5319"/>
              <dgm:constr type="l" for="ch" forName="Child1" refType="w" fact="0.068"/>
              <dgm:constr type="t" for="ch" forName="Child1" refType="h" fact="0.6876"/>
              <dgm:constr type="w" for="ch" forName="Child1" refType="w" fact="0.2868"/>
              <dgm:constr type="h" for="ch" forName="Child1" refType="h" fact="0.3124"/>
            </dgm:constrLst>
          </dgm:if>
          <dgm:if name="Name7" axis="ch" ptType="node" func="cnt" op="equ" val="4">
            <dgm:alg type="composite">
              <dgm:param type="ar" val="2.4437"/>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Parent4" refType="w" fact="0.8057"/>
              <dgm:constr type="t" for="ch" forName="Parent4" refType="h" fact="0.2022"/>
              <dgm:constr type="w" for="ch" forName="Parent4" refType="w" fact="0.1555"/>
              <dgm:constr type="h" for="ch" forName="Parent4" refType="h" fact="0.3799"/>
              <dgm:constr type="l" for="ch" forName="Parent3" refType="w" fact="0.5647"/>
              <dgm:constr type="t" for="ch" forName="Parent3" refType="h" fact="0.2022"/>
              <dgm:constr type="w" for="ch" forName="Parent3" refType="w" fact="0.1555"/>
              <dgm:constr type="h" for="ch" forName="Parent3" refType="h" fact="0.3799"/>
              <dgm:constr type="l" for="ch" forName="Parent2" refType="w" fact="0.3237"/>
              <dgm:constr type="t" for="ch" forName="Parent2" refType="h" fact="0.2022"/>
              <dgm:constr type="w" for="ch" forName="Parent2" refType="w" fact="0.1555"/>
              <dgm:constr type="h" for="ch" forName="Parent2" refType="h" fact="0.3799"/>
              <dgm:constr type="l" for="ch" forName="Parent1" refType="w" fact="0.0827"/>
              <dgm:constr type="t" for="ch" forName="Parent1" refType="h" fact="0.2022"/>
              <dgm:constr type="w" for="ch" forName="Parent1" refType="w" fact="0.1555"/>
              <dgm:constr type="h" for="ch" forName="Parent1" refType="h" fact="0.3799"/>
              <dgm:constr type="l" for="ch" forName="Accent4" refType="w" fact="0.7668"/>
              <dgm:constr type="t" for="ch" forName="Accent4" refType="h" fact="0.1072"/>
              <dgm:constr type="w" for="ch" forName="Accent4" refType="w" fact="0.2332"/>
              <dgm:constr type="h" for="ch" forName="Accent4" refType="h" fact="0.5699"/>
              <dgm:constr type="l" for="ch" forName="ParentBackground4" refType="w" fact="0.7746"/>
              <dgm:constr type="t" for="ch" forName="ParentBackground4" refType="h" fact="0.1262"/>
              <dgm:constr type="w" for="ch" forName="ParentBackground4" refType="w" fact="0.2177"/>
              <dgm:constr type="h" for="ch" forName="ParentBackground4" refType="h" fact="0.5319"/>
              <dgm:constr type="l" for="ch" forName="Child4" refType="w" fact="0.7746"/>
              <dgm:constr type="t" for="ch" forName="Child4" refType="h" fact="0.6876"/>
              <dgm:constr type="w" for="ch" forName="Child4" refType="w" fact="0.2177"/>
              <dgm:constr type="h" for="ch" forName="Child4" refType="h" fact="0.3124"/>
              <dgm:constr type="l" for="ch" forName="Accent3" refType="w" fact="0.4765"/>
              <dgm:constr type="t" for="ch" forName="Accent3" refType="h" fact="-0.0109"/>
              <dgm:constr type="w" for="ch" forName="Accent3" refType="w" fact="0.3298"/>
              <dgm:constr type="h" for="ch" forName="Accent3" refType="h" fact="0.806"/>
              <dgm:constr type="l" for="ch" forName="ParentBackground3" refType="w" fact="0.5336"/>
              <dgm:constr type="t" for="ch" forName="ParentBackground3" refType="h" fact="0.1262"/>
              <dgm:constr type="w" for="ch" forName="ParentBackground3" refType="w" fact="0.2177"/>
              <dgm:constr type="h" for="ch" forName="ParentBackground3" refType="h" fact="0.5319"/>
              <dgm:constr type="l" for="ch" forName="Child3" refType="w" fact="0.5336"/>
              <dgm:constr type="t" for="ch" forName="Child3" refType="h" fact="0.6876"/>
              <dgm:constr type="w" for="ch" forName="Child3" refType="w" fact="0.2177"/>
              <dgm:constr type="h" for="ch" forName="Child3" refType="h" fact="0.3124"/>
              <dgm:constr type="l" for="ch" forName="Accent2" refType="w" fact="0.2365"/>
              <dgm:constr type="t" for="ch" forName="Accent2" refType="h" fact="-0.0109"/>
              <dgm:constr type="w" for="ch" forName="Accent2" refType="w" fact="0.3298"/>
              <dgm:constr type="h" for="ch" forName="Accent2" refType="h" fact="0.806"/>
              <dgm:constr type="l" for="ch" forName="ParentBackground2" refType="w" fact="0.2926"/>
              <dgm:constr type="t" for="ch" forName="ParentBackground2" refType="h" fact="0.1262"/>
              <dgm:constr type="w" for="ch" forName="ParentBackground2" refType="w" fact="0.2177"/>
              <dgm:constr type="h" for="ch" forName="ParentBackground2" refType="h" fact="0.5319"/>
              <dgm:constr type="l" for="ch" forName="Child2" refType="w" fact="0.2926"/>
              <dgm:constr type="t" for="ch" forName="Child2" refType="h" fact="0.6876"/>
              <dgm:constr type="w" for="ch" forName="Child2" refType="w" fact="0.2177"/>
              <dgm:constr type="h" for="ch" forName="Child2" refType="h" fact="0.3124"/>
              <dgm:constr type="l" for="ch" forName="Accent1" refType="w" fact="-0.0045"/>
              <dgm:constr type="t" for="ch" forName="Accent1" refType="h" fact="-0.0109"/>
              <dgm:constr type="w" for="ch" forName="Accent1" refType="w" fact="0.3298"/>
              <dgm:constr type="h" for="ch" forName="Accent1" refType="h" fact="0.806"/>
              <dgm:constr type="l" for="ch" forName="ParentBackground1" refType="w" fact="0.0516"/>
              <dgm:constr type="t" for="ch" forName="ParentBackground1" refType="h" fact="0.1262"/>
              <dgm:constr type="w" for="ch" forName="ParentBackground1" refType="w" fact="0.2177"/>
              <dgm:constr type="h" for="ch" forName="ParentBackground1" refType="h" fact="0.5319"/>
              <dgm:constr type="l" for="ch" forName="Child1" refType="w" fact="0.0516"/>
              <dgm:constr type="t" for="ch" forName="Child1" refType="h" fact="0.6876"/>
              <dgm:constr type="w" for="ch" forName="Child1" refType="w" fact="0.2177"/>
              <dgm:constr type="h" for="ch" forName="Child1" refType="h" fact="0.3124"/>
            </dgm:constrLst>
          </dgm:if>
          <dgm:if name="Name8" axis="ch" ptType="node" func="cnt" op="equ" val="5">
            <dgm:alg type="composite">
              <dgm:param type="ar" val="3.0325"/>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Parent5" refType="w" fact="0.8434"/>
              <dgm:constr type="t" for="ch" forName="Parent5" refType="h" fact="0.2022"/>
              <dgm:constr type="w" for="ch" forName="Parent5" refType="w" fact="0.1253"/>
              <dgm:constr type="h" for="ch" forName="Parent5" refType="h" fact="0.3799"/>
              <dgm:constr type="l" for="ch" forName="Parent4" refType="w" fact="0.6492"/>
              <dgm:constr type="t" for="ch" forName="Parent4" refType="h" fact="0.2022"/>
              <dgm:constr type="w" for="ch" forName="Parent4" refType="w" fact="0.1253"/>
              <dgm:constr type="h" for="ch" forName="Parent4" refType="h" fact="0.3799"/>
              <dgm:constr type="l" for="ch" forName="Parent3" refType="w" fact="0.455"/>
              <dgm:constr type="t" for="ch" forName="Parent3" refType="h" fact="0.2022"/>
              <dgm:constr type="w" for="ch" forName="Parent3" refType="w" fact="0.1253"/>
              <dgm:constr type="h" for="ch" forName="Parent3" refType="h" fact="0.3799"/>
              <dgm:constr type="l" for="ch" forName="Parent2" refType="w" fact="0.2609"/>
              <dgm:constr type="t" for="ch" forName="Parent2" refType="h" fact="0.2022"/>
              <dgm:constr type="w" for="ch" forName="Parent2" refType="w" fact="0.1253"/>
              <dgm:constr type="h" for="ch" forName="Parent2" refType="h" fact="0.3799"/>
              <dgm:constr type="l" for="ch" forName="Parent1" refType="w" fact="0.0667"/>
              <dgm:constr type="t" for="ch" forName="Parent1" refType="h" fact="0.2022"/>
              <dgm:constr type="w" for="ch" forName="Parent1" refType="w" fact="0.1253"/>
              <dgm:constr type="h" for="ch" forName="Parent1" refType="h" fact="0.3799"/>
              <dgm:constr type="l" for="ch" forName="Accent5" refType="w" fact="0.8121"/>
              <dgm:constr type="t" for="ch" forName="Accent5" refType="h" fact="0.1072"/>
              <dgm:constr type="w" for="ch" forName="Accent5" refType="w" fact="0.1879"/>
              <dgm:constr type="h" for="ch" forName="Accent5" refType="h" fact="0.5699"/>
              <dgm:constr type="l" for="ch" forName="ParentBackground5" refType="w" fact="0.8183"/>
              <dgm:constr type="t" for="ch" forName="ParentBackground5" refType="h" fact="0.1262"/>
              <dgm:constr type="w" for="ch" forName="ParentBackground5" refType="w" fact="0.1754"/>
              <dgm:constr type="h" for="ch" forName="ParentBackground5" refType="h" fact="0.5319"/>
              <dgm:constr type="l" for="ch" forName="Child5" refType="w" fact="0.8183"/>
              <dgm:constr type="t" for="ch" forName="Child5" refType="h" fact="0.6876"/>
              <dgm:constr type="w" for="ch" forName="Child5" refType="w" fact="0.1754"/>
              <dgm:constr type="h" for="ch" forName="Child5" refType="h" fact="0.3124"/>
              <dgm:constr type="l" for="ch" forName="Accent4" refType="w" fact="0.5789"/>
              <dgm:constr type="t" for="ch" forName="Accent4" refType="h" fact="-0.0109"/>
              <dgm:constr type="w" for="ch" forName="Accent4" refType="w" fact="0.2657"/>
              <dgm:constr type="h" for="ch" forName="Accent4" refType="h" fact="0.806"/>
              <dgm:constr type="l" for="ch" forName="ParentBackground4" refType="w" fact="0.6242"/>
              <dgm:constr type="t" for="ch" forName="ParentBackground4" refType="h" fact="0.1262"/>
              <dgm:constr type="w" for="ch" forName="ParentBackground4" refType="w" fact="0.1754"/>
              <dgm:constr type="h" for="ch" forName="ParentBackground4" refType="h" fact="0.5319"/>
              <dgm:constr type="l" for="ch" forName="Child4" refType="w" fact="0.6242"/>
              <dgm:constr type="t" for="ch" forName="Child4" refType="h" fact="0.6876"/>
              <dgm:constr type="w" for="ch" forName="Child4" refType="w" fact="0.1754"/>
              <dgm:constr type="h" for="ch" forName="Child4" refType="h" fact="0.3124"/>
              <dgm:constr type="l" for="ch" forName="Accent3" refType="w" fact="0.3848"/>
              <dgm:constr type="t" for="ch" forName="Accent3" refType="h" fact="-0.0109"/>
              <dgm:constr type="w" for="ch" forName="Accent3" refType="w" fact="0.2657"/>
              <dgm:constr type="h" for="ch" forName="Accent3" refType="h" fact="0.806"/>
              <dgm:constr type="l" for="ch" forName="ParentBackground3" refType="w" fact="0.43"/>
              <dgm:constr type="t" for="ch" forName="ParentBackground3" refType="h" fact="0.1262"/>
              <dgm:constr type="w" for="ch" forName="ParentBackground3" refType="w" fact="0.1754"/>
              <dgm:constr type="h" for="ch" forName="ParentBackground3" refType="h" fact="0.5319"/>
              <dgm:constr type="l" for="ch" forName="Child3" refType="w" fact="0.43"/>
              <dgm:constr type="t" for="ch" forName="Child3" refType="h" fact="0.6876"/>
              <dgm:constr type="w" for="ch" forName="Child3" refType="w" fact="0.1754"/>
              <dgm:constr type="h" for="ch" forName="Child3" refType="h" fact="0.3124"/>
              <dgm:constr type="l" for="ch" forName="Accent2" refType="w" fact="0.1906"/>
              <dgm:constr type="t" for="ch" forName="Accent2" refType="h" fact="-0.0109"/>
              <dgm:constr type="w" for="ch" forName="Accent2" refType="w" fact="0.2657"/>
              <dgm:constr type="h" for="ch" forName="Accent2" refType="h" fact="0.806"/>
              <dgm:constr type="l" for="ch" forName="ParentBackground2" refType="w" fact="0.2358"/>
              <dgm:constr type="t" for="ch" forName="ParentBackground2" refType="h" fact="0.1262"/>
              <dgm:constr type="w" for="ch" forName="ParentBackground2" refType="w" fact="0.1754"/>
              <dgm:constr type="h" for="ch" forName="ParentBackground2" refType="h" fact="0.5319"/>
              <dgm:constr type="l" for="ch" forName="Child2" refType="w" fact="0.2358"/>
              <dgm:constr type="t" for="ch" forName="Child2" refType="h" fact="0.6876"/>
              <dgm:constr type="w" for="ch" forName="Child2" refType="w" fact="0.1754"/>
              <dgm:constr type="h" for="ch" forName="Child2" refType="h" fact="0.3124"/>
              <dgm:constr type="l" for="ch" forName="Accent1" refType="w" fact="-0.0036"/>
              <dgm:constr type="t" for="ch" forName="Accent1" refType="h" fact="-0.0109"/>
              <dgm:constr type="w" for="ch" forName="Accent1" refType="w" fact="0.2657"/>
              <dgm:constr type="h" for="ch" forName="Accent1" refType="h" fact="0.806"/>
              <dgm:constr type="l" for="ch" forName="ParentBackground1" refType="w" fact="0.0416"/>
              <dgm:constr type="t" for="ch" forName="ParentBackground1" refType="h" fact="0.1262"/>
              <dgm:constr type="w" for="ch" forName="ParentBackground1" refType="w" fact="0.1754"/>
              <dgm:constr type="h" for="ch" forName="ParentBackground1" refType="h" fact="0.5319"/>
              <dgm:constr type="l" for="ch" forName="Child1" refType="w" fact="0.0416"/>
              <dgm:constr type="t" for="ch" forName="Child1" refType="h" fact="0.6876"/>
              <dgm:constr type="w" for="ch" forName="Child1" refType="w" fact="0.1754"/>
              <dgm:constr type="h" for="ch" forName="Child1" refType="h" fact="0.3124"/>
            </dgm:constrLst>
          </dgm:if>
          <dgm:if name="Name9" axis="ch" ptType="node" func="cnt" op="equ" val="6">
            <dgm:alg type="composite">
              <dgm:param type="ar" val="3.621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l" for="ch" forName="Parent6" refType="w" fact="0.8689"/>
              <dgm:constr type="t" for="ch" forName="Parent6" refType="h" fact="0.2022"/>
              <dgm:constr type="w" for="ch" forName="Parent6" refType="w" fact="0.1049"/>
              <dgm:constr type="h" for="ch" forName="Parent6" refType="h" fact="0.3799"/>
              <dgm:constr type="l" for="ch" forName="Parent5" refType="w" fact="0.7063"/>
              <dgm:constr type="t" for="ch" forName="Parent5" refType="h" fact="0.2022"/>
              <dgm:constr type="w" for="ch" forName="Parent5" refType="w" fact="0.1049"/>
              <dgm:constr type="h" for="ch" forName="Parent5" refType="h" fact="0.3799"/>
              <dgm:constr type="l" for="ch" forName="Parent4" refType="w" fact="0.5437"/>
              <dgm:constr type="t" for="ch" forName="Parent4" refType="h" fact="0.2022"/>
              <dgm:constr type="w" for="ch" forName="Parent4" refType="w" fact="0.1049"/>
              <dgm:constr type="h" for="ch" forName="Parent4" refType="h" fact="0.3799"/>
              <dgm:constr type="l" for="ch" forName="Parent3" refType="w" fact="0.381"/>
              <dgm:constr type="t" for="ch" forName="Parent3" refType="h" fact="0.2022"/>
              <dgm:constr type="w" for="ch" forName="Parent3" refType="w" fact="0.1049"/>
              <dgm:constr type="h" for="ch" forName="Parent3" refType="h" fact="0.3799"/>
              <dgm:constr type="l" for="ch" forName="Parent2" refType="w" fact="0.2184"/>
              <dgm:constr type="t" for="ch" forName="Parent2" refType="h" fact="0.2022"/>
              <dgm:constr type="w" for="ch" forName="Parent2" refType="w" fact="0.1049"/>
              <dgm:constr type="h" for="ch" forName="Parent2" refType="h" fact="0.3799"/>
              <dgm:constr type="l" for="ch" forName="Parent1" refType="w" fact="0.0558"/>
              <dgm:constr type="t" for="ch" forName="Parent1" refType="h" fact="0.2022"/>
              <dgm:constr type="w" for="ch" forName="Parent1" refType="w" fact="0.1049"/>
              <dgm:constr type="h" for="ch" forName="Parent1" refType="h" fact="0.3799"/>
              <dgm:constr type="l" for="ch" forName="Accent6" refType="w" fact="0.8426"/>
              <dgm:constr type="t" for="ch" forName="Accent6" refType="h" fact="0.1072"/>
              <dgm:constr type="w" for="ch" forName="Accent6" refType="w" fact="0.1574"/>
              <dgm:constr type="h" for="ch" forName="Accent6" refType="h" fact="0.5699"/>
              <dgm:constr type="l" for="ch" forName="ParentBackground6" refType="w" fact="0.8479"/>
              <dgm:constr type="t" for="ch" forName="ParentBackground6" refType="h" fact="0.1262"/>
              <dgm:constr type="w" for="ch" forName="ParentBackground6" refType="w" fact="0.1469"/>
              <dgm:constr type="h" for="ch" forName="ParentBackground6" refType="h" fact="0.5319"/>
              <dgm:constr type="l" for="ch" forName="Child6" refType="w" fact="0.8479"/>
              <dgm:constr type="t" for="ch" forName="Child6" refType="h" fact="0.6876"/>
              <dgm:constr type="w" for="ch" forName="Child6" refType="w" fact="0.1469"/>
              <dgm:constr type="h" for="ch" forName="Child6" refType="h" fact="0.3124"/>
              <dgm:constr type="l" for="ch" forName="Accent5" refType="w" fact="0.6474"/>
              <dgm:constr type="t" for="ch" forName="Accent5" refType="h" fact="-0.0109"/>
              <dgm:constr type="w" for="ch" forName="Accent5" refType="w" fact="0.2226"/>
              <dgm:constr type="h" for="ch" forName="Accent5" refType="h" fact="0.806"/>
              <dgm:constr type="l" for="ch" forName="ParentBackground5" refType="w" fact="0.6853"/>
              <dgm:constr type="t" for="ch" forName="ParentBackground5" refType="h" fact="0.1262"/>
              <dgm:constr type="w" for="ch" forName="ParentBackground5" refType="w" fact="0.1469"/>
              <dgm:constr type="h" for="ch" forName="ParentBackground5" refType="h" fact="0.5319"/>
              <dgm:constr type="l" for="ch" forName="Child5" refType="w" fact="0.6853"/>
              <dgm:constr type="t" for="ch" forName="Child5" refType="h" fact="0.6876"/>
              <dgm:constr type="w" for="ch" forName="Child5" refType="w" fact="0.1469"/>
              <dgm:constr type="h" for="ch" forName="Child5" refType="h" fact="0.3124"/>
              <dgm:constr type="l" for="ch" forName="Accent4" refType="w" fact="0.4848"/>
              <dgm:constr type="t" for="ch" forName="Accent4" refType="h" fact="-0.0109"/>
              <dgm:constr type="w" for="ch" forName="Accent4" refType="w" fact="0.2226"/>
              <dgm:constr type="h" for="ch" forName="Accent4" refType="h" fact="0.806"/>
              <dgm:constr type="l" for="ch" forName="ParentBackground4" refType="w" fact="0.5227"/>
              <dgm:constr type="t" for="ch" forName="ParentBackground4" refType="h" fact="0.1262"/>
              <dgm:constr type="w" for="ch" forName="ParentBackground4" refType="w" fact="0.1469"/>
              <dgm:constr type="h" for="ch" forName="ParentBackground4" refType="h" fact="0.5319"/>
              <dgm:constr type="l" for="ch" forName="Child4" refType="w" fact="0.5227"/>
              <dgm:constr type="t" for="ch" forName="Child4" refType="h" fact="0.6876"/>
              <dgm:constr type="w" for="ch" forName="Child4" refType="w" fact="0.1469"/>
              <dgm:constr type="h" for="ch" forName="Child4" refType="h" fact="0.3124"/>
              <dgm:constr type="l" for="ch" forName="Accent3" refType="w" fact="0.3222"/>
              <dgm:constr type="t" for="ch" forName="Accent3" refType="h" fact="-0.0109"/>
              <dgm:constr type="w" for="ch" forName="Accent3" refType="w" fact="0.2226"/>
              <dgm:constr type="h" for="ch" forName="Accent3" refType="h" fact="0.806"/>
              <dgm:constr type="l" for="ch" forName="ParentBackground3" refType="w" fact="0.3601"/>
              <dgm:constr type="t" for="ch" forName="ParentBackground3" refType="h" fact="0.1262"/>
              <dgm:constr type="w" for="ch" forName="ParentBackground3" refType="w" fact="0.1469"/>
              <dgm:constr type="h" for="ch" forName="ParentBackground3" refType="h" fact="0.5319"/>
              <dgm:constr type="l" for="ch" forName="Child3" refType="w" fact="0.3601"/>
              <dgm:constr type="t" for="ch" forName="Child3" refType="h" fact="0.6876"/>
              <dgm:constr type="w" for="ch" forName="Child3" refType="w" fact="0.1469"/>
              <dgm:constr type="h" for="ch" forName="Child3" refType="h" fact="0.3124"/>
              <dgm:constr type="l" for="ch" forName="Accent2" refType="w" fact="0.1596"/>
              <dgm:constr type="t" for="ch" forName="Accent2" refType="h" fact="-0.0109"/>
              <dgm:constr type="w" for="ch" forName="Accent2" refType="w" fact="0.2226"/>
              <dgm:constr type="h" for="ch" forName="Accent2" refType="h" fact="0.806"/>
              <dgm:constr type="l" for="ch" forName="ParentBackground2" refType="w" fact="0.1975"/>
              <dgm:constr type="t" for="ch" forName="ParentBackground2" refType="h" fact="0.1262"/>
              <dgm:constr type="w" for="ch" forName="ParentBackground2" refType="w" fact="0.1469"/>
              <dgm:constr type="h" for="ch" forName="ParentBackground2" refType="h" fact="0.5319"/>
              <dgm:constr type="l" for="ch" forName="Child2" refType="w" fact="0.1975"/>
              <dgm:constr type="t" for="ch" forName="Child2" refType="h" fact="0.6876"/>
              <dgm:constr type="w" for="ch" forName="Child2" refType="w" fact="0.1469"/>
              <dgm:constr type="h" for="ch" forName="Child2" refType="h" fact="0.3124"/>
              <dgm:constr type="l" for="ch" forName="Accent1" refType="w" fact="-0.003"/>
              <dgm:constr type="t" for="ch" forName="Accent1" refType="h" fact="-0.0109"/>
              <dgm:constr type="w" for="ch" forName="Accent1" refType="w" fact="0.2226"/>
              <dgm:constr type="h" for="ch" forName="Accent1" refType="h" fact="0.806"/>
              <dgm:constr type="l" for="ch" forName="ParentBackground1" refType="w" fact="0.0348"/>
              <dgm:constr type="t" for="ch" forName="ParentBackground1" refType="h" fact="0.1262"/>
              <dgm:constr type="w" for="ch" forName="ParentBackground1" refType="w" fact="0.1469"/>
              <dgm:constr type="h" for="ch" forName="ParentBackground1" refType="h" fact="0.5319"/>
              <dgm:constr type="l" for="ch" forName="Child1" refType="w" fact="0.0348"/>
              <dgm:constr type="t" for="ch" forName="Child1" refType="h" fact="0.6876"/>
              <dgm:constr type="w" for="ch" forName="Child1" refType="w" fact="0.1469"/>
              <dgm:constr type="h" for="ch" forName="Child1" refType="h" fact="0.3124"/>
            </dgm:constrLst>
          </dgm:if>
          <dgm:if name="Name10" axis="ch" ptType="node" func="cnt" op="equ" val="7">
            <dgm:alg type="composite">
              <dgm:param type="ar" val="4.210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l" for="ch" forName="Parent7" refType="w" fact="0.8872"/>
              <dgm:constr type="t" for="ch" forName="Parent7" refType="h" fact="0.2022"/>
              <dgm:constr type="w" for="ch" forName="Parent7" refType="w" fact="0.0902"/>
              <dgm:constr type="h" for="ch" forName="Parent7" refType="h" fact="0.3799"/>
              <dgm:constr type="l" for="ch" forName="Parent6" refType="w" fact="0.7473"/>
              <dgm:constr type="t" for="ch" forName="Parent6" refType="h" fact="0.2022"/>
              <dgm:constr type="w" for="ch" forName="Parent6" refType="w" fact="0.0902"/>
              <dgm:constr type="h" for="ch" forName="Parent6" refType="h" fact="0.3799"/>
              <dgm:constr type="l" for="ch" forName="Parent5" refType="w" fact="0.6075"/>
              <dgm:constr type="t" for="ch" forName="Parent5" refType="h" fact="0.2022"/>
              <dgm:constr type="w" for="ch" forName="Parent5" refType="w" fact="0.0902"/>
              <dgm:constr type="h" for="ch" forName="Parent5" refType="h" fact="0.3799"/>
              <dgm:constr type="l" for="ch" forName="Parent4" refType="w" fact="0.4676"/>
              <dgm:constr type="t" for="ch" forName="Parent4" refType="h" fact="0.2022"/>
              <dgm:constr type="w" for="ch" forName="Parent4" refType="w" fact="0.0902"/>
              <dgm:constr type="h" for="ch" forName="Parent4" refType="h" fact="0.3799"/>
              <dgm:constr type="l" for="ch" forName="Parent3" refType="w" fact="0.3277"/>
              <dgm:constr type="t" for="ch" forName="Parent3" refType="h" fact="0.2022"/>
              <dgm:constr type="w" for="ch" forName="Parent3" refType="w" fact="0.0902"/>
              <dgm:constr type="h" for="ch" forName="Parent3" refType="h" fact="0.3799"/>
              <dgm:constr type="l" for="ch" forName="Parent2" refType="w" fact="0.1879"/>
              <dgm:constr type="t" for="ch" forName="Parent2" refType="h" fact="0.2022"/>
              <dgm:constr type="w" for="ch" forName="Parent2" refType="w" fact="0.0902"/>
              <dgm:constr type="h" for="ch" forName="Parent2" refType="h" fact="0.3799"/>
              <dgm:constr type="l" for="ch" forName="Parent1" refType="w" fact="0.048"/>
              <dgm:constr type="t" for="ch" forName="Parent1" refType="h" fact="0.2022"/>
              <dgm:constr type="w" for="ch" forName="Parent1" refType="w" fact="0.0902"/>
              <dgm:constr type="h" for="ch" forName="Parent1" refType="h" fact="0.3799"/>
              <dgm:constr type="l" for="ch" forName="Accent7" refType="w" fact="0.8646"/>
              <dgm:constr type="t" for="ch" forName="Accent7" refType="h" fact="0.1072"/>
              <dgm:constr type="w" for="ch" forName="Accent7" refType="w" fact="0.1354"/>
              <dgm:constr type="h" for="ch" forName="Accent7" refType="h" fact="0.5699"/>
              <dgm:constr type="l" for="ch" forName="ParentBackground7" refType="w" fact="0.8692"/>
              <dgm:constr type="t" for="ch" forName="ParentBackground7" refType="h" fact="0.1262"/>
              <dgm:constr type="w" for="ch" forName="ParentBackground7" refType="w" fact="0.1263"/>
              <dgm:constr type="h" for="ch" forName="ParentBackground7" refType="h" fact="0.5319"/>
              <dgm:constr type="l" for="ch" forName="Child7" refType="w" fact="0.8692"/>
              <dgm:constr type="t" for="ch" forName="Child7" refType="h" fact="0.6876"/>
              <dgm:constr type="w" for="ch" forName="Child7" refType="w" fact="0.1263"/>
              <dgm:constr type="h" for="ch" forName="Child7" refType="h" fact="0.3124"/>
              <dgm:constr type="l" for="ch" forName="Accent6" refType="w" fact="0.6967"/>
              <dgm:constr type="t" for="ch" forName="Accent6" refType="h" fact="-0.0109"/>
              <dgm:constr type="w" for="ch" forName="Accent6" refType="w" fact="0.1915"/>
              <dgm:constr type="h" for="ch" forName="Accent6" refType="h" fact="0.806"/>
              <dgm:constr type="l" for="ch" forName="ParentBackground6" refType="w" fact="0.7293"/>
              <dgm:constr type="t" for="ch" forName="ParentBackground6" refType="h" fact="0.1262"/>
              <dgm:constr type="w" for="ch" forName="ParentBackground6" refType="w" fact="0.1263"/>
              <dgm:constr type="h" for="ch" forName="ParentBackground6" refType="h" fact="0.5319"/>
              <dgm:constr type="l" for="ch" forName="Child6" refType="w" fact="0.7293"/>
              <dgm:constr type="t" for="ch" forName="Child6" refType="h" fact="0.6876"/>
              <dgm:constr type="w" for="ch" forName="Child6" refType="w" fact="0.1263"/>
              <dgm:constr type="h" for="ch" forName="Child6" refType="h" fact="0.3124"/>
              <dgm:constr type="l" for="ch" forName="Accent5" refType="w" fact="0.5569"/>
              <dgm:constr type="t" for="ch" forName="Accent5" refType="h" fact="-0.0109"/>
              <dgm:constr type="w" for="ch" forName="Accent5" refType="w" fact="0.1915"/>
              <dgm:constr type="h" for="ch" forName="Accent5" refType="h" fact="0.806"/>
              <dgm:constr type="l" for="ch" forName="ParentBackground5" refType="w" fact="0.5894"/>
              <dgm:constr type="t" for="ch" forName="ParentBackground5" refType="h" fact="0.1262"/>
              <dgm:constr type="w" for="ch" forName="ParentBackground5" refType="w" fact="0.1263"/>
              <dgm:constr type="h" for="ch" forName="ParentBackground5" refType="h" fact="0.5319"/>
              <dgm:constr type="l" for="ch" forName="Child5" refType="w" fact="0.5894"/>
              <dgm:constr type="t" for="ch" forName="Child5" refType="h" fact="0.6876"/>
              <dgm:constr type="w" for="ch" forName="Child5" refType="w" fact="0.1263"/>
              <dgm:constr type="h" for="ch" forName="Child5" refType="h" fact="0.3124"/>
              <dgm:constr type="l" for="ch" forName="Accent4" refType="w" fact="0.417"/>
              <dgm:constr type="t" for="ch" forName="Accent4" refType="h" fact="-0.0109"/>
              <dgm:constr type="w" for="ch" forName="Accent4" refType="w" fact="0.1915"/>
              <dgm:constr type="h" for="ch" forName="Accent4" refType="h" fact="0.806"/>
              <dgm:constr type="l" for="ch" forName="ParentBackground4" refType="w" fact="0.4496"/>
              <dgm:constr type="t" for="ch" forName="ParentBackground4" refType="h" fact="0.1262"/>
              <dgm:constr type="w" for="ch" forName="ParentBackground4" refType="w" fact="0.1263"/>
              <dgm:constr type="h" for="ch" forName="ParentBackground4" refType="h" fact="0.5319"/>
              <dgm:constr type="l" for="ch" forName="Child4" refType="w" fact="0.4496"/>
              <dgm:constr type="t" for="ch" forName="Child4" refType="h" fact="0.6876"/>
              <dgm:constr type="w" for="ch" forName="Child4" refType="w" fact="0.1263"/>
              <dgm:constr type="h" for="ch" forName="Child4" refType="h" fact="0.3124"/>
              <dgm:constr type="l" for="ch" forName="Accent3" refType="w" fact="0.2771"/>
              <dgm:constr type="t" for="ch" forName="Accent3" refType="h" fact="-0.0109"/>
              <dgm:constr type="w" for="ch" forName="Accent3" refType="w" fact="0.1915"/>
              <dgm:constr type="h" for="ch" forName="Accent3" refType="h" fact="0.806"/>
              <dgm:constr type="l" for="ch" forName="ParentBackground3" refType="w" fact="0.3097"/>
              <dgm:constr type="t" for="ch" forName="ParentBackground3" refType="h" fact="0.1262"/>
              <dgm:constr type="w" for="ch" forName="ParentBackground3" refType="w" fact="0.1263"/>
              <dgm:constr type="h" for="ch" forName="ParentBackground3" refType="h" fact="0.5319"/>
              <dgm:constr type="l" for="ch" forName="Child3" refType="w" fact="0.3097"/>
              <dgm:constr type="t" for="ch" forName="Child3" refType="h" fact="0.6876"/>
              <dgm:constr type="w" for="ch" forName="Child3" refType="w" fact="0.1263"/>
              <dgm:constr type="h" for="ch" forName="Child3" refType="h" fact="0.3124"/>
              <dgm:constr type="l" for="ch" forName="Accent2" refType="w" fact="0.1373"/>
              <dgm:constr type="t" for="ch" forName="Accent2" refType="h" fact="-0.0109"/>
              <dgm:constr type="w" for="ch" forName="Accent2" refType="w" fact="0.1915"/>
              <dgm:constr type="h" for="ch" forName="Accent2" refType="h" fact="0.806"/>
              <dgm:constr type="l" for="ch" forName="ParentBackground2" refType="w" fact="0.1698"/>
              <dgm:constr type="t" for="ch" forName="ParentBackground2" refType="h" fact="0.1262"/>
              <dgm:constr type="w" for="ch" forName="ParentBackground2" refType="w" fact="0.1263"/>
              <dgm:constr type="h" for="ch" forName="ParentBackground2" refType="h" fact="0.5319"/>
              <dgm:constr type="l" for="ch" forName="Child2" refType="w" fact="0.1698"/>
              <dgm:constr type="t" for="ch" forName="Child2" refType="h" fact="0.6876"/>
              <dgm:constr type="w" for="ch" forName="Child2" refType="w" fact="0.1263"/>
              <dgm:constr type="h" for="ch" forName="Child2" refType="h" fact="0.3124"/>
              <dgm:constr type="l" for="ch" forName="Accent1" refType="w" fact="-0.0026"/>
              <dgm:constr type="t" for="ch" forName="Accent1" refType="h" fact="-0.0109"/>
              <dgm:constr type="w" for="ch" forName="Accent1" refType="w" fact="0.1915"/>
              <dgm:constr type="h" for="ch" forName="Accent1" refType="h" fact="0.806"/>
              <dgm:constr type="l" for="ch" forName="ParentBackground1" refType="w" fact="0.03"/>
              <dgm:constr type="t" for="ch" forName="ParentBackground1" refType="h" fact="0.1262"/>
              <dgm:constr type="w" for="ch" forName="ParentBackground1" refType="w" fact="0.1263"/>
              <dgm:constr type="h" for="ch" forName="ParentBackground1" refType="h" fact="0.5319"/>
              <dgm:constr type="l" for="ch" forName="Child1" refType="w" fact="0.03"/>
              <dgm:constr type="t" for="ch" forName="Child1" refType="h" fact="0.6876"/>
              <dgm:constr type="w" for="ch" forName="Child1" refType="w" fact="0.1263"/>
              <dgm:constr type="h" for="ch" forName="Child1" refType="h" fact="0.3124"/>
            </dgm:constrLst>
          </dgm:if>
          <dgm:if name="Name11" axis="ch" ptType="node" func="cnt" op="equ" val="8">
            <dgm:alg type="composite">
              <dgm:param type="ar" val="4.799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l" for="ch" forName="Parent8" refType="w" fact="0.901"/>
              <dgm:constr type="t" for="ch" forName="Parent8" refType="h" fact="0.2022"/>
              <dgm:constr type="w" for="ch" forName="Parent8" refType="w" fact="0.0792"/>
              <dgm:constr type="h" for="ch" forName="Parent8" refType="h" fact="0.3799"/>
              <dgm:constr type="l" for="ch" forName="Parent7" refType="w" fact="0.7783"/>
              <dgm:constr type="t" for="ch" forName="Parent7" refType="h" fact="0.2022"/>
              <dgm:constr type="w" for="ch" forName="Parent7" refType="w" fact="0.0792"/>
              <dgm:constr type="h" for="ch" forName="Parent7" refType="h" fact="0.3799"/>
              <dgm:constr type="l" for="ch" forName="Parent6" refType="w" fact="0.6556"/>
              <dgm:constr type="t" for="ch" forName="Parent6" refType="h" fact="0.2022"/>
              <dgm:constr type="w" for="ch" forName="Parent6" refType="w" fact="0.0792"/>
              <dgm:constr type="h" for="ch" forName="Parent6" refType="h" fact="0.3799"/>
              <dgm:constr type="l" for="ch" forName="Parent5" refType="w" fact="0.5329"/>
              <dgm:constr type="t" for="ch" forName="Parent5" refType="h" fact="0.2022"/>
              <dgm:constr type="w" for="ch" forName="Parent5" refType="w" fact="0.0792"/>
              <dgm:constr type="h" for="ch" forName="Parent5" refType="h" fact="0.3799"/>
              <dgm:constr type="l" for="ch" forName="Parent4" refType="w" fact="0.4102"/>
              <dgm:constr type="t" for="ch" forName="Parent4" refType="h" fact="0.2022"/>
              <dgm:constr type="w" for="ch" forName="Parent4" refType="w" fact="0.0792"/>
              <dgm:constr type="h" for="ch" forName="Parent4" refType="h" fact="0.3799"/>
              <dgm:constr type="l" for="ch" forName="Parent3" refType="w" fact="0.2875"/>
              <dgm:constr type="t" for="ch" forName="Parent3" refType="h" fact="0.2022"/>
              <dgm:constr type="w" for="ch" forName="Parent3" refType="w" fact="0.0792"/>
              <dgm:constr type="h" for="ch" forName="Parent3" refType="h" fact="0.3799"/>
              <dgm:constr type="l" for="ch" forName="Parent2" refType="w" fact="0.1648"/>
              <dgm:constr type="t" for="ch" forName="Parent2" refType="h" fact="0.2022"/>
              <dgm:constr type="w" for="ch" forName="Parent2" refType="w" fact="0.0792"/>
              <dgm:constr type="h" for="ch" forName="Parent2" refType="h" fact="0.3799"/>
              <dgm:constr type="l" for="ch" forName="Parent1" refType="w" fact="0.0421"/>
              <dgm:constr type="t" for="ch" forName="Parent1" refType="h" fact="0.2022"/>
              <dgm:constr type="w" for="ch" forName="Parent1" refType="w" fact="0.0792"/>
              <dgm:constr type="h" for="ch" forName="Parent1" refType="h" fact="0.3799"/>
              <dgm:constr type="l" for="ch" forName="Accent8" refType="w" fact="0.8813"/>
              <dgm:constr type="t" for="ch" forName="Accent8" refType="h" fact="0.1072"/>
              <dgm:constr type="w" for="ch" forName="Accent8" refType="w" fact="0.1187"/>
              <dgm:constr type="h" for="ch" forName="Accent8" refType="h" fact="0.5699"/>
              <dgm:constr type="l" for="ch" forName="ParentBackground8" refType="w" fact="0.8852"/>
              <dgm:constr type="t" for="ch" forName="ParentBackground8" refType="h" fact="0.1262"/>
              <dgm:constr type="w" for="ch" forName="ParentBackground8" refType="w" fact="0.1108"/>
              <dgm:constr type="h" for="ch" forName="ParentBackground8" refType="h" fact="0.5319"/>
              <dgm:constr type="l" for="ch" forName="Child8" refType="w" fact="0.8852"/>
              <dgm:constr type="t" for="ch" forName="Child8" refType="h" fact="0.6876"/>
              <dgm:constr type="w" for="ch" forName="Child8" refType="w" fact="0.1108"/>
              <dgm:constr type="h" for="ch" forName="Child8" refType="h" fact="0.3124"/>
              <dgm:constr type="l" for="ch" forName="Accent7" refType="w" fact="0.7339"/>
              <dgm:constr type="t" for="ch" forName="Accent7" refType="h" fact="-0.0109"/>
              <dgm:constr type="w" for="ch" forName="Accent7" refType="w" fact="0.1679"/>
              <dgm:constr type="h" for="ch" forName="Accent7" refType="h" fact="0.806"/>
              <dgm:constr type="l" for="ch" forName="ParentBackground7" refType="w" fact="0.7625"/>
              <dgm:constr type="t" for="ch" forName="ParentBackground7" refType="h" fact="0.1262"/>
              <dgm:constr type="w" for="ch" forName="ParentBackground7" refType="w" fact="0.1108"/>
              <dgm:constr type="h" for="ch" forName="ParentBackground7" refType="h" fact="0.5319"/>
              <dgm:constr type="l" for="ch" forName="Child7" refType="w" fact="0.7625"/>
              <dgm:constr type="t" for="ch" forName="Child7" refType="h" fact="0.6876"/>
              <dgm:constr type="w" for="ch" forName="Child7" refType="w" fact="0.1108"/>
              <dgm:constr type="h" for="ch" forName="Child7" refType="h" fact="0.3124"/>
              <dgm:constr type="l" for="ch" forName="Accent6" refType="w" fact="0.6112"/>
              <dgm:constr type="t" for="ch" forName="Accent6" refType="h" fact="-0.0109"/>
              <dgm:constr type="w" for="ch" forName="Accent6" refType="w" fact="0.1679"/>
              <dgm:constr type="h" for="ch" forName="Accent6" refType="h" fact="0.806"/>
              <dgm:constr type="l" for="ch" forName="ParentBackground6" refType="w" fact="0.6398"/>
              <dgm:constr type="t" for="ch" forName="ParentBackground6" refType="h" fact="0.1262"/>
              <dgm:constr type="w" for="ch" forName="ParentBackground6" refType="w" fact="0.1108"/>
              <dgm:constr type="h" for="ch" forName="ParentBackground6" refType="h" fact="0.5319"/>
              <dgm:constr type="l" for="ch" forName="Child6" refType="w" fact="0.6398"/>
              <dgm:constr type="t" for="ch" forName="Child6" refType="h" fact="0.6876"/>
              <dgm:constr type="w" for="ch" forName="Child6" refType="w" fact="0.1108"/>
              <dgm:constr type="h" for="ch" forName="Child6" refType="h" fact="0.3124"/>
              <dgm:constr type="l" for="ch" forName="Accent5" refType="w" fact="0.4885"/>
              <dgm:constr type="t" for="ch" forName="Accent5" refType="h" fact="-0.0109"/>
              <dgm:constr type="w" for="ch" forName="Accent5" refType="w" fact="0.1679"/>
              <dgm:constr type="h" for="ch" forName="Accent5" refType="h" fact="0.806"/>
              <dgm:constr type="l" for="ch" forName="ParentBackground5" refType="w" fact="0.5171"/>
              <dgm:constr type="t" for="ch" forName="ParentBackground5" refType="h" fact="0.1262"/>
              <dgm:constr type="w" for="ch" forName="ParentBackground5" refType="w" fact="0.1108"/>
              <dgm:constr type="h" for="ch" forName="ParentBackground5" refType="h" fact="0.5319"/>
              <dgm:constr type="l" for="ch" forName="Child5" refType="w" fact="0.5171"/>
              <dgm:constr type="t" for="ch" forName="Child5" refType="h" fact="0.6876"/>
              <dgm:constr type="w" for="ch" forName="Child5" refType="w" fact="0.1108"/>
              <dgm:constr type="h" for="ch" forName="Child5" refType="h" fact="0.3124"/>
              <dgm:constr type="l" for="ch" forName="Accent4" refType="w" fact="0.3658"/>
              <dgm:constr type="t" for="ch" forName="Accent4" refType="h" fact="-0.0109"/>
              <dgm:constr type="w" for="ch" forName="Accent4" refType="w" fact="0.1679"/>
              <dgm:constr type="h" for="ch" forName="Accent4" refType="h" fact="0.806"/>
              <dgm:constr type="l" for="ch" forName="ParentBackground4" refType="w" fact="0.3944"/>
              <dgm:constr type="t" for="ch" forName="ParentBackground4" refType="h" fact="0.1262"/>
              <dgm:constr type="w" for="ch" forName="ParentBackground4" refType="w" fact="0.1108"/>
              <dgm:constr type="h" for="ch" forName="ParentBackground4" refType="h" fact="0.5319"/>
              <dgm:constr type="l" for="ch" forName="Child4" refType="w" fact="0.3944"/>
              <dgm:constr type="t" for="ch" forName="Child4" refType="h" fact="0.6876"/>
              <dgm:constr type="w" for="ch" forName="Child4" refType="w" fact="0.1108"/>
              <dgm:constr type="h" for="ch" forName="Child4" refType="h" fact="0.3124"/>
              <dgm:constr type="l" for="ch" forName="Accent3" refType="w" fact="0.2431"/>
              <dgm:constr type="t" for="ch" forName="Accent3" refType="h" fact="-0.0109"/>
              <dgm:constr type="w" for="ch" forName="Accent3" refType="w" fact="0.1679"/>
              <dgm:constr type="h" for="ch" forName="Accent3" refType="h" fact="0.806"/>
              <dgm:constr type="l" for="ch" forName="ParentBackground3" refType="w" fact="0.2717"/>
              <dgm:constr type="t" for="ch" forName="ParentBackground3" refType="h" fact="0.1262"/>
              <dgm:constr type="w" for="ch" forName="ParentBackground3" refType="w" fact="0.1108"/>
              <dgm:constr type="h" for="ch" forName="ParentBackground3" refType="h" fact="0.5319"/>
              <dgm:constr type="l" for="ch" forName="Child3" refType="w" fact="0.2717"/>
              <dgm:constr type="t" for="ch" forName="Child3" refType="h" fact="0.6876"/>
              <dgm:constr type="w" for="ch" forName="Child3" refType="w" fact="0.1108"/>
              <dgm:constr type="h" for="ch" forName="Child3" refType="h" fact="0.3124"/>
              <dgm:constr type="l" for="ch" forName="Accent2" refType="w" fact="0.1204"/>
              <dgm:constr type="t" for="ch" forName="Accent2" refType="h" fact="-0.0109"/>
              <dgm:constr type="w" for="ch" forName="Accent2" refType="w" fact="0.1679"/>
              <dgm:constr type="h" for="ch" forName="Accent2" refType="h" fact="0.806"/>
              <dgm:constr type="l" for="ch" forName="ParentBackground2" refType="w" fact="0.149"/>
              <dgm:constr type="t" for="ch" forName="ParentBackground2" refType="h" fact="0.1262"/>
              <dgm:constr type="w" for="ch" forName="ParentBackground2" refType="w" fact="0.1108"/>
              <dgm:constr type="h" for="ch" forName="ParentBackground2" refType="h" fact="0.5319"/>
              <dgm:constr type="l" for="ch" forName="Child2" refType="w" fact="0.149"/>
              <dgm:constr type="t" for="ch" forName="Child2" refType="h" fact="0.6876"/>
              <dgm:constr type="w" for="ch" forName="Child2" refType="w" fact="0.1108"/>
              <dgm:constr type="h" for="ch" forName="Child2" refType="h" fact="0.3124"/>
              <dgm:constr type="l" for="ch" forName="Accent1" refType="w" fact="-0.0023"/>
              <dgm:constr type="t" for="ch" forName="Accent1" refType="h" fact="-0.0109"/>
              <dgm:constr type="w" for="ch" forName="Accent1" refType="w" fact="0.1679"/>
              <dgm:constr type="h" for="ch" forName="Accent1" refType="h" fact="0.806"/>
              <dgm:constr type="l" for="ch" forName="ParentBackground1" refType="w" fact="0.0263"/>
              <dgm:constr type="t" for="ch" forName="ParentBackground1" refType="h" fact="0.1262"/>
              <dgm:constr type="w" for="ch" forName="ParentBackground1" refType="w" fact="0.1108"/>
              <dgm:constr type="h" for="ch" forName="ParentBackground1" refType="h" fact="0.5319"/>
              <dgm:constr type="l" for="ch" forName="Child1" refType="w" fact="0.0263"/>
              <dgm:constr type="t" for="ch" forName="Child1" refType="h" fact="0.6876"/>
              <dgm:constr type="w" for="ch" forName="Child1" refType="w" fact="0.1108"/>
              <dgm:constr type="h" for="ch" forName="Child1" refType="h" fact="0.3124"/>
            </dgm:constrLst>
          </dgm:if>
          <dgm:if name="Name12" axis="ch" ptType="node" func="cnt" op="equ" val="9">
            <dgm:alg type="composite">
              <dgm:param type="ar" val="5.38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l" for="ch" forName="Parent9" refType="w" fact="0.9119"/>
              <dgm:constr type="t" for="ch" forName="Parent9" refType="h" fact="0.2022"/>
              <dgm:constr type="w" for="ch" forName="Parent9" refType="w" fact="0.0705"/>
              <dgm:constr type="h" for="ch" forName="Parent9" refType="h" fact="0.3799"/>
              <dgm:constr type="l" for="ch" forName="Parent8" refType="w" fact="0.8026"/>
              <dgm:constr type="t" for="ch" forName="Parent8" refType="h" fact="0.2022"/>
              <dgm:constr type="w" for="ch" forName="Parent8" refType="w" fact="0.0705"/>
              <dgm:constr type="h" for="ch" forName="Parent8" refType="h" fact="0.3799"/>
              <dgm:constr type="l" for="ch" forName="Parent7" refType="w" fact="0.6933"/>
              <dgm:constr type="t" for="ch" forName="Parent7" refType="h" fact="0.2022"/>
              <dgm:constr type="w" for="ch" forName="Parent7" refType="w" fact="0.0705"/>
              <dgm:constr type="h" for="ch" forName="Parent7" refType="h" fact="0.3799"/>
              <dgm:constr type="l" for="ch" forName="Parent6" refType="w" fact="0.584"/>
              <dgm:constr type="t" for="ch" forName="Parent6" refType="h" fact="0.2022"/>
              <dgm:constr type="w" for="ch" forName="Parent6" refType="w" fact="0.0705"/>
              <dgm:constr type="h" for="ch" forName="Parent6" refType="h" fact="0.3799"/>
              <dgm:constr type="l" for="ch" forName="Parent5" refType="w" fact="0.4747"/>
              <dgm:constr type="t" for="ch" forName="Parent5" refType="h" fact="0.2022"/>
              <dgm:constr type="w" for="ch" forName="Parent5" refType="w" fact="0.0705"/>
              <dgm:constr type="h" for="ch" forName="Parent5" refType="h" fact="0.3799"/>
              <dgm:constr type="l" for="ch" forName="Parent4" refType="w" fact="0.3654"/>
              <dgm:constr type="t" for="ch" forName="Parent4" refType="h" fact="0.2022"/>
              <dgm:constr type="w" for="ch" forName="Parent4" refType="w" fact="0.0705"/>
              <dgm:constr type="h" for="ch" forName="Parent4" refType="h" fact="0.3799"/>
              <dgm:constr type="l" for="ch" forName="Parent3" refType="w" fact="0.2561"/>
              <dgm:constr type="t" for="ch" forName="Parent3" refType="h" fact="0.2022"/>
              <dgm:constr type="w" for="ch" forName="Parent3" refType="w" fact="0.0705"/>
              <dgm:constr type="h" for="ch" forName="Parent3" refType="h" fact="0.3799"/>
              <dgm:constr type="l" for="ch" forName="Parent2" refType="w" fact="0.1468"/>
              <dgm:constr type="t" for="ch" forName="Parent2" refType="h" fact="0.2022"/>
              <dgm:constr type="w" for="ch" forName="Parent2" refType="w" fact="0.0705"/>
              <dgm:constr type="h" for="ch" forName="Parent2" refType="h" fact="0.3799"/>
              <dgm:constr type="l" for="ch" forName="Parent1" refType="w" fact="0.0375"/>
              <dgm:constr type="t" for="ch" forName="Parent1" refType="h" fact="0.2022"/>
              <dgm:constr type="w" for="ch" forName="Parent1" refType="w" fact="0.0705"/>
              <dgm:constr type="h" for="ch" forName="Parent1" refType="h" fact="0.3799"/>
              <dgm:constr type="l" for="ch" forName="Accent9" refType="w" fact="0.8942"/>
              <dgm:constr type="t" for="ch" forName="Accent9" refType="h" fact="0.1072"/>
              <dgm:constr type="w" for="ch" forName="Accent9" refType="w" fact="0.1058"/>
              <dgm:constr type="h" for="ch" forName="Accent9" refType="h" fact="0.5699"/>
              <dgm:constr type="l" for="ch" forName="ParentBackground9" refType="w" fact="0.8978"/>
              <dgm:constr type="t" for="ch" forName="ParentBackground9" refType="h" fact="0.1262"/>
              <dgm:constr type="w" for="ch" forName="ParentBackground9" refType="w" fact="0.0987"/>
              <dgm:constr type="h" for="ch" forName="ParentBackground9" refType="h" fact="0.5319"/>
              <dgm:constr type="l" for="ch" forName="Child9" refType="w" fact="0.8978"/>
              <dgm:constr type="t" for="ch" forName="Child9" refType="h" fact="0.6876"/>
              <dgm:constr type="w" for="ch" forName="Child9" refType="w" fact="0.0987"/>
              <dgm:constr type="h" for="ch" forName="Child9" refType="h" fact="0.3124"/>
              <dgm:constr type="l" for="ch" forName="Accent8" refType="w" fact="0.763"/>
              <dgm:constr type="t" for="ch" forName="Accent8" refType="h" fact="-0.0109"/>
              <dgm:constr type="w" for="ch" forName="Accent8" refType="w" fact="0.1496"/>
              <dgm:constr type="h" for="ch" forName="Accent8" refType="h" fact="0.806"/>
              <dgm:constr type="l" for="ch" forName="ParentBackground8" refType="w" fact="0.7885"/>
              <dgm:constr type="t" for="ch" forName="ParentBackground8" refType="h" fact="0.1262"/>
              <dgm:constr type="w" for="ch" forName="ParentBackground8" refType="w" fact="0.0987"/>
              <dgm:constr type="h" for="ch" forName="ParentBackground8" refType="h" fact="0.5319"/>
              <dgm:constr type="l" for="ch" forName="Child8" refType="w" fact="0.7885"/>
              <dgm:constr type="t" for="ch" forName="Child8" refType="h" fact="0.6876"/>
              <dgm:constr type="w" for="ch" forName="Child8" refType="w" fact="0.0987"/>
              <dgm:constr type="h" for="ch" forName="Child8" refType="h" fact="0.3124"/>
              <dgm:constr type="l" for="ch" forName="Accent7" refType="w" fact="0.6538"/>
              <dgm:constr type="t" for="ch" forName="Accent7" refType="h" fact="-0.0109"/>
              <dgm:constr type="w" for="ch" forName="Accent7" refType="w" fact="0.1496"/>
              <dgm:constr type="h" for="ch" forName="Accent7" refType="h" fact="0.806"/>
              <dgm:constr type="l" for="ch" forName="ParentBackground7" refType="w" fact="0.6792"/>
              <dgm:constr type="t" for="ch" forName="ParentBackground7" refType="h" fact="0.1262"/>
              <dgm:constr type="w" for="ch" forName="ParentBackground7" refType="w" fact="0.0987"/>
              <dgm:constr type="h" for="ch" forName="ParentBackground7" refType="h" fact="0.5319"/>
              <dgm:constr type="l" for="ch" forName="Child7" refType="w" fact="0.6792"/>
              <dgm:constr type="t" for="ch" forName="Child7" refType="h" fact="0.6876"/>
              <dgm:constr type="w" for="ch" forName="Child7" refType="w" fact="0.0987"/>
              <dgm:constr type="h" for="ch" forName="Child7" refType="h" fact="0.3124"/>
              <dgm:constr type="l" for="ch" forName="Accent6" refType="w" fact="0.5445"/>
              <dgm:constr type="t" for="ch" forName="Accent6" refType="h" fact="-0.0109"/>
              <dgm:constr type="w" for="ch" forName="Accent6" refType="w" fact="0.1496"/>
              <dgm:constr type="h" for="ch" forName="Accent6" refType="h" fact="0.806"/>
              <dgm:constr type="l" for="ch" forName="ParentBackground6" refType="w" fact="0.5699"/>
              <dgm:constr type="t" for="ch" forName="ParentBackground6" refType="h" fact="0.1262"/>
              <dgm:constr type="w" for="ch" forName="ParentBackground6" refType="w" fact="0.0987"/>
              <dgm:constr type="h" for="ch" forName="ParentBackground6" refType="h" fact="0.5319"/>
              <dgm:constr type="l" for="ch" forName="Child6" refType="w" fact="0.5699"/>
              <dgm:constr type="t" for="ch" forName="Child6" refType="h" fact="0.6876"/>
              <dgm:constr type="w" for="ch" forName="Child6" refType="w" fact="0.0987"/>
              <dgm:constr type="h" for="ch" forName="Child6" refType="h" fact="0.3124"/>
              <dgm:constr type="l" for="ch" forName="Accent5" refType="w" fact="0.4352"/>
              <dgm:constr type="t" for="ch" forName="Accent5" refType="h" fact="-0.0109"/>
              <dgm:constr type="w" for="ch" forName="Accent5" refType="w" fact="0.1496"/>
              <dgm:constr type="h" for="ch" forName="Accent5" refType="h" fact="0.806"/>
              <dgm:constr type="l" for="ch" forName="ParentBackground5" refType="w" fact="0.4606"/>
              <dgm:constr type="t" for="ch" forName="ParentBackground5" refType="h" fact="0.1262"/>
              <dgm:constr type="w" for="ch" forName="ParentBackground5" refType="w" fact="0.0987"/>
              <dgm:constr type="h" for="ch" forName="ParentBackground5" refType="h" fact="0.5319"/>
              <dgm:constr type="l" for="ch" forName="Child5" refType="w" fact="0.4606"/>
              <dgm:constr type="t" for="ch" forName="Child5" refType="h" fact="0.6876"/>
              <dgm:constr type="w" for="ch" forName="Child5" refType="w" fact="0.0987"/>
              <dgm:constr type="h" for="ch" forName="Child5" refType="h" fact="0.3124"/>
              <dgm:constr type="l" for="ch" forName="Accent4" refType="w" fact="0.3259"/>
              <dgm:constr type="t" for="ch" forName="Accent4" refType="h" fact="-0.0109"/>
              <dgm:constr type="w" for="ch" forName="Accent4" refType="w" fact="0.1496"/>
              <dgm:constr type="h" for="ch" forName="Accent4" refType="h" fact="0.806"/>
              <dgm:constr type="l" for="ch" forName="ParentBackground4" refType="w" fact="0.3513"/>
              <dgm:constr type="t" for="ch" forName="ParentBackground4" refType="h" fact="0.1262"/>
              <dgm:constr type="w" for="ch" forName="ParentBackground4" refType="w" fact="0.0987"/>
              <dgm:constr type="h" for="ch" forName="ParentBackground4" refType="h" fact="0.5319"/>
              <dgm:constr type="l" for="ch" forName="Child4" refType="w" fact="0.3513"/>
              <dgm:constr type="t" for="ch" forName="Child4" refType="h" fact="0.6876"/>
              <dgm:constr type="w" for="ch" forName="Child4" refType="w" fact="0.0987"/>
              <dgm:constr type="h" for="ch" forName="Child4" refType="h" fact="0.3124"/>
              <dgm:constr type="l" for="ch" forName="Accent3" refType="w" fact="0.2166"/>
              <dgm:constr type="t" for="ch" forName="Accent3" refType="h" fact="-0.0109"/>
              <dgm:constr type="w" for="ch" forName="Accent3" refType="w" fact="0.1496"/>
              <dgm:constr type="h" for="ch" forName="Accent3" refType="h" fact="0.806"/>
              <dgm:constr type="l" for="ch" forName="ParentBackground3" refType="w" fact="0.242"/>
              <dgm:constr type="t" for="ch" forName="ParentBackground3" refType="h" fact="0.1262"/>
              <dgm:constr type="w" for="ch" forName="ParentBackground3" refType="w" fact="0.0987"/>
              <dgm:constr type="h" for="ch" forName="ParentBackground3" refType="h" fact="0.5319"/>
              <dgm:constr type="l" for="ch" forName="Child3" refType="w" fact="0.242"/>
              <dgm:constr type="t" for="ch" forName="Child3" refType="h" fact="0.6876"/>
              <dgm:constr type="w" for="ch" forName="Child3" refType="w" fact="0.0987"/>
              <dgm:constr type="h" for="ch" forName="Child3" refType="h" fact="0.3124"/>
              <dgm:constr type="l" for="ch" forName="Accent2" refType="w" fact="0.1073"/>
              <dgm:constr type="t" for="ch" forName="Accent2" refType="h" fact="-0.0109"/>
              <dgm:constr type="w" for="ch" forName="Accent2" refType="w" fact="0.1496"/>
              <dgm:constr type="h" for="ch" forName="Accent2" refType="h" fact="0.806"/>
              <dgm:constr type="l" for="ch" forName="ParentBackground2" refType="w" fact="0.1327"/>
              <dgm:constr type="t" for="ch" forName="ParentBackground2" refType="h" fact="0.1262"/>
              <dgm:constr type="w" for="ch" forName="ParentBackground2" refType="w" fact="0.0987"/>
              <dgm:constr type="h" for="ch" forName="ParentBackground2" refType="h" fact="0.5319"/>
              <dgm:constr type="l" for="ch" forName="Child2" refType="w" fact="0.1327"/>
              <dgm:constr type="t" for="ch" forName="Child2" refType="h" fact="0.6876"/>
              <dgm:constr type="w" for="ch" forName="Child2" refType="w" fact="0.0987"/>
              <dgm:constr type="h" for="ch" forName="Child2" refType="h" fact="0.3124"/>
              <dgm:constr type="l" for="ch" forName="Accent1" refType="w" fact="-0.002"/>
              <dgm:constr type="t" for="ch" forName="Accent1" refType="h" fact="-0.0109"/>
              <dgm:constr type="w" for="ch" forName="Accent1" refType="w" fact="0.1496"/>
              <dgm:constr type="h" for="ch" forName="Accent1" refType="h" fact="0.806"/>
              <dgm:constr type="l" for="ch" forName="ParentBackground1" refType="w" fact="0.0234"/>
              <dgm:constr type="t" for="ch" forName="ParentBackground1" refType="h" fact="0.1262"/>
              <dgm:constr type="w" for="ch" forName="ParentBackground1" refType="w" fact="0.0987"/>
              <dgm:constr type="h" for="ch" forName="ParentBackground1" refType="h" fact="0.5319"/>
              <dgm:constr type="l" for="ch" forName="Child1" refType="w" fact="0.0234"/>
              <dgm:constr type="t" for="ch" forName="Child1" refType="h" fact="0.6876"/>
              <dgm:constr type="w" for="ch" forName="Child1" refType="w" fact="0.0987"/>
              <dgm:constr type="h" for="ch" forName="Child1" refType="h" fact="0.3124"/>
            </dgm:constrLst>
          </dgm:if>
          <dgm:if name="Name13" axis="ch" ptType="node" func="cnt" op="equ" val="10">
            <dgm:alg type="composite">
              <dgm:param type="ar" val="5.976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7"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l" for="ch" forName="Parent10" refType="w" fact="0.9205"/>
              <dgm:constr type="t" for="ch" forName="Parent10" refType="h" fact="0.2022"/>
              <dgm:constr type="w" for="ch" forName="Parent10" refType="w" fact="0.0636"/>
              <dgm:constr type="h" for="ch" forName="Parent10" refType="h" fact="0.3799"/>
              <dgm:constr type="l" for="ch" forName="Parent9" refType="w" fact="0.822"/>
              <dgm:constr type="t" for="ch" forName="Parent9" refType="h" fact="0.2022"/>
              <dgm:constr type="w" for="ch" forName="Parent9" refType="w" fact="0.0636"/>
              <dgm:constr type="h" for="ch" forName="Parent9" refType="h" fact="0.3799"/>
              <dgm:constr type="l" for="ch" forName="Parent8" refType="w" fact="0.7235"/>
              <dgm:constr type="t" for="ch" forName="Parent8" refType="h" fact="0.2022"/>
              <dgm:constr type="w" for="ch" forName="Parent8" refType="w" fact="0.0636"/>
              <dgm:constr type="h" for="ch" forName="Parent8" refType="h" fact="0.3799"/>
              <dgm:constr type="l" for="ch" forName="Parent7" refType="w" fact="0.625"/>
              <dgm:constr type="t" for="ch" forName="Parent7" refType="h" fact="0.2022"/>
              <dgm:constr type="w" for="ch" forName="Parent7" refType="w" fact="0.0636"/>
              <dgm:constr type="h" for="ch" forName="Parent7" refType="h" fact="0.3799"/>
              <dgm:constr type="l" for="ch" forName="Parent6" refType="w" fact="0.5264"/>
              <dgm:constr type="t" for="ch" forName="Parent6" refType="h" fact="0.2022"/>
              <dgm:constr type="w" for="ch" forName="Parent6" refType="w" fact="0.0636"/>
              <dgm:constr type="h" for="ch" forName="Parent6" refType="h" fact="0.3799"/>
              <dgm:constr type="l" for="ch" forName="Parent5" refType="w" fact="0.4279"/>
              <dgm:constr type="t" for="ch" forName="Parent5" refType="h" fact="0.2022"/>
              <dgm:constr type="w" for="ch" forName="Parent5" refType="w" fact="0.0636"/>
              <dgm:constr type="h" for="ch" forName="Parent5" refType="h" fact="0.3799"/>
              <dgm:constr type="l" for="ch" forName="Parent4" refType="w" fact="0.3294"/>
              <dgm:constr type="t" for="ch" forName="Parent4" refType="h" fact="0.2022"/>
              <dgm:constr type="w" for="ch" forName="Parent4" refType="w" fact="0.0636"/>
              <dgm:constr type="h" for="ch" forName="Parent4" refType="h" fact="0.3799"/>
              <dgm:constr type="l" for="ch" forName="Parent3" refType="w" fact="0.2309"/>
              <dgm:constr type="t" for="ch" forName="Parent3" refType="h" fact="0.2022"/>
              <dgm:constr type="w" for="ch" forName="Parent3" refType="w" fact="0.0636"/>
              <dgm:constr type="h" for="ch" forName="Parent3" refType="h" fact="0.3799"/>
              <dgm:constr type="l" for="ch" forName="Parent2" refType="w" fact="0.1324"/>
              <dgm:constr type="t" for="ch" forName="Parent2" refType="h" fact="0.2022"/>
              <dgm:constr type="w" for="ch" forName="Parent2" refType="w" fact="0.0636"/>
              <dgm:constr type="h" for="ch" forName="Parent2" refType="h" fact="0.3799"/>
              <dgm:constr type="l" for="ch" forName="Parent1" refType="w" fact="0.0338"/>
              <dgm:constr type="t" for="ch" forName="Parent1" refType="h" fact="0.2022"/>
              <dgm:constr type="w" for="ch" forName="Parent1" refType="w" fact="0.0636"/>
              <dgm:constr type="h" for="ch" forName="Parent1" refType="h" fact="0.3799"/>
              <dgm:constr type="l" for="ch" forName="Accent10" refType="w" fact="0.9047"/>
              <dgm:constr type="t" for="ch" forName="Accent10" refType="h" fact="0.1072"/>
              <dgm:constr type="w" for="ch" forName="Accent10" refType="w" fact="0.0953"/>
              <dgm:constr type="h" for="ch" forName="Accent10" refType="h" fact="0.5699"/>
              <dgm:constr type="l" for="ch" forName="ParentBackground10" refType="w" fact="0.9078"/>
              <dgm:constr type="t" for="ch" forName="ParentBackground10" refType="h" fact="0.1262"/>
              <dgm:constr type="w" for="ch" forName="ParentBackground10" refType="w" fact="0.089"/>
              <dgm:constr type="h" for="ch" forName="ParentBackground10" refType="h" fact="0.5319"/>
              <dgm:constr type="l" for="ch" forName="Child10" refType="w" fact="0.9078"/>
              <dgm:constr type="t" for="ch" forName="Child10" refType="h" fact="0.6876"/>
              <dgm:constr type="w" for="ch" forName="Child10" refType="w" fact="0.089"/>
              <dgm:constr type="h" for="ch" forName="Child10" refType="h" fact="0.3124"/>
              <dgm:constr type="l" for="ch" forName="Accent9" refType="w" fact="0.7864"/>
              <dgm:constr type="t" for="ch" forName="Accent9" refType="h" fact="-0.0109"/>
              <dgm:constr type="w" for="ch" forName="Accent9" refType="w" fact="0.1348"/>
              <dgm:constr type="h" for="ch" forName="Accent9" refType="h" fact="0.806"/>
              <dgm:constr type="l" for="ch" forName="ParentBackground9" refType="w" fact="0.8093"/>
              <dgm:constr type="t" for="ch" forName="ParentBackground9" refType="h" fact="0.1262"/>
              <dgm:constr type="w" for="ch" forName="ParentBackground9" refType="w" fact="0.089"/>
              <dgm:constr type="h" for="ch" forName="ParentBackground9" refType="h" fact="0.5319"/>
              <dgm:constr type="l" for="ch" forName="Child9" refType="w" fact="0.8093"/>
              <dgm:constr type="t" for="ch" forName="Child9" refType="h" fact="0.6876"/>
              <dgm:constr type="w" for="ch" forName="Child9" refType="w" fact="0.089"/>
              <dgm:constr type="h" for="ch" forName="Child9" refType="h" fact="0.3124"/>
              <dgm:constr type="l" for="ch" forName="Accent8" refType="w" fact="0.6879"/>
              <dgm:constr type="t" for="ch" forName="Accent8" refType="h" fact="-0.0109"/>
              <dgm:constr type="w" for="ch" forName="Accent8" refType="w" fact="0.1348"/>
              <dgm:constr type="h" for="ch" forName="Accent8" refType="h" fact="0.806"/>
              <dgm:constr type="l" for="ch" forName="ParentBackground8" refType="w" fact="0.7108"/>
              <dgm:constr type="t" for="ch" forName="ParentBackground8" refType="h" fact="0.1262"/>
              <dgm:constr type="w" for="ch" forName="ParentBackground8" refType="w" fact="0.089"/>
              <dgm:constr type="h" for="ch" forName="ParentBackground8" refType="h" fact="0.5319"/>
              <dgm:constr type="l" for="ch" forName="Child8" refType="w" fact="0.7108"/>
              <dgm:constr type="t" for="ch" forName="Child8" refType="h" fact="0.6876"/>
              <dgm:constr type="w" for="ch" forName="Child8" refType="w" fact="0.089"/>
              <dgm:constr type="h" for="ch" forName="Child8" refType="h" fact="0.3124"/>
              <dgm:constr type="l" for="ch" forName="Accent7" refType="w" fact="0.5893"/>
              <dgm:constr type="t" for="ch" forName="Accent7" refType="h" fact="-0.0109"/>
              <dgm:constr type="w" for="ch" forName="Accent7" refType="w" fact="0.1348"/>
              <dgm:constr type="h" for="ch" forName="Accent7" refType="h" fact="0.806"/>
              <dgm:constr type="l" for="ch" forName="ParentBackground7" refType="w" fact="0.6123"/>
              <dgm:constr type="t" for="ch" forName="ParentBackground7" refType="h" fact="0.1262"/>
              <dgm:constr type="w" for="ch" forName="ParentBackground7" refType="w" fact="0.089"/>
              <dgm:constr type="h" for="ch" forName="ParentBackground7" refType="h" fact="0.5319"/>
              <dgm:constr type="l" for="ch" forName="Child7" refType="w" fact="0.6123"/>
              <dgm:constr type="t" for="ch" forName="Child7" refType="h" fact="0.6876"/>
              <dgm:constr type="w" for="ch" forName="Child7" refType="w" fact="0.089"/>
              <dgm:constr type="h" for="ch" forName="Child7" refType="h" fact="0.3124"/>
              <dgm:constr type="l" for="ch" forName="Accent6" refType="w" fact="0.4908"/>
              <dgm:constr type="t" for="ch" forName="Accent6" refType="h" fact="-0.0109"/>
              <dgm:constr type="w" for="ch" forName="Accent6" refType="w" fact="0.1348"/>
              <dgm:constr type="h" for="ch" forName="Accent6" refType="h" fact="0.806"/>
              <dgm:constr type="l" for="ch" forName="ParentBackground6" refType="w" fact="0.5137"/>
              <dgm:constr type="t" for="ch" forName="ParentBackground6" refType="h" fact="0.1262"/>
              <dgm:constr type="w" for="ch" forName="ParentBackground6" refType="w" fact="0.089"/>
              <dgm:constr type="h" for="ch" forName="ParentBackground6" refType="h" fact="0.5319"/>
              <dgm:constr type="l" for="ch" forName="Child6" refType="w" fact="0.5137"/>
              <dgm:constr type="t" for="ch" forName="Child6" refType="h" fact="0.6876"/>
              <dgm:constr type="w" for="ch" forName="Child6" refType="w" fact="0.089"/>
              <dgm:constr type="h" for="ch" forName="Child6" refType="h" fact="0.3124"/>
              <dgm:constr type="l" for="ch" forName="Accent5" refType="w" fact="0.3923"/>
              <dgm:constr type="t" for="ch" forName="Accent5" refType="h" fact="-0.0109"/>
              <dgm:constr type="w" for="ch" forName="Accent5" refType="w" fact="0.1348"/>
              <dgm:constr type="h" for="ch" forName="Accent5" refType="h" fact="0.806"/>
              <dgm:constr type="l" for="ch" forName="ParentBackground5" refType="w" fact="0.4152"/>
              <dgm:constr type="t" for="ch" forName="ParentBackground5" refType="h" fact="0.1262"/>
              <dgm:constr type="w" for="ch" forName="ParentBackground5" refType="w" fact="0.089"/>
              <dgm:constr type="h" for="ch" forName="ParentBackground5" refType="h" fact="0.5319"/>
              <dgm:constr type="l" for="ch" forName="Child5" refType="w" fact="0.4152"/>
              <dgm:constr type="t" for="ch" forName="Child5" refType="h" fact="0.6876"/>
              <dgm:constr type="w" for="ch" forName="Child5" refType="w" fact="0.089"/>
              <dgm:constr type="h" for="ch" forName="Child5" refType="h" fact="0.3124"/>
              <dgm:constr type="l" for="ch" forName="Accent4" refType="w" fact="0.2938"/>
              <dgm:constr type="t" for="ch" forName="Accent4" refType="h" fact="-0.0109"/>
              <dgm:constr type="w" for="ch" forName="Accent4" refType="w" fact="0.1348"/>
              <dgm:constr type="h" for="ch" forName="Accent4" refType="h" fact="0.806"/>
              <dgm:constr type="l" for="ch" forName="ParentBackground4" refType="w" fact="0.3167"/>
              <dgm:constr type="t" for="ch" forName="ParentBackground4" refType="h" fact="0.1262"/>
              <dgm:constr type="w" for="ch" forName="ParentBackground4" refType="w" fact="0.089"/>
              <dgm:constr type="h" for="ch" forName="ParentBackground4" refType="h" fact="0.5319"/>
              <dgm:constr type="l" for="ch" forName="Child4" refType="w" fact="0.3167"/>
              <dgm:constr type="t" for="ch" forName="Child4" refType="h" fact="0.6876"/>
              <dgm:constr type="w" for="ch" forName="Child4" refType="w" fact="0.089"/>
              <dgm:constr type="h" for="ch" forName="Child4" refType="h" fact="0.3124"/>
              <dgm:constr type="l" for="ch" forName="Accent3" refType="w" fact="0.1952"/>
              <dgm:constr type="t" for="ch" forName="Accent3" refType="h" fact="-0.0109"/>
              <dgm:constr type="w" for="ch" forName="Accent3" refType="w" fact="0.1348"/>
              <dgm:constr type="h" for="ch" forName="Accent3" refType="h" fact="0.806"/>
              <dgm:constr type="l" for="ch" forName="ParentBackground3" refType="w" fact="0.2182"/>
              <dgm:constr type="t" for="ch" forName="ParentBackground3" refType="h" fact="0.1262"/>
              <dgm:constr type="w" for="ch" forName="ParentBackground3" refType="w" fact="0.089"/>
              <dgm:constr type="h" for="ch" forName="ParentBackground3" refType="h" fact="0.5319"/>
              <dgm:constr type="l" for="ch" forName="Child3" refType="w" fact="0.2182"/>
              <dgm:constr type="t" for="ch" forName="Child3" refType="h" fact="0.6876"/>
              <dgm:constr type="w" for="ch" forName="Child3" refType="w" fact="0.089"/>
              <dgm:constr type="h" for="ch" forName="Child3" refType="h" fact="0.3124"/>
              <dgm:constr type="l" for="ch" forName="Accent2" refType="w" fact="0.0967"/>
              <dgm:constr type="t" for="ch" forName="Accent2" refType="h" fact="-0.0109"/>
              <dgm:constr type="w" for="ch" forName="Accent2" refType="w" fact="0.1348"/>
              <dgm:constr type="h" for="ch" forName="Accent2" refType="h" fact="0.806"/>
              <dgm:constr type="l" for="ch" forName="ParentBackground2" refType="w" fact="0.1196"/>
              <dgm:constr type="t" for="ch" forName="ParentBackground2" refType="h" fact="0.1262"/>
              <dgm:constr type="w" for="ch" forName="ParentBackground2" refType="w" fact="0.089"/>
              <dgm:constr type="h" for="ch" forName="ParentBackground2" refType="h" fact="0.5319"/>
              <dgm:constr type="l" for="ch" forName="Child2" refType="w" fact="0.1196"/>
              <dgm:constr type="t" for="ch" forName="Child2" refType="h" fact="0.6876"/>
              <dgm:constr type="w" for="ch" forName="Child2" refType="w" fact="0.089"/>
              <dgm:constr type="h" for="ch" forName="Child2" refType="h" fact="0.3124"/>
              <dgm:constr type="l" for="ch" forName="Accent1" refType="w" fact="-0.0018"/>
              <dgm:constr type="t" for="ch" forName="Accent1" refType="h" fact="-0.0109"/>
              <dgm:constr type="w" for="ch" forName="Accent1" refType="w" fact="0.1348"/>
              <dgm:constr type="h" for="ch" forName="Accent1" refType="h" fact="0.806"/>
              <dgm:constr type="l" for="ch" forName="ParentBackground1" refType="w" fact="0.0211"/>
              <dgm:constr type="t" for="ch" forName="ParentBackground1" refType="h" fact="0.1262"/>
              <dgm:constr type="w" for="ch" forName="ParentBackground1" refType="w" fact="0.089"/>
              <dgm:constr type="h" for="ch" forName="ParentBackground1" refType="h" fact="0.5319"/>
              <dgm:constr type="l" for="ch" forName="Child1" refType="w" fact="0.0211"/>
              <dgm:constr type="t" for="ch" forName="Child1" refType="h" fact="0.6876"/>
              <dgm:constr type="w" for="ch" forName="Child1" refType="w" fact="0.089"/>
              <dgm:constr type="h" for="ch" forName="Child1" refType="h" fact="0.3124"/>
            </dgm:constrLst>
          </dgm:if>
          <dgm:else name="Name14">
            <dgm:alg type="composite">
              <dgm:param type="ar" val="6.565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1"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1"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1"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1"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1"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6" op="lte"/>
              <dgm:constr type="primFontSz" for="des" forName="Child11"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1"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1"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1"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Child11" refType="primFontSz" refFor="des" refForName="Parent10" op="lte"/>
              <dgm:constr type="primFontSz" for="des" forName="Child1" refType="primFontSz" refFor="des" refForName="Parent11" op="lte"/>
              <dgm:constr type="primFontSz" for="des" forName="Child2" refType="primFontSz" refFor="des" refForName="Parent11" op="lte"/>
              <dgm:constr type="primFontSz" for="des" forName="Child3" refType="primFontSz" refFor="des" refForName="Parent11" op="lte"/>
              <dgm:constr type="primFontSz" for="des" forName="Child4" refType="primFontSz" refFor="des" refForName="Parent11" op="lte"/>
              <dgm:constr type="primFontSz" for="des" forName="Child5" refType="primFontSz" refFor="des" refForName="Parent11" op="lte"/>
              <dgm:constr type="primFontSz" for="des" forName="Child6" refType="primFontSz" refFor="des" refForName="Parent11" op="lte"/>
              <dgm:constr type="primFontSz" for="des" forName="Child7" refType="primFontSz" refFor="des" refForName="Parent11" op="lte"/>
              <dgm:constr type="primFontSz" for="des" forName="Child8" refType="primFontSz" refFor="des" refForName="Parent11" op="lte"/>
              <dgm:constr type="primFontSz" for="des" forName="Child9" refType="primFontSz" refFor="des" refForName="Parent11" op="lte"/>
              <dgm:constr type="primFontSz" for="des" forName="Child10" refType="primFontSz" refFor="des" refForName="Parent11" op="lte"/>
              <dgm:constr type="primFontSz" for="des" forName="Child11" refType="primFontSz" refFor="des" refForName="Parent11"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Parent11"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primFontSz" for="des" forName="Child11" refType="primFontSz" refFor="des" refForName="Child1" op="equ"/>
              <dgm:constr type="l" for="ch" forName="Parent11" refType="w" fact="0.9277"/>
              <dgm:constr type="t" for="ch" forName="Parent11" refType="h" fact="0.2022"/>
              <dgm:constr type="w" for="ch" forName="Parent11" refType="w" fact="0.0579"/>
              <dgm:constr type="h" for="ch" forName="Parent11" refType="h" fact="0.3799"/>
              <dgm:constr type="l" for="ch" forName="Parent10" refType="w" fact="0.838"/>
              <dgm:constr type="t" for="ch" forName="Parent10" refType="h" fact="0.2022"/>
              <dgm:constr type="w" for="ch" forName="Parent10" refType="w" fact="0.0579"/>
              <dgm:constr type="h" for="ch" forName="Parent10" refType="h" fact="0.3799"/>
              <dgm:constr type="l" for="ch" forName="Parent9" refType="w" fact="0.7483"/>
              <dgm:constr type="t" for="ch" forName="Parent9" refType="h" fact="0.2022"/>
              <dgm:constr type="w" for="ch" forName="Parent9" refType="w" fact="0.0579"/>
              <dgm:constr type="h" for="ch" forName="Parent9" refType="h" fact="0.3799"/>
              <dgm:constr type="l" for="ch" forName="Parent8" refType="w" fact="0.6586"/>
              <dgm:constr type="t" for="ch" forName="Parent8" refType="h" fact="0.2022"/>
              <dgm:constr type="w" for="ch" forName="Parent8" refType="w" fact="0.0579"/>
              <dgm:constr type="h" for="ch" forName="Parent8" refType="h" fact="0.3799"/>
              <dgm:constr type="l" for="ch" forName="Parent7" refType="w" fact="0.5689"/>
              <dgm:constr type="t" for="ch" forName="Parent7" refType="h" fact="0.2022"/>
              <dgm:constr type="w" for="ch" forName="Parent7" refType="w" fact="0.0579"/>
              <dgm:constr type="h" for="ch" forName="Parent7" refType="h" fact="0.3799"/>
              <dgm:constr type="l" for="ch" forName="Parent6" refType="w" fact="0.4792"/>
              <dgm:constr type="t" for="ch" forName="Parent6" refType="h" fact="0.2022"/>
              <dgm:constr type="w" for="ch" forName="Parent6" refType="w" fact="0.0579"/>
              <dgm:constr type="h" for="ch" forName="Parent6" refType="h" fact="0.3799"/>
              <dgm:constr type="l" for="ch" forName="Parent5" refType="w" fact="0.3895"/>
              <dgm:constr type="t" for="ch" forName="Parent5" refType="h" fact="0.2022"/>
              <dgm:constr type="w" for="ch" forName="Parent5" refType="w" fact="0.0579"/>
              <dgm:constr type="h" for="ch" forName="Parent5" refType="h" fact="0.3799"/>
              <dgm:constr type="l" for="ch" forName="Parent4" refType="w" fact="0.2999"/>
              <dgm:constr type="t" for="ch" forName="Parent4" refType="h" fact="0.2022"/>
              <dgm:constr type="w" for="ch" forName="Parent4" refType="w" fact="0.0579"/>
              <dgm:constr type="h" for="ch" forName="Parent4" refType="h" fact="0.3799"/>
              <dgm:constr type="l" for="ch" forName="Parent3" refType="w" fact="0.2102"/>
              <dgm:constr type="t" for="ch" forName="Parent3" refType="h" fact="0.2022"/>
              <dgm:constr type="w" for="ch" forName="Parent3" refType="w" fact="0.0579"/>
              <dgm:constr type="h" for="ch" forName="Parent3" refType="h" fact="0.3799"/>
              <dgm:constr type="l" for="ch" forName="Parent2" refType="w" fact="0.1205"/>
              <dgm:constr type="t" for="ch" forName="Parent2" refType="h" fact="0.2022"/>
              <dgm:constr type="w" for="ch" forName="Parent2" refType="w" fact="0.0579"/>
              <dgm:constr type="h" for="ch" forName="Parent2" refType="h" fact="0.3799"/>
              <dgm:constr type="l" for="ch" forName="Parent1" refType="w" fact="0.0308"/>
              <dgm:constr type="t" for="ch" forName="Parent1" refType="h" fact="0.2022"/>
              <dgm:constr type="w" for="ch" forName="Parent1" refType="w" fact="0.0579"/>
              <dgm:constr type="h" for="ch" forName="Parent1" refType="h" fact="0.3799"/>
              <dgm:constr type="l" for="ch" forName="Accent11" refType="w" fact="0.9132"/>
              <dgm:constr type="t" for="ch" forName="Accent11" refType="h" fact="0.1072"/>
              <dgm:constr type="w" for="ch" forName="Accent11" refType="w" fact="0.0868"/>
              <dgm:constr type="h" for="ch" forName="Accent11" refType="h" fact="0.5699"/>
              <dgm:constr type="l" for="ch" forName="ParentBackground11" refType="w" fact="0.9161"/>
              <dgm:constr type="t" for="ch" forName="ParentBackground11" refType="h" fact="0.1262"/>
              <dgm:constr type="w" for="ch" forName="ParentBackground11" refType="w" fact="0.081"/>
              <dgm:constr type="h" for="ch" forName="ParentBackground11" refType="h" fact="0.5319"/>
              <dgm:constr type="l" for="ch" forName="Child11" refType="w" fact="0.9161"/>
              <dgm:constr type="t" for="ch" forName="Child11" refType="h" fact="0.6876"/>
              <dgm:constr type="w" for="ch" forName="Child11" refType="w" fact="0.081"/>
              <dgm:constr type="h" for="ch" forName="Child11" refType="h" fact="0.3124"/>
              <dgm:constr type="l" for="ch" forName="Accent10" refType="w" fact="0.8055"/>
              <dgm:constr type="t" for="ch" forName="Accent10" refType="h" fact="-0.0109"/>
              <dgm:constr type="w" for="ch" forName="Accent10" refType="w" fact="0.1228"/>
              <dgm:constr type="h" for="ch" forName="Accent10" refType="h" fact="0.806"/>
              <dgm:constr type="l" for="ch" forName="ParentBackground10" refType="w" fact="0.8264"/>
              <dgm:constr type="t" for="ch" forName="ParentBackground10" refType="h" fact="0.1262"/>
              <dgm:constr type="w" for="ch" forName="ParentBackground10" refType="w" fact="0.081"/>
              <dgm:constr type="h" for="ch" forName="ParentBackground10" refType="h" fact="0.5319"/>
              <dgm:constr type="l" for="ch" forName="Child10" refType="w" fact="0.8264"/>
              <dgm:constr type="t" for="ch" forName="Child10" refType="h" fact="0.6876"/>
              <dgm:constr type="w" for="ch" forName="Child10" refType="w" fact="0.081"/>
              <dgm:constr type="h" for="ch" forName="Child10" refType="h" fact="0.3124"/>
              <dgm:constr type="l" for="ch" forName="Accent9" refType="w" fact="0.7158"/>
              <dgm:constr type="t" for="ch" forName="Accent9" refType="h" fact="-0.0109"/>
              <dgm:constr type="w" for="ch" forName="Accent9" refType="w" fact="0.1228"/>
              <dgm:constr type="h" for="ch" forName="Accent9" refType="h" fact="0.806"/>
              <dgm:constr type="l" for="ch" forName="ParentBackground9" refType="w" fact="0.7367"/>
              <dgm:constr type="t" for="ch" forName="ParentBackground9" refType="h" fact="0.1262"/>
              <dgm:constr type="w" for="ch" forName="ParentBackground9" refType="w" fact="0.081"/>
              <dgm:constr type="h" for="ch" forName="ParentBackground9" refType="h" fact="0.5319"/>
              <dgm:constr type="l" for="ch" forName="Child9" refType="w" fact="0.7367"/>
              <dgm:constr type="t" for="ch" forName="Child9" refType="h" fact="0.6876"/>
              <dgm:constr type="w" for="ch" forName="Child9" refType="w" fact="0.081"/>
              <dgm:constr type="h" for="ch" forName="Child9" refType="h" fact="0.3124"/>
              <dgm:constr type="l" for="ch" forName="Accent8" refType="w" fact="0.6261"/>
              <dgm:constr type="t" for="ch" forName="Accent8" refType="h" fact="-0.0109"/>
              <dgm:constr type="w" for="ch" forName="Accent8" refType="w" fact="0.1228"/>
              <dgm:constr type="h" for="ch" forName="Accent8" refType="h" fact="0.806"/>
              <dgm:constr type="l" for="ch" forName="ParentBackground8" refType="w" fact="0.647"/>
              <dgm:constr type="t" for="ch" forName="ParentBackground8" refType="h" fact="0.1262"/>
              <dgm:constr type="w" for="ch" forName="ParentBackground8" refType="w" fact="0.081"/>
              <dgm:constr type="h" for="ch" forName="ParentBackground8" refType="h" fact="0.5319"/>
              <dgm:constr type="l" for="ch" forName="Child8" refType="w" fact="0.647"/>
              <dgm:constr type="t" for="ch" forName="Child8" refType="h" fact="0.6876"/>
              <dgm:constr type="w" for="ch" forName="Child8" refType="w" fact="0.081"/>
              <dgm:constr type="h" for="ch" forName="Child8" refType="h" fact="0.3124"/>
              <dgm:constr type="l" for="ch" forName="Accent7" refType="w" fact="0.5364"/>
              <dgm:constr type="t" for="ch" forName="Accent7" refType="h" fact="-0.0109"/>
              <dgm:constr type="w" for="ch" forName="Accent7" refType="w" fact="0.1228"/>
              <dgm:constr type="h" for="ch" forName="Accent7" refType="h" fact="0.806"/>
              <dgm:constr type="l" for="ch" forName="ParentBackground7" refType="w" fact="0.5573"/>
              <dgm:constr type="t" for="ch" forName="ParentBackground7" refType="h" fact="0.1262"/>
              <dgm:constr type="w" for="ch" forName="ParentBackground7" refType="w" fact="0.081"/>
              <dgm:constr type="h" for="ch" forName="ParentBackground7" refType="h" fact="0.5319"/>
              <dgm:constr type="l" for="ch" forName="Child7" refType="w" fact="0.5573"/>
              <dgm:constr type="t" for="ch" forName="Child7" refType="h" fact="0.6876"/>
              <dgm:constr type="w" for="ch" forName="Child7" refType="w" fact="0.081"/>
              <dgm:constr type="h" for="ch" forName="Child7" refType="h" fact="0.3124"/>
              <dgm:constr type="l" for="ch" forName="Accent6" refType="w" fact="0.4467"/>
              <dgm:constr type="t" for="ch" forName="Accent6" refType="h" fact="-0.0109"/>
              <dgm:constr type="w" for="ch" forName="Accent6" refType="w" fact="0.1228"/>
              <dgm:constr type="h" for="ch" forName="Accent6" refType="h" fact="0.806"/>
              <dgm:constr type="l" for="ch" forName="ParentBackground6" refType="w" fact="0.4677"/>
              <dgm:constr type="t" for="ch" forName="ParentBackground6" refType="h" fact="0.1262"/>
              <dgm:constr type="w" for="ch" forName="ParentBackground6" refType="w" fact="0.081"/>
              <dgm:constr type="h" for="ch" forName="ParentBackground6" refType="h" fact="0.5319"/>
              <dgm:constr type="l" for="ch" forName="Child6" refType="w" fact="0.4677"/>
              <dgm:constr type="t" for="ch" forName="Child6" refType="h" fact="0.6876"/>
              <dgm:constr type="w" for="ch" forName="Child6" refType="w" fact="0.081"/>
              <dgm:constr type="h" for="ch" forName="Child6" refType="h" fact="0.3124"/>
              <dgm:constr type="l" for="ch" forName="Accent5" refType="w" fact="0.3571"/>
              <dgm:constr type="t" for="ch" forName="Accent5" refType="h" fact="-0.0109"/>
              <dgm:constr type="w" for="ch" forName="Accent5" refType="w" fact="0.1228"/>
              <dgm:constr type="h" for="ch" forName="Accent5" refType="h" fact="0.806"/>
              <dgm:constr type="l" for="ch" forName="ParentBackground5" refType="w" fact="0.378"/>
              <dgm:constr type="t" for="ch" forName="ParentBackground5" refType="h" fact="0.1262"/>
              <dgm:constr type="w" for="ch" forName="ParentBackground5" refType="w" fact="0.081"/>
              <dgm:constr type="h" for="ch" forName="ParentBackground5" refType="h" fact="0.5319"/>
              <dgm:constr type="l" for="ch" forName="Child5" refType="w" fact="0.378"/>
              <dgm:constr type="t" for="ch" forName="Child5" refType="h" fact="0.6876"/>
              <dgm:constr type="w" for="ch" forName="Child5" refType="w" fact="0.081"/>
              <dgm:constr type="h" for="ch" forName="Child5" refType="h" fact="0.3124"/>
              <dgm:constr type="l" for="ch" forName="Accent4" refType="w" fact="0.2674"/>
              <dgm:constr type="t" for="ch" forName="Accent4" refType="h" fact="-0.0109"/>
              <dgm:constr type="w" for="ch" forName="Accent4" refType="w" fact="0.1228"/>
              <dgm:constr type="h" for="ch" forName="Accent4" refType="h" fact="0.806"/>
              <dgm:constr type="l" for="ch" forName="ParentBackground4" refType="w" fact="0.2883"/>
              <dgm:constr type="t" for="ch" forName="ParentBackground4" refType="h" fact="0.1262"/>
              <dgm:constr type="w" for="ch" forName="ParentBackground4" refType="w" fact="0.081"/>
              <dgm:constr type="h" for="ch" forName="ParentBackground4" refType="h" fact="0.5319"/>
              <dgm:constr type="l" for="ch" forName="Child4" refType="w" fact="0.2883"/>
              <dgm:constr type="t" for="ch" forName="Child4" refType="h" fact="0.6876"/>
              <dgm:constr type="w" for="ch" forName="Child4" refType="w" fact="0.081"/>
              <dgm:constr type="h" for="ch" forName="Child4" refType="h" fact="0.3124"/>
              <dgm:constr type="l" for="ch" forName="Accent3" refType="w" fact="0.1777"/>
              <dgm:constr type="t" for="ch" forName="Accent3" refType="h" fact="-0.0109"/>
              <dgm:constr type="w" for="ch" forName="Accent3" refType="w" fact="0.1228"/>
              <dgm:constr type="h" for="ch" forName="Accent3" refType="h" fact="0.806"/>
              <dgm:constr type="l" for="ch" forName="ParentBackground3" refType="w" fact="0.1986"/>
              <dgm:constr type="t" for="ch" forName="ParentBackground3" refType="h" fact="0.1262"/>
              <dgm:constr type="w" for="ch" forName="ParentBackground3" refType="w" fact="0.081"/>
              <dgm:constr type="h" for="ch" forName="ParentBackground3" refType="h" fact="0.5319"/>
              <dgm:constr type="l" for="ch" forName="Child3" refType="w" fact="0.1986"/>
              <dgm:constr type="t" for="ch" forName="Child3" refType="h" fact="0.6876"/>
              <dgm:constr type="w" for="ch" forName="Child3" refType="w" fact="0.081"/>
              <dgm:constr type="h" for="ch" forName="Child3" refType="h" fact="0.3124"/>
              <dgm:constr type="l" for="ch" forName="Accent2" refType="w" fact="0.088"/>
              <dgm:constr type="t" for="ch" forName="Accent2" refType="h" fact="-0.0109"/>
              <dgm:constr type="w" for="ch" forName="Accent2" refType="w" fact="0.1228"/>
              <dgm:constr type="h" for="ch" forName="Accent2" refType="h" fact="0.806"/>
              <dgm:constr type="l" for="ch" forName="ParentBackground2" refType="w" fact="0.1089"/>
              <dgm:constr type="t" for="ch" forName="ParentBackground2" refType="h" fact="0.1262"/>
              <dgm:constr type="w" for="ch" forName="ParentBackground2" refType="w" fact="0.081"/>
              <dgm:constr type="h" for="ch" forName="ParentBackground2" refType="h" fact="0.5319"/>
              <dgm:constr type="l" for="ch" forName="Child2" refType="w" fact="0.1089"/>
              <dgm:constr type="t" for="ch" forName="Child2" refType="h" fact="0.6876"/>
              <dgm:constr type="w" for="ch" forName="Child2" refType="w" fact="0.081"/>
              <dgm:constr type="h" for="ch" forName="Child2" refType="h" fact="0.3124"/>
              <dgm:constr type="l" for="ch" forName="Accent1" refType="w" fact="-0.0017"/>
              <dgm:constr type="t" for="ch" forName="Accent1" refType="h" fact="-0.0109"/>
              <dgm:constr type="w" for="ch" forName="Accent1" refType="w" fact="0.1228"/>
              <dgm:constr type="h" for="ch" forName="Accent1" refType="h" fact="0.806"/>
              <dgm:constr type="l" for="ch" forName="ParentBackground1" refType="w" fact="0.0192"/>
              <dgm:constr type="t" for="ch" forName="ParentBackground1" refType="h" fact="0.1262"/>
              <dgm:constr type="w" for="ch" forName="ParentBackground1" refType="w" fact="0.081"/>
              <dgm:constr type="h" for="ch" forName="ParentBackground1" refType="h" fact="0.5319"/>
              <dgm:constr type="l" for="ch" forName="Child1" refType="w" fact="0.0192"/>
              <dgm:constr type="t" for="ch" forName="Child1" refType="h" fact="0.6876"/>
              <dgm:constr type="w" for="ch" forName="Child1" refType="w" fact="0.081"/>
              <dgm:constr type="h" for="ch" forName="Child1" refType="h" fact="0.3124"/>
            </dgm:constrLst>
          </dgm:else>
        </dgm:choose>
      </dgm:if>
      <dgm:else name="Name15">
        <dgm:choose name="Name16">
          <dgm:if name="Name17" axis="ch" ptType="node" func="cnt" op="equ" val="1">
            <dgm:alg type="composite">
              <dgm:param type="ar" val="0.6383"/>
            </dgm:alg>
            <dgm:constrLst>
              <dgm:constr type="primFontSz" for="des" forName="Child1" val="65"/>
              <dgm:constr type="primFontSz" for="des" forName="Parent1" val="65"/>
              <dgm:constr type="primFontSz" for="des" forName="Child1" refType="primFontSz" refFor="des" refForName="Parent1" op="lte"/>
              <dgm:constr type="l" for="ch" forName="Parent1" refType="w" fact="0.1667"/>
              <dgm:constr type="t" for="ch" forName="Parent1" refType="h" fact="0.1064"/>
              <dgm:constr type="w" for="ch" forName="Parent1" refType="w" fact="0.6667"/>
              <dgm:constr type="h" for="ch" forName="Parent1" refType="h" fact="0.4255"/>
              <dgm:constr type="l" for="ch" forName="Accent1" refType="w" fact="0"/>
              <dgm:constr type="t" for="ch" forName="Accent1" refType="h" fact="0"/>
              <dgm:constr type="w" for="ch" forName="Accent1" refType="w"/>
              <dgm:constr type="h" for="ch" forName="Accent1" refType="h" fact="0.6383"/>
              <dgm:constr type="l" for="ch" forName="ParentBackground1" refType="w" fact="0.0333"/>
              <dgm:constr type="t" for="ch" forName="ParentBackground1" refType="h" fact="0.0213"/>
              <dgm:constr type="w" for="ch" forName="ParentBackground1" refType="w" fact="0.9333"/>
              <dgm:constr type="h" for="ch" forName="ParentBackground1" refType="h" fact="0.5957"/>
              <dgm:constr type="l" for="ch" forName="Child1" refType="w" fact="0.0333"/>
              <dgm:constr type="t" for="ch" forName="Child1" refType="h" fact="0.6574"/>
              <dgm:constr type="w" for="ch" forName="Child1" refType="w" fact="0.9333"/>
              <dgm:constr type="h" for="ch" forName="Child1" refType="h" fact="0.3426"/>
            </dgm:constrLst>
          </dgm:if>
          <dgm:if name="Name18" axis="ch" ptType="node" func="cnt" op="equ" val="2">
            <dgm:alg type="composite">
              <dgm:param type="ar" val="1.265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r" for="ch" forName="Parent2" refType="w" fact="0.3751"/>
              <dgm:constr type="t" for="ch" forName="Parent2" refType="h" fact="0.2022"/>
              <dgm:constr type="w" for="ch" forName="Parent2" refType="w" fact="0.3001"/>
              <dgm:constr type="h" for="ch" forName="Parent2" refType="h" fact="0.3799"/>
              <dgm:constr type="r" for="ch" forName="Parent1" refType="w" fact="0.8403"/>
              <dgm:constr type="t" for="ch" forName="Parent1" refType="h" fact="0.2022"/>
              <dgm:constr type="w" for="ch" forName="Parent1" refType="w" fact="0.3001"/>
              <dgm:constr type="h" for="ch" forName="Parent1" refType="h" fact="0.3799"/>
              <dgm:constr type="r" for="ch" forName="Accent2" refType="w" fact="0.4502"/>
              <dgm:constr type="t" for="ch" forName="Accent2" refType="h" fact="0.1072"/>
              <dgm:constr type="w" for="ch" forName="Accent2" refType="w" fact="0.4502"/>
              <dgm:constr type="h" for="ch" forName="Accent2" refType="h" fact="0.5699"/>
              <dgm:constr type="r" for="ch" forName="ParentBackground2" refType="w" fact="0.4352"/>
              <dgm:constr type="t" for="ch" forName="ParentBackground2" refType="h" fact="0.1262"/>
              <dgm:constr type="w" for="ch" forName="ParentBackground2" refType="w" fact="0.4201"/>
              <dgm:constr type="h" for="ch" forName="ParentBackground2" refType="h" fact="0.5319"/>
              <dgm:constr type="r" for="ch" forName="Child2" refType="w" fact="0.4352"/>
              <dgm:constr type="t" for="ch" forName="Child2" refType="h" fact="0.6876"/>
              <dgm:constr type="w" for="ch" forName="Child2" refType="w" fact="0.4201"/>
              <dgm:constr type="h" for="ch" forName="Child2" refType="h" fact="0.3124"/>
              <dgm:constr type="r" for="ch" forName="Accent1" refType="w" fact="1.0086"/>
              <dgm:constr type="t" for="ch" forName="Accent1" refType="h" fact="-0.0109"/>
              <dgm:constr type="w" for="ch" forName="Accent1" refType="w" fact="0.6367"/>
              <dgm:constr type="h" for="ch" forName="Accent1" refType="h" fact="0.806"/>
              <dgm:constr type="r" for="ch" forName="ParentBackground1" refType="w" fact="0.9003"/>
              <dgm:constr type="t" for="ch" forName="ParentBackground1" refType="h" fact="0.1262"/>
              <dgm:constr type="w" for="ch" forName="ParentBackground1" refType="w" fact="0.4201"/>
              <dgm:constr type="h" for="ch" forName="ParentBackground1" refType="h" fact="0.5319"/>
              <dgm:constr type="r" for="ch" forName="Child1" refType="w" fact="0.9003"/>
              <dgm:constr type="t" for="ch" forName="Child1" refType="h" fact="0.6876"/>
              <dgm:constr type="w" for="ch" forName="Child1" refType="w" fact="0.4201"/>
              <dgm:constr type="h" for="ch" forName="Child1" refType="h" fact="0.3124"/>
            </dgm:constrLst>
          </dgm:if>
          <dgm:if name="Name19" axis="ch" ptType="node" func="cnt" op="equ" val="3">
            <dgm:alg type="composite">
              <dgm:param type="ar" val="1.854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r" for="ch" forName="Parent3" refType="w" fact="0.256"/>
              <dgm:constr type="t" for="ch" forName="Parent3" refType="h" fact="0.2022"/>
              <dgm:constr type="w" for="ch" forName="Parent3" refType="w" fact="0.2048"/>
              <dgm:constr type="h" for="ch" forName="Parent3" refType="h" fact="0.3799"/>
              <dgm:constr type="r" for="ch" forName="Parent2" refType="w" fact="0.5735"/>
              <dgm:constr type="t" for="ch" forName="Parent2" refType="h" fact="0.2022"/>
              <dgm:constr type="w" for="ch" forName="Parent2" refType="w" fact="0.2048"/>
              <dgm:constr type="h" for="ch" forName="Parent2" refType="h" fact="0.3799"/>
              <dgm:constr type="r" for="ch" forName="Parent1" refType="w" fact="0.891"/>
              <dgm:constr type="t" for="ch" forName="Parent1" refType="h" fact="0.2022"/>
              <dgm:constr type="w" for="ch" forName="Parent1" refType="w" fact="0.2048"/>
              <dgm:constr type="h" for="ch" forName="Parent1" refType="h" fact="0.3799"/>
              <dgm:constr type="r" for="ch" forName="Accent3" refType="w" fact="0.3072"/>
              <dgm:constr type="t" for="ch" forName="Accent3" refType="h" fact="0.1072"/>
              <dgm:constr type="w" for="ch" forName="Accent3" refType="w" fact="0.3072"/>
              <dgm:constr type="h" for="ch" forName="Accent3" refType="h" fact="0.5699"/>
              <dgm:constr type="r" for="ch" forName="ParentBackground3" refType="w" fact="0.297"/>
              <dgm:constr type="t" for="ch" forName="ParentBackground3" refType="h" fact="0.1262"/>
              <dgm:constr type="w" for="ch" forName="ParentBackground3" refType="w" fact="0.2868"/>
              <dgm:constr type="h" for="ch" forName="ParentBackground3" refType="h" fact="0.5319"/>
              <dgm:constr type="r" for="ch" forName="Child3" refType="w" fact="0.297"/>
              <dgm:constr type="t" for="ch" forName="Child3" refType="h" fact="0.6876"/>
              <dgm:constr type="w" for="ch" forName="Child3" refType="w" fact="0.2868"/>
              <dgm:constr type="h" for="ch" forName="Child3" refType="h" fact="0.3124"/>
              <dgm:constr type="r" for="ch" forName="Accent2" refType="w" fact="0.6878"/>
              <dgm:constr type="t" for="ch" forName="Accent2" refType="h" fact="-0.0109"/>
              <dgm:constr type="w" for="ch" forName="Accent2" refType="w" fact="0.4334"/>
              <dgm:constr type="h" for="ch" forName="Accent2" refType="h" fact="0.806"/>
              <dgm:constr type="r" for="ch" forName="ParentBackground2" refType="w" fact="0.6145"/>
              <dgm:constr type="t" for="ch" forName="ParentBackground2" refType="h" fact="0.1262"/>
              <dgm:constr type="w" for="ch" forName="ParentBackground2" refType="w" fact="0.2868"/>
              <dgm:constr type="h" for="ch" forName="ParentBackground2" refType="h" fact="0.5319"/>
              <dgm:constr type="r" for="ch" forName="Child2" refType="w" fact="0.6145"/>
              <dgm:constr type="t" for="ch" forName="Child2" refType="h" fact="0.6876"/>
              <dgm:constr type="w" for="ch" forName="Child2" refType="w" fact="0.2868"/>
              <dgm:constr type="h" for="ch" forName="Child2" refType="h" fact="0.3124"/>
              <dgm:constr type="r" for="ch" forName="Accent1" refType="w" fact="1.0053"/>
              <dgm:constr type="t" for="ch" forName="Accent1" refType="h" fact="-0.0109"/>
              <dgm:constr type="w" for="ch" forName="Accent1" refType="w" fact="0.4334"/>
              <dgm:constr type="h" for="ch" forName="Accent1" refType="h" fact="0.806"/>
              <dgm:constr type="r" for="ch" forName="ParentBackground1" refType="w" fact="0.932"/>
              <dgm:constr type="t" for="ch" forName="ParentBackground1" refType="h" fact="0.1262"/>
              <dgm:constr type="w" for="ch" forName="ParentBackground1" refType="w" fact="0.2868"/>
              <dgm:constr type="h" for="ch" forName="ParentBackground1" refType="h" fact="0.5319"/>
              <dgm:constr type="r" for="ch" forName="Child1" refType="w" fact="0.932"/>
              <dgm:constr type="t" for="ch" forName="Child1" refType="h" fact="0.6876"/>
              <dgm:constr type="w" for="ch" forName="Child1" refType="w" fact="0.2868"/>
              <dgm:constr type="h" for="ch" forName="Child1" refType="h" fact="0.3124"/>
            </dgm:constrLst>
          </dgm:if>
          <dgm:if name="Name20" axis="ch" ptType="node" func="cnt" op="equ" val="4">
            <dgm:alg type="composite">
              <dgm:param type="ar" val="2.4437"/>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r" for="ch" forName="Parent4" refType="w" fact="0.1943"/>
              <dgm:constr type="t" for="ch" forName="Parent4" refType="h" fact="0.2022"/>
              <dgm:constr type="w" for="ch" forName="Parent4" refType="w" fact="0.1555"/>
              <dgm:constr type="h" for="ch" forName="Parent4" refType="h" fact="0.3799"/>
              <dgm:constr type="r" for="ch" forName="Parent3" refType="w" fact="0.4353"/>
              <dgm:constr type="t" for="ch" forName="Parent3" refType="h" fact="0.2022"/>
              <dgm:constr type="w" for="ch" forName="Parent3" refType="w" fact="0.1555"/>
              <dgm:constr type="h" for="ch" forName="Parent3" refType="h" fact="0.3799"/>
              <dgm:constr type="r" for="ch" forName="Parent2" refType="w" fact="0.6763"/>
              <dgm:constr type="t" for="ch" forName="Parent2" refType="h" fact="0.2022"/>
              <dgm:constr type="w" for="ch" forName="Parent2" refType="w" fact="0.1555"/>
              <dgm:constr type="h" for="ch" forName="Parent2" refType="h" fact="0.3799"/>
              <dgm:constr type="r" for="ch" forName="Parent1" refType="w" fact="0.9173"/>
              <dgm:constr type="t" for="ch" forName="Parent1" refType="h" fact="0.2022"/>
              <dgm:constr type="w" for="ch" forName="Parent1" refType="w" fact="0.1555"/>
              <dgm:constr type="h" for="ch" forName="Parent1" refType="h" fact="0.3799"/>
              <dgm:constr type="r" for="ch" forName="Accent4" refType="w" fact="0.2332"/>
              <dgm:constr type="t" for="ch" forName="Accent4" refType="h" fact="0.1072"/>
              <dgm:constr type="w" for="ch" forName="Accent4" refType="w" fact="0.2332"/>
              <dgm:constr type="h" for="ch" forName="Accent4" refType="h" fact="0.5699"/>
              <dgm:constr type="r" for="ch" forName="ParentBackground4" refType="w" fact="0.2254"/>
              <dgm:constr type="t" for="ch" forName="ParentBackground4" refType="h" fact="0.1262"/>
              <dgm:constr type="w" for="ch" forName="ParentBackground4" refType="w" fact="0.2177"/>
              <dgm:constr type="h" for="ch" forName="ParentBackground4" refType="h" fact="0.5319"/>
              <dgm:constr type="r" for="ch" forName="Child4" refType="w" fact="0.2254"/>
              <dgm:constr type="t" for="ch" forName="Child4" refType="h" fact="0.6876"/>
              <dgm:constr type="w" for="ch" forName="Child4" refType="w" fact="0.2177"/>
              <dgm:constr type="h" for="ch" forName="Child4" refType="h" fact="0.3124"/>
              <dgm:constr type="r" for="ch" forName="Accent3" refType="w" fact="0.5235"/>
              <dgm:constr type="t" for="ch" forName="Accent3" refType="h" fact="-0.0109"/>
              <dgm:constr type="w" for="ch" forName="Accent3" refType="w" fact="0.3298"/>
              <dgm:constr type="h" for="ch" forName="Accent3" refType="h" fact="0.806"/>
              <dgm:constr type="r" for="ch" forName="ParentBackground3" refType="w" fact="0.4664"/>
              <dgm:constr type="t" for="ch" forName="ParentBackground3" refType="h" fact="0.1262"/>
              <dgm:constr type="w" for="ch" forName="ParentBackground3" refType="w" fact="0.2177"/>
              <dgm:constr type="h" for="ch" forName="ParentBackground3" refType="h" fact="0.5319"/>
              <dgm:constr type="r" for="ch" forName="Child3" refType="w" fact="0.4664"/>
              <dgm:constr type="t" for="ch" forName="Child3" refType="h" fact="0.6876"/>
              <dgm:constr type="w" for="ch" forName="Child3" refType="w" fact="0.2177"/>
              <dgm:constr type="h" for="ch" forName="Child3" refType="h" fact="0.3124"/>
              <dgm:constr type="r" for="ch" forName="Accent2" refType="w" fact="0.7635"/>
              <dgm:constr type="t" for="ch" forName="Accent2" refType="h" fact="-0.0109"/>
              <dgm:constr type="w" for="ch" forName="Accent2" refType="w" fact="0.3298"/>
              <dgm:constr type="h" for="ch" forName="Accent2" refType="h" fact="0.806"/>
              <dgm:constr type="r" for="ch" forName="ParentBackground2" refType="w" fact="0.7074"/>
              <dgm:constr type="t" for="ch" forName="ParentBackground2" refType="h" fact="0.1262"/>
              <dgm:constr type="w" for="ch" forName="ParentBackground2" refType="w" fact="0.2177"/>
              <dgm:constr type="h" for="ch" forName="ParentBackground2" refType="h" fact="0.5319"/>
              <dgm:constr type="r" for="ch" forName="Child2" refType="w" fact="0.7074"/>
              <dgm:constr type="t" for="ch" forName="Child2" refType="h" fact="0.6876"/>
              <dgm:constr type="w" for="ch" forName="Child2" refType="w" fact="0.2177"/>
              <dgm:constr type="h" for="ch" forName="Child2" refType="h" fact="0.3124"/>
              <dgm:constr type="r" for="ch" forName="Accent1" refType="w" fact="1.0045"/>
              <dgm:constr type="t" for="ch" forName="Accent1" refType="h" fact="-0.0109"/>
              <dgm:constr type="w" for="ch" forName="Accent1" refType="w" fact="0.3298"/>
              <dgm:constr type="h" for="ch" forName="Accent1" refType="h" fact="0.806"/>
              <dgm:constr type="r" for="ch" forName="ParentBackground1" refType="w" fact="0.9484"/>
              <dgm:constr type="t" for="ch" forName="ParentBackground1" refType="h" fact="0.1262"/>
              <dgm:constr type="w" for="ch" forName="ParentBackground1" refType="w" fact="0.2177"/>
              <dgm:constr type="h" for="ch" forName="ParentBackground1" refType="h" fact="0.5319"/>
              <dgm:constr type="r" for="ch" forName="Child1" refType="w" fact="0.9484"/>
              <dgm:constr type="t" for="ch" forName="Child1" refType="h" fact="0.6876"/>
              <dgm:constr type="w" for="ch" forName="Child1" refType="w" fact="0.2177"/>
              <dgm:constr type="h" for="ch" forName="Child1" refType="h" fact="0.3124"/>
            </dgm:constrLst>
          </dgm:if>
          <dgm:if name="Name21" axis="ch" ptType="node" func="cnt" op="equ" val="5">
            <dgm:alg type="composite">
              <dgm:param type="ar" val="3.0325"/>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r" for="ch" forName="Parent5" refType="w" fact="0.1566"/>
              <dgm:constr type="t" for="ch" forName="Parent5" refType="h" fact="0.2022"/>
              <dgm:constr type="w" for="ch" forName="Parent5" refType="w" fact="0.1253"/>
              <dgm:constr type="h" for="ch" forName="Parent5" refType="h" fact="0.3799"/>
              <dgm:constr type="r" for="ch" forName="Parent4" refType="w" fact="0.3508"/>
              <dgm:constr type="t" for="ch" forName="Parent4" refType="h" fact="0.2022"/>
              <dgm:constr type="w" for="ch" forName="Parent4" refType="w" fact="0.1253"/>
              <dgm:constr type="h" for="ch" forName="Parent4" refType="h" fact="0.3799"/>
              <dgm:constr type="r" for="ch" forName="Parent3" refType="w" fact="0.545"/>
              <dgm:constr type="t" for="ch" forName="Parent3" refType="h" fact="0.2022"/>
              <dgm:constr type="w" for="ch" forName="Parent3" refType="w" fact="0.1253"/>
              <dgm:constr type="h" for="ch" forName="Parent3" refType="h" fact="0.3799"/>
              <dgm:constr type="r" for="ch" forName="Parent2" refType="w" fact="0.7391"/>
              <dgm:constr type="t" for="ch" forName="Parent2" refType="h" fact="0.2022"/>
              <dgm:constr type="w" for="ch" forName="Parent2" refType="w" fact="0.1253"/>
              <dgm:constr type="h" for="ch" forName="Parent2" refType="h" fact="0.3799"/>
              <dgm:constr type="r" for="ch" forName="Parent1" refType="w" fact="0.9333"/>
              <dgm:constr type="t" for="ch" forName="Parent1" refType="h" fact="0.2022"/>
              <dgm:constr type="w" for="ch" forName="Parent1" refType="w" fact="0.1253"/>
              <dgm:constr type="h" for="ch" forName="Parent1" refType="h" fact="0.3799"/>
              <dgm:constr type="r" for="ch" forName="Accent5" refType="w" fact="0.1879"/>
              <dgm:constr type="t" for="ch" forName="Accent5" refType="h" fact="0.1072"/>
              <dgm:constr type="w" for="ch" forName="Accent5" refType="w" fact="0.1879"/>
              <dgm:constr type="h" for="ch" forName="Accent5" refType="h" fact="0.5699"/>
              <dgm:constr type="r" for="ch" forName="ParentBackground5" refType="w" fact="0.1817"/>
              <dgm:constr type="t" for="ch" forName="ParentBackground5" refType="h" fact="0.1262"/>
              <dgm:constr type="w" for="ch" forName="ParentBackground5" refType="w" fact="0.1754"/>
              <dgm:constr type="h" for="ch" forName="ParentBackground5" refType="h" fact="0.5319"/>
              <dgm:constr type="r" for="ch" forName="Child5" refType="w" fact="0.1817"/>
              <dgm:constr type="t" for="ch" forName="Child5" refType="h" fact="0.6876"/>
              <dgm:constr type="w" for="ch" forName="Child5" refType="w" fact="0.1754"/>
              <dgm:constr type="h" for="ch" forName="Child5" refType="h" fact="0.3124"/>
              <dgm:constr type="r" for="ch" forName="Accent4" refType="w" fact="0.4211"/>
              <dgm:constr type="t" for="ch" forName="Accent4" refType="h" fact="-0.0109"/>
              <dgm:constr type="w" for="ch" forName="Accent4" refType="w" fact="0.2657"/>
              <dgm:constr type="h" for="ch" forName="Accent4" refType="h" fact="0.806"/>
              <dgm:constr type="r" for="ch" forName="ParentBackground4" refType="w" fact="0.3758"/>
              <dgm:constr type="t" for="ch" forName="ParentBackground4" refType="h" fact="0.1262"/>
              <dgm:constr type="w" for="ch" forName="ParentBackground4" refType="w" fact="0.1754"/>
              <dgm:constr type="h" for="ch" forName="ParentBackground4" refType="h" fact="0.5319"/>
              <dgm:constr type="r" for="ch" forName="Child4" refType="w" fact="0.3758"/>
              <dgm:constr type="t" for="ch" forName="Child4" refType="h" fact="0.6876"/>
              <dgm:constr type="w" for="ch" forName="Child4" refType="w" fact="0.1754"/>
              <dgm:constr type="h" for="ch" forName="Child4" refType="h" fact="0.3124"/>
              <dgm:constr type="r" for="ch" forName="Accent3" refType="w" fact="0.6152"/>
              <dgm:constr type="t" for="ch" forName="Accent3" refType="h" fact="-0.0109"/>
              <dgm:constr type="w" for="ch" forName="Accent3" refType="w" fact="0.2657"/>
              <dgm:constr type="h" for="ch" forName="Accent3" refType="h" fact="0.806"/>
              <dgm:constr type="r" for="ch" forName="ParentBackground3" refType="w" fact="0.57"/>
              <dgm:constr type="t" for="ch" forName="ParentBackground3" refType="h" fact="0.1262"/>
              <dgm:constr type="w" for="ch" forName="ParentBackground3" refType="w" fact="0.1754"/>
              <dgm:constr type="h" for="ch" forName="ParentBackground3" refType="h" fact="0.5319"/>
              <dgm:constr type="r" for="ch" forName="Child3" refType="w" fact="0.57"/>
              <dgm:constr type="t" for="ch" forName="Child3" refType="h" fact="0.6876"/>
              <dgm:constr type="w" for="ch" forName="Child3" refType="w" fact="0.1754"/>
              <dgm:constr type="h" for="ch" forName="Child3" refType="h" fact="0.3124"/>
              <dgm:constr type="r" for="ch" forName="Accent2" refType="w" fact="0.8094"/>
              <dgm:constr type="t" for="ch" forName="Accent2" refType="h" fact="-0.0109"/>
              <dgm:constr type="w" for="ch" forName="Accent2" refType="w" fact="0.2657"/>
              <dgm:constr type="h" for="ch" forName="Accent2" refType="h" fact="0.806"/>
              <dgm:constr type="r" for="ch" forName="ParentBackground2" refType="w" fact="0.7642"/>
              <dgm:constr type="t" for="ch" forName="ParentBackground2" refType="h" fact="0.1262"/>
              <dgm:constr type="w" for="ch" forName="ParentBackground2" refType="w" fact="0.1754"/>
              <dgm:constr type="h" for="ch" forName="ParentBackground2" refType="h" fact="0.5319"/>
              <dgm:constr type="r" for="ch" forName="Child2" refType="w" fact="0.7642"/>
              <dgm:constr type="t" for="ch" forName="Child2" refType="h" fact="0.6876"/>
              <dgm:constr type="w" for="ch" forName="Child2" refType="w" fact="0.1754"/>
              <dgm:constr type="h" for="ch" forName="Child2" refType="h" fact="0.3124"/>
              <dgm:constr type="r" for="ch" forName="Accent1" refType="w" fact="1.0036"/>
              <dgm:constr type="t" for="ch" forName="Accent1" refType="h" fact="-0.0109"/>
              <dgm:constr type="w" for="ch" forName="Accent1" refType="w" fact="0.2657"/>
              <dgm:constr type="h" for="ch" forName="Accent1" refType="h" fact="0.806"/>
              <dgm:constr type="r" for="ch" forName="ParentBackground1" refType="w" fact="0.9584"/>
              <dgm:constr type="t" for="ch" forName="ParentBackground1" refType="h" fact="0.1262"/>
              <dgm:constr type="w" for="ch" forName="ParentBackground1" refType="w" fact="0.1754"/>
              <dgm:constr type="h" for="ch" forName="ParentBackground1" refType="h" fact="0.5319"/>
              <dgm:constr type="r" for="ch" forName="Child1" refType="w" fact="0.9584"/>
              <dgm:constr type="t" for="ch" forName="Child1" refType="h" fact="0.6876"/>
              <dgm:constr type="w" for="ch" forName="Child1" refType="w" fact="0.1754"/>
              <dgm:constr type="h" for="ch" forName="Child1" refType="h" fact="0.3124"/>
            </dgm:constrLst>
          </dgm:if>
          <dgm:if name="Name22" axis="ch" ptType="node" func="cnt" op="equ" val="6">
            <dgm:alg type="composite">
              <dgm:param type="ar" val="3.621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r" for="ch" forName="Parent6" refType="w" fact="0.1311"/>
              <dgm:constr type="t" for="ch" forName="Parent6" refType="h" fact="0.2022"/>
              <dgm:constr type="w" for="ch" forName="Parent6" refType="w" fact="0.1049"/>
              <dgm:constr type="h" for="ch" forName="Parent6" refType="h" fact="0.3799"/>
              <dgm:constr type="r" for="ch" forName="Parent5" refType="w" fact="0.2937"/>
              <dgm:constr type="t" for="ch" forName="Parent5" refType="h" fact="0.2022"/>
              <dgm:constr type="w" for="ch" forName="Parent5" refType="w" fact="0.1049"/>
              <dgm:constr type="h" for="ch" forName="Parent5" refType="h" fact="0.3799"/>
              <dgm:constr type="r" for="ch" forName="Parent4" refType="w" fact="0.4563"/>
              <dgm:constr type="t" for="ch" forName="Parent4" refType="h" fact="0.2022"/>
              <dgm:constr type="w" for="ch" forName="Parent4" refType="w" fact="0.1049"/>
              <dgm:constr type="h" for="ch" forName="Parent4" refType="h" fact="0.3799"/>
              <dgm:constr type="r" for="ch" forName="Parent3" refType="w" fact="0.619"/>
              <dgm:constr type="t" for="ch" forName="Parent3" refType="h" fact="0.2022"/>
              <dgm:constr type="w" for="ch" forName="Parent3" refType="w" fact="0.1049"/>
              <dgm:constr type="h" for="ch" forName="Parent3" refType="h" fact="0.3799"/>
              <dgm:constr type="r" for="ch" forName="Parent2" refType="w" fact="0.7816"/>
              <dgm:constr type="t" for="ch" forName="Parent2" refType="h" fact="0.2022"/>
              <dgm:constr type="w" for="ch" forName="Parent2" refType="w" fact="0.1049"/>
              <dgm:constr type="h" for="ch" forName="Parent2" refType="h" fact="0.3799"/>
              <dgm:constr type="r" for="ch" forName="Parent1" refType="w" fact="0.9442"/>
              <dgm:constr type="t" for="ch" forName="Parent1" refType="h" fact="0.2022"/>
              <dgm:constr type="w" for="ch" forName="Parent1" refType="w" fact="0.1049"/>
              <dgm:constr type="h" for="ch" forName="Parent1" refType="h" fact="0.3799"/>
              <dgm:constr type="r" for="ch" forName="Accent6" refType="w" fact="0.1574"/>
              <dgm:constr type="t" for="ch" forName="Accent6" refType="h" fact="0.1072"/>
              <dgm:constr type="w" for="ch" forName="Accent6" refType="w" fact="0.1574"/>
              <dgm:constr type="h" for="ch" forName="Accent6" refType="h" fact="0.5699"/>
              <dgm:constr type="r" for="ch" forName="ParentBackground6" refType="w" fact="0.1521"/>
              <dgm:constr type="t" for="ch" forName="ParentBackground6" refType="h" fact="0.1262"/>
              <dgm:constr type="w" for="ch" forName="ParentBackground6" refType="w" fact="0.1469"/>
              <dgm:constr type="h" for="ch" forName="ParentBackground6" refType="h" fact="0.5319"/>
              <dgm:constr type="r" for="ch" forName="Child6" refType="w" fact="0.1521"/>
              <dgm:constr type="t" for="ch" forName="Child6" refType="h" fact="0.6876"/>
              <dgm:constr type="w" for="ch" forName="Child6" refType="w" fact="0.1469"/>
              <dgm:constr type="h" for="ch" forName="Child6" refType="h" fact="0.3124"/>
              <dgm:constr type="r" for="ch" forName="Accent5" refType="w" fact="0.3526"/>
              <dgm:constr type="t" for="ch" forName="Accent5" refType="h" fact="-0.0109"/>
              <dgm:constr type="w" for="ch" forName="Accent5" refType="w" fact="0.2226"/>
              <dgm:constr type="h" for="ch" forName="Accent5" refType="h" fact="0.806"/>
              <dgm:constr type="r" for="ch" forName="ParentBackground5" refType="w" fact="0.3147"/>
              <dgm:constr type="t" for="ch" forName="ParentBackground5" refType="h" fact="0.1262"/>
              <dgm:constr type="w" for="ch" forName="ParentBackground5" refType="w" fact="0.1469"/>
              <dgm:constr type="h" for="ch" forName="ParentBackground5" refType="h" fact="0.5319"/>
              <dgm:constr type="r" for="ch" forName="Child5" refType="w" fact="0.3147"/>
              <dgm:constr type="t" for="ch" forName="Child5" refType="h" fact="0.6876"/>
              <dgm:constr type="w" for="ch" forName="Child5" refType="w" fact="0.1469"/>
              <dgm:constr type="h" for="ch" forName="Child5" refType="h" fact="0.3124"/>
              <dgm:constr type="r" for="ch" forName="Accent4" refType="w" fact="0.5152"/>
              <dgm:constr type="t" for="ch" forName="Accent4" refType="h" fact="-0.0109"/>
              <dgm:constr type="w" for="ch" forName="Accent4" refType="w" fact="0.2226"/>
              <dgm:constr type="h" for="ch" forName="Accent4" refType="h" fact="0.806"/>
              <dgm:constr type="r" for="ch" forName="ParentBackground4" refType="w" fact="0.4773"/>
              <dgm:constr type="t" for="ch" forName="ParentBackground4" refType="h" fact="0.1262"/>
              <dgm:constr type="w" for="ch" forName="ParentBackground4" refType="w" fact="0.1469"/>
              <dgm:constr type="h" for="ch" forName="ParentBackground4" refType="h" fact="0.5319"/>
              <dgm:constr type="r" for="ch" forName="Child4" refType="w" fact="0.4773"/>
              <dgm:constr type="t" for="ch" forName="Child4" refType="h" fact="0.6876"/>
              <dgm:constr type="w" for="ch" forName="Child4" refType="w" fact="0.1469"/>
              <dgm:constr type="h" for="ch" forName="Child4" refType="h" fact="0.3124"/>
              <dgm:constr type="r" for="ch" forName="Accent3" refType="w" fact="0.6778"/>
              <dgm:constr type="t" for="ch" forName="Accent3" refType="h" fact="-0.0109"/>
              <dgm:constr type="w" for="ch" forName="Accent3" refType="w" fact="0.2226"/>
              <dgm:constr type="h" for="ch" forName="Accent3" refType="h" fact="0.806"/>
              <dgm:constr type="r" for="ch" forName="ParentBackground3" refType="w" fact="0.6399"/>
              <dgm:constr type="t" for="ch" forName="ParentBackground3" refType="h" fact="0.1262"/>
              <dgm:constr type="w" for="ch" forName="ParentBackground3" refType="w" fact="0.1469"/>
              <dgm:constr type="h" for="ch" forName="ParentBackground3" refType="h" fact="0.5319"/>
              <dgm:constr type="r" for="ch" forName="Child3" refType="w" fact="0.6399"/>
              <dgm:constr type="t" for="ch" forName="Child3" refType="h" fact="0.6876"/>
              <dgm:constr type="w" for="ch" forName="Child3" refType="w" fact="0.1469"/>
              <dgm:constr type="h" for="ch" forName="Child3" refType="h" fact="0.3124"/>
              <dgm:constr type="r" for="ch" forName="Accent2" refType="w" fact="0.8404"/>
              <dgm:constr type="t" for="ch" forName="Accent2" refType="h" fact="-0.0109"/>
              <dgm:constr type="w" for="ch" forName="Accent2" refType="w" fact="0.2226"/>
              <dgm:constr type="h" for="ch" forName="Accent2" refType="h" fact="0.806"/>
              <dgm:constr type="r" for="ch" forName="ParentBackground2" refType="w" fact="0.8025"/>
              <dgm:constr type="t" for="ch" forName="ParentBackground2" refType="h" fact="0.1262"/>
              <dgm:constr type="w" for="ch" forName="ParentBackground2" refType="w" fact="0.1469"/>
              <dgm:constr type="h" for="ch" forName="ParentBackground2" refType="h" fact="0.5319"/>
              <dgm:constr type="r" for="ch" forName="Child2" refType="w" fact="0.8025"/>
              <dgm:constr type="t" for="ch" forName="Child2" refType="h" fact="0.6876"/>
              <dgm:constr type="w" for="ch" forName="Child2" refType="w" fact="0.1469"/>
              <dgm:constr type="h" for="ch" forName="Child2" refType="h" fact="0.3124"/>
              <dgm:constr type="r" for="ch" forName="Accent1" refType="w" fact="1.003"/>
              <dgm:constr type="t" for="ch" forName="Accent1" refType="h" fact="-0.0109"/>
              <dgm:constr type="w" for="ch" forName="Accent1" refType="w" fact="0.2226"/>
              <dgm:constr type="h" for="ch" forName="Accent1" refType="h" fact="0.806"/>
              <dgm:constr type="r" for="ch" forName="ParentBackground1" refType="w" fact="0.9652"/>
              <dgm:constr type="t" for="ch" forName="ParentBackground1" refType="h" fact="0.1262"/>
              <dgm:constr type="w" for="ch" forName="ParentBackground1" refType="w" fact="0.1469"/>
              <dgm:constr type="h" for="ch" forName="ParentBackground1" refType="h" fact="0.5319"/>
              <dgm:constr type="r" for="ch" forName="Child1" refType="w" fact="0.9652"/>
              <dgm:constr type="t" for="ch" forName="Child1" refType="h" fact="0.6876"/>
              <dgm:constr type="w" for="ch" forName="Child1" refType="w" fact="0.1469"/>
              <dgm:constr type="h" for="ch" forName="Child1" refType="h" fact="0.3124"/>
            </dgm:constrLst>
          </dgm:if>
          <dgm:if name="Name23" axis="ch" ptType="node" func="cnt" op="equ" val="7">
            <dgm:alg type="composite">
              <dgm:param type="ar" val="4.210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r" for="ch" forName="Parent7" refType="w" fact="0.1128"/>
              <dgm:constr type="t" for="ch" forName="Parent7" refType="h" fact="0.2022"/>
              <dgm:constr type="w" for="ch" forName="Parent7" refType="w" fact="0.0902"/>
              <dgm:constr type="h" for="ch" forName="Parent7" refType="h" fact="0.3799"/>
              <dgm:constr type="r" for="ch" forName="Parent6" refType="w" fact="0.2527"/>
              <dgm:constr type="t" for="ch" forName="Parent6" refType="h" fact="0.2022"/>
              <dgm:constr type="w" for="ch" forName="Parent6" refType="w" fact="0.0902"/>
              <dgm:constr type="h" for="ch" forName="Parent6" refType="h" fact="0.3799"/>
              <dgm:constr type="r" for="ch" forName="Parent5" refType="w" fact="0.3925"/>
              <dgm:constr type="t" for="ch" forName="Parent5" refType="h" fact="0.2022"/>
              <dgm:constr type="w" for="ch" forName="Parent5" refType="w" fact="0.0902"/>
              <dgm:constr type="h" for="ch" forName="Parent5" refType="h" fact="0.3799"/>
              <dgm:constr type="r" for="ch" forName="Parent4" refType="w" fact="0.5324"/>
              <dgm:constr type="t" for="ch" forName="Parent4" refType="h" fact="0.2022"/>
              <dgm:constr type="w" for="ch" forName="Parent4" refType="w" fact="0.0902"/>
              <dgm:constr type="h" for="ch" forName="Parent4" refType="h" fact="0.3799"/>
              <dgm:constr type="r" for="ch" forName="Parent3" refType="w" fact="0.6723"/>
              <dgm:constr type="t" for="ch" forName="Parent3" refType="h" fact="0.2022"/>
              <dgm:constr type="w" for="ch" forName="Parent3" refType="w" fact="0.0902"/>
              <dgm:constr type="h" for="ch" forName="Parent3" refType="h" fact="0.3799"/>
              <dgm:constr type="r" for="ch" forName="Parent2" refType="w" fact="0.8121"/>
              <dgm:constr type="t" for="ch" forName="Parent2" refType="h" fact="0.2022"/>
              <dgm:constr type="w" for="ch" forName="Parent2" refType="w" fact="0.0902"/>
              <dgm:constr type="h" for="ch" forName="Parent2" refType="h" fact="0.3799"/>
              <dgm:constr type="r" for="ch" forName="Parent1" refType="w" fact="0.952"/>
              <dgm:constr type="t" for="ch" forName="Parent1" refType="h" fact="0.2022"/>
              <dgm:constr type="w" for="ch" forName="Parent1" refType="w" fact="0.0902"/>
              <dgm:constr type="h" for="ch" forName="Parent1" refType="h" fact="0.3799"/>
              <dgm:constr type="r" for="ch" forName="Accent7" refType="w" fact="0.1354"/>
              <dgm:constr type="t" for="ch" forName="Accent7" refType="h" fact="0.1072"/>
              <dgm:constr type="w" for="ch" forName="Accent7" refType="w" fact="0.1354"/>
              <dgm:constr type="h" for="ch" forName="Accent7" refType="h" fact="0.5699"/>
              <dgm:constr type="r" for="ch" forName="ParentBackground7" refType="w" fact="0.1308"/>
              <dgm:constr type="t" for="ch" forName="ParentBackground7" refType="h" fact="0.1262"/>
              <dgm:constr type="w" for="ch" forName="ParentBackground7" refType="w" fact="0.1263"/>
              <dgm:constr type="h" for="ch" forName="ParentBackground7" refType="h" fact="0.5319"/>
              <dgm:constr type="r" for="ch" forName="Child7" refType="w" fact="0.1308"/>
              <dgm:constr type="t" for="ch" forName="Child7" refType="h" fact="0.6876"/>
              <dgm:constr type="w" for="ch" forName="Child7" refType="w" fact="0.1263"/>
              <dgm:constr type="h" for="ch" forName="Child7" refType="h" fact="0.3124"/>
              <dgm:constr type="r" for="ch" forName="Accent6" refType="w" fact="0.3033"/>
              <dgm:constr type="t" for="ch" forName="Accent6" refType="h" fact="-0.0109"/>
              <dgm:constr type="w" for="ch" forName="Accent6" refType="w" fact="0.1915"/>
              <dgm:constr type="h" for="ch" forName="Accent6" refType="h" fact="0.806"/>
              <dgm:constr type="r" for="ch" forName="ParentBackground6" refType="w" fact="0.2707"/>
              <dgm:constr type="t" for="ch" forName="ParentBackground6" refType="h" fact="0.1262"/>
              <dgm:constr type="w" for="ch" forName="ParentBackground6" refType="w" fact="0.1263"/>
              <dgm:constr type="h" for="ch" forName="ParentBackground6" refType="h" fact="0.5319"/>
              <dgm:constr type="r" for="ch" forName="Child6" refType="w" fact="0.2707"/>
              <dgm:constr type="t" for="ch" forName="Child6" refType="h" fact="0.6876"/>
              <dgm:constr type="w" for="ch" forName="Child6" refType="w" fact="0.1263"/>
              <dgm:constr type="h" for="ch" forName="Child6" refType="h" fact="0.3124"/>
              <dgm:constr type="r" for="ch" forName="Accent5" refType="w" fact="0.4431"/>
              <dgm:constr type="t" for="ch" forName="Accent5" refType="h" fact="-0.0109"/>
              <dgm:constr type="w" for="ch" forName="Accent5" refType="w" fact="0.1915"/>
              <dgm:constr type="h" for="ch" forName="Accent5" refType="h" fact="0.806"/>
              <dgm:constr type="r" for="ch" forName="ParentBackground5" refType="w" fact="0.4106"/>
              <dgm:constr type="t" for="ch" forName="ParentBackground5" refType="h" fact="0.1262"/>
              <dgm:constr type="w" for="ch" forName="ParentBackground5" refType="w" fact="0.1263"/>
              <dgm:constr type="h" for="ch" forName="ParentBackground5" refType="h" fact="0.5319"/>
              <dgm:constr type="r" for="ch" forName="Child5" refType="w" fact="0.4106"/>
              <dgm:constr type="t" for="ch" forName="Child5" refType="h" fact="0.6876"/>
              <dgm:constr type="w" for="ch" forName="Child5" refType="w" fact="0.1263"/>
              <dgm:constr type="h" for="ch" forName="Child5" refType="h" fact="0.3124"/>
              <dgm:constr type="r" for="ch" forName="Accent4" refType="w" fact="0.583"/>
              <dgm:constr type="t" for="ch" forName="Accent4" refType="h" fact="-0.0109"/>
              <dgm:constr type="w" for="ch" forName="Accent4" refType="w" fact="0.1915"/>
              <dgm:constr type="h" for="ch" forName="Accent4" refType="h" fact="0.806"/>
              <dgm:constr type="r" for="ch" forName="ParentBackground4" refType="w" fact="0.5504"/>
              <dgm:constr type="t" for="ch" forName="ParentBackground4" refType="h" fact="0.1262"/>
              <dgm:constr type="w" for="ch" forName="ParentBackground4" refType="w" fact="0.1263"/>
              <dgm:constr type="h" for="ch" forName="ParentBackground4" refType="h" fact="0.5319"/>
              <dgm:constr type="r" for="ch" forName="Child4" refType="w" fact="0.5504"/>
              <dgm:constr type="t" for="ch" forName="Child4" refType="h" fact="0.6876"/>
              <dgm:constr type="w" for="ch" forName="Child4" refType="w" fact="0.1263"/>
              <dgm:constr type="h" for="ch" forName="Child4" refType="h" fact="0.3124"/>
              <dgm:constr type="r" for="ch" forName="Accent3" refType="w" fact="0.7229"/>
              <dgm:constr type="t" for="ch" forName="Accent3" refType="h" fact="-0.0109"/>
              <dgm:constr type="w" for="ch" forName="Accent3" refType="w" fact="0.1915"/>
              <dgm:constr type="h" for="ch" forName="Accent3" refType="h" fact="0.806"/>
              <dgm:constr type="r" for="ch" forName="ParentBackground3" refType="w" fact="0.6903"/>
              <dgm:constr type="t" for="ch" forName="ParentBackground3" refType="h" fact="0.1262"/>
              <dgm:constr type="w" for="ch" forName="ParentBackground3" refType="w" fact="0.1263"/>
              <dgm:constr type="h" for="ch" forName="ParentBackground3" refType="h" fact="0.5319"/>
              <dgm:constr type="r" for="ch" forName="Child3" refType="w" fact="0.6903"/>
              <dgm:constr type="t" for="ch" forName="Child3" refType="h" fact="0.6876"/>
              <dgm:constr type="w" for="ch" forName="Child3" refType="w" fact="0.1263"/>
              <dgm:constr type="h" for="ch" forName="Child3" refType="h" fact="0.3124"/>
              <dgm:constr type="r" for="ch" forName="Accent2" refType="w" fact="0.8627"/>
              <dgm:constr type="t" for="ch" forName="Accent2" refType="h" fact="-0.0109"/>
              <dgm:constr type="w" for="ch" forName="Accent2" refType="w" fact="0.1915"/>
              <dgm:constr type="h" for="ch" forName="Accent2" refType="h" fact="0.806"/>
              <dgm:constr type="r" for="ch" forName="ParentBackground2" refType="w" fact="0.8302"/>
              <dgm:constr type="t" for="ch" forName="ParentBackground2" refType="h" fact="0.1262"/>
              <dgm:constr type="w" for="ch" forName="ParentBackground2" refType="w" fact="0.1263"/>
              <dgm:constr type="h" for="ch" forName="ParentBackground2" refType="h" fact="0.5319"/>
              <dgm:constr type="r" for="ch" forName="Child2" refType="w" fact="0.8302"/>
              <dgm:constr type="t" for="ch" forName="Child2" refType="h" fact="0.6876"/>
              <dgm:constr type="w" for="ch" forName="Child2" refType="w" fact="0.1263"/>
              <dgm:constr type="h" for="ch" forName="Child2" refType="h" fact="0.3124"/>
              <dgm:constr type="r" for="ch" forName="Accent1" refType="w" fact="1.0026"/>
              <dgm:constr type="t" for="ch" forName="Accent1" refType="h" fact="-0.0109"/>
              <dgm:constr type="w" for="ch" forName="Accent1" refType="w" fact="0.1915"/>
              <dgm:constr type="h" for="ch" forName="Accent1" refType="h" fact="0.806"/>
              <dgm:constr type="r" for="ch" forName="ParentBackground1" refType="w" fact="0.97"/>
              <dgm:constr type="t" for="ch" forName="ParentBackground1" refType="h" fact="0.1262"/>
              <dgm:constr type="w" for="ch" forName="ParentBackground1" refType="w" fact="0.1263"/>
              <dgm:constr type="h" for="ch" forName="ParentBackground1" refType="h" fact="0.5319"/>
              <dgm:constr type="r" for="ch" forName="Child1" refType="w" fact="0.97"/>
              <dgm:constr type="t" for="ch" forName="Child1" refType="h" fact="0.6876"/>
              <dgm:constr type="w" for="ch" forName="Child1" refType="w" fact="0.1263"/>
              <dgm:constr type="h" for="ch" forName="Child1" refType="h" fact="0.3124"/>
            </dgm:constrLst>
          </dgm:if>
          <dgm:if name="Name24" axis="ch" ptType="node" func="cnt" op="equ" val="8">
            <dgm:alg type="composite">
              <dgm:param type="ar" val="4.799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r" for="ch" forName="Parent8" refType="w" fact="0.099"/>
              <dgm:constr type="t" for="ch" forName="Parent8" refType="h" fact="0.2022"/>
              <dgm:constr type="w" for="ch" forName="Parent8" refType="w" fact="0.0792"/>
              <dgm:constr type="h" for="ch" forName="Parent8" refType="h" fact="0.3799"/>
              <dgm:constr type="r" for="ch" forName="Parent7" refType="w" fact="0.2217"/>
              <dgm:constr type="t" for="ch" forName="Parent7" refType="h" fact="0.2022"/>
              <dgm:constr type="w" for="ch" forName="Parent7" refType="w" fact="0.0792"/>
              <dgm:constr type="h" for="ch" forName="Parent7" refType="h" fact="0.3799"/>
              <dgm:constr type="r" for="ch" forName="Parent6" refType="w" fact="0.3444"/>
              <dgm:constr type="t" for="ch" forName="Parent6" refType="h" fact="0.2022"/>
              <dgm:constr type="w" for="ch" forName="Parent6" refType="w" fact="0.0792"/>
              <dgm:constr type="h" for="ch" forName="Parent6" refType="h" fact="0.3799"/>
              <dgm:constr type="r" for="ch" forName="Parent5" refType="w" fact="0.4671"/>
              <dgm:constr type="t" for="ch" forName="Parent5" refType="h" fact="0.2022"/>
              <dgm:constr type="w" for="ch" forName="Parent5" refType="w" fact="0.0792"/>
              <dgm:constr type="h" for="ch" forName="Parent5" refType="h" fact="0.3799"/>
              <dgm:constr type="r" for="ch" forName="Parent4" refType="w" fact="0.5898"/>
              <dgm:constr type="t" for="ch" forName="Parent4" refType="h" fact="0.2022"/>
              <dgm:constr type="w" for="ch" forName="Parent4" refType="w" fact="0.0792"/>
              <dgm:constr type="h" for="ch" forName="Parent4" refType="h" fact="0.3799"/>
              <dgm:constr type="r" for="ch" forName="Parent3" refType="w" fact="0.7125"/>
              <dgm:constr type="t" for="ch" forName="Parent3" refType="h" fact="0.2022"/>
              <dgm:constr type="w" for="ch" forName="Parent3" refType="w" fact="0.0792"/>
              <dgm:constr type="h" for="ch" forName="Parent3" refType="h" fact="0.3799"/>
              <dgm:constr type="r" for="ch" forName="Parent2" refType="w" fact="0.8352"/>
              <dgm:constr type="t" for="ch" forName="Parent2" refType="h" fact="0.2022"/>
              <dgm:constr type="w" for="ch" forName="Parent2" refType="w" fact="0.0792"/>
              <dgm:constr type="h" for="ch" forName="Parent2" refType="h" fact="0.3799"/>
              <dgm:constr type="r" for="ch" forName="Parent1" refType="w" fact="0.9579"/>
              <dgm:constr type="t" for="ch" forName="Parent1" refType="h" fact="0.2022"/>
              <dgm:constr type="w" for="ch" forName="Parent1" refType="w" fact="0.0792"/>
              <dgm:constr type="h" for="ch" forName="Parent1" refType="h" fact="0.3799"/>
              <dgm:constr type="r" for="ch" forName="Accent8" refType="w" fact="0.1187"/>
              <dgm:constr type="t" for="ch" forName="Accent8" refType="h" fact="0.1072"/>
              <dgm:constr type="w" for="ch" forName="Accent8" refType="w" fact="0.1187"/>
              <dgm:constr type="h" for="ch" forName="Accent8" refType="h" fact="0.5699"/>
              <dgm:constr type="r" for="ch" forName="ParentBackground8" refType="w" fact="0.1148"/>
              <dgm:constr type="t" for="ch" forName="ParentBackground8" refType="h" fact="0.1262"/>
              <dgm:constr type="w" for="ch" forName="ParentBackground8" refType="w" fact="0.1108"/>
              <dgm:constr type="h" for="ch" forName="ParentBackground8" refType="h" fact="0.5319"/>
              <dgm:constr type="r" for="ch" forName="Child8" refType="w" fact="0.1148"/>
              <dgm:constr type="t" for="ch" forName="Child8" refType="h" fact="0.6876"/>
              <dgm:constr type="w" for="ch" forName="Child8" refType="w" fact="0.1108"/>
              <dgm:constr type="h" for="ch" forName="Child8" refType="h" fact="0.3124"/>
              <dgm:constr type="r" for="ch" forName="Accent7" refType="w" fact="0.2661"/>
              <dgm:constr type="t" for="ch" forName="Accent7" refType="h" fact="-0.0109"/>
              <dgm:constr type="w" for="ch" forName="Accent7" refType="w" fact="0.1679"/>
              <dgm:constr type="h" for="ch" forName="Accent7" refType="h" fact="0.806"/>
              <dgm:constr type="r" for="ch" forName="ParentBackground7" refType="w" fact="0.2375"/>
              <dgm:constr type="t" for="ch" forName="ParentBackground7" refType="h" fact="0.1262"/>
              <dgm:constr type="w" for="ch" forName="ParentBackground7" refType="w" fact="0.1108"/>
              <dgm:constr type="h" for="ch" forName="ParentBackground7" refType="h" fact="0.5319"/>
              <dgm:constr type="r" for="ch" forName="Child7" refType="w" fact="0.2375"/>
              <dgm:constr type="t" for="ch" forName="Child7" refType="h" fact="0.6876"/>
              <dgm:constr type="w" for="ch" forName="Child7" refType="w" fact="0.1108"/>
              <dgm:constr type="h" for="ch" forName="Child7" refType="h" fact="0.3124"/>
              <dgm:constr type="r" for="ch" forName="Accent6" refType="w" fact="0.3888"/>
              <dgm:constr type="t" for="ch" forName="Accent6" refType="h" fact="-0.0109"/>
              <dgm:constr type="w" for="ch" forName="Accent6" refType="w" fact="0.1679"/>
              <dgm:constr type="h" for="ch" forName="Accent6" refType="h" fact="0.806"/>
              <dgm:constr type="r" for="ch" forName="ParentBackground6" refType="w" fact="0.3602"/>
              <dgm:constr type="t" for="ch" forName="ParentBackground6" refType="h" fact="0.1262"/>
              <dgm:constr type="w" for="ch" forName="ParentBackground6" refType="w" fact="0.1108"/>
              <dgm:constr type="h" for="ch" forName="ParentBackground6" refType="h" fact="0.5319"/>
              <dgm:constr type="r" for="ch" forName="Child6" refType="w" fact="0.3602"/>
              <dgm:constr type="t" for="ch" forName="Child6" refType="h" fact="0.6876"/>
              <dgm:constr type="w" for="ch" forName="Child6" refType="w" fact="0.1108"/>
              <dgm:constr type="h" for="ch" forName="Child6" refType="h" fact="0.3124"/>
              <dgm:constr type="r" for="ch" forName="Accent5" refType="w" fact="0.5115"/>
              <dgm:constr type="t" for="ch" forName="Accent5" refType="h" fact="-0.0109"/>
              <dgm:constr type="w" for="ch" forName="Accent5" refType="w" fact="0.1679"/>
              <dgm:constr type="h" for="ch" forName="Accent5" refType="h" fact="0.806"/>
              <dgm:constr type="r" for="ch" forName="ParentBackground5" refType="w" fact="0.4829"/>
              <dgm:constr type="t" for="ch" forName="ParentBackground5" refType="h" fact="0.1262"/>
              <dgm:constr type="w" for="ch" forName="ParentBackground5" refType="w" fact="0.1108"/>
              <dgm:constr type="h" for="ch" forName="ParentBackground5" refType="h" fact="0.5319"/>
              <dgm:constr type="r" for="ch" forName="Child5" refType="w" fact="0.4829"/>
              <dgm:constr type="t" for="ch" forName="Child5" refType="h" fact="0.6876"/>
              <dgm:constr type="w" for="ch" forName="Child5" refType="w" fact="0.1108"/>
              <dgm:constr type="h" for="ch" forName="Child5" refType="h" fact="0.3124"/>
              <dgm:constr type="r" for="ch" forName="Accent4" refType="w" fact="0.6342"/>
              <dgm:constr type="t" for="ch" forName="Accent4" refType="h" fact="-0.0109"/>
              <dgm:constr type="w" for="ch" forName="Accent4" refType="w" fact="0.1679"/>
              <dgm:constr type="h" for="ch" forName="Accent4" refType="h" fact="0.806"/>
              <dgm:constr type="r" for="ch" forName="ParentBackground4" refType="w" fact="0.6056"/>
              <dgm:constr type="t" for="ch" forName="ParentBackground4" refType="h" fact="0.1262"/>
              <dgm:constr type="w" for="ch" forName="ParentBackground4" refType="w" fact="0.1108"/>
              <dgm:constr type="h" for="ch" forName="ParentBackground4" refType="h" fact="0.5319"/>
              <dgm:constr type="r" for="ch" forName="Child4" refType="w" fact="0.6056"/>
              <dgm:constr type="t" for="ch" forName="Child4" refType="h" fact="0.6876"/>
              <dgm:constr type="w" for="ch" forName="Child4" refType="w" fact="0.1108"/>
              <dgm:constr type="h" for="ch" forName="Child4" refType="h" fact="0.3124"/>
              <dgm:constr type="r" for="ch" forName="Accent3" refType="w" fact="0.7569"/>
              <dgm:constr type="t" for="ch" forName="Accent3" refType="h" fact="-0.0109"/>
              <dgm:constr type="w" for="ch" forName="Accent3" refType="w" fact="0.1679"/>
              <dgm:constr type="h" for="ch" forName="Accent3" refType="h" fact="0.806"/>
              <dgm:constr type="r" for="ch" forName="ParentBackground3" refType="w" fact="0.7283"/>
              <dgm:constr type="t" for="ch" forName="ParentBackground3" refType="h" fact="0.1262"/>
              <dgm:constr type="w" for="ch" forName="ParentBackground3" refType="w" fact="0.1108"/>
              <dgm:constr type="h" for="ch" forName="ParentBackground3" refType="h" fact="0.5319"/>
              <dgm:constr type="r" for="ch" forName="Child3" refType="w" fact="0.7283"/>
              <dgm:constr type="t" for="ch" forName="Child3" refType="h" fact="0.6876"/>
              <dgm:constr type="w" for="ch" forName="Child3" refType="w" fact="0.1108"/>
              <dgm:constr type="h" for="ch" forName="Child3" refType="h" fact="0.3124"/>
              <dgm:constr type="r" for="ch" forName="Accent2" refType="w" fact="0.8796"/>
              <dgm:constr type="t" for="ch" forName="Accent2" refType="h" fact="-0.0109"/>
              <dgm:constr type="w" for="ch" forName="Accent2" refType="w" fact="0.1679"/>
              <dgm:constr type="h" for="ch" forName="Accent2" refType="h" fact="0.806"/>
              <dgm:constr type="r" for="ch" forName="ParentBackground2" refType="w" fact="0.851"/>
              <dgm:constr type="t" for="ch" forName="ParentBackground2" refType="h" fact="0.1262"/>
              <dgm:constr type="w" for="ch" forName="ParentBackground2" refType="w" fact="0.1108"/>
              <dgm:constr type="h" for="ch" forName="ParentBackground2" refType="h" fact="0.5319"/>
              <dgm:constr type="r" for="ch" forName="Child2" refType="w" fact="0.851"/>
              <dgm:constr type="t" for="ch" forName="Child2" refType="h" fact="0.6876"/>
              <dgm:constr type="w" for="ch" forName="Child2" refType="w" fact="0.1108"/>
              <dgm:constr type="h" for="ch" forName="Child2" refType="h" fact="0.3124"/>
              <dgm:constr type="r" for="ch" forName="Accent1" refType="w" fact="1.0023"/>
              <dgm:constr type="t" for="ch" forName="Accent1" refType="h" fact="-0.0109"/>
              <dgm:constr type="w" for="ch" forName="Accent1" refType="w" fact="0.1679"/>
              <dgm:constr type="h" for="ch" forName="Accent1" refType="h" fact="0.806"/>
              <dgm:constr type="r" for="ch" forName="ParentBackground1" refType="w" fact="0.9737"/>
              <dgm:constr type="t" for="ch" forName="ParentBackground1" refType="h" fact="0.1262"/>
              <dgm:constr type="w" for="ch" forName="ParentBackground1" refType="w" fact="0.1108"/>
              <dgm:constr type="h" for="ch" forName="ParentBackground1" refType="h" fact="0.5319"/>
              <dgm:constr type="r" for="ch" forName="Child1" refType="w" fact="0.9737"/>
              <dgm:constr type="t" for="ch" forName="Child1" refType="h" fact="0.6876"/>
              <dgm:constr type="w" for="ch" forName="Child1" refType="w" fact="0.1108"/>
              <dgm:constr type="h" for="ch" forName="Child1" refType="h" fact="0.3124"/>
            </dgm:constrLst>
          </dgm:if>
          <dgm:if name="Name25" axis="ch" ptType="node" func="cnt" op="equ" val="9">
            <dgm:alg type="composite">
              <dgm:param type="ar" val="5.38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r" for="ch" forName="Parent9" refType="w" fact="0.0881"/>
              <dgm:constr type="t" for="ch" forName="Parent9" refType="h" fact="0.2022"/>
              <dgm:constr type="w" for="ch" forName="Parent9" refType="w" fact="0.0705"/>
              <dgm:constr type="h" for="ch" forName="Parent9" refType="h" fact="0.3799"/>
              <dgm:constr type="r" for="ch" forName="Parent8" refType="w" fact="0.1974"/>
              <dgm:constr type="t" for="ch" forName="Parent8" refType="h" fact="0.2022"/>
              <dgm:constr type="w" for="ch" forName="Parent8" refType="w" fact="0.0705"/>
              <dgm:constr type="h" for="ch" forName="Parent8" refType="h" fact="0.3799"/>
              <dgm:constr type="r" for="ch" forName="Parent7" refType="w" fact="0.3067"/>
              <dgm:constr type="t" for="ch" forName="Parent7" refType="h" fact="0.2022"/>
              <dgm:constr type="w" for="ch" forName="Parent7" refType="w" fact="0.0705"/>
              <dgm:constr type="h" for="ch" forName="Parent7" refType="h" fact="0.3799"/>
              <dgm:constr type="r" for="ch" forName="Parent6" refType="w" fact="0.416"/>
              <dgm:constr type="t" for="ch" forName="Parent6" refType="h" fact="0.2022"/>
              <dgm:constr type="w" for="ch" forName="Parent6" refType="w" fact="0.0705"/>
              <dgm:constr type="h" for="ch" forName="Parent6" refType="h" fact="0.3799"/>
              <dgm:constr type="r" for="ch" forName="Parent5" refType="w" fact="0.5253"/>
              <dgm:constr type="t" for="ch" forName="Parent5" refType="h" fact="0.2022"/>
              <dgm:constr type="w" for="ch" forName="Parent5" refType="w" fact="0.0705"/>
              <dgm:constr type="h" for="ch" forName="Parent5" refType="h" fact="0.3799"/>
              <dgm:constr type="r" for="ch" forName="Parent4" refType="w" fact="0.6346"/>
              <dgm:constr type="t" for="ch" forName="Parent4" refType="h" fact="0.2022"/>
              <dgm:constr type="w" for="ch" forName="Parent4" refType="w" fact="0.0705"/>
              <dgm:constr type="h" for="ch" forName="Parent4" refType="h" fact="0.3799"/>
              <dgm:constr type="r" for="ch" forName="Parent3" refType="w" fact="0.7439"/>
              <dgm:constr type="t" for="ch" forName="Parent3" refType="h" fact="0.2022"/>
              <dgm:constr type="w" for="ch" forName="Parent3" refType="w" fact="0.0705"/>
              <dgm:constr type="h" for="ch" forName="Parent3" refType="h" fact="0.3799"/>
              <dgm:constr type="r" for="ch" forName="Parent2" refType="w" fact="0.8532"/>
              <dgm:constr type="t" for="ch" forName="Parent2" refType="h" fact="0.2022"/>
              <dgm:constr type="w" for="ch" forName="Parent2" refType="w" fact="0.0705"/>
              <dgm:constr type="h" for="ch" forName="Parent2" refType="h" fact="0.3799"/>
              <dgm:constr type="r" for="ch" forName="Parent1" refType="w" fact="0.9625"/>
              <dgm:constr type="t" for="ch" forName="Parent1" refType="h" fact="0.2022"/>
              <dgm:constr type="w" for="ch" forName="Parent1" refType="w" fact="0.0705"/>
              <dgm:constr type="h" for="ch" forName="Parent1" refType="h" fact="0.3799"/>
              <dgm:constr type="r" for="ch" forName="Accent9" refType="w" fact="0.1058"/>
              <dgm:constr type="t" for="ch" forName="Accent9" refType="h" fact="0.1072"/>
              <dgm:constr type="w" for="ch" forName="Accent9" refType="w" fact="0.1058"/>
              <dgm:constr type="h" for="ch" forName="Accent9" refType="h" fact="0.5699"/>
              <dgm:constr type="r" for="ch" forName="ParentBackground9" refType="w" fact="0.1022"/>
              <dgm:constr type="t" for="ch" forName="ParentBackground9" refType="h" fact="0.1262"/>
              <dgm:constr type="w" for="ch" forName="ParentBackground9" refType="w" fact="0.0987"/>
              <dgm:constr type="h" for="ch" forName="ParentBackground9" refType="h" fact="0.5319"/>
              <dgm:constr type="r" for="ch" forName="Child9" refType="w" fact="0.1022"/>
              <dgm:constr type="t" for="ch" forName="Child9" refType="h" fact="0.6876"/>
              <dgm:constr type="w" for="ch" forName="Child9" refType="w" fact="0.0987"/>
              <dgm:constr type="h" for="ch" forName="Child9" refType="h" fact="0.3124"/>
              <dgm:constr type="r" for="ch" forName="Accent8" refType="w" fact="0.237"/>
              <dgm:constr type="t" for="ch" forName="Accent8" refType="h" fact="-0.0109"/>
              <dgm:constr type="w" for="ch" forName="Accent8" refType="w" fact="0.1496"/>
              <dgm:constr type="h" for="ch" forName="Accent8" refType="h" fact="0.806"/>
              <dgm:constr type="r" for="ch" forName="ParentBackground8" refType="w" fact="0.2115"/>
              <dgm:constr type="t" for="ch" forName="ParentBackground8" refType="h" fact="0.1262"/>
              <dgm:constr type="w" for="ch" forName="ParentBackground8" refType="w" fact="0.0987"/>
              <dgm:constr type="h" for="ch" forName="ParentBackground8" refType="h" fact="0.5319"/>
              <dgm:constr type="r" for="ch" forName="Child8" refType="w" fact="0.2115"/>
              <dgm:constr type="t" for="ch" forName="Child8" refType="h" fact="0.6876"/>
              <dgm:constr type="w" for="ch" forName="Child8" refType="w" fact="0.0987"/>
              <dgm:constr type="h" for="ch" forName="Child8" refType="h" fact="0.3124"/>
              <dgm:constr type="r" for="ch" forName="Accent7" refType="w" fact="0.3462"/>
              <dgm:constr type="t" for="ch" forName="Accent7" refType="h" fact="-0.0109"/>
              <dgm:constr type="w" for="ch" forName="Accent7" refType="w" fact="0.1496"/>
              <dgm:constr type="h" for="ch" forName="Accent7" refType="h" fact="0.806"/>
              <dgm:constr type="r" for="ch" forName="ParentBackground7" refType="w" fact="0.3208"/>
              <dgm:constr type="t" for="ch" forName="ParentBackground7" refType="h" fact="0.1262"/>
              <dgm:constr type="w" for="ch" forName="ParentBackground7" refType="w" fact="0.0987"/>
              <dgm:constr type="h" for="ch" forName="ParentBackground7" refType="h" fact="0.5319"/>
              <dgm:constr type="r" for="ch" forName="Child7" refType="w" fact="0.3208"/>
              <dgm:constr type="t" for="ch" forName="Child7" refType="h" fact="0.6876"/>
              <dgm:constr type="w" for="ch" forName="Child7" refType="w" fact="0.0987"/>
              <dgm:constr type="h" for="ch" forName="Child7" refType="h" fact="0.3124"/>
              <dgm:constr type="r" for="ch" forName="Accent6" refType="w" fact="0.4555"/>
              <dgm:constr type="t" for="ch" forName="Accent6" refType="h" fact="-0.0109"/>
              <dgm:constr type="w" for="ch" forName="Accent6" refType="w" fact="0.1496"/>
              <dgm:constr type="h" for="ch" forName="Accent6" refType="h" fact="0.806"/>
              <dgm:constr type="r" for="ch" forName="ParentBackground6" refType="w" fact="0.4301"/>
              <dgm:constr type="t" for="ch" forName="ParentBackground6" refType="h" fact="0.1262"/>
              <dgm:constr type="w" for="ch" forName="ParentBackground6" refType="w" fact="0.0987"/>
              <dgm:constr type="h" for="ch" forName="ParentBackground6" refType="h" fact="0.5319"/>
              <dgm:constr type="r" for="ch" forName="Child6" refType="w" fact="0.4301"/>
              <dgm:constr type="t" for="ch" forName="Child6" refType="h" fact="0.6876"/>
              <dgm:constr type="w" for="ch" forName="Child6" refType="w" fact="0.0987"/>
              <dgm:constr type="h" for="ch" forName="Child6" refType="h" fact="0.3124"/>
              <dgm:constr type="r" for="ch" forName="Accent5" refType="w" fact="0.5648"/>
              <dgm:constr type="t" for="ch" forName="Accent5" refType="h" fact="-0.0109"/>
              <dgm:constr type="w" for="ch" forName="Accent5" refType="w" fact="0.1496"/>
              <dgm:constr type="h" for="ch" forName="Accent5" refType="h" fact="0.806"/>
              <dgm:constr type="r" for="ch" forName="ParentBackground5" refType="w" fact="0.5394"/>
              <dgm:constr type="t" for="ch" forName="ParentBackground5" refType="h" fact="0.1262"/>
              <dgm:constr type="w" for="ch" forName="ParentBackground5" refType="w" fact="0.0987"/>
              <dgm:constr type="h" for="ch" forName="ParentBackground5" refType="h" fact="0.5319"/>
              <dgm:constr type="r" for="ch" forName="Child5" refType="w" fact="0.5394"/>
              <dgm:constr type="t" for="ch" forName="Child5" refType="h" fact="0.6876"/>
              <dgm:constr type="w" for="ch" forName="Child5" refType="w" fact="0.0987"/>
              <dgm:constr type="h" for="ch" forName="Child5" refType="h" fact="0.3124"/>
              <dgm:constr type="r" for="ch" forName="Accent4" refType="w" fact="0.6741"/>
              <dgm:constr type="t" for="ch" forName="Accent4" refType="h" fact="-0.0109"/>
              <dgm:constr type="w" for="ch" forName="Accent4" refType="w" fact="0.1496"/>
              <dgm:constr type="h" for="ch" forName="Accent4" refType="h" fact="0.806"/>
              <dgm:constr type="r" for="ch" forName="ParentBackground4" refType="w" fact="0.6487"/>
              <dgm:constr type="t" for="ch" forName="ParentBackground4" refType="h" fact="0.1262"/>
              <dgm:constr type="w" for="ch" forName="ParentBackground4" refType="w" fact="0.0987"/>
              <dgm:constr type="h" for="ch" forName="ParentBackground4" refType="h" fact="0.5319"/>
              <dgm:constr type="r" for="ch" forName="Child4" refType="w" fact="0.6487"/>
              <dgm:constr type="t" for="ch" forName="Child4" refType="h" fact="0.6876"/>
              <dgm:constr type="w" for="ch" forName="Child4" refType="w" fact="0.0987"/>
              <dgm:constr type="h" for="ch" forName="Child4" refType="h" fact="0.3124"/>
              <dgm:constr type="r" for="ch" forName="Accent3" refType="w" fact="0.7834"/>
              <dgm:constr type="t" for="ch" forName="Accent3" refType="h" fact="-0.0109"/>
              <dgm:constr type="w" for="ch" forName="Accent3" refType="w" fact="0.1496"/>
              <dgm:constr type="h" for="ch" forName="Accent3" refType="h" fact="0.806"/>
              <dgm:constr type="r" for="ch" forName="ParentBackground3" refType="w" fact="0.758"/>
              <dgm:constr type="t" for="ch" forName="ParentBackground3" refType="h" fact="0.1262"/>
              <dgm:constr type="w" for="ch" forName="ParentBackground3" refType="w" fact="0.0987"/>
              <dgm:constr type="h" for="ch" forName="ParentBackground3" refType="h" fact="0.5319"/>
              <dgm:constr type="r" for="ch" forName="Child3" refType="w" fact="0.758"/>
              <dgm:constr type="t" for="ch" forName="Child3" refType="h" fact="0.6876"/>
              <dgm:constr type="w" for="ch" forName="Child3" refType="w" fact="0.0987"/>
              <dgm:constr type="h" for="ch" forName="Child3" refType="h" fact="0.3124"/>
              <dgm:constr type="r" for="ch" forName="Accent2" refType="w" fact="0.8927"/>
              <dgm:constr type="t" for="ch" forName="Accent2" refType="h" fact="-0.0109"/>
              <dgm:constr type="w" for="ch" forName="Accent2" refType="w" fact="0.1496"/>
              <dgm:constr type="h" for="ch" forName="Accent2" refType="h" fact="0.806"/>
              <dgm:constr type="r" for="ch" forName="ParentBackground2" refType="w" fact="0.8673"/>
              <dgm:constr type="t" for="ch" forName="ParentBackground2" refType="h" fact="0.1262"/>
              <dgm:constr type="w" for="ch" forName="ParentBackground2" refType="w" fact="0.0987"/>
              <dgm:constr type="h" for="ch" forName="ParentBackground2" refType="h" fact="0.5319"/>
              <dgm:constr type="r" for="ch" forName="Child2" refType="w" fact="0.8673"/>
              <dgm:constr type="t" for="ch" forName="Child2" refType="h" fact="0.6876"/>
              <dgm:constr type="w" for="ch" forName="Child2" refType="w" fact="0.0987"/>
              <dgm:constr type="h" for="ch" forName="Child2" refType="h" fact="0.3124"/>
              <dgm:constr type="r" for="ch" forName="Accent1" refType="w" fact="1.002"/>
              <dgm:constr type="t" for="ch" forName="Accent1" refType="h" fact="-0.0109"/>
              <dgm:constr type="w" for="ch" forName="Accent1" refType="w" fact="0.1496"/>
              <dgm:constr type="h" for="ch" forName="Accent1" refType="h" fact="0.806"/>
              <dgm:constr type="r" for="ch" forName="ParentBackground1" refType="w" fact="0.9765"/>
              <dgm:constr type="t" for="ch" forName="ParentBackground1" refType="h" fact="0.1262"/>
              <dgm:constr type="w" for="ch" forName="ParentBackground1" refType="w" fact="0.0987"/>
              <dgm:constr type="h" for="ch" forName="ParentBackground1" refType="h" fact="0.5319"/>
              <dgm:constr type="r" for="ch" forName="Child1" refType="w" fact="0.9765"/>
              <dgm:constr type="t" for="ch" forName="Child1" refType="h" fact="0.6876"/>
              <dgm:constr type="w" for="ch" forName="Child1" refType="w" fact="0.0987"/>
              <dgm:constr type="h" for="ch" forName="Child1" refType="h" fact="0.3124"/>
            </dgm:constrLst>
          </dgm:if>
          <dgm:if name="Name26" axis="ch" ptType="node" func="cnt" op="equ" val="10">
            <dgm:alg type="composite">
              <dgm:param type="ar" val="5.976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7"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r" for="ch" forName="Parent10" refType="w" fact="0.0795"/>
              <dgm:constr type="t" for="ch" forName="Parent10" refType="h" fact="0.2022"/>
              <dgm:constr type="w" for="ch" forName="Parent10" refType="w" fact="0.0636"/>
              <dgm:constr type="h" for="ch" forName="Parent10" refType="h" fact="0.3799"/>
              <dgm:constr type="r" for="ch" forName="Parent9" refType="w" fact="0.178"/>
              <dgm:constr type="t" for="ch" forName="Parent9" refType="h" fact="0.2022"/>
              <dgm:constr type="w" for="ch" forName="Parent9" refType="w" fact="0.0636"/>
              <dgm:constr type="h" for="ch" forName="Parent9" refType="h" fact="0.3799"/>
              <dgm:constr type="r" for="ch" forName="Parent8" refType="w" fact="0.2765"/>
              <dgm:constr type="t" for="ch" forName="Parent8" refType="h" fact="0.2022"/>
              <dgm:constr type="w" for="ch" forName="Parent8" refType="w" fact="0.0636"/>
              <dgm:constr type="h" for="ch" forName="Parent8" refType="h" fact="0.3799"/>
              <dgm:constr type="r" for="ch" forName="Parent7" refType="w" fact="0.375"/>
              <dgm:constr type="t" for="ch" forName="Parent7" refType="h" fact="0.2022"/>
              <dgm:constr type="w" for="ch" forName="Parent7" refType="w" fact="0.0636"/>
              <dgm:constr type="h" for="ch" forName="Parent7" refType="h" fact="0.3799"/>
              <dgm:constr type="r" for="ch" forName="Parent6" refType="w" fact="0.4736"/>
              <dgm:constr type="t" for="ch" forName="Parent6" refType="h" fact="0.2022"/>
              <dgm:constr type="w" for="ch" forName="Parent6" refType="w" fact="0.0636"/>
              <dgm:constr type="h" for="ch" forName="Parent6" refType="h" fact="0.3799"/>
              <dgm:constr type="r" for="ch" forName="Parent5" refType="w" fact="0.5721"/>
              <dgm:constr type="t" for="ch" forName="Parent5" refType="h" fact="0.2022"/>
              <dgm:constr type="w" for="ch" forName="Parent5" refType="w" fact="0.0636"/>
              <dgm:constr type="h" for="ch" forName="Parent5" refType="h" fact="0.3799"/>
              <dgm:constr type="r" for="ch" forName="Parent4" refType="w" fact="0.6706"/>
              <dgm:constr type="t" for="ch" forName="Parent4" refType="h" fact="0.2022"/>
              <dgm:constr type="w" for="ch" forName="Parent4" refType="w" fact="0.0636"/>
              <dgm:constr type="h" for="ch" forName="Parent4" refType="h" fact="0.3799"/>
              <dgm:constr type="r" for="ch" forName="Parent3" refType="w" fact="0.7691"/>
              <dgm:constr type="t" for="ch" forName="Parent3" refType="h" fact="0.2022"/>
              <dgm:constr type="w" for="ch" forName="Parent3" refType="w" fact="0.0636"/>
              <dgm:constr type="h" for="ch" forName="Parent3" refType="h" fact="0.3799"/>
              <dgm:constr type="r" for="ch" forName="Parent2" refType="w" fact="0.8676"/>
              <dgm:constr type="t" for="ch" forName="Parent2" refType="h" fact="0.2022"/>
              <dgm:constr type="w" for="ch" forName="Parent2" refType="w" fact="0.0636"/>
              <dgm:constr type="h" for="ch" forName="Parent2" refType="h" fact="0.3799"/>
              <dgm:constr type="r" for="ch" forName="Parent1" refType="w" fact="0.9662"/>
              <dgm:constr type="t" for="ch" forName="Parent1" refType="h" fact="0.2022"/>
              <dgm:constr type="w" for="ch" forName="Parent1" refType="w" fact="0.0636"/>
              <dgm:constr type="h" for="ch" forName="Parent1" refType="h" fact="0.3799"/>
              <dgm:constr type="r" for="ch" forName="Accent10" refType="w" fact="0.0953"/>
              <dgm:constr type="t" for="ch" forName="Accent10" refType="h" fact="0.1072"/>
              <dgm:constr type="w" for="ch" forName="Accent10" refType="w" fact="0.0953"/>
              <dgm:constr type="h" for="ch" forName="Accent10" refType="h" fact="0.5699"/>
              <dgm:constr type="r" for="ch" forName="ParentBackground10" refType="w" fact="0.0922"/>
              <dgm:constr type="t" for="ch" forName="ParentBackground10" refType="h" fact="0.1262"/>
              <dgm:constr type="w" for="ch" forName="ParentBackground10" refType="w" fact="0.089"/>
              <dgm:constr type="h" for="ch" forName="ParentBackground10" refType="h" fact="0.5319"/>
              <dgm:constr type="r" for="ch" forName="Child10" refType="w" fact="0.0922"/>
              <dgm:constr type="t" for="ch" forName="Child10" refType="h" fact="0.6876"/>
              <dgm:constr type="w" for="ch" forName="Child10" refType="w" fact="0.089"/>
              <dgm:constr type="h" for="ch" forName="Child10" refType="h" fact="0.3124"/>
              <dgm:constr type="r" for="ch" forName="Accent9" refType="w" fact="0.2136"/>
              <dgm:constr type="t" for="ch" forName="Accent9" refType="h" fact="-0.0109"/>
              <dgm:constr type="w" for="ch" forName="Accent9" refType="w" fact="0.1348"/>
              <dgm:constr type="h" for="ch" forName="Accent9" refType="h" fact="0.806"/>
              <dgm:constr type="r" for="ch" forName="ParentBackground9" refType="w" fact="0.1907"/>
              <dgm:constr type="t" for="ch" forName="ParentBackground9" refType="h" fact="0.1262"/>
              <dgm:constr type="w" for="ch" forName="ParentBackground9" refType="w" fact="0.089"/>
              <dgm:constr type="h" for="ch" forName="ParentBackground9" refType="h" fact="0.5319"/>
              <dgm:constr type="r" for="ch" forName="Child9" refType="w" fact="0.1907"/>
              <dgm:constr type="t" for="ch" forName="Child9" refType="h" fact="0.6876"/>
              <dgm:constr type="w" for="ch" forName="Child9" refType="w" fact="0.089"/>
              <dgm:constr type="h" for="ch" forName="Child9" refType="h" fact="0.3124"/>
              <dgm:constr type="r" for="ch" forName="Accent8" refType="w" fact="0.3121"/>
              <dgm:constr type="t" for="ch" forName="Accent8" refType="h" fact="-0.0109"/>
              <dgm:constr type="w" for="ch" forName="Accent8" refType="w" fact="0.1348"/>
              <dgm:constr type="h" for="ch" forName="Accent8" refType="h" fact="0.806"/>
              <dgm:constr type="r" for="ch" forName="ParentBackground8" refType="w" fact="0.2892"/>
              <dgm:constr type="t" for="ch" forName="ParentBackground8" refType="h" fact="0.1262"/>
              <dgm:constr type="w" for="ch" forName="ParentBackground8" refType="w" fact="0.089"/>
              <dgm:constr type="h" for="ch" forName="ParentBackground8" refType="h" fact="0.5319"/>
              <dgm:constr type="r" for="ch" forName="Child8" refType="w" fact="0.2892"/>
              <dgm:constr type="t" for="ch" forName="Child8" refType="h" fact="0.6876"/>
              <dgm:constr type="w" for="ch" forName="Child8" refType="w" fact="0.089"/>
              <dgm:constr type="h" for="ch" forName="Child8" refType="h" fact="0.3124"/>
              <dgm:constr type="r" for="ch" forName="Accent7" refType="w" fact="0.4107"/>
              <dgm:constr type="t" for="ch" forName="Accent7" refType="h" fact="-0.0109"/>
              <dgm:constr type="w" for="ch" forName="Accent7" refType="w" fact="0.1348"/>
              <dgm:constr type="h" for="ch" forName="Accent7" refType="h" fact="0.806"/>
              <dgm:constr type="r" for="ch" forName="ParentBackground7" refType="w" fact="0.3877"/>
              <dgm:constr type="t" for="ch" forName="ParentBackground7" refType="h" fact="0.1262"/>
              <dgm:constr type="w" for="ch" forName="ParentBackground7" refType="w" fact="0.089"/>
              <dgm:constr type="h" for="ch" forName="ParentBackground7" refType="h" fact="0.5319"/>
              <dgm:constr type="r" for="ch" forName="Child7" refType="w" fact="0.3877"/>
              <dgm:constr type="t" for="ch" forName="Child7" refType="h" fact="0.6876"/>
              <dgm:constr type="w" for="ch" forName="Child7" refType="w" fact="0.089"/>
              <dgm:constr type="h" for="ch" forName="Child7" refType="h" fact="0.3124"/>
              <dgm:constr type="r" for="ch" forName="Accent6" refType="w" fact="0.5092"/>
              <dgm:constr type="t" for="ch" forName="Accent6" refType="h" fact="-0.0109"/>
              <dgm:constr type="w" for="ch" forName="Accent6" refType="w" fact="0.1348"/>
              <dgm:constr type="h" for="ch" forName="Accent6" refType="h" fact="0.806"/>
              <dgm:constr type="r" for="ch" forName="ParentBackground6" refType="w" fact="0.4863"/>
              <dgm:constr type="t" for="ch" forName="ParentBackground6" refType="h" fact="0.1262"/>
              <dgm:constr type="w" for="ch" forName="ParentBackground6" refType="w" fact="0.089"/>
              <dgm:constr type="h" for="ch" forName="ParentBackground6" refType="h" fact="0.5319"/>
              <dgm:constr type="r" for="ch" forName="Child6" refType="w" fact="0.4863"/>
              <dgm:constr type="t" for="ch" forName="Child6" refType="h" fact="0.6876"/>
              <dgm:constr type="w" for="ch" forName="Child6" refType="w" fact="0.089"/>
              <dgm:constr type="h" for="ch" forName="Child6" refType="h" fact="0.3124"/>
              <dgm:constr type="r" for="ch" forName="Accent5" refType="w" fact="0.6077"/>
              <dgm:constr type="t" for="ch" forName="Accent5" refType="h" fact="-0.0109"/>
              <dgm:constr type="w" for="ch" forName="Accent5" refType="w" fact="0.1348"/>
              <dgm:constr type="h" for="ch" forName="Accent5" refType="h" fact="0.806"/>
              <dgm:constr type="r" for="ch" forName="ParentBackground5" refType="w" fact="0.5848"/>
              <dgm:constr type="t" for="ch" forName="ParentBackground5" refType="h" fact="0.1262"/>
              <dgm:constr type="w" for="ch" forName="ParentBackground5" refType="w" fact="0.089"/>
              <dgm:constr type="h" for="ch" forName="ParentBackground5" refType="h" fact="0.5319"/>
              <dgm:constr type="r" for="ch" forName="Child5" refType="w" fact="0.5848"/>
              <dgm:constr type="t" for="ch" forName="Child5" refType="h" fact="0.6876"/>
              <dgm:constr type="w" for="ch" forName="Child5" refType="w" fact="0.089"/>
              <dgm:constr type="h" for="ch" forName="Child5" refType="h" fact="0.3124"/>
              <dgm:constr type="r" for="ch" forName="Accent4" refType="w" fact="0.7062"/>
              <dgm:constr type="t" for="ch" forName="Accent4" refType="h" fact="-0.0109"/>
              <dgm:constr type="w" for="ch" forName="Accent4" refType="w" fact="0.1348"/>
              <dgm:constr type="h" for="ch" forName="Accent4" refType="h" fact="0.806"/>
              <dgm:constr type="r" for="ch" forName="ParentBackground4" refType="w" fact="0.6833"/>
              <dgm:constr type="t" for="ch" forName="ParentBackground4" refType="h" fact="0.1262"/>
              <dgm:constr type="w" for="ch" forName="ParentBackground4" refType="w" fact="0.089"/>
              <dgm:constr type="h" for="ch" forName="ParentBackground4" refType="h" fact="0.5319"/>
              <dgm:constr type="r" for="ch" forName="Child4" refType="w" fact="0.6833"/>
              <dgm:constr type="t" for="ch" forName="Child4" refType="h" fact="0.6876"/>
              <dgm:constr type="w" for="ch" forName="Child4" refType="w" fact="0.089"/>
              <dgm:constr type="h" for="ch" forName="Child4" refType="h" fact="0.3124"/>
              <dgm:constr type="r" for="ch" forName="Accent3" refType="w" fact="0.8048"/>
              <dgm:constr type="t" for="ch" forName="Accent3" refType="h" fact="-0.0109"/>
              <dgm:constr type="w" for="ch" forName="Accent3" refType="w" fact="0.1348"/>
              <dgm:constr type="h" for="ch" forName="Accent3" refType="h" fact="0.806"/>
              <dgm:constr type="r" for="ch" forName="ParentBackground3" refType="w" fact="0.7818"/>
              <dgm:constr type="t" for="ch" forName="ParentBackground3" refType="h" fact="0.1262"/>
              <dgm:constr type="w" for="ch" forName="ParentBackground3" refType="w" fact="0.089"/>
              <dgm:constr type="h" for="ch" forName="ParentBackground3" refType="h" fact="0.5319"/>
              <dgm:constr type="r" for="ch" forName="Child3" refType="w" fact="0.7818"/>
              <dgm:constr type="t" for="ch" forName="Child3" refType="h" fact="0.6876"/>
              <dgm:constr type="w" for="ch" forName="Child3" refType="w" fact="0.089"/>
              <dgm:constr type="h" for="ch" forName="Child3" refType="h" fact="0.3124"/>
              <dgm:constr type="r" for="ch" forName="Accent2" refType="w" fact="0.9033"/>
              <dgm:constr type="t" for="ch" forName="Accent2" refType="h" fact="-0.0109"/>
              <dgm:constr type="w" for="ch" forName="Accent2" refType="w" fact="0.1348"/>
              <dgm:constr type="h" for="ch" forName="Accent2" refType="h" fact="0.806"/>
              <dgm:constr type="r" for="ch" forName="ParentBackground2" refType="w" fact="0.8804"/>
              <dgm:constr type="t" for="ch" forName="ParentBackground2" refType="h" fact="0.1262"/>
              <dgm:constr type="w" for="ch" forName="ParentBackground2" refType="w" fact="0.089"/>
              <dgm:constr type="h" for="ch" forName="ParentBackground2" refType="h" fact="0.5319"/>
              <dgm:constr type="r" for="ch" forName="Child2" refType="w" fact="0.8804"/>
              <dgm:constr type="t" for="ch" forName="Child2" refType="h" fact="0.6876"/>
              <dgm:constr type="w" for="ch" forName="Child2" refType="w" fact="0.089"/>
              <dgm:constr type="h" for="ch" forName="Child2" refType="h" fact="0.3124"/>
              <dgm:constr type="r" for="ch" forName="Accent1" refType="w" fact="1.0018"/>
              <dgm:constr type="t" for="ch" forName="Accent1" refType="h" fact="-0.0109"/>
              <dgm:constr type="w" for="ch" forName="Accent1" refType="w" fact="0.1348"/>
              <dgm:constr type="h" for="ch" forName="Accent1" refType="h" fact="0.806"/>
              <dgm:constr type="r" for="ch" forName="ParentBackground1" refType="w" fact="0.9789"/>
              <dgm:constr type="t" for="ch" forName="ParentBackground1" refType="h" fact="0.1262"/>
              <dgm:constr type="w" for="ch" forName="ParentBackground1" refType="w" fact="0.089"/>
              <dgm:constr type="h" for="ch" forName="ParentBackground1" refType="h" fact="0.5319"/>
              <dgm:constr type="r" for="ch" forName="Child1" refType="w" fact="0.9789"/>
              <dgm:constr type="t" for="ch" forName="Child1" refType="h" fact="0.6876"/>
              <dgm:constr type="w" for="ch" forName="Child1" refType="w" fact="0.089"/>
              <dgm:constr type="h" for="ch" forName="Child1" refType="h" fact="0.3124"/>
            </dgm:constrLst>
          </dgm:if>
          <dgm:else name="Name27">
            <dgm:alg type="composite">
              <dgm:param type="ar" val="6.565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1"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1"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1"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1"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1"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6" op="lte"/>
              <dgm:constr type="primFontSz" for="des" forName="Child11"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1"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1"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1"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Child11" refType="primFontSz" refFor="des" refForName="Parent10" op="lte"/>
              <dgm:constr type="primFontSz" for="des" forName="Child1" refType="primFontSz" refFor="des" refForName="Parent11" op="lte"/>
              <dgm:constr type="primFontSz" for="des" forName="Child2" refType="primFontSz" refFor="des" refForName="Parent11" op="lte"/>
              <dgm:constr type="primFontSz" for="des" forName="Child3" refType="primFontSz" refFor="des" refForName="Parent11" op="lte"/>
              <dgm:constr type="primFontSz" for="des" forName="Child4" refType="primFontSz" refFor="des" refForName="Parent11" op="lte"/>
              <dgm:constr type="primFontSz" for="des" forName="Child5" refType="primFontSz" refFor="des" refForName="Parent11" op="lte"/>
              <dgm:constr type="primFontSz" for="des" forName="Child6" refType="primFontSz" refFor="des" refForName="Parent11" op="lte"/>
              <dgm:constr type="primFontSz" for="des" forName="Child7" refType="primFontSz" refFor="des" refForName="Parent11" op="lte"/>
              <dgm:constr type="primFontSz" for="des" forName="Child8" refType="primFontSz" refFor="des" refForName="Parent11" op="lte"/>
              <dgm:constr type="primFontSz" for="des" forName="Child9" refType="primFontSz" refFor="des" refForName="Parent11" op="lte"/>
              <dgm:constr type="primFontSz" for="des" forName="Child10" refType="primFontSz" refFor="des" refForName="Parent11" op="lte"/>
              <dgm:constr type="primFontSz" for="des" forName="Child11" refType="primFontSz" refFor="des" refForName="Parent11"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Parent11"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primFontSz" for="des" forName="Child11" refType="primFontSz" refFor="des" refForName="Child1" op="equ"/>
              <dgm:constr type="r" for="ch" forName="Parent11" refType="w" fact="0.0723"/>
              <dgm:constr type="t" for="ch" forName="Parent11" refType="h" fact="0.2022"/>
              <dgm:constr type="w" for="ch" forName="Parent11" refType="w" fact="0.0579"/>
              <dgm:constr type="h" for="ch" forName="Parent11" refType="h" fact="0.3799"/>
              <dgm:constr type="r" for="ch" forName="Parent10" refType="w" fact="0.162"/>
              <dgm:constr type="t" for="ch" forName="Parent10" refType="h" fact="0.2022"/>
              <dgm:constr type="w" for="ch" forName="Parent10" refType="w" fact="0.0579"/>
              <dgm:constr type="h" for="ch" forName="Parent10" refType="h" fact="0.3799"/>
              <dgm:constr type="r" for="ch" forName="Parent9" refType="w" fact="0.2517"/>
              <dgm:constr type="t" for="ch" forName="Parent9" refType="h" fact="0.2022"/>
              <dgm:constr type="w" for="ch" forName="Parent9" refType="w" fact="0.0579"/>
              <dgm:constr type="h" for="ch" forName="Parent9" refType="h" fact="0.3799"/>
              <dgm:constr type="r" for="ch" forName="Parent8" refType="w" fact="0.3414"/>
              <dgm:constr type="t" for="ch" forName="Parent8" refType="h" fact="0.2022"/>
              <dgm:constr type="w" for="ch" forName="Parent8" refType="w" fact="0.0579"/>
              <dgm:constr type="h" for="ch" forName="Parent8" refType="h" fact="0.3799"/>
              <dgm:constr type="r" for="ch" forName="Parent7" refType="w" fact="0.4311"/>
              <dgm:constr type="t" for="ch" forName="Parent7" refType="h" fact="0.2022"/>
              <dgm:constr type="w" for="ch" forName="Parent7" refType="w" fact="0.0579"/>
              <dgm:constr type="h" for="ch" forName="Parent7" refType="h" fact="0.3799"/>
              <dgm:constr type="r" for="ch" forName="Parent6" refType="w" fact="0.5208"/>
              <dgm:constr type="t" for="ch" forName="Parent6" refType="h" fact="0.2022"/>
              <dgm:constr type="w" for="ch" forName="Parent6" refType="w" fact="0.0579"/>
              <dgm:constr type="h" for="ch" forName="Parent6" refType="h" fact="0.3799"/>
              <dgm:constr type="r" for="ch" forName="Parent5" refType="w" fact="0.6105"/>
              <dgm:constr type="t" for="ch" forName="Parent5" refType="h" fact="0.2022"/>
              <dgm:constr type="w" for="ch" forName="Parent5" refType="w" fact="0.0579"/>
              <dgm:constr type="h" for="ch" forName="Parent5" refType="h" fact="0.3799"/>
              <dgm:constr type="r" for="ch" forName="Parent4" refType="w" fact="0.7001"/>
              <dgm:constr type="t" for="ch" forName="Parent4" refType="h" fact="0.2022"/>
              <dgm:constr type="w" for="ch" forName="Parent4" refType="w" fact="0.0579"/>
              <dgm:constr type="h" for="ch" forName="Parent4" refType="h" fact="0.3799"/>
              <dgm:constr type="r" for="ch" forName="Parent3" refType="w" fact="0.7898"/>
              <dgm:constr type="t" for="ch" forName="Parent3" refType="h" fact="0.2022"/>
              <dgm:constr type="w" for="ch" forName="Parent3" refType="w" fact="0.0579"/>
              <dgm:constr type="h" for="ch" forName="Parent3" refType="h" fact="0.3799"/>
              <dgm:constr type="r" for="ch" forName="Parent2" refType="w" fact="0.8795"/>
              <dgm:constr type="t" for="ch" forName="Parent2" refType="h" fact="0.2022"/>
              <dgm:constr type="w" for="ch" forName="Parent2" refType="w" fact="0.0579"/>
              <dgm:constr type="h" for="ch" forName="Parent2" refType="h" fact="0.3799"/>
              <dgm:constr type="r" for="ch" forName="Parent1" refType="w" fact="0.9692"/>
              <dgm:constr type="t" for="ch" forName="Parent1" refType="h" fact="0.2022"/>
              <dgm:constr type="w" for="ch" forName="Parent1" refType="w" fact="0.0579"/>
              <dgm:constr type="h" for="ch" forName="Parent1" refType="h" fact="0.3799"/>
              <dgm:constr type="r" for="ch" forName="Accent11" refType="w" fact="0.0868"/>
              <dgm:constr type="t" for="ch" forName="Accent11" refType="h" fact="0.1072"/>
              <dgm:constr type="w" for="ch" forName="Accent11" refType="w" fact="0.0868"/>
              <dgm:constr type="h" for="ch" forName="Accent11" refType="h" fact="0.5699"/>
              <dgm:constr type="r" for="ch" forName="ParentBackground11" refType="w" fact="0.0839"/>
              <dgm:constr type="t" for="ch" forName="ParentBackground11" refType="h" fact="0.1262"/>
              <dgm:constr type="w" for="ch" forName="ParentBackground11" refType="w" fact="0.081"/>
              <dgm:constr type="h" for="ch" forName="ParentBackground11" refType="h" fact="0.5319"/>
              <dgm:constr type="r" for="ch" forName="Child11" refType="w" fact="0.0839"/>
              <dgm:constr type="t" for="ch" forName="Child11" refType="h" fact="0.6876"/>
              <dgm:constr type="w" for="ch" forName="Child11" refType="w" fact="0.081"/>
              <dgm:constr type="h" for="ch" forName="Child11" refType="h" fact="0.3124"/>
              <dgm:constr type="r" for="ch" forName="Accent10" refType="w" fact="0.1945"/>
              <dgm:constr type="t" for="ch" forName="Accent10" refType="h" fact="-0.0109"/>
              <dgm:constr type="w" for="ch" forName="Accent10" refType="w" fact="0.1228"/>
              <dgm:constr type="h" for="ch" forName="Accent10" refType="h" fact="0.806"/>
              <dgm:constr type="r" for="ch" forName="ParentBackground10" refType="w" fact="0.1736"/>
              <dgm:constr type="t" for="ch" forName="ParentBackground10" refType="h" fact="0.1262"/>
              <dgm:constr type="w" for="ch" forName="ParentBackground10" refType="w" fact="0.081"/>
              <dgm:constr type="h" for="ch" forName="ParentBackground10" refType="h" fact="0.5319"/>
              <dgm:constr type="r" for="ch" forName="Child10" refType="w" fact="0.1736"/>
              <dgm:constr type="t" for="ch" forName="Child10" refType="h" fact="0.6876"/>
              <dgm:constr type="w" for="ch" forName="Child10" refType="w" fact="0.081"/>
              <dgm:constr type="h" for="ch" forName="Child10" refType="h" fact="0.3124"/>
              <dgm:constr type="r" for="ch" forName="Accent9" refType="w" fact="0.2842"/>
              <dgm:constr type="t" for="ch" forName="Accent9" refType="h" fact="-0.0109"/>
              <dgm:constr type="w" for="ch" forName="Accent9" refType="w" fact="0.1228"/>
              <dgm:constr type="h" for="ch" forName="Accent9" refType="h" fact="0.806"/>
              <dgm:constr type="r" for="ch" forName="ParentBackground9" refType="w" fact="0.2633"/>
              <dgm:constr type="t" for="ch" forName="ParentBackground9" refType="h" fact="0.1262"/>
              <dgm:constr type="w" for="ch" forName="ParentBackground9" refType="w" fact="0.081"/>
              <dgm:constr type="h" for="ch" forName="ParentBackground9" refType="h" fact="0.5319"/>
              <dgm:constr type="r" for="ch" forName="Child9" refType="w" fact="0.2633"/>
              <dgm:constr type="t" for="ch" forName="Child9" refType="h" fact="0.6876"/>
              <dgm:constr type="w" for="ch" forName="Child9" refType="w" fact="0.081"/>
              <dgm:constr type="h" for="ch" forName="Child9" refType="h" fact="0.3124"/>
              <dgm:constr type="r" for="ch" forName="Accent8" refType="w" fact="0.3739"/>
              <dgm:constr type="t" for="ch" forName="Accent8" refType="h" fact="-0.0109"/>
              <dgm:constr type="w" for="ch" forName="Accent8" refType="w" fact="0.1228"/>
              <dgm:constr type="h" for="ch" forName="Accent8" refType="h" fact="0.806"/>
              <dgm:constr type="r" for="ch" forName="ParentBackground8" refType="w" fact="0.353"/>
              <dgm:constr type="t" for="ch" forName="ParentBackground8" refType="h" fact="0.1262"/>
              <dgm:constr type="w" for="ch" forName="ParentBackground8" refType="w" fact="0.081"/>
              <dgm:constr type="h" for="ch" forName="ParentBackground8" refType="h" fact="0.5319"/>
              <dgm:constr type="r" for="ch" forName="Child8" refType="w" fact="0.353"/>
              <dgm:constr type="t" for="ch" forName="Child8" refType="h" fact="0.6876"/>
              <dgm:constr type="w" for="ch" forName="Child8" refType="w" fact="0.081"/>
              <dgm:constr type="h" for="ch" forName="Child8" refType="h" fact="0.3124"/>
              <dgm:constr type="r" for="ch" forName="Accent7" refType="w" fact="0.4636"/>
              <dgm:constr type="t" for="ch" forName="Accent7" refType="h" fact="-0.0109"/>
              <dgm:constr type="w" for="ch" forName="Accent7" refType="w" fact="0.1228"/>
              <dgm:constr type="h" for="ch" forName="Accent7" refType="h" fact="0.806"/>
              <dgm:constr type="r" for="ch" forName="ParentBackground7" refType="w" fact="0.4427"/>
              <dgm:constr type="t" for="ch" forName="ParentBackground7" refType="h" fact="0.1262"/>
              <dgm:constr type="w" for="ch" forName="ParentBackground7" refType="w" fact="0.081"/>
              <dgm:constr type="h" for="ch" forName="ParentBackground7" refType="h" fact="0.5319"/>
              <dgm:constr type="r" for="ch" forName="Child7" refType="w" fact="0.4427"/>
              <dgm:constr type="t" for="ch" forName="Child7" refType="h" fact="0.6876"/>
              <dgm:constr type="w" for="ch" forName="Child7" refType="w" fact="0.081"/>
              <dgm:constr type="h" for="ch" forName="Child7" refType="h" fact="0.3124"/>
              <dgm:constr type="r" for="ch" forName="Accent6" refType="w" fact="0.5533"/>
              <dgm:constr type="t" for="ch" forName="Accent6" refType="h" fact="-0.0109"/>
              <dgm:constr type="w" for="ch" forName="Accent6" refType="w" fact="0.1228"/>
              <dgm:constr type="h" for="ch" forName="Accent6" refType="h" fact="0.806"/>
              <dgm:constr type="r" for="ch" forName="ParentBackground6" refType="w" fact="0.5323"/>
              <dgm:constr type="t" for="ch" forName="ParentBackground6" refType="h" fact="0.1262"/>
              <dgm:constr type="w" for="ch" forName="ParentBackground6" refType="w" fact="0.081"/>
              <dgm:constr type="h" for="ch" forName="ParentBackground6" refType="h" fact="0.5319"/>
              <dgm:constr type="r" for="ch" forName="Child6" refType="w" fact="0.5323"/>
              <dgm:constr type="t" for="ch" forName="Child6" refType="h" fact="0.6876"/>
              <dgm:constr type="w" for="ch" forName="Child6" refType="w" fact="0.081"/>
              <dgm:constr type="h" for="ch" forName="Child6" refType="h" fact="0.3124"/>
              <dgm:constr type="r" for="ch" forName="Accent5" refType="w" fact="0.6429"/>
              <dgm:constr type="t" for="ch" forName="Accent5" refType="h" fact="-0.0109"/>
              <dgm:constr type="w" for="ch" forName="Accent5" refType="w" fact="0.1228"/>
              <dgm:constr type="h" for="ch" forName="Accent5" refType="h" fact="0.806"/>
              <dgm:constr type="r" for="ch" forName="ParentBackground5" refType="w" fact="0.622"/>
              <dgm:constr type="t" for="ch" forName="ParentBackground5" refType="h" fact="0.1262"/>
              <dgm:constr type="w" for="ch" forName="ParentBackground5" refType="w" fact="0.081"/>
              <dgm:constr type="h" for="ch" forName="ParentBackground5" refType="h" fact="0.5319"/>
              <dgm:constr type="r" for="ch" forName="Child5" refType="w" fact="0.622"/>
              <dgm:constr type="t" for="ch" forName="Child5" refType="h" fact="0.6876"/>
              <dgm:constr type="w" for="ch" forName="Child5" refType="w" fact="0.081"/>
              <dgm:constr type="h" for="ch" forName="Child5" refType="h" fact="0.3124"/>
              <dgm:constr type="r" for="ch" forName="Accent4" refType="w" fact="0.7326"/>
              <dgm:constr type="t" for="ch" forName="Accent4" refType="h" fact="-0.0109"/>
              <dgm:constr type="w" for="ch" forName="Accent4" refType="w" fact="0.1228"/>
              <dgm:constr type="h" for="ch" forName="Accent4" refType="h" fact="0.806"/>
              <dgm:constr type="r" for="ch" forName="ParentBackground4" refType="w" fact="0.7117"/>
              <dgm:constr type="t" for="ch" forName="ParentBackground4" refType="h" fact="0.1262"/>
              <dgm:constr type="w" for="ch" forName="ParentBackground4" refType="w" fact="0.081"/>
              <dgm:constr type="h" for="ch" forName="ParentBackground4" refType="h" fact="0.5319"/>
              <dgm:constr type="r" for="ch" forName="Child4" refType="w" fact="0.7117"/>
              <dgm:constr type="t" for="ch" forName="Child4" refType="h" fact="0.6876"/>
              <dgm:constr type="w" for="ch" forName="Child4" refType="w" fact="0.081"/>
              <dgm:constr type="h" for="ch" forName="Child4" refType="h" fact="0.3124"/>
              <dgm:constr type="r" for="ch" forName="Accent3" refType="w" fact="0.8223"/>
              <dgm:constr type="t" for="ch" forName="Accent3" refType="h" fact="-0.0109"/>
              <dgm:constr type="w" for="ch" forName="Accent3" refType="w" fact="0.1228"/>
              <dgm:constr type="h" for="ch" forName="Accent3" refType="h" fact="0.806"/>
              <dgm:constr type="r" for="ch" forName="ParentBackground3" refType="w" fact="0.8014"/>
              <dgm:constr type="t" for="ch" forName="ParentBackground3" refType="h" fact="0.1262"/>
              <dgm:constr type="w" for="ch" forName="ParentBackground3" refType="w" fact="0.081"/>
              <dgm:constr type="h" for="ch" forName="ParentBackground3" refType="h" fact="0.5319"/>
              <dgm:constr type="r" for="ch" forName="Child3" refType="w" fact="0.8014"/>
              <dgm:constr type="t" for="ch" forName="Child3" refType="h" fact="0.6876"/>
              <dgm:constr type="w" for="ch" forName="Child3" refType="w" fact="0.081"/>
              <dgm:constr type="h" for="ch" forName="Child3" refType="h" fact="0.3124"/>
              <dgm:constr type="r" for="ch" forName="Accent2" refType="w" fact="0.912"/>
              <dgm:constr type="t" for="ch" forName="Accent2" refType="h" fact="-0.0109"/>
              <dgm:constr type="w" for="ch" forName="Accent2" refType="w" fact="0.1228"/>
              <dgm:constr type="h" for="ch" forName="Accent2" refType="h" fact="0.806"/>
              <dgm:constr type="r" for="ch" forName="ParentBackground2" refType="w" fact="0.8911"/>
              <dgm:constr type="t" for="ch" forName="ParentBackground2" refType="h" fact="0.1262"/>
              <dgm:constr type="w" for="ch" forName="ParentBackground2" refType="w" fact="0.081"/>
              <dgm:constr type="h" for="ch" forName="ParentBackground2" refType="h" fact="0.5319"/>
              <dgm:constr type="r" for="ch" forName="Child2" refType="w" fact="0.8911"/>
              <dgm:constr type="t" for="ch" forName="Child2" refType="h" fact="0.6876"/>
              <dgm:constr type="w" for="ch" forName="Child2" refType="w" fact="0.081"/>
              <dgm:constr type="h" for="ch" forName="Child2" refType="h" fact="0.3124"/>
              <dgm:constr type="r" for="ch" forName="Accent1" refType="w" fact="1.0017"/>
              <dgm:constr type="t" for="ch" forName="Accent1" refType="h" fact="-0.0109"/>
              <dgm:constr type="w" for="ch" forName="Accent1" refType="w" fact="0.1228"/>
              <dgm:constr type="h" for="ch" forName="Accent1" refType="h" fact="0.806"/>
              <dgm:constr type="r" for="ch" forName="ParentBackground1" refType="w" fact="0.9808"/>
              <dgm:constr type="t" for="ch" forName="ParentBackground1" refType="h" fact="0.1262"/>
              <dgm:constr type="w" for="ch" forName="ParentBackground1" refType="w" fact="0.081"/>
              <dgm:constr type="h" for="ch" forName="ParentBackground1" refType="h" fact="0.5319"/>
              <dgm:constr type="r" for="ch" forName="Child1" refType="w" fact="0.9808"/>
              <dgm:constr type="t" for="ch" forName="Child1" refType="h" fact="0.6876"/>
              <dgm:constr type="w" for="ch" forName="Child1" refType="w" fact="0.081"/>
              <dgm:constr type="h" for="ch" forName="Child1" refType="h" fact="0.3124"/>
            </dgm:constrLst>
          </dgm:else>
        </dgm:choose>
      </dgm:else>
    </dgm:choose>
    <dgm:forEach name="wrapper" axis="self" ptType="parTrans">
      <dgm:forEach name="accentRepeat" axis="self">
        <dgm:layoutNode name="Accent" styleLbl="node1">
          <dgm:alg type="sp"/>
          <dgm:choose name="Name28">
            <dgm:if name="Name29" axis="followSib" ptType="node" func="cnt" op="equ" val="0">
              <dgm:shape xmlns:r="http://schemas.openxmlformats.org/officeDocument/2006/relationships" type="ellipse" r:blip="">
                <dgm:adjLst/>
              </dgm:shape>
            </dgm:if>
            <dgm:else name="Name30">
              <dgm:choose name="Name31">
                <dgm:if name="Name32" axis="precedSib" ptType="node" func="cnt" op="equ" val="10">
                  <dgm:shape xmlns:r="http://schemas.openxmlformats.org/officeDocument/2006/relationships" type="ellipse" r:blip="">
                    <dgm:adjLst/>
                  </dgm:shape>
                </dgm:if>
                <dgm:else name="Name33">
                  <dgm:choose name="Name34">
                    <dgm:if name="Name35" func="var" arg="dir" op="equ" val="norm">
                      <dgm:shape xmlns:r="http://schemas.openxmlformats.org/officeDocument/2006/relationships" rot="45" type="teardrop" r:blip="">
                        <dgm:adjLst>
                          <dgm:adj idx="1" val="1"/>
                        </dgm:adjLst>
                      </dgm:shape>
                    </dgm:if>
                    <dgm:else name="Name36">
                      <dgm:shape xmlns:r="http://schemas.openxmlformats.org/officeDocument/2006/relationships" rot="225" type="teardrop" r:blip="">
                        <dgm:adjLst>
                          <dgm:adj idx="1" val="1"/>
                        </dgm:adjLst>
                      </dgm:shape>
                    </dgm:else>
                  </dgm:choose>
                </dgm:else>
              </dgm:choose>
            </dgm:else>
          </dgm:choose>
          <dgm:presOf/>
        </dgm:layoutNode>
      </dgm:forEach>
      <dgm:forEach name="parentBackgroundRepeat" axis="self">
        <dgm:layoutNode name="ParentBackground" styleLbl="node1">
          <dgm:alg type="sp"/>
          <dgm:shape xmlns:r="http://schemas.openxmlformats.org/officeDocument/2006/relationships" type="ellipse" r:blip="">
            <dgm:adjLst/>
          </dgm:shape>
          <dgm:presOf axis="self" ptType="node"/>
        </dgm:layoutNode>
      </dgm:forEach>
    </dgm:forEach>
    <dgm:forEach name="Name37" axis="ch" ptType="node" st="11" cnt="1">
      <dgm:layoutNode name="Accent11">
        <dgm:alg type="sp"/>
        <dgm:shape xmlns:r="http://schemas.openxmlformats.org/officeDocument/2006/relationships" r:blip="">
          <dgm:adjLst/>
        </dgm:shape>
        <dgm:presOf/>
        <dgm:constrLst/>
        <dgm:forEach name="Name38" ref="accentRepeat"/>
      </dgm:layoutNode>
      <dgm:layoutNode name="ParentBackground11">
        <dgm:alg type="sp"/>
        <dgm:shape xmlns:r="http://schemas.openxmlformats.org/officeDocument/2006/relationships" r:blip="">
          <dgm:adjLst/>
        </dgm:shape>
        <dgm:presOf/>
        <dgm:forEach name="Name39" ref="parentBackgroundRepeat"/>
      </dgm:layoutNode>
      <dgm:choose name="Name40">
        <dgm:if name="Name41" axis="ch" ptType="node" func="cnt" op="gte" val="1">
          <dgm:layoutNode name="Child11"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2"/>
      </dgm:choose>
      <dgm:layoutNode name="Parent11" styleLbl="fgAcc0">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43" axis="ch" ptType="node" st="10" cnt="1">
      <dgm:layoutNode name="Accent10">
        <dgm:alg type="sp"/>
        <dgm:shape xmlns:r="http://schemas.openxmlformats.org/officeDocument/2006/relationships" r:blip="">
          <dgm:adjLst/>
        </dgm:shape>
        <dgm:presOf/>
        <dgm:constrLst/>
        <dgm:forEach name="Name44" ref="accentRepeat"/>
      </dgm:layoutNode>
      <dgm:layoutNode name="ParentBackground10">
        <dgm:alg type="sp"/>
        <dgm:shape xmlns:r="http://schemas.openxmlformats.org/officeDocument/2006/relationships" r:blip="">
          <dgm:adjLst/>
        </dgm:shape>
        <dgm:presOf/>
        <dgm:forEach name="Name45" ref="parentBackgroundRepeat"/>
      </dgm:layoutNode>
      <dgm:choose name="Name46">
        <dgm:if name="Name47" axis="ch" ptType="node" func="cnt" op="gte" val="1">
          <dgm:layoutNode name="Child10"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8"/>
      </dgm:choose>
      <dgm:layoutNode name="Parent10" styleLbl="fgAcc0">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49" axis="ch" ptType="node" st="9" cnt="1">
      <dgm:layoutNode name="Accent9">
        <dgm:alg type="sp"/>
        <dgm:shape xmlns:r="http://schemas.openxmlformats.org/officeDocument/2006/relationships" r:blip="">
          <dgm:adjLst/>
        </dgm:shape>
        <dgm:presOf/>
        <dgm:constrLst/>
        <dgm:forEach name="Name50" ref="accentRepeat"/>
      </dgm:layoutNode>
      <dgm:layoutNode name="ParentBackground9">
        <dgm:alg type="sp"/>
        <dgm:shape xmlns:r="http://schemas.openxmlformats.org/officeDocument/2006/relationships" r:blip="">
          <dgm:adjLst/>
        </dgm:shape>
        <dgm:presOf/>
        <dgm:forEach name="Name51" ref="parentBackgroundRepeat"/>
      </dgm:layoutNode>
      <dgm:choose name="Name52">
        <dgm:if name="Name53" axis="ch" ptType="node" func="cnt" op="gte" val="1">
          <dgm:layoutNode name="Child9"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4"/>
      </dgm:choose>
      <dgm:layoutNode name="Parent9" styleLbl="fgAcc0">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55" axis="ch" ptType="node" st="8" cnt="1">
      <dgm:layoutNode name="Accent8">
        <dgm:alg type="sp"/>
        <dgm:shape xmlns:r="http://schemas.openxmlformats.org/officeDocument/2006/relationships" r:blip="">
          <dgm:adjLst/>
        </dgm:shape>
        <dgm:presOf/>
        <dgm:constrLst/>
        <dgm:forEach name="Name56" ref="accentRepeat"/>
      </dgm:layoutNode>
      <dgm:layoutNode name="ParentBackground8">
        <dgm:alg type="sp"/>
        <dgm:shape xmlns:r="http://schemas.openxmlformats.org/officeDocument/2006/relationships" r:blip="">
          <dgm:adjLst/>
        </dgm:shape>
        <dgm:presOf/>
        <dgm:forEach name="Name57" ref="parentBackgroundRepeat"/>
      </dgm:layoutNode>
      <dgm:choose name="Name58">
        <dgm:if name="Name59" axis="ch" ptType="node" func="cnt" op="gte" val="1">
          <dgm:layoutNode name="Child8"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0"/>
      </dgm:choose>
      <dgm:layoutNode name="Parent8" styleLbl="fgAcc0">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61" axis="ch" ptType="node" st="7" cnt="1">
      <dgm:layoutNode name="Accent7">
        <dgm:alg type="sp"/>
        <dgm:shape xmlns:r="http://schemas.openxmlformats.org/officeDocument/2006/relationships" r:blip="">
          <dgm:adjLst/>
        </dgm:shape>
        <dgm:presOf/>
        <dgm:constrLst/>
        <dgm:forEach name="Name62" ref="accentRepeat"/>
      </dgm:layoutNode>
      <dgm:layoutNode name="ParentBackground7">
        <dgm:alg type="sp"/>
        <dgm:shape xmlns:r="http://schemas.openxmlformats.org/officeDocument/2006/relationships" r:blip="">
          <dgm:adjLst/>
        </dgm:shape>
        <dgm:presOf/>
        <dgm:forEach name="Name63" ref="parentBackgroundRepeat"/>
      </dgm:layoutNode>
      <dgm:choose name="Name64">
        <dgm:if name="Name65" axis="ch" ptType="node" func="cnt" op="gte" val="1">
          <dgm:layoutNode name="Child7"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6"/>
      </dgm:choose>
      <dgm:layoutNode name="Parent7" styleLbl="fgAcc0">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67" axis="ch" ptType="node" st="6" cnt="1">
      <dgm:layoutNode name="Accent6">
        <dgm:alg type="sp"/>
        <dgm:shape xmlns:r="http://schemas.openxmlformats.org/officeDocument/2006/relationships" r:blip="">
          <dgm:adjLst/>
        </dgm:shape>
        <dgm:presOf/>
        <dgm:constrLst/>
        <dgm:forEach name="Name68" ref="accentRepeat"/>
      </dgm:layoutNode>
      <dgm:layoutNode name="ParentBackground6">
        <dgm:alg type="sp"/>
        <dgm:shape xmlns:r="http://schemas.openxmlformats.org/officeDocument/2006/relationships" r:blip="">
          <dgm:adjLst/>
        </dgm:shape>
        <dgm:presOf/>
        <dgm:forEach name="Name69" ref="parentBackgroundRepeat"/>
      </dgm:layoutNode>
      <dgm:choose name="Name70">
        <dgm:if name="Name71" axis="ch" ptType="node" func="cnt" op="gte" val="1">
          <dgm:layoutNode name="Child6"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2"/>
      </dgm:choose>
      <dgm:layoutNode name="Parent6" styleLbl="fgAcc0">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73" axis="ch" ptType="node" st="5" cnt="1">
      <dgm:layoutNode name="Accent5">
        <dgm:alg type="sp"/>
        <dgm:shape xmlns:r="http://schemas.openxmlformats.org/officeDocument/2006/relationships" r:blip="">
          <dgm:adjLst/>
        </dgm:shape>
        <dgm:presOf/>
        <dgm:constrLst/>
        <dgm:forEach name="Name74" ref="accentRepeat"/>
      </dgm:layoutNode>
      <dgm:layoutNode name="ParentBackground5">
        <dgm:alg type="sp"/>
        <dgm:shape xmlns:r="http://schemas.openxmlformats.org/officeDocument/2006/relationships" r:blip="">
          <dgm:adjLst/>
        </dgm:shape>
        <dgm:presOf/>
        <dgm:forEach name="Name75" ref="parentBackgroundRepeat"/>
      </dgm:layoutNode>
      <dgm:choose name="Name76">
        <dgm:if name="Name77" axis="ch" ptType="node" func="cnt" op="gte" val="1">
          <dgm:layoutNode name="Child5"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8"/>
      </dgm:choose>
      <dgm:layoutNode name="Parent5" styleLbl="fgAcc0">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79" axis="ch" ptType="node" st="4" cnt="1">
      <dgm:layoutNode name="Accent4">
        <dgm:alg type="sp"/>
        <dgm:shape xmlns:r="http://schemas.openxmlformats.org/officeDocument/2006/relationships" r:blip="">
          <dgm:adjLst/>
        </dgm:shape>
        <dgm:presOf/>
        <dgm:constrLst/>
        <dgm:forEach name="Name80" ref="accentRepeat"/>
      </dgm:layoutNode>
      <dgm:layoutNode name="ParentBackground4">
        <dgm:alg type="sp"/>
        <dgm:shape xmlns:r="http://schemas.openxmlformats.org/officeDocument/2006/relationships" r:blip="">
          <dgm:adjLst/>
        </dgm:shape>
        <dgm:presOf/>
        <dgm:forEach name="Name81" ref="parentBackgroundRepeat"/>
      </dgm:layoutNode>
      <dgm:choose name="Name82">
        <dgm:if name="Name83" axis="ch" ptType="node" func="cnt" op="gte" val="1">
          <dgm:layoutNode name="Child4"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4"/>
      </dgm:choose>
      <dgm:layoutNode name="Parent4" styleLbl="fgAcc0">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85" axis="ch" ptType="node" st="3" cnt="1">
      <dgm:layoutNode name="Accent3">
        <dgm:alg type="sp"/>
        <dgm:shape xmlns:r="http://schemas.openxmlformats.org/officeDocument/2006/relationships" r:blip="">
          <dgm:adjLst/>
        </dgm:shape>
        <dgm:presOf/>
        <dgm:constrLst/>
        <dgm:forEach name="Name86" ref="accentRepeat"/>
      </dgm:layoutNode>
      <dgm:layoutNode name="ParentBackground3">
        <dgm:alg type="sp"/>
        <dgm:shape xmlns:r="http://schemas.openxmlformats.org/officeDocument/2006/relationships" r:blip="">
          <dgm:adjLst/>
        </dgm:shape>
        <dgm:presOf/>
        <dgm:forEach name="Name87" ref="parentBackgroundRepeat"/>
      </dgm:layoutNode>
      <dgm:choose name="Name88">
        <dgm:if name="Name89" axis="ch" ptType="node" func="cnt" op="gte" val="1">
          <dgm:layoutNode name="Child3"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90"/>
      </dgm:choose>
      <dgm:layoutNode name="Parent3" styleLbl="fgAcc0">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91" axis="ch" ptType="node" st="2" cnt="1">
      <dgm:layoutNode name="Accent2">
        <dgm:alg type="sp"/>
        <dgm:shape xmlns:r="http://schemas.openxmlformats.org/officeDocument/2006/relationships" r:blip="">
          <dgm:adjLst/>
        </dgm:shape>
        <dgm:presOf/>
        <dgm:constrLst/>
        <dgm:forEach name="Name92" ref="accentRepeat"/>
      </dgm:layoutNode>
      <dgm:layoutNode name="ParentBackground2" styleLbl="fgAcc1">
        <dgm:alg type="sp"/>
        <dgm:shape xmlns:r="http://schemas.openxmlformats.org/officeDocument/2006/relationships" r:blip="">
          <dgm:adjLst/>
        </dgm:shape>
        <dgm:presOf/>
        <dgm:forEach name="Name93" ref="parentBackgroundRepeat"/>
      </dgm:layoutNode>
      <dgm:choose name="Name94">
        <dgm:if name="Name95" axis="ch" ptType="node" func="cnt" op="gte" val="1">
          <dgm:layoutNode name="Child2"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96"/>
      </dgm:choose>
      <dgm:layoutNode name="Parent2" styleLbl="fgAcc0">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97" axis="ch" ptType="node" cnt="1">
      <dgm:layoutNode name="Accent1">
        <dgm:alg type="sp"/>
        <dgm:shape xmlns:r="http://schemas.openxmlformats.org/officeDocument/2006/relationships" r:blip="">
          <dgm:adjLst/>
        </dgm:shape>
        <dgm:presOf/>
        <dgm:constrLst/>
        <dgm:forEach name="Name98" ref="accentRepeat"/>
      </dgm:layoutNode>
      <dgm:layoutNode name="ParentBackground1">
        <dgm:alg type="sp"/>
        <dgm:shape xmlns:r="http://schemas.openxmlformats.org/officeDocument/2006/relationships" r:blip="">
          <dgm:adjLst/>
        </dgm:shape>
        <dgm:presOf/>
        <dgm:forEach name="Name99" ref="parentBackgroundRepeat"/>
      </dgm:layoutNode>
      <dgm:choose name="Name100">
        <dgm:if name="Name101" axis="ch" ptType="node" func="cnt" op="gte" val="1">
          <dgm:layoutNode name="Child1"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02"/>
      </dgm:choose>
      <dgm:layoutNode name="Parent1" styleLbl="fgAcc0">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layoutNode>
</dgm:layoutDef>
</file>

<file path=ppt/diagrams/layout17.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18.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19.xml><?xml version="1.0" encoding="utf-8"?>
<dgm:layoutDef xmlns:dgm="http://schemas.openxmlformats.org/drawingml/2006/diagram" xmlns:a="http://schemas.openxmlformats.org/drawingml/2006/main" uniqueId="urn:microsoft.com/office/officeart/2005/8/layout/matrix3">
  <dgm:title val=""/>
  <dgm:desc val=""/>
  <dgm:catLst>
    <dgm:cat type="matrix" pri="1000"/>
    <dgm:cat type="convert" pri="18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0" destOrd="0"/>
        <dgm:cxn modelId="8" srcId="0" destId="4" srcOrd="1" destOrd="0"/>
      </dgm:cxnLst>
      <dgm:bg/>
      <dgm:whole/>
    </dgm:dataModel>
  </dgm:sampData>
  <dgm:styleData useDef="1">
    <dgm:dataModel>
      <dgm:ptLst/>
      <dgm:bg/>
      <dgm:whole/>
    </dgm:dataModel>
  </dgm:styleData>
  <dgm:clrData useDef="1">
    <dgm:dataModel>
      <dgm:ptLst/>
      <dgm:bg/>
      <dgm:whole/>
    </dgm:dataModel>
  </dgm:clrData>
  <dgm:layoutNode name="matrix">
    <dgm:varLst>
      <dgm:chMax val="1"/>
      <dgm:dir/>
      <dgm:resizeHandles val="exact"/>
    </dgm:varLst>
    <dgm:alg type="composite">
      <dgm:param type="ar" val="1"/>
    </dgm:alg>
    <dgm:shape xmlns:r="http://schemas.openxmlformats.org/officeDocument/2006/relationships" r:blip="">
      <dgm:adjLst/>
    </dgm:shape>
    <dgm:presOf/>
    <dgm:choose name="Name0">
      <dgm:if name="Name1" func="var" arg="dir" op="equ" val="norm">
        <dgm:constrLst>
          <dgm:constr type="w" for="ch" forName="diamond" refType="w"/>
          <dgm:constr type="h" for="ch" forName="diamond" refType="h"/>
          <dgm:constr type="w" for="ch" forName="quad1" refType="w" fact="0.39"/>
          <dgm:constr type="h" for="ch" forName="quad1" refType="h" fact="0.39"/>
          <dgm:constr type="ctrX" for="ch" forName="quad1" refType="w" fact="0.29"/>
          <dgm:constr type="ctrY" for="ch" forName="quad1" refType="h" fact="0.29"/>
          <dgm:constr type="w" for="ch" forName="quad2" refType="w" fact="0.39"/>
          <dgm:constr type="h" for="ch" forName="quad2" refType="h" fact="0.39"/>
          <dgm:constr type="ctrX" for="ch" forName="quad2" refType="w" fact="0.71"/>
          <dgm:constr type="ctrY" for="ch" forName="quad2" refType="h" fact="0.29"/>
          <dgm:constr type="w" for="ch" forName="quad3" refType="w" fact="0.39"/>
          <dgm:constr type="h" for="ch" forName="quad3" refType="h" fact="0.39"/>
          <dgm:constr type="ctrX" for="ch" forName="quad3" refType="w" fact="0.29"/>
          <dgm:constr type="ctrY" for="ch" forName="quad3" refType="h" fact="0.71"/>
          <dgm:constr type="w" for="ch" forName="quad4" refType="w" fact="0.39"/>
          <dgm:constr type="h" for="ch" forName="quad4" refType="h" fact="0.39"/>
          <dgm:constr type="ctrX" for="ch" forName="quad4" refType="w" fact="0.71"/>
          <dgm:constr type="ctrY" for="ch" forName="quad4" refType="h" fact="0.71"/>
          <dgm:constr type="primFontSz" for="des" ptType="node" op="equ" val="65"/>
        </dgm:constrLst>
      </dgm:if>
      <dgm:else name="Name2">
        <dgm:constrLst>
          <dgm:constr type="w" for="ch" forName="diamond" refType="w"/>
          <dgm:constr type="h" for="ch" forName="diamond" refType="h"/>
          <dgm:constr type="w" for="ch" forName="quad1" refType="w" fact="0.39"/>
          <dgm:constr type="h" for="ch" forName="quad1" refType="h" fact="0.39"/>
          <dgm:constr type="ctrX" for="ch" forName="quad1" refType="w" fact="0.71"/>
          <dgm:constr type="ctrY" for="ch" forName="quad1" refType="h" fact="0.29"/>
          <dgm:constr type="w" for="ch" forName="quad2" refType="w" fact="0.39"/>
          <dgm:constr type="h" for="ch" forName="quad2" refType="h" fact="0.39"/>
          <dgm:constr type="ctrX" for="ch" forName="quad2" refType="w" fact="0.29"/>
          <dgm:constr type="ctrY" for="ch" forName="quad2" refType="h" fact="0.29"/>
          <dgm:constr type="w" for="ch" forName="quad3" refType="w" fact="0.39"/>
          <dgm:constr type="h" for="ch" forName="quad3" refType="h" fact="0.39"/>
          <dgm:constr type="ctrX" for="ch" forName="quad3" refType="w" fact="0.71"/>
          <dgm:constr type="ctrY" for="ch" forName="quad3" refType="h" fact="0.71"/>
          <dgm:constr type="w" for="ch" forName="quad4" refType="w" fact="0.39"/>
          <dgm:constr type="h" for="ch" forName="quad4" refType="h" fact="0.39"/>
          <dgm:constr type="ctrX" for="ch" forName="quad4" refType="w" fact="0.29"/>
          <dgm:constr type="ctrY" for="ch" forName="quad4" refType="h" fact="0.71"/>
          <dgm:constr type="primFontSz" for="des" ptType="node" op="equ" val="65"/>
        </dgm:constrLst>
      </dgm:else>
    </dgm:choose>
    <dgm:ruleLst/>
    <dgm:choose name="Name3">
      <dgm:if name="Name4" axis="ch" ptType="node" func="cnt" op="gte" val="1">
        <dgm:layoutNode name="diamond" styleLbl="bgShp">
          <dgm:alg type="sp"/>
          <dgm:shape xmlns:r="http://schemas.openxmlformats.org/officeDocument/2006/relationships" type="diamond" r:blip="">
            <dgm:adjLst/>
          </dgm:shape>
          <dgm:presOf/>
          <dgm:constrLst>
            <dgm:constr type="w" refType="h" op="equ"/>
          </dgm:constrLst>
          <dgm:ruleLst/>
        </dgm:layoutNode>
        <dgm:layoutNode name="quad1">
          <dgm:varLst>
            <dgm:chMax val="0"/>
            <dgm:chPref val="0"/>
            <dgm:bulletEnabled val="1"/>
          </dgm:varLst>
          <dgm:alg type="tx"/>
          <dgm:shape xmlns:r="http://schemas.openxmlformats.org/officeDocument/2006/relationships" type="roundRect" r:blip="">
            <dgm:adjLst/>
          </dgm:shape>
          <dgm:presOf axis="ch desOrSelf" ptType="node node" st="1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quad2">
          <dgm:varLst>
            <dgm:chMax val="0"/>
            <dgm:chPref val="0"/>
            <dgm:bulletEnabled val="1"/>
          </dgm:varLst>
          <dgm:alg type="tx"/>
          <dgm:shape xmlns:r="http://schemas.openxmlformats.org/officeDocument/2006/relationships" type="roundRect" r:blip="">
            <dgm:adjLst/>
          </dgm:shape>
          <dgm:presOf axis="ch desOrSelf" ptType="node node" st="2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quad3">
          <dgm:varLst>
            <dgm:chMax val="0"/>
            <dgm:chPref val="0"/>
            <dgm:bulletEnabled val="1"/>
          </dgm:varLst>
          <dgm:alg type="tx"/>
          <dgm:shape xmlns:r="http://schemas.openxmlformats.org/officeDocument/2006/relationships" type="roundRect" r:blip="">
            <dgm:adjLst/>
          </dgm:shape>
          <dgm:presOf axis="ch desOrSelf" ptType="node node" st="3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quad4">
          <dgm:varLst>
            <dgm:chMax val="0"/>
            <dgm:chPref val="0"/>
            <dgm:bulletEnabled val="1"/>
          </dgm:varLst>
          <dgm:alg type="tx"/>
          <dgm:shape xmlns:r="http://schemas.openxmlformats.org/officeDocument/2006/relationships" type="roundRect" r:blip="">
            <dgm:adjLst/>
          </dgm:shape>
          <dgm:presOf axis="ch desOrSelf" ptType="node node" st="4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5"/>
    </dgm:choose>
  </dgm:layoutNode>
</dgm:layoutDef>
</file>

<file path=ppt/diagrams/layout20.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2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2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5.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2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7.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28.xml><?xml version="1.0" encoding="utf-8"?>
<dgm:layoutDef xmlns:dgm="http://schemas.openxmlformats.org/drawingml/2006/diagram" xmlns:a="http://schemas.openxmlformats.org/drawingml/2006/main" uniqueId="urn:microsoft.com/office/officeart/2005/8/layout/matrix3">
  <dgm:title val=""/>
  <dgm:desc val=""/>
  <dgm:catLst>
    <dgm:cat type="matrix" pri="1000"/>
    <dgm:cat type="convert" pri="18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0" destOrd="0"/>
        <dgm:cxn modelId="8" srcId="0" destId="4" srcOrd="1" destOrd="0"/>
      </dgm:cxnLst>
      <dgm:bg/>
      <dgm:whole/>
    </dgm:dataModel>
  </dgm:sampData>
  <dgm:styleData useDef="1">
    <dgm:dataModel>
      <dgm:ptLst/>
      <dgm:bg/>
      <dgm:whole/>
    </dgm:dataModel>
  </dgm:styleData>
  <dgm:clrData useDef="1">
    <dgm:dataModel>
      <dgm:ptLst/>
      <dgm:bg/>
      <dgm:whole/>
    </dgm:dataModel>
  </dgm:clrData>
  <dgm:layoutNode name="matrix">
    <dgm:varLst>
      <dgm:chMax val="1"/>
      <dgm:dir/>
      <dgm:resizeHandles val="exact"/>
    </dgm:varLst>
    <dgm:alg type="composite">
      <dgm:param type="ar" val="1"/>
    </dgm:alg>
    <dgm:shape xmlns:r="http://schemas.openxmlformats.org/officeDocument/2006/relationships" r:blip="">
      <dgm:adjLst/>
    </dgm:shape>
    <dgm:presOf/>
    <dgm:choose name="Name0">
      <dgm:if name="Name1" func="var" arg="dir" op="equ" val="norm">
        <dgm:constrLst>
          <dgm:constr type="w" for="ch" forName="diamond" refType="w"/>
          <dgm:constr type="h" for="ch" forName="diamond" refType="h"/>
          <dgm:constr type="w" for="ch" forName="quad1" refType="w" fact="0.39"/>
          <dgm:constr type="h" for="ch" forName="quad1" refType="h" fact="0.39"/>
          <dgm:constr type="ctrX" for="ch" forName="quad1" refType="w" fact="0.29"/>
          <dgm:constr type="ctrY" for="ch" forName="quad1" refType="h" fact="0.29"/>
          <dgm:constr type="w" for="ch" forName="quad2" refType="w" fact="0.39"/>
          <dgm:constr type="h" for="ch" forName="quad2" refType="h" fact="0.39"/>
          <dgm:constr type="ctrX" for="ch" forName="quad2" refType="w" fact="0.71"/>
          <dgm:constr type="ctrY" for="ch" forName="quad2" refType="h" fact="0.29"/>
          <dgm:constr type="w" for="ch" forName="quad3" refType="w" fact="0.39"/>
          <dgm:constr type="h" for="ch" forName="quad3" refType="h" fact="0.39"/>
          <dgm:constr type="ctrX" for="ch" forName="quad3" refType="w" fact="0.29"/>
          <dgm:constr type="ctrY" for="ch" forName="quad3" refType="h" fact="0.71"/>
          <dgm:constr type="w" for="ch" forName="quad4" refType="w" fact="0.39"/>
          <dgm:constr type="h" for="ch" forName="quad4" refType="h" fact="0.39"/>
          <dgm:constr type="ctrX" for="ch" forName="quad4" refType="w" fact="0.71"/>
          <dgm:constr type="ctrY" for="ch" forName="quad4" refType="h" fact="0.71"/>
          <dgm:constr type="primFontSz" for="des" ptType="node" op="equ" val="65"/>
        </dgm:constrLst>
      </dgm:if>
      <dgm:else name="Name2">
        <dgm:constrLst>
          <dgm:constr type="w" for="ch" forName="diamond" refType="w"/>
          <dgm:constr type="h" for="ch" forName="diamond" refType="h"/>
          <dgm:constr type="w" for="ch" forName="quad1" refType="w" fact="0.39"/>
          <dgm:constr type="h" for="ch" forName="quad1" refType="h" fact="0.39"/>
          <dgm:constr type="ctrX" for="ch" forName="quad1" refType="w" fact="0.71"/>
          <dgm:constr type="ctrY" for="ch" forName="quad1" refType="h" fact="0.29"/>
          <dgm:constr type="w" for="ch" forName="quad2" refType="w" fact="0.39"/>
          <dgm:constr type="h" for="ch" forName="quad2" refType="h" fact="0.39"/>
          <dgm:constr type="ctrX" for="ch" forName="quad2" refType="w" fact="0.29"/>
          <dgm:constr type="ctrY" for="ch" forName="quad2" refType="h" fact="0.29"/>
          <dgm:constr type="w" for="ch" forName="quad3" refType="w" fact="0.39"/>
          <dgm:constr type="h" for="ch" forName="quad3" refType="h" fact="0.39"/>
          <dgm:constr type="ctrX" for="ch" forName="quad3" refType="w" fact="0.71"/>
          <dgm:constr type="ctrY" for="ch" forName="quad3" refType="h" fact="0.71"/>
          <dgm:constr type="w" for="ch" forName="quad4" refType="w" fact="0.39"/>
          <dgm:constr type="h" for="ch" forName="quad4" refType="h" fact="0.39"/>
          <dgm:constr type="ctrX" for="ch" forName="quad4" refType="w" fact="0.29"/>
          <dgm:constr type="ctrY" for="ch" forName="quad4" refType="h" fact="0.71"/>
          <dgm:constr type="primFontSz" for="des" ptType="node" op="equ" val="65"/>
        </dgm:constrLst>
      </dgm:else>
    </dgm:choose>
    <dgm:ruleLst/>
    <dgm:choose name="Name3">
      <dgm:if name="Name4" axis="ch" ptType="node" func="cnt" op="gte" val="1">
        <dgm:layoutNode name="diamond" styleLbl="bgShp">
          <dgm:alg type="sp"/>
          <dgm:shape xmlns:r="http://schemas.openxmlformats.org/officeDocument/2006/relationships" type="diamond" r:blip="">
            <dgm:adjLst/>
          </dgm:shape>
          <dgm:presOf/>
          <dgm:constrLst>
            <dgm:constr type="w" refType="h" op="equ"/>
          </dgm:constrLst>
          <dgm:ruleLst/>
        </dgm:layoutNode>
        <dgm:layoutNode name="quad1">
          <dgm:varLst>
            <dgm:chMax val="0"/>
            <dgm:chPref val="0"/>
            <dgm:bulletEnabled val="1"/>
          </dgm:varLst>
          <dgm:alg type="tx"/>
          <dgm:shape xmlns:r="http://schemas.openxmlformats.org/officeDocument/2006/relationships" type="roundRect" r:blip="">
            <dgm:adjLst/>
          </dgm:shape>
          <dgm:presOf axis="ch desOrSelf" ptType="node node" st="1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quad2">
          <dgm:varLst>
            <dgm:chMax val="0"/>
            <dgm:chPref val="0"/>
            <dgm:bulletEnabled val="1"/>
          </dgm:varLst>
          <dgm:alg type="tx"/>
          <dgm:shape xmlns:r="http://schemas.openxmlformats.org/officeDocument/2006/relationships" type="roundRect" r:blip="">
            <dgm:adjLst/>
          </dgm:shape>
          <dgm:presOf axis="ch desOrSelf" ptType="node node" st="2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quad3">
          <dgm:varLst>
            <dgm:chMax val="0"/>
            <dgm:chPref val="0"/>
            <dgm:bulletEnabled val="1"/>
          </dgm:varLst>
          <dgm:alg type="tx"/>
          <dgm:shape xmlns:r="http://schemas.openxmlformats.org/officeDocument/2006/relationships" type="roundRect" r:blip="">
            <dgm:adjLst/>
          </dgm:shape>
          <dgm:presOf axis="ch desOrSelf" ptType="node node" st="3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quad4">
          <dgm:varLst>
            <dgm:chMax val="0"/>
            <dgm:chPref val="0"/>
            <dgm:bulletEnabled val="1"/>
          </dgm:varLst>
          <dgm:alg type="tx"/>
          <dgm:shape xmlns:r="http://schemas.openxmlformats.org/officeDocument/2006/relationships" type="roundRect" r:blip="">
            <dgm:adjLst/>
          </dgm:shape>
          <dgm:presOf axis="ch desOrSelf" ptType="node node" st="4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5"/>
    </dgm:choose>
  </dgm:layoutNode>
</dgm:layoutDef>
</file>

<file path=ppt/diagrams/layout29.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30.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1.xml><?xml version="1.0" encoding="utf-8"?>
<dgm:layoutDef xmlns:dgm="http://schemas.openxmlformats.org/drawingml/2006/diagram" xmlns:a="http://schemas.openxmlformats.org/drawingml/2006/main" uniqueId="urn:microsoft.com/office/officeart/2018/5/layout/IconCircleLabelList">
  <dgm:title val="Icon Circle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4"/>
          <dgm:constr type="h" for="des" forName="compNode" op="equ"/>
          <dgm:constr type="h" for="des" forName="textRect" op="equ"/>
        </dgm:constrLst>
      </dgm:if>
      <dgm:if name="Name5" axis="ch" ptType="node" func="cnt" op="lte" val="3">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0"/>
          <dgm:constr type="h" for="des" forName="compNode" op="equ"/>
          <dgm:constr type="h" for="des" forName="textRect" op="equ"/>
        </dgm:constrLst>
      </dgm:if>
      <dgm:if name="Name6"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2"/>
          <dgm:constr type="h" for="des" forName="compNode" op="equ"/>
          <dgm:constr type="h" for="des" forName="textRect" op="equ"/>
        </dgm:constrLst>
      </dgm:if>
      <dgm:else name="Name7">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8" axis="ch" ptType="node">
      <dgm:layoutNode name="compNode">
        <dgm:alg type="composite"/>
        <dgm:shape xmlns:r="http://schemas.openxmlformats.org/officeDocument/2006/relationships" r:blip="">
          <dgm:adjLst/>
        </dgm:shape>
        <dgm:presOf axis="self"/>
        <dgm:constrLst>
          <dgm:constr type="w" for="ch" forName="iconBgRect" refType="w" fact="0.61"/>
          <dgm:constr type="h" for="ch" forName="iconBgRect" refType="w" refFor="ch" refForName="iconBgRect"/>
          <dgm:constr type="t" for="ch" forName="iconBgRect"/>
          <dgm:constr type="ctrX" for="ch" forName="iconBgRect" refType="w" fact="0.5"/>
          <dgm:constr type="w" for="ch" forName="iconRect" refType="w" fact="0.35"/>
          <dgm:constr type="h" for="ch" forName="iconRect" refType="w" refFor="ch" refForName="iconRect"/>
          <dgm:constr type="ctrX" for="ch" forName="iconRect" refType="ctrX" refFor="ch" refForName="iconBgRect"/>
          <dgm:constr type="ctrY" for="ch" forName="iconRect" refType="ctrY" refFor="ch" refForName="iconBgRect"/>
          <dgm:constr type="h" for="ch" forName="spaceRect" refType="w" fact="0.19"/>
          <dgm:constr type="w" for="ch" forName="spaceRect" refType="w"/>
          <dgm:constr type="l" for="ch" forName="spaceRect"/>
          <dgm:constr type="t" for="ch" forName="spaceRect" refType="b" refFor="ch" refForName="iconBg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9"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defRPr cap="all"/>
        </a:lvl1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4075990-9F29-4648-9742-CA073C0A8DC8}" type="datetimeFigureOut">
              <a:rPr lang="en-GB" smtClean="0"/>
              <a:t>08/03/2025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4F56ED6-1D06-0241-A092-564F9BC0F274}" type="slidenum">
              <a:rPr lang="en-GB" smtClean="0"/>
              <a:t>‹#›</a:t>
            </a:fld>
            <a:endParaRPr lang="en-GB"/>
          </a:p>
        </p:txBody>
      </p:sp>
    </p:spTree>
    <p:extLst>
      <p:ext uri="{BB962C8B-B14F-4D97-AF65-F5344CB8AC3E}">
        <p14:creationId xmlns:p14="http://schemas.microsoft.com/office/powerpoint/2010/main" val="411870177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Good evening, everyone, this evening I am going to be discussing my dissertation.  </a:t>
            </a:r>
          </a:p>
          <a:p>
            <a:endParaRPr lang="en-GB" dirty="0"/>
          </a:p>
          <a:p>
            <a:r>
              <a:rPr lang="en-GB" dirty="0"/>
              <a:t>My dissertation topic was looking at support workers views and opinions on their role, when supporting individuals’ complex needs and challenging behaviour.</a:t>
            </a:r>
          </a:p>
        </p:txBody>
      </p:sp>
      <p:sp>
        <p:nvSpPr>
          <p:cNvPr id="4" name="Slide Number Placeholder 3"/>
          <p:cNvSpPr>
            <a:spLocks noGrp="1"/>
          </p:cNvSpPr>
          <p:nvPr>
            <p:ph type="sldNum" sz="quarter" idx="5"/>
          </p:nvPr>
        </p:nvSpPr>
        <p:spPr/>
        <p:txBody>
          <a:bodyPr/>
          <a:lstStyle/>
          <a:p>
            <a:fld id="{94F56ED6-1D06-0241-A092-564F9BC0F274}" type="slidenum">
              <a:rPr lang="en-GB" smtClean="0"/>
              <a:t>1</a:t>
            </a:fld>
            <a:endParaRPr lang="en-GB"/>
          </a:p>
        </p:txBody>
      </p:sp>
    </p:spTree>
    <p:extLst>
      <p:ext uri="{BB962C8B-B14F-4D97-AF65-F5344CB8AC3E}">
        <p14:creationId xmlns:p14="http://schemas.microsoft.com/office/powerpoint/2010/main" val="324395395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GB" dirty="0"/>
              <a:t>Why I chose this research area? </a:t>
            </a:r>
          </a:p>
          <a:p>
            <a:pPr marL="171450" indent="-171450">
              <a:buFont typeface="Arial" panose="020B0604020202020204" pitchFamily="34" charset="0"/>
              <a:buChar char="•"/>
            </a:pPr>
            <a:endParaRPr lang="en-GB" dirty="0"/>
          </a:p>
          <a:p>
            <a:pPr marL="171450" indent="-171450">
              <a:buFont typeface="Arial" panose="020B0604020202020204" pitchFamily="34" charset="0"/>
              <a:buChar char="•"/>
            </a:pPr>
            <a:r>
              <a:rPr lang="en-GB" dirty="0"/>
              <a:t>I started as support worker 14 years ago, and through these years I have worked in various roles from a hands-on support worker to managerial roles. </a:t>
            </a:r>
          </a:p>
          <a:p>
            <a:pPr marL="171450" indent="-171450">
              <a:buFont typeface="Arial" panose="020B0604020202020204" pitchFamily="34" charset="0"/>
              <a:buChar char="•"/>
            </a:pPr>
            <a:endParaRPr lang="en-GB" dirty="0"/>
          </a:p>
          <a:p>
            <a:pPr marL="171450" indent="-171450">
              <a:buFont typeface="Arial" panose="020B0604020202020204" pitchFamily="34" charset="0"/>
              <a:buChar char="•"/>
            </a:pPr>
            <a:r>
              <a:rPr lang="en-GB" dirty="0"/>
              <a:t>I had no prior knowledge or experience about complex needs, learning disabilities or challenging behaviour.</a:t>
            </a:r>
          </a:p>
          <a:p>
            <a:pPr marL="171450" indent="-171450">
              <a:buFont typeface="Arial" panose="020B0604020202020204" pitchFamily="34" charset="0"/>
              <a:buChar char="•"/>
            </a:pPr>
            <a:endParaRPr lang="en-GB" dirty="0"/>
          </a:p>
          <a:p>
            <a:pPr marL="171450" indent="-171450">
              <a:buFont typeface="Arial" panose="020B0604020202020204" pitchFamily="34" charset="0"/>
              <a:buChar char="•"/>
            </a:pPr>
            <a:r>
              <a:rPr lang="en-GB" dirty="0"/>
              <a:t>I felt I was thrown into the deep end, I wasn’t asked to complete any training prior to my start date. In fact, I had one day shadowing and the second day I was classed as numbers on the floor and was asked to support an individual. </a:t>
            </a:r>
          </a:p>
          <a:p>
            <a:pPr marL="171450" indent="-171450">
              <a:buFont typeface="Arial" panose="020B0604020202020204" pitchFamily="34" charset="0"/>
              <a:buChar char="•"/>
            </a:pPr>
            <a:endParaRPr lang="en-GB" dirty="0"/>
          </a:p>
          <a:p>
            <a:pPr marL="171450" indent="-171450">
              <a:buFont typeface="Arial" panose="020B0604020202020204" pitchFamily="34" charset="0"/>
              <a:buChar char="•"/>
            </a:pPr>
            <a:r>
              <a:rPr lang="en-GB" dirty="0"/>
              <a:t>It was very much learning as you go, and through trial and error. </a:t>
            </a:r>
          </a:p>
          <a:p>
            <a:pPr marL="171450" indent="-171450">
              <a:buFont typeface="Arial" panose="020B0604020202020204" pitchFamily="34" charset="0"/>
              <a:buChar char="•"/>
            </a:pPr>
            <a:endParaRPr lang="en-GB" dirty="0"/>
          </a:p>
          <a:p>
            <a:pPr marL="171450" indent="-171450">
              <a:buFont typeface="Arial" panose="020B0604020202020204" pitchFamily="34" charset="0"/>
              <a:buChar char="•"/>
            </a:pPr>
            <a:r>
              <a:rPr lang="en-GB" dirty="0"/>
              <a:t>At the time this appeared to the norm, but this left myself feeling extremely nervous and anxious. </a:t>
            </a:r>
          </a:p>
          <a:p>
            <a:pPr marL="171450" indent="-171450">
              <a:buFont typeface="Arial" panose="020B0604020202020204" pitchFamily="34" charset="0"/>
              <a:buChar char="•"/>
            </a:pPr>
            <a:endParaRPr lang="en-GB" dirty="0"/>
          </a:p>
          <a:p>
            <a:pPr marL="171450" indent="-171450">
              <a:buFont typeface="Arial" panose="020B0604020202020204" pitchFamily="34" charset="0"/>
              <a:buChar char="•"/>
            </a:pPr>
            <a:r>
              <a:rPr lang="en-GB" dirty="0"/>
              <a:t>Through the years I have witnessed many support workers experience and feel the same in these situations. </a:t>
            </a:r>
          </a:p>
          <a:p>
            <a:pPr marL="171450" indent="-171450">
              <a:buFont typeface="Arial" panose="020B0604020202020204" pitchFamily="34" charset="0"/>
              <a:buChar char="•"/>
            </a:pPr>
            <a:endParaRPr lang="en-GB" dirty="0"/>
          </a:p>
          <a:p>
            <a:pPr marL="171450" indent="-171450">
              <a:buFont typeface="Arial" panose="020B0604020202020204" pitchFamily="34" charset="0"/>
              <a:buChar char="•"/>
            </a:pPr>
            <a:r>
              <a:rPr lang="en-GB" dirty="0"/>
              <a:t>Resulting in people leaving the care sector </a:t>
            </a:r>
          </a:p>
          <a:p>
            <a:pPr marL="171450" indent="-171450">
              <a:buFont typeface="Arial" panose="020B0604020202020204" pitchFamily="34" charset="0"/>
              <a:buChar char="•"/>
            </a:pPr>
            <a:endParaRPr lang="en-GB" dirty="0"/>
          </a:p>
        </p:txBody>
      </p:sp>
      <p:sp>
        <p:nvSpPr>
          <p:cNvPr id="4" name="Slide Number Placeholder 3"/>
          <p:cNvSpPr>
            <a:spLocks noGrp="1"/>
          </p:cNvSpPr>
          <p:nvPr>
            <p:ph type="sldNum" sz="quarter" idx="5"/>
          </p:nvPr>
        </p:nvSpPr>
        <p:spPr/>
        <p:txBody>
          <a:bodyPr/>
          <a:lstStyle/>
          <a:p>
            <a:fld id="{94F56ED6-1D06-0241-A092-564F9BC0F274}" type="slidenum">
              <a:rPr lang="en-GB" smtClean="0"/>
              <a:t>2</a:t>
            </a:fld>
            <a:endParaRPr lang="en-GB"/>
          </a:p>
        </p:txBody>
      </p:sp>
    </p:spTree>
    <p:extLst>
      <p:ext uri="{BB962C8B-B14F-4D97-AF65-F5344CB8AC3E}">
        <p14:creationId xmlns:p14="http://schemas.microsoft.com/office/powerpoint/2010/main" val="239410663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GB" dirty="0"/>
              <a:t>Individuals with complex needs and challenging behaviour deserve to be receiving the best support by competent and confident staff. </a:t>
            </a:r>
          </a:p>
          <a:p>
            <a:pPr marL="171450" indent="-171450">
              <a:buFont typeface="Arial" panose="020B0604020202020204" pitchFamily="34" charset="0"/>
              <a:buChar char="•"/>
            </a:pPr>
            <a:endParaRPr lang="en-GB" dirty="0"/>
          </a:p>
          <a:p>
            <a:pPr marL="171450" indent="-171450">
              <a:buFont typeface="Arial" panose="020B0604020202020204" pitchFamily="34" charset="0"/>
              <a:buChar char="•"/>
            </a:pPr>
            <a:r>
              <a:rPr lang="en-GB" dirty="0"/>
              <a:t>When looking it was clear to see there was minimal research which explored support workers views and opinions. </a:t>
            </a:r>
          </a:p>
          <a:p>
            <a:pPr marL="171450" indent="-171450">
              <a:buFont typeface="Arial" panose="020B0604020202020204" pitchFamily="34" charset="0"/>
              <a:buChar char="•"/>
            </a:pPr>
            <a:endParaRPr lang="en-GB" dirty="0"/>
          </a:p>
          <a:p>
            <a:pPr marL="171450" indent="-171450">
              <a:buFont typeface="Arial" panose="020B0604020202020204" pitchFamily="34" charset="0"/>
              <a:buChar char="•"/>
            </a:pPr>
            <a:r>
              <a:rPr lang="en-GB" dirty="0"/>
              <a:t>It would be difficult to make changes with the health &amp; social care sector without the views of the support workers who are working hands on.</a:t>
            </a:r>
          </a:p>
        </p:txBody>
      </p:sp>
      <p:sp>
        <p:nvSpPr>
          <p:cNvPr id="4" name="Slide Number Placeholder 3"/>
          <p:cNvSpPr>
            <a:spLocks noGrp="1"/>
          </p:cNvSpPr>
          <p:nvPr>
            <p:ph type="sldNum" sz="quarter" idx="5"/>
          </p:nvPr>
        </p:nvSpPr>
        <p:spPr/>
        <p:txBody>
          <a:bodyPr/>
          <a:lstStyle/>
          <a:p>
            <a:fld id="{94F56ED6-1D06-0241-A092-564F9BC0F274}" type="slidenum">
              <a:rPr lang="en-GB" smtClean="0"/>
              <a:t>3</a:t>
            </a:fld>
            <a:endParaRPr lang="en-GB"/>
          </a:p>
        </p:txBody>
      </p:sp>
    </p:spTree>
    <p:extLst>
      <p:ext uri="{BB962C8B-B14F-4D97-AF65-F5344CB8AC3E}">
        <p14:creationId xmlns:p14="http://schemas.microsoft.com/office/powerpoint/2010/main" val="291333518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GB" dirty="0"/>
              <a:t>From as far back as the 1970’s the “ordinary life principles” has been the prevailing model of care in Britain for people with learning disabilities. </a:t>
            </a:r>
          </a:p>
          <a:p>
            <a:pPr marL="171450" indent="-171450">
              <a:buFont typeface="Arial" panose="020B0604020202020204" pitchFamily="34" charset="0"/>
              <a:buChar char="•"/>
            </a:pPr>
            <a:endParaRPr lang="en-GB" dirty="0"/>
          </a:p>
          <a:p>
            <a:pPr marL="171450" indent="-171450">
              <a:buFont typeface="Arial" panose="020B0604020202020204" pitchFamily="34" charset="0"/>
              <a:buChar char="•"/>
            </a:pPr>
            <a:r>
              <a:rPr lang="en-GB" dirty="0"/>
              <a:t>This is based upon the normalisation theory. </a:t>
            </a:r>
          </a:p>
          <a:p>
            <a:pPr marL="171450" indent="-171450">
              <a:buFont typeface="Arial" panose="020B0604020202020204" pitchFamily="34" charset="0"/>
              <a:buChar char="•"/>
            </a:pPr>
            <a:endParaRPr lang="en-GB" dirty="0"/>
          </a:p>
          <a:p>
            <a:pPr marL="171450" indent="-171450">
              <a:buFont typeface="Arial" panose="020B0604020202020204" pitchFamily="34" charset="0"/>
              <a:buChar char="•"/>
            </a:pPr>
            <a:r>
              <a:rPr lang="en-GB" dirty="0"/>
              <a:t>Normalisation theory promotes individuals with complex needs to live with the community and lead socially valued lives. </a:t>
            </a:r>
          </a:p>
          <a:p>
            <a:pPr marL="171450" indent="-171450">
              <a:buFont typeface="Arial" panose="020B0604020202020204" pitchFamily="34" charset="0"/>
              <a:buChar char="•"/>
            </a:pPr>
            <a:endParaRPr lang="en-GB" dirty="0"/>
          </a:p>
        </p:txBody>
      </p:sp>
      <p:sp>
        <p:nvSpPr>
          <p:cNvPr id="4" name="Slide Number Placeholder 3"/>
          <p:cNvSpPr>
            <a:spLocks noGrp="1"/>
          </p:cNvSpPr>
          <p:nvPr>
            <p:ph type="sldNum" sz="quarter" idx="5"/>
          </p:nvPr>
        </p:nvSpPr>
        <p:spPr/>
        <p:txBody>
          <a:bodyPr/>
          <a:lstStyle/>
          <a:p>
            <a:fld id="{94F56ED6-1D06-0241-A092-564F9BC0F274}" type="slidenum">
              <a:rPr lang="en-GB" smtClean="0"/>
              <a:t>4</a:t>
            </a:fld>
            <a:endParaRPr lang="en-GB"/>
          </a:p>
        </p:txBody>
      </p:sp>
    </p:spTree>
    <p:extLst>
      <p:ext uri="{BB962C8B-B14F-4D97-AF65-F5344CB8AC3E}">
        <p14:creationId xmlns:p14="http://schemas.microsoft.com/office/powerpoint/2010/main" val="93431755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GB" dirty="0"/>
              <a:t>In 1987 this theory was further developed. </a:t>
            </a:r>
          </a:p>
          <a:p>
            <a:pPr marL="171450" indent="-171450">
              <a:buFont typeface="Arial" panose="020B0604020202020204" pitchFamily="34" charset="0"/>
              <a:buChar char="•"/>
            </a:pPr>
            <a:endParaRPr lang="en-GB" dirty="0"/>
          </a:p>
          <a:p>
            <a:pPr marL="171450" indent="-171450">
              <a:buFont typeface="Arial" panose="020B0604020202020204" pitchFamily="34" charset="0"/>
              <a:buChar char="•"/>
            </a:pPr>
            <a:r>
              <a:rPr lang="en-GB" dirty="0"/>
              <a:t>Services were set accomplishments to achieve. These included, community presence, choice and autonomy, competence and respect and community. </a:t>
            </a:r>
          </a:p>
          <a:p>
            <a:pPr marL="171450" indent="-171450">
              <a:buFont typeface="Arial" panose="020B0604020202020204" pitchFamily="34" charset="0"/>
              <a:buChar char="•"/>
            </a:pPr>
            <a:endParaRPr lang="en-GB" dirty="0"/>
          </a:p>
          <a:p>
            <a:pPr marL="171450" indent="-171450">
              <a:buFont typeface="Arial" panose="020B0604020202020204" pitchFamily="34" charset="0"/>
              <a:buChar char="•"/>
            </a:pPr>
            <a:r>
              <a:rPr lang="en-GB" dirty="0"/>
              <a:t>By achieving these it is believed that the image and experience of people with a learning disability would improve. </a:t>
            </a:r>
          </a:p>
        </p:txBody>
      </p:sp>
      <p:sp>
        <p:nvSpPr>
          <p:cNvPr id="4" name="Slide Number Placeholder 3"/>
          <p:cNvSpPr>
            <a:spLocks noGrp="1"/>
          </p:cNvSpPr>
          <p:nvPr>
            <p:ph type="sldNum" sz="quarter" idx="5"/>
          </p:nvPr>
        </p:nvSpPr>
        <p:spPr/>
        <p:txBody>
          <a:bodyPr/>
          <a:lstStyle/>
          <a:p>
            <a:fld id="{94F56ED6-1D06-0241-A092-564F9BC0F274}" type="slidenum">
              <a:rPr lang="en-GB" smtClean="0"/>
              <a:t>5</a:t>
            </a:fld>
            <a:endParaRPr lang="en-GB"/>
          </a:p>
        </p:txBody>
      </p:sp>
    </p:spTree>
    <p:extLst>
      <p:ext uri="{BB962C8B-B14F-4D97-AF65-F5344CB8AC3E}">
        <p14:creationId xmlns:p14="http://schemas.microsoft.com/office/powerpoint/2010/main" val="177767300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GB" dirty="0"/>
              <a:t>In 2023 the office for national statistics reported there was approximately 56,000 people aged between zero and 64 years living in Wales with a learning disability. </a:t>
            </a:r>
          </a:p>
          <a:p>
            <a:pPr marL="171450" indent="-171450">
              <a:buFont typeface="Arial" panose="020B0604020202020204" pitchFamily="34" charset="0"/>
              <a:buChar char="•"/>
            </a:pPr>
            <a:endParaRPr lang="en-GB" dirty="0"/>
          </a:p>
          <a:p>
            <a:pPr marL="171450" indent="-171450">
              <a:buFont typeface="Arial" panose="020B0604020202020204" pitchFamily="34" charset="0"/>
              <a:buChar char="•"/>
            </a:pPr>
            <a:r>
              <a:rPr lang="en-GB" dirty="0"/>
              <a:t>Social Care Wales also reported that there are an estimated 84,134 people employed across health and social care. </a:t>
            </a:r>
          </a:p>
          <a:p>
            <a:pPr marL="171450" indent="-171450">
              <a:buFont typeface="Arial" panose="020B0604020202020204" pitchFamily="34" charset="0"/>
              <a:buChar char="•"/>
            </a:pPr>
            <a:endParaRPr lang="en-GB" dirty="0"/>
          </a:p>
          <a:p>
            <a:pPr marL="171450" indent="-171450">
              <a:buFont typeface="Arial" panose="020B0604020202020204" pitchFamily="34" charset="0"/>
              <a:buChar char="•"/>
            </a:pPr>
            <a:r>
              <a:rPr lang="en-GB" dirty="0"/>
              <a:t>However, there are still over 5000 vacancies needing to be filled. </a:t>
            </a:r>
          </a:p>
        </p:txBody>
      </p:sp>
      <p:sp>
        <p:nvSpPr>
          <p:cNvPr id="4" name="Slide Number Placeholder 3"/>
          <p:cNvSpPr>
            <a:spLocks noGrp="1"/>
          </p:cNvSpPr>
          <p:nvPr>
            <p:ph type="sldNum" sz="quarter" idx="5"/>
          </p:nvPr>
        </p:nvSpPr>
        <p:spPr/>
        <p:txBody>
          <a:bodyPr/>
          <a:lstStyle/>
          <a:p>
            <a:fld id="{94F56ED6-1D06-0241-A092-564F9BC0F274}" type="slidenum">
              <a:rPr lang="en-GB" smtClean="0"/>
              <a:t>6</a:t>
            </a:fld>
            <a:endParaRPr lang="en-GB"/>
          </a:p>
        </p:txBody>
      </p:sp>
    </p:spTree>
    <p:extLst>
      <p:ext uri="{BB962C8B-B14F-4D97-AF65-F5344CB8AC3E}">
        <p14:creationId xmlns:p14="http://schemas.microsoft.com/office/powerpoint/2010/main" val="78695511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So, we have mentioned complex needs and challenging behaviour, so let’s look into these a bit further. </a:t>
            </a:r>
          </a:p>
          <a:p>
            <a:endParaRPr lang="en-GB" dirty="0"/>
          </a:p>
          <a:p>
            <a:r>
              <a:rPr lang="en-GB" dirty="0"/>
              <a:t>When people are diagnosed with a learning disability, illness or sensory impairment they are often described as having a complex need. People with complex needs may also exhibit challenging behaviour</a:t>
            </a:r>
          </a:p>
        </p:txBody>
      </p:sp>
      <p:sp>
        <p:nvSpPr>
          <p:cNvPr id="4" name="Slide Number Placeholder 3"/>
          <p:cNvSpPr>
            <a:spLocks noGrp="1"/>
          </p:cNvSpPr>
          <p:nvPr>
            <p:ph type="sldNum" sz="quarter" idx="5"/>
          </p:nvPr>
        </p:nvSpPr>
        <p:spPr/>
        <p:txBody>
          <a:bodyPr/>
          <a:lstStyle/>
          <a:p>
            <a:fld id="{94F56ED6-1D06-0241-A092-564F9BC0F274}" type="slidenum">
              <a:rPr lang="en-GB" smtClean="0"/>
              <a:t>7</a:t>
            </a:fld>
            <a:endParaRPr lang="en-GB"/>
          </a:p>
        </p:txBody>
      </p:sp>
    </p:spTree>
    <p:extLst>
      <p:ext uri="{BB962C8B-B14F-4D97-AF65-F5344CB8AC3E}">
        <p14:creationId xmlns:p14="http://schemas.microsoft.com/office/powerpoint/2010/main" val="10786203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a:p>
            <a:r>
              <a:rPr lang="en-GB" dirty="0"/>
              <a:t>One of the most widely used definitions for challenging behaviour is;</a:t>
            </a:r>
          </a:p>
          <a:p>
            <a:endParaRPr lang="en-GB" dirty="0"/>
          </a:p>
          <a:p>
            <a:r>
              <a:rPr lang="en-GB" dirty="0"/>
              <a:t>‘Behaviour can be described as challenging when it is of such an intensity, frequency, or duration as to threaten the quality of life and/or the physical safety of the individual or others and it is likely to lead to responses that are restrictive, aversive or result in exclusion’ </a:t>
            </a:r>
          </a:p>
          <a:p>
            <a:endParaRPr lang="en-GB" dirty="0"/>
          </a:p>
          <a:p>
            <a:r>
              <a:rPr lang="en-GB" dirty="0"/>
              <a:t>The term challenging behaviour was introduced to replace a variety of terms such as physical aggression, self-injurious behaviour and destructive behaviour. </a:t>
            </a:r>
          </a:p>
        </p:txBody>
      </p:sp>
      <p:sp>
        <p:nvSpPr>
          <p:cNvPr id="4" name="Slide Number Placeholder 3"/>
          <p:cNvSpPr>
            <a:spLocks noGrp="1"/>
          </p:cNvSpPr>
          <p:nvPr>
            <p:ph type="sldNum" sz="quarter" idx="5"/>
          </p:nvPr>
        </p:nvSpPr>
        <p:spPr/>
        <p:txBody>
          <a:bodyPr/>
          <a:lstStyle/>
          <a:p>
            <a:fld id="{94F56ED6-1D06-0241-A092-564F9BC0F274}" type="slidenum">
              <a:rPr lang="en-GB" smtClean="0"/>
              <a:t>8</a:t>
            </a:fld>
            <a:endParaRPr lang="en-GB"/>
          </a:p>
        </p:txBody>
      </p:sp>
    </p:spTree>
    <p:extLst>
      <p:ext uri="{BB962C8B-B14F-4D97-AF65-F5344CB8AC3E}">
        <p14:creationId xmlns:p14="http://schemas.microsoft.com/office/powerpoint/2010/main" val="236585306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Many people with complex needs or challenging behaviour require support in some if not all aspects of their lives. Many individuals will eventually move into a residential care setting. And will require support from support workers. </a:t>
            </a:r>
          </a:p>
          <a:p>
            <a:endParaRPr lang="en-GB" dirty="0"/>
          </a:p>
          <a:p>
            <a:r>
              <a:rPr lang="en-GB" dirty="0"/>
              <a:t>A support workers role can consist of numerous tasks which can include but are not limited to, supporting with personal care, carrying out observations, supporting with eating and drinking, following various management plans, supporting with toileting needs, and incontinent aids, moving and positioning, needing to have an awareness of how a person is presenting and knowing which professional agency to contact regarding any concerns, support workers are also expected to hold review meetings, attend healthcare appointments and communicate with families. </a:t>
            </a:r>
          </a:p>
          <a:p>
            <a:endParaRPr lang="en-GB" dirty="0"/>
          </a:p>
          <a:p>
            <a:r>
              <a:rPr lang="en-GB" dirty="0"/>
              <a:t>However, there is an assumption that support workers are able to carry out these tasks, without the need for any formal training or needing any qualifications before employment. </a:t>
            </a:r>
          </a:p>
          <a:p>
            <a:endParaRPr lang="en-GB" dirty="0"/>
          </a:p>
          <a:p>
            <a:r>
              <a:rPr lang="en-GB" dirty="0"/>
              <a:t>Ultimately leaving support workers feeling under pressure. </a:t>
            </a:r>
          </a:p>
        </p:txBody>
      </p:sp>
      <p:sp>
        <p:nvSpPr>
          <p:cNvPr id="4" name="Slide Number Placeholder 3"/>
          <p:cNvSpPr>
            <a:spLocks noGrp="1"/>
          </p:cNvSpPr>
          <p:nvPr>
            <p:ph type="sldNum" sz="quarter" idx="5"/>
          </p:nvPr>
        </p:nvSpPr>
        <p:spPr/>
        <p:txBody>
          <a:bodyPr/>
          <a:lstStyle/>
          <a:p>
            <a:fld id="{94F56ED6-1D06-0241-A092-564F9BC0F274}" type="slidenum">
              <a:rPr lang="en-GB" smtClean="0"/>
              <a:t>9</a:t>
            </a:fld>
            <a:endParaRPr lang="en-GB"/>
          </a:p>
        </p:txBody>
      </p:sp>
    </p:spTree>
    <p:extLst>
      <p:ext uri="{BB962C8B-B14F-4D97-AF65-F5344CB8AC3E}">
        <p14:creationId xmlns:p14="http://schemas.microsoft.com/office/powerpoint/2010/main" val="47720018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In 2016 a study carried out by Unison, highlighted the pressures support workers faced. </a:t>
            </a:r>
          </a:p>
          <a:p>
            <a:endParaRPr lang="en-GB" dirty="0"/>
          </a:p>
          <a:p>
            <a:r>
              <a:rPr lang="en-GB" dirty="0"/>
              <a:t>The study consisted of interviewing over 2000 support workers from various health care sectors. </a:t>
            </a:r>
          </a:p>
          <a:p>
            <a:endParaRPr lang="en-GB" dirty="0"/>
          </a:p>
          <a:p>
            <a:r>
              <a:rPr lang="en-GB" dirty="0"/>
              <a:t>Results found participants often felt overworked, undervalued with a lack of support. Participants described themselves as glorified skivvies. </a:t>
            </a:r>
          </a:p>
          <a:p>
            <a:endParaRPr lang="en-GB" dirty="0"/>
          </a:p>
          <a:p>
            <a:r>
              <a:rPr lang="en-GB" dirty="0"/>
              <a:t>Results also found that 40% of participants felt they hadn’t received adequate training to carry out their job roles confidently, however their responsibilities in the role have increased. </a:t>
            </a:r>
          </a:p>
          <a:p>
            <a:endParaRPr lang="en-GB" dirty="0"/>
          </a:p>
          <a:p>
            <a:endParaRPr lang="en-GB" dirty="0"/>
          </a:p>
          <a:p>
            <a:endParaRPr lang="en-GB" dirty="0"/>
          </a:p>
          <a:p>
            <a:endParaRPr lang="en-GB" dirty="0"/>
          </a:p>
          <a:p>
            <a:endParaRPr lang="en-GB" dirty="0"/>
          </a:p>
          <a:p>
            <a:r>
              <a:rPr lang="en-GB" dirty="0"/>
              <a:t> </a:t>
            </a:r>
          </a:p>
          <a:p>
            <a:endParaRPr lang="en-GB" dirty="0"/>
          </a:p>
        </p:txBody>
      </p:sp>
      <p:sp>
        <p:nvSpPr>
          <p:cNvPr id="4" name="Slide Number Placeholder 3"/>
          <p:cNvSpPr>
            <a:spLocks noGrp="1"/>
          </p:cNvSpPr>
          <p:nvPr>
            <p:ph type="sldNum" sz="quarter" idx="5"/>
          </p:nvPr>
        </p:nvSpPr>
        <p:spPr/>
        <p:txBody>
          <a:bodyPr/>
          <a:lstStyle/>
          <a:p>
            <a:fld id="{94F56ED6-1D06-0241-A092-564F9BC0F274}" type="slidenum">
              <a:rPr lang="en-GB" smtClean="0"/>
              <a:t>10</a:t>
            </a:fld>
            <a:endParaRPr lang="en-GB"/>
          </a:p>
        </p:txBody>
      </p:sp>
    </p:spTree>
    <p:extLst>
      <p:ext uri="{BB962C8B-B14F-4D97-AF65-F5344CB8AC3E}">
        <p14:creationId xmlns:p14="http://schemas.microsoft.com/office/powerpoint/2010/main" val="262067462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Research has found support workers find it difficult to apply training into practice, since training is often values based rather than task orientated. Although values based is an important factor this is often at the detriment of task orientated or emotional support for their role. </a:t>
            </a:r>
          </a:p>
          <a:p>
            <a:endParaRPr lang="en-GB" dirty="0"/>
          </a:p>
          <a:p>
            <a:r>
              <a:rPr lang="en-GB" dirty="0"/>
              <a:t>Support workers find that information which is presented in the classroom, is not what is needed for them to carry out their role. </a:t>
            </a:r>
          </a:p>
          <a:p>
            <a:endParaRPr lang="en-GB" dirty="0"/>
          </a:p>
          <a:p>
            <a:r>
              <a:rPr lang="en-GB" dirty="0"/>
              <a:t>It is found to often be irrelevant and too generalised often leaving support workers feeling underprepared despite having passed all the relevant training. </a:t>
            </a:r>
          </a:p>
          <a:p>
            <a:endParaRPr lang="en-GB" dirty="0"/>
          </a:p>
          <a:p>
            <a:r>
              <a:rPr lang="en-GB" dirty="0"/>
              <a:t>This could leave individuals being supported in high-risk situations, with potential of leading to injuries and poor care standards. In some cases’ individuals may even become victims of abuse.</a:t>
            </a:r>
          </a:p>
        </p:txBody>
      </p:sp>
      <p:sp>
        <p:nvSpPr>
          <p:cNvPr id="4" name="Slide Number Placeholder 3"/>
          <p:cNvSpPr>
            <a:spLocks noGrp="1"/>
          </p:cNvSpPr>
          <p:nvPr>
            <p:ph type="sldNum" sz="quarter" idx="5"/>
          </p:nvPr>
        </p:nvSpPr>
        <p:spPr/>
        <p:txBody>
          <a:bodyPr/>
          <a:lstStyle/>
          <a:p>
            <a:fld id="{94F56ED6-1D06-0241-A092-564F9BC0F274}" type="slidenum">
              <a:rPr lang="en-GB" smtClean="0"/>
              <a:t>11</a:t>
            </a:fld>
            <a:endParaRPr lang="en-GB"/>
          </a:p>
        </p:txBody>
      </p:sp>
    </p:spTree>
    <p:extLst>
      <p:ext uri="{BB962C8B-B14F-4D97-AF65-F5344CB8AC3E}">
        <p14:creationId xmlns:p14="http://schemas.microsoft.com/office/powerpoint/2010/main" val="320446246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Through the literature it is clear to see that there is a high level of pressure placed on support workers.</a:t>
            </a:r>
          </a:p>
          <a:p>
            <a:endParaRPr lang="en-GB" dirty="0"/>
          </a:p>
          <a:p>
            <a:r>
              <a:rPr lang="en-GB" dirty="0"/>
              <a:t>The systematic literature review was conducted with the aim at looking at 3 main questions, which were;</a:t>
            </a:r>
          </a:p>
          <a:p>
            <a:endParaRPr lang="en-GB" dirty="0"/>
          </a:p>
          <a:p>
            <a:pPr marL="171450" indent="-171450">
              <a:buFontTx/>
              <a:buChar char="-"/>
            </a:pPr>
            <a:r>
              <a:rPr lang="en-GB" dirty="0"/>
              <a:t>What support is provided for support workers working with complex needs and challenging behaviour. </a:t>
            </a:r>
          </a:p>
          <a:p>
            <a:pPr marL="171450" indent="-171450">
              <a:buFontTx/>
              <a:buChar char="-"/>
            </a:pPr>
            <a:r>
              <a:rPr lang="en-GB" dirty="0"/>
              <a:t>What facilitates their role as a support worker </a:t>
            </a:r>
          </a:p>
          <a:p>
            <a:pPr marL="171450" indent="-171450">
              <a:buFontTx/>
              <a:buChar char="-"/>
            </a:pPr>
            <a:r>
              <a:rPr lang="en-GB" dirty="0"/>
              <a:t>And what barriers exist when supporting people with complex needs and challenging behaviour. </a:t>
            </a:r>
          </a:p>
          <a:p>
            <a:pPr marL="171450" indent="-171450">
              <a:buFontTx/>
              <a:buChar char="-"/>
            </a:pPr>
            <a:endParaRPr lang="en-GB" dirty="0"/>
          </a:p>
          <a:p>
            <a:pPr marL="171450" indent="-171450">
              <a:buFontTx/>
              <a:buChar char="-"/>
            </a:pPr>
            <a:endParaRPr lang="en-GB" dirty="0"/>
          </a:p>
          <a:p>
            <a:pPr marL="171450" indent="-171450">
              <a:buFontTx/>
              <a:buChar char="-"/>
            </a:pPr>
            <a:r>
              <a:rPr lang="en-GB" dirty="0"/>
              <a:t>A database search was conducted through major electronic databases. </a:t>
            </a:r>
          </a:p>
          <a:p>
            <a:pPr marL="171450" indent="-171450">
              <a:buFontTx/>
              <a:buChar char="-"/>
            </a:pPr>
            <a:r>
              <a:rPr lang="en-GB" dirty="0"/>
              <a:t>Every possible combination of search items was utilised. </a:t>
            </a:r>
          </a:p>
          <a:p>
            <a:pPr marL="171450" indent="-171450">
              <a:buFontTx/>
              <a:buChar char="-"/>
            </a:pPr>
            <a:endParaRPr lang="en-GB" dirty="0"/>
          </a:p>
        </p:txBody>
      </p:sp>
      <p:sp>
        <p:nvSpPr>
          <p:cNvPr id="4" name="Slide Number Placeholder 3"/>
          <p:cNvSpPr>
            <a:spLocks noGrp="1"/>
          </p:cNvSpPr>
          <p:nvPr>
            <p:ph type="sldNum" sz="quarter" idx="5"/>
          </p:nvPr>
        </p:nvSpPr>
        <p:spPr/>
        <p:txBody>
          <a:bodyPr/>
          <a:lstStyle/>
          <a:p>
            <a:fld id="{94F56ED6-1D06-0241-A092-564F9BC0F274}" type="slidenum">
              <a:rPr lang="en-GB" smtClean="0"/>
              <a:t>12</a:t>
            </a:fld>
            <a:endParaRPr lang="en-GB"/>
          </a:p>
        </p:txBody>
      </p:sp>
    </p:spTree>
    <p:extLst>
      <p:ext uri="{BB962C8B-B14F-4D97-AF65-F5344CB8AC3E}">
        <p14:creationId xmlns:p14="http://schemas.microsoft.com/office/powerpoint/2010/main" val="44558065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To ensure relevant and high-quality studies were explored, an inclusion criteria was applied. This included any published or unpublished empirical studies conducted between the years of 2004 and 2024. </a:t>
            </a:r>
          </a:p>
          <a:p>
            <a:endParaRPr lang="en-GB" dirty="0"/>
          </a:p>
          <a:p>
            <a:r>
              <a:rPr lang="en-GB" dirty="0"/>
              <a:t>The papers had to be qualitative in nature, with a recognised qualitative method of analysis. </a:t>
            </a:r>
          </a:p>
          <a:p>
            <a:r>
              <a:rPr lang="en-GB" dirty="0"/>
              <a:t>There had to be a discussion about experienced of being a support worker supporting people with complex needs. </a:t>
            </a:r>
          </a:p>
          <a:p>
            <a:r>
              <a:rPr lang="en-GB" dirty="0"/>
              <a:t>Support workers had to be employed. </a:t>
            </a:r>
          </a:p>
          <a:p>
            <a:r>
              <a:rPr lang="en-GB" dirty="0"/>
              <a:t>Papers had to be written in English, and peer reviewed. </a:t>
            </a:r>
          </a:p>
          <a:p>
            <a:r>
              <a:rPr lang="en-GB" dirty="0"/>
              <a:t>Lastly support workers had to be aged 18 years or over. </a:t>
            </a:r>
          </a:p>
          <a:p>
            <a:endParaRPr lang="en-GB" dirty="0"/>
          </a:p>
          <a:p>
            <a:endParaRPr lang="en-GB" dirty="0"/>
          </a:p>
        </p:txBody>
      </p:sp>
      <p:sp>
        <p:nvSpPr>
          <p:cNvPr id="4" name="Slide Number Placeholder 3"/>
          <p:cNvSpPr>
            <a:spLocks noGrp="1"/>
          </p:cNvSpPr>
          <p:nvPr>
            <p:ph type="sldNum" sz="quarter" idx="5"/>
          </p:nvPr>
        </p:nvSpPr>
        <p:spPr/>
        <p:txBody>
          <a:bodyPr/>
          <a:lstStyle/>
          <a:p>
            <a:fld id="{94F56ED6-1D06-0241-A092-564F9BC0F274}" type="slidenum">
              <a:rPr lang="en-GB" smtClean="0"/>
              <a:t>13</a:t>
            </a:fld>
            <a:endParaRPr lang="en-GB"/>
          </a:p>
        </p:txBody>
      </p:sp>
    </p:spTree>
    <p:extLst>
      <p:ext uri="{BB962C8B-B14F-4D97-AF65-F5344CB8AC3E}">
        <p14:creationId xmlns:p14="http://schemas.microsoft.com/office/powerpoint/2010/main" val="209831934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There was also an exclusion criteria applied, this included; studies lacking sufficient methodological detail, any studies which referred to family members as carers. Studies that were not reported in peer review journals, conference presentations and formal reports were also not included. </a:t>
            </a:r>
          </a:p>
        </p:txBody>
      </p:sp>
      <p:sp>
        <p:nvSpPr>
          <p:cNvPr id="4" name="Slide Number Placeholder 3"/>
          <p:cNvSpPr>
            <a:spLocks noGrp="1"/>
          </p:cNvSpPr>
          <p:nvPr>
            <p:ph type="sldNum" sz="quarter" idx="5"/>
          </p:nvPr>
        </p:nvSpPr>
        <p:spPr/>
        <p:txBody>
          <a:bodyPr/>
          <a:lstStyle/>
          <a:p>
            <a:fld id="{94F56ED6-1D06-0241-A092-564F9BC0F274}" type="slidenum">
              <a:rPr lang="en-GB" smtClean="0"/>
              <a:t>14</a:t>
            </a:fld>
            <a:endParaRPr lang="en-GB"/>
          </a:p>
        </p:txBody>
      </p:sp>
    </p:spTree>
    <p:extLst>
      <p:ext uri="{BB962C8B-B14F-4D97-AF65-F5344CB8AC3E}">
        <p14:creationId xmlns:p14="http://schemas.microsoft.com/office/powerpoint/2010/main" val="353976035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An initial pool of 335 papers were gathered from the database search.</a:t>
            </a:r>
          </a:p>
          <a:p>
            <a:r>
              <a:rPr lang="en-GB" dirty="0"/>
              <a:t>Many of these were duplicates which left 121 studies. A further 111 studies did not fit the inclusion criteria and were eliminated.</a:t>
            </a:r>
          </a:p>
        </p:txBody>
      </p:sp>
      <p:sp>
        <p:nvSpPr>
          <p:cNvPr id="4" name="Slide Number Placeholder 3"/>
          <p:cNvSpPr>
            <a:spLocks noGrp="1"/>
          </p:cNvSpPr>
          <p:nvPr>
            <p:ph type="sldNum" sz="quarter" idx="5"/>
          </p:nvPr>
        </p:nvSpPr>
        <p:spPr/>
        <p:txBody>
          <a:bodyPr/>
          <a:lstStyle/>
          <a:p>
            <a:fld id="{94F56ED6-1D06-0241-A092-564F9BC0F274}" type="slidenum">
              <a:rPr lang="en-GB" smtClean="0"/>
              <a:t>15</a:t>
            </a:fld>
            <a:endParaRPr lang="en-GB"/>
          </a:p>
        </p:txBody>
      </p:sp>
    </p:spTree>
    <p:extLst>
      <p:ext uri="{BB962C8B-B14F-4D97-AF65-F5344CB8AC3E}">
        <p14:creationId xmlns:p14="http://schemas.microsoft.com/office/powerpoint/2010/main" val="414678028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 systematic review was then conducted on the 12 remaining studies. </a:t>
            </a:r>
          </a:p>
          <a:p>
            <a:endParaRPr lang="en-GB" dirty="0"/>
          </a:p>
          <a:p>
            <a:r>
              <a:rPr lang="en-GB" dirty="0"/>
              <a:t>The aim was to focus on support workers experiences of supporting individuals with complex needs, although there was limited research directly look at this group. </a:t>
            </a:r>
          </a:p>
          <a:p>
            <a:endParaRPr lang="en-GB" dirty="0"/>
          </a:p>
          <a:p>
            <a:r>
              <a:rPr lang="en-GB" dirty="0"/>
              <a:t>The research did include participants with disabilities, and other health professionals, however, only support workers responses were included. </a:t>
            </a:r>
          </a:p>
          <a:p>
            <a:endParaRPr lang="en-GB" dirty="0"/>
          </a:p>
          <a:p>
            <a:r>
              <a:rPr lang="en-GB" dirty="0"/>
              <a:t>Three common themes emerged from the review of data; Thoughts on training, Impacts of relationships and Intense mental and physical engagement. From these themes eight sub-themes emerged. </a:t>
            </a:r>
          </a:p>
        </p:txBody>
      </p:sp>
      <p:sp>
        <p:nvSpPr>
          <p:cNvPr id="4" name="Slide Number Placeholder 3"/>
          <p:cNvSpPr>
            <a:spLocks noGrp="1"/>
          </p:cNvSpPr>
          <p:nvPr>
            <p:ph type="sldNum" sz="quarter" idx="5"/>
          </p:nvPr>
        </p:nvSpPr>
        <p:spPr/>
        <p:txBody>
          <a:bodyPr/>
          <a:lstStyle/>
          <a:p>
            <a:fld id="{94F56ED6-1D06-0241-A092-564F9BC0F274}" type="slidenum">
              <a:rPr lang="en-GB" smtClean="0"/>
              <a:t>16</a:t>
            </a:fld>
            <a:endParaRPr lang="en-GB"/>
          </a:p>
        </p:txBody>
      </p:sp>
    </p:spTree>
    <p:extLst>
      <p:ext uri="{BB962C8B-B14F-4D97-AF65-F5344CB8AC3E}">
        <p14:creationId xmlns:p14="http://schemas.microsoft.com/office/powerpoint/2010/main" val="289778194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sub themes consisted of, </a:t>
            </a:r>
          </a:p>
          <a:p>
            <a:endParaRPr lang="en-GB" dirty="0"/>
          </a:p>
          <a:p>
            <a:r>
              <a:rPr lang="en-GB" dirty="0"/>
              <a:t>Positive and negatives of training. </a:t>
            </a:r>
          </a:p>
          <a:p>
            <a:endParaRPr lang="en-GB" dirty="0"/>
          </a:p>
          <a:p>
            <a:r>
              <a:rPr lang="en-GB" dirty="0"/>
              <a:t>Relationships with people being supported, relationships with staff, and relationships with management and organisations. </a:t>
            </a:r>
          </a:p>
          <a:p>
            <a:endParaRPr lang="en-GB" dirty="0"/>
          </a:p>
          <a:p>
            <a:r>
              <a:rPr lang="en-GB" dirty="0"/>
              <a:t>Lastly, emotions, staff burnout and quality of life. </a:t>
            </a:r>
          </a:p>
        </p:txBody>
      </p:sp>
      <p:sp>
        <p:nvSpPr>
          <p:cNvPr id="4" name="Slide Number Placeholder 3"/>
          <p:cNvSpPr>
            <a:spLocks noGrp="1"/>
          </p:cNvSpPr>
          <p:nvPr>
            <p:ph type="sldNum" sz="quarter" idx="5"/>
          </p:nvPr>
        </p:nvSpPr>
        <p:spPr/>
        <p:txBody>
          <a:bodyPr/>
          <a:lstStyle/>
          <a:p>
            <a:fld id="{94F56ED6-1D06-0241-A092-564F9BC0F274}" type="slidenum">
              <a:rPr lang="en-GB" smtClean="0"/>
              <a:t>17</a:t>
            </a:fld>
            <a:endParaRPr lang="en-GB"/>
          </a:p>
        </p:txBody>
      </p:sp>
    </p:spTree>
    <p:extLst>
      <p:ext uri="{BB962C8B-B14F-4D97-AF65-F5344CB8AC3E}">
        <p14:creationId xmlns:p14="http://schemas.microsoft.com/office/powerpoint/2010/main" val="89677465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Results found Mixed reviews on training – Participants expressed the importance of training and knowledge. And how this enabled them to do their job to the best of their ability whilst also keeping people safe. </a:t>
            </a:r>
          </a:p>
          <a:p>
            <a:endParaRPr lang="en-GB" dirty="0"/>
          </a:p>
          <a:p>
            <a:r>
              <a:rPr lang="en-GB" dirty="0"/>
              <a:t>The importance of induction training was researched, as well as on-the-job training. However, this also brought concerns as learning on the job could lead to things going wrong and leaving individuals vulnerable. As when new staff are observing others, they are at risk of absorbing the prevailing team culture, as long-standing staff assist with induction, they also act as a model for practice. this could lead to detrimental effects for the people being supported as short cuts and bad practice me be being used. </a:t>
            </a:r>
          </a:p>
          <a:p>
            <a:endParaRPr lang="en-GB" dirty="0"/>
          </a:p>
          <a:p>
            <a:r>
              <a:rPr lang="en-GB" dirty="0"/>
              <a:t>Although when it comes to areas such as learning to communicate with individuals, this was only going to be done by spending time with them and building a rapport with the individuals.  </a:t>
            </a:r>
          </a:p>
          <a:p>
            <a:endParaRPr lang="en-GB" dirty="0"/>
          </a:p>
          <a:p>
            <a:r>
              <a:rPr lang="en-GB" dirty="0"/>
              <a:t>Research found that when support workers  had a solid base of understanding they found their job easier and less stressful. Despite this, there was a strong sense that training needed to be more individualised as the current training appears to be quite generalised.</a:t>
            </a:r>
          </a:p>
          <a:p>
            <a:br>
              <a:rPr lang="en-GB" b="0" i="0" u="none" strike="noStrike" dirty="0">
                <a:solidFill>
                  <a:srgbClr val="424242"/>
                </a:solidFill>
                <a:effectLst/>
                <a:latin typeface="-webkit-standard"/>
              </a:rPr>
            </a:br>
            <a:endParaRPr lang="en-GB" dirty="0"/>
          </a:p>
        </p:txBody>
      </p:sp>
      <p:sp>
        <p:nvSpPr>
          <p:cNvPr id="4" name="Slide Number Placeholder 3"/>
          <p:cNvSpPr>
            <a:spLocks noGrp="1"/>
          </p:cNvSpPr>
          <p:nvPr>
            <p:ph type="sldNum" sz="quarter" idx="5"/>
          </p:nvPr>
        </p:nvSpPr>
        <p:spPr/>
        <p:txBody>
          <a:bodyPr/>
          <a:lstStyle/>
          <a:p>
            <a:fld id="{94F56ED6-1D06-0241-A092-564F9BC0F274}" type="slidenum">
              <a:rPr lang="en-GB" smtClean="0"/>
              <a:t>18</a:t>
            </a:fld>
            <a:endParaRPr lang="en-GB"/>
          </a:p>
        </p:txBody>
      </p:sp>
    </p:spTree>
    <p:extLst>
      <p:ext uri="{BB962C8B-B14F-4D97-AF65-F5344CB8AC3E}">
        <p14:creationId xmlns:p14="http://schemas.microsoft.com/office/powerpoint/2010/main" val="336510623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This theme captured the fundamental principles applied to building and maintaining working relationships. </a:t>
            </a:r>
          </a:p>
          <a:p>
            <a:endParaRPr lang="en-GB" dirty="0"/>
          </a:p>
          <a:p>
            <a:r>
              <a:rPr lang="en-GB" dirty="0"/>
              <a:t>The fundamental aspect of being a support worker was to build relationships with the people being supported. Support workers need to have empathy, and be able to build trust with the individuals, this will result in individuals building confidence and being able to step out of their comfort zone and participate in fulfilling experiences. </a:t>
            </a:r>
          </a:p>
          <a:p>
            <a:endParaRPr lang="en-GB" dirty="0"/>
          </a:p>
          <a:p>
            <a:r>
              <a:rPr lang="en-GB" dirty="0"/>
              <a:t>Linking in with the training aspect, research has shown that support workers found it vital to know and understand the backgrounds of the individuals, this would enable them to find a common ground which would support relationship growth. </a:t>
            </a:r>
          </a:p>
          <a:p>
            <a:endParaRPr lang="en-GB" dirty="0"/>
          </a:p>
          <a:p>
            <a:r>
              <a:rPr lang="en-GB" dirty="0"/>
              <a:t>However, with building relationships can lead to difficulties, individuals can become overly attached which makes their role difficult in having a neutral approach. </a:t>
            </a:r>
          </a:p>
          <a:p>
            <a:endParaRPr lang="en-GB" dirty="0"/>
          </a:p>
          <a:p>
            <a:r>
              <a:rPr lang="en-GB" dirty="0"/>
              <a:t>Relationships with the staff. – Support workers describe how they rely on each other to recognise and meet the people they supports needs. At times support workers might be expected to work independently, they recognise the importance of teamwork. Knowing they had the support of the team they were able to discuss barriers and ideas, this was when they saw success stories for the the individuals. </a:t>
            </a:r>
          </a:p>
          <a:p>
            <a:endParaRPr lang="en-GB" dirty="0"/>
          </a:p>
          <a:p>
            <a:r>
              <a:rPr lang="en-GB" dirty="0"/>
              <a:t>Relationships with management – There appears to be mixed responses to whether support workers feel supported by hierarchy. Support workers found that when their manager was approachable this was seen as a vital part of being able to cope with the demands of their role. </a:t>
            </a:r>
          </a:p>
          <a:p>
            <a:endParaRPr lang="en-GB" dirty="0"/>
          </a:p>
        </p:txBody>
      </p:sp>
      <p:sp>
        <p:nvSpPr>
          <p:cNvPr id="4" name="Slide Number Placeholder 3"/>
          <p:cNvSpPr>
            <a:spLocks noGrp="1"/>
          </p:cNvSpPr>
          <p:nvPr>
            <p:ph type="sldNum" sz="quarter" idx="5"/>
          </p:nvPr>
        </p:nvSpPr>
        <p:spPr/>
        <p:txBody>
          <a:bodyPr/>
          <a:lstStyle/>
          <a:p>
            <a:fld id="{94F56ED6-1D06-0241-A092-564F9BC0F274}" type="slidenum">
              <a:rPr lang="en-GB" smtClean="0"/>
              <a:t>19</a:t>
            </a:fld>
            <a:endParaRPr lang="en-GB"/>
          </a:p>
        </p:txBody>
      </p:sp>
    </p:spTree>
    <p:extLst>
      <p:ext uri="{BB962C8B-B14F-4D97-AF65-F5344CB8AC3E}">
        <p14:creationId xmlns:p14="http://schemas.microsoft.com/office/powerpoint/2010/main" val="227326238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Support workers describe dealing with autistic individuals as highly physical and mentally engaging. Support Workers often found themselves in the fight, flight and freeze, often being scared and frustrated, even feelings of apprehension and dread when dealing with challenging behaviour. </a:t>
            </a:r>
          </a:p>
          <a:p>
            <a:endParaRPr lang="en-GB" dirty="0"/>
          </a:p>
          <a:p>
            <a:r>
              <a:rPr lang="en-GB" dirty="0"/>
              <a:t>However, support workers also felt a sense of pride with their job role, feeling valued and fulfilled. </a:t>
            </a:r>
          </a:p>
          <a:p>
            <a:endParaRPr lang="en-GB" dirty="0"/>
          </a:p>
          <a:p>
            <a:r>
              <a:rPr lang="en-GB" dirty="0"/>
              <a:t>Despite the positive feelings continuously dealing with challenging behaviour support workers begin to feel burnt out. They have to be constantly alert and ready to react. Support workers reported it is difficult to separate work life and personal life, and research suggests that this is a known trigger to staff burnout. With burnout staff begin to lose passion for their role and begin to lose patience with the people they are supporting, which leads to staff leaving the health and social care sector. This begins a vicious circle as high levels of staff turnover lends itself to staff burnout, as the staff then have added pressures and responsibilities added to the already excessive workload. </a:t>
            </a:r>
          </a:p>
          <a:p>
            <a:endParaRPr lang="en-GB" dirty="0"/>
          </a:p>
          <a:p>
            <a:r>
              <a:rPr lang="en-GB" dirty="0"/>
              <a:t>Support workers also noted how dealing with the high pressures of complex needs and challenging behaviour, was impacting their personal life. Being unable to dissociate emotional meaning from the challenging behaviour and begin doubting them selves result in a loss of interest not only in the job but personal hobbies. </a:t>
            </a:r>
          </a:p>
          <a:p>
            <a:endParaRPr lang="en-GB" dirty="0"/>
          </a:p>
          <a:p>
            <a:r>
              <a:rPr lang="en-GB" dirty="0"/>
              <a:t>Support workers also began to engage in self reflection, and perceptions of themselves often resulted in either failure or success at work. </a:t>
            </a:r>
          </a:p>
          <a:p>
            <a:endParaRPr lang="en-GB" dirty="0"/>
          </a:p>
          <a:p>
            <a:endParaRPr lang="en-GB" dirty="0"/>
          </a:p>
        </p:txBody>
      </p:sp>
      <p:sp>
        <p:nvSpPr>
          <p:cNvPr id="4" name="Slide Number Placeholder 3"/>
          <p:cNvSpPr>
            <a:spLocks noGrp="1"/>
          </p:cNvSpPr>
          <p:nvPr>
            <p:ph type="sldNum" sz="quarter" idx="5"/>
          </p:nvPr>
        </p:nvSpPr>
        <p:spPr/>
        <p:txBody>
          <a:bodyPr/>
          <a:lstStyle/>
          <a:p>
            <a:fld id="{94F56ED6-1D06-0241-A092-564F9BC0F274}" type="slidenum">
              <a:rPr lang="en-GB" smtClean="0"/>
              <a:t>20</a:t>
            </a:fld>
            <a:endParaRPr lang="en-GB"/>
          </a:p>
        </p:txBody>
      </p:sp>
    </p:spTree>
    <p:extLst>
      <p:ext uri="{BB962C8B-B14F-4D97-AF65-F5344CB8AC3E}">
        <p14:creationId xmlns:p14="http://schemas.microsoft.com/office/powerpoint/2010/main" val="243385043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However, with all research comes limitations. This systematic literature review was a small sample size of only 12 papers, not all papers solely focussed on complex needs and challenging behaviour. Vast variation in years spanning from 2008 through to 2024. Through the years there have been vast changes within health and social care meaning views and opinions may be outdated. </a:t>
            </a:r>
          </a:p>
        </p:txBody>
      </p:sp>
      <p:sp>
        <p:nvSpPr>
          <p:cNvPr id="4" name="Slide Number Placeholder 3"/>
          <p:cNvSpPr>
            <a:spLocks noGrp="1"/>
          </p:cNvSpPr>
          <p:nvPr>
            <p:ph type="sldNum" sz="quarter" idx="5"/>
          </p:nvPr>
        </p:nvSpPr>
        <p:spPr/>
        <p:txBody>
          <a:bodyPr/>
          <a:lstStyle/>
          <a:p>
            <a:fld id="{94F56ED6-1D06-0241-A092-564F9BC0F274}" type="slidenum">
              <a:rPr lang="en-GB" smtClean="0"/>
              <a:t>21</a:t>
            </a:fld>
            <a:endParaRPr lang="en-GB"/>
          </a:p>
        </p:txBody>
      </p:sp>
    </p:spTree>
    <p:extLst>
      <p:ext uri="{BB962C8B-B14F-4D97-AF65-F5344CB8AC3E}">
        <p14:creationId xmlns:p14="http://schemas.microsoft.com/office/powerpoint/2010/main" val="106932062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To conclude on the systematic literature review, support workers are an integral part of supporting people with complex needs and challenging behaviour. With the vast area of needs that support workers cover it is vitally important that training is made readily available to them. It is important that more time is spent on service or person specific training. By ensuring whole staff teams have the same level of training, and are all confident and competent in their role, this will ensure individuals are being supported to the highest standard, not only this but support workers are less likely to sub come to burnout, as there will be less pressures in their roles. </a:t>
            </a:r>
          </a:p>
          <a:p>
            <a:endParaRPr lang="en-GB" dirty="0"/>
          </a:p>
          <a:p>
            <a:r>
              <a:rPr lang="en-GB" dirty="0"/>
              <a:t>However future research needs to be more focussed around support workers in residential settings and who are working directly with individuals with complex needs and challenging behaviour. </a:t>
            </a:r>
          </a:p>
          <a:p>
            <a:endParaRPr lang="en-GB" dirty="0"/>
          </a:p>
        </p:txBody>
      </p:sp>
      <p:sp>
        <p:nvSpPr>
          <p:cNvPr id="4" name="Slide Number Placeholder 3"/>
          <p:cNvSpPr>
            <a:spLocks noGrp="1"/>
          </p:cNvSpPr>
          <p:nvPr>
            <p:ph type="sldNum" sz="quarter" idx="5"/>
          </p:nvPr>
        </p:nvSpPr>
        <p:spPr/>
        <p:txBody>
          <a:bodyPr/>
          <a:lstStyle/>
          <a:p>
            <a:fld id="{94F56ED6-1D06-0241-A092-564F9BC0F274}" type="slidenum">
              <a:rPr lang="en-GB" smtClean="0"/>
              <a:t>22</a:t>
            </a:fld>
            <a:endParaRPr lang="en-GB"/>
          </a:p>
        </p:txBody>
      </p:sp>
    </p:spTree>
    <p:extLst>
      <p:ext uri="{BB962C8B-B14F-4D97-AF65-F5344CB8AC3E}">
        <p14:creationId xmlns:p14="http://schemas.microsoft.com/office/powerpoint/2010/main" val="376897874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90CA409-C2F9-7CB4-9DD0-51D849D7D01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460E973-79AE-1224-4CA9-BB8316F9062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584710F-6402-2B74-7EDD-EA8796399408}"/>
              </a:ext>
            </a:extLst>
          </p:cNvPr>
          <p:cNvSpPr>
            <a:spLocks noGrp="1"/>
          </p:cNvSpPr>
          <p:nvPr>
            <p:ph type="body" idx="1"/>
          </p:nvPr>
        </p:nvSpPr>
        <p:spPr/>
        <p:txBody>
          <a:bodyPr/>
          <a:lstStyle/>
          <a:p>
            <a:r>
              <a:rPr lang="en-GB" dirty="0"/>
              <a:t>This being said, this led me to conduct my study, which consisted of carrying out focus groups with support workers who work in residential care settings, and who are supporting individuals with complex needs and challenging behaviour. </a:t>
            </a:r>
          </a:p>
        </p:txBody>
      </p:sp>
      <p:sp>
        <p:nvSpPr>
          <p:cNvPr id="4" name="Slide Number Placeholder 3">
            <a:extLst>
              <a:ext uri="{FF2B5EF4-FFF2-40B4-BE49-F238E27FC236}">
                <a16:creationId xmlns:a16="http://schemas.microsoft.com/office/drawing/2014/main" id="{B047C44B-FCFD-BC43-62B7-6826C8491CD1}"/>
              </a:ext>
            </a:extLst>
          </p:cNvPr>
          <p:cNvSpPr>
            <a:spLocks noGrp="1"/>
          </p:cNvSpPr>
          <p:nvPr>
            <p:ph type="sldNum" sz="quarter" idx="5"/>
          </p:nvPr>
        </p:nvSpPr>
        <p:spPr/>
        <p:txBody>
          <a:bodyPr/>
          <a:lstStyle/>
          <a:p>
            <a:fld id="{94F56ED6-1D06-0241-A092-564F9BC0F274}" type="slidenum">
              <a:rPr lang="en-GB" smtClean="0"/>
              <a:t>23</a:t>
            </a:fld>
            <a:endParaRPr lang="en-GB"/>
          </a:p>
        </p:txBody>
      </p:sp>
    </p:spTree>
    <p:extLst>
      <p:ext uri="{BB962C8B-B14F-4D97-AF65-F5344CB8AC3E}">
        <p14:creationId xmlns:p14="http://schemas.microsoft.com/office/powerpoint/2010/main" val="338184305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As discussed earlier there is limited research in this area. Following on from the initial literature review, new research was presented which indicates that there is a 31% staff turnover rate in the UK withing the health &amp; social care sector compared to the UK average of 15% across all other employment sectors</a:t>
            </a:r>
          </a:p>
        </p:txBody>
      </p:sp>
      <p:sp>
        <p:nvSpPr>
          <p:cNvPr id="4" name="Slide Number Placeholder 3"/>
          <p:cNvSpPr>
            <a:spLocks noGrp="1"/>
          </p:cNvSpPr>
          <p:nvPr>
            <p:ph type="sldNum" sz="quarter" idx="5"/>
          </p:nvPr>
        </p:nvSpPr>
        <p:spPr/>
        <p:txBody>
          <a:bodyPr/>
          <a:lstStyle/>
          <a:p>
            <a:fld id="{94F56ED6-1D06-0241-A092-564F9BC0F274}" type="slidenum">
              <a:rPr lang="en-GB" smtClean="0"/>
              <a:t>24</a:t>
            </a:fld>
            <a:endParaRPr lang="en-GB"/>
          </a:p>
        </p:txBody>
      </p:sp>
    </p:spTree>
    <p:extLst>
      <p:ext uri="{BB962C8B-B14F-4D97-AF65-F5344CB8AC3E}">
        <p14:creationId xmlns:p14="http://schemas.microsoft.com/office/powerpoint/2010/main" val="207802440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issues raised are having a negative impact on the mental health of support workers. </a:t>
            </a:r>
          </a:p>
          <a:p>
            <a:endParaRPr lang="en-GB" dirty="0"/>
          </a:p>
          <a:p>
            <a:r>
              <a:rPr lang="en-GB" dirty="0"/>
              <a:t>Inexperienced support workers are frequently left feeling inadequate and burdensome to their coworkers. </a:t>
            </a:r>
          </a:p>
          <a:p>
            <a:endParaRPr lang="en-GB" dirty="0"/>
          </a:p>
          <a:p>
            <a:r>
              <a:rPr lang="en-GB" dirty="0"/>
              <a:t>When inexperienced staff rely on current employees, they are likely to take shortcuts, develop negative habits, and deliver bad poor practice. As previously stated, this places the individuals being supported in situations of high-risk potentially leading to accidents and abuse. </a:t>
            </a:r>
          </a:p>
          <a:p>
            <a:endParaRPr lang="en-GB" dirty="0"/>
          </a:p>
        </p:txBody>
      </p:sp>
      <p:sp>
        <p:nvSpPr>
          <p:cNvPr id="4" name="Slide Number Placeholder 3"/>
          <p:cNvSpPr>
            <a:spLocks noGrp="1"/>
          </p:cNvSpPr>
          <p:nvPr>
            <p:ph type="sldNum" sz="quarter" idx="5"/>
          </p:nvPr>
        </p:nvSpPr>
        <p:spPr/>
        <p:txBody>
          <a:bodyPr/>
          <a:lstStyle/>
          <a:p>
            <a:fld id="{94F56ED6-1D06-0241-A092-564F9BC0F274}" type="slidenum">
              <a:rPr lang="en-GB" smtClean="0"/>
              <a:t>25</a:t>
            </a:fld>
            <a:endParaRPr lang="en-GB"/>
          </a:p>
        </p:txBody>
      </p:sp>
    </p:spTree>
    <p:extLst>
      <p:ext uri="{BB962C8B-B14F-4D97-AF65-F5344CB8AC3E}">
        <p14:creationId xmlns:p14="http://schemas.microsoft.com/office/powerpoint/2010/main" val="145517581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It is hoped that the findings from this study will help policymakers to develop a statutory level of effective practice for support workers by ensuring service-specific training is delivered to new staff before they are classed as front-line workers. It is hoped that the level of practical training increases and is delivered in such a way that staff have an understanding of individual’s background and how this impacts their day-to-day life and wellbeing. </a:t>
            </a:r>
          </a:p>
        </p:txBody>
      </p:sp>
      <p:sp>
        <p:nvSpPr>
          <p:cNvPr id="4" name="Slide Number Placeholder 3"/>
          <p:cNvSpPr>
            <a:spLocks noGrp="1"/>
          </p:cNvSpPr>
          <p:nvPr>
            <p:ph type="sldNum" sz="quarter" idx="5"/>
          </p:nvPr>
        </p:nvSpPr>
        <p:spPr/>
        <p:txBody>
          <a:bodyPr/>
          <a:lstStyle/>
          <a:p>
            <a:fld id="{94F56ED6-1D06-0241-A092-564F9BC0F274}" type="slidenum">
              <a:rPr lang="en-GB" smtClean="0"/>
              <a:t>26</a:t>
            </a:fld>
            <a:endParaRPr lang="en-GB"/>
          </a:p>
        </p:txBody>
      </p:sp>
    </p:spTree>
    <p:extLst>
      <p:ext uri="{BB962C8B-B14F-4D97-AF65-F5344CB8AC3E}">
        <p14:creationId xmlns:p14="http://schemas.microsoft.com/office/powerpoint/2010/main" val="143787358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800" kern="100" dirty="0">
                <a:effectLst/>
                <a:latin typeface="Aptos Display" panose="020B0004020202020204" pitchFamily="34" charset="0"/>
                <a:ea typeface="Aptos" panose="020B0004020202020204" pitchFamily="34" charset="0"/>
                <a:cs typeface="Arial" panose="020B0604020202020204" pitchFamily="34" charset="0"/>
              </a:rPr>
              <a:t>The present study will address the following research question: How do support workers feel about their role in supporting individuals with complex needs and challenging behaviour. </a:t>
            </a:r>
            <a:endParaRPr lang="en-GB" dirty="0"/>
          </a:p>
        </p:txBody>
      </p:sp>
      <p:sp>
        <p:nvSpPr>
          <p:cNvPr id="4" name="Slide Number Placeholder 3"/>
          <p:cNvSpPr>
            <a:spLocks noGrp="1"/>
          </p:cNvSpPr>
          <p:nvPr>
            <p:ph type="sldNum" sz="quarter" idx="5"/>
          </p:nvPr>
        </p:nvSpPr>
        <p:spPr/>
        <p:txBody>
          <a:bodyPr/>
          <a:lstStyle/>
          <a:p>
            <a:fld id="{94F56ED6-1D06-0241-A092-564F9BC0F274}" type="slidenum">
              <a:rPr lang="en-GB" smtClean="0"/>
              <a:t>27</a:t>
            </a:fld>
            <a:endParaRPr lang="en-GB"/>
          </a:p>
        </p:txBody>
      </p:sp>
    </p:spTree>
    <p:extLst>
      <p:ext uri="{BB962C8B-B14F-4D97-AF65-F5344CB8AC3E}">
        <p14:creationId xmlns:p14="http://schemas.microsoft.com/office/powerpoint/2010/main" val="28241412"/>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 qualitative study was conducted, which consisted of semi-structured questions within a focus group utilising the method of photo elicitation. </a:t>
            </a:r>
          </a:p>
          <a:p>
            <a:endParaRPr lang="en-GB" dirty="0"/>
          </a:p>
          <a:p>
            <a:r>
              <a:rPr lang="en-GB" dirty="0"/>
              <a:t>Participants were asked to bring photographs which they felt portrayed their role as a support worker, this was done to evoke discussion, insights and have deeper engagement among the participants within the focus group. </a:t>
            </a:r>
          </a:p>
          <a:p>
            <a:endParaRPr lang="en-GB" dirty="0"/>
          </a:p>
          <a:p>
            <a:r>
              <a:rPr lang="en-GB" dirty="0"/>
              <a:t>  </a:t>
            </a:r>
          </a:p>
        </p:txBody>
      </p:sp>
      <p:sp>
        <p:nvSpPr>
          <p:cNvPr id="4" name="Slide Number Placeholder 3"/>
          <p:cNvSpPr>
            <a:spLocks noGrp="1"/>
          </p:cNvSpPr>
          <p:nvPr>
            <p:ph type="sldNum" sz="quarter" idx="5"/>
          </p:nvPr>
        </p:nvSpPr>
        <p:spPr/>
        <p:txBody>
          <a:bodyPr/>
          <a:lstStyle/>
          <a:p>
            <a:fld id="{94F56ED6-1D06-0241-A092-564F9BC0F274}" type="slidenum">
              <a:rPr lang="en-GB" smtClean="0"/>
              <a:t>28</a:t>
            </a:fld>
            <a:endParaRPr lang="en-GB"/>
          </a:p>
        </p:txBody>
      </p:sp>
    </p:spTree>
    <p:extLst>
      <p:ext uri="{BB962C8B-B14F-4D97-AF65-F5344CB8AC3E}">
        <p14:creationId xmlns:p14="http://schemas.microsoft.com/office/powerpoint/2010/main" val="2202110998"/>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Following ethical approval, Information sheet, consent forms, demographic information and debrief forms were produced and sent for further approval from supervisor.  Following this approval potential participants were then contacted. </a:t>
            </a:r>
          </a:p>
        </p:txBody>
      </p:sp>
      <p:sp>
        <p:nvSpPr>
          <p:cNvPr id="4" name="Slide Number Placeholder 3"/>
          <p:cNvSpPr>
            <a:spLocks noGrp="1"/>
          </p:cNvSpPr>
          <p:nvPr>
            <p:ph type="sldNum" sz="quarter" idx="5"/>
          </p:nvPr>
        </p:nvSpPr>
        <p:spPr/>
        <p:txBody>
          <a:bodyPr/>
          <a:lstStyle/>
          <a:p>
            <a:fld id="{94F56ED6-1D06-0241-A092-564F9BC0F274}" type="slidenum">
              <a:rPr lang="en-GB" smtClean="0"/>
              <a:t>29</a:t>
            </a:fld>
            <a:endParaRPr lang="en-GB"/>
          </a:p>
        </p:txBody>
      </p:sp>
    </p:spTree>
    <p:extLst>
      <p:ext uri="{BB962C8B-B14F-4D97-AF65-F5344CB8AC3E}">
        <p14:creationId xmlns:p14="http://schemas.microsoft.com/office/powerpoint/2010/main" val="3479816206"/>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Participants were contacted through my place of work, as I work in a residential care home. They were provided with the information sheet and consent form. </a:t>
            </a:r>
          </a:p>
          <a:p>
            <a:endParaRPr lang="en-GB" dirty="0"/>
          </a:p>
          <a:p>
            <a:r>
              <a:rPr lang="en-GB" dirty="0"/>
              <a:t>This information provided them with the aims of the study and wat would be expected of them. If they were happy to consent, they were asked to complete the demographic information. Participants were reminded that their participation was completely voluntary and and if they chose not to participate this would not have any impact on their employment status or benefits. </a:t>
            </a:r>
          </a:p>
          <a:p>
            <a:endParaRPr lang="en-GB" dirty="0"/>
          </a:p>
          <a:p>
            <a:r>
              <a:rPr lang="en-GB" dirty="0"/>
              <a:t>Overall, there were 22 participants, which were divided into 6 focus groups. 91% of participants were female, with an average age of 45 years. </a:t>
            </a:r>
          </a:p>
        </p:txBody>
      </p:sp>
      <p:sp>
        <p:nvSpPr>
          <p:cNvPr id="4" name="Slide Number Placeholder 3"/>
          <p:cNvSpPr>
            <a:spLocks noGrp="1"/>
          </p:cNvSpPr>
          <p:nvPr>
            <p:ph type="sldNum" sz="quarter" idx="5"/>
          </p:nvPr>
        </p:nvSpPr>
        <p:spPr/>
        <p:txBody>
          <a:bodyPr/>
          <a:lstStyle/>
          <a:p>
            <a:fld id="{94F56ED6-1D06-0241-A092-564F9BC0F274}" type="slidenum">
              <a:rPr lang="en-GB" smtClean="0"/>
              <a:t>30</a:t>
            </a:fld>
            <a:endParaRPr lang="en-GB"/>
          </a:p>
        </p:txBody>
      </p:sp>
    </p:spTree>
    <p:extLst>
      <p:ext uri="{BB962C8B-B14F-4D97-AF65-F5344CB8AC3E}">
        <p14:creationId xmlns:p14="http://schemas.microsoft.com/office/powerpoint/2010/main" val="1984062736"/>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On arrival at the focus groups, the aim of the study was reiterated, and participants were reminded of the importance of respect and confidentiality. The focus group was audio recorded, This enabled the researcher to be able to transcribe the recordings at a later date. </a:t>
            </a:r>
          </a:p>
          <a:p>
            <a:endParaRPr lang="en-GB" dirty="0"/>
          </a:p>
          <a:p>
            <a:r>
              <a:rPr lang="en-GB" dirty="0"/>
              <a:t>Although the photographs were not directly analysed, participants did describe and discuss them throughout the focus group. </a:t>
            </a:r>
          </a:p>
          <a:p>
            <a:endParaRPr lang="en-GB" dirty="0"/>
          </a:p>
          <a:p>
            <a:r>
              <a:rPr lang="en-GB" dirty="0"/>
              <a:t>Here are just some of the examples which participants brought. </a:t>
            </a:r>
          </a:p>
          <a:p>
            <a:endParaRPr lang="en-GB" dirty="0"/>
          </a:p>
          <a:p>
            <a:r>
              <a:rPr lang="en-GB" dirty="0"/>
              <a:t>Following the transcribing of the focus groups, thematic analysis was undertaken which allowed for examining transcripts and identifying themes, emotions, feelings and topics. </a:t>
            </a:r>
          </a:p>
        </p:txBody>
      </p:sp>
      <p:sp>
        <p:nvSpPr>
          <p:cNvPr id="4" name="Slide Number Placeholder 3"/>
          <p:cNvSpPr>
            <a:spLocks noGrp="1"/>
          </p:cNvSpPr>
          <p:nvPr>
            <p:ph type="sldNum" sz="quarter" idx="5"/>
          </p:nvPr>
        </p:nvSpPr>
        <p:spPr/>
        <p:txBody>
          <a:bodyPr/>
          <a:lstStyle/>
          <a:p>
            <a:fld id="{94F56ED6-1D06-0241-A092-564F9BC0F274}" type="slidenum">
              <a:rPr lang="en-GB" smtClean="0"/>
              <a:t>31</a:t>
            </a:fld>
            <a:endParaRPr lang="en-GB"/>
          </a:p>
        </p:txBody>
      </p:sp>
    </p:spTree>
    <p:extLst>
      <p:ext uri="{BB962C8B-B14F-4D97-AF65-F5344CB8AC3E}">
        <p14:creationId xmlns:p14="http://schemas.microsoft.com/office/powerpoint/2010/main" val="843795823"/>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transcripts were examined using Braun &amp; Clarke’s 6-phase coding for thematic analysis and interpreted by indictive coding.</a:t>
            </a:r>
          </a:p>
          <a:p>
            <a:r>
              <a:rPr lang="en-GB" dirty="0"/>
              <a:t>The six phases included – familiarization of data ad the generation of codes. An example of which can be seen on the slide.  </a:t>
            </a:r>
          </a:p>
        </p:txBody>
      </p:sp>
      <p:sp>
        <p:nvSpPr>
          <p:cNvPr id="4" name="Slide Number Placeholder 3"/>
          <p:cNvSpPr>
            <a:spLocks noGrp="1"/>
          </p:cNvSpPr>
          <p:nvPr>
            <p:ph type="sldNum" sz="quarter" idx="5"/>
          </p:nvPr>
        </p:nvSpPr>
        <p:spPr/>
        <p:txBody>
          <a:bodyPr/>
          <a:lstStyle/>
          <a:p>
            <a:fld id="{94F56ED6-1D06-0241-A092-564F9BC0F274}" type="slidenum">
              <a:rPr lang="en-GB" smtClean="0"/>
              <a:t>32</a:t>
            </a:fld>
            <a:endParaRPr lang="en-GB"/>
          </a:p>
        </p:txBody>
      </p:sp>
    </p:spTree>
    <p:extLst>
      <p:ext uri="{BB962C8B-B14F-4D97-AF65-F5344CB8AC3E}">
        <p14:creationId xmlns:p14="http://schemas.microsoft.com/office/powerpoint/2010/main" val="2394859102"/>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B48A6E0-6F1B-9808-1AF8-6D3C66FB207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93586E7-54B2-87B8-6ADD-538D5CB1B1B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ACCA837-0F2F-0DCA-53E7-A7671120C98A}"/>
              </a:ext>
            </a:extLst>
          </p:cNvPr>
          <p:cNvSpPr>
            <a:spLocks noGrp="1"/>
          </p:cNvSpPr>
          <p:nvPr>
            <p:ph type="body" idx="1"/>
          </p:nvPr>
        </p:nvSpPr>
        <p:spPr/>
        <p:txBody>
          <a:bodyPr/>
          <a:lstStyle/>
          <a:p>
            <a:r>
              <a:rPr lang="en-GB" dirty="0"/>
              <a:t>Next was combining codes into themes.</a:t>
            </a:r>
          </a:p>
          <a:p>
            <a:endParaRPr lang="en-GB" dirty="0"/>
          </a:p>
          <a:p>
            <a:r>
              <a:rPr lang="en-GB" dirty="0"/>
              <a:t>So here is a small example. </a:t>
            </a:r>
          </a:p>
          <a:p>
            <a:endParaRPr lang="en-GB" dirty="0"/>
          </a:p>
          <a:p>
            <a:r>
              <a:rPr lang="en-GB" dirty="0"/>
              <a:t>All of the codes were analysed and grouped into themes.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p>
        </p:txBody>
      </p:sp>
      <p:sp>
        <p:nvSpPr>
          <p:cNvPr id="4" name="Slide Number Placeholder 3">
            <a:extLst>
              <a:ext uri="{FF2B5EF4-FFF2-40B4-BE49-F238E27FC236}">
                <a16:creationId xmlns:a16="http://schemas.microsoft.com/office/drawing/2014/main" id="{907C8DB5-C1D9-8CC2-7788-243F85FE4115}"/>
              </a:ext>
            </a:extLst>
          </p:cNvPr>
          <p:cNvSpPr>
            <a:spLocks noGrp="1"/>
          </p:cNvSpPr>
          <p:nvPr>
            <p:ph type="sldNum" sz="quarter" idx="5"/>
          </p:nvPr>
        </p:nvSpPr>
        <p:spPr/>
        <p:txBody>
          <a:bodyPr/>
          <a:lstStyle/>
          <a:p>
            <a:fld id="{94F56ED6-1D06-0241-A092-564F9BC0F274}" type="slidenum">
              <a:rPr lang="en-GB" smtClean="0"/>
              <a:t>33</a:t>
            </a:fld>
            <a:endParaRPr lang="en-GB"/>
          </a:p>
        </p:txBody>
      </p:sp>
    </p:spTree>
    <p:extLst>
      <p:ext uri="{BB962C8B-B14F-4D97-AF65-F5344CB8AC3E}">
        <p14:creationId xmlns:p14="http://schemas.microsoft.com/office/powerpoint/2010/main" val="2749638164"/>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Finally, the themes were reviewed again, and the significance of the themes were determined. </a:t>
            </a:r>
          </a:p>
          <a:p>
            <a:endParaRPr lang="en-GB" dirty="0"/>
          </a:p>
          <a:p>
            <a:endParaRPr lang="en-GB" dirty="0"/>
          </a:p>
          <a:p>
            <a:r>
              <a:rPr lang="en-GB" dirty="0"/>
              <a:t>The analysis of the six focus groups resulted in the generation of three themes, and nine sub-themes, which can be seen in the table. </a:t>
            </a:r>
          </a:p>
        </p:txBody>
      </p:sp>
      <p:sp>
        <p:nvSpPr>
          <p:cNvPr id="4" name="Slide Number Placeholder 3"/>
          <p:cNvSpPr>
            <a:spLocks noGrp="1"/>
          </p:cNvSpPr>
          <p:nvPr>
            <p:ph type="sldNum" sz="quarter" idx="5"/>
          </p:nvPr>
        </p:nvSpPr>
        <p:spPr/>
        <p:txBody>
          <a:bodyPr/>
          <a:lstStyle/>
          <a:p>
            <a:fld id="{94F56ED6-1D06-0241-A092-564F9BC0F274}" type="slidenum">
              <a:rPr lang="en-GB" smtClean="0"/>
              <a:t>34</a:t>
            </a:fld>
            <a:endParaRPr lang="en-GB"/>
          </a:p>
        </p:txBody>
      </p:sp>
    </p:spTree>
    <p:extLst>
      <p:ext uri="{BB962C8B-B14F-4D97-AF65-F5344CB8AC3E}">
        <p14:creationId xmlns:p14="http://schemas.microsoft.com/office/powerpoint/2010/main" val="1588412288"/>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first theme which was identified throughout the data was Facilitators of the role. </a:t>
            </a:r>
          </a:p>
          <a:p>
            <a:endParaRPr lang="en-GB" dirty="0"/>
          </a:p>
          <a:p>
            <a:r>
              <a:rPr lang="en-GB" dirty="0"/>
              <a:t>A huge facilitator that participants felt was being supported. </a:t>
            </a:r>
          </a:p>
          <a:p>
            <a:endParaRPr lang="en-GB" dirty="0"/>
          </a:p>
          <a:p>
            <a:r>
              <a:rPr lang="en-GB" dirty="0"/>
              <a:t>Ultimately, they felt most supported by their colleagues who were working on the floor alongside them. Support from the staff is what appeared to enable them to work through the difficult times. Participants spoke about, how if it wasn’t for experienced staff showing them the way, they don’t think the would still be in care today. </a:t>
            </a:r>
          </a:p>
          <a:p>
            <a:endParaRPr lang="en-GB" dirty="0"/>
          </a:p>
          <a:p>
            <a:r>
              <a:rPr lang="en-GB" dirty="0"/>
              <a:t>Support from management was also brought up as a facilitator, however, this was minimal throughout the focus groups. Participants did feel. that when managers had experience of being a support worker they were more approachable and understanding of their views and frustrations. </a:t>
            </a:r>
          </a:p>
          <a:p>
            <a:endParaRPr lang="en-GB" dirty="0"/>
          </a:p>
          <a:p>
            <a:r>
              <a:rPr lang="en-GB" dirty="0"/>
              <a:t>Induction training was seen as beneficial to their role when they had time to shadow experienced staff, and read through individual’s files, this allowed new starters to get to know the people being supported, and build a rapport with them, whilst also learning the best ways to work with them before being ‘thrown into the deep end’. </a:t>
            </a:r>
          </a:p>
          <a:p>
            <a:endParaRPr lang="en-GB" dirty="0"/>
          </a:p>
          <a:p>
            <a:r>
              <a:rPr lang="en-GB" dirty="0"/>
              <a:t>Having regular check ins with management throughout the induction process was also greatly received by participants, they felt this helped them to maintain good practice. </a:t>
            </a:r>
          </a:p>
        </p:txBody>
      </p:sp>
      <p:sp>
        <p:nvSpPr>
          <p:cNvPr id="4" name="Slide Number Placeholder 3"/>
          <p:cNvSpPr>
            <a:spLocks noGrp="1"/>
          </p:cNvSpPr>
          <p:nvPr>
            <p:ph type="sldNum" sz="quarter" idx="5"/>
          </p:nvPr>
        </p:nvSpPr>
        <p:spPr/>
        <p:txBody>
          <a:bodyPr/>
          <a:lstStyle/>
          <a:p>
            <a:fld id="{94F56ED6-1D06-0241-A092-564F9BC0F274}" type="slidenum">
              <a:rPr lang="en-GB" smtClean="0"/>
              <a:t>35</a:t>
            </a:fld>
            <a:endParaRPr lang="en-GB"/>
          </a:p>
        </p:txBody>
      </p:sp>
    </p:spTree>
    <p:extLst>
      <p:ext uri="{BB962C8B-B14F-4D97-AF65-F5344CB8AC3E}">
        <p14:creationId xmlns:p14="http://schemas.microsoft.com/office/powerpoint/2010/main" val="394936628"/>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463E4BF-30DF-50A4-AA26-5648E655C7A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A7B10DF-405C-1017-5856-761BCC06823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9DCB32F-0625-01E9-5165-07F9DACDA8D8}"/>
              </a:ext>
            </a:extLst>
          </p:cNvPr>
          <p:cNvSpPr>
            <a:spLocks noGrp="1"/>
          </p:cNvSpPr>
          <p:nvPr>
            <p:ph type="body" idx="1"/>
          </p:nvPr>
        </p:nvSpPr>
        <p:spPr/>
        <p:txBody>
          <a:bodyPr/>
          <a:lstStyle/>
          <a:p>
            <a:r>
              <a:rPr lang="en-GB" dirty="0"/>
              <a:t>There was a clear sense that participants loved their job, and this is what appeared to motivate them. </a:t>
            </a:r>
          </a:p>
          <a:p>
            <a:endParaRPr lang="en-GB" dirty="0"/>
          </a:p>
          <a:p>
            <a:r>
              <a:rPr lang="en-GB" dirty="0"/>
              <a:t>Participants discussed a sense of pride as they were making a difference to people’s lives and supporting them to live a meaningful and independent life. Participants discussed how without support from staff the individuals wouldn’t achieve or experience things like going on holidays, one lady for example required support from 3 staff to take her on a holiday, and the participants discussed the feel-good factor of being able to support her on holidays and enable her to experience new adventures. You could really see and feel the sense of achievement when the staff team discussed this. </a:t>
            </a:r>
          </a:p>
          <a:p>
            <a:endParaRPr lang="en-GB" dirty="0"/>
          </a:p>
          <a:p>
            <a:r>
              <a:rPr lang="en-GB" dirty="0"/>
              <a:t>There was also discussions on how health and social care has changed over the years, and how it is definitely more person centred, with less restrictions placed on the individuals. They have a lot more choice, and support plans and documents are now co-produced meaning there is a wholesome feel to the care and support being provided. </a:t>
            </a:r>
          </a:p>
        </p:txBody>
      </p:sp>
      <p:sp>
        <p:nvSpPr>
          <p:cNvPr id="4" name="Slide Number Placeholder 3">
            <a:extLst>
              <a:ext uri="{FF2B5EF4-FFF2-40B4-BE49-F238E27FC236}">
                <a16:creationId xmlns:a16="http://schemas.microsoft.com/office/drawing/2014/main" id="{CBA48F85-0A36-7DF0-B5B1-60F6A30AAD6B}"/>
              </a:ext>
            </a:extLst>
          </p:cNvPr>
          <p:cNvSpPr>
            <a:spLocks noGrp="1"/>
          </p:cNvSpPr>
          <p:nvPr>
            <p:ph type="sldNum" sz="quarter" idx="5"/>
          </p:nvPr>
        </p:nvSpPr>
        <p:spPr/>
        <p:txBody>
          <a:bodyPr/>
          <a:lstStyle/>
          <a:p>
            <a:fld id="{94F56ED6-1D06-0241-A092-564F9BC0F274}" type="slidenum">
              <a:rPr lang="en-GB" smtClean="0"/>
              <a:t>36</a:t>
            </a:fld>
            <a:endParaRPr lang="en-GB"/>
          </a:p>
        </p:txBody>
      </p:sp>
    </p:spTree>
    <p:extLst>
      <p:ext uri="{BB962C8B-B14F-4D97-AF65-F5344CB8AC3E}">
        <p14:creationId xmlns:p14="http://schemas.microsoft.com/office/powerpoint/2010/main" val="648378545"/>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Despite staff teams being supported, there was occasionally a sense of lack of support from staff, management and organisations. </a:t>
            </a:r>
          </a:p>
          <a:p>
            <a:endParaRPr lang="en-GB" dirty="0"/>
          </a:p>
          <a:p>
            <a:r>
              <a:rPr lang="en-GB" dirty="0"/>
              <a:t>Staff teams have been noted to be unwelcoming with new starters, which added extra anxieties onto new staff. </a:t>
            </a:r>
          </a:p>
          <a:p>
            <a:endParaRPr lang="en-GB" dirty="0"/>
          </a:p>
          <a:p>
            <a:r>
              <a:rPr lang="en-GB" dirty="0"/>
              <a:t>It was felt that management just didn’t have the time to be supportive, which resulted in staff felling unheard and not valued. Some participants spoke about experiences when they had tried to express their concerns to the hierarchy of the organisation and were met with the response of if you don’t like it, you could go and stack shelves in Tesco. This ultimately left staff feeling extremely undervalued and not appreciated for the hard work they do on a daily basis.  </a:t>
            </a:r>
          </a:p>
          <a:p>
            <a:endParaRPr lang="en-GB" dirty="0"/>
          </a:p>
          <a:p>
            <a:r>
              <a:rPr lang="en-GB" dirty="0"/>
              <a:t>There was a lot of discussion around staff personalities, and how the shift would run depending on who was shift that day,  you have some staff who are only willing to do the bare minimum, whilst others who will go above and beyond on every shift, this can also lead to clear divides within the staff team. Ultimately leaving staff feeling extremely lonely and not supported. </a:t>
            </a:r>
          </a:p>
        </p:txBody>
      </p:sp>
      <p:sp>
        <p:nvSpPr>
          <p:cNvPr id="4" name="Slide Number Placeholder 3"/>
          <p:cNvSpPr>
            <a:spLocks noGrp="1"/>
          </p:cNvSpPr>
          <p:nvPr>
            <p:ph type="sldNum" sz="quarter" idx="5"/>
          </p:nvPr>
        </p:nvSpPr>
        <p:spPr/>
        <p:txBody>
          <a:bodyPr/>
          <a:lstStyle/>
          <a:p>
            <a:fld id="{94F56ED6-1D06-0241-A092-564F9BC0F274}" type="slidenum">
              <a:rPr lang="en-GB" smtClean="0"/>
              <a:t>37</a:t>
            </a:fld>
            <a:endParaRPr lang="en-GB"/>
          </a:p>
        </p:txBody>
      </p:sp>
    </p:spTree>
    <p:extLst>
      <p:ext uri="{BB962C8B-B14F-4D97-AF65-F5344CB8AC3E}">
        <p14:creationId xmlns:p14="http://schemas.microsoft.com/office/powerpoint/2010/main" val="564781334"/>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Participants discussed how there was no clear guidance especially when it came to making decisions. Staff personal views and opinions often overshadowed what was actually in the individuals best interest. </a:t>
            </a:r>
          </a:p>
          <a:p>
            <a:endParaRPr lang="en-GB" dirty="0"/>
          </a:p>
          <a:p>
            <a:r>
              <a:rPr lang="en-GB" dirty="0"/>
              <a:t>There was confusions around where the line is with regards to it is their choice, but what is in their best interest. </a:t>
            </a:r>
          </a:p>
          <a:p>
            <a:endParaRPr lang="en-GB" dirty="0"/>
          </a:p>
          <a:p>
            <a:r>
              <a:rPr lang="en-GB" dirty="0"/>
              <a:t>This resulted in a huge lack of consistency throughout staff teams, and leaving the individuals fairly confused, often resulting in them exhibiting challenging behaviour as they were receiving mixed messages throughout a staff team. </a:t>
            </a:r>
          </a:p>
          <a:p>
            <a:endParaRPr lang="en-GB" dirty="0"/>
          </a:p>
          <a:p>
            <a:r>
              <a:rPr lang="en-GB" dirty="0"/>
              <a:t>There was a consensus throughout the majority of focus groups that if the MDT were to make decisions in regards to what was in the individual’s best interest, for example with support needs and calorie intake, then this would ensure a consistent way of working with individuals, as there would be a clear plan in place, not juts the opinion of the person running the shift that day. </a:t>
            </a:r>
          </a:p>
        </p:txBody>
      </p:sp>
      <p:sp>
        <p:nvSpPr>
          <p:cNvPr id="4" name="Slide Number Placeholder 3"/>
          <p:cNvSpPr>
            <a:spLocks noGrp="1"/>
          </p:cNvSpPr>
          <p:nvPr>
            <p:ph type="sldNum" sz="quarter" idx="5"/>
          </p:nvPr>
        </p:nvSpPr>
        <p:spPr/>
        <p:txBody>
          <a:bodyPr/>
          <a:lstStyle/>
          <a:p>
            <a:fld id="{94F56ED6-1D06-0241-A092-564F9BC0F274}" type="slidenum">
              <a:rPr lang="en-GB" smtClean="0"/>
              <a:t>38</a:t>
            </a:fld>
            <a:endParaRPr lang="en-GB"/>
          </a:p>
        </p:txBody>
      </p:sp>
    </p:spTree>
    <p:extLst>
      <p:ext uri="{BB962C8B-B14F-4D97-AF65-F5344CB8AC3E}">
        <p14:creationId xmlns:p14="http://schemas.microsoft.com/office/powerpoint/2010/main" val="2237308485"/>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majority of support workers had little to no experience before starting their role, this combined with no training before starting clearly added to support workers anxieties, where they expressed feelings of fear, feeling  overwhelmed and out of their depth.  Despite these feelings, there was still an expectation for support workers to support vulnerable individuals. </a:t>
            </a:r>
          </a:p>
          <a:p>
            <a:endParaRPr lang="en-GB" dirty="0"/>
          </a:p>
          <a:p>
            <a:r>
              <a:rPr lang="en-GB" dirty="0"/>
              <a:t>Another frustration which participants discussed was that of the lack of funding individuals received, and how this impacted on their quality of life. There were examples discussed of individuals requiring support from 2 staff to access the community, however they were only funded, for 12 hours a week for 2:1. this ultimately means that this lady can only access the community for 12 hours in any one week, which places huge restrictions upon her. </a:t>
            </a:r>
          </a:p>
          <a:p>
            <a:endParaRPr lang="en-GB" dirty="0"/>
          </a:p>
          <a:p>
            <a:r>
              <a:rPr lang="en-GB" dirty="0"/>
              <a:t>The amount of paperwork needing to be completed was seen as a negative factor to role, there was a sense that this was taking away time that should be spent with individuals. Although participants could see the need for the paperwork, there were concerns around mistakes being made due to the number of places information has to be documented.  </a:t>
            </a:r>
          </a:p>
        </p:txBody>
      </p:sp>
      <p:sp>
        <p:nvSpPr>
          <p:cNvPr id="4" name="Slide Number Placeholder 3"/>
          <p:cNvSpPr>
            <a:spLocks noGrp="1"/>
          </p:cNvSpPr>
          <p:nvPr>
            <p:ph type="sldNum" sz="quarter" idx="5"/>
          </p:nvPr>
        </p:nvSpPr>
        <p:spPr/>
        <p:txBody>
          <a:bodyPr/>
          <a:lstStyle/>
          <a:p>
            <a:fld id="{94F56ED6-1D06-0241-A092-564F9BC0F274}" type="slidenum">
              <a:rPr lang="en-GB" smtClean="0"/>
              <a:t>39</a:t>
            </a:fld>
            <a:endParaRPr lang="en-GB"/>
          </a:p>
        </p:txBody>
      </p:sp>
    </p:spTree>
    <p:extLst>
      <p:ext uri="{BB962C8B-B14F-4D97-AF65-F5344CB8AC3E}">
        <p14:creationId xmlns:p14="http://schemas.microsoft.com/office/powerpoint/2010/main" val="1841752586"/>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Although participants felt supported by staff teams, there was a strong sense that organisations did not appreciate them, the level of pay also does not represent the level of responsibility expected of support workers. There is a clear way in which participants feel that training should be delivered along with what content should be covered. </a:t>
            </a:r>
          </a:p>
          <a:p>
            <a:endParaRPr lang="en-GB" dirty="0"/>
          </a:p>
          <a:p>
            <a:endParaRPr lang="en-GB" dirty="0"/>
          </a:p>
        </p:txBody>
      </p:sp>
      <p:sp>
        <p:nvSpPr>
          <p:cNvPr id="4" name="Slide Number Placeholder 3"/>
          <p:cNvSpPr>
            <a:spLocks noGrp="1"/>
          </p:cNvSpPr>
          <p:nvPr>
            <p:ph type="sldNum" sz="quarter" idx="5"/>
          </p:nvPr>
        </p:nvSpPr>
        <p:spPr/>
        <p:txBody>
          <a:bodyPr/>
          <a:lstStyle/>
          <a:p>
            <a:fld id="{94F56ED6-1D06-0241-A092-564F9BC0F274}" type="slidenum">
              <a:rPr lang="en-GB" smtClean="0"/>
              <a:t>40</a:t>
            </a:fld>
            <a:endParaRPr lang="en-GB"/>
          </a:p>
        </p:txBody>
      </p:sp>
    </p:spTree>
    <p:extLst>
      <p:ext uri="{BB962C8B-B14F-4D97-AF65-F5344CB8AC3E}">
        <p14:creationId xmlns:p14="http://schemas.microsoft.com/office/powerpoint/2010/main" val="862405238"/>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There was a real sense that training should be more person-centred, especially around communication training, trauma, and how their diagnosis impacts them. </a:t>
            </a:r>
          </a:p>
          <a:p>
            <a:endParaRPr lang="en-GB" dirty="0"/>
          </a:p>
          <a:p>
            <a:r>
              <a:rPr lang="en-GB" dirty="0"/>
              <a:t>One participant discussed how she had received person-centred training on an individual, this covered their whole life history, and it really changed the staff’s perceptions. Staff went from approaching her and expecting aggression, to approaching her with understanding and empathy. This gradually over time reduced the amount, of behaviours this lady was exhibiting. Showing that when staff have an understanding of what the individual has been through, their change in approach can have a positive impact on the individuals being supported. </a:t>
            </a:r>
          </a:p>
        </p:txBody>
      </p:sp>
      <p:sp>
        <p:nvSpPr>
          <p:cNvPr id="4" name="Slide Number Placeholder 3"/>
          <p:cNvSpPr>
            <a:spLocks noGrp="1"/>
          </p:cNvSpPr>
          <p:nvPr>
            <p:ph type="sldNum" sz="quarter" idx="5"/>
          </p:nvPr>
        </p:nvSpPr>
        <p:spPr/>
        <p:txBody>
          <a:bodyPr/>
          <a:lstStyle/>
          <a:p>
            <a:fld id="{94F56ED6-1D06-0241-A092-564F9BC0F274}" type="slidenum">
              <a:rPr lang="en-GB" smtClean="0"/>
              <a:t>41</a:t>
            </a:fld>
            <a:endParaRPr lang="en-GB"/>
          </a:p>
        </p:txBody>
      </p:sp>
    </p:spTree>
    <p:extLst>
      <p:ext uri="{BB962C8B-B14F-4D97-AF65-F5344CB8AC3E}">
        <p14:creationId xmlns:p14="http://schemas.microsoft.com/office/powerpoint/2010/main" val="873069376"/>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Throughout the focus groups, training was described as too generalised and appeared to consist of high levels of e-learning, with participants stating they didn’t retain information from online learning. </a:t>
            </a:r>
          </a:p>
          <a:p>
            <a:endParaRPr lang="en-GB" dirty="0"/>
          </a:p>
          <a:p>
            <a:r>
              <a:rPr lang="en-GB" dirty="0"/>
              <a:t>Participants discussed the need for face-to-face training, as they were able to ask questions and learn from others.</a:t>
            </a:r>
          </a:p>
          <a:p>
            <a:endParaRPr lang="en-GB" dirty="0"/>
          </a:p>
          <a:p>
            <a:r>
              <a:rPr lang="en-GB" dirty="0"/>
              <a:t>There were mixed views on whether shadow shifts were beneficial. Some staff benefited from these, as the staff team worked consistently, whilst others were left more confused, as each staff member appeared to work differently. </a:t>
            </a:r>
          </a:p>
          <a:p>
            <a:endParaRPr lang="en-GB" dirty="0"/>
          </a:p>
          <a:p>
            <a:endParaRPr lang="en-GB" dirty="0"/>
          </a:p>
        </p:txBody>
      </p:sp>
      <p:sp>
        <p:nvSpPr>
          <p:cNvPr id="4" name="Slide Number Placeholder 3"/>
          <p:cNvSpPr>
            <a:spLocks noGrp="1"/>
          </p:cNvSpPr>
          <p:nvPr>
            <p:ph type="sldNum" sz="quarter" idx="5"/>
          </p:nvPr>
        </p:nvSpPr>
        <p:spPr/>
        <p:txBody>
          <a:bodyPr/>
          <a:lstStyle/>
          <a:p>
            <a:fld id="{94F56ED6-1D06-0241-A092-564F9BC0F274}" type="slidenum">
              <a:rPr lang="en-GB" smtClean="0"/>
              <a:t>42</a:t>
            </a:fld>
            <a:endParaRPr lang="en-GB"/>
          </a:p>
        </p:txBody>
      </p:sp>
    </p:spTree>
    <p:extLst>
      <p:ext uri="{BB962C8B-B14F-4D97-AF65-F5344CB8AC3E}">
        <p14:creationId xmlns:p14="http://schemas.microsoft.com/office/powerpoint/2010/main" val="1239946944"/>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majority of participants felt the level of responsibilities they hold is not reflected in their salary. Participants discussed despite loving their job, they felt they deserved a higher wage. </a:t>
            </a:r>
          </a:p>
          <a:p>
            <a:endParaRPr lang="en-GB" dirty="0"/>
          </a:p>
          <a:p>
            <a:r>
              <a:rPr lang="en-GB" dirty="0"/>
              <a:t>Participants felt disheartened by the little recognition they receive, they work long hours, 365 days a year, 24 hours a day. And with no recognition leaves them feeling very undervalued. </a:t>
            </a:r>
          </a:p>
        </p:txBody>
      </p:sp>
      <p:sp>
        <p:nvSpPr>
          <p:cNvPr id="4" name="Slide Number Placeholder 3"/>
          <p:cNvSpPr>
            <a:spLocks noGrp="1"/>
          </p:cNvSpPr>
          <p:nvPr>
            <p:ph type="sldNum" sz="quarter" idx="5"/>
          </p:nvPr>
        </p:nvSpPr>
        <p:spPr/>
        <p:txBody>
          <a:bodyPr/>
          <a:lstStyle/>
          <a:p>
            <a:fld id="{94F56ED6-1D06-0241-A092-564F9BC0F274}" type="slidenum">
              <a:rPr lang="en-GB" smtClean="0"/>
              <a:t>43</a:t>
            </a:fld>
            <a:endParaRPr lang="en-GB"/>
          </a:p>
        </p:txBody>
      </p:sp>
    </p:spTree>
    <p:extLst>
      <p:ext uri="{BB962C8B-B14F-4D97-AF65-F5344CB8AC3E}">
        <p14:creationId xmlns:p14="http://schemas.microsoft.com/office/powerpoint/2010/main" val="2699311675"/>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Limitations to this study</a:t>
            </a:r>
          </a:p>
          <a:p>
            <a:endParaRPr lang="en-GB" dirty="0"/>
          </a:p>
          <a:p>
            <a:r>
              <a:rPr lang="en-GB" dirty="0"/>
              <a:t>It was a small sample size, consisting of only 22 participants. Participants were only from one care company meaning views and opinions may be biased towards company culture. Another limitation is that participants were known to the interviewer, meaning they may have been reluctant to give their true thoughts and opinions. With focus groups participants may succumb to more confident participants thoughts and opinions rather than vocalise their own thoughts. </a:t>
            </a:r>
          </a:p>
          <a:p>
            <a:endParaRPr lang="en-GB" dirty="0"/>
          </a:p>
          <a:p>
            <a:r>
              <a:rPr lang="en-GB" dirty="0"/>
              <a:t>Organising the focus groups was extremely time consuming as well as transcribing the recordings and analysing the vast amount of data.   </a:t>
            </a:r>
          </a:p>
        </p:txBody>
      </p:sp>
      <p:sp>
        <p:nvSpPr>
          <p:cNvPr id="4" name="Slide Number Placeholder 3"/>
          <p:cNvSpPr>
            <a:spLocks noGrp="1"/>
          </p:cNvSpPr>
          <p:nvPr>
            <p:ph type="sldNum" sz="quarter" idx="5"/>
          </p:nvPr>
        </p:nvSpPr>
        <p:spPr/>
        <p:txBody>
          <a:bodyPr/>
          <a:lstStyle/>
          <a:p>
            <a:fld id="{94F56ED6-1D06-0241-A092-564F9BC0F274}" type="slidenum">
              <a:rPr lang="en-GB" smtClean="0"/>
              <a:t>44</a:t>
            </a:fld>
            <a:endParaRPr lang="en-GB"/>
          </a:p>
        </p:txBody>
      </p:sp>
    </p:spTree>
    <p:extLst>
      <p:ext uri="{BB962C8B-B14F-4D97-AF65-F5344CB8AC3E}">
        <p14:creationId xmlns:p14="http://schemas.microsoft.com/office/powerpoint/2010/main" val="3263569262"/>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Despite limitations of the study, the findings resonated with existing research. The data collected provides a useful contributions to understanding how to improve training for support workers. The study identified the need for a more consistent model of induction, with a supportive management and organisation. Working in conjunction with MDT’s would be considered beneficial to individuals being supported, as this would remove any grey areas of care, and take the best interest decisions away from staff, which would enable staff to work in a more consistent way, ensuring the individuals receive the care and support they require. </a:t>
            </a:r>
          </a:p>
        </p:txBody>
      </p:sp>
      <p:sp>
        <p:nvSpPr>
          <p:cNvPr id="4" name="Slide Number Placeholder 3"/>
          <p:cNvSpPr>
            <a:spLocks noGrp="1"/>
          </p:cNvSpPr>
          <p:nvPr>
            <p:ph type="sldNum" sz="quarter" idx="5"/>
          </p:nvPr>
        </p:nvSpPr>
        <p:spPr/>
        <p:txBody>
          <a:bodyPr/>
          <a:lstStyle/>
          <a:p>
            <a:fld id="{94F56ED6-1D06-0241-A092-564F9BC0F274}" type="slidenum">
              <a:rPr lang="en-GB" smtClean="0"/>
              <a:t>45</a:t>
            </a:fld>
            <a:endParaRPr lang="en-GB"/>
          </a:p>
        </p:txBody>
      </p:sp>
    </p:spTree>
    <p:extLst>
      <p:ext uri="{BB962C8B-B14F-4D97-AF65-F5344CB8AC3E}">
        <p14:creationId xmlns:p14="http://schemas.microsoft.com/office/powerpoint/2010/main" val="2904008062"/>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Reflecting on the whole process from start to finish. At the beginning of this Masters, I had no idea what topic area I wanted my dissertation to cover. I have always had a passion for the health and social care sector, specifically complex needs and challenging behaviour, and it felt only natural that this would be the topic area for my study. </a:t>
            </a:r>
          </a:p>
          <a:p>
            <a:endParaRPr lang="en-GB" dirty="0"/>
          </a:p>
          <a:p>
            <a:r>
              <a:rPr lang="en-GB" dirty="0"/>
              <a:t>I initially thought about researching thoughts and feelings around care being received from people being supported. However, after discussion with my academic supervisor, I felt I would struggle to gather enough participants and gain their consent, therefore I decided to to focus my study on support workers views and opinions on their role. </a:t>
            </a:r>
          </a:p>
          <a:p>
            <a:endParaRPr lang="en-GB" dirty="0"/>
          </a:p>
        </p:txBody>
      </p:sp>
      <p:sp>
        <p:nvSpPr>
          <p:cNvPr id="4" name="Slide Number Placeholder 3"/>
          <p:cNvSpPr>
            <a:spLocks noGrp="1"/>
          </p:cNvSpPr>
          <p:nvPr>
            <p:ph type="sldNum" sz="quarter" idx="5"/>
          </p:nvPr>
        </p:nvSpPr>
        <p:spPr/>
        <p:txBody>
          <a:bodyPr/>
          <a:lstStyle/>
          <a:p>
            <a:fld id="{94F56ED6-1D06-0241-A092-564F9BC0F274}" type="slidenum">
              <a:rPr lang="en-GB" smtClean="0"/>
              <a:t>46</a:t>
            </a:fld>
            <a:endParaRPr lang="en-GB"/>
          </a:p>
        </p:txBody>
      </p:sp>
    </p:spTree>
    <p:extLst>
      <p:ext uri="{BB962C8B-B14F-4D97-AF65-F5344CB8AC3E}">
        <p14:creationId xmlns:p14="http://schemas.microsoft.com/office/powerpoint/2010/main" val="2265267083"/>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 was confident that I wanted my research to be of a quantitative nature, I was confident with this type of research as my undergrad dissertation was quantitative. </a:t>
            </a:r>
          </a:p>
          <a:p>
            <a:endParaRPr lang="en-GB" dirty="0"/>
          </a:p>
          <a:p>
            <a:r>
              <a:rPr lang="en-GB" dirty="0"/>
              <a:t>As the Masters course progressed, various research methods were covered, and photo-elicitation spiked my interest. </a:t>
            </a:r>
          </a:p>
          <a:p>
            <a:endParaRPr lang="en-GB" dirty="0"/>
          </a:p>
          <a:p>
            <a:r>
              <a:rPr lang="en-GB" dirty="0"/>
              <a:t>Although I was anxious about completing my dissertation in a method, I wasn’t overly confident with, after discussions with my academic supervisor and weighing up different options, I decided that I would gather my data through focus groups, with semi structured interview questions and utilising the method of photo elicitation. </a:t>
            </a:r>
          </a:p>
          <a:p>
            <a:endParaRPr lang="en-GB" dirty="0"/>
          </a:p>
          <a:p>
            <a:r>
              <a:rPr lang="en-GB" dirty="0"/>
              <a:t>Although I was still anxious about the process, I was excited to challenge myself and come out of my comfort zone. </a:t>
            </a:r>
          </a:p>
        </p:txBody>
      </p:sp>
      <p:sp>
        <p:nvSpPr>
          <p:cNvPr id="4" name="Slide Number Placeholder 3"/>
          <p:cNvSpPr>
            <a:spLocks noGrp="1"/>
          </p:cNvSpPr>
          <p:nvPr>
            <p:ph type="sldNum" sz="quarter" idx="5"/>
          </p:nvPr>
        </p:nvSpPr>
        <p:spPr/>
        <p:txBody>
          <a:bodyPr/>
          <a:lstStyle/>
          <a:p>
            <a:fld id="{94F56ED6-1D06-0241-A092-564F9BC0F274}" type="slidenum">
              <a:rPr lang="en-GB" smtClean="0"/>
              <a:t>47</a:t>
            </a:fld>
            <a:endParaRPr lang="en-GB"/>
          </a:p>
        </p:txBody>
      </p:sp>
    </p:spTree>
    <p:extLst>
      <p:ext uri="{BB962C8B-B14F-4D97-AF65-F5344CB8AC3E}">
        <p14:creationId xmlns:p14="http://schemas.microsoft.com/office/powerpoint/2010/main" val="3176227463"/>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next stage was getting ethical approval, I was confident with gaining approval, however I did underestimate the ethical issues around focus groups, and around recruiting participants who were also work colleagues. </a:t>
            </a:r>
          </a:p>
        </p:txBody>
      </p:sp>
      <p:sp>
        <p:nvSpPr>
          <p:cNvPr id="4" name="Slide Number Placeholder 3"/>
          <p:cNvSpPr>
            <a:spLocks noGrp="1"/>
          </p:cNvSpPr>
          <p:nvPr>
            <p:ph type="sldNum" sz="quarter" idx="5"/>
          </p:nvPr>
        </p:nvSpPr>
        <p:spPr/>
        <p:txBody>
          <a:bodyPr/>
          <a:lstStyle/>
          <a:p>
            <a:fld id="{94F56ED6-1D06-0241-A092-564F9BC0F274}" type="slidenum">
              <a:rPr lang="en-GB" smtClean="0"/>
              <a:t>48</a:t>
            </a:fld>
            <a:endParaRPr lang="en-GB"/>
          </a:p>
        </p:txBody>
      </p:sp>
    </p:spTree>
    <p:extLst>
      <p:ext uri="{BB962C8B-B14F-4D97-AF65-F5344CB8AC3E}">
        <p14:creationId xmlns:p14="http://schemas.microsoft.com/office/powerpoint/2010/main" val="782470663"/>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When it came to recruiting participants this was probably the easiest part of the study, as my participants were work colleagues they seemed more than happy to help. However what I did not expect was how difficult it would be to arrange a time and day where 6-8 people would be free to carry out the focus group, I began to feel like this was going to be impossible and felt deflated. I decided to change things up, and thought I would conduct more focus groups but with less participants, this seemed to get the ball rolling. I really took for granted how time consuming it would be to not only arrange the focus groups but the transcribing of them also. </a:t>
            </a:r>
          </a:p>
          <a:p>
            <a:endParaRPr lang="en-GB" dirty="0"/>
          </a:p>
          <a:p>
            <a:r>
              <a:rPr lang="en-GB" dirty="0"/>
              <a:t>I had no reservations around holding the interviews, this was possibly because I knew the participants, </a:t>
            </a:r>
          </a:p>
        </p:txBody>
      </p:sp>
      <p:sp>
        <p:nvSpPr>
          <p:cNvPr id="4" name="Slide Number Placeholder 3"/>
          <p:cNvSpPr>
            <a:spLocks noGrp="1"/>
          </p:cNvSpPr>
          <p:nvPr>
            <p:ph type="sldNum" sz="quarter" idx="5"/>
          </p:nvPr>
        </p:nvSpPr>
        <p:spPr/>
        <p:txBody>
          <a:bodyPr/>
          <a:lstStyle/>
          <a:p>
            <a:fld id="{94F56ED6-1D06-0241-A092-564F9BC0F274}" type="slidenum">
              <a:rPr lang="en-GB" smtClean="0"/>
              <a:t>49</a:t>
            </a:fld>
            <a:endParaRPr lang="en-GB"/>
          </a:p>
        </p:txBody>
      </p:sp>
    </p:spTree>
    <p:extLst>
      <p:ext uri="{BB962C8B-B14F-4D97-AF65-F5344CB8AC3E}">
        <p14:creationId xmlns:p14="http://schemas.microsoft.com/office/powerpoint/2010/main" val="3917973645"/>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Once all of the focus groups were completed, I feel I became neglectful of my study. I was overwhelmed with juggling a full-time job, home life and academic responsibilities. On top of this a family emergency occurred which resulted in my family having to be moved out of our home and placed in emergency accommodation. It was at this point I went into panic. I didn’t know what to do for the best, I felt if I deferred, I would be letting my self and everyone else around me down. I started to feel like I was failing. </a:t>
            </a:r>
          </a:p>
          <a:p>
            <a:endParaRPr lang="en-GB" dirty="0"/>
          </a:p>
          <a:p>
            <a:r>
              <a:rPr lang="en-GB" dirty="0"/>
              <a:t>I spoke to my supervisor who reassured me that I was where I needed to be, she gave me the options that were available to me. She also game me the confidence that I could do this. </a:t>
            </a:r>
          </a:p>
          <a:p>
            <a:endParaRPr lang="en-GB" dirty="0"/>
          </a:p>
          <a:p>
            <a:r>
              <a:rPr lang="en-GB" dirty="0"/>
              <a:t>I decided that I was continue, I was motivated and pushed through all the obstacles which were put in front of me. </a:t>
            </a:r>
          </a:p>
        </p:txBody>
      </p:sp>
      <p:sp>
        <p:nvSpPr>
          <p:cNvPr id="4" name="Slide Number Placeholder 3"/>
          <p:cNvSpPr>
            <a:spLocks noGrp="1"/>
          </p:cNvSpPr>
          <p:nvPr>
            <p:ph type="sldNum" sz="quarter" idx="5"/>
          </p:nvPr>
        </p:nvSpPr>
        <p:spPr/>
        <p:txBody>
          <a:bodyPr/>
          <a:lstStyle/>
          <a:p>
            <a:fld id="{94F56ED6-1D06-0241-A092-564F9BC0F274}" type="slidenum">
              <a:rPr lang="en-GB" smtClean="0"/>
              <a:t>50</a:t>
            </a:fld>
            <a:endParaRPr lang="en-GB"/>
          </a:p>
        </p:txBody>
      </p:sp>
    </p:spTree>
    <p:extLst>
      <p:ext uri="{BB962C8B-B14F-4D97-AF65-F5344CB8AC3E}">
        <p14:creationId xmlns:p14="http://schemas.microsoft.com/office/powerpoint/2010/main" val="2915213141"/>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whole process there were areas that went well and areas that did not go so well. I was optimistic, confident and passionate, about the topic area, which helped to keep me motivated. </a:t>
            </a:r>
          </a:p>
          <a:p>
            <a:endParaRPr lang="en-GB" dirty="0"/>
          </a:p>
          <a:p>
            <a:r>
              <a:rPr lang="en-GB" dirty="0"/>
              <a:t>But I did struggle with my own self-doubt, and time management. I understand some areas were out of my control, but I did take it for granted that it would be easy to arrange days and times for the focus groups. </a:t>
            </a:r>
          </a:p>
          <a:p>
            <a:endParaRPr lang="en-GB" dirty="0"/>
          </a:p>
        </p:txBody>
      </p:sp>
      <p:sp>
        <p:nvSpPr>
          <p:cNvPr id="4" name="Slide Number Placeholder 3"/>
          <p:cNvSpPr>
            <a:spLocks noGrp="1"/>
          </p:cNvSpPr>
          <p:nvPr>
            <p:ph type="sldNum" sz="quarter" idx="5"/>
          </p:nvPr>
        </p:nvSpPr>
        <p:spPr/>
        <p:txBody>
          <a:bodyPr/>
          <a:lstStyle/>
          <a:p>
            <a:fld id="{94F56ED6-1D06-0241-A092-564F9BC0F274}" type="slidenum">
              <a:rPr lang="en-GB" smtClean="0"/>
              <a:t>51</a:t>
            </a:fld>
            <a:endParaRPr lang="en-GB"/>
          </a:p>
        </p:txBody>
      </p:sp>
    </p:spTree>
    <p:extLst>
      <p:ext uri="{BB962C8B-B14F-4D97-AF65-F5344CB8AC3E}">
        <p14:creationId xmlns:p14="http://schemas.microsoft.com/office/powerpoint/2010/main" val="241668125"/>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 have learnt several lessons throughout the process, firstly I acknowledge that unforeseen circumstances hindered my experience and my progress. Despite not stopping me, it has had an impact. This has shown me the value and importance of prioritising my academic goals, it has also shown me how resilient I am as an individual. </a:t>
            </a:r>
          </a:p>
          <a:p>
            <a:endParaRPr lang="en-GB" dirty="0"/>
          </a:p>
          <a:p>
            <a:r>
              <a:rPr lang="en-GB" dirty="0"/>
              <a:t>If I were to carry out a qualitative study again, I would ensure my time management was on point allow for additional time in recruiting and organising interviews. </a:t>
            </a:r>
          </a:p>
          <a:p>
            <a:endParaRPr lang="en-GB" dirty="0"/>
          </a:p>
          <a:p>
            <a:r>
              <a:rPr lang="en-GB" dirty="0"/>
              <a:t>I feel overall I have done myself proud. </a:t>
            </a:r>
          </a:p>
        </p:txBody>
      </p:sp>
      <p:sp>
        <p:nvSpPr>
          <p:cNvPr id="4" name="Slide Number Placeholder 3"/>
          <p:cNvSpPr>
            <a:spLocks noGrp="1"/>
          </p:cNvSpPr>
          <p:nvPr>
            <p:ph type="sldNum" sz="quarter" idx="5"/>
          </p:nvPr>
        </p:nvSpPr>
        <p:spPr/>
        <p:txBody>
          <a:bodyPr/>
          <a:lstStyle/>
          <a:p>
            <a:fld id="{94F56ED6-1D06-0241-A092-564F9BC0F274}" type="slidenum">
              <a:rPr lang="en-GB" smtClean="0"/>
              <a:t>52</a:t>
            </a:fld>
            <a:endParaRPr lang="en-GB"/>
          </a:p>
        </p:txBody>
      </p:sp>
    </p:spTree>
    <p:extLst>
      <p:ext uri="{BB962C8B-B14F-4D97-AF65-F5344CB8AC3E}">
        <p14:creationId xmlns:p14="http://schemas.microsoft.com/office/powerpoint/2010/main" val="1502949870"/>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Thank you for listening. </a:t>
            </a:r>
          </a:p>
          <a:p>
            <a:endParaRPr lang="en-GB" dirty="0"/>
          </a:p>
          <a:p>
            <a:r>
              <a:rPr lang="en-GB" dirty="0"/>
              <a:t>Any questions</a:t>
            </a:r>
          </a:p>
        </p:txBody>
      </p:sp>
      <p:sp>
        <p:nvSpPr>
          <p:cNvPr id="4" name="Slide Number Placeholder 3"/>
          <p:cNvSpPr>
            <a:spLocks noGrp="1"/>
          </p:cNvSpPr>
          <p:nvPr>
            <p:ph type="sldNum" sz="quarter" idx="5"/>
          </p:nvPr>
        </p:nvSpPr>
        <p:spPr/>
        <p:txBody>
          <a:bodyPr/>
          <a:lstStyle/>
          <a:p>
            <a:fld id="{94F56ED6-1D06-0241-A092-564F9BC0F274}" type="slidenum">
              <a:rPr lang="en-GB" smtClean="0"/>
              <a:t>53</a:t>
            </a:fld>
            <a:endParaRPr lang="en-GB"/>
          </a:p>
        </p:txBody>
      </p:sp>
    </p:spTree>
    <p:extLst>
      <p:ext uri="{BB962C8B-B14F-4D97-AF65-F5344CB8AC3E}">
        <p14:creationId xmlns:p14="http://schemas.microsoft.com/office/powerpoint/2010/main" val="44823436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640AAD-80AF-40E7-BE3F-43D32FC68ED4}"/>
              </a:ext>
            </a:extLst>
          </p:cNvPr>
          <p:cNvSpPr>
            <a:spLocks noGrp="1"/>
          </p:cNvSpPr>
          <p:nvPr>
            <p:ph type="ctrTitle"/>
          </p:nvPr>
        </p:nvSpPr>
        <p:spPr>
          <a:xfrm>
            <a:off x="1524000" y="1122363"/>
            <a:ext cx="9144000" cy="2387600"/>
          </a:xfrm>
        </p:spPr>
        <p:txBody>
          <a:bodyPr anchor="b"/>
          <a:lstStyle>
            <a:lvl1pPr algn="l">
              <a:defRPr sz="6000" b="1" i="0" cap="all" baseline="0"/>
            </a:lvl1pPr>
          </a:lstStyle>
          <a:p>
            <a:r>
              <a:rPr lang="en-US"/>
              <a:t>Click to edit Master title style</a:t>
            </a:r>
          </a:p>
        </p:txBody>
      </p:sp>
      <p:sp>
        <p:nvSpPr>
          <p:cNvPr id="3" name="Subtitle 2">
            <a:extLst>
              <a:ext uri="{FF2B5EF4-FFF2-40B4-BE49-F238E27FC236}">
                <a16:creationId xmlns:a16="http://schemas.microsoft.com/office/drawing/2014/main" id="{EC80FBD9-0977-4B2B-9318-30774BB0947C}"/>
              </a:ext>
            </a:extLst>
          </p:cNvPr>
          <p:cNvSpPr>
            <a:spLocks noGrp="1"/>
          </p:cNvSpPr>
          <p:nvPr>
            <p:ph type="subTitle" idx="1"/>
          </p:nvPr>
        </p:nvSpPr>
        <p:spPr>
          <a:xfrm>
            <a:off x="1524000" y="3602038"/>
            <a:ext cx="9144000" cy="1655762"/>
          </a:xfrm>
        </p:spPr>
        <p:txBody>
          <a:bodyPr/>
          <a:lstStyle>
            <a:lvl1pPr marL="0" indent="0" algn="l">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9CE66DA5-7751-4D3D-B753-58DF3B418763}"/>
              </a:ext>
            </a:extLst>
          </p:cNvPr>
          <p:cNvSpPr>
            <a:spLocks noGrp="1"/>
          </p:cNvSpPr>
          <p:nvPr>
            <p:ph type="dt" sz="half" idx="10"/>
          </p:nvPr>
        </p:nvSpPr>
        <p:spPr/>
        <p:txBody>
          <a:bodyPr/>
          <a:lstStyle/>
          <a:p>
            <a:fld id="{6A4B53A7-3209-46A6-9454-F38EAC8F11E7}" type="datetimeFigureOut">
              <a:rPr lang="en-US" smtClean="0"/>
              <a:t>3/8/25</a:t>
            </a:fld>
            <a:endParaRPr lang="en-US"/>
          </a:p>
        </p:txBody>
      </p:sp>
      <p:sp>
        <p:nvSpPr>
          <p:cNvPr id="5" name="Footer Placeholder 4">
            <a:extLst>
              <a:ext uri="{FF2B5EF4-FFF2-40B4-BE49-F238E27FC236}">
                <a16:creationId xmlns:a16="http://schemas.microsoft.com/office/drawing/2014/main" id="{7F8C2A2A-62DB-40C0-8AE7-CB9B98649BB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401EAA4-F44C-4C1F-B8E3-1A3005300F50}"/>
              </a:ext>
            </a:extLst>
          </p:cNvPr>
          <p:cNvSpPr>
            <a:spLocks noGrp="1"/>
          </p:cNvSpPr>
          <p:nvPr>
            <p:ph type="sldNum" sz="quarter" idx="12"/>
          </p:nvPr>
        </p:nvSpPr>
        <p:spPr/>
        <p:txBody>
          <a:bodyPr/>
          <a:lstStyle/>
          <a:p>
            <a:fld id="{27CE633F-9882-4A5C-83A2-1109D0C73261}" type="slidenum">
              <a:rPr lang="en-US" smtClean="0"/>
              <a:t>‹#›</a:t>
            </a:fld>
            <a:endParaRPr lang="en-US"/>
          </a:p>
        </p:txBody>
      </p:sp>
      <p:cxnSp>
        <p:nvCxnSpPr>
          <p:cNvPr id="11" name="Straight Connector 10">
            <a:extLst>
              <a:ext uri="{FF2B5EF4-FFF2-40B4-BE49-F238E27FC236}">
                <a16:creationId xmlns:a16="http://schemas.microsoft.com/office/drawing/2014/main" id="{D1B787A8-0D67-4B7E-9B48-86BD906AB6B5}"/>
              </a:ext>
            </a:extLst>
          </p:cNvPr>
          <p:cNvCxnSpPr>
            <a:cxnSpLocks/>
          </p:cNvCxnSpPr>
          <p:nvPr/>
        </p:nvCxnSpPr>
        <p:spPr>
          <a:xfrm>
            <a:off x="715890" y="1114050"/>
            <a:ext cx="0" cy="5735637"/>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191343446"/>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96CF8C-1EA0-4E47-AC60-CAC3B80A3C5D}"/>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628CABF8-19D8-4F3C-994F-4D35EC7A2C3E}"/>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97BB2D-4E2C-4490-A2A3-4B68BCC5D2F9}"/>
              </a:ext>
            </a:extLst>
          </p:cNvPr>
          <p:cNvSpPr>
            <a:spLocks noGrp="1"/>
          </p:cNvSpPr>
          <p:nvPr>
            <p:ph type="dt" sz="half" idx="10"/>
          </p:nvPr>
        </p:nvSpPr>
        <p:spPr/>
        <p:txBody>
          <a:bodyPr/>
          <a:lstStyle/>
          <a:p>
            <a:fld id="{6A4B53A7-3209-46A6-9454-F38EAC8F11E7}" type="datetimeFigureOut">
              <a:rPr lang="en-US" smtClean="0"/>
              <a:t>3/8/25</a:t>
            </a:fld>
            <a:endParaRPr lang="en-US"/>
          </a:p>
        </p:txBody>
      </p:sp>
      <p:sp>
        <p:nvSpPr>
          <p:cNvPr id="5" name="Footer Placeholder 4">
            <a:extLst>
              <a:ext uri="{FF2B5EF4-FFF2-40B4-BE49-F238E27FC236}">
                <a16:creationId xmlns:a16="http://schemas.microsoft.com/office/drawing/2014/main" id="{6140F15D-DD72-46D5-BF0F-F506471070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266FD4D-815A-431C-ADEF-DE6F236F617F}"/>
              </a:ext>
            </a:extLst>
          </p:cNvPr>
          <p:cNvSpPr>
            <a:spLocks noGrp="1"/>
          </p:cNvSpPr>
          <p:nvPr>
            <p:ph type="sldNum" sz="quarter" idx="12"/>
          </p:nvPr>
        </p:nvSpPr>
        <p:spPr/>
        <p:txBody>
          <a:bodyPr/>
          <a:lstStyle/>
          <a:p>
            <a:fld id="{27CE633F-9882-4A5C-83A2-1109D0C73261}" type="slidenum">
              <a:rPr lang="en-US" smtClean="0"/>
              <a:t>‹#›</a:t>
            </a:fld>
            <a:endParaRPr lang="en-US"/>
          </a:p>
        </p:txBody>
      </p:sp>
      <p:cxnSp>
        <p:nvCxnSpPr>
          <p:cNvPr id="7" name="Straight Connector 6">
            <a:extLst>
              <a:ext uri="{FF2B5EF4-FFF2-40B4-BE49-F238E27FC236}">
                <a16:creationId xmlns:a16="http://schemas.microsoft.com/office/drawing/2014/main" id="{5C05CAAB-DBA2-4548-AD5F-01BB97FBB207}"/>
              </a:ext>
            </a:extLst>
          </p:cNvPr>
          <p:cNvCxnSpPr>
            <a:cxnSpLocks/>
          </p:cNvCxnSpPr>
          <p:nvPr/>
        </p:nvCxnSpPr>
        <p:spPr>
          <a:xfrm>
            <a:off x="715890" y="356812"/>
            <a:ext cx="0" cy="6492875"/>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381464345"/>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5FC2D1-D3FE-4B37-8740-57444421FDBF}"/>
              </a:ext>
            </a:extLst>
          </p:cNvPr>
          <p:cNvSpPr>
            <a:spLocks noGrp="1"/>
          </p:cNvSpPr>
          <p:nvPr>
            <p:ph type="title"/>
          </p:nvPr>
        </p:nvSpPr>
        <p:spPr>
          <a:xfrm>
            <a:off x="831850" y="1709738"/>
            <a:ext cx="10515600" cy="2852737"/>
          </a:xfrm>
        </p:spPr>
        <p:txBody>
          <a:bodyPr anchor="b"/>
          <a:lstStyle>
            <a:lvl1pPr>
              <a:defRPr sz="6000" b="1" i="0" cap="all" baseline="0"/>
            </a:lvl1pPr>
          </a:lstStyle>
          <a:p>
            <a:r>
              <a:rPr lang="en-US"/>
              <a:t>Click to edit Master title style</a:t>
            </a:r>
          </a:p>
        </p:txBody>
      </p:sp>
      <p:sp>
        <p:nvSpPr>
          <p:cNvPr id="3" name="Text Placeholder 2">
            <a:extLst>
              <a:ext uri="{FF2B5EF4-FFF2-40B4-BE49-F238E27FC236}">
                <a16:creationId xmlns:a16="http://schemas.microsoft.com/office/drawing/2014/main" id="{BA5AF550-086C-426E-A374-85DB39570177}"/>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59A58988-AD39-4AE9-8E6A-0907F0BE2673}"/>
              </a:ext>
            </a:extLst>
          </p:cNvPr>
          <p:cNvSpPr>
            <a:spLocks noGrp="1"/>
          </p:cNvSpPr>
          <p:nvPr>
            <p:ph type="dt" sz="half" idx="10"/>
          </p:nvPr>
        </p:nvSpPr>
        <p:spPr/>
        <p:txBody>
          <a:bodyPr/>
          <a:lstStyle/>
          <a:p>
            <a:fld id="{6A4B53A7-3209-46A6-9454-F38EAC8F11E7}" type="datetimeFigureOut">
              <a:rPr lang="en-US" smtClean="0"/>
              <a:t>3/8/25</a:t>
            </a:fld>
            <a:endParaRPr lang="en-US"/>
          </a:p>
        </p:txBody>
      </p:sp>
      <p:sp>
        <p:nvSpPr>
          <p:cNvPr id="5" name="Footer Placeholder 4">
            <a:extLst>
              <a:ext uri="{FF2B5EF4-FFF2-40B4-BE49-F238E27FC236}">
                <a16:creationId xmlns:a16="http://schemas.microsoft.com/office/drawing/2014/main" id="{1D366319-82EE-408E-819F-8F8E6DBA7A5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F21C8A6-777F-496D-8620-AE52BFC33FC4}"/>
              </a:ext>
            </a:extLst>
          </p:cNvPr>
          <p:cNvSpPr>
            <a:spLocks noGrp="1"/>
          </p:cNvSpPr>
          <p:nvPr>
            <p:ph type="sldNum" sz="quarter" idx="12"/>
          </p:nvPr>
        </p:nvSpPr>
        <p:spPr/>
        <p:txBody>
          <a:bodyPr/>
          <a:lstStyle/>
          <a:p>
            <a:fld id="{27CE633F-9882-4A5C-83A2-1109D0C73261}" type="slidenum">
              <a:rPr lang="en-US" smtClean="0"/>
              <a:t>‹#›</a:t>
            </a:fld>
            <a:endParaRPr lang="en-US"/>
          </a:p>
        </p:txBody>
      </p:sp>
      <p:cxnSp>
        <p:nvCxnSpPr>
          <p:cNvPr id="9" name="Straight Connector 8">
            <a:extLst>
              <a:ext uri="{FF2B5EF4-FFF2-40B4-BE49-F238E27FC236}">
                <a16:creationId xmlns:a16="http://schemas.microsoft.com/office/drawing/2014/main" id="{C031F83B-57A8-4533-981C-D1FFAD2B6B6F}"/>
              </a:ext>
            </a:extLst>
          </p:cNvPr>
          <p:cNvCxnSpPr>
            <a:cxnSpLocks/>
          </p:cNvCxnSpPr>
          <p:nvPr/>
        </p:nvCxnSpPr>
        <p:spPr>
          <a:xfrm>
            <a:off x="715890" y="1701425"/>
            <a:ext cx="0" cy="5148262"/>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705422465"/>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257166-6921-4546-BA2C-99E464681F40}"/>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695B9122-6371-4049-B57A-33DED7DA2F76}"/>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BA14555D-0753-4312-A26B-2338813F9B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03D8FDCB-69DA-4A8F-8B91-5CFF77897C27}"/>
              </a:ext>
            </a:extLst>
          </p:cNvPr>
          <p:cNvSpPr>
            <a:spLocks noGrp="1"/>
          </p:cNvSpPr>
          <p:nvPr>
            <p:ph type="dt" sz="half" idx="10"/>
          </p:nvPr>
        </p:nvSpPr>
        <p:spPr/>
        <p:txBody>
          <a:bodyPr/>
          <a:lstStyle/>
          <a:p>
            <a:fld id="{6A4B53A7-3209-46A6-9454-F38EAC8F11E7}" type="datetimeFigureOut">
              <a:rPr lang="en-US" smtClean="0"/>
              <a:t>3/8/25</a:t>
            </a:fld>
            <a:endParaRPr lang="en-US"/>
          </a:p>
        </p:txBody>
      </p:sp>
      <p:sp>
        <p:nvSpPr>
          <p:cNvPr id="6" name="Footer Placeholder 5">
            <a:extLst>
              <a:ext uri="{FF2B5EF4-FFF2-40B4-BE49-F238E27FC236}">
                <a16:creationId xmlns:a16="http://schemas.microsoft.com/office/drawing/2014/main" id="{91AC8C07-E0D3-4464-AE3C-25730D75C8E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5C2596A6-734E-4AE0-BFB8-3089137BF8E8}"/>
              </a:ext>
            </a:extLst>
          </p:cNvPr>
          <p:cNvSpPr>
            <a:spLocks noGrp="1"/>
          </p:cNvSpPr>
          <p:nvPr>
            <p:ph type="sldNum" sz="quarter" idx="12"/>
          </p:nvPr>
        </p:nvSpPr>
        <p:spPr/>
        <p:txBody>
          <a:bodyPr/>
          <a:lstStyle/>
          <a:p>
            <a:fld id="{27CE633F-9882-4A5C-83A2-1109D0C73261}" type="slidenum">
              <a:rPr lang="en-US" smtClean="0"/>
              <a:t>‹#›</a:t>
            </a:fld>
            <a:endParaRPr lang="en-US"/>
          </a:p>
        </p:txBody>
      </p:sp>
      <p:cxnSp>
        <p:nvCxnSpPr>
          <p:cNvPr id="8" name="Straight Connector 7">
            <a:extLst>
              <a:ext uri="{FF2B5EF4-FFF2-40B4-BE49-F238E27FC236}">
                <a16:creationId xmlns:a16="http://schemas.microsoft.com/office/drawing/2014/main" id="{3FB7E8F4-3FB3-45AB-A381-9093CA95AAEE}"/>
              </a:ext>
            </a:extLst>
          </p:cNvPr>
          <p:cNvCxnSpPr>
            <a:cxnSpLocks/>
          </p:cNvCxnSpPr>
          <p:nvPr/>
        </p:nvCxnSpPr>
        <p:spPr>
          <a:xfrm>
            <a:off x="715890" y="356812"/>
            <a:ext cx="0" cy="6492875"/>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537133353"/>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F057AE-3B3B-4261-B912-BF9EB9A58C36}"/>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72A2D237-A706-4712-90CA-B04517CBBE05}"/>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8DE39CA1-2B6D-427E-9688-9093D5865CB7}"/>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3D53357-616B-47F4-944B-F979FE96635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BD7EA593-3036-4FB5-94B4-D9431DF04871}"/>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E86B3EF2-2C04-480F-A570-14E520DD00DE}"/>
              </a:ext>
            </a:extLst>
          </p:cNvPr>
          <p:cNvSpPr>
            <a:spLocks noGrp="1"/>
          </p:cNvSpPr>
          <p:nvPr>
            <p:ph type="dt" sz="half" idx="10"/>
          </p:nvPr>
        </p:nvSpPr>
        <p:spPr/>
        <p:txBody>
          <a:bodyPr/>
          <a:lstStyle/>
          <a:p>
            <a:fld id="{6A4B53A7-3209-46A6-9454-F38EAC8F11E7}" type="datetimeFigureOut">
              <a:rPr lang="en-US" smtClean="0"/>
              <a:t>3/8/25</a:t>
            </a:fld>
            <a:endParaRPr lang="en-US"/>
          </a:p>
        </p:txBody>
      </p:sp>
      <p:sp>
        <p:nvSpPr>
          <p:cNvPr id="8" name="Footer Placeholder 7">
            <a:extLst>
              <a:ext uri="{FF2B5EF4-FFF2-40B4-BE49-F238E27FC236}">
                <a16:creationId xmlns:a16="http://schemas.microsoft.com/office/drawing/2014/main" id="{1CF5783E-3073-4F4D-8B9C-C5B18DDA5A35}"/>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1A75FE3-6719-4790-AA00-251BC2A6E5AF}"/>
              </a:ext>
            </a:extLst>
          </p:cNvPr>
          <p:cNvSpPr>
            <a:spLocks noGrp="1"/>
          </p:cNvSpPr>
          <p:nvPr>
            <p:ph type="sldNum" sz="quarter" idx="12"/>
          </p:nvPr>
        </p:nvSpPr>
        <p:spPr/>
        <p:txBody>
          <a:bodyPr/>
          <a:lstStyle/>
          <a:p>
            <a:fld id="{27CE633F-9882-4A5C-83A2-1109D0C73261}" type="slidenum">
              <a:rPr lang="en-US" smtClean="0"/>
              <a:t>‹#›</a:t>
            </a:fld>
            <a:endParaRPr lang="en-US"/>
          </a:p>
        </p:txBody>
      </p:sp>
      <p:cxnSp>
        <p:nvCxnSpPr>
          <p:cNvPr id="10" name="Straight Connector 9">
            <a:extLst>
              <a:ext uri="{FF2B5EF4-FFF2-40B4-BE49-F238E27FC236}">
                <a16:creationId xmlns:a16="http://schemas.microsoft.com/office/drawing/2014/main" id="{160F34ED-DA60-4CC2-B735-B0EC5D9FEA35}"/>
              </a:ext>
            </a:extLst>
          </p:cNvPr>
          <p:cNvCxnSpPr>
            <a:cxnSpLocks/>
          </p:cNvCxnSpPr>
          <p:nvPr/>
        </p:nvCxnSpPr>
        <p:spPr>
          <a:xfrm>
            <a:off x="715890" y="356812"/>
            <a:ext cx="0" cy="6492875"/>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693959837"/>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69F227-D21C-48B3-828A-6BFA9585E82F}"/>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DF1DFFF-E5C5-43DF-B71C-7270DB97372C}"/>
              </a:ext>
            </a:extLst>
          </p:cNvPr>
          <p:cNvSpPr>
            <a:spLocks noGrp="1"/>
          </p:cNvSpPr>
          <p:nvPr>
            <p:ph type="dt" sz="half" idx="10"/>
          </p:nvPr>
        </p:nvSpPr>
        <p:spPr/>
        <p:txBody>
          <a:bodyPr/>
          <a:lstStyle/>
          <a:p>
            <a:fld id="{6A4B53A7-3209-46A6-9454-F38EAC8F11E7}" type="datetimeFigureOut">
              <a:rPr lang="en-US" smtClean="0"/>
              <a:t>3/8/25</a:t>
            </a:fld>
            <a:endParaRPr lang="en-US"/>
          </a:p>
        </p:txBody>
      </p:sp>
      <p:sp>
        <p:nvSpPr>
          <p:cNvPr id="4" name="Footer Placeholder 3">
            <a:extLst>
              <a:ext uri="{FF2B5EF4-FFF2-40B4-BE49-F238E27FC236}">
                <a16:creationId xmlns:a16="http://schemas.microsoft.com/office/drawing/2014/main" id="{7EBC03C0-6EB7-4633-967C-12C35768BB58}"/>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30FF4306-91CD-4B7B-8A53-34BE8F997581}"/>
              </a:ext>
            </a:extLst>
          </p:cNvPr>
          <p:cNvSpPr>
            <a:spLocks noGrp="1"/>
          </p:cNvSpPr>
          <p:nvPr>
            <p:ph type="sldNum" sz="quarter" idx="12"/>
          </p:nvPr>
        </p:nvSpPr>
        <p:spPr/>
        <p:txBody>
          <a:bodyPr/>
          <a:lstStyle/>
          <a:p>
            <a:fld id="{27CE633F-9882-4A5C-83A2-1109D0C73261}" type="slidenum">
              <a:rPr lang="en-US" smtClean="0"/>
              <a:t>‹#›</a:t>
            </a:fld>
            <a:endParaRPr lang="en-US"/>
          </a:p>
        </p:txBody>
      </p:sp>
      <p:cxnSp>
        <p:nvCxnSpPr>
          <p:cNvPr id="6" name="Straight Connector 5">
            <a:extLst>
              <a:ext uri="{FF2B5EF4-FFF2-40B4-BE49-F238E27FC236}">
                <a16:creationId xmlns:a16="http://schemas.microsoft.com/office/drawing/2014/main" id="{57596AF9-469C-436D-B7D2-77952EF1825E}"/>
              </a:ext>
            </a:extLst>
          </p:cNvPr>
          <p:cNvCxnSpPr>
            <a:cxnSpLocks/>
          </p:cNvCxnSpPr>
          <p:nvPr/>
        </p:nvCxnSpPr>
        <p:spPr>
          <a:xfrm>
            <a:off x="715890" y="356812"/>
            <a:ext cx="0" cy="6492875"/>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273357071"/>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DFF36D6-399B-43E3-84DD-9FC5119ECCE9}"/>
              </a:ext>
            </a:extLst>
          </p:cNvPr>
          <p:cNvSpPr>
            <a:spLocks noGrp="1"/>
          </p:cNvSpPr>
          <p:nvPr>
            <p:ph type="dt" sz="half" idx="10"/>
          </p:nvPr>
        </p:nvSpPr>
        <p:spPr/>
        <p:txBody>
          <a:bodyPr/>
          <a:lstStyle/>
          <a:p>
            <a:fld id="{6A4B53A7-3209-46A6-9454-F38EAC8F11E7}" type="datetimeFigureOut">
              <a:rPr lang="en-US" smtClean="0"/>
              <a:t>3/8/25</a:t>
            </a:fld>
            <a:endParaRPr lang="en-US"/>
          </a:p>
        </p:txBody>
      </p:sp>
      <p:sp>
        <p:nvSpPr>
          <p:cNvPr id="3" name="Footer Placeholder 2">
            <a:extLst>
              <a:ext uri="{FF2B5EF4-FFF2-40B4-BE49-F238E27FC236}">
                <a16:creationId xmlns:a16="http://schemas.microsoft.com/office/drawing/2014/main" id="{50234AB7-3B85-4028-A500-5A1BDBF45C56}"/>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AC1F40F0-9909-442F-BBA4-409D061ED027}"/>
              </a:ext>
            </a:extLst>
          </p:cNvPr>
          <p:cNvSpPr>
            <a:spLocks noGrp="1"/>
          </p:cNvSpPr>
          <p:nvPr>
            <p:ph type="sldNum" sz="quarter" idx="12"/>
          </p:nvPr>
        </p:nvSpPr>
        <p:spPr/>
        <p:txBody>
          <a:bodyPr/>
          <a:lstStyle/>
          <a:p>
            <a:fld id="{27CE633F-9882-4A5C-83A2-1109D0C73261}" type="slidenum">
              <a:rPr lang="en-US" smtClean="0"/>
              <a:t>‹#›</a:t>
            </a:fld>
            <a:endParaRPr lang="en-US"/>
          </a:p>
        </p:txBody>
      </p:sp>
      <p:cxnSp>
        <p:nvCxnSpPr>
          <p:cNvPr id="5" name="Straight Connector 4">
            <a:extLst>
              <a:ext uri="{FF2B5EF4-FFF2-40B4-BE49-F238E27FC236}">
                <a16:creationId xmlns:a16="http://schemas.microsoft.com/office/drawing/2014/main" id="{353C1207-D1C8-49E3-8837-E2B89D366FAE}"/>
              </a:ext>
            </a:extLst>
          </p:cNvPr>
          <p:cNvCxnSpPr>
            <a:cxnSpLocks/>
          </p:cNvCxnSpPr>
          <p:nvPr/>
        </p:nvCxnSpPr>
        <p:spPr>
          <a:xfrm>
            <a:off x="715890" y="356812"/>
            <a:ext cx="0" cy="6492875"/>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031947064"/>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40F214-646F-4D81-AD12-65628EC987D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4EF71768-C3FA-49EF-99EF-06E6C3B2846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92DA6F24-ED6C-4D12-A9D6-EE37FBD6869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8E6AACE-FAFB-4934-8E3C-AB5B216353D8}"/>
              </a:ext>
            </a:extLst>
          </p:cNvPr>
          <p:cNvSpPr>
            <a:spLocks noGrp="1"/>
          </p:cNvSpPr>
          <p:nvPr>
            <p:ph type="dt" sz="half" idx="10"/>
          </p:nvPr>
        </p:nvSpPr>
        <p:spPr/>
        <p:txBody>
          <a:bodyPr/>
          <a:lstStyle/>
          <a:p>
            <a:fld id="{6A4B53A7-3209-46A6-9454-F38EAC8F11E7}" type="datetimeFigureOut">
              <a:rPr lang="en-US" smtClean="0"/>
              <a:t>3/8/25</a:t>
            </a:fld>
            <a:endParaRPr lang="en-US"/>
          </a:p>
        </p:txBody>
      </p:sp>
      <p:sp>
        <p:nvSpPr>
          <p:cNvPr id="6" name="Footer Placeholder 5">
            <a:extLst>
              <a:ext uri="{FF2B5EF4-FFF2-40B4-BE49-F238E27FC236}">
                <a16:creationId xmlns:a16="http://schemas.microsoft.com/office/drawing/2014/main" id="{181533EA-D0F8-4C79-8721-F190DE2D2D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059BAC9-F101-4394-BBA4-3D21A3497126}"/>
              </a:ext>
            </a:extLst>
          </p:cNvPr>
          <p:cNvSpPr>
            <a:spLocks noGrp="1"/>
          </p:cNvSpPr>
          <p:nvPr>
            <p:ph type="sldNum" sz="quarter" idx="12"/>
          </p:nvPr>
        </p:nvSpPr>
        <p:spPr/>
        <p:txBody>
          <a:bodyPr/>
          <a:lstStyle/>
          <a:p>
            <a:fld id="{27CE633F-9882-4A5C-83A2-1109D0C73261}" type="slidenum">
              <a:rPr lang="en-US" smtClean="0"/>
              <a:t>‹#›</a:t>
            </a:fld>
            <a:endParaRPr lang="en-US"/>
          </a:p>
        </p:txBody>
      </p:sp>
      <p:cxnSp>
        <p:nvCxnSpPr>
          <p:cNvPr id="8" name="Straight Connector 7">
            <a:extLst>
              <a:ext uri="{FF2B5EF4-FFF2-40B4-BE49-F238E27FC236}">
                <a16:creationId xmlns:a16="http://schemas.microsoft.com/office/drawing/2014/main" id="{0F3A79C9-7EDC-44F6-AC48-5DD98A7695AD}"/>
              </a:ext>
            </a:extLst>
          </p:cNvPr>
          <p:cNvCxnSpPr>
            <a:cxnSpLocks/>
          </p:cNvCxnSpPr>
          <p:nvPr/>
        </p:nvCxnSpPr>
        <p:spPr>
          <a:xfrm>
            <a:off x="715890" y="356812"/>
            <a:ext cx="0" cy="6492875"/>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578212030"/>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4CB71F-B6C2-4866-BC97-304F78816E4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C55ED73B-8413-478D-80D7-B78B69763B6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91BDF226-1B94-4D2D-98B3-7B932FB17DA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00C4E9A-CA29-4CCD-ACFA-B29F80FBA163}"/>
              </a:ext>
            </a:extLst>
          </p:cNvPr>
          <p:cNvSpPr>
            <a:spLocks noGrp="1"/>
          </p:cNvSpPr>
          <p:nvPr>
            <p:ph type="dt" sz="half" idx="10"/>
          </p:nvPr>
        </p:nvSpPr>
        <p:spPr/>
        <p:txBody>
          <a:bodyPr/>
          <a:lstStyle/>
          <a:p>
            <a:fld id="{6A4B53A7-3209-46A6-9454-F38EAC8F11E7}" type="datetimeFigureOut">
              <a:rPr lang="en-US" smtClean="0"/>
              <a:t>3/8/25</a:t>
            </a:fld>
            <a:endParaRPr lang="en-US"/>
          </a:p>
        </p:txBody>
      </p:sp>
      <p:sp>
        <p:nvSpPr>
          <p:cNvPr id="6" name="Footer Placeholder 5">
            <a:extLst>
              <a:ext uri="{FF2B5EF4-FFF2-40B4-BE49-F238E27FC236}">
                <a16:creationId xmlns:a16="http://schemas.microsoft.com/office/drawing/2014/main" id="{71A5B7BE-3F1B-4FF3-B1D7-6E39B99D07B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142F18F1-E27E-470E-AE13-4755DEE63A32}"/>
              </a:ext>
            </a:extLst>
          </p:cNvPr>
          <p:cNvSpPr>
            <a:spLocks noGrp="1"/>
          </p:cNvSpPr>
          <p:nvPr>
            <p:ph type="sldNum" sz="quarter" idx="12"/>
          </p:nvPr>
        </p:nvSpPr>
        <p:spPr/>
        <p:txBody>
          <a:bodyPr/>
          <a:lstStyle/>
          <a:p>
            <a:fld id="{27CE633F-9882-4A5C-83A2-1109D0C73261}" type="slidenum">
              <a:rPr lang="en-US" smtClean="0"/>
              <a:t>‹#›</a:t>
            </a:fld>
            <a:endParaRPr lang="en-US"/>
          </a:p>
        </p:txBody>
      </p:sp>
      <p:cxnSp>
        <p:nvCxnSpPr>
          <p:cNvPr id="8" name="Straight Connector 7">
            <a:extLst>
              <a:ext uri="{FF2B5EF4-FFF2-40B4-BE49-F238E27FC236}">
                <a16:creationId xmlns:a16="http://schemas.microsoft.com/office/drawing/2014/main" id="{00F08750-B7F2-4119-B151-68DE77481335}"/>
              </a:ext>
            </a:extLst>
          </p:cNvPr>
          <p:cNvCxnSpPr>
            <a:cxnSpLocks/>
          </p:cNvCxnSpPr>
          <p:nvPr/>
        </p:nvCxnSpPr>
        <p:spPr>
          <a:xfrm>
            <a:off x="715890" y="356812"/>
            <a:ext cx="0" cy="6492875"/>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222884869"/>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6AD429-654B-4F0E-94E9-6FEF8EC67EF3}"/>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768D60B2-06F5-4567-BE1F-BBA5270537BE}"/>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216F6F2-8269-4B80-8EE3-81FEE0F9DFA6}"/>
              </a:ext>
            </a:extLst>
          </p:cNvPr>
          <p:cNvSpPr>
            <a:spLocks noGrp="1"/>
          </p:cNvSpPr>
          <p:nvPr>
            <p:ph type="dt" sz="half" idx="10"/>
          </p:nvPr>
        </p:nvSpPr>
        <p:spPr/>
        <p:txBody>
          <a:bodyPr/>
          <a:lstStyle/>
          <a:p>
            <a:fld id="{6A4B53A7-3209-46A6-9454-F38EAC8F11E7}" type="datetimeFigureOut">
              <a:rPr lang="en-US" smtClean="0"/>
              <a:t>3/8/25</a:t>
            </a:fld>
            <a:endParaRPr lang="en-US"/>
          </a:p>
        </p:txBody>
      </p:sp>
      <p:sp>
        <p:nvSpPr>
          <p:cNvPr id="5" name="Footer Placeholder 4">
            <a:extLst>
              <a:ext uri="{FF2B5EF4-FFF2-40B4-BE49-F238E27FC236}">
                <a16:creationId xmlns:a16="http://schemas.microsoft.com/office/drawing/2014/main" id="{56BC86E4-3EDE-4EB4-B1A3-A1198AADD17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41752B0-ACEC-49EF-8131-FCF35BC5CD35}"/>
              </a:ext>
            </a:extLst>
          </p:cNvPr>
          <p:cNvSpPr>
            <a:spLocks noGrp="1"/>
          </p:cNvSpPr>
          <p:nvPr>
            <p:ph type="sldNum" sz="quarter" idx="12"/>
          </p:nvPr>
        </p:nvSpPr>
        <p:spPr/>
        <p:txBody>
          <a:bodyPr/>
          <a:lstStyle/>
          <a:p>
            <a:fld id="{27CE633F-9882-4A5C-83A2-1109D0C73261}" type="slidenum">
              <a:rPr lang="en-US" smtClean="0"/>
              <a:t>‹#›</a:t>
            </a:fld>
            <a:endParaRPr lang="en-US"/>
          </a:p>
        </p:txBody>
      </p:sp>
      <p:cxnSp>
        <p:nvCxnSpPr>
          <p:cNvPr id="7" name="Straight Connector 6">
            <a:extLst>
              <a:ext uri="{FF2B5EF4-FFF2-40B4-BE49-F238E27FC236}">
                <a16:creationId xmlns:a16="http://schemas.microsoft.com/office/drawing/2014/main" id="{1A0462E3-375D-4E76-8886-69E06985D069}"/>
              </a:ext>
            </a:extLst>
          </p:cNvPr>
          <p:cNvCxnSpPr>
            <a:cxnSpLocks/>
          </p:cNvCxnSpPr>
          <p:nvPr/>
        </p:nvCxnSpPr>
        <p:spPr>
          <a:xfrm>
            <a:off x="715890" y="356812"/>
            <a:ext cx="0" cy="6492875"/>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896289460"/>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423B094-F480-477B-901C-7181F88C076D}"/>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1D052089-A920-4E52-98DC-8A5DC7B0ACCE}"/>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4A074FE-F1B4-421F-A66E-FA351C8F99E9}"/>
              </a:ext>
            </a:extLst>
          </p:cNvPr>
          <p:cNvSpPr>
            <a:spLocks noGrp="1"/>
          </p:cNvSpPr>
          <p:nvPr>
            <p:ph type="dt" sz="half" idx="10"/>
          </p:nvPr>
        </p:nvSpPr>
        <p:spPr/>
        <p:txBody>
          <a:bodyPr/>
          <a:lstStyle/>
          <a:p>
            <a:fld id="{6A4B53A7-3209-46A6-9454-F38EAC8F11E7}" type="datetimeFigureOut">
              <a:rPr lang="en-US" smtClean="0"/>
              <a:t>3/8/25</a:t>
            </a:fld>
            <a:endParaRPr lang="en-US"/>
          </a:p>
        </p:txBody>
      </p:sp>
      <p:sp>
        <p:nvSpPr>
          <p:cNvPr id="5" name="Footer Placeholder 4">
            <a:extLst>
              <a:ext uri="{FF2B5EF4-FFF2-40B4-BE49-F238E27FC236}">
                <a16:creationId xmlns:a16="http://schemas.microsoft.com/office/drawing/2014/main" id="{34D764BA-3AB2-45FD-ABCB-975B3FDDF27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FB3FEF-8252-49FD-82F2-3E5FABC65F9A}"/>
              </a:ext>
            </a:extLst>
          </p:cNvPr>
          <p:cNvSpPr>
            <a:spLocks noGrp="1"/>
          </p:cNvSpPr>
          <p:nvPr>
            <p:ph type="sldNum" sz="quarter" idx="12"/>
          </p:nvPr>
        </p:nvSpPr>
        <p:spPr/>
        <p:txBody>
          <a:bodyPr/>
          <a:lstStyle/>
          <a:p>
            <a:fld id="{27CE633F-9882-4A5C-83A2-1109D0C73261}" type="slidenum">
              <a:rPr lang="en-US" smtClean="0"/>
              <a:t>‹#›</a:t>
            </a:fld>
            <a:endParaRPr lang="en-US"/>
          </a:p>
        </p:txBody>
      </p:sp>
      <p:cxnSp>
        <p:nvCxnSpPr>
          <p:cNvPr id="7" name="Straight Connector 6">
            <a:extLst>
              <a:ext uri="{FF2B5EF4-FFF2-40B4-BE49-F238E27FC236}">
                <a16:creationId xmlns:a16="http://schemas.microsoft.com/office/drawing/2014/main" id="{0AEB5C65-83BB-4EBD-AD22-EDA8489D0F5D}"/>
              </a:ext>
            </a:extLst>
          </p:cNvPr>
          <p:cNvCxnSpPr>
            <a:cxnSpLocks/>
          </p:cNvCxnSpPr>
          <p:nvPr/>
        </p:nvCxnSpPr>
        <p:spPr>
          <a:xfrm flipV="1">
            <a:off x="8313" y="261865"/>
            <a:ext cx="11353802" cy="1"/>
          </a:xfrm>
          <a:prstGeom prst="line">
            <a:avLst/>
          </a:prstGeom>
          <a:ln w="25400" cap="sq">
            <a:gradFill flip="none" rotWithShape="1">
              <a:gsLst>
                <a:gs pos="0">
                  <a:schemeClr val="accent2"/>
                </a:gs>
                <a:gs pos="100000">
                  <a:schemeClr val="accent4"/>
                </a:gs>
              </a:gsLst>
              <a:lin ang="0" scaled="1"/>
              <a:tileRect/>
            </a:gradFill>
            <a:beve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785926416"/>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FDA4224-F4E4-47A4-ACF7-2317493908A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31679907-DC49-4B86-A34C-C97DBC26A938}"/>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5DBC8A0-34FC-4B6E-B42B-A721267D890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b="1" i="0" cap="all" spc="100" baseline="0">
                <a:solidFill>
                  <a:schemeClr val="tx1">
                    <a:tint val="75000"/>
                  </a:schemeClr>
                </a:solidFill>
              </a:defRPr>
            </a:lvl1pPr>
          </a:lstStyle>
          <a:p>
            <a:fld id="{6A4B53A7-3209-46A6-9454-F38EAC8F11E7}" type="datetimeFigureOut">
              <a:rPr lang="en-US" smtClean="0"/>
              <a:pPr/>
              <a:t>3/8/25</a:t>
            </a:fld>
            <a:endParaRPr lang="en-US" dirty="0"/>
          </a:p>
        </p:txBody>
      </p:sp>
      <p:sp>
        <p:nvSpPr>
          <p:cNvPr id="5" name="Footer Placeholder 4">
            <a:extLst>
              <a:ext uri="{FF2B5EF4-FFF2-40B4-BE49-F238E27FC236}">
                <a16:creationId xmlns:a16="http://schemas.microsoft.com/office/drawing/2014/main" id="{609AC0B6-4CC4-4E41-8A4D-F62E17F2857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b="1" i="0" cap="all" spc="100" baseline="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F6C0E9BD-90BD-46AE-8A0D-06796ADB760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b="1" i="0" cap="all" spc="100" baseline="0">
                <a:solidFill>
                  <a:schemeClr val="tx1">
                    <a:tint val="75000"/>
                  </a:schemeClr>
                </a:solidFill>
              </a:defRPr>
            </a:lvl1pPr>
          </a:lstStyle>
          <a:p>
            <a:fld id="{27CE633F-9882-4A5C-83A2-1109D0C73261}" type="slidenum">
              <a:rPr lang="en-US" smtClean="0"/>
              <a:pPr/>
              <a:t>‹#›</a:t>
            </a:fld>
            <a:endParaRPr lang="en-US"/>
          </a:p>
        </p:txBody>
      </p:sp>
    </p:spTree>
    <p:extLst>
      <p:ext uri="{BB962C8B-B14F-4D97-AF65-F5344CB8AC3E}">
        <p14:creationId xmlns:p14="http://schemas.microsoft.com/office/powerpoint/2010/main" val="1610382095"/>
      </p:ext>
    </p:extLst>
  </p:cSld>
  <p:clrMap bg1="lt1" tx1="dk1" bg2="lt2" tx2="dk2" accent1="accent1" accent2="accent2" accent3="accent3" accent4="accent4" accent5="accent5" accent6="accent6" hlink="hlink" folHlink="folHlink"/>
  <p:sldLayoutIdLst>
    <p:sldLayoutId id="2147483701" r:id="rId1"/>
    <p:sldLayoutId id="2147483702" r:id="rId2"/>
    <p:sldLayoutId id="2147483703" r:id="rId3"/>
    <p:sldLayoutId id="2147483704" r:id="rId4"/>
    <p:sldLayoutId id="2147483705" r:id="rId5"/>
    <p:sldLayoutId id="2147483711" r:id="rId6"/>
    <p:sldLayoutId id="2147483706" r:id="rId7"/>
    <p:sldLayoutId id="2147483707" r:id="rId8"/>
    <p:sldLayoutId id="2147483708" r:id="rId9"/>
    <p:sldLayoutId id="2147483710" r:id="rId10"/>
    <p:sldLayoutId id="2147483709" r:id="rId11"/>
  </p:sldLayoutIdLst>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xStyles>
    <p:titleStyle>
      <a:lvl1pPr algn="l" defTabSz="914400" rtl="0" eaLnBrk="1" latinLnBrk="0" hangingPunct="1">
        <a:lnSpc>
          <a:spcPct val="90000"/>
        </a:lnSpc>
        <a:spcBef>
          <a:spcPct val="0"/>
        </a:spcBef>
        <a:buNone/>
        <a:defRPr sz="48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32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4.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5.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6.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8" Type="http://schemas.microsoft.com/office/2007/relationships/diagramDrawing" Target="../diagrams/drawing6.xml"/><Relationship Id="rId3" Type="http://schemas.openxmlformats.org/officeDocument/2006/relationships/image" Target="../media/image8.png"/><Relationship Id="rId7" Type="http://schemas.openxmlformats.org/officeDocument/2006/relationships/diagramColors" Target="../diagrams/colors6.xml"/><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diagramQuickStyle" Target="../diagrams/quickStyle6.xml"/><Relationship Id="rId5" Type="http://schemas.openxmlformats.org/officeDocument/2006/relationships/diagramLayout" Target="../diagrams/layout6.xml"/><Relationship Id="rId4" Type="http://schemas.openxmlformats.org/officeDocument/2006/relationships/diagramData" Target="../diagrams/data6.xml"/></Relationships>
</file>

<file path=ppt/slides/_rels/slide10.xml.rels><?xml version="1.0" encoding="UTF-8" standalone="yes"?>
<Relationships xmlns="http://schemas.openxmlformats.org/package/2006/relationships"><Relationship Id="rId8" Type="http://schemas.microsoft.com/office/2007/relationships/diagramDrawing" Target="../diagrams/drawing7.xml"/><Relationship Id="rId3" Type="http://schemas.openxmlformats.org/officeDocument/2006/relationships/image" Target="../media/image9.png"/><Relationship Id="rId7" Type="http://schemas.openxmlformats.org/officeDocument/2006/relationships/diagramColors" Target="../diagrams/colors7.xml"/><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diagramQuickStyle" Target="../diagrams/quickStyle7.xml"/><Relationship Id="rId5" Type="http://schemas.openxmlformats.org/officeDocument/2006/relationships/diagramLayout" Target="../diagrams/layout7.xml"/><Relationship Id="rId4" Type="http://schemas.openxmlformats.org/officeDocument/2006/relationships/diagramData" Target="../diagrams/data7.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1.xml"/><Relationship Id="rId4" Type="http://schemas.openxmlformats.org/officeDocument/2006/relationships/image" Target="../media/image11.sv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diagramData" Target="../diagrams/data8.xml"/><Relationship Id="rId7" Type="http://schemas.microsoft.com/office/2007/relationships/diagramDrawing" Target="../diagrams/drawing8.xml"/><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diagramColors" Target="../diagrams/colors8.xml"/><Relationship Id="rId5" Type="http://schemas.openxmlformats.org/officeDocument/2006/relationships/diagramQuickStyle" Target="../diagrams/quickStyle8.xml"/><Relationship Id="rId4" Type="http://schemas.openxmlformats.org/officeDocument/2006/relationships/diagramLayout" Target="../diagrams/layout8.xml"/></Relationships>
</file>

<file path=ppt/slides/_rels/slide14.xml.rels><?xml version="1.0" encoding="UTF-8" standalone="yes"?>
<Relationships xmlns="http://schemas.openxmlformats.org/package/2006/relationships"><Relationship Id="rId3" Type="http://schemas.openxmlformats.org/officeDocument/2006/relationships/diagramData" Target="../diagrams/data9.xml"/><Relationship Id="rId7" Type="http://schemas.microsoft.com/office/2007/relationships/diagramDrawing" Target="../diagrams/drawing9.xml"/><Relationship Id="rId2" Type="http://schemas.openxmlformats.org/officeDocument/2006/relationships/notesSlide" Target="../notesSlides/notesSlide14.xml"/><Relationship Id="rId1" Type="http://schemas.openxmlformats.org/officeDocument/2006/relationships/slideLayout" Target="../slideLayouts/slideLayout2.xml"/><Relationship Id="rId6" Type="http://schemas.openxmlformats.org/officeDocument/2006/relationships/diagramColors" Target="../diagrams/colors9.xml"/><Relationship Id="rId5" Type="http://schemas.openxmlformats.org/officeDocument/2006/relationships/diagramQuickStyle" Target="../diagrams/quickStyle9.xml"/><Relationship Id="rId4" Type="http://schemas.openxmlformats.org/officeDocument/2006/relationships/diagramLayout" Target="../diagrams/layout9.xml"/></Relationships>
</file>

<file path=ppt/slides/_rels/slide15.xml.rels><?xml version="1.0" encoding="UTF-8" standalone="yes"?>
<Relationships xmlns="http://schemas.openxmlformats.org/package/2006/relationships"><Relationship Id="rId3" Type="http://schemas.openxmlformats.org/officeDocument/2006/relationships/diagramData" Target="../diagrams/data10.xml"/><Relationship Id="rId7" Type="http://schemas.microsoft.com/office/2007/relationships/diagramDrawing" Target="../diagrams/drawing10.xml"/><Relationship Id="rId2" Type="http://schemas.openxmlformats.org/officeDocument/2006/relationships/notesSlide" Target="../notesSlides/notesSlide15.xml"/><Relationship Id="rId1" Type="http://schemas.openxmlformats.org/officeDocument/2006/relationships/slideLayout" Target="../slideLayouts/slideLayout2.xml"/><Relationship Id="rId6" Type="http://schemas.openxmlformats.org/officeDocument/2006/relationships/diagramColors" Target="../diagrams/colors10.xml"/><Relationship Id="rId5" Type="http://schemas.openxmlformats.org/officeDocument/2006/relationships/diagramQuickStyle" Target="../diagrams/quickStyle10.xml"/><Relationship Id="rId4" Type="http://schemas.openxmlformats.org/officeDocument/2006/relationships/diagramLayout" Target="../diagrams/layout10.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diagramData" Target="../diagrams/data11.xml"/><Relationship Id="rId7" Type="http://schemas.microsoft.com/office/2007/relationships/diagramDrawing" Target="../diagrams/drawing11.xml"/><Relationship Id="rId2" Type="http://schemas.openxmlformats.org/officeDocument/2006/relationships/notesSlide" Target="../notesSlides/notesSlide17.xml"/><Relationship Id="rId1" Type="http://schemas.openxmlformats.org/officeDocument/2006/relationships/slideLayout" Target="../slideLayouts/slideLayout2.xml"/><Relationship Id="rId6" Type="http://schemas.openxmlformats.org/officeDocument/2006/relationships/diagramColors" Target="../diagrams/colors11.xml"/><Relationship Id="rId5" Type="http://schemas.openxmlformats.org/officeDocument/2006/relationships/diagramQuickStyle" Target="../diagrams/quickStyle11.xml"/><Relationship Id="rId4" Type="http://schemas.openxmlformats.org/officeDocument/2006/relationships/diagramLayout" Target="../diagrams/layout11.xml"/></Relationships>
</file>

<file path=ppt/slides/_rels/slide18.xml.rels><?xml version="1.0" encoding="UTF-8" standalone="yes"?>
<Relationships xmlns="http://schemas.openxmlformats.org/package/2006/relationships"><Relationship Id="rId3" Type="http://schemas.openxmlformats.org/officeDocument/2006/relationships/hyperlink" Target="https://www.protrainings.uk/blog/wp-content/uploads/2021/05/Classroom-training.jpg" TargetMode="External"/><Relationship Id="rId2" Type="http://schemas.openxmlformats.org/officeDocument/2006/relationships/notesSlide" Target="../notesSlides/notesSlide18.xml"/><Relationship Id="rId1" Type="http://schemas.openxmlformats.org/officeDocument/2006/relationships/slideLayout" Target="../slideLayouts/slideLayout2.xml"/><Relationship Id="rId4" Type="http://schemas.openxmlformats.org/officeDocument/2006/relationships/image" Target="../media/image12.jpeg"/></Relationships>
</file>

<file path=ppt/slides/_rels/slide19.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diagramData" Target="../diagrams/data12.xml"/><Relationship Id="rId7" Type="http://schemas.microsoft.com/office/2007/relationships/diagramDrawing" Target="../diagrams/drawing12.xml"/><Relationship Id="rId2" Type="http://schemas.openxmlformats.org/officeDocument/2006/relationships/notesSlide" Target="../notesSlides/notesSlide21.xml"/><Relationship Id="rId1" Type="http://schemas.openxmlformats.org/officeDocument/2006/relationships/slideLayout" Target="../slideLayouts/slideLayout2.xml"/><Relationship Id="rId6" Type="http://schemas.openxmlformats.org/officeDocument/2006/relationships/diagramColors" Target="../diagrams/colors12.xml"/><Relationship Id="rId5" Type="http://schemas.openxmlformats.org/officeDocument/2006/relationships/diagramQuickStyle" Target="../diagrams/quickStyle12.xml"/><Relationship Id="rId4" Type="http://schemas.openxmlformats.org/officeDocument/2006/relationships/diagramLayout" Target="../diagrams/layout12.xml"/></Relationships>
</file>

<file path=ppt/slides/_rels/slide22.xml.rels><?xml version="1.0" encoding="UTF-8" standalone="yes"?>
<Relationships xmlns="http://schemas.openxmlformats.org/package/2006/relationships"><Relationship Id="rId3" Type="http://schemas.openxmlformats.org/officeDocument/2006/relationships/diagramData" Target="../diagrams/data13.xml"/><Relationship Id="rId7" Type="http://schemas.microsoft.com/office/2007/relationships/diagramDrawing" Target="../diagrams/drawing13.xml"/><Relationship Id="rId2" Type="http://schemas.openxmlformats.org/officeDocument/2006/relationships/notesSlide" Target="../notesSlides/notesSlide22.xml"/><Relationship Id="rId1" Type="http://schemas.openxmlformats.org/officeDocument/2006/relationships/slideLayout" Target="../slideLayouts/slideLayout2.xml"/><Relationship Id="rId6" Type="http://schemas.openxmlformats.org/officeDocument/2006/relationships/diagramColors" Target="../diagrams/colors13.xml"/><Relationship Id="rId5" Type="http://schemas.openxmlformats.org/officeDocument/2006/relationships/diagramQuickStyle" Target="../diagrams/quickStyle13.xml"/><Relationship Id="rId4" Type="http://schemas.openxmlformats.org/officeDocument/2006/relationships/diagramLayout" Target="../diagrams/layout13.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diagramData" Target="../diagrams/data14.xml"/><Relationship Id="rId7" Type="http://schemas.microsoft.com/office/2007/relationships/diagramDrawing" Target="../diagrams/drawing14.xml"/><Relationship Id="rId2" Type="http://schemas.openxmlformats.org/officeDocument/2006/relationships/notesSlide" Target="../notesSlides/notesSlide24.xml"/><Relationship Id="rId1" Type="http://schemas.openxmlformats.org/officeDocument/2006/relationships/slideLayout" Target="../slideLayouts/slideLayout2.xml"/><Relationship Id="rId6" Type="http://schemas.openxmlformats.org/officeDocument/2006/relationships/diagramColors" Target="../diagrams/colors14.xml"/><Relationship Id="rId5" Type="http://schemas.openxmlformats.org/officeDocument/2006/relationships/diagramQuickStyle" Target="../diagrams/quickStyle14.xml"/><Relationship Id="rId4" Type="http://schemas.openxmlformats.org/officeDocument/2006/relationships/diagramLayout" Target="../diagrams/layout14.xml"/></Relationships>
</file>

<file path=ppt/slides/_rels/slide25.xml.rels><?xml version="1.0" encoding="UTF-8" standalone="yes"?>
<Relationships xmlns="http://schemas.openxmlformats.org/package/2006/relationships"><Relationship Id="rId3" Type="http://schemas.openxmlformats.org/officeDocument/2006/relationships/diagramData" Target="../diagrams/data15.xml"/><Relationship Id="rId7" Type="http://schemas.microsoft.com/office/2007/relationships/diagramDrawing" Target="../diagrams/drawing15.xml"/><Relationship Id="rId2" Type="http://schemas.openxmlformats.org/officeDocument/2006/relationships/notesSlide" Target="../notesSlides/notesSlide25.xml"/><Relationship Id="rId1" Type="http://schemas.openxmlformats.org/officeDocument/2006/relationships/slideLayout" Target="../slideLayouts/slideLayout2.xml"/><Relationship Id="rId6" Type="http://schemas.openxmlformats.org/officeDocument/2006/relationships/diagramColors" Target="../diagrams/colors15.xml"/><Relationship Id="rId5" Type="http://schemas.openxmlformats.org/officeDocument/2006/relationships/diagramQuickStyle" Target="../diagrams/quickStyle15.xml"/><Relationship Id="rId4" Type="http://schemas.openxmlformats.org/officeDocument/2006/relationships/diagramLayout" Target="../diagrams/layout15.xml"/></Relationships>
</file>

<file path=ppt/slides/_rels/slide26.xml.rels><?xml version="1.0" encoding="UTF-8" standalone="yes"?>
<Relationships xmlns="http://schemas.openxmlformats.org/package/2006/relationships"><Relationship Id="rId3" Type="http://schemas.openxmlformats.org/officeDocument/2006/relationships/diagramData" Target="../diagrams/data16.xml"/><Relationship Id="rId7" Type="http://schemas.microsoft.com/office/2007/relationships/diagramDrawing" Target="../diagrams/drawing16.xml"/><Relationship Id="rId2" Type="http://schemas.openxmlformats.org/officeDocument/2006/relationships/notesSlide" Target="../notesSlides/notesSlide26.xml"/><Relationship Id="rId1" Type="http://schemas.openxmlformats.org/officeDocument/2006/relationships/slideLayout" Target="../slideLayouts/slideLayout2.xml"/><Relationship Id="rId6" Type="http://schemas.openxmlformats.org/officeDocument/2006/relationships/diagramColors" Target="../diagrams/colors16.xml"/><Relationship Id="rId5" Type="http://schemas.openxmlformats.org/officeDocument/2006/relationships/diagramQuickStyle" Target="../diagrams/quickStyle16.xml"/><Relationship Id="rId4" Type="http://schemas.openxmlformats.org/officeDocument/2006/relationships/diagramLayout" Target="../diagrams/layout16.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diagramData" Target="../diagrams/data17.xml"/><Relationship Id="rId7" Type="http://schemas.microsoft.com/office/2007/relationships/diagramDrawing" Target="../diagrams/drawing17.xml"/><Relationship Id="rId2" Type="http://schemas.openxmlformats.org/officeDocument/2006/relationships/notesSlide" Target="../notesSlides/notesSlide28.xml"/><Relationship Id="rId1" Type="http://schemas.openxmlformats.org/officeDocument/2006/relationships/slideLayout" Target="../slideLayouts/slideLayout2.xml"/><Relationship Id="rId6" Type="http://schemas.openxmlformats.org/officeDocument/2006/relationships/diagramColors" Target="../diagrams/colors17.xml"/><Relationship Id="rId5" Type="http://schemas.openxmlformats.org/officeDocument/2006/relationships/diagramQuickStyle" Target="../diagrams/quickStyle17.xml"/><Relationship Id="rId4" Type="http://schemas.openxmlformats.org/officeDocument/2006/relationships/diagramLayout" Target="../diagrams/layout17.xml"/></Relationships>
</file>

<file path=ppt/slides/_rels/slide29.xml.rels><?xml version="1.0" encoding="UTF-8" standalone="yes"?>
<Relationships xmlns="http://schemas.openxmlformats.org/package/2006/relationships"><Relationship Id="rId3" Type="http://schemas.openxmlformats.org/officeDocument/2006/relationships/diagramData" Target="../diagrams/data18.xml"/><Relationship Id="rId7" Type="http://schemas.microsoft.com/office/2007/relationships/diagramDrawing" Target="../diagrams/drawing18.xml"/><Relationship Id="rId2" Type="http://schemas.openxmlformats.org/officeDocument/2006/relationships/notesSlide" Target="../notesSlides/notesSlide29.xml"/><Relationship Id="rId1" Type="http://schemas.openxmlformats.org/officeDocument/2006/relationships/slideLayout" Target="../slideLayouts/slideLayout2.xml"/><Relationship Id="rId6" Type="http://schemas.openxmlformats.org/officeDocument/2006/relationships/diagramColors" Target="../diagrams/colors18.xml"/><Relationship Id="rId5" Type="http://schemas.openxmlformats.org/officeDocument/2006/relationships/diagramQuickStyle" Target="../diagrams/quickStyle18.xml"/><Relationship Id="rId4" Type="http://schemas.openxmlformats.org/officeDocument/2006/relationships/diagramLayout" Target="../diagrams/layout18.xml"/></Relationships>
</file>

<file path=ppt/slides/_rels/slide30.xml.rels><?xml version="1.0" encoding="UTF-8" standalone="yes"?>
<Relationships xmlns="http://schemas.openxmlformats.org/package/2006/relationships"><Relationship Id="rId3" Type="http://schemas.openxmlformats.org/officeDocument/2006/relationships/diagramData" Target="../diagrams/data19.xml"/><Relationship Id="rId7" Type="http://schemas.microsoft.com/office/2007/relationships/diagramDrawing" Target="../diagrams/drawing19.xml"/><Relationship Id="rId2" Type="http://schemas.openxmlformats.org/officeDocument/2006/relationships/notesSlide" Target="../notesSlides/notesSlide30.xml"/><Relationship Id="rId1" Type="http://schemas.openxmlformats.org/officeDocument/2006/relationships/slideLayout" Target="../slideLayouts/slideLayout2.xml"/><Relationship Id="rId6" Type="http://schemas.openxmlformats.org/officeDocument/2006/relationships/diagramColors" Target="../diagrams/colors19.xml"/><Relationship Id="rId5" Type="http://schemas.openxmlformats.org/officeDocument/2006/relationships/diagramQuickStyle" Target="../diagrams/quickStyle19.xml"/><Relationship Id="rId4" Type="http://schemas.openxmlformats.org/officeDocument/2006/relationships/diagramLayout" Target="../diagrams/layout19.xml"/></Relationships>
</file>

<file path=ppt/slides/_rels/slide31.xml.rels><?xml version="1.0" encoding="UTF-8" standalone="yes"?>
<Relationships xmlns="http://schemas.openxmlformats.org/package/2006/relationships"><Relationship Id="rId3" Type="http://schemas.openxmlformats.org/officeDocument/2006/relationships/image" Target="../media/image21.jpeg"/><Relationship Id="rId7" Type="http://schemas.openxmlformats.org/officeDocument/2006/relationships/image" Target="../media/image25.png"/><Relationship Id="rId2" Type="http://schemas.openxmlformats.org/officeDocument/2006/relationships/notesSlide" Target="../notesSlides/notesSlide31.xml"/><Relationship Id="rId1" Type="http://schemas.openxmlformats.org/officeDocument/2006/relationships/slideLayout" Target="../slideLayouts/slideLayout2.xml"/><Relationship Id="rId6" Type="http://schemas.openxmlformats.org/officeDocument/2006/relationships/image" Target="../media/image24.png"/><Relationship Id="rId5" Type="http://schemas.openxmlformats.org/officeDocument/2006/relationships/image" Target="../media/image23.png"/><Relationship Id="rId4" Type="http://schemas.openxmlformats.org/officeDocument/2006/relationships/image" Target="../media/image22.png"/></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diagramData" Target="../diagrams/data20.xml"/><Relationship Id="rId7" Type="http://schemas.microsoft.com/office/2007/relationships/diagramDrawing" Target="../diagrams/drawing20.xml"/><Relationship Id="rId2" Type="http://schemas.openxmlformats.org/officeDocument/2006/relationships/notesSlide" Target="../notesSlides/notesSlide35.xml"/><Relationship Id="rId1" Type="http://schemas.openxmlformats.org/officeDocument/2006/relationships/slideLayout" Target="../slideLayouts/slideLayout2.xml"/><Relationship Id="rId6" Type="http://schemas.openxmlformats.org/officeDocument/2006/relationships/diagramColors" Target="../diagrams/colors20.xml"/><Relationship Id="rId5" Type="http://schemas.openxmlformats.org/officeDocument/2006/relationships/diagramQuickStyle" Target="../diagrams/quickStyle20.xml"/><Relationship Id="rId4" Type="http://schemas.openxmlformats.org/officeDocument/2006/relationships/diagramLayout" Target="../diagrams/layout20.xml"/></Relationships>
</file>

<file path=ppt/slides/_rels/slide36.xml.rels><?xml version="1.0" encoding="UTF-8" standalone="yes"?>
<Relationships xmlns="http://schemas.openxmlformats.org/package/2006/relationships"><Relationship Id="rId3" Type="http://schemas.openxmlformats.org/officeDocument/2006/relationships/diagramData" Target="../diagrams/data21.xml"/><Relationship Id="rId7" Type="http://schemas.microsoft.com/office/2007/relationships/diagramDrawing" Target="../diagrams/drawing21.xml"/><Relationship Id="rId2" Type="http://schemas.openxmlformats.org/officeDocument/2006/relationships/notesSlide" Target="../notesSlides/notesSlide36.xml"/><Relationship Id="rId1" Type="http://schemas.openxmlformats.org/officeDocument/2006/relationships/slideLayout" Target="../slideLayouts/slideLayout2.xml"/><Relationship Id="rId6" Type="http://schemas.openxmlformats.org/officeDocument/2006/relationships/diagramColors" Target="../diagrams/colors21.xml"/><Relationship Id="rId5" Type="http://schemas.openxmlformats.org/officeDocument/2006/relationships/diagramQuickStyle" Target="../diagrams/quickStyle21.xml"/><Relationship Id="rId4" Type="http://schemas.openxmlformats.org/officeDocument/2006/relationships/diagramLayout" Target="../diagrams/layout21.xml"/></Relationships>
</file>

<file path=ppt/slides/_rels/slide37.xml.rels><?xml version="1.0" encoding="UTF-8" standalone="yes"?>
<Relationships xmlns="http://schemas.openxmlformats.org/package/2006/relationships"><Relationship Id="rId3" Type="http://schemas.openxmlformats.org/officeDocument/2006/relationships/diagramData" Target="../diagrams/data22.xml"/><Relationship Id="rId7" Type="http://schemas.microsoft.com/office/2007/relationships/diagramDrawing" Target="../diagrams/drawing22.xml"/><Relationship Id="rId2" Type="http://schemas.openxmlformats.org/officeDocument/2006/relationships/notesSlide" Target="../notesSlides/notesSlide37.xml"/><Relationship Id="rId1" Type="http://schemas.openxmlformats.org/officeDocument/2006/relationships/slideLayout" Target="../slideLayouts/slideLayout2.xml"/><Relationship Id="rId6" Type="http://schemas.openxmlformats.org/officeDocument/2006/relationships/diagramColors" Target="../diagrams/colors22.xml"/><Relationship Id="rId5" Type="http://schemas.openxmlformats.org/officeDocument/2006/relationships/diagramQuickStyle" Target="../diagrams/quickStyle22.xml"/><Relationship Id="rId4" Type="http://schemas.openxmlformats.org/officeDocument/2006/relationships/diagramLayout" Target="../diagrams/layout22.xml"/></Relationships>
</file>

<file path=ppt/slides/_rels/slide38.xml.rels><?xml version="1.0" encoding="UTF-8" standalone="yes"?>
<Relationships xmlns="http://schemas.openxmlformats.org/package/2006/relationships"><Relationship Id="rId3" Type="http://schemas.openxmlformats.org/officeDocument/2006/relationships/diagramData" Target="../diagrams/data23.xml"/><Relationship Id="rId7" Type="http://schemas.microsoft.com/office/2007/relationships/diagramDrawing" Target="../diagrams/drawing23.xml"/><Relationship Id="rId2" Type="http://schemas.openxmlformats.org/officeDocument/2006/relationships/notesSlide" Target="../notesSlides/notesSlide38.xml"/><Relationship Id="rId1" Type="http://schemas.openxmlformats.org/officeDocument/2006/relationships/slideLayout" Target="../slideLayouts/slideLayout2.xml"/><Relationship Id="rId6" Type="http://schemas.openxmlformats.org/officeDocument/2006/relationships/diagramColors" Target="../diagrams/colors23.xml"/><Relationship Id="rId5" Type="http://schemas.openxmlformats.org/officeDocument/2006/relationships/diagramQuickStyle" Target="../diagrams/quickStyle23.xml"/><Relationship Id="rId4" Type="http://schemas.openxmlformats.org/officeDocument/2006/relationships/diagramLayout" Target="../diagrams/layout23.xml"/></Relationships>
</file>

<file path=ppt/slides/_rels/slide39.xml.rels><?xml version="1.0" encoding="UTF-8" standalone="yes"?>
<Relationships xmlns="http://schemas.openxmlformats.org/package/2006/relationships"><Relationship Id="rId3" Type="http://schemas.openxmlformats.org/officeDocument/2006/relationships/diagramData" Target="../diagrams/data24.xml"/><Relationship Id="rId7" Type="http://schemas.microsoft.com/office/2007/relationships/diagramDrawing" Target="../diagrams/drawing24.xml"/><Relationship Id="rId2" Type="http://schemas.openxmlformats.org/officeDocument/2006/relationships/notesSlide" Target="../notesSlides/notesSlide39.xml"/><Relationship Id="rId1" Type="http://schemas.openxmlformats.org/officeDocument/2006/relationships/slideLayout" Target="../slideLayouts/slideLayout2.xml"/><Relationship Id="rId6" Type="http://schemas.openxmlformats.org/officeDocument/2006/relationships/diagramColors" Target="../diagrams/colors24.xml"/><Relationship Id="rId5" Type="http://schemas.openxmlformats.org/officeDocument/2006/relationships/diagramQuickStyle" Target="../diagrams/quickStyle24.xml"/><Relationship Id="rId4" Type="http://schemas.openxmlformats.org/officeDocument/2006/relationships/diagramLayout" Target="../diagrams/layout24.xml"/></Relationships>
</file>

<file path=ppt/slides/_rels/slide40.xml.rels><?xml version="1.0" encoding="UTF-8" standalone="yes"?>
<Relationships xmlns="http://schemas.openxmlformats.org/package/2006/relationships"><Relationship Id="rId3" Type="http://schemas.openxmlformats.org/officeDocument/2006/relationships/diagramData" Target="../diagrams/data25.xml"/><Relationship Id="rId7" Type="http://schemas.microsoft.com/office/2007/relationships/diagramDrawing" Target="../diagrams/drawing25.xml"/><Relationship Id="rId2" Type="http://schemas.openxmlformats.org/officeDocument/2006/relationships/notesSlide" Target="../notesSlides/notesSlide40.xml"/><Relationship Id="rId1" Type="http://schemas.openxmlformats.org/officeDocument/2006/relationships/slideLayout" Target="../slideLayouts/slideLayout2.xml"/><Relationship Id="rId6" Type="http://schemas.openxmlformats.org/officeDocument/2006/relationships/diagramColors" Target="../diagrams/colors25.xml"/><Relationship Id="rId5" Type="http://schemas.openxmlformats.org/officeDocument/2006/relationships/diagramQuickStyle" Target="../diagrams/quickStyle25.xml"/><Relationship Id="rId4" Type="http://schemas.openxmlformats.org/officeDocument/2006/relationships/diagramLayout" Target="../diagrams/layout25.xml"/></Relationships>
</file>

<file path=ppt/slides/_rels/slide41.xml.rels><?xml version="1.0" encoding="UTF-8" standalone="yes"?>
<Relationships xmlns="http://schemas.openxmlformats.org/package/2006/relationships"><Relationship Id="rId3" Type="http://schemas.openxmlformats.org/officeDocument/2006/relationships/diagramData" Target="../diagrams/data26.xml"/><Relationship Id="rId7" Type="http://schemas.microsoft.com/office/2007/relationships/diagramDrawing" Target="../diagrams/drawing26.xml"/><Relationship Id="rId2" Type="http://schemas.openxmlformats.org/officeDocument/2006/relationships/notesSlide" Target="../notesSlides/notesSlide41.xml"/><Relationship Id="rId1" Type="http://schemas.openxmlformats.org/officeDocument/2006/relationships/slideLayout" Target="../slideLayouts/slideLayout2.xml"/><Relationship Id="rId6" Type="http://schemas.openxmlformats.org/officeDocument/2006/relationships/diagramColors" Target="../diagrams/colors26.xml"/><Relationship Id="rId5" Type="http://schemas.openxmlformats.org/officeDocument/2006/relationships/diagramQuickStyle" Target="../diagrams/quickStyle26.xml"/><Relationship Id="rId4" Type="http://schemas.openxmlformats.org/officeDocument/2006/relationships/diagramLayout" Target="../diagrams/layout26.xml"/></Relationships>
</file>

<file path=ppt/slides/_rels/slide42.xml.rels><?xml version="1.0" encoding="UTF-8" standalone="yes"?>
<Relationships xmlns="http://schemas.openxmlformats.org/package/2006/relationships"><Relationship Id="rId3" Type="http://schemas.openxmlformats.org/officeDocument/2006/relationships/diagramData" Target="../diagrams/data27.xml"/><Relationship Id="rId7" Type="http://schemas.microsoft.com/office/2007/relationships/diagramDrawing" Target="../diagrams/drawing27.xml"/><Relationship Id="rId2" Type="http://schemas.openxmlformats.org/officeDocument/2006/relationships/notesSlide" Target="../notesSlides/notesSlide42.xml"/><Relationship Id="rId1" Type="http://schemas.openxmlformats.org/officeDocument/2006/relationships/slideLayout" Target="../slideLayouts/slideLayout2.xml"/><Relationship Id="rId6" Type="http://schemas.openxmlformats.org/officeDocument/2006/relationships/diagramColors" Target="../diagrams/colors27.xml"/><Relationship Id="rId5" Type="http://schemas.openxmlformats.org/officeDocument/2006/relationships/diagramQuickStyle" Target="../diagrams/quickStyle27.xml"/><Relationship Id="rId4" Type="http://schemas.openxmlformats.org/officeDocument/2006/relationships/diagramLayout" Target="../diagrams/layout27.xml"/></Relationships>
</file>

<file path=ppt/slides/_rels/slide43.xml.rels><?xml version="1.0" encoding="UTF-8" standalone="yes"?>
<Relationships xmlns="http://schemas.openxmlformats.org/package/2006/relationships"><Relationship Id="rId3" Type="http://schemas.openxmlformats.org/officeDocument/2006/relationships/diagramData" Target="../diagrams/data28.xml"/><Relationship Id="rId7" Type="http://schemas.microsoft.com/office/2007/relationships/diagramDrawing" Target="../diagrams/drawing28.xml"/><Relationship Id="rId2" Type="http://schemas.openxmlformats.org/officeDocument/2006/relationships/notesSlide" Target="../notesSlides/notesSlide43.xml"/><Relationship Id="rId1" Type="http://schemas.openxmlformats.org/officeDocument/2006/relationships/slideLayout" Target="../slideLayouts/slideLayout2.xml"/><Relationship Id="rId6" Type="http://schemas.openxmlformats.org/officeDocument/2006/relationships/diagramColors" Target="../diagrams/colors28.xml"/><Relationship Id="rId5" Type="http://schemas.openxmlformats.org/officeDocument/2006/relationships/diagramQuickStyle" Target="../diagrams/quickStyle28.xml"/><Relationship Id="rId4" Type="http://schemas.openxmlformats.org/officeDocument/2006/relationships/diagramLayout" Target="../diagrams/layout28.xml"/></Relationships>
</file>

<file path=ppt/slides/_rels/slide44.xml.rels><?xml version="1.0" encoding="UTF-8" standalone="yes"?>
<Relationships xmlns="http://schemas.openxmlformats.org/package/2006/relationships"><Relationship Id="rId3" Type="http://schemas.openxmlformats.org/officeDocument/2006/relationships/diagramData" Target="../diagrams/data29.xml"/><Relationship Id="rId7" Type="http://schemas.microsoft.com/office/2007/relationships/diagramDrawing" Target="../diagrams/drawing29.xml"/><Relationship Id="rId2" Type="http://schemas.openxmlformats.org/officeDocument/2006/relationships/notesSlide" Target="../notesSlides/notesSlide44.xml"/><Relationship Id="rId1" Type="http://schemas.openxmlformats.org/officeDocument/2006/relationships/slideLayout" Target="../slideLayouts/slideLayout2.xml"/><Relationship Id="rId6" Type="http://schemas.openxmlformats.org/officeDocument/2006/relationships/diagramColors" Target="../diagrams/colors29.xml"/><Relationship Id="rId5" Type="http://schemas.openxmlformats.org/officeDocument/2006/relationships/diagramQuickStyle" Target="../diagrams/quickStyle29.xml"/><Relationship Id="rId4" Type="http://schemas.openxmlformats.org/officeDocument/2006/relationships/diagramLayout" Target="../diagrams/layout29.xml"/></Relationships>
</file>

<file path=ppt/slides/_rels/slide45.xml.rels><?xml version="1.0" encoding="UTF-8" standalone="yes"?>
<Relationships xmlns="http://schemas.openxmlformats.org/package/2006/relationships"><Relationship Id="rId3" Type="http://schemas.openxmlformats.org/officeDocument/2006/relationships/diagramData" Target="../diagrams/data30.xml"/><Relationship Id="rId7" Type="http://schemas.microsoft.com/office/2007/relationships/diagramDrawing" Target="../diagrams/drawing30.xml"/><Relationship Id="rId2" Type="http://schemas.openxmlformats.org/officeDocument/2006/relationships/notesSlide" Target="../notesSlides/notesSlide45.xml"/><Relationship Id="rId1" Type="http://schemas.openxmlformats.org/officeDocument/2006/relationships/slideLayout" Target="../slideLayouts/slideLayout2.xml"/><Relationship Id="rId6" Type="http://schemas.openxmlformats.org/officeDocument/2006/relationships/diagramColors" Target="../diagrams/colors30.xml"/><Relationship Id="rId5" Type="http://schemas.openxmlformats.org/officeDocument/2006/relationships/diagramQuickStyle" Target="../diagrams/quickStyle30.xml"/><Relationship Id="rId4" Type="http://schemas.openxmlformats.org/officeDocument/2006/relationships/diagramLayout" Target="../diagrams/layout30.xml"/></Relationships>
</file>

<file path=ppt/slides/_rels/slide46.xml.rels><?xml version="1.0" encoding="UTF-8" standalone="yes"?>
<Relationships xmlns="http://schemas.openxmlformats.org/package/2006/relationships"><Relationship Id="rId8" Type="http://schemas.openxmlformats.org/officeDocument/2006/relationships/image" Target="../media/image45.svg"/><Relationship Id="rId3" Type="http://schemas.openxmlformats.org/officeDocument/2006/relationships/image" Target="../media/image40.png"/><Relationship Id="rId7" Type="http://schemas.openxmlformats.org/officeDocument/2006/relationships/image" Target="../media/image44.png"/><Relationship Id="rId2" Type="http://schemas.openxmlformats.org/officeDocument/2006/relationships/notesSlide" Target="../notesSlides/notesSlide46.xml"/><Relationship Id="rId1" Type="http://schemas.openxmlformats.org/officeDocument/2006/relationships/slideLayout" Target="../slideLayouts/slideLayout2.xml"/><Relationship Id="rId6" Type="http://schemas.openxmlformats.org/officeDocument/2006/relationships/image" Target="../media/image43.svg"/><Relationship Id="rId5" Type="http://schemas.openxmlformats.org/officeDocument/2006/relationships/image" Target="../media/image42.png"/><Relationship Id="rId4" Type="http://schemas.openxmlformats.org/officeDocument/2006/relationships/image" Target="../media/image41.svg"/><Relationship Id="rId9" Type="http://schemas.openxmlformats.org/officeDocument/2006/relationships/image" Target="../media/image46.jpeg"/></Relationships>
</file>

<file path=ppt/slides/_rels/slide47.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notesSlide" Target="../notesSlides/notesSlide47.xm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notesSlide" Target="../notesSlides/notesSlide48.xml"/><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notesSlide" Target="../notesSlides/notesSlide49.xml"/><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3" Type="http://schemas.openxmlformats.org/officeDocument/2006/relationships/image" Target="../media/image50.jpeg"/><Relationship Id="rId2" Type="http://schemas.openxmlformats.org/officeDocument/2006/relationships/notesSlide" Target="../notesSlides/notesSlide50.xml"/><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8" Type="http://schemas.microsoft.com/office/2007/relationships/diagramDrawing" Target="../diagrams/drawing31.xml"/><Relationship Id="rId3" Type="http://schemas.openxmlformats.org/officeDocument/2006/relationships/image" Target="../media/image51.jpeg"/><Relationship Id="rId7" Type="http://schemas.openxmlformats.org/officeDocument/2006/relationships/diagramColors" Target="../diagrams/colors31.xml"/><Relationship Id="rId2" Type="http://schemas.openxmlformats.org/officeDocument/2006/relationships/notesSlide" Target="../notesSlides/notesSlide51.xml"/><Relationship Id="rId1" Type="http://schemas.openxmlformats.org/officeDocument/2006/relationships/slideLayout" Target="../slideLayouts/slideLayout2.xml"/><Relationship Id="rId6" Type="http://schemas.openxmlformats.org/officeDocument/2006/relationships/diagramQuickStyle" Target="../diagrams/quickStyle31.xml"/><Relationship Id="rId5" Type="http://schemas.openxmlformats.org/officeDocument/2006/relationships/diagramLayout" Target="../diagrams/layout31.xml"/><Relationship Id="rId4" Type="http://schemas.openxmlformats.org/officeDocument/2006/relationships/diagramData" Target="../diagrams/data31.xml"/></Relationships>
</file>

<file path=ppt/slides/_rels/slide52.xml.rels><?xml version="1.0" encoding="UTF-8" standalone="yes"?>
<Relationships xmlns="http://schemas.openxmlformats.org/package/2006/relationships"><Relationship Id="rId3" Type="http://schemas.openxmlformats.org/officeDocument/2006/relationships/image" Target="../media/image60.png"/><Relationship Id="rId2" Type="http://schemas.openxmlformats.org/officeDocument/2006/relationships/notesSlide" Target="../notesSlides/notesSlide52.xml"/><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3" Type="http://schemas.openxmlformats.org/officeDocument/2006/relationships/image" Target="../media/image61.jpeg"/><Relationship Id="rId2" Type="http://schemas.openxmlformats.org/officeDocument/2006/relationships/notesSlide" Target="../notesSlides/notesSlide53.xml"/><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hyperlink" Target="https://uowtsd-my.sharepoint.com/:w:/g/personal/2000277_student_uwtsd_ac_uk/EWHIyC3F-MZAgeg_lkuhWicB_02znybj4bSyZibz7XG-zg"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7" name="Rectangle 36">
            <a:extLst>
              <a:ext uri="{FF2B5EF4-FFF2-40B4-BE49-F238E27FC236}">
                <a16:creationId xmlns:a16="http://schemas.microsoft.com/office/drawing/2014/main" id="{8F9CBE3F-79A8-4F8F-88D9-DAD03D0D281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gradFill flip="none" rotWithShape="1">
            <a:gsLst>
              <a:gs pos="100000">
                <a:schemeClr val="accent4"/>
              </a:gs>
              <a:gs pos="0">
                <a:schemeClr val="accent2"/>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20B907D-CE8C-7D88-2221-38B2EF0CCC0E}"/>
              </a:ext>
            </a:extLst>
          </p:cNvPr>
          <p:cNvSpPr>
            <a:spLocks noGrp="1"/>
          </p:cNvSpPr>
          <p:nvPr>
            <p:ph type="ctrTitle"/>
          </p:nvPr>
        </p:nvSpPr>
        <p:spPr>
          <a:xfrm>
            <a:off x="1522030" y="1209220"/>
            <a:ext cx="9147940" cy="2337238"/>
          </a:xfrm>
        </p:spPr>
        <p:txBody>
          <a:bodyPr anchor="b">
            <a:normAutofit/>
          </a:bodyPr>
          <a:lstStyle/>
          <a:p>
            <a:pPr algn="ctr"/>
            <a:r>
              <a:rPr lang="en-GB" sz="2400" kern="100">
                <a:solidFill>
                  <a:schemeClr val="bg1"/>
                </a:solidFill>
                <a:effectLst/>
                <a:latin typeface="Arial" panose="020B0604020202020204" pitchFamily="34" charset="0"/>
                <a:ea typeface="Aptos" panose="020B0004020202020204" pitchFamily="34" charset="0"/>
                <a:cs typeface="Times New Roman" panose="02020603050405020304" pitchFamily="18" charset="0"/>
              </a:rPr>
              <a:t>A systematic review of qualitative studies of experiences of support workers supporting individuals with complex needs and challenging behaviour.</a:t>
            </a:r>
            <a:br>
              <a:rPr lang="en-GB" sz="2400" kern="100">
                <a:solidFill>
                  <a:schemeClr val="bg1"/>
                </a:solidFill>
                <a:effectLst/>
                <a:latin typeface="Aptos" panose="020B0004020202020204" pitchFamily="34" charset="0"/>
                <a:ea typeface="Aptos" panose="020B0004020202020204" pitchFamily="34" charset="0"/>
                <a:cs typeface="Times New Roman" panose="02020603050405020304" pitchFamily="18" charset="0"/>
              </a:rPr>
            </a:br>
            <a:endParaRPr lang="en-GB" sz="2400">
              <a:solidFill>
                <a:schemeClr val="bg1"/>
              </a:solidFill>
            </a:endParaRPr>
          </a:p>
        </p:txBody>
      </p:sp>
      <p:sp>
        <p:nvSpPr>
          <p:cNvPr id="39" name="Graphic 22">
            <a:extLst>
              <a:ext uri="{FF2B5EF4-FFF2-40B4-BE49-F238E27FC236}">
                <a16:creationId xmlns:a16="http://schemas.microsoft.com/office/drawing/2014/main" id="{508BEF50-7B1E-49A4-BC19-5F4F1D755E6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261869" y="2383077"/>
            <a:ext cx="151536" cy="151536"/>
          </a:xfrm>
          <a:custGeom>
            <a:avLst/>
            <a:gdLst>
              <a:gd name="connsiteX0" fmla="*/ 141251 w 151536"/>
              <a:gd name="connsiteY0" fmla="*/ 65483 h 151536"/>
              <a:gd name="connsiteX1" fmla="*/ 86053 w 151536"/>
              <a:gd name="connsiteY1" fmla="*/ 65483 h 151536"/>
              <a:gd name="connsiteX2" fmla="*/ 86053 w 151536"/>
              <a:gd name="connsiteY2" fmla="*/ 10285 h 151536"/>
              <a:gd name="connsiteX3" fmla="*/ 75768 w 151536"/>
              <a:gd name="connsiteY3" fmla="*/ 0 h 151536"/>
              <a:gd name="connsiteX4" fmla="*/ 65483 w 151536"/>
              <a:gd name="connsiteY4" fmla="*/ 10285 h 151536"/>
              <a:gd name="connsiteX5" fmla="*/ 65483 w 151536"/>
              <a:gd name="connsiteY5" fmla="*/ 65483 h 151536"/>
              <a:gd name="connsiteX6" fmla="*/ 10285 w 151536"/>
              <a:gd name="connsiteY6" fmla="*/ 65483 h 151536"/>
              <a:gd name="connsiteX7" fmla="*/ 0 w 151536"/>
              <a:gd name="connsiteY7" fmla="*/ 75768 h 151536"/>
              <a:gd name="connsiteX8" fmla="*/ 10285 w 151536"/>
              <a:gd name="connsiteY8" fmla="*/ 86053 h 151536"/>
              <a:gd name="connsiteX9" fmla="*/ 65483 w 151536"/>
              <a:gd name="connsiteY9" fmla="*/ 86053 h 151536"/>
              <a:gd name="connsiteX10" fmla="*/ 65483 w 151536"/>
              <a:gd name="connsiteY10" fmla="*/ 141251 h 151536"/>
              <a:gd name="connsiteX11" fmla="*/ 75768 w 151536"/>
              <a:gd name="connsiteY11" fmla="*/ 151536 h 151536"/>
              <a:gd name="connsiteX12" fmla="*/ 86053 w 151536"/>
              <a:gd name="connsiteY12" fmla="*/ 141251 h 151536"/>
              <a:gd name="connsiteX13" fmla="*/ 86053 w 151536"/>
              <a:gd name="connsiteY13" fmla="*/ 86053 h 151536"/>
              <a:gd name="connsiteX14" fmla="*/ 141251 w 151536"/>
              <a:gd name="connsiteY14" fmla="*/ 86053 h 151536"/>
              <a:gd name="connsiteX15" fmla="*/ 151536 w 151536"/>
              <a:gd name="connsiteY15" fmla="*/ 75768 h 151536"/>
              <a:gd name="connsiteX16" fmla="*/ 141251 w 151536"/>
              <a:gd name="connsiteY16" fmla="*/ 65483 h 1515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51536" h="151536">
                <a:moveTo>
                  <a:pt x="141251" y="65483"/>
                </a:moveTo>
                <a:lnTo>
                  <a:pt x="86053" y="65483"/>
                </a:lnTo>
                <a:lnTo>
                  <a:pt x="86053" y="10285"/>
                </a:lnTo>
                <a:cubicBezTo>
                  <a:pt x="86053" y="4605"/>
                  <a:pt x="81448" y="0"/>
                  <a:pt x="75768" y="0"/>
                </a:cubicBezTo>
                <a:cubicBezTo>
                  <a:pt x="70088" y="0"/>
                  <a:pt x="65483" y="4605"/>
                  <a:pt x="65483" y="10285"/>
                </a:cubicBezTo>
                <a:lnTo>
                  <a:pt x="65483" y="65483"/>
                </a:lnTo>
                <a:lnTo>
                  <a:pt x="10285" y="65483"/>
                </a:lnTo>
                <a:cubicBezTo>
                  <a:pt x="4605" y="65483"/>
                  <a:pt x="0" y="70088"/>
                  <a:pt x="0" y="75768"/>
                </a:cubicBezTo>
                <a:cubicBezTo>
                  <a:pt x="0" y="81448"/>
                  <a:pt x="4605" y="86053"/>
                  <a:pt x="10285" y="86053"/>
                </a:cubicBezTo>
                <a:lnTo>
                  <a:pt x="65483" y="86053"/>
                </a:lnTo>
                <a:lnTo>
                  <a:pt x="65483" y="141251"/>
                </a:lnTo>
                <a:cubicBezTo>
                  <a:pt x="65483" y="146931"/>
                  <a:pt x="70088" y="151536"/>
                  <a:pt x="75768" y="151536"/>
                </a:cubicBezTo>
                <a:cubicBezTo>
                  <a:pt x="81448" y="151536"/>
                  <a:pt x="86053" y="146931"/>
                  <a:pt x="86053" y="141251"/>
                </a:cubicBezTo>
                <a:lnTo>
                  <a:pt x="86053" y="86053"/>
                </a:lnTo>
                <a:lnTo>
                  <a:pt x="141251" y="86053"/>
                </a:lnTo>
                <a:cubicBezTo>
                  <a:pt x="146931" y="86053"/>
                  <a:pt x="151536" y="81448"/>
                  <a:pt x="151536" y="75768"/>
                </a:cubicBezTo>
                <a:cubicBezTo>
                  <a:pt x="151536" y="70088"/>
                  <a:pt x="146931" y="65483"/>
                  <a:pt x="141251" y="65483"/>
                </a:cubicBezTo>
                <a:close/>
              </a:path>
            </a:pathLst>
          </a:custGeom>
          <a:solidFill>
            <a:schemeClr val="bg1"/>
          </a:solidFill>
          <a:ln w="646" cap="flat">
            <a:noFill/>
            <a:prstDash val="solid"/>
            <a:miter/>
          </a:ln>
        </p:spPr>
        <p:txBody>
          <a:bodyPr rtlCol="0" anchor="ctr"/>
          <a:lstStyle/>
          <a:p>
            <a:endParaRPr lang="en-US"/>
          </a:p>
        </p:txBody>
      </p:sp>
      <p:sp>
        <p:nvSpPr>
          <p:cNvPr id="41" name="Graphic 13">
            <a:extLst>
              <a:ext uri="{FF2B5EF4-FFF2-40B4-BE49-F238E27FC236}">
                <a16:creationId xmlns:a16="http://schemas.microsoft.com/office/drawing/2014/main" id="{C5CB530E-515E-412C-9DF1-5F8FFBD6F38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724364" y="2265467"/>
            <a:ext cx="139039" cy="139039"/>
          </a:xfrm>
          <a:custGeom>
            <a:avLst/>
            <a:gdLst>
              <a:gd name="connsiteX0" fmla="*/ 129602 w 139039"/>
              <a:gd name="connsiteY0" fmla="*/ 60082 h 139039"/>
              <a:gd name="connsiteX1" fmla="*/ 78957 w 139039"/>
              <a:gd name="connsiteY1" fmla="*/ 60082 h 139039"/>
              <a:gd name="connsiteX2" fmla="*/ 78957 w 139039"/>
              <a:gd name="connsiteY2" fmla="*/ 9437 h 139039"/>
              <a:gd name="connsiteX3" fmla="*/ 69520 w 139039"/>
              <a:gd name="connsiteY3" fmla="*/ 0 h 139039"/>
              <a:gd name="connsiteX4" fmla="*/ 60082 w 139039"/>
              <a:gd name="connsiteY4" fmla="*/ 9437 h 139039"/>
              <a:gd name="connsiteX5" fmla="*/ 60082 w 139039"/>
              <a:gd name="connsiteY5" fmla="*/ 60082 h 139039"/>
              <a:gd name="connsiteX6" fmla="*/ 9437 w 139039"/>
              <a:gd name="connsiteY6" fmla="*/ 60082 h 139039"/>
              <a:gd name="connsiteX7" fmla="*/ 0 w 139039"/>
              <a:gd name="connsiteY7" fmla="*/ 69520 h 139039"/>
              <a:gd name="connsiteX8" fmla="*/ 9437 w 139039"/>
              <a:gd name="connsiteY8" fmla="*/ 78957 h 139039"/>
              <a:gd name="connsiteX9" fmla="*/ 60082 w 139039"/>
              <a:gd name="connsiteY9" fmla="*/ 78957 h 139039"/>
              <a:gd name="connsiteX10" fmla="*/ 60082 w 139039"/>
              <a:gd name="connsiteY10" fmla="*/ 129602 h 139039"/>
              <a:gd name="connsiteX11" fmla="*/ 69520 w 139039"/>
              <a:gd name="connsiteY11" fmla="*/ 139039 h 139039"/>
              <a:gd name="connsiteX12" fmla="*/ 78957 w 139039"/>
              <a:gd name="connsiteY12" fmla="*/ 129602 h 139039"/>
              <a:gd name="connsiteX13" fmla="*/ 78957 w 139039"/>
              <a:gd name="connsiteY13" fmla="*/ 78957 h 139039"/>
              <a:gd name="connsiteX14" fmla="*/ 129602 w 139039"/>
              <a:gd name="connsiteY14" fmla="*/ 78957 h 139039"/>
              <a:gd name="connsiteX15" fmla="*/ 139039 w 139039"/>
              <a:gd name="connsiteY15" fmla="*/ 69520 h 139039"/>
              <a:gd name="connsiteX16" fmla="*/ 129602 w 139039"/>
              <a:gd name="connsiteY16" fmla="*/ 60082 h 1390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39039" h="139039">
                <a:moveTo>
                  <a:pt x="129602" y="60082"/>
                </a:moveTo>
                <a:lnTo>
                  <a:pt x="78957" y="60082"/>
                </a:lnTo>
                <a:lnTo>
                  <a:pt x="78957" y="9437"/>
                </a:lnTo>
                <a:cubicBezTo>
                  <a:pt x="78957" y="4225"/>
                  <a:pt x="74731" y="0"/>
                  <a:pt x="69520" y="0"/>
                </a:cubicBezTo>
                <a:cubicBezTo>
                  <a:pt x="64308" y="0"/>
                  <a:pt x="60082" y="4225"/>
                  <a:pt x="60082" y="9437"/>
                </a:cubicBezTo>
                <a:lnTo>
                  <a:pt x="60082" y="60082"/>
                </a:lnTo>
                <a:lnTo>
                  <a:pt x="9437" y="60082"/>
                </a:lnTo>
                <a:cubicBezTo>
                  <a:pt x="4225" y="60082"/>
                  <a:pt x="0" y="64308"/>
                  <a:pt x="0" y="69520"/>
                </a:cubicBezTo>
                <a:cubicBezTo>
                  <a:pt x="0" y="74731"/>
                  <a:pt x="4225" y="78957"/>
                  <a:pt x="9437" y="78957"/>
                </a:cubicBezTo>
                <a:lnTo>
                  <a:pt x="60082" y="78957"/>
                </a:lnTo>
                <a:lnTo>
                  <a:pt x="60082" y="129602"/>
                </a:lnTo>
                <a:cubicBezTo>
                  <a:pt x="60082" y="134814"/>
                  <a:pt x="64308" y="139039"/>
                  <a:pt x="69520" y="139039"/>
                </a:cubicBezTo>
                <a:cubicBezTo>
                  <a:pt x="74731" y="139039"/>
                  <a:pt x="78957" y="134814"/>
                  <a:pt x="78957" y="129602"/>
                </a:cubicBezTo>
                <a:lnTo>
                  <a:pt x="78957" y="78957"/>
                </a:lnTo>
                <a:lnTo>
                  <a:pt x="129602" y="78957"/>
                </a:lnTo>
                <a:cubicBezTo>
                  <a:pt x="134814" y="78957"/>
                  <a:pt x="139039" y="74731"/>
                  <a:pt x="139039" y="69520"/>
                </a:cubicBezTo>
                <a:cubicBezTo>
                  <a:pt x="139039" y="64308"/>
                  <a:pt x="134814" y="60082"/>
                  <a:pt x="129602" y="60082"/>
                </a:cubicBezTo>
                <a:close/>
              </a:path>
            </a:pathLst>
          </a:custGeom>
          <a:solidFill>
            <a:schemeClr val="bg1"/>
          </a:solidFill>
          <a:ln w="603" cap="flat">
            <a:noFill/>
            <a:prstDash val="solid"/>
            <a:miter/>
          </a:ln>
        </p:spPr>
        <p:txBody>
          <a:bodyPr rtlCol="0" anchor="ctr"/>
          <a:lstStyle/>
          <a:p>
            <a:endParaRPr lang="en-US"/>
          </a:p>
        </p:txBody>
      </p:sp>
      <p:sp>
        <p:nvSpPr>
          <p:cNvPr id="42" name="Graphic 15">
            <a:extLst>
              <a:ext uri="{FF2B5EF4-FFF2-40B4-BE49-F238E27FC236}">
                <a16:creationId xmlns:a16="http://schemas.microsoft.com/office/drawing/2014/main" id="{AEA7509D-F04F-40CB-A0B3-EEF16499CC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024834" y="2537201"/>
            <a:ext cx="127714" cy="127714"/>
          </a:xfrm>
          <a:custGeom>
            <a:avLst/>
            <a:gdLst>
              <a:gd name="connsiteX0" fmla="*/ 63857 w 127714"/>
              <a:gd name="connsiteY0" fmla="*/ 18874 h 127714"/>
              <a:gd name="connsiteX1" fmla="*/ 108840 w 127714"/>
              <a:gd name="connsiteY1" fmla="*/ 63857 h 127714"/>
              <a:gd name="connsiteX2" fmla="*/ 63857 w 127714"/>
              <a:gd name="connsiteY2" fmla="*/ 108840 h 127714"/>
              <a:gd name="connsiteX3" fmla="*/ 18874 w 127714"/>
              <a:gd name="connsiteY3" fmla="*/ 63857 h 127714"/>
              <a:gd name="connsiteX4" fmla="*/ 63857 w 127714"/>
              <a:gd name="connsiteY4" fmla="*/ 18874 h 127714"/>
              <a:gd name="connsiteX5" fmla="*/ 63857 w 127714"/>
              <a:gd name="connsiteY5" fmla="*/ 0 h 127714"/>
              <a:gd name="connsiteX6" fmla="*/ 0 w 127714"/>
              <a:gd name="connsiteY6" fmla="*/ 63857 h 127714"/>
              <a:gd name="connsiteX7" fmla="*/ 63857 w 127714"/>
              <a:gd name="connsiteY7" fmla="*/ 127714 h 127714"/>
              <a:gd name="connsiteX8" fmla="*/ 127714 w 127714"/>
              <a:gd name="connsiteY8" fmla="*/ 63857 h 127714"/>
              <a:gd name="connsiteX9" fmla="*/ 63857 w 127714"/>
              <a:gd name="connsiteY9" fmla="*/ 0 h 127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7714" h="127714">
                <a:moveTo>
                  <a:pt x="63857" y="18874"/>
                </a:moveTo>
                <a:cubicBezTo>
                  <a:pt x="88700" y="18874"/>
                  <a:pt x="108840" y="39014"/>
                  <a:pt x="108840" y="63857"/>
                </a:cubicBezTo>
                <a:cubicBezTo>
                  <a:pt x="108840" y="88700"/>
                  <a:pt x="88700" y="108840"/>
                  <a:pt x="63857" y="108840"/>
                </a:cubicBezTo>
                <a:cubicBezTo>
                  <a:pt x="39014" y="108840"/>
                  <a:pt x="18874" y="88700"/>
                  <a:pt x="18874" y="63857"/>
                </a:cubicBezTo>
                <a:cubicBezTo>
                  <a:pt x="18898" y="39024"/>
                  <a:pt x="39024" y="18898"/>
                  <a:pt x="63857" y="18874"/>
                </a:cubicBezTo>
                <a:moveTo>
                  <a:pt x="63857" y="0"/>
                </a:moveTo>
                <a:cubicBezTo>
                  <a:pt x="28590" y="0"/>
                  <a:pt x="0" y="28590"/>
                  <a:pt x="0" y="63857"/>
                </a:cubicBezTo>
                <a:cubicBezTo>
                  <a:pt x="0" y="99124"/>
                  <a:pt x="28590" y="127714"/>
                  <a:pt x="63857" y="127714"/>
                </a:cubicBezTo>
                <a:cubicBezTo>
                  <a:pt x="99124" y="127714"/>
                  <a:pt x="127714" y="99124"/>
                  <a:pt x="127714" y="63857"/>
                </a:cubicBezTo>
                <a:cubicBezTo>
                  <a:pt x="127714" y="28590"/>
                  <a:pt x="99124" y="0"/>
                  <a:pt x="63857" y="0"/>
                </a:cubicBezTo>
                <a:close/>
              </a:path>
            </a:pathLst>
          </a:custGeom>
          <a:solidFill>
            <a:schemeClr val="bg1"/>
          </a:solidFill>
          <a:ln w="610" cap="flat">
            <a:noFill/>
            <a:prstDash val="solid"/>
            <a:miter/>
          </a:ln>
        </p:spPr>
        <p:txBody>
          <a:bodyPr rtlCol="0" anchor="ctr"/>
          <a:lstStyle/>
          <a:p>
            <a:endParaRPr lang="en-US"/>
          </a:p>
        </p:txBody>
      </p:sp>
      <p:sp>
        <p:nvSpPr>
          <p:cNvPr id="43" name="Graphic 21">
            <a:extLst>
              <a:ext uri="{FF2B5EF4-FFF2-40B4-BE49-F238E27FC236}">
                <a16:creationId xmlns:a16="http://schemas.microsoft.com/office/drawing/2014/main" id="{C39ADB8F-D187-49D7-BDCF-C1B6DC7270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64053" y="2832967"/>
            <a:ext cx="95759" cy="95759"/>
          </a:xfrm>
          <a:custGeom>
            <a:avLst/>
            <a:gdLst>
              <a:gd name="connsiteX0" fmla="*/ 95759 w 95759"/>
              <a:gd name="connsiteY0" fmla="*/ 47880 h 95759"/>
              <a:gd name="connsiteX1" fmla="*/ 47880 w 95759"/>
              <a:gd name="connsiteY1" fmla="*/ 95759 h 95759"/>
              <a:gd name="connsiteX2" fmla="*/ 0 w 95759"/>
              <a:gd name="connsiteY2" fmla="*/ 47880 h 95759"/>
              <a:gd name="connsiteX3" fmla="*/ 47880 w 95759"/>
              <a:gd name="connsiteY3" fmla="*/ 0 h 95759"/>
              <a:gd name="connsiteX4" fmla="*/ 95759 w 95759"/>
              <a:gd name="connsiteY4" fmla="*/ 47880 h 9575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5759" h="95759">
                <a:moveTo>
                  <a:pt x="95759" y="47880"/>
                </a:moveTo>
                <a:cubicBezTo>
                  <a:pt x="95759" y="74323"/>
                  <a:pt x="74323" y="95759"/>
                  <a:pt x="47880" y="95759"/>
                </a:cubicBezTo>
                <a:cubicBezTo>
                  <a:pt x="21436" y="95759"/>
                  <a:pt x="0" y="74323"/>
                  <a:pt x="0" y="47880"/>
                </a:cubicBezTo>
                <a:cubicBezTo>
                  <a:pt x="0" y="21436"/>
                  <a:pt x="21436" y="0"/>
                  <a:pt x="47880" y="0"/>
                </a:cubicBezTo>
                <a:cubicBezTo>
                  <a:pt x="74323" y="0"/>
                  <a:pt x="95759" y="21436"/>
                  <a:pt x="95759" y="47880"/>
                </a:cubicBezTo>
                <a:close/>
              </a:path>
            </a:pathLst>
          </a:custGeom>
          <a:solidFill>
            <a:schemeClr val="bg1"/>
          </a:solidFill>
          <a:ln w="469" cap="flat">
            <a:noFill/>
            <a:prstDash val="solid"/>
            <a:miter/>
          </a:ln>
        </p:spPr>
        <p:txBody>
          <a:bodyPr rtlCol="0" anchor="ctr"/>
          <a:lstStyle/>
          <a:p>
            <a:endParaRPr lang="en-US"/>
          </a:p>
        </p:txBody>
      </p:sp>
      <p:sp>
        <p:nvSpPr>
          <p:cNvPr id="36" name="Graphic 12">
            <a:extLst>
              <a:ext uri="{FF2B5EF4-FFF2-40B4-BE49-F238E27FC236}">
                <a16:creationId xmlns:a16="http://schemas.microsoft.com/office/drawing/2014/main" id="{712D4376-A578-4FF1-94FC-245E7A6A48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772266" y="2803988"/>
            <a:ext cx="91138" cy="91138"/>
          </a:xfrm>
          <a:custGeom>
            <a:avLst/>
            <a:gdLst>
              <a:gd name="connsiteX0" fmla="*/ 91138 w 91138"/>
              <a:gd name="connsiteY0" fmla="*/ 45569 h 91138"/>
              <a:gd name="connsiteX1" fmla="*/ 45569 w 91138"/>
              <a:gd name="connsiteY1" fmla="*/ 91138 h 91138"/>
              <a:gd name="connsiteX2" fmla="*/ 0 w 91138"/>
              <a:gd name="connsiteY2" fmla="*/ 45569 h 91138"/>
              <a:gd name="connsiteX3" fmla="*/ 45569 w 91138"/>
              <a:gd name="connsiteY3" fmla="*/ 0 h 91138"/>
              <a:gd name="connsiteX4" fmla="*/ 91138 w 91138"/>
              <a:gd name="connsiteY4" fmla="*/ 45569 h 911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138" h="91138">
                <a:moveTo>
                  <a:pt x="91138" y="45569"/>
                </a:moveTo>
                <a:cubicBezTo>
                  <a:pt x="91138" y="70736"/>
                  <a:pt x="70736" y="91138"/>
                  <a:pt x="45569" y="91138"/>
                </a:cubicBezTo>
                <a:cubicBezTo>
                  <a:pt x="20402" y="91138"/>
                  <a:pt x="0" y="70736"/>
                  <a:pt x="0" y="45569"/>
                </a:cubicBezTo>
                <a:cubicBezTo>
                  <a:pt x="0" y="20402"/>
                  <a:pt x="20402" y="0"/>
                  <a:pt x="45569" y="0"/>
                </a:cubicBezTo>
                <a:cubicBezTo>
                  <a:pt x="70736" y="0"/>
                  <a:pt x="91138" y="20402"/>
                  <a:pt x="91138" y="45569"/>
                </a:cubicBezTo>
                <a:close/>
              </a:path>
            </a:pathLst>
          </a:custGeom>
          <a:solidFill>
            <a:schemeClr val="bg1"/>
          </a:solidFill>
          <a:ln w="422" cap="flat">
            <a:noFill/>
            <a:prstDash val="solid"/>
            <a:miter/>
          </a:ln>
        </p:spPr>
        <p:txBody>
          <a:bodyPr rtlCol="0" anchor="ctr"/>
          <a:lstStyle/>
          <a:p>
            <a:endParaRPr lang="en-US"/>
          </a:p>
        </p:txBody>
      </p:sp>
      <p:sp>
        <p:nvSpPr>
          <p:cNvPr id="38" name="Graphic 23">
            <a:extLst>
              <a:ext uri="{FF2B5EF4-FFF2-40B4-BE49-F238E27FC236}">
                <a16:creationId xmlns:a16="http://schemas.microsoft.com/office/drawing/2014/main" id="{3FBAD350-5664-4811-A208-657FB882D3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413405" y="3242499"/>
            <a:ext cx="108625" cy="108625"/>
          </a:xfrm>
          <a:custGeom>
            <a:avLst/>
            <a:gdLst>
              <a:gd name="connsiteX0" fmla="*/ 54313 w 108625"/>
              <a:gd name="connsiteY0" fmla="*/ 16053 h 108625"/>
              <a:gd name="connsiteX1" fmla="*/ 92572 w 108625"/>
              <a:gd name="connsiteY1" fmla="*/ 54313 h 108625"/>
              <a:gd name="connsiteX2" fmla="*/ 54313 w 108625"/>
              <a:gd name="connsiteY2" fmla="*/ 92572 h 108625"/>
              <a:gd name="connsiteX3" fmla="*/ 16053 w 108625"/>
              <a:gd name="connsiteY3" fmla="*/ 54313 h 108625"/>
              <a:gd name="connsiteX4" fmla="*/ 54313 w 108625"/>
              <a:gd name="connsiteY4" fmla="*/ 16053 h 108625"/>
              <a:gd name="connsiteX5" fmla="*/ 54313 w 108625"/>
              <a:gd name="connsiteY5" fmla="*/ 0 h 108625"/>
              <a:gd name="connsiteX6" fmla="*/ 0 w 108625"/>
              <a:gd name="connsiteY6" fmla="*/ 54313 h 108625"/>
              <a:gd name="connsiteX7" fmla="*/ 54313 w 108625"/>
              <a:gd name="connsiteY7" fmla="*/ 108625 h 108625"/>
              <a:gd name="connsiteX8" fmla="*/ 108625 w 108625"/>
              <a:gd name="connsiteY8" fmla="*/ 54313 h 108625"/>
              <a:gd name="connsiteX9" fmla="*/ 54313 w 108625"/>
              <a:gd name="connsiteY9" fmla="*/ 0 h 108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8625" h="108625">
                <a:moveTo>
                  <a:pt x="54313" y="16053"/>
                </a:moveTo>
                <a:cubicBezTo>
                  <a:pt x="75442" y="16053"/>
                  <a:pt x="92572" y="33182"/>
                  <a:pt x="92572" y="54313"/>
                </a:cubicBezTo>
                <a:cubicBezTo>
                  <a:pt x="92572" y="75442"/>
                  <a:pt x="75442" y="92572"/>
                  <a:pt x="54313" y="92572"/>
                </a:cubicBezTo>
                <a:cubicBezTo>
                  <a:pt x="33182" y="92572"/>
                  <a:pt x="16053" y="75442"/>
                  <a:pt x="16053" y="54313"/>
                </a:cubicBezTo>
                <a:cubicBezTo>
                  <a:pt x="16074" y="33191"/>
                  <a:pt x="33191" y="16074"/>
                  <a:pt x="54313" y="16053"/>
                </a:cubicBezTo>
                <a:moveTo>
                  <a:pt x="54313" y="0"/>
                </a:moveTo>
                <a:cubicBezTo>
                  <a:pt x="24317" y="0"/>
                  <a:pt x="0" y="24317"/>
                  <a:pt x="0" y="54313"/>
                </a:cubicBezTo>
                <a:cubicBezTo>
                  <a:pt x="0" y="84309"/>
                  <a:pt x="24317" y="108625"/>
                  <a:pt x="54313" y="108625"/>
                </a:cubicBezTo>
                <a:cubicBezTo>
                  <a:pt x="84309" y="108625"/>
                  <a:pt x="108625" y="84309"/>
                  <a:pt x="108625" y="54313"/>
                </a:cubicBezTo>
                <a:cubicBezTo>
                  <a:pt x="108625" y="24317"/>
                  <a:pt x="84309" y="0"/>
                  <a:pt x="54313" y="0"/>
                </a:cubicBezTo>
                <a:close/>
              </a:path>
            </a:pathLst>
          </a:custGeom>
          <a:solidFill>
            <a:schemeClr val="bg1"/>
          </a:solidFill>
          <a:ln w="516" cap="flat">
            <a:noFill/>
            <a:prstDash val="solid"/>
            <a:miter/>
          </a:ln>
        </p:spPr>
        <p:txBody>
          <a:bodyPr rtlCol="0" anchor="ctr"/>
          <a:lstStyle/>
          <a:p>
            <a:endParaRPr lang="en-US"/>
          </a:p>
        </p:txBody>
      </p:sp>
      <p:cxnSp>
        <p:nvCxnSpPr>
          <p:cNvPr id="40" name="Straight Connector 39">
            <a:extLst>
              <a:ext uri="{FF2B5EF4-FFF2-40B4-BE49-F238E27FC236}">
                <a16:creationId xmlns:a16="http://schemas.microsoft.com/office/drawing/2014/main" id="{56020367-4FD5-4596-8E10-C5F095CD8DBF}"/>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5831729"/>
            <a:ext cx="12188952" cy="0"/>
          </a:xfrm>
          <a:prstGeom prst="line">
            <a:avLst/>
          </a:prstGeom>
          <a:ln w="25400" cap="sq">
            <a:solidFill>
              <a:schemeClr val="bg1"/>
            </a:solidFill>
            <a:bevel/>
          </a:ln>
        </p:spPr>
        <p:style>
          <a:lnRef idx="1">
            <a:schemeClr val="accent1"/>
          </a:lnRef>
          <a:fillRef idx="0">
            <a:schemeClr val="accent1"/>
          </a:fillRef>
          <a:effectRef idx="0">
            <a:schemeClr val="accent1"/>
          </a:effectRef>
          <a:fontRef idx="minor">
            <a:schemeClr val="tx1"/>
          </a:fontRef>
        </p:style>
      </p:cxnSp>
      <p:sp>
        <p:nvSpPr>
          <p:cNvPr id="3" name="TextBox 2">
            <a:extLst>
              <a:ext uri="{FF2B5EF4-FFF2-40B4-BE49-F238E27FC236}">
                <a16:creationId xmlns:a16="http://schemas.microsoft.com/office/drawing/2014/main" id="{505E92F7-F4A4-44AD-6031-08E6C84D1601}"/>
              </a:ext>
            </a:extLst>
          </p:cNvPr>
          <p:cNvSpPr txBox="1"/>
          <p:nvPr/>
        </p:nvSpPr>
        <p:spPr>
          <a:xfrm>
            <a:off x="1522030" y="4554415"/>
            <a:ext cx="9502804" cy="923330"/>
          </a:xfrm>
          <a:prstGeom prst="rect">
            <a:avLst/>
          </a:prstGeom>
          <a:noFill/>
        </p:spPr>
        <p:txBody>
          <a:bodyPr wrap="square" rtlCol="0">
            <a:spAutoFit/>
          </a:bodyPr>
          <a:lstStyle/>
          <a:p>
            <a:pPr algn="ctr"/>
            <a:r>
              <a:rPr lang="en-GB" dirty="0">
                <a:solidFill>
                  <a:schemeClr val="bg1"/>
                </a:solidFill>
              </a:rPr>
              <a:t>Kayleigh O’Shea </a:t>
            </a:r>
          </a:p>
          <a:p>
            <a:pPr algn="ctr"/>
            <a:r>
              <a:rPr lang="en-GB" dirty="0">
                <a:solidFill>
                  <a:schemeClr val="bg1"/>
                </a:solidFill>
              </a:rPr>
              <a:t>2000277</a:t>
            </a:r>
          </a:p>
          <a:p>
            <a:pPr algn="ctr"/>
            <a:r>
              <a:rPr lang="en-GB" dirty="0">
                <a:solidFill>
                  <a:schemeClr val="bg1"/>
                </a:solidFill>
              </a:rPr>
              <a:t>MA Children and Young People’s Mental Health</a:t>
            </a:r>
          </a:p>
        </p:txBody>
      </p:sp>
    </p:spTree>
    <p:extLst>
      <p:ext uri="{BB962C8B-B14F-4D97-AF65-F5344CB8AC3E}">
        <p14:creationId xmlns:p14="http://schemas.microsoft.com/office/powerpoint/2010/main" val="36886480"/>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27D73B4-9F5C-4A64-A179-51B9500CB8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a:extLst>
              <a:ext uri="{FF2B5EF4-FFF2-40B4-BE49-F238E27FC236}">
                <a16:creationId xmlns:a16="http://schemas.microsoft.com/office/drawing/2014/main" id="{C1F06963-6374-4B48-844F-071A9BAAAE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99528" y="554152"/>
            <a:ext cx="5742189" cy="5742189"/>
          </a:xfrm>
          <a:prstGeom prst="ellipse">
            <a:avLst/>
          </a:prstGeom>
          <a:gradFill flip="none" rotWithShape="1">
            <a:gsLst>
              <a:gs pos="100000">
                <a:schemeClr val="accent4"/>
              </a:gs>
              <a:gs pos="0">
                <a:schemeClr val="accent2"/>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2" name="Title 1">
            <a:extLst>
              <a:ext uri="{FF2B5EF4-FFF2-40B4-BE49-F238E27FC236}">
                <a16:creationId xmlns:a16="http://schemas.microsoft.com/office/drawing/2014/main" id="{E3442A6D-3484-49D9-CB3F-2F908305AD5F}"/>
              </a:ext>
            </a:extLst>
          </p:cNvPr>
          <p:cNvSpPr>
            <a:spLocks noGrp="1"/>
          </p:cNvSpPr>
          <p:nvPr>
            <p:ph type="title"/>
          </p:nvPr>
        </p:nvSpPr>
        <p:spPr>
          <a:xfrm>
            <a:off x="1245072" y="1289765"/>
            <a:ext cx="3651101" cy="4270963"/>
          </a:xfrm>
        </p:spPr>
        <p:txBody>
          <a:bodyPr anchor="ctr">
            <a:normAutofit/>
          </a:bodyPr>
          <a:lstStyle/>
          <a:p>
            <a:pPr algn="ctr"/>
            <a:r>
              <a:rPr lang="en-GB" sz="7200" dirty="0">
                <a:solidFill>
                  <a:schemeClr val="bg1"/>
                </a:solidFill>
              </a:rPr>
              <a:t>Why?</a:t>
            </a:r>
          </a:p>
        </p:txBody>
      </p:sp>
      <p:sp>
        <p:nvSpPr>
          <p:cNvPr id="12" name="Graphic 11">
            <a:extLst>
              <a:ext uri="{FF2B5EF4-FFF2-40B4-BE49-F238E27FC236}">
                <a16:creationId xmlns:a16="http://schemas.microsoft.com/office/drawing/2014/main" id="{6CB927A4-E432-4310-9CD5-E89FF50631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23493" y="374394"/>
            <a:ext cx="171515" cy="171515"/>
          </a:xfrm>
          <a:custGeom>
            <a:avLst/>
            <a:gdLst>
              <a:gd name="connsiteX0" fmla="*/ 159874 w 171515"/>
              <a:gd name="connsiteY0" fmla="*/ 74116 h 171515"/>
              <a:gd name="connsiteX1" fmla="*/ 97399 w 171515"/>
              <a:gd name="connsiteY1" fmla="*/ 74116 h 171515"/>
              <a:gd name="connsiteX2" fmla="*/ 97399 w 171515"/>
              <a:gd name="connsiteY2" fmla="*/ 11641 h 171515"/>
              <a:gd name="connsiteX3" fmla="*/ 85758 w 171515"/>
              <a:gd name="connsiteY3" fmla="*/ 0 h 171515"/>
              <a:gd name="connsiteX4" fmla="*/ 74116 w 171515"/>
              <a:gd name="connsiteY4" fmla="*/ 11641 h 171515"/>
              <a:gd name="connsiteX5" fmla="*/ 74116 w 171515"/>
              <a:gd name="connsiteY5" fmla="*/ 74116 h 171515"/>
              <a:gd name="connsiteX6" fmla="*/ 11641 w 171515"/>
              <a:gd name="connsiteY6" fmla="*/ 74116 h 171515"/>
              <a:gd name="connsiteX7" fmla="*/ 0 w 171515"/>
              <a:gd name="connsiteY7" fmla="*/ 85758 h 171515"/>
              <a:gd name="connsiteX8" fmla="*/ 11641 w 171515"/>
              <a:gd name="connsiteY8" fmla="*/ 97399 h 171515"/>
              <a:gd name="connsiteX9" fmla="*/ 74116 w 171515"/>
              <a:gd name="connsiteY9" fmla="*/ 97399 h 171515"/>
              <a:gd name="connsiteX10" fmla="*/ 74116 w 171515"/>
              <a:gd name="connsiteY10" fmla="*/ 159874 h 171515"/>
              <a:gd name="connsiteX11" fmla="*/ 85758 w 171515"/>
              <a:gd name="connsiteY11" fmla="*/ 171515 h 171515"/>
              <a:gd name="connsiteX12" fmla="*/ 97399 w 171515"/>
              <a:gd name="connsiteY12" fmla="*/ 159874 h 171515"/>
              <a:gd name="connsiteX13" fmla="*/ 97399 w 171515"/>
              <a:gd name="connsiteY13" fmla="*/ 97399 h 171515"/>
              <a:gd name="connsiteX14" fmla="*/ 159874 w 171515"/>
              <a:gd name="connsiteY14" fmla="*/ 97399 h 171515"/>
              <a:gd name="connsiteX15" fmla="*/ 171515 w 171515"/>
              <a:gd name="connsiteY15" fmla="*/ 85758 h 171515"/>
              <a:gd name="connsiteX16" fmla="*/ 159874 w 171515"/>
              <a:gd name="connsiteY16" fmla="*/ 74116 h 1715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71515" h="171515">
                <a:moveTo>
                  <a:pt x="159874" y="74116"/>
                </a:moveTo>
                <a:lnTo>
                  <a:pt x="97399" y="74116"/>
                </a:lnTo>
                <a:lnTo>
                  <a:pt x="97399" y="11641"/>
                </a:lnTo>
                <a:cubicBezTo>
                  <a:pt x="97399" y="5212"/>
                  <a:pt x="92187" y="0"/>
                  <a:pt x="85758" y="0"/>
                </a:cubicBezTo>
                <a:cubicBezTo>
                  <a:pt x="79328" y="0"/>
                  <a:pt x="74116" y="5212"/>
                  <a:pt x="74116" y="11641"/>
                </a:cubicBezTo>
                <a:lnTo>
                  <a:pt x="74116" y="74116"/>
                </a:lnTo>
                <a:lnTo>
                  <a:pt x="11641" y="74116"/>
                </a:lnTo>
                <a:cubicBezTo>
                  <a:pt x="5212" y="74116"/>
                  <a:pt x="0" y="79328"/>
                  <a:pt x="0" y="85758"/>
                </a:cubicBezTo>
                <a:cubicBezTo>
                  <a:pt x="0" y="92187"/>
                  <a:pt x="5212" y="97399"/>
                  <a:pt x="11641" y="97399"/>
                </a:cubicBezTo>
                <a:lnTo>
                  <a:pt x="74116" y="97399"/>
                </a:lnTo>
                <a:lnTo>
                  <a:pt x="74116" y="159874"/>
                </a:lnTo>
                <a:cubicBezTo>
                  <a:pt x="74116" y="166303"/>
                  <a:pt x="79328" y="171515"/>
                  <a:pt x="85758" y="171515"/>
                </a:cubicBezTo>
                <a:cubicBezTo>
                  <a:pt x="92187" y="171515"/>
                  <a:pt x="97399" y="166303"/>
                  <a:pt x="97399" y="159874"/>
                </a:cubicBezTo>
                <a:lnTo>
                  <a:pt x="97399" y="97399"/>
                </a:lnTo>
                <a:lnTo>
                  <a:pt x="159874" y="97399"/>
                </a:lnTo>
                <a:cubicBezTo>
                  <a:pt x="166303" y="97399"/>
                  <a:pt x="171515" y="92187"/>
                  <a:pt x="171515" y="85758"/>
                </a:cubicBezTo>
                <a:cubicBezTo>
                  <a:pt x="171515" y="79328"/>
                  <a:pt x="166303" y="74116"/>
                  <a:pt x="159874" y="74116"/>
                </a:cubicBezTo>
                <a:close/>
              </a:path>
            </a:pathLst>
          </a:custGeom>
          <a:solidFill>
            <a:schemeClr val="accent2"/>
          </a:solidFill>
          <a:ln w="776" cap="flat">
            <a:noFill/>
            <a:prstDash val="solid"/>
            <a:miter/>
          </a:ln>
        </p:spPr>
        <p:txBody>
          <a:bodyPr rtlCol="0" anchor="ctr"/>
          <a:lstStyle/>
          <a:p>
            <a:endParaRPr lang="en-US"/>
          </a:p>
        </p:txBody>
      </p:sp>
      <p:sp>
        <p:nvSpPr>
          <p:cNvPr id="14" name="Graphic 12">
            <a:extLst>
              <a:ext uri="{FF2B5EF4-FFF2-40B4-BE49-F238E27FC236}">
                <a16:creationId xmlns:a16="http://schemas.microsoft.com/office/drawing/2014/main" id="{1453BF6C-B012-48B7-B4E8-6D7AC7C27D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50109" y="1084507"/>
            <a:ext cx="157545" cy="157545"/>
          </a:xfrm>
          <a:custGeom>
            <a:avLst/>
            <a:gdLst>
              <a:gd name="connsiteX0" fmla="*/ 78773 w 157545"/>
              <a:gd name="connsiteY0" fmla="*/ 23283 h 157545"/>
              <a:gd name="connsiteX1" fmla="*/ 134262 w 157545"/>
              <a:gd name="connsiteY1" fmla="*/ 78773 h 157545"/>
              <a:gd name="connsiteX2" fmla="*/ 78773 w 157545"/>
              <a:gd name="connsiteY2" fmla="*/ 134262 h 157545"/>
              <a:gd name="connsiteX3" fmla="*/ 23283 w 157545"/>
              <a:gd name="connsiteY3" fmla="*/ 78773 h 157545"/>
              <a:gd name="connsiteX4" fmla="*/ 78773 w 157545"/>
              <a:gd name="connsiteY4" fmla="*/ 23283 h 157545"/>
              <a:gd name="connsiteX5" fmla="*/ 78773 w 157545"/>
              <a:gd name="connsiteY5" fmla="*/ 0 h 157545"/>
              <a:gd name="connsiteX6" fmla="*/ 0 w 157545"/>
              <a:gd name="connsiteY6" fmla="*/ 78773 h 157545"/>
              <a:gd name="connsiteX7" fmla="*/ 78773 w 157545"/>
              <a:gd name="connsiteY7" fmla="*/ 157545 h 157545"/>
              <a:gd name="connsiteX8" fmla="*/ 157545 w 157545"/>
              <a:gd name="connsiteY8" fmla="*/ 78773 h 157545"/>
              <a:gd name="connsiteX9" fmla="*/ 78773 w 157545"/>
              <a:gd name="connsiteY9" fmla="*/ 0 h 1575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57545" h="157545">
                <a:moveTo>
                  <a:pt x="78773" y="23283"/>
                </a:moveTo>
                <a:cubicBezTo>
                  <a:pt x="109419" y="23283"/>
                  <a:pt x="134262" y="48126"/>
                  <a:pt x="134262" y="78773"/>
                </a:cubicBezTo>
                <a:cubicBezTo>
                  <a:pt x="134262" y="109419"/>
                  <a:pt x="109419" y="134262"/>
                  <a:pt x="78773" y="134262"/>
                </a:cubicBezTo>
                <a:cubicBezTo>
                  <a:pt x="48126" y="134262"/>
                  <a:pt x="23283" y="109419"/>
                  <a:pt x="23283" y="78773"/>
                </a:cubicBezTo>
                <a:cubicBezTo>
                  <a:pt x="23312" y="48139"/>
                  <a:pt x="48139" y="23312"/>
                  <a:pt x="78773" y="23283"/>
                </a:cubicBezTo>
                <a:moveTo>
                  <a:pt x="78773" y="0"/>
                </a:moveTo>
                <a:cubicBezTo>
                  <a:pt x="35268" y="0"/>
                  <a:pt x="0" y="35268"/>
                  <a:pt x="0" y="78773"/>
                </a:cubicBezTo>
                <a:cubicBezTo>
                  <a:pt x="0" y="122277"/>
                  <a:pt x="35268" y="157545"/>
                  <a:pt x="78773" y="157545"/>
                </a:cubicBezTo>
                <a:cubicBezTo>
                  <a:pt x="122277" y="157545"/>
                  <a:pt x="157545" y="122277"/>
                  <a:pt x="157545" y="78773"/>
                </a:cubicBezTo>
                <a:cubicBezTo>
                  <a:pt x="157545" y="35268"/>
                  <a:pt x="122277" y="0"/>
                  <a:pt x="78773" y="0"/>
                </a:cubicBezTo>
                <a:close/>
              </a:path>
            </a:pathLst>
          </a:custGeom>
          <a:solidFill>
            <a:schemeClr val="accent2"/>
          </a:solidFill>
          <a:ln w="751" cap="flat">
            <a:noFill/>
            <a:prstDash val="solid"/>
            <a:miter/>
          </a:ln>
        </p:spPr>
        <p:txBody>
          <a:bodyPr rtlCol="0" anchor="ctr"/>
          <a:lstStyle/>
          <a:p>
            <a:endParaRPr lang="en-US"/>
          </a:p>
        </p:txBody>
      </p:sp>
      <p:graphicFrame>
        <p:nvGraphicFramePr>
          <p:cNvPr id="20" name="Content Placeholder 2">
            <a:extLst>
              <a:ext uri="{FF2B5EF4-FFF2-40B4-BE49-F238E27FC236}">
                <a16:creationId xmlns:a16="http://schemas.microsoft.com/office/drawing/2014/main" id="{A4975A07-E3A0-97FE-374A-90BBAD1CDBA8}"/>
              </a:ext>
            </a:extLst>
          </p:cNvPr>
          <p:cNvGraphicFramePr>
            <a:graphicFrameLocks noGrp="1"/>
          </p:cNvGraphicFramePr>
          <p:nvPr>
            <p:ph idx="1"/>
            <p:extLst>
              <p:ext uri="{D42A27DB-BD31-4B8C-83A1-F6EECF244321}">
                <p14:modId xmlns:p14="http://schemas.microsoft.com/office/powerpoint/2010/main" val="1763058127"/>
              </p:ext>
            </p:extLst>
          </p:nvPr>
        </p:nvGraphicFramePr>
        <p:xfrm>
          <a:off x="6397039" y="381935"/>
          <a:ext cx="4685916" cy="597441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6" name="Graphic 10">
            <a:extLst>
              <a:ext uri="{FF2B5EF4-FFF2-40B4-BE49-F238E27FC236}">
                <a16:creationId xmlns:a16="http://schemas.microsoft.com/office/drawing/2014/main" id="{E3020543-B24B-4EC4-8FFC-8DD88EEA91A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436547" y="5751820"/>
            <a:ext cx="112426" cy="112426"/>
          </a:xfrm>
          <a:custGeom>
            <a:avLst/>
            <a:gdLst>
              <a:gd name="connsiteX0" fmla="*/ 112426 w 112426"/>
              <a:gd name="connsiteY0" fmla="*/ 56213 h 112426"/>
              <a:gd name="connsiteX1" fmla="*/ 56213 w 112426"/>
              <a:gd name="connsiteY1" fmla="*/ 112426 h 112426"/>
              <a:gd name="connsiteX2" fmla="*/ 0 w 112426"/>
              <a:gd name="connsiteY2" fmla="*/ 56213 h 112426"/>
              <a:gd name="connsiteX3" fmla="*/ 56213 w 112426"/>
              <a:gd name="connsiteY3" fmla="*/ 0 h 112426"/>
              <a:gd name="connsiteX4" fmla="*/ 112426 w 112426"/>
              <a:gd name="connsiteY4" fmla="*/ 56213 h 1124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2426" h="112426">
                <a:moveTo>
                  <a:pt x="112426" y="56213"/>
                </a:moveTo>
                <a:cubicBezTo>
                  <a:pt x="112426" y="87259"/>
                  <a:pt x="87259" y="112426"/>
                  <a:pt x="56213" y="112426"/>
                </a:cubicBezTo>
                <a:cubicBezTo>
                  <a:pt x="25167" y="112426"/>
                  <a:pt x="0" y="87259"/>
                  <a:pt x="0" y="56213"/>
                </a:cubicBezTo>
                <a:cubicBezTo>
                  <a:pt x="0" y="25167"/>
                  <a:pt x="25167" y="0"/>
                  <a:pt x="56213" y="0"/>
                </a:cubicBezTo>
                <a:cubicBezTo>
                  <a:pt x="87259" y="0"/>
                  <a:pt x="112426" y="25167"/>
                  <a:pt x="112426" y="56213"/>
                </a:cubicBezTo>
                <a:close/>
              </a:path>
            </a:pathLst>
          </a:custGeom>
          <a:solidFill>
            <a:schemeClr val="accent2"/>
          </a:solidFill>
          <a:ln w="516" cap="flat">
            <a:noFill/>
            <a:prstDash val="solid"/>
            <a:miter/>
          </a:ln>
        </p:spPr>
        <p:txBody>
          <a:bodyPr rtlCol="0" anchor="ctr"/>
          <a:lstStyle/>
          <a:p>
            <a:endParaRPr lang="en-US"/>
          </a:p>
        </p:txBody>
      </p:sp>
      <p:cxnSp>
        <p:nvCxnSpPr>
          <p:cNvPr id="18" name="Straight Connector 17">
            <a:extLst>
              <a:ext uri="{FF2B5EF4-FFF2-40B4-BE49-F238E27FC236}">
                <a16:creationId xmlns:a16="http://schemas.microsoft.com/office/drawing/2014/main" id="{C49DA8F6-BCC1-4447-B54C-57856834B94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586162" y="3610394"/>
            <a:ext cx="0" cy="3238728"/>
          </a:xfrm>
          <a:prstGeom prst="line">
            <a:avLst/>
          </a:prstGeom>
          <a:ln w="25400" cap="sq">
            <a:gradFill flip="none" rotWithShape="1">
              <a:gsLst>
                <a:gs pos="0">
                  <a:schemeClr val="accent2"/>
                </a:gs>
                <a:gs pos="100000">
                  <a:schemeClr val="accent4"/>
                </a:gs>
              </a:gsLst>
              <a:lin ang="5400000" scaled="1"/>
              <a:tileRect/>
            </a:gradFill>
            <a:beve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412039038"/>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3" name="Rectangle 32">
            <a:extLst>
              <a:ext uri="{FF2B5EF4-FFF2-40B4-BE49-F238E27FC236}">
                <a16:creationId xmlns:a16="http://schemas.microsoft.com/office/drawing/2014/main" id="{16AC3602-3348-4F31-9E43-076B03514EC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gradFill flip="none" rotWithShape="1">
            <a:gsLst>
              <a:gs pos="100000">
                <a:schemeClr val="accent4"/>
              </a:gs>
              <a:gs pos="0">
                <a:schemeClr val="accent2"/>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34" name="Graphic 11">
            <a:extLst>
              <a:ext uri="{FF2B5EF4-FFF2-40B4-BE49-F238E27FC236}">
                <a16:creationId xmlns:a16="http://schemas.microsoft.com/office/drawing/2014/main" id="{394094B0-A6C9-44BE-9042-66EF0612F6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903882" y="591829"/>
            <a:ext cx="139039" cy="139039"/>
          </a:xfrm>
          <a:custGeom>
            <a:avLst/>
            <a:gdLst>
              <a:gd name="connsiteX0" fmla="*/ 129602 w 139039"/>
              <a:gd name="connsiteY0" fmla="*/ 60082 h 139039"/>
              <a:gd name="connsiteX1" fmla="*/ 78957 w 139039"/>
              <a:gd name="connsiteY1" fmla="*/ 60082 h 139039"/>
              <a:gd name="connsiteX2" fmla="*/ 78957 w 139039"/>
              <a:gd name="connsiteY2" fmla="*/ 9437 h 139039"/>
              <a:gd name="connsiteX3" fmla="*/ 69520 w 139039"/>
              <a:gd name="connsiteY3" fmla="*/ 0 h 139039"/>
              <a:gd name="connsiteX4" fmla="*/ 60082 w 139039"/>
              <a:gd name="connsiteY4" fmla="*/ 9437 h 139039"/>
              <a:gd name="connsiteX5" fmla="*/ 60082 w 139039"/>
              <a:gd name="connsiteY5" fmla="*/ 60082 h 139039"/>
              <a:gd name="connsiteX6" fmla="*/ 9437 w 139039"/>
              <a:gd name="connsiteY6" fmla="*/ 60082 h 139039"/>
              <a:gd name="connsiteX7" fmla="*/ 0 w 139039"/>
              <a:gd name="connsiteY7" fmla="*/ 69520 h 139039"/>
              <a:gd name="connsiteX8" fmla="*/ 9437 w 139039"/>
              <a:gd name="connsiteY8" fmla="*/ 78957 h 139039"/>
              <a:gd name="connsiteX9" fmla="*/ 60082 w 139039"/>
              <a:gd name="connsiteY9" fmla="*/ 78957 h 139039"/>
              <a:gd name="connsiteX10" fmla="*/ 60082 w 139039"/>
              <a:gd name="connsiteY10" fmla="*/ 129602 h 139039"/>
              <a:gd name="connsiteX11" fmla="*/ 69520 w 139039"/>
              <a:gd name="connsiteY11" fmla="*/ 139039 h 139039"/>
              <a:gd name="connsiteX12" fmla="*/ 78957 w 139039"/>
              <a:gd name="connsiteY12" fmla="*/ 129602 h 139039"/>
              <a:gd name="connsiteX13" fmla="*/ 78957 w 139039"/>
              <a:gd name="connsiteY13" fmla="*/ 78957 h 139039"/>
              <a:gd name="connsiteX14" fmla="*/ 129602 w 139039"/>
              <a:gd name="connsiteY14" fmla="*/ 78957 h 139039"/>
              <a:gd name="connsiteX15" fmla="*/ 139039 w 139039"/>
              <a:gd name="connsiteY15" fmla="*/ 69520 h 139039"/>
              <a:gd name="connsiteX16" fmla="*/ 129602 w 139039"/>
              <a:gd name="connsiteY16" fmla="*/ 60082 h 1390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39039" h="139039">
                <a:moveTo>
                  <a:pt x="129602" y="60082"/>
                </a:moveTo>
                <a:lnTo>
                  <a:pt x="78957" y="60082"/>
                </a:lnTo>
                <a:lnTo>
                  <a:pt x="78957" y="9437"/>
                </a:lnTo>
                <a:cubicBezTo>
                  <a:pt x="78957" y="4225"/>
                  <a:pt x="74731" y="0"/>
                  <a:pt x="69520" y="0"/>
                </a:cubicBezTo>
                <a:cubicBezTo>
                  <a:pt x="64308" y="0"/>
                  <a:pt x="60082" y="4225"/>
                  <a:pt x="60082" y="9437"/>
                </a:cubicBezTo>
                <a:lnTo>
                  <a:pt x="60082" y="60082"/>
                </a:lnTo>
                <a:lnTo>
                  <a:pt x="9437" y="60082"/>
                </a:lnTo>
                <a:cubicBezTo>
                  <a:pt x="4225" y="60082"/>
                  <a:pt x="0" y="64308"/>
                  <a:pt x="0" y="69520"/>
                </a:cubicBezTo>
                <a:cubicBezTo>
                  <a:pt x="0" y="74731"/>
                  <a:pt x="4225" y="78957"/>
                  <a:pt x="9437" y="78957"/>
                </a:cubicBezTo>
                <a:lnTo>
                  <a:pt x="60082" y="78957"/>
                </a:lnTo>
                <a:lnTo>
                  <a:pt x="60082" y="129602"/>
                </a:lnTo>
                <a:cubicBezTo>
                  <a:pt x="60082" y="134814"/>
                  <a:pt x="64308" y="139039"/>
                  <a:pt x="69520" y="139039"/>
                </a:cubicBezTo>
                <a:cubicBezTo>
                  <a:pt x="74731" y="139039"/>
                  <a:pt x="78957" y="134814"/>
                  <a:pt x="78957" y="129602"/>
                </a:cubicBezTo>
                <a:lnTo>
                  <a:pt x="78957" y="78957"/>
                </a:lnTo>
                <a:lnTo>
                  <a:pt x="129602" y="78957"/>
                </a:lnTo>
                <a:cubicBezTo>
                  <a:pt x="134814" y="78957"/>
                  <a:pt x="139039" y="74731"/>
                  <a:pt x="139039" y="69520"/>
                </a:cubicBezTo>
                <a:cubicBezTo>
                  <a:pt x="139039" y="64308"/>
                  <a:pt x="134814" y="60082"/>
                  <a:pt x="129602" y="60082"/>
                </a:cubicBezTo>
                <a:close/>
              </a:path>
            </a:pathLst>
          </a:custGeom>
          <a:solidFill>
            <a:schemeClr val="bg1"/>
          </a:solidFill>
          <a:ln w="603" cap="flat">
            <a:noFill/>
            <a:prstDash val="solid"/>
            <a:miter/>
          </a:ln>
        </p:spPr>
        <p:txBody>
          <a:bodyPr rtlCol="0" anchor="ctr"/>
          <a:lstStyle/>
          <a:p>
            <a:endParaRPr lang="en-US"/>
          </a:p>
        </p:txBody>
      </p:sp>
      <p:sp>
        <p:nvSpPr>
          <p:cNvPr id="35" name="Graphic 10">
            <a:extLst>
              <a:ext uri="{FF2B5EF4-FFF2-40B4-BE49-F238E27FC236}">
                <a16:creationId xmlns:a16="http://schemas.microsoft.com/office/drawing/2014/main" id="{64C2CA96-0B16-4AA7-B340-33044D23859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262662" y="821124"/>
            <a:ext cx="91138" cy="91138"/>
          </a:xfrm>
          <a:custGeom>
            <a:avLst/>
            <a:gdLst>
              <a:gd name="connsiteX0" fmla="*/ 91138 w 91138"/>
              <a:gd name="connsiteY0" fmla="*/ 45569 h 91138"/>
              <a:gd name="connsiteX1" fmla="*/ 45569 w 91138"/>
              <a:gd name="connsiteY1" fmla="*/ 91138 h 91138"/>
              <a:gd name="connsiteX2" fmla="*/ 0 w 91138"/>
              <a:gd name="connsiteY2" fmla="*/ 45569 h 91138"/>
              <a:gd name="connsiteX3" fmla="*/ 45569 w 91138"/>
              <a:gd name="connsiteY3" fmla="*/ 0 h 91138"/>
              <a:gd name="connsiteX4" fmla="*/ 91138 w 91138"/>
              <a:gd name="connsiteY4" fmla="*/ 45569 h 911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138" h="91138">
                <a:moveTo>
                  <a:pt x="91138" y="45569"/>
                </a:moveTo>
                <a:cubicBezTo>
                  <a:pt x="91138" y="70736"/>
                  <a:pt x="70736" y="91138"/>
                  <a:pt x="45569" y="91138"/>
                </a:cubicBezTo>
                <a:cubicBezTo>
                  <a:pt x="20402" y="91138"/>
                  <a:pt x="0" y="70736"/>
                  <a:pt x="0" y="45569"/>
                </a:cubicBezTo>
                <a:cubicBezTo>
                  <a:pt x="0" y="20402"/>
                  <a:pt x="20402" y="0"/>
                  <a:pt x="45569" y="0"/>
                </a:cubicBezTo>
                <a:cubicBezTo>
                  <a:pt x="70736" y="0"/>
                  <a:pt x="91138" y="20402"/>
                  <a:pt x="91138" y="45569"/>
                </a:cubicBezTo>
                <a:close/>
              </a:path>
            </a:pathLst>
          </a:custGeom>
          <a:solidFill>
            <a:schemeClr val="bg1"/>
          </a:solidFill>
          <a:ln w="422" cap="flat">
            <a:noFill/>
            <a:prstDash val="solid"/>
            <a:miter/>
          </a:ln>
        </p:spPr>
        <p:txBody>
          <a:bodyPr rtlCol="0" anchor="ctr"/>
          <a:lstStyle/>
          <a:p>
            <a:endParaRPr lang="en-US"/>
          </a:p>
        </p:txBody>
      </p:sp>
      <p:cxnSp>
        <p:nvCxnSpPr>
          <p:cNvPr id="36" name="Straight Connector 35">
            <a:extLst>
              <a:ext uri="{FF2B5EF4-FFF2-40B4-BE49-F238E27FC236}">
                <a16:creationId xmlns:a16="http://schemas.microsoft.com/office/drawing/2014/main" id="{94169334-264D-4176-8BDE-037249A61B4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1027906"/>
            <a:ext cx="3408787" cy="0"/>
          </a:xfrm>
          <a:prstGeom prst="line">
            <a:avLst/>
          </a:prstGeom>
          <a:ln w="25400" cap="sq">
            <a:solidFill>
              <a:schemeClr val="bg1"/>
            </a:solidFill>
            <a:bevel/>
          </a:ln>
        </p:spPr>
        <p:style>
          <a:lnRef idx="1">
            <a:schemeClr val="accent1"/>
          </a:lnRef>
          <a:fillRef idx="0">
            <a:schemeClr val="accent1"/>
          </a:fillRef>
          <a:effectRef idx="0">
            <a:schemeClr val="accent1"/>
          </a:effectRef>
          <a:fontRef idx="minor">
            <a:schemeClr val="tx1"/>
          </a:fontRef>
        </p:style>
      </p:cxnSp>
      <p:sp>
        <p:nvSpPr>
          <p:cNvPr id="37" name="Graphic 12">
            <a:extLst>
              <a:ext uri="{FF2B5EF4-FFF2-40B4-BE49-F238E27FC236}">
                <a16:creationId xmlns:a16="http://schemas.microsoft.com/office/drawing/2014/main" id="{1D50D7A8-F1D5-4306-8A9B-DD7A73EB8BC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888342" y="1336268"/>
            <a:ext cx="127714" cy="127714"/>
          </a:xfrm>
          <a:custGeom>
            <a:avLst/>
            <a:gdLst>
              <a:gd name="connsiteX0" fmla="*/ 63857 w 127714"/>
              <a:gd name="connsiteY0" fmla="*/ 18874 h 127714"/>
              <a:gd name="connsiteX1" fmla="*/ 108840 w 127714"/>
              <a:gd name="connsiteY1" fmla="*/ 63857 h 127714"/>
              <a:gd name="connsiteX2" fmla="*/ 63857 w 127714"/>
              <a:gd name="connsiteY2" fmla="*/ 108840 h 127714"/>
              <a:gd name="connsiteX3" fmla="*/ 18874 w 127714"/>
              <a:gd name="connsiteY3" fmla="*/ 63857 h 127714"/>
              <a:gd name="connsiteX4" fmla="*/ 63857 w 127714"/>
              <a:gd name="connsiteY4" fmla="*/ 18874 h 127714"/>
              <a:gd name="connsiteX5" fmla="*/ 63857 w 127714"/>
              <a:gd name="connsiteY5" fmla="*/ 0 h 127714"/>
              <a:gd name="connsiteX6" fmla="*/ 0 w 127714"/>
              <a:gd name="connsiteY6" fmla="*/ 63857 h 127714"/>
              <a:gd name="connsiteX7" fmla="*/ 63857 w 127714"/>
              <a:gd name="connsiteY7" fmla="*/ 127714 h 127714"/>
              <a:gd name="connsiteX8" fmla="*/ 127714 w 127714"/>
              <a:gd name="connsiteY8" fmla="*/ 63857 h 127714"/>
              <a:gd name="connsiteX9" fmla="*/ 63857 w 127714"/>
              <a:gd name="connsiteY9" fmla="*/ 0 h 127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7714" h="127714">
                <a:moveTo>
                  <a:pt x="63857" y="18874"/>
                </a:moveTo>
                <a:cubicBezTo>
                  <a:pt x="88700" y="18874"/>
                  <a:pt x="108840" y="39014"/>
                  <a:pt x="108840" y="63857"/>
                </a:cubicBezTo>
                <a:cubicBezTo>
                  <a:pt x="108840" y="88700"/>
                  <a:pt x="88700" y="108840"/>
                  <a:pt x="63857" y="108840"/>
                </a:cubicBezTo>
                <a:cubicBezTo>
                  <a:pt x="39014" y="108840"/>
                  <a:pt x="18874" y="88700"/>
                  <a:pt x="18874" y="63857"/>
                </a:cubicBezTo>
                <a:cubicBezTo>
                  <a:pt x="18898" y="39024"/>
                  <a:pt x="39024" y="18898"/>
                  <a:pt x="63857" y="18874"/>
                </a:cubicBezTo>
                <a:moveTo>
                  <a:pt x="63857" y="0"/>
                </a:moveTo>
                <a:cubicBezTo>
                  <a:pt x="28590" y="0"/>
                  <a:pt x="0" y="28590"/>
                  <a:pt x="0" y="63857"/>
                </a:cubicBezTo>
                <a:cubicBezTo>
                  <a:pt x="0" y="99124"/>
                  <a:pt x="28590" y="127714"/>
                  <a:pt x="63857" y="127714"/>
                </a:cubicBezTo>
                <a:cubicBezTo>
                  <a:pt x="99124" y="127714"/>
                  <a:pt x="127714" y="99124"/>
                  <a:pt x="127714" y="63857"/>
                </a:cubicBezTo>
                <a:cubicBezTo>
                  <a:pt x="127714" y="28590"/>
                  <a:pt x="99124" y="0"/>
                  <a:pt x="63857" y="0"/>
                </a:cubicBezTo>
                <a:close/>
              </a:path>
            </a:pathLst>
          </a:custGeom>
          <a:solidFill>
            <a:schemeClr val="bg1"/>
          </a:solidFill>
          <a:ln w="610" cap="flat">
            <a:noFill/>
            <a:prstDash val="solid"/>
            <a:miter/>
          </a:ln>
        </p:spPr>
        <p:txBody>
          <a:bodyPr rtlCol="0" anchor="ctr"/>
          <a:lstStyle/>
          <a:p>
            <a:endParaRPr lang="en-US"/>
          </a:p>
        </p:txBody>
      </p:sp>
      <p:graphicFrame>
        <p:nvGraphicFramePr>
          <p:cNvPr id="18" name="Content Placeholder 2">
            <a:extLst>
              <a:ext uri="{FF2B5EF4-FFF2-40B4-BE49-F238E27FC236}">
                <a16:creationId xmlns:a16="http://schemas.microsoft.com/office/drawing/2014/main" id="{7F89204B-6817-BE59-513D-F21251A31E14}"/>
              </a:ext>
            </a:extLst>
          </p:cNvPr>
          <p:cNvGraphicFramePr>
            <a:graphicFrameLocks noGrp="1"/>
          </p:cNvGraphicFramePr>
          <p:nvPr>
            <p:ph idx="1"/>
            <p:extLst>
              <p:ext uri="{D42A27DB-BD31-4B8C-83A1-F6EECF244321}">
                <p14:modId xmlns:p14="http://schemas.microsoft.com/office/powerpoint/2010/main" val="3217448328"/>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938047046"/>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8221E756-FDC1-C944-C087-0890F155D76B}"/>
            </a:ext>
          </a:extLst>
        </p:cNvPr>
        <p:cNvGrpSpPr/>
        <p:nvPr/>
      </p:nvGrpSpPr>
      <p:grpSpPr>
        <a:xfrm>
          <a:off x="0" y="0"/>
          <a:ext cx="0" cy="0"/>
          <a:chOff x="0" y="0"/>
          <a:chExt cx="0" cy="0"/>
        </a:xfrm>
      </p:grpSpPr>
      <p:sp>
        <p:nvSpPr>
          <p:cNvPr id="34" name="Rectangle 33">
            <a:extLst>
              <a:ext uri="{FF2B5EF4-FFF2-40B4-BE49-F238E27FC236}">
                <a16:creationId xmlns:a16="http://schemas.microsoft.com/office/drawing/2014/main" id="{CA3DCD00-90E2-C120-CA83-134B2952D6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gradFill flip="none" rotWithShape="1">
            <a:gsLst>
              <a:gs pos="100000">
                <a:schemeClr val="accent4"/>
              </a:gs>
              <a:gs pos="0">
                <a:schemeClr val="accent2"/>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2" name="Title 1">
            <a:extLst>
              <a:ext uri="{FF2B5EF4-FFF2-40B4-BE49-F238E27FC236}">
                <a16:creationId xmlns:a16="http://schemas.microsoft.com/office/drawing/2014/main" id="{6642B51C-BDC0-F76F-F1D3-BB865576B4E7}"/>
              </a:ext>
            </a:extLst>
          </p:cNvPr>
          <p:cNvSpPr>
            <a:spLocks noGrp="1"/>
          </p:cNvSpPr>
          <p:nvPr>
            <p:ph type="title"/>
          </p:nvPr>
        </p:nvSpPr>
        <p:spPr>
          <a:xfrm>
            <a:off x="479394" y="1062487"/>
            <a:ext cx="3939688" cy="5583126"/>
          </a:xfrm>
        </p:spPr>
        <p:txBody>
          <a:bodyPr vert="horz" lIns="91440" tIns="45720" rIns="91440" bIns="45720" rtlCol="0" anchor="ctr">
            <a:normAutofit/>
          </a:bodyPr>
          <a:lstStyle/>
          <a:p>
            <a:pPr algn="ctr"/>
            <a:r>
              <a:rPr lang="en-US" sz="7200" kern="1200" dirty="0">
                <a:solidFill>
                  <a:schemeClr val="bg1"/>
                </a:solidFill>
                <a:latin typeface="+mj-lt"/>
                <a:ea typeface="+mj-ea"/>
                <a:cs typeface="+mj-cs"/>
              </a:rPr>
              <a:t>Health &amp; Social Care</a:t>
            </a:r>
          </a:p>
        </p:txBody>
      </p:sp>
      <p:sp>
        <p:nvSpPr>
          <p:cNvPr id="35" name="Graphic 12">
            <a:extLst>
              <a:ext uri="{FF2B5EF4-FFF2-40B4-BE49-F238E27FC236}">
                <a16:creationId xmlns:a16="http://schemas.microsoft.com/office/drawing/2014/main" id="{9DB32FD7-282F-7854-F9F3-4452985266D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433111" y="696037"/>
            <a:ext cx="139039" cy="139039"/>
          </a:xfrm>
          <a:custGeom>
            <a:avLst/>
            <a:gdLst>
              <a:gd name="connsiteX0" fmla="*/ 129602 w 139039"/>
              <a:gd name="connsiteY0" fmla="*/ 60082 h 139039"/>
              <a:gd name="connsiteX1" fmla="*/ 78957 w 139039"/>
              <a:gd name="connsiteY1" fmla="*/ 60082 h 139039"/>
              <a:gd name="connsiteX2" fmla="*/ 78957 w 139039"/>
              <a:gd name="connsiteY2" fmla="*/ 9437 h 139039"/>
              <a:gd name="connsiteX3" fmla="*/ 69520 w 139039"/>
              <a:gd name="connsiteY3" fmla="*/ 0 h 139039"/>
              <a:gd name="connsiteX4" fmla="*/ 60082 w 139039"/>
              <a:gd name="connsiteY4" fmla="*/ 9437 h 139039"/>
              <a:gd name="connsiteX5" fmla="*/ 60082 w 139039"/>
              <a:gd name="connsiteY5" fmla="*/ 60082 h 139039"/>
              <a:gd name="connsiteX6" fmla="*/ 9437 w 139039"/>
              <a:gd name="connsiteY6" fmla="*/ 60082 h 139039"/>
              <a:gd name="connsiteX7" fmla="*/ 0 w 139039"/>
              <a:gd name="connsiteY7" fmla="*/ 69520 h 139039"/>
              <a:gd name="connsiteX8" fmla="*/ 9437 w 139039"/>
              <a:gd name="connsiteY8" fmla="*/ 78957 h 139039"/>
              <a:gd name="connsiteX9" fmla="*/ 60082 w 139039"/>
              <a:gd name="connsiteY9" fmla="*/ 78957 h 139039"/>
              <a:gd name="connsiteX10" fmla="*/ 60082 w 139039"/>
              <a:gd name="connsiteY10" fmla="*/ 129602 h 139039"/>
              <a:gd name="connsiteX11" fmla="*/ 69520 w 139039"/>
              <a:gd name="connsiteY11" fmla="*/ 139039 h 139039"/>
              <a:gd name="connsiteX12" fmla="*/ 78957 w 139039"/>
              <a:gd name="connsiteY12" fmla="*/ 129602 h 139039"/>
              <a:gd name="connsiteX13" fmla="*/ 78957 w 139039"/>
              <a:gd name="connsiteY13" fmla="*/ 78957 h 139039"/>
              <a:gd name="connsiteX14" fmla="*/ 129602 w 139039"/>
              <a:gd name="connsiteY14" fmla="*/ 78957 h 139039"/>
              <a:gd name="connsiteX15" fmla="*/ 139039 w 139039"/>
              <a:gd name="connsiteY15" fmla="*/ 69520 h 139039"/>
              <a:gd name="connsiteX16" fmla="*/ 129602 w 139039"/>
              <a:gd name="connsiteY16" fmla="*/ 60082 h 1390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39039" h="139039">
                <a:moveTo>
                  <a:pt x="129602" y="60082"/>
                </a:moveTo>
                <a:lnTo>
                  <a:pt x="78957" y="60082"/>
                </a:lnTo>
                <a:lnTo>
                  <a:pt x="78957" y="9437"/>
                </a:lnTo>
                <a:cubicBezTo>
                  <a:pt x="78957" y="4225"/>
                  <a:pt x="74731" y="0"/>
                  <a:pt x="69520" y="0"/>
                </a:cubicBezTo>
                <a:cubicBezTo>
                  <a:pt x="64308" y="0"/>
                  <a:pt x="60082" y="4225"/>
                  <a:pt x="60082" y="9437"/>
                </a:cubicBezTo>
                <a:lnTo>
                  <a:pt x="60082" y="60082"/>
                </a:lnTo>
                <a:lnTo>
                  <a:pt x="9437" y="60082"/>
                </a:lnTo>
                <a:cubicBezTo>
                  <a:pt x="4225" y="60082"/>
                  <a:pt x="0" y="64308"/>
                  <a:pt x="0" y="69520"/>
                </a:cubicBezTo>
                <a:cubicBezTo>
                  <a:pt x="0" y="74731"/>
                  <a:pt x="4225" y="78957"/>
                  <a:pt x="9437" y="78957"/>
                </a:cubicBezTo>
                <a:lnTo>
                  <a:pt x="60082" y="78957"/>
                </a:lnTo>
                <a:lnTo>
                  <a:pt x="60082" y="129602"/>
                </a:lnTo>
                <a:cubicBezTo>
                  <a:pt x="60082" y="134814"/>
                  <a:pt x="64308" y="139039"/>
                  <a:pt x="69520" y="139039"/>
                </a:cubicBezTo>
                <a:cubicBezTo>
                  <a:pt x="74731" y="139039"/>
                  <a:pt x="78957" y="134814"/>
                  <a:pt x="78957" y="129602"/>
                </a:cubicBezTo>
                <a:lnTo>
                  <a:pt x="78957" y="78957"/>
                </a:lnTo>
                <a:lnTo>
                  <a:pt x="129602" y="78957"/>
                </a:lnTo>
                <a:cubicBezTo>
                  <a:pt x="134814" y="78957"/>
                  <a:pt x="139039" y="74731"/>
                  <a:pt x="139039" y="69520"/>
                </a:cubicBezTo>
                <a:cubicBezTo>
                  <a:pt x="139039" y="64308"/>
                  <a:pt x="134814" y="60082"/>
                  <a:pt x="129602" y="60082"/>
                </a:cubicBezTo>
                <a:close/>
              </a:path>
            </a:pathLst>
          </a:custGeom>
          <a:solidFill>
            <a:schemeClr val="bg1"/>
          </a:solidFill>
          <a:ln w="603" cap="flat">
            <a:noFill/>
            <a:prstDash val="solid"/>
            <a:miter/>
          </a:ln>
        </p:spPr>
        <p:txBody>
          <a:bodyPr rtlCol="0" anchor="ctr"/>
          <a:lstStyle/>
          <a:p>
            <a:endParaRPr lang="en-US"/>
          </a:p>
        </p:txBody>
      </p:sp>
      <p:sp>
        <p:nvSpPr>
          <p:cNvPr id="36" name="Graphic 11">
            <a:extLst>
              <a:ext uri="{FF2B5EF4-FFF2-40B4-BE49-F238E27FC236}">
                <a16:creationId xmlns:a16="http://schemas.microsoft.com/office/drawing/2014/main" id="{3FBA5E46-2EE7-1A96-E94E-1C544A0E6C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791891" y="925332"/>
            <a:ext cx="91138" cy="91138"/>
          </a:xfrm>
          <a:custGeom>
            <a:avLst/>
            <a:gdLst>
              <a:gd name="connsiteX0" fmla="*/ 91138 w 91138"/>
              <a:gd name="connsiteY0" fmla="*/ 45569 h 91138"/>
              <a:gd name="connsiteX1" fmla="*/ 45569 w 91138"/>
              <a:gd name="connsiteY1" fmla="*/ 91138 h 91138"/>
              <a:gd name="connsiteX2" fmla="*/ 0 w 91138"/>
              <a:gd name="connsiteY2" fmla="*/ 45569 h 91138"/>
              <a:gd name="connsiteX3" fmla="*/ 45569 w 91138"/>
              <a:gd name="connsiteY3" fmla="*/ 0 h 91138"/>
              <a:gd name="connsiteX4" fmla="*/ 91138 w 91138"/>
              <a:gd name="connsiteY4" fmla="*/ 45569 h 911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138" h="91138">
                <a:moveTo>
                  <a:pt x="91138" y="45569"/>
                </a:moveTo>
                <a:cubicBezTo>
                  <a:pt x="91138" y="70736"/>
                  <a:pt x="70736" y="91138"/>
                  <a:pt x="45569" y="91138"/>
                </a:cubicBezTo>
                <a:cubicBezTo>
                  <a:pt x="20402" y="91138"/>
                  <a:pt x="0" y="70736"/>
                  <a:pt x="0" y="45569"/>
                </a:cubicBezTo>
                <a:cubicBezTo>
                  <a:pt x="0" y="20402"/>
                  <a:pt x="20402" y="0"/>
                  <a:pt x="45569" y="0"/>
                </a:cubicBezTo>
                <a:cubicBezTo>
                  <a:pt x="70736" y="0"/>
                  <a:pt x="91138" y="20402"/>
                  <a:pt x="91138" y="45569"/>
                </a:cubicBezTo>
                <a:close/>
              </a:path>
            </a:pathLst>
          </a:custGeom>
          <a:solidFill>
            <a:schemeClr val="bg1"/>
          </a:solidFill>
          <a:ln w="422" cap="flat">
            <a:noFill/>
            <a:prstDash val="solid"/>
            <a:miter/>
          </a:ln>
        </p:spPr>
        <p:txBody>
          <a:bodyPr rtlCol="0" anchor="ctr"/>
          <a:lstStyle/>
          <a:p>
            <a:endParaRPr lang="en-US"/>
          </a:p>
        </p:txBody>
      </p:sp>
      <p:cxnSp>
        <p:nvCxnSpPr>
          <p:cNvPr id="37" name="Straight Connector 36">
            <a:extLst>
              <a:ext uri="{FF2B5EF4-FFF2-40B4-BE49-F238E27FC236}">
                <a16:creationId xmlns:a16="http://schemas.microsoft.com/office/drawing/2014/main" id="{CFF0F5BD-F875-B50E-F2F8-F135A8B25C62}"/>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728053" y="1132114"/>
            <a:ext cx="0" cy="5717573"/>
          </a:xfrm>
          <a:prstGeom prst="line">
            <a:avLst/>
          </a:prstGeom>
          <a:ln w="25400" cap="sq">
            <a:solidFill>
              <a:schemeClr val="lt1">
                <a:hueOff val="0"/>
                <a:satOff val="0"/>
                <a:lumOff val="0"/>
              </a:schemeClr>
            </a:solidFill>
            <a:bevel/>
          </a:ln>
        </p:spPr>
        <p:style>
          <a:lnRef idx="1">
            <a:schemeClr val="accent1"/>
          </a:lnRef>
          <a:fillRef idx="0">
            <a:schemeClr val="accent1"/>
          </a:fillRef>
          <a:effectRef idx="0">
            <a:schemeClr val="accent1"/>
          </a:effectRef>
          <a:fontRef idx="minor">
            <a:schemeClr val="tx1"/>
          </a:fontRef>
        </p:style>
      </p:cxnSp>
      <p:sp>
        <p:nvSpPr>
          <p:cNvPr id="38" name="Graphic 13">
            <a:extLst>
              <a:ext uri="{FF2B5EF4-FFF2-40B4-BE49-F238E27FC236}">
                <a16:creationId xmlns:a16="http://schemas.microsoft.com/office/drawing/2014/main" id="{1E50E7F2-B567-DDE8-979D-2595702CCD4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417571" y="1440476"/>
            <a:ext cx="127714" cy="127714"/>
          </a:xfrm>
          <a:custGeom>
            <a:avLst/>
            <a:gdLst>
              <a:gd name="connsiteX0" fmla="*/ 63857 w 127714"/>
              <a:gd name="connsiteY0" fmla="*/ 18874 h 127714"/>
              <a:gd name="connsiteX1" fmla="*/ 108840 w 127714"/>
              <a:gd name="connsiteY1" fmla="*/ 63857 h 127714"/>
              <a:gd name="connsiteX2" fmla="*/ 63857 w 127714"/>
              <a:gd name="connsiteY2" fmla="*/ 108840 h 127714"/>
              <a:gd name="connsiteX3" fmla="*/ 18874 w 127714"/>
              <a:gd name="connsiteY3" fmla="*/ 63857 h 127714"/>
              <a:gd name="connsiteX4" fmla="*/ 63857 w 127714"/>
              <a:gd name="connsiteY4" fmla="*/ 18874 h 127714"/>
              <a:gd name="connsiteX5" fmla="*/ 63857 w 127714"/>
              <a:gd name="connsiteY5" fmla="*/ 0 h 127714"/>
              <a:gd name="connsiteX6" fmla="*/ 0 w 127714"/>
              <a:gd name="connsiteY6" fmla="*/ 63857 h 127714"/>
              <a:gd name="connsiteX7" fmla="*/ 63857 w 127714"/>
              <a:gd name="connsiteY7" fmla="*/ 127714 h 127714"/>
              <a:gd name="connsiteX8" fmla="*/ 127714 w 127714"/>
              <a:gd name="connsiteY8" fmla="*/ 63857 h 127714"/>
              <a:gd name="connsiteX9" fmla="*/ 63857 w 127714"/>
              <a:gd name="connsiteY9" fmla="*/ 0 h 127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7714" h="127714">
                <a:moveTo>
                  <a:pt x="63857" y="18874"/>
                </a:moveTo>
                <a:cubicBezTo>
                  <a:pt x="88700" y="18874"/>
                  <a:pt x="108840" y="39014"/>
                  <a:pt x="108840" y="63857"/>
                </a:cubicBezTo>
                <a:cubicBezTo>
                  <a:pt x="108840" y="88700"/>
                  <a:pt x="88700" y="108840"/>
                  <a:pt x="63857" y="108840"/>
                </a:cubicBezTo>
                <a:cubicBezTo>
                  <a:pt x="39014" y="108840"/>
                  <a:pt x="18874" y="88700"/>
                  <a:pt x="18874" y="63857"/>
                </a:cubicBezTo>
                <a:cubicBezTo>
                  <a:pt x="18898" y="39024"/>
                  <a:pt x="39024" y="18898"/>
                  <a:pt x="63857" y="18874"/>
                </a:cubicBezTo>
                <a:moveTo>
                  <a:pt x="63857" y="0"/>
                </a:moveTo>
                <a:cubicBezTo>
                  <a:pt x="28590" y="0"/>
                  <a:pt x="0" y="28590"/>
                  <a:pt x="0" y="63857"/>
                </a:cubicBezTo>
                <a:cubicBezTo>
                  <a:pt x="0" y="99124"/>
                  <a:pt x="28590" y="127714"/>
                  <a:pt x="63857" y="127714"/>
                </a:cubicBezTo>
                <a:cubicBezTo>
                  <a:pt x="99124" y="127714"/>
                  <a:pt x="127714" y="99124"/>
                  <a:pt x="127714" y="63857"/>
                </a:cubicBezTo>
                <a:cubicBezTo>
                  <a:pt x="127714" y="28590"/>
                  <a:pt x="99124" y="0"/>
                  <a:pt x="63857" y="0"/>
                </a:cubicBezTo>
                <a:close/>
              </a:path>
            </a:pathLst>
          </a:custGeom>
          <a:solidFill>
            <a:schemeClr val="bg1"/>
          </a:solidFill>
          <a:ln w="610" cap="flat">
            <a:noFill/>
            <a:prstDash val="solid"/>
            <a:miter/>
          </a:ln>
        </p:spPr>
        <p:txBody>
          <a:bodyPr rtlCol="0" anchor="ctr"/>
          <a:lstStyle/>
          <a:p>
            <a:endParaRPr lang="en-US"/>
          </a:p>
        </p:txBody>
      </p:sp>
      <p:graphicFrame>
        <p:nvGraphicFramePr>
          <p:cNvPr id="39" name="TextBox 3">
            <a:extLst>
              <a:ext uri="{FF2B5EF4-FFF2-40B4-BE49-F238E27FC236}">
                <a16:creationId xmlns:a16="http://schemas.microsoft.com/office/drawing/2014/main" id="{53AB9570-0B6E-B89D-15F7-ED9FB4127DBB}"/>
              </a:ext>
            </a:extLst>
          </p:cNvPr>
          <p:cNvGraphicFramePr/>
          <p:nvPr>
            <p:extLst>
              <p:ext uri="{D42A27DB-BD31-4B8C-83A1-F6EECF244321}">
                <p14:modId xmlns:p14="http://schemas.microsoft.com/office/powerpoint/2010/main" val="788951296"/>
              </p:ext>
            </p:extLst>
          </p:nvPr>
        </p:nvGraphicFramePr>
        <p:xfrm>
          <a:off x="5037025" y="759819"/>
          <a:ext cx="6245265" cy="558934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297113517"/>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DB2B76C9-F61B-BED4-0002-ED52DFBF7EB0}"/>
            </a:ext>
          </a:extLst>
        </p:cNvPr>
        <p:cNvGrpSpPr/>
        <p:nvPr/>
      </p:nvGrpSpPr>
      <p:grpSpPr>
        <a:xfrm>
          <a:off x="0" y="0"/>
          <a:ext cx="0" cy="0"/>
          <a:chOff x="0" y="0"/>
          <a:chExt cx="0" cy="0"/>
        </a:xfrm>
      </p:grpSpPr>
      <p:sp>
        <p:nvSpPr>
          <p:cNvPr id="49" name="Rectangle 48">
            <a:extLst>
              <a:ext uri="{FF2B5EF4-FFF2-40B4-BE49-F238E27FC236}">
                <a16:creationId xmlns:a16="http://schemas.microsoft.com/office/drawing/2014/main" id="{547C64C2-FC09-4323-A32D-5DCB300ADA1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gradFill flip="none" rotWithShape="1">
            <a:gsLst>
              <a:gs pos="100000">
                <a:schemeClr val="accent4"/>
              </a:gs>
              <a:gs pos="0">
                <a:schemeClr val="accent2"/>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2" name="Title 1">
            <a:extLst>
              <a:ext uri="{FF2B5EF4-FFF2-40B4-BE49-F238E27FC236}">
                <a16:creationId xmlns:a16="http://schemas.microsoft.com/office/drawing/2014/main" id="{C48A1003-4E71-77CD-64E9-4C15FCA7F4C3}"/>
              </a:ext>
            </a:extLst>
          </p:cNvPr>
          <p:cNvSpPr>
            <a:spLocks noGrp="1"/>
          </p:cNvSpPr>
          <p:nvPr>
            <p:ph type="title"/>
          </p:nvPr>
        </p:nvSpPr>
        <p:spPr>
          <a:xfrm>
            <a:off x="1256522" y="591829"/>
            <a:ext cx="3939688" cy="5583126"/>
          </a:xfrm>
        </p:spPr>
        <p:txBody>
          <a:bodyPr vert="horz" lIns="91440" tIns="45720" rIns="91440" bIns="45720" rtlCol="0">
            <a:normAutofit/>
          </a:bodyPr>
          <a:lstStyle/>
          <a:p>
            <a:pPr algn="ctr"/>
            <a:r>
              <a:rPr lang="en-US" sz="6700" dirty="0">
                <a:solidFill>
                  <a:schemeClr val="bg1"/>
                </a:solidFill>
              </a:rPr>
              <a:t>Further Developed 1987</a:t>
            </a:r>
            <a:endParaRPr lang="en-US" sz="6700" kern="1200" dirty="0">
              <a:solidFill>
                <a:schemeClr val="bg1"/>
              </a:solidFill>
              <a:latin typeface="+mj-lt"/>
              <a:ea typeface="+mj-ea"/>
              <a:cs typeface="+mj-cs"/>
            </a:endParaRPr>
          </a:p>
        </p:txBody>
      </p:sp>
      <p:cxnSp>
        <p:nvCxnSpPr>
          <p:cNvPr id="51" name="Straight Connector 50">
            <a:extLst>
              <a:ext uri="{FF2B5EF4-FFF2-40B4-BE49-F238E27FC236}">
                <a16:creationId xmlns:a16="http://schemas.microsoft.com/office/drawing/2014/main" id="{C8F51B3F-8331-4E4A-AE96-D47B1006EEA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15890" y="356812"/>
            <a:ext cx="0" cy="6492875"/>
          </a:xfrm>
          <a:prstGeom prst="line">
            <a:avLst/>
          </a:prstGeom>
          <a:ln w="25400" cap="sq">
            <a:solidFill>
              <a:schemeClr val="bg1"/>
            </a:solidFill>
            <a:bevel/>
          </a:ln>
        </p:spPr>
        <p:style>
          <a:lnRef idx="1">
            <a:schemeClr val="accent1"/>
          </a:lnRef>
          <a:fillRef idx="0">
            <a:schemeClr val="accent1"/>
          </a:fillRef>
          <a:effectRef idx="0">
            <a:schemeClr val="accent1"/>
          </a:effectRef>
          <a:fontRef idx="minor">
            <a:schemeClr val="tx1"/>
          </a:fontRef>
        </p:style>
      </p:cxnSp>
      <p:sp>
        <p:nvSpPr>
          <p:cNvPr id="48" name="Graphic 12">
            <a:extLst>
              <a:ext uri="{FF2B5EF4-FFF2-40B4-BE49-F238E27FC236}">
                <a16:creationId xmlns:a16="http://schemas.microsoft.com/office/drawing/2014/main" id="{58BDB0EE-D238-415B-9ED8-62AA6AB2AA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472518" y="591829"/>
            <a:ext cx="139039" cy="139039"/>
          </a:xfrm>
          <a:custGeom>
            <a:avLst/>
            <a:gdLst>
              <a:gd name="connsiteX0" fmla="*/ 129602 w 139039"/>
              <a:gd name="connsiteY0" fmla="*/ 60082 h 139039"/>
              <a:gd name="connsiteX1" fmla="*/ 78957 w 139039"/>
              <a:gd name="connsiteY1" fmla="*/ 60082 h 139039"/>
              <a:gd name="connsiteX2" fmla="*/ 78957 w 139039"/>
              <a:gd name="connsiteY2" fmla="*/ 9437 h 139039"/>
              <a:gd name="connsiteX3" fmla="*/ 69520 w 139039"/>
              <a:gd name="connsiteY3" fmla="*/ 0 h 139039"/>
              <a:gd name="connsiteX4" fmla="*/ 60082 w 139039"/>
              <a:gd name="connsiteY4" fmla="*/ 9437 h 139039"/>
              <a:gd name="connsiteX5" fmla="*/ 60082 w 139039"/>
              <a:gd name="connsiteY5" fmla="*/ 60082 h 139039"/>
              <a:gd name="connsiteX6" fmla="*/ 9437 w 139039"/>
              <a:gd name="connsiteY6" fmla="*/ 60082 h 139039"/>
              <a:gd name="connsiteX7" fmla="*/ 0 w 139039"/>
              <a:gd name="connsiteY7" fmla="*/ 69520 h 139039"/>
              <a:gd name="connsiteX8" fmla="*/ 9437 w 139039"/>
              <a:gd name="connsiteY8" fmla="*/ 78957 h 139039"/>
              <a:gd name="connsiteX9" fmla="*/ 60082 w 139039"/>
              <a:gd name="connsiteY9" fmla="*/ 78957 h 139039"/>
              <a:gd name="connsiteX10" fmla="*/ 60082 w 139039"/>
              <a:gd name="connsiteY10" fmla="*/ 129602 h 139039"/>
              <a:gd name="connsiteX11" fmla="*/ 69520 w 139039"/>
              <a:gd name="connsiteY11" fmla="*/ 139039 h 139039"/>
              <a:gd name="connsiteX12" fmla="*/ 78957 w 139039"/>
              <a:gd name="connsiteY12" fmla="*/ 129602 h 139039"/>
              <a:gd name="connsiteX13" fmla="*/ 78957 w 139039"/>
              <a:gd name="connsiteY13" fmla="*/ 78957 h 139039"/>
              <a:gd name="connsiteX14" fmla="*/ 129602 w 139039"/>
              <a:gd name="connsiteY14" fmla="*/ 78957 h 139039"/>
              <a:gd name="connsiteX15" fmla="*/ 139039 w 139039"/>
              <a:gd name="connsiteY15" fmla="*/ 69520 h 139039"/>
              <a:gd name="connsiteX16" fmla="*/ 129602 w 139039"/>
              <a:gd name="connsiteY16" fmla="*/ 60082 h 1390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39039" h="139039">
                <a:moveTo>
                  <a:pt x="129602" y="60082"/>
                </a:moveTo>
                <a:lnTo>
                  <a:pt x="78957" y="60082"/>
                </a:lnTo>
                <a:lnTo>
                  <a:pt x="78957" y="9437"/>
                </a:lnTo>
                <a:cubicBezTo>
                  <a:pt x="78957" y="4225"/>
                  <a:pt x="74731" y="0"/>
                  <a:pt x="69520" y="0"/>
                </a:cubicBezTo>
                <a:cubicBezTo>
                  <a:pt x="64308" y="0"/>
                  <a:pt x="60082" y="4225"/>
                  <a:pt x="60082" y="9437"/>
                </a:cubicBezTo>
                <a:lnTo>
                  <a:pt x="60082" y="60082"/>
                </a:lnTo>
                <a:lnTo>
                  <a:pt x="9437" y="60082"/>
                </a:lnTo>
                <a:cubicBezTo>
                  <a:pt x="4225" y="60082"/>
                  <a:pt x="0" y="64308"/>
                  <a:pt x="0" y="69520"/>
                </a:cubicBezTo>
                <a:cubicBezTo>
                  <a:pt x="0" y="74731"/>
                  <a:pt x="4225" y="78957"/>
                  <a:pt x="9437" y="78957"/>
                </a:cubicBezTo>
                <a:lnTo>
                  <a:pt x="60082" y="78957"/>
                </a:lnTo>
                <a:lnTo>
                  <a:pt x="60082" y="129602"/>
                </a:lnTo>
                <a:cubicBezTo>
                  <a:pt x="60082" y="134814"/>
                  <a:pt x="64308" y="139039"/>
                  <a:pt x="69520" y="139039"/>
                </a:cubicBezTo>
                <a:cubicBezTo>
                  <a:pt x="74731" y="139039"/>
                  <a:pt x="78957" y="134814"/>
                  <a:pt x="78957" y="129602"/>
                </a:cubicBezTo>
                <a:lnTo>
                  <a:pt x="78957" y="78957"/>
                </a:lnTo>
                <a:lnTo>
                  <a:pt x="129602" y="78957"/>
                </a:lnTo>
                <a:cubicBezTo>
                  <a:pt x="134814" y="78957"/>
                  <a:pt x="139039" y="74731"/>
                  <a:pt x="139039" y="69520"/>
                </a:cubicBezTo>
                <a:cubicBezTo>
                  <a:pt x="139039" y="64308"/>
                  <a:pt x="134814" y="60082"/>
                  <a:pt x="129602" y="60082"/>
                </a:cubicBezTo>
                <a:close/>
              </a:path>
            </a:pathLst>
          </a:custGeom>
          <a:solidFill>
            <a:schemeClr val="bg1"/>
          </a:solidFill>
          <a:ln w="603" cap="flat">
            <a:noFill/>
            <a:prstDash val="solid"/>
            <a:miter/>
          </a:ln>
        </p:spPr>
        <p:txBody>
          <a:bodyPr rtlCol="0" anchor="ctr"/>
          <a:lstStyle/>
          <a:p>
            <a:endParaRPr lang="en-US"/>
          </a:p>
        </p:txBody>
      </p:sp>
      <p:sp>
        <p:nvSpPr>
          <p:cNvPr id="50" name="Graphic 11">
            <a:extLst>
              <a:ext uri="{FF2B5EF4-FFF2-40B4-BE49-F238E27FC236}">
                <a16:creationId xmlns:a16="http://schemas.microsoft.com/office/drawing/2014/main" id="{C5B55FC3-961D-4325-82F1-DE92B0D04E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831298" y="821124"/>
            <a:ext cx="91138" cy="91138"/>
          </a:xfrm>
          <a:custGeom>
            <a:avLst/>
            <a:gdLst>
              <a:gd name="connsiteX0" fmla="*/ 91138 w 91138"/>
              <a:gd name="connsiteY0" fmla="*/ 45569 h 91138"/>
              <a:gd name="connsiteX1" fmla="*/ 45569 w 91138"/>
              <a:gd name="connsiteY1" fmla="*/ 91138 h 91138"/>
              <a:gd name="connsiteX2" fmla="*/ 0 w 91138"/>
              <a:gd name="connsiteY2" fmla="*/ 45569 h 91138"/>
              <a:gd name="connsiteX3" fmla="*/ 45569 w 91138"/>
              <a:gd name="connsiteY3" fmla="*/ 0 h 91138"/>
              <a:gd name="connsiteX4" fmla="*/ 91138 w 91138"/>
              <a:gd name="connsiteY4" fmla="*/ 45569 h 911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138" h="91138">
                <a:moveTo>
                  <a:pt x="91138" y="45569"/>
                </a:moveTo>
                <a:cubicBezTo>
                  <a:pt x="91138" y="70736"/>
                  <a:pt x="70736" y="91138"/>
                  <a:pt x="45569" y="91138"/>
                </a:cubicBezTo>
                <a:cubicBezTo>
                  <a:pt x="20402" y="91138"/>
                  <a:pt x="0" y="70736"/>
                  <a:pt x="0" y="45569"/>
                </a:cubicBezTo>
                <a:cubicBezTo>
                  <a:pt x="0" y="20402"/>
                  <a:pt x="20402" y="0"/>
                  <a:pt x="45569" y="0"/>
                </a:cubicBezTo>
                <a:cubicBezTo>
                  <a:pt x="70736" y="0"/>
                  <a:pt x="91138" y="20402"/>
                  <a:pt x="91138" y="45569"/>
                </a:cubicBezTo>
                <a:close/>
              </a:path>
            </a:pathLst>
          </a:custGeom>
          <a:solidFill>
            <a:schemeClr val="bg1"/>
          </a:solidFill>
          <a:ln w="422" cap="flat">
            <a:noFill/>
            <a:prstDash val="solid"/>
            <a:miter/>
          </a:ln>
        </p:spPr>
        <p:txBody>
          <a:bodyPr rtlCol="0" anchor="ctr"/>
          <a:lstStyle/>
          <a:p>
            <a:endParaRPr lang="en-US"/>
          </a:p>
        </p:txBody>
      </p:sp>
      <p:sp>
        <p:nvSpPr>
          <p:cNvPr id="52" name="Graphic 13">
            <a:extLst>
              <a:ext uri="{FF2B5EF4-FFF2-40B4-BE49-F238E27FC236}">
                <a16:creationId xmlns:a16="http://schemas.microsoft.com/office/drawing/2014/main" id="{4C8AB332-D09E-4F28-943C-DABDD4716A3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456978" y="1336268"/>
            <a:ext cx="127714" cy="127714"/>
          </a:xfrm>
          <a:custGeom>
            <a:avLst/>
            <a:gdLst>
              <a:gd name="connsiteX0" fmla="*/ 63857 w 127714"/>
              <a:gd name="connsiteY0" fmla="*/ 18874 h 127714"/>
              <a:gd name="connsiteX1" fmla="*/ 108840 w 127714"/>
              <a:gd name="connsiteY1" fmla="*/ 63857 h 127714"/>
              <a:gd name="connsiteX2" fmla="*/ 63857 w 127714"/>
              <a:gd name="connsiteY2" fmla="*/ 108840 h 127714"/>
              <a:gd name="connsiteX3" fmla="*/ 18874 w 127714"/>
              <a:gd name="connsiteY3" fmla="*/ 63857 h 127714"/>
              <a:gd name="connsiteX4" fmla="*/ 63857 w 127714"/>
              <a:gd name="connsiteY4" fmla="*/ 18874 h 127714"/>
              <a:gd name="connsiteX5" fmla="*/ 63857 w 127714"/>
              <a:gd name="connsiteY5" fmla="*/ 0 h 127714"/>
              <a:gd name="connsiteX6" fmla="*/ 0 w 127714"/>
              <a:gd name="connsiteY6" fmla="*/ 63857 h 127714"/>
              <a:gd name="connsiteX7" fmla="*/ 63857 w 127714"/>
              <a:gd name="connsiteY7" fmla="*/ 127714 h 127714"/>
              <a:gd name="connsiteX8" fmla="*/ 127714 w 127714"/>
              <a:gd name="connsiteY8" fmla="*/ 63857 h 127714"/>
              <a:gd name="connsiteX9" fmla="*/ 63857 w 127714"/>
              <a:gd name="connsiteY9" fmla="*/ 0 h 127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7714" h="127714">
                <a:moveTo>
                  <a:pt x="63857" y="18874"/>
                </a:moveTo>
                <a:cubicBezTo>
                  <a:pt x="88700" y="18874"/>
                  <a:pt x="108840" y="39014"/>
                  <a:pt x="108840" y="63857"/>
                </a:cubicBezTo>
                <a:cubicBezTo>
                  <a:pt x="108840" y="88700"/>
                  <a:pt x="88700" y="108840"/>
                  <a:pt x="63857" y="108840"/>
                </a:cubicBezTo>
                <a:cubicBezTo>
                  <a:pt x="39014" y="108840"/>
                  <a:pt x="18874" y="88700"/>
                  <a:pt x="18874" y="63857"/>
                </a:cubicBezTo>
                <a:cubicBezTo>
                  <a:pt x="18898" y="39024"/>
                  <a:pt x="39024" y="18898"/>
                  <a:pt x="63857" y="18874"/>
                </a:cubicBezTo>
                <a:moveTo>
                  <a:pt x="63857" y="0"/>
                </a:moveTo>
                <a:cubicBezTo>
                  <a:pt x="28590" y="0"/>
                  <a:pt x="0" y="28590"/>
                  <a:pt x="0" y="63857"/>
                </a:cubicBezTo>
                <a:cubicBezTo>
                  <a:pt x="0" y="99124"/>
                  <a:pt x="28590" y="127714"/>
                  <a:pt x="63857" y="127714"/>
                </a:cubicBezTo>
                <a:cubicBezTo>
                  <a:pt x="99124" y="127714"/>
                  <a:pt x="127714" y="99124"/>
                  <a:pt x="127714" y="63857"/>
                </a:cubicBezTo>
                <a:cubicBezTo>
                  <a:pt x="127714" y="28590"/>
                  <a:pt x="99124" y="0"/>
                  <a:pt x="63857" y="0"/>
                </a:cubicBezTo>
                <a:close/>
              </a:path>
            </a:pathLst>
          </a:custGeom>
          <a:solidFill>
            <a:schemeClr val="bg1"/>
          </a:solidFill>
          <a:ln w="610" cap="flat">
            <a:noFill/>
            <a:prstDash val="solid"/>
            <a:miter/>
          </a:ln>
        </p:spPr>
        <p:txBody>
          <a:bodyPr rtlCol="0" anchor="ctr"/>
          <a:lstStyle/>
          <a:p>
            <a:endParaRPr lang="en-US"/>
          </a:p>
        </p:txBody>
      </p:sp>
      <p:graphicFrame>
        <p:nvGraphicFramePr>
          <p:cNvPr id="39" name="TextBox 3">
            <a:extLst>
              <a:ext uri="{FF2B5EF4-FFF2-40B4-BE49-F238E27FC236}">
                <a16:creationId xmlns:a16="http://schemas.microsoft.com/office/drawing/2014/main" id="{AFBDED71-4890-932A-43A2-EBE166DDABAA}"/>
              </a:ext>
            </a:extLst>
          </p:cNvPr>
          <p:cNvGraphicFramePr/>
          <p:nvPr>
            <p:extLst>
              <p:ext uri="{D42A27DB-BD31-4B8C-83A1-F6EECF244321}">
                <p14:modId xmlns:p14="http://schemas.microsoft.com/office/powerpoint/2010/main" val="1122898047"/>
              </p:ext>
            </p:extLst>
          </p:nvPr>
        </p:nvGraphicFramePr>
        <p:xfrm>
          <a:off x="5492710" y="671805"/>
          <a:ext cx="5861090" cy="550315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TextBox 3">
            <a:extLst>
              <a:ext uri="{FF2B5EF4-FFF2-40B4-BE49-F238E27FC236}">
                <a16:creationId xmlns:a16="http://schemas.microsoft.com/office/drawing/2014/main" id="{F1429EF4-E5ED-DCCF-F07E-CFD7A4C90A8D}"/>
              </a:ext>
            </a:extLst>
          </p:cNvPr>
          <p:cNvSpPr txBox="1"/>
          <p:nvPr/>
        </p:nvSpPr>
        <p:spPr>
          <a:xfrm>
            <a:off x="7112376" y="6362995"/>
            <a:ext cx="2633200" cy="461665"/>
          </a:xfrm>
          <a:prstGeom prst="rect">
            <a:avLst/>
          </a:prstGeom>
          <a:noFill/>
        </p:spPr>
        <p:txBody>
          <a:bodyPr wrap="square" rtlCol="0">
            <a:spAutoFit/>
          </a:bodyPr>
          <a:lstStyle/>
          <a:p>
            <a:pPr algn="ctr"/>
            <a:r>
              <a:rPr lang="en-GB" sz="2400" dirty="0">
                <a:solidFill>
                  <a:schemeClr val="bg1">
                    <a:lumMod val="95000"/>
                  </a:schemeClr>
                </a:solidFill>
              </a:rPr>
              <a:t>(O’Brien, 1987)</a:t>
            </a:r>
          </a:p>
        </p:txBody>
      </p:sp>
    </p:spTree>
    <p:extLst>
      <p:ext uri="{BB962C8B-B14F-4D97-AF65-F5344CB8AC3E}">
        <p14:creationId xmlns:p14="http://schemas.microsoft.com/office/powerpoint/2010/main" val="1043781958"/>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8" name="Rectangle 47">
            <a:extLst>
              <a:ext uri="{FF2B5EF4-FFF2-40B4-BE49-F238E27FC236}">
                <a16:creationId xmlns:a16="http://schemas.microsoft.com/office/drawing/2014/main" id="{2659FDB4-FCBE-4A89-B46D-43D4FA5446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8313"/>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2" name="Title 1">
            <a:extLst>
              <a:ext uri="{FF2B5EF4-FFF2-40B4-BE49-F238E27FC236}">
                <a16:creationId xmlns:a16="http://schemas.microsoft.com/office/drawing/2014/main" id="{45FFCBC7-FB43-5C05-2E65-68C975DBC42E}"/>
              </a:ext>
            </a:extLst>
          </p:cNvPr>
          <p:cNvSpPr>
            <a:spLocks noGrp="1"/>
          </p:cNvSpPr>
          <p:nvPr>
            <p:ph type="title"/>
          </p:nvPr>
        </p:nvSpPr>
        <p:spPr>
          <a:xfrm>
            <a:off x="479394" y="1070800"/>
            <a:ext cx="3939688" cy="5583126"/>
          </a:xfrm>
        </p:spPr>
        <p:txBody>
          <a:bodyPr vert="horz" lIns="91440" tIns="45720" rIns="91440" bIns="45720" rtlCol="0">
            <a:normAutofit/>
          </a:bodyPr>
          <a:lstStyle/>
          <a:p>
            <a:pPr algn="r"/>
            <a:r>
              <a:rPr lang="en-US" sz="7200" kern="1200">
                <a:latin typeface="+mj-lt"/>
                <a:ea typeface="+mj-ea"/>
                <a:cs typeface="+mj-cs"/>
              </a:rPr>
              <a:t>Health &amp; Social Care</a:t>
            </a:r>
          </a:p>
        </p:txBody>
      </p:sp>
      <p:cxnSp>
        <p:nvCxnSpPr>
          <p:cNvPr id="49" name="Straight Connector 48">
            <a:extLst>
              <a:ext uri="{FF2B5EF4-FFF2-40B4-BE49-F238E27FC236}">
                <a16:creationId xmlns:a16="http://schemas.microsoft.com/office/drawing/2014/main" id="{C8F51B3F-8331-4E4A-AE96-D47B1006EEA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728053" y="1132114"/>
            <a:ext cx="0" cy="5717573"/>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graphicFrame>
        <p:nvGraphicFramePr>
          <p:cNvPr id="39" name="TextBox 3">
            <a:extLst>
              <a:ext uri="{FF2B5EF4-FFF2-40B4-BE49-F238E27FC236}">
                <a16:creationId xmlns:a16="http://schemas.microsoft.com/office/drawing/2014/main" id="{5335CC25-52AA-5F7C-6B3F-CD0676821177}"/>
              </a:ext>
            </a:extLst>
          </p:cNvPr>
          <p:cNvGraphicFramePr/>
          <p:nvPr>
            <p:extLst>
              <p:ext uri="{D42A27DB-BD31-4B8C-83A1-F6EECF244321}">
                <p14:modId xmlns:p14="http://schemas.microsoft.com/office/powerpoint/2010/main" val="3866335720"/>
              </p:ext>
            </p:extLst>
          </p:nvPr>
        </p:nvGraphicFramePr>
        <p:xfrm>
          <a:off x="5108535" y="1070800"/>
          <a:ext cx="6245265" cy="558934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073770552"/>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D1B787A8-0D67-4B7E-9B48-86BD906AB6B5}"/>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15890" y="1114050"/>
            <a:ext cx="0" cy="5735637"/>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sp>
        <p:nvSpPr>
          <p:cNvPr id="10" name="Rectangle 9">
            <a:extLst>
              <a:ext uri="{FF2B5EF4-FFF2-40B4-BE49-F238E27FC236}">
                <a16:creationId xmlns:a16="http://schemas.microsoft.com/office/drawing/2014/main" id="{1A3C89F8-0D2F-47FF-B903-151248265F4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gradFill flip="none" rotWithShape="1">
            <a:gsLst>
              <a:gs pos="100000">
                <a:schemeClr val="accent4"/>
              </a:gs>
              <a:gs pos="0">
                <a:schemeClr val="accent2"/>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577B01A-E6BF-12F7-0BC8-C5DFE768CD19}"/>
              </a:ext>
            </a:extLst>
          </p:cNvPr>
          <p:cNvSpPr>
            <a:spLocks noGrp="1"/>
          </p:cNvSpPr>
          <p:nvPr>
            <p:ph type="title"/>
          </p:nvPr>
        </p:nvSpPr>
        <p:spPr>
          <a:xfrm>
            <a:off x="575675" y="583345"/>
            <a:ext cx="11239333" cy="5513414"/>
          </a:xfrm>
        </p:spPr>
        <p:txBody>
          <a:bodyPr vert="horz" lIns="91440" tIns="45720" rIns="91440" bIns="45720" rtlCol="0" anchor="t">
            <a:normAutofit/>
          </a:bodyPr>
          <a:lstStyle/>
          <a:p>
            <a:pPr algn="ctr"/>
            <a:r>
              <a:rPr lang="en-US" sz="7200" b="1" cap="all" dirty="0">
                <a:solidFill>
                  <a:schemeClr val="bg1"/>
                </a:solidFill>
              </a:rPr>
              <a:t>Complex needs</a:t>
            </a:r>
            <a:br>
              <a:rPr lang="en-US" sz="7200" b="1" cap="all" dirty="0">
                <a:solidFill>
                  <a:schemeClr val="bg1"/>
                </a:solidFill>
              </a:rPr>
            </a:br>
            <a:br>
              <a:rPr lang="en-US" sz="7200" b="1" cap="all" dirty="0">
                <a:solidFill>
                  <a:schemeClr val="bg1"/>
                </a:solidFill>
              </a:rPr>
            </a:br>
            <a:r>
              <a:rPr lang="en-US" sz="4400" b="1" cap="all" dirty="0">
                <a:solidFill>
                  <a:schemeClr val="bg1"/>
                </a:solidFill>
              </a:rPr>
              <a:t>learning disability </a:t>
            </a:r>
            <a:br>
              <a:rPr lang="en-US" sz="4400" b="1" cap="all" dirty="0">
                <a:solidFill>
                  <a:schemeClr val="bg1"/>
                </a:solidFill>
              </a:rPr>
            </a:br>
            <a:r>
              <a:rPr lang="en-US" sz="4400" b="1" cap="all" dirty="0">
                <a:solidFill>
                  <a:schemeClr val="bg1"/>
                </a:solidFill>
              </a:rPr>
              <a:t>autism                                                       illness                                             sensory impairment       </a:t>
            </a:r>
            <a:br>
              <a:rPr lang="en-US" sz="4400" b="1" cap="all" dirty="0">
                <a:solidFill>
                  <a:schemeClr val="bg1"/>
                </a:solidFill>
              </a:rPr>
            </a:br>
            <a:br>
              <a:rPr lang="en-US" sz="4400" b="1" cap="all" dirty="0">
                <a:solidFill>
                  <a:schemeClr val="bg1"/>
                </a:solidFill>
              </a:rPr>
            </a:br>
            <a:r>
              <a:rPr lang="en-US" sz="1800" b="1" cap="all" dirty="0">
                <a:solidFill>
                  <a:schemeClr val="bg1"/>
                </a:solidFill>
              </a:rPr>
              <a:t>(Nice, 2022)</a:t>
            </a:r>
            <a:endParaRPr lang="en-US" sz="1800" b="1" i="0" kern="1200" cap="all" baseline="0" dirty="0">
              <a:solidFill>
                <a:schemeClr val="bg1"/>
              </a:solidFill>
              <a:latin typeface="+mj-lt"/>
              <a:ea typeface="+mj-ea"/>
              <a:cs typeface="+mj-cs"/>
            </a:endParaRPr>
          </a:p>
        </p:txBody>
      </p:sp>
      <p:sp>
        <p:nvSpPr>
          <p:cNvPr id="12" name="Graphic 13">
            <a:extLst>
              <a:ext uri="{FF2B5EF4-FFF2-40B4-BE49-F238E27FC236}">
                <a16:creationId xmlns:a16="http://schemas.microsoft.com/office/drawing/2014/main" id="{C5CB530E-515E-412C-9DF1-5F8FFBD6F38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474359" y="583345"/>
            <a:ext cx="139039" cy="139039"/>
          </a:xfrm>
          <a:custGeom>
            <a:avLst/>
            <a:gdLst>
              <a:gd name="connsiteX0" fmla="*/ 129602 w 139039"/>
              <a:gd name="connsiteY0" fmla="*/ 60082 h 139039"/>
              <a:gd name="connsiteX1" fmla="*/ 78957 w 139039"/>
              <a:gd name="connsiteY1" fmla="*/ 60082 h 139039"/>
              <a:gd name="connsiteX2" fmla="*/ 78957 w 139039"/>
              <a:gd name="connsiteY2" fmla="*/ 9437 h 139039"/>
              <a:gd name="connsiteX3" fmla="*/ 69520 w 139039"/>
              <a:gd name="connsiteY3" fmla="*/ 0 h 139039"/>
              <a:gd name="connsiteX4" fmla="*/ 60082 w 139039"/>
              <a:gd name="connsiteY4" fmla="*/ 9437 h 139039"/>
              <a:gd name="connsiteX5" fmla="*/ 60082 w 139039"/>
              <a:gd name="connsiteY5" fmla="*/ 60082 h 139039"/>
              <a:gd name="connsiteX6" fmla="*/ 9437 w 139039"/>
              <a:gd name="connsiteY6" fmla="*/ 60082 h 139039"/>
              <a:gd name="connsiteX7" fmla="*/ 0 w 139039"/>
              <a:gd name="connsiteY7" fmla="*/ 69520 h 139039"/>
              <a:gd name="connsiteX8" fmla="*/ 9437 w 139039"/>
              <a:gd name="connsiteY8" fmla="*/ 78957 h 139039"/>
              <a:gd name="connsiteX9" fmla="*/ 60082 w 139039"/>
              <a:gd name="connsiteY9" fmla="*/ 78957 h 139039"/>
              <a:gd name="connsiteX10" fmla="*/ 60082 w 139039"/>
              <a:gd name="connsiteY10" fmla="*/ 129602 h 139039"/>
              <a:gd name="connsiteX11" fmla="*/ 69520 w 139039"/>
              <a:gd name="connsiteY11" fmla="*/ 139039 h 139039"/>
              <a:gd name="connsiteX12" fmla="*/ 78957 w 139039"/>
              <a:gd name="connsiteY12" fmla="*/ 129602 h 139039"/>
              <a:gd name="connsiteX13" fmla="*/ 78957 w 139039"/>
              <a:gd name="connsiteY13" fmla="*/ 78957 h 139039"/>
              <a:gd name="connsiteX14" fmla="*/ 129602 w 139039"/>
              <a:gd name="connsiteY14" fmla="*/ 78957 h 139039"/>
              <a:gd name="connsiteX15" fmla="*/ 139039 w 139039"/>
              <a:gd name="connsiteY15" fmla="*/ 69520 h 139039"/>
              <a:gd name="connsiteX16" fmla="*/ 129602 w 139039"/>
              <a:gd name="connsiteY16" fmla="*/ 60082 h 1390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39039" h="139039">
                <a:moveTo>
                  <a:pt x="129602" y="60082"/>
                </a:moveTo>
                <a:lnTo>
                  <a:pt x="78957" y="60082"/>
                </a:lnTo>
                <a:lnTo>
                  <a:pt x="78957" y="9437"/>
                </a:lnTo>
                <a:cubicBezTo>
                  <a:pt x="78957" y="4225"/>
                  <a:pt x="74731" y="0"/>
                  <a:pt x="69520" y="0"/>
                </a:cubicBezTo>
                <a:cubicBezTo>
                  <a:pt x="64308" y="0"/>
                  <a:pt x="60082" y="4225"/>
                  <a:pt x="60082" y="9437"/>
                </a:cubicBezTo>
                <a:lnTo>
                  <a:pt x="60082" y="60082"/>
                </a:lnTo>
                <a:lnTo>
                  <a:pt x="9437" y="60082"/>
                </a:lnTo>
                <a:cubicBezTo>
                  <a:pt x="4225" y="60082"/>
                  <a:pt x="0" y="64308"/>
                  <a:pt x="0" y="69520"/>
                </a:cubicBezTo>
                <a:cubicBezTo>
                  <a:pt x="0" y="74731"/>
                  <a:pt x="4225" y="78957"/>
                  <a:pt x="9437" y="78957"/>
                </a:cubicBezTo>
                <a:lnTo>
                  <a:pt x="60082" y="78957"/>
                </a:lnTo>
                <a:lnTo>
                  <a:pt x="60082" y="129602"/>
                </a:lnTo>
                <a:cubicBezTo>
                  <a:pt x="60082" y="134814"/>
                  <a:pt x="64308" y="139039"/>
                  <a:pt x="69520" y="139039"/>
                </a:cubicBezTo>
                <a:cubicBezTo>
                  <a:pt x="74731" y="139039"/>
                  <a:pt x="78957" y="134814"/>
                  <a:pt x="78957" y="129602"/>
                </a:cubicBezTo>
                <a:lnTo>
                  <a:pt x="78957" y="78957"/>
                </a:lnTo>
                <a:lnTo>
                  <a:pt x="129602" y="78957"/>
                </a:lnTo>
                <a:cubicBezTo>
                  <a:pt x="134814" y="78957"/>
                  <a:pt x="139039" y="74731"/>
                  <a:pt x="139039" y="69520"/>
                </a:cubicBezTo>
                <a:cubicBezTo>
                  <a:pt x="139039" y="64308"/>
                  <a:pt x="134814" y="60082"/>
                  <a:pt x="129602" y="60082"/>
                </a:cubicBezTo>
                <a:close/>
              </a:path>
            </a:pathLst>
          </a:custGeom>
          <a:solidFill>
            <a:schemeClr val="bg1"/>
          </a:solidFill>
          <a:ln w="603" cap="flat">
            <a:noFill/>
            <a:prstDash val="solid"/>
            <a:miter/>
          </a:ln>
        </p:spPr>
        <p:txBody>
          <a:bodyPr rtlCol="0" anchor="ctr"/>
          <a:lstStyle/>
          <a:p>
            <a:endParaRPr lang="en-US"/>
          </a:p>
        </p:txBody>
      </p:sp>
      <p:sp>
        <p:nvSpPr>
          <p:cNvPr id="14" name="Graphic 12">
            <a:extLst>
              <a:ext uri="{FF2B5EF4-FFF2-40B4-BE49-F238E27FC236}">
                <a16:creationId xmlns:a16="http://schemas.microsoft.com/office/drawing/2014/main" id="{712D4376-A578-4FF1-94FC-245E7A6A48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833139" y="812640"/>
            <a:ext cx="91138" cy="91138"/>
          </a:xfrm>
          <a:custGeom>
            <a:avLst/>
            <a:gdLst>
              <a:gd name="connsiteX0" fmla="*/ 91138 w 91138"/>
              <a:gd name="connsiteY0" fmla="*/ 45569 h 91138"/>
              <a:gd name="connsiteX1" fmla="*/ 45569 w 91138"/>
              <a:gd name="connsiteY1" fmla="*/ 91138 h 91138"/>
              <a:gd name="connsiteX2" fmla="*/ 0 w 91138"/>
              <a:gd name="connsiteY2" fmla="*/ 45569 h 91138"/>
              <a:gd name="connsiteX3" fmla="*/ 45569 w 91138"/>
              <a:gd name="connsiteY3" fmla="*/ 0 h 91138"/>
              <a:gd name="connsiteX4" fmla="*/ 91138 w 91138"/>
              <a:gd name="connsiteY4" fmla="*/ 45569 h 911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138" h="91138">
                <a:moveTo>
                  <a:pt x="91138" y="45569"/>
                </a:moveTo>
                <a:cubicBezTo>
                  <a:pt x="91138" y="70736"/>
                  <a:pt x="70736" y="91138"/>
                  <a:pt x="45569" y="91138"/>
                </a:cubicBezTo>
                <a:cubicBezTo>
                  <a:pt x="20402" y="91138"/>
                  <a:pt x="0" y="70736"/>
                  <a:pt x="0" y="45569"/>
                </a:cubicBezTo>
                <a:cubicBezTo>
                  <a:pt x="0" y="20402"/>
                  <a:pt x="20402" y="0"/>
                  <a:pt x="45569" y="0"/>
                </a:cubicBezTo>
                <a:cubicBezTo>
                  <a:pt x="70736" y="0"/>
                  <a:pt x="91138" y="20402"/>
                  <a:pt x="91138" y="45569"/>
                </a:cubicBezTo>
                <a:close/>
              </a:path>
            </a:pathLst>
          </a:custGeom>
          <a:solidFill>
            <a:schemeClr val="bg1"/>
          </a:solidFill>
          <a:ln w="422" cap="flat">
            <a:noFill/>
            <a:prstDash val="solid"/>
            <a:miter/>
          </a:ln>
        </p:spPr>
        <p:txBody>
          <a:bodyPr rtlCol="0" anchor="ctr"/>
          <a:lstStyle/>
          <a:p>
            <a:endParaRPr lang="en-US"/>
          </a:p>
        </p:txBody>
      </p:sp>
      <p:sp>
        <p:nvSpPr>
          <p:cNvPr id="16" name="Graphic 15">
            <a:extLst>
              <a:ext uri="{FF2B5EF4-FFF2-40B4-BE49-F238E27FC236}">
                <a16:creationId xmlns:a16="http://schemas.microsoft.com/office/drawing/2014/main" id="{AEA7509D-F04F-40CB-A0B3-EEF16499CC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458819" y="1037066"/>
            <a:ext cx="127714" cy="127714"/>
          </a:xfrm>
          <a:custGeom>
            <a:avLst/>
            <a:gdLst>
              <a:gd name="connsiteX0" fmla="*/ 63857 w 127714"/>
              <a:gd name="connsiteY0" fmla="*/ 18874 h 127714"/>
              <a:gd name="connsiteX1" fmla="*/ 108840 w 127714"/>
              <a:gd name="connsiteY1" fmla="*/ 63857 h 127714"/>
              <a:gd name="connsiteX2" fmla="*/ 63857 w 127714"/>
              <a:gd name="connsiteY2" fmla="*/ 108840 h 127714"/>
              <a:gd name="connsiteX3" fmla="*/ 18874 w 127714"/>
              <a:gd name="connsiteY3" fmla="*/ 63857 h 127714"/>
              <a:gd name="connsiteX4" fmla="*/ 63857 w 127714"/>
              <a:gd name="connsiteY4" fmla="*/ 18874 h 127714"/>
              <a:gd name="connsiteX5" fmla="*/ 63857 w 127714"/>
              <a:gd name="connsiteY5" fmla="*/ 0 h 127714"/>
              <a:gd name="connsiteX6" fmla="*/ 0 w 127714"/>
              <a:gd name="connsiteY6" fmla="*/ 63857 h 127714"/>
              <a:gd name="connsiteX7" fmla="*/ 63857 w 127714"/>
              <a:gd name="connsiteY7" fmla="*/ 127714 h 127714"/>
              <a:gd name="connsiteX8" fmla="*/ 127714 w 127714"/>
              <a:gd name="connsiteY8" fmla="*/ 63857 h 127714"/>
              <a:gd name="connsiteX9" fmla="*/ 63857 w 127714"/>
              <a:gd name="connsiteY9" fmla="*/ 0 h 127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7714" h="127714">
                <a:moveTo>
                  <a:pt x="63857" y="18874"/>
                </a:moveTo>
                <a:cubicBezTo>
                  <a:pt x="88700" y="18874"/>
                  <a:pt x="108840" y="39014"/>
                  <a:pt x="108840" y="63857"/>
                </a:cubicBezTo>
                <a:cubicBezTo>
                  <a:pt x="108840" y="88700"/>
                  <a:pt x="88700" y="108840"/>
                  <a:pt x="63857" y="108840"/>
                </a:cubicBezTo>
                <a:cubicBezTo>
                  <a:pt x="39014" y="108840"/>
                  <a:pt x="18874" y="88700"/>
                  <a:pt x="18874" y="63857"/>
                </a:cubicBezTo>
                <a:cubicBezTo>
                  <a:pt x="18898" y="39024"/>
                  <a:pt x="39024" y="18898"/>
                  <a:pt x="63857" y="18874"/>
                </a:cubicBezTo>
                <a:moveTo>
                  <a:pt x="63857" y="0"/>
                </a:moveTo>
                <a:cubicBezTo>
                  <a:pt x="28590" y="0"/>
                  <a:pt x="0" y="28590"/>
                  <a:pt x="0" y="63857"/>
                </a:cubicBezTo>
                <a:cubicBezTo>
                  <a:pt x="0" y="99124"/>
                  <a:pt x="28590" y="127714"/>
                  <a:pt x="63857" y="127714"/>
                </a:cubicBezTo>
                <a:cubicBezTo>
                  <a:pt x="99124" y="127714"/>
                  <a:pt x="127714" y="99124"/>
                  <a:pt x="127714" y="63857"/>
                </a:cubicBezTo>
                <a:cubicBezTo>
                  <a:pt x="127714" y="28590"/>
                  <a:pt x="99124" y="0"/>
                  <a:pt x="63857" y="0"/>
                </a:cubicBezTo>
                <a:close/>
              </a:path>
            </a:pathLst>
          </a:custGeom>
          <a:solidFill>
            <a:schemeClr val="bg1"/>
          </a:solidFill>
          <a:ln w="610" cap="flat">
            <a:noFill/>
            <a:prstDash val="solid"/>
            <a:miter/>
          </a:ln>
        </p:spPr>
        <p:txBody>
          <a:bodyPr rtlCol="0" anchor="ctr"/>
          <a:lstStyle/>
          <a:p>
            <a:endParaRPr lang="en-US"/>
          </a:p>
        </p:txBody>
      </p:sp>
      <p:cxnSp>
        <p:nvCxnSpPr>
          <p:cNvPr id="18" name="Straight Connector 17">
            <a:extLst>
              <a:ext uri="{FF2B5EF4-FFF2-40B4-BE49-F238E27FC236}">
                <a16:creationId xmlns:a16="http://schemas.microsoft.com/office/drawing/2014/main" id="{56020367-4FD5-4596-8E10-C5F095CD8DBF}"/>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56114" y="3503032"/>
            <a:ext cx="0" cy="3346090"/>
          </a:xfrm>
          <a:prstGeom prst="line">
            <a:avLst/>
          </a:prstGeom>
          <a:ln w="25400" cap="sq">
            <a:solidFill>
              <a:schemeClr val="bg1"/>
            </a:solidFill>
            <a:bevel/>
          </a:ln>
        </p:spPr>
        <p:style>
          <a:lnRef idx="1">
            <a:schemeClr val="accent1"/>
          </a:lnRef>
          <a:fillRef idx="0">
            <a:schemeClr val="accent1"/>
          </a:fillRef>
          <a:effectRef idx="0">
            <a:schemeClr val="accent1"/>
          </a:effectRef>
          <a:fontRef idx="minor">
            <a:schemeClr val="tx1"/>
          </a:fontRef>
        </p:style>
      </p:cxnSp>
      <p:sp>
        <p:nvSpPr>
          <p:cNvPr id="20" name="Graphic 22">
            <a:extLst>
              <a:ext uri="{FF2B5EF4-FFF2-40B4-BE49-F238E27FC236}">
                <a16:creationId xmlns:a16="http://schemas.microsoft.com/office/drawing/2014/main" id="{508BEF50-7B1E-49A4-BC19-5F4F1D755E6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836425" y="5636680"/>
            <a:ext cx="151536" cy="151536"/>
          </a:xfrm>
          <a:custGeom>
            <a:avLst/>
            <a:gdLst>
              <a:gd name="connsiteX0" fmla="*/ 141251 w 151536"/>
              <a:gd name="connsiteY0" fmla="*/ 65483 h 151536"/>
              <a:gd name="connsiteX1" fmla="*/ 86053 w 151536"/>
              <a:gd name="connsiteY1" fmla="*/ 65483 h 151536"/>
              <a:gd name="connsiteX2" fmla="*/ 86053 w 151536"/>
              <a:gd name="connsiteY2" fmla="*/ 10285 h 151536"/>
              <a:gd name="connsiteX3" fmla="*/ 75768 w 151536"/>
              <a:gd name="connsiteY3" fmla="*/ 0 h 151536"/>
              <a:gd name="connsiteX4" fmla="*/ 65483 w 151536"/>
              <a:gd name="connsiteY4" fmla="*/ 10285 h 151536"/>
              <a:gd name="connsiteX5" fmla="*/ 65483 w 151536"/>
              <a:gd name="connsiteY5" fmla="*/ 65483 h 151536"/>
              <a:gd name="connsiteX6" fmla="*/ 10285 w 151536"/>
              <a:gd name="connsiteY6" fmla="*/ 65483 h 151536"/>
              <a:gd name="connsiteX7" fmla="*/ 0 w 151536"/>
              <a:gd name="connsiteY7" fmla="*/ 75768 h 151536"/>
              <a:gd name="connsiteX8" fmla="*/ 10285 w 151536"/>
              <a:gd name="connsiteY8" fmla="*/ 86053 h 151536"/>
              <a:gd name="connsiteX9" fmla="*/ 65483 w 151536"/>
              <a:gd name="connsiteY9" fmla="*/ 86053 h 151536"/>
              <a:gd name="connsiteX10" fmla="*/ 65483 w 151536"/>
              <a:gd name="connsiteY10" fmla="*/ 141251 h 151536"/>
              <a:gd name="connsiteX11" fmla="*/ 75768 w 151536"/>
              <a:gd name="connsiteY11" fmla="*/ 151536 h 151536"/>
              <a:gd name="connsiteX12" fmla="*/ 86053 w 151536"/>
              <a:gd name="connsiteY12" fmla="*/ 141251 h 151536"/>
              <a:gd name="connsiteX13" fmla="*/ 86053 w 151536"/>
              <a:gd name="connsiteY13" fmla="*/ 86053 h 151536"/>
              <a:gd name="connsiteX14" fmla="*/ 141251 w 151536"/>
              <a:gd name="connsiteY14" fmla="*/ 86053 h 151536"/>
              <a:gd name="connsiteX15" fmla="*/ 151536 w 151536"/>
              <a:gd name="connsiteY15" fmla="*/ 75768 h 151536"/>
              <a:gd name="connsiteX16" fmla="*/ 141251 w 151536"/>
              <a:gd name="connsiteY16" fmla="*/ 65483 h 1515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51536" h="151536">
                <a:moveTo>
                  <a:pt x="141251" y="65483"/>
                </a:moveTo>
                <a:lnTo>
                  <a:pt x="86053" y="65483"/>
                </a:lnTo>
                <a:lnTo>
                  <a:pt x="86053" y="10285"/>
                </a:lnTo>
                <a:cubicBezTo>
                  <a:pt x="86053" y="4605"/>
                  <a:pt x="81448" y="0"/>
                  <a:pt x="75768" y="0"/>
                </a:cubicBezTo>
                <a:cubicBezTo>
                  <a:pt x="70088" y="0"/>
                  <a:pt x="65483" y="4605"/>
                  <a:pt x="65483" y="10285"/>
                </a:cubicBezTo>
                <a:lnTo>
                  <a:pt x="65483" y="65483"/>
                </a:lnTo>
                <a:lnTo>
                  <a:pt x="10285" y="65483"/>
                </a:lnTo>
                <a:cubicBezTo>
                  <a:pt x="4605" y="65483"/>
                  <a:pt x="0" y="70088"/>
                  <a:pt x="0" y="75768"/>
                </a:cubicBezTo>
                <a:cubicBezTo>
                  <a:pt x="0" y="81448"/>
                  <a:pt x="4605" y="86053"/>
                  <a:pt x="10285" y="86053"/>
                </a:cubicBezTo>
                <a:lnTo>
                  <a:pt x="65483" y="86053"/>
                </a:lnTo>
                <a:lnTo>
                  <a:pt x="65483" y="141251"/>
                </a:lnTo>
                <a:cubicBezTo>
                  <a:pt x="65483" y="146931"/>
                  <a:pt x="70088" y="151536"/>
                  <a:pt x="75768" y="151536"/>
                </a:cubicBezTo>
                <a:cubicBezTo>
                  <a:pt x="81448" y="151536"/>
                  <a:pt x="86053" y="146931"/>
                  <a:pt x="86053" y="141251"/>
                </a:cubicBezTo>
                <a:lnTo>
                  <a:pt x="86053" y="86053"/>
                </a:lnTo>
                <a:lnTo>
                  <a:pt x="141251" y="86053"/>
                </a:lnTo>
                <a:cubicBezTo>
                  <a:pt x="146931" y="86053"/>
                  <a:pt x="151536" y="81448"/>
                  <a:pt x="151536" y="75768"/>
                </a:cubicBezTo>
                <a:cubicBezTo>
                  <a:pt x="151536" y="70088"/>
                  <a:pt x="146931" y="65483"/>
                  <a:pt x="141251" y="65483"/>
                </a:cubicBezTo>
                <a:close/>
              </a:path>
            </a:pathLst>
          </a:custGeom>
          <a:solidFill>
            <a:schemeClr val="bg1"/>
          </a:solidFill>
          <a:ln w="646" cap="flat">
            <a:noFill/>
            <a:prstDash val="solid"/>
            <a:miter/>
          </a:ln>
        </p:spPr>
        <p:txBody>
          <a:bodyPr rtlCol="0" anchor="ctr"/>
          <a:lstStyle/>
          <a:p>
            <a:endParaRPr lang="en-US"/>
          </a:p>
        </p:txBody>
      </p:sp>
      <p:sp>
        <p:nvSpPr>
          <p:cNvPr id="22" name="Graphic 23">
            <a:extLst>
              <a:ext uri="{FF2B5EF4-FFF2-40B4-BE49-F238E27FC236}">
                <a16:creationId xmlns:a16="http://schemas.microsoft.com/office/drawing/2014/main" id="{3FBAD350-5664-4811-A208-657FB882D3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245175" y="6096759"/>
            <a:ext cx="108625" cy="108625"/>
          </a:xfrm>
          <a:custGeom>
            <a:avLst/>
            <a:gdLst>
              <a:gd name="connsiteX0" fmla="*/ 54313 w 108625"/>
              <a:gd name="connsiteY0" fmla="*/ 16053 h 108625"/>
              <a:gd name="connsiteX1" fmla="*/ 92572 w 108625"/>
              <a:gd name="connsiteY1" fmla="*/ 54313 h 108625"/>
              <a:gd name="connsiteX2" fmla="*/ 54313 w 108625"/>
              <a:gd name="connsiteY2" fmla="*/ 92572 h 108625"/>
              <a:gd name="connsiteX3" fmla="*/ 16053 w 108625"/>
              <a:gd name="connsiteY3" fmla="*/ 54313 h 108625"/>
              <a:gd name="connsiteX4" fmla="*/ 54313 w 108625"/>
              <a:gd name="connsiteY4" fmla="*/ 16053 h 108625"/>
              <a:gd name="connsiteX5" fmla="*/ 54313 w 108625"/>
              <a:gd name="connsiteY5" fmla="*/ 0 h 108625"/>
              <a:gd name="connsiteX6" fmla="*/ 0 w 108625"/>
              <a:gd name="connsiteY6" fmla="*/ 54313 h 108625"/>
              <a:gd name="connsiteX7" fmla="*/ 54313 w 108625"/>
              <a:gd name="connsiteY7" fmla="*/ 108625 h 108625"/>
              <a:gd name="connsiteX8" fmla="*/ 108625 w 108625"/>
              <a:gd name="connsiteY8" fmla="*/ 54313 h 108625"/>
              <a:gd name="connsiteX9" fmla="*/ 54313 w 108625"/>
              <a:gd name="connsiteY9" fmla="*/ 0 h 108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8625" h="108625">
                <a:moveTo>
                  <a:pt x="54313" y="16053"/>
                </a:moveTo>
                <a:cubicBezTo>
                  <a:pt x="75442" y="16053"/>
                  <a:pt x="92572" y="33182"/>
                  <a:pt x="92572" y="54313"/>
                </a:cubicBezTo>
                <a:cubicBezTo>
                  <a:pt x="92572" y="75442"/>
                  <a:pt x="75442" y="92572"/>
                  <a:pt x="54313" y="92572"/>
                </a:cubicBezTo>
                <a:cubicBezTo>
                  <a:pt x="33182" y="92572"/>
                  <a:pt x="16053" y="75442"/>
                  <a:pt x="16053" y="54313"/>
                </a:cubicBezTo>
                <a:cubicBezTo>
                  <a:pt x="16074" y="33191"/>
                  <a:pt x="33191" y="16074"/>
                  <a:pt x="54313" y="16053"/>
                </a:cubicBezTo>
                <a:moveTo>
                  <a:pt x="54313" y="0"/>
                </a:moveTo>
                <a:cubicBezTo>
                  <a:pt x="24317" y="0"/>
                  <a:pt x="0" y="24317"/>
                  <a:pt x="0" y="54313"/>
                </a:cubicBezTo>
                <a:cubicBezTo>
                  <a:pt x="0" y="84309"/>
                  <a:pt x="24317" y="108625"/>
                  <a:pt x="54313" y="108625"/>
                </a:cubicBezTo>
                <a:cubicBezTo>
                  <a:pt x="84309" y="108625"/>
                  <a:pt x="108625" y="84309"/>
                  <a:pt x="108625" y="54313"/>
                </a:cubicBezTo>
                <a:cubicBezTo>
                  <a:pt x="108625" y="24317"/>
                  <a:pt x="84309" y="0"/>
                  <a:pt x="54313" y="0"/>
                </a:cubicBezTo>
                <a:close/>
              </a:path>
            </a:pathLst>
          </a:custGeom>
          <a:solidFill>
            <a:schemeClr val="bg1"/>
          </a:solidFill>
          <a:ln w="516" cap="flat">
            <a:noFill/>
            <a:prstDash val="solid"/>
            <a:miter/>
          </a:ln>
        </p:spPr>
        <p:txBody>
          <a:bodyPr rtlCol="0" anchor="ctr"/>
          <a:lstStyle/>
          <a:p>
            <a:endParaRPr lang="en-US"/>
          </a:p>
        </p:txBody>
      </p:sp>
      <p:sp>
        <p:nvSpPr>
          <p:cNvPr id="24" name="Graphic 21">
            <a:extLst>
              <a:ext uri="{FF2B5EF4-FFF2-40B4-BE49-F238E27FC236}">
                <a16:creationId xmlns:a16="http://schemas.microsoft.com/office/drawing/2014/main" id="{C39ADB8F-D187-49D7-BDCF-C1B6DC7270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554288" y="6238029"/>
            <a:ext cx="95759" cy="95759"/>
          </a:xfrm>
          <a:custGeom>
            <a:avLst/>
            <a:gdLst>
              <a:gd name="connsiteX0" fmla="*/ 95759 w 95759"/>
              <a:gd name="connsiteY0" fmla="*/ 47880 h 95759"/>
              <a:gd name="connsiteX1" fmla="*/ 47880 w 95759"/>
              <a:gd name="connsiteY1" fmla="*/ 95759 h 95759"/>
              <a:gd name="connsiteX2" fmla="*/ 0 w 95759"/>
              <a:gd name="connsiteY2" fmla="*/ 47880 h 95759"/>
              <a:gd name="connsiteX3" fmla="*/ 47880 w 95759"/>
              <a:gd name="connsiteY3" fmla="*/ 0 h 95759"/>
              <a:gd name="connsiteX4" fmla="*/ 95759 w 95759"/>
              <a:gd name="connsiteY4" fmla="*/ 47880 h 9575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5759" h="95759">
                <a:moveTo>
                  <a:pt x="95759" y="47880"/>
                </a:moveTo>
                <a:cubicBezTo>
                  <a:pt x="95759" y="74323"/>
                  <a:pt x="74323" y="95759"/>
                  <a:pt x="47880" y="95759"/>
                </a:cubicBezTo>
                <a:cubicBezTo>
                  <a:pt x="21436" y="95759"/>
                  <a:pt x="0" y="74323"/>
                  <a:pt x="0" y="47880"/>
                </a:cubicBezTo>
                <a:cubicBezTo>
                  <a:pt x="0" y="21436"/>
                  <a:pt x="21436" y="0"/>
                  <a:pt x="47880" y="0"/>
                </a:cubicBezTo>
                <a:cubicBezTo>
                  <a:pt x="74323" y="0"/>
                  <a:pt x="95759" y="21436"/>
                  <a:pt x="95759" y="47880"/>
                </a:cubicBezTo>
                <a:close/>
              </a:path>
            </a:pathLst>
          </a:custGeom>
          <a:solidFill>
            <a:schemeClr val="bg1"/>
          </a:solidFill>
          <a:ln w="469" cap="flat">
            <a:noFill/>
            <a:prstDash val="solid"/>
            <a:miter/>
          </a:ln>
        </p:spPr>
        <p:txBody>
          <a:bodyPr rtlCol="0" anchor="ctr"/>
          <a:lstStyle/>
          <a:p>
            <a:endParaRPr lang="en-US"/>
          </a:p>
        </p:txBody>
      </p:sp>
    </p:spTree>
    <p:extLst>
      <p:ext uri="{BB962C8B-B14F-4D97-AF65-F5344CB8AC3E}">
        <p14:creationId xmlns:p14="http://schemas.microsoft.com/office/powerpoint/2010/main" val="3452031160"/>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552FEE56-E3ED-7590-297C-D9B3D9C9FDB4}"/>
            </a:ext>
          </a:extLst>
        </p:cNvPr>
        <p:cNvGrpSpPr/>
        <p:nvPr/>
      </p:nvGrpSpPr>
      <p:grpSpPr>
        <a:xfrm>
          <a:off x="0" y="0"/>
          <a:ext cx="0" cy="0"/>
          <a:chOff x="0" y="0"/>
          <a:chExt cx="0" cy="0"/>
        </a:xfrm>
      </p:grpSpPr>
      <p:cxnSp>
        <p:nvCxnSpPr>
          <p:cNvPr id="57" name="Straight Connector 56">
            <a:extLst>
              <a:ext uri="{FF2B5EF4-FFF2-40B4-BE49-F238E27FC236}">
                <a16:creationId xmlns:a16="http://schemas.microsoft.com/office/drawing/2014/main" id="{353C1207-D1C8-49E3-8837-E2B89D366FA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15890" y="356812"/>
            <a:ext cx="0" cy="6492875"/>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sp>
        <p:nvSpPr>
          <p:cNvPr id="58" name="Rectangle 57">
            <a:extLst>
              <a:ext uri="{FF2B5EF4-FFF2-40B4-BE49-F238E27FC236}">
                <a16:creationId xmlns:a16="http://schemas.microsoft.com/office/drawing/2014/main" id="{16B067B1-F4E5-4FDF-813D-C9E872E800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gradFill flip="none" rotWithShape="1">
            <a:gsLst>
              <a:gs pos="100000">
                <a:schemeClr val="accent4"/>
              </a:gs>
              <a:gs pos="0">
                <a:schemeClr val="accent2"/>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descr="A close-up of words&#10;&#10;AI-generated content may be incorrect.">
            <a:extLst>
              <a:ext uri="{FF2B5EF4-FFF2-40B4-BE49-F238E27FC236}">
                <a16:creationId xmlns:a16="http://schemas.microsoft.com/office/drawing/2014/main" id="{61938E3B-3F75-4937-B38A-DECDA843D9FA}"/>
              </a:ext>
            </a:extLst>
          </p:cNvPr>
          <p:cNvPicPr>
            <a:picLocks noChangeAspect="1"/>
          </p:cNvPicPr>
          <p:nvPr/>
        </p:nvPicPr>
        <p:blipFill>
          <a:blip r:embed="rId3"/>
          <a:srcRect b="2278"/>
          <a:stretch/>
        </p:blipFill>
        <p:spPr>
          <a:xfrm>
            <a:off x="307775" y="261437"/>
            <a:ext cx="11576450" cy="6335126"/>
          </a:xfrm>
          <a:prstGeom prst="rect">
            <a:avLst/>
          </a:prstGeom>
        </p:spPr>
      </p:pic>
    </p:spTree>
    <p:extLst>
      <p:ext uri="{BB962C8B-B14F-4D97-AF65-F5344CB8AC3E}">
        <p14:creationId xmlns:p14="http://schemas.microsoft.com/office/powerpoint/2010/main" val="453391909"/>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107" name="Rectangle 3106">
            <a:extLst>
              <a:ext uri="{FF2B5EF4-FFF2-40B4-BE49-F238E27FC236}">
                <a16:creationId xmlns:a16="http://schemas.microsoft.com/office/drawing/2014/main" id="{8D1AA55E-40D5-461B-A5A8-4AE8AAB71B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4044E7D-8933-9E62-894D-E8797100EDDE}"/>
              </a:ext>
            </a:extLst>
          </p:cNvPr>
          <p:cNvSpPr>
            <a:spLocks noGrp="1"/>
          </p:cNvSpPr>
          <p:nvPr>
            <p:ph type="title"/>
          </p:nvPr>
        </p:nvSpPr>
        <p:spPr>
          <a:xfrm>
            <a:off x="838200" y="698643"/>
            <a:ext cx="5243394" cy="2225532"/>
          </a:xfrm>
        </p:spPr>
        <p:txBody>
          <a:bodyPr vert="horz" lIns="91440" tIns="45720" rIns="91440" bIns="45720" rtlCol="0" anchor="t">
            <a:normAutofit/>
          </a:bodyPr>
          <a:lstStyle/>
          <a:p>
            <a:r>
              <a:rPr lang="en-US" sz="5100" b="1" i="0" kern="1200" cap="all" baseline="0">
                <a:latin typeface="+mj-lt"/>
                <a:ea typeface="+mj-ea"/>
                <a:cs typeface="+mj-cs"/>
              </a:rPr>
              <a:t>Role of a support worker</a:t>
            </a:r>
          </a:p>
        </p:txBody>
      </p:sp>
      <p:cxnSp>
        <p:nvCxnSpPr>
          <p:cNvPr id="3109" name="Straight Connector 3108">
            <a:extLst>
              <a:ext uri="{FF2B5EF4-FFF2-40B4-BE49-F238E27FC236}">
                <a16:creationId xmlns:a16="http://schemas.microsoft.com/office/drawing/2014/main" id="{C49DA8F6-BCC1-4447-B54C-57856834B94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23622" y="373056"/>
            <a:ext cx="0" cy="6476066"/>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sp>
        <p:nvSpPr>
          <p:cNvPr id="3111" name="Graphic 11">
            <a:extLst>
              <a:ext uri="{FF2B5EF4-FFF2-40B4-BE49-F238E27FC236}">
                <a16:creationId xmlns:a16="http://schemas.microsoft.com/office/drawing/2014/main" id="{6CB927A4-E432-4310-9CD5-E89FF50631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125948" y="740316"/>
            <a:ext cx="139039" cy="139039"/>
          </a:xfrm>
          <a:custGeom>
            <a:avLst/>
            <a:gdLst>
              <a:gd name="connsiteX0" fmla="*/ 129602 w 139039"/>
              <a:gd name="connsiteY0" fmla="*/ 60082 h 139039"/>
              <a:gd name="connsiteX1" fmla="*/ 78957 w 139039"/>
              <a:gd name="connsiteY1" fmla="*/ 60082 h 139039"/>
              <a:gd name="connsiteX2" fmla="*/ 78957 w 139039"/>
              <a:gd name="connsiteY2" fmla="*/ 9437 h 139039"/>
              <a:gd name="connsiteX3" fmla="*/ 69520 w 139039"/>
              <a:gd name="connsiteY3" fmla="*/ 0 h 139039"/>
              <a:gd name="connsiteX4" fmla="*/ 60082 w 139039"/>
              <a:gd name="connsiteY4" fmla="*/ 9437 h 139039"/>
              <a:gd name="connsiteX5" fmla="*/ 60082 w 139039"/>
              <a:gd name="connsiteY5" fmla="*/ 60082 h 139039"/>
              <a:gd name="connsiteX6" fmla="*/ 9437 w 139039"/>
              <a:gd name="connsiteY6" fmla="*/ 60082 h 139039"/>
              <a:gd name="connsiteX7" fmla="*/ 0 w 139039"/>
              <a:gd name="connsiteY7" fmla="*/ 69520 h 139039"/>
              <a:gd name="connsiteX8" fmla="*/ 9437 w 139039"/>
              <a:gd name="connsiteY8" fmla="*/ 78957 h 139039"/>
              <a:gd name="connsiteX9" fmla="*/ 60082 w 139039"/>
              <a:gd name="connsiteY9" fmla="*/ 78957 h 139039"/>
              <a:gd name="connsiteX10" fmla="*/ 60082 w 139039"/>
              <a:gd name="connsiteY10" fmla="*/ 129602 h 139039"/>
              <a:gd name="connsiteX11" fmla="*/ 69520 w 139039"/>
              <a:gd name="connsiteY11" fmla="*/ 139039 h 139039"/>
              <a:gd name="connsiteX12" fmla="*/ 78957 w 139039"/>
              <a:gd name="connsiteY12" fmla="*/ 129602 h 139039"/>
              <a:gd name="connsiteX13" fmla="*/ 78957 w 139039"/>
              <a:gd name="connsiteY13" fmla="*/ 78957 h 139039"/>
              <a:gd name="connsiteX14" fmla="*/ 129602 w 139039"/>
              <a:gd name="connsiteY14" fmla="*/ 78957 h 139039"/>
              <a:gd name="connsiteX15" fmla="*/ 139039 w 139039"/>
              <a:gd name="connsiteY15" fmla="*/ 69520 h 139039"/>
              <a:gd name="connsiteX16" fmla="*/ 129602 w 139039"/>
              <a:gd name="connsiteY16" fmla="*/ 60082 h 1390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39039" h="139039">
                <a:moveTo>
                  <a:pt x="129602" y="60082"/>
                </a:moveTo>
                <a:lnTo>
                  <a:pt x="78957" y="60082"/>
                </a:lnTo>
                <a:lnTo>
                  <a:pt x="78957" y="9437"/>
                </a:lnTo>
                <a:cubicBezTo>
                  <a:pt x="78957" y="4225"/>
                  <a:pt x="74731" y="0"/>
                  <a:pt x="69520" y="0"/>
                </a:cubicBezTo>
                <a:cubicBezTo>
                  <a:pt x="64308" y="0"/>
                  <a:pt x="60082" y="4225"/>
                  <a:pt x="60082" y="9437"/>
                </a:cubicBezTo>
                <a:lnTo>
                  <a:pt x="60082" y="60082"/>
                </a:lnTo>
                <a:lnTo>
                  <a:pt x="9437" y="60082"/>
                </a:lnTo>
                <a:cubicBezTo>
                  <a:pt x="4225" y="60082"/>
                  <a:pt x="0" y="64308"/>
                  <a:pt x="0" y="69520"/>
                </a:cubicBezTo>
                <a:cubicBezTo>
                  <a:pt x="0" y="74731"/>
                  <a:pt x="4225" y="78957"/>
                  <a:pt x="9437" y="78957"/>
                </a:cubicBezTo>
                <a:lnTo>
                  <a:pt x="60082" y="78957"/>
                </a:lnTo>
                <a:lnTo>
                  <a:pt x="60082" y="129602"/>
                </a:lnTo>
                <a:cubicBezTo>
                  <a:pt x="60082" y="134814"/>
                  <a:pt x="64308" y="139039"/>
                  <a:pt x="69520" y="139039"/>
                </a:cubicBezTo>
                <a:cubicBezTo>
                  <a:pt x="74731" y="139039"/>
                  <a:pt x="78957" y="134814"/>
                  <a:pt x="78957" y="129602"/>
                </a:cubicBezTo>
                <a:lnTo>
                  <a:pt x="78957" y="78957"/>
                </a:lnTo>
                <a:lnTo>
                  <a:pt x="129602" y="78957"/>
                </a:lnTo>
                <a:cubicBezTo>
                  <a:pt x="134814" y="78957"/>
                  <a:pt x="139039" y="74731"/>
                  <a:pt x="139039" y="69520"/>
                </a:cubicBezTo>
                <a:cubicBezTo>
                  <a:pt x="139039" y="64308"/>
                  <a:pt x="134814" y="60082"/>
                  <a:pt x="129602" y="60082"/>
                </a:cubicBezTo>
                <a:close/>
              </a:path>
            </a:pathLst>
          </a:custGeom>
          <a:solidFill>
            <a:schemeClr val="accent4"/>
          </a:solidFill>
          <a:ln w="603" cap="flat">
            <a:noFill/>
            <a:prstDash val="solid"/>
            <a:miter/>
          </a:ln>
        </p:spPr>
        <p:txBody>
          <a:bodyPr rtlCol="0" anchor="ctr"/>
          <a:lstStyle/>
          <a:p>
            <a:endParaRPr lang="en-US"/>
          </a:p>
        </p:txBody>
      </p:sp>
      <p:sp>
        <p:nvSpPr>
          <p:cNvPr id="3113" name="Graphic 10">
            <a:extLst>
              <a:ext uri="{FF2B5EF4-FFF2-40B4-BE49-F238E27FC236}">
                <a16:creationId xmlns:a16="http://schemas.microsoft.com/office/drawing/2014/main" id="{E3020543-B24B-4EC4-8FFC-8DD88EEA91A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84728" y="969611"/>
            <a:ext cx="91138" cy="91138"/>
          </a:xfrm>
          <a:custGeom>
            <a:avLst/>
            <a:gdLst>
              <a:gd name="connsiteX0" fmla="*/ 91138 w 91138"/>
              <a:gd name="connsiteY0" fmla="*/ 45569 h 91138"/>
              <a:gd name="connsiteX1" fmla="*/ 45569 w 91138"/>
              <a:gd name="connsiteY1" fmla="*/ 91138 h 91138"/>
              <a:gd name="connsiteX2" fmla="*/ 0 w 91138"/>
              <a:gd name="connsiteY2" fmla="*/ 45569 h 91138"/>
              <a:gd name="connsiteX3" fmla="*/ 45569 w 91138"/>
              <a:gd name="connsiteY3" fmla="*/ 0 h 91138"/>
              <a:gd name="connsiteX4" fmla="*/ 91138 w 91138"/>
              <a:gd name="connsiteY4" fmla="*/ 45569 h 911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138" h="91138">
                <a:moveTo>
                  <a:pt x="91138" y="45569"/>
                </a:moveTo>
                <a:cubicBezTo>
                  <a:pt x="91138" y="70736"/>
                  <a:pt x="70736" y="91138"/>
                  <a:pt x="45569" y="91138"/>
                </a:cubicBezTo>
                <a:cubicBezTo>
                  <a:pt x="20402" y="91138"/>
                  <a:pt x="0" y="70736"/>
                  <a:pt x="0" y="45569"/>
                </a:cubicBezTo>
                <a:cubicBezTo>
                  <a:pt x="0" y="20402"/>
                  <a:pt x="20402" y="0"/>
                  <a:pt x="45569" y="0"/>
                </a:cubicBezTo>
                <a:cubicBezTo>
                  <a:pt x="70736" y="0"/>
                  <a:pt x="91138" y="20402"/>
                  <a:pt x="91138" y="45569"/>
                </a:cubicBezTo>
                <a:close/>
              </a:path>
            </a:pathLst>
          </a:custGeom>
          <a:solidFill>
            <a:schemeClr val="accent4"/>
          </a:solidFill>
          <a:ln w="422" cap="flat">
            <a:noFill/>
            <a:prstDash val="solid"/>
            <a:miter/>
          </a:ln>
        </p:spPr>
        <p:txBody>
          <a:bodyPr rtlCol="0" anchor="ctr"/>
          <a:lstStyle/>
          <a:p>
            <a:endParaRPr lang="en-US"/>
          </a:p>
        </p:txBody>
      </p:sp>
      <p:sp>
        <p:nvSpPr>
          <p:cNvPr id="3115" name="Graphic 12">
            <a:extLst>
              <a:ext uri="{FF2B5EF4-FFF2-40B4-BE49-F238E27FC236}">
                <a16:creationId xmlns:a16="http://schemas.microsoft.com/office/drawing/2014/main" id="{1453BF6C-B012-48B7-B4E8-6D7AC7C27D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110408" y="1484755"/>
            <a:ext cx="127714" cy="127714"/>
          </a:xfrm>
          <a:custGeom>
            <a:avLst/>
            <a:gdLst>
              <a:gd name="connsiteX0" fmla="*/ 63857 w 127714"/>
              <a:gd name="connsiteY0" fmla="*/ 18874 h 127714"/>
              <a:gd name="connsiteX1" fmla="*/ 108840 w 127714"/>
              <a:gd name="connsiteY1" fmla="*/ 63857 h 127714"/>
              <a:gd name="connsiteX2" fmla="*/ 63857 w 127714"/>
              <a:gd name="connsiteY2" fmla="*/ 108840 h 127714"/>
              <a:gd name="connsiteX3" fmla="*/ 18874 w 127714"/>
              <a:gd name="connsiteY3" fmla="*/ 63857 h 127714"/>
              <a:gd name="connsiteX4" fmla="*/ 63857 w 127714"/>
              <a:gd name="connsiteY4" fmla="*/ 18874 h 127714"/>
              <a:gd name="connsiteX5" fmla="*/ 63857 w 127714"/>
              <a:gd name="connsiteY5" fmla="*/ 0 h 127714"/>
              <a:gd name="connsiteX6" fmla="*/ 0 w 127714"/>
              <a:gd name="connsiteY6" fmla="*/ 63857 h 127714"/>
              <a:gd name="connsiteX7" fmla="*/ 63857 w 127714"/>
              <a:gd name="connsiteY7" fmla="*/ 127714 h 127714"/>
              <a:gd name="connsiteX8" fmla="*/ 127714 w 127714"/>
              <a:gd name="connsiteY8" fmla="*/ 63857 h 127714"/>
              <a:gd name="connsiteX9" fmla="*/ 63857 w 127714"/>
              <a:gd name="connsiteY9" fmla="*/ 0 h 127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7714" h="127714">
                <a:moveTo>
                  <a:pt x="63857" y="18874"/>
                </a:moveTo>
                <a:cubicBezTo>
                  <a:pt x="88700" y="18874"/>
                  <a:pt x="108840" y="39014"/>
                  <a:pt x="108840" y="63857"/>
                </a:cubicBezTo>
                <a:cubicBezTo>
                  <a:pt x="108840" y="88700"/>
                  <a:pt x="88700" y="108840"/>
                  <a:pt x="63857" y="108840"/>
                </a:cubicBezTo>
                <a:cubicBezTo>
                  <a:pt x="39014" y="108840"/>
                  <a:pt x="18874" y="88700"/>
                  <a:pt x="18874" y="63857"/>
                </a:cubicBezTo>
                <a:cubicBezTo>
                  <a:pt x="18898" y="39024"/>
                  <a:pt x="39024" y="18898"/>
                  <a:pt x="63857" y="18874"/>
                </a:cubicBezTo>
                <a:moveTo>
                  <a:pt x="63857" y="0"/>
                </a:moveTo>
                <a:cubicBezTo>
                  <a:pt x="28590" y="0"/>
                  <a:pt x="0" y="28590"/>
                  <a:pt x="0" y="63857"/>
                </a:cubicBezTo>
                <a:cubicBezTo>
                  <a:pt x="0" y="99124"/>
                  <a:pt x="28590" y="127714"/>
                  <a:pt x="63857" y="127714"/>
                </a:cubicBezTo>
                <a:cubicBezTo>
                  <a:pt x="99124" y="127714"/>
                  <a:pt x="127714" y="99124"/>
                  <a:pt x="127714" y="63857"/>
                </a:cubicBezTo>
                <a:cubicBezTo>
                  <a:pt x="127714" y="28590"/>
                  <a:pt x="99124" y="0"/>
                  <a:pt x="63857" y="0"/>
                </a:cubicBezTo>
                <a:close/>
              </a:path>
            </a:pathLst>
          </a:custGeom>
          <a:solidFill>
            <a:schemeClr val="accent4"/>
          </a:solidFill>
          <a:ln w="610" cap="flat">
            <a:noFill/>
            <a:prstDash val="solid"/>
            <a:miter/>
          </a:ln>
        </p:spPr>
        <p:txBody>
          <a:bodyPr rtlCol="0" anchor="ctr"/>
          <a:lstStyle/>
          <a:p>
            <a:endParaRPr lang="en-US"/>
          </a:p>
        </p:txBody>
      </p:sp>
      <p:pic>
        <p:nvPicPr>
          <p:cNvPr id="3076" name="Picture 4" descr="personal-care-service-sydney">
            <a:extLst>
              <a:ext uri="{FF2B5EF4-FFF2-40B4-BE49-F238E27FC236}">
                <a16:creationId xmlns:a16="http://schemas.microsoft.com/office/drawing/2014/main" id="{6708CA8A-385A-581E-33B4-42F71A7C91C9}"/>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38200" y="3278153"/>
            <a:ext cx="5243391" cy="2444771"/>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47" name="TextBox 3">
            <a:extLst>
              <a:ext uri="{FF2B5EF4-FFF2-40B4-BE49-F238E27FC236}">
                <a16:creationId xmlns:a16="http://schemas.microsoft.com/office/drawing/2014/main" id="{1FF00503-C3A0-D09E-63ED-699B7A2AE03C}"/>
              </a:ext>
            </a:extLst>
          </p:cNvPr>
          <p:cNvGraphicFramePr/>
          <p:nvPr>
            <p:extLst>
              <p:ext uri="{D42A27DB-BD31-4B8C-83A1-F6EECF244321}">
                <p14:modId xmlns:p14="http://schemas.microsoft.com/office/powerpoint/2010/main" val="2717787219"/>
              </p:ext>
            </p:extLst>
          </p:nvPr>
        </p:nvGraphicFramePr>
        <p:xfrm>
          <a:off x="7229042" y="879355"/>
          <a:ext cx="4124758" cy="5120755"/>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3" name="TextBox 2">
            <a:extLst>
              <a:ext uri="{FF2B5EF4-FFF2-40B4-BE49-F238E27FC236}">
                <a16:creationId xmlns:a16="http://schemas.microsoft.com/office/drawing/2014/main" id="{D1FB2E42-1C66-2E2C-7CF1-1CF7580E1AC6}"/>
              </a:ext>
            </a:extLst>
          </p:cNvPr>
          <p:cNvSpPr txBox="1"/>
          <p:nvPr/>
        </p:nvSpPr>
        <p:spPr>
          <a:xfrm>
            <a:off x="8454120" y="6244389"/>
            <a:ext cx="2026312" cy="369332"/>
          </a:xfrm>
          <a:prstGeom prst="rect">
            <a:avLst/>
          </a:prstGeom>
          <a:noFill/>
        </p:spPr>
        <p:txBody>
          <a:bodyPr wrap="square" rtlCol="0">
            <a:spAutoFit/>
          </a:bodyPr>
          <a:lstStyle/>
          <a:p>
            <a:r>
              <a:rPr lang="en-GB" dirty="0"/>
              <a:t>(Thornley, 2000)</a:t>
            </a:r>
          </a:p>
        </p:txBody>
      </p:sp>
    </p:spTree>
    <p:extLst>
      <p:ext uri="{BB962C8B-B14F-4D97-AF65-F5344CB8AC3E}">
        <p14:creationId xmlns:p14="http://schemas.microsoft.com/office/powerpoint/2010/main" val="970872024"/>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087" name="Rectangle 2086">
            <a:extLst>
              <a:ext uri="{FF2B5EF4-FFF2-40B4-BE49-F238E27FC236}">
                <a16:creationId xmlns:a16="http://schemas.microsoft.com/office/drawing/2014/main" id="{8D1AA55E-40D5-461B-A5A8-4AE8AAB71B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2089" name="Straight Connector 2088">
            <a:extLst>
              <a:ext uri="{FF2B5EF4-FFF2-40B4-BE49-F238E27FC236}">
                <a16:creationId xmlns:a16="http://schemas.microsoft.com/office/drawing/2014/main" id="{C49DA8F6-BCC1-4447-B54C-57856834B94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23622" y="381934"/>
            <a:ext cx="0" cy="6476066"/>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sp>
        <p:nvSpPr>
          <p:cNvPr id="2091" name="Graphic 11">
            <a:extLst>
              <a:ext uri="{FF2B5EF4-FFF2-40B4-BE49-F238E27FC236}">
                <a16:creationId xmlns:a16="http://schemas.microsoft.com/office/drawing/2014/main" id="{6CB927A4-E432-4310-9CD5-E89FF50631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125948" y="740316"/>
            <a:ext cx="139039" cy="139039"/>
          </a:xfrm>
          <a:custGeom>
            <a:avLst/>
            <a:gdLst>
              <a:gd name="connsiteX0" fmla="*/ 129602 w 139039"/>
              <a:gd name="connsiteY0" fmla="*/ 60082 h 139039"/>
              <a:gd name="connsiteX1" fmla="*/ 78957 w 139039"/>
              <a:gd name="connsiteY1" fmla="*/ 60082 h 139039"/>
              <a:gd name="connsiteX2" fmla="*/ 78957 w 139039"/>
              <a:gd name="connsiteY2" fmla="*/ 9437 h 139039"/>
              <a:gd name="connsiteX3" fmla="*/ 69520 w 139039"/>
              <a:gd name="connsiteY3" fmla="*/ 0 h 139039"/>
              <a:gd name="connsiteX4" fmla="*/ 60082 w 139039"/>
              <a:gd name="connsiteY4" fmla="*/ 9437 h 139039"/>
              <a:gd name="connsiteX5" fmla="*/ 60082 w 139039"/>
              <a:gd name="connsiteY5" fmla="*/ 60082 h 139039"/>
              <a:gd name="connsiteX6" fmla="*/ 9437 w 139039"/>
              <a:gd name="connsiteY6" fmla="*/ 60082 h 139039"/>
              <a:gd name="connsiteX7" fmla="*/ 0 w 139039"/>
              <a:gd name="connsiteY7" fmla="*/ 69520 h 139039"/>
              <a:gd name="connsiteX8" fmla="*/ 9437 w 139039"/>
              <a:gd name="connsiteY8" fmla="*/ 78957 h 139039"/>
              <a:gd name="connsiteX9" fmla="*/ 60082 w 139039"/>
              <a:gd name="connsiteY9" fmla="*/ 78957 h 139039"/>
              <a:gd name="connsiteX10" fmla="*/ 60082 w 139039"/>
              <a:gd name="connsiteY10" fmla="*/ 129602 h 139039"/>
              <a:gd name="connsiteX11" fmla="*/ 69520 w 139039"/>
              <a:gd name="connsiteY11" fmla="*/ 139039 h 139039"/>
              <a:gd name="connsiteX12" fmla="*/ 78957 w 139039"/>
              <a:gd name="connsiteY12" fmla="*/ 129602 h 139039"/>
              <a:gd name="connsiteX13" fmla="*/ 78957 w 139039"/>
              <a:gd name="connsiteY13" fmla="*/ 78957 h 139039"/>
              <a:gd name="connsiteX14" fmla="*/ 129602 w 139039"/>
              <a:gd name="connsiteY14" fmla="*/ 78957 h 139039"/>
              <a:gd name="connsiteX15" fmla="*/ 139039 w 139039"/>
              <a:gd name="connsiteY15" fmla="*/ 69520 h 139039"/>
              <a:gd name="connsiteX16" fmla="*/ 129602 w 139039"/>
              <a:gd name="connsiteY16" fmla="*/ 60082 h 1390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39039" h="139039">
                <a:moveTo>
                  <a:pt x="129602" y="60082"/>
                </a:moveTo>
                <a:lnTo>
                  <a:pt x="78957" y="60082"/>
                </a:lnTo>
                <a:lnTo>
                  <a:pt x="78957" y="9437"/>
                </a:lnTo>
                <a:cubicBezTo>
                  <a:pt x="78957" y="4225"/>
                  <a:pt x="74731" y="0"/>
                  <a:pt x="69520" y="0"/>
                </a:cubicBezTo>
                <a:cubicBezTo>
                  <a:pt x="64308" y="0"/>
                  <a:pt x="60082" y="4225"/>
                  <a:pt x="60082" y="9437"/>
                </a:cubicBezTo>
                <a:lnTo>
                  <a:pt x="60082" y="60082"/>
                </a:lnTo>
                <a:lnTo>
                  <a:pt x="9437" y="60082"/>
                </a:lnTo>
                <a:cubicBezTo>
                  <a:pt x="4225" y="60082"/>
                  <a:pt x="0" y="64308"/>
                  <a:pt x="0" y="69520"/>
                </a:cubicBezTo>
                <a:cubicBezTo>
                  <a:pt x="0" y="74731"/>
                  <a:pt x="4225" y="78957"/>
                  <a:pt x="9437" y="78957"/>
                </a:cubicBezTo>
                <a:lnTo>
                  <a:pt x="60082" y="78957"/>
                </a:lnTo>
                <a:lnTo>
                  <a:pt x="60082" y="129602"/>
                </a:lnTo>
                <a:cubicBezTo>
                  <a:pt x="60082" y="134814"/>
                  <a:pt x="64308" y="139039"/>
                  <a:pt x="69520" y="139039"/>
                </a:cubicBezTo>
                <a:cubicBezTo>
                  <a:pt x="74731" y="139039"/>
                  <a:pt x="78957" y="134814"/>
                  <a:pt x="78957" y="129602"/>
                </a:cubicBezTo>
                <a:lnTo>
                  <a:pt x="78957" y="78957"/>
                </a:lnTo>
                <a:lnTo>
                  <a:pt x="129602" y="78957"/>
                </a:lnTo>
                <a:cubicBezTo>
                  <a:pt x="134814" y="78957"/>
                  <a:pt x="139039" y="74731"/>
                  <a:pt x="139039" y="69520"/>
                </a:cubicBezTo>
                <a:cubicBezTo>
                  <a:pt x="139039" y="64308"/>
                  <a:pt x="134814" y="60082"/>
                  <a:pt x="129602" y="60082"/>
                </a:cubicBezTo>
                <a:close/>
              </a:path>
            </a:pathLst>
          </a:custGeom>
          <a:solidFill>
            <a:schemeClr val="accent4"/>
          </a:solidFill>
          <a:ln w="603" cap="flat">
            <a:noFill/>
            <a:prstDash val="solid"/>
            <a:miter/>
          </a:ln>
        </p:spPr>
        <p:txBody>
          <a:bodyPr rtlCol="0" anchor="ctr"/>
          <a:lstStyle/>
          <a:p>
            <a:endParaRPr lang="en-US"/>
          </a:p>
        </p:txBody>
      </p:sp>
      <p:sp>
        <p:nvSpPr>
          <p:cNvPr id="2093" name="Graphic 10">
            <a:extLst>
              <a:ext uri="{FF2B5EF4-FFF2-40B4-BE49-F238E27FC236}">
                <a16:creationId xmlns:a16="http://schemas.microsoft.com/office/drawing/2014/main" id="{E3020543-B24B-4EC4-8FFC-8DD88EEA91A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84728" y="969611"/>
            <a:ext cx="91138" cy="91138"/>
          </a:xfrm>
          <a:custGeom>
            <a:avLst/>
            <a:gdLst>
              <a:gd name="connsiteX0" fmla="*/ 91138 w 91138"/>
              <a:gd name="connsiteY0" fmla="*/ 45569 h 91138"/>
              <a:gd name="connsiteX1" fmla="*/ 45569 w 91138"/>
              <a:gd name="connsiteY1" fmla="*/ 91138 h 91138"/>
              <a:gd name="connsiteX2" fmla="*/ 0 w 91138"/>
              <a:gd name="connsiteY2" fmla="*/ 45569 h 91138"/>
              <a:gd name="connsiteX3" fmla="*/ 45569 w 91138"/>
              <a:gd name="connsiteY3" fmla="*/ 0 h 91138"/>
              <a:gd name="connsiteX4" fmla="*/ 91138 w 91138"/>
              <a:gd name="connsiteY4" fmla="*/ 45569 h 911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138" h="91138">
                <a:moveTo>
                  <a:pt x="91138" y="45569"/>
                </a:moveTo>
                <a:cubicBezTo>
                  <a:pt x="91138" y="70736"/>
                  <a:pt x="70736" y="91138"/>
                  <a:pt x="45569" y="91138"/>
                </a:cubicBezTo>
                <a:cubicBezTo>
                  <a:pt x="20402" y="91138"/>
                  <a:pt x="0" y="70736"/>
                  <a:pt x="0" y="45569"/>
                </a:cubicBezTo>
                <a:cubicBezTo>
                  <a:pt x="0" y="20402"/>
                  <a:pt x="20402" y="0"/>
                  <a:pt x="45569" y="0"/>
                </a:cubicBezTo>
                <a:cubicBezTo>
                  <a:pt x="70736" y="0"/>
                  <a:pt x="91138" y="20402"/>
                  <a:pt x="91138" y="45569"/>
                </a:cubicBezTo>
                <a:close/>
              </a:path>
            </a:pathLst>
          </a:custGeom>
          <a:solidFill>
            <a:schemeClr val="accent4"/>
          </a:solidFill>
          <a:ln w="422" cap="flat">
            <a:noFill/>
            <a:prstDash val="solid"/>
            <a:miter/>
          </a:ln>
        </p:spPr>
        <p:txBody>
          <a:bodyPr rtlCol="0" anchor="ctr"/>
          <a:lstStyle/>
          <a:p>
            <a:endParaRPr lang="en-US"/>
          </a:p>
        </p:txBody>
      </p:sp>
      <p:sp>
        <p:nvSpPr>
          <p:cNvPr id="2095" name="Graphic 12">
            <a:extLst>
              <a:ext uri="{FF2B5EF4-FFF2-40B4-BE49-F238E27FC236}">
                <a16:creationId xmlns:a16="http://schemas.microsoft.com/office/drawing/2014/main" id="{1453BF6C-B012-48B7-B4E8-6D7AC7C27D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110408" y="1484755"/>
            <a:ext cx="127714" cy="127714"/>
          </a:xfrm>
          <a:custGeom>
            <a:avLst/>
            <a:gdLst>
              <a:gd name="connsiteX0" fmla="*/ 63857 w 127714"/>
              <a:gd name="connsiteY0" fmla="*/ 18874 h 127714"/>
              <a:gd name="connsiteX1" fmla="*/ 108840 w 127714"/>
              <a:gd name="connsiteY1" fmla="*/ 63857 h 127714"/>
              <a:gd name="connsiteX2" fmla="*/ 63857 w 127714"/>
              <a:gd name="connsiteY2" fmla="*/ 108840 h 127714"/>
              <a:gd name="connsiteX3" fmla="*/ 18874 w 127714"/>
              <a:gd name="connsiteY3" fmla="*/ 63857 h 127714"/>
              <a:gd name="connsiteX4" fmla="*/ 63857 w 127714"/>
              <a:gd name="connsiteY4" fmla="*/ 18874 h 127714"/>
              <a:gd name="connsiteX5" fmla="*/ 63857 w 127714"/>
              <a:gd name="connsiteY5" fmla="*/ 0 h 127714"/>
              <a:gd name="connsiteX6" fmla="*/ 0 w 127714"/>
              <a:gd name="connsiteY6" fmla="*/ 63857 h 127714"/>
              <a:gd name="connsiteX7" fmla="*/ 63857 w 127714"/>
              <a:gd name="connsiteY7" fmla="*/ 127714 h 127714"/>
              <a:gd name="connsiteX8" fmla="*/ 127714 w 127714"/>
              <a:gd name="connsiteY8" fmla="*/ 63857 h 127714"/>
              <a:gd name="connsiteX9" fmla="*/ 63857 w 127714"/>
              <a:gd name="connsiteY9" fmla="*/ 0 h 127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7714" h="127714">
                <a:moveTo>
                  <a:pt x="63857" y="18874"/>
                </a:moveTo>
                <a:cubicBezTo>
                  <a:pt x="88700" y="18874"/>
                  <a:pt x="108840" y="39014"/>
                  <a:pt x="108840" y="63857"/>
                </a:cubicBezTo>
                <a:cubicBezTo>
                  <a:pt x="108840" y="88700"/>
                  <a:pt x="88700" y="108840"/>
                  <a:pt x="63857" y="108840"/>
                </a:cubicBezTo>
                <a:cubicBezTo>
                  <a:pt x="39014" y="108840"/>
                  <a:pt x="18874" y="88700"/>
                  <a:pt x="18874" y="63857"/>
                </a:cubicBezTo>
                <a:cubicBezTo>
                  <a:pt x="18898" y="39024"/>
                  <a:pt x="39024" y="18898"/>
                  <a:pt x="63857" y="18874"/>
                </a:cubicBezTo>
                <a:moveTo>
                  <a:pt x="63857" y="0"/>
                </a:moveTo>
                <a:cubicBezTo>
                  <a:pt x="28590" y="0"/>
                  <a:pt x="0" y="28590"/>
                  <a:pt x="0" y="63857"/>
                </a:cubicBezTo>
                <a:cubicBezTo>
                  <a:pt x="0" y="99124"/>
                  <a:pt x="28590" y="127714"/>
                  <a:pt x="63857" y="127714"/>
                </a:cubicBezTo>
                <a:cubicBezTo>
                  <a:pt x="99124" y="127714"/>
                  <a:pt x="127714" y="99124"/>
                  <a:pt x="127714" y="63857"/>
                </a:cubicBezTo>
                <a:cubicBezTo>
                  <a:pt x="127714" y="28590"/>
                  <a:pt x="99124" y="0"/>
                  <a:pt x="63857" y="0"/>
                </a:cubicBezTo>
                <a:close/>
              </a:path>
            </a:pathLst>
          </a:custGeom>
          <a:solidFill>
            <a:schemeClr val="accent4"/>
          </a:solidFill>
          <a:ln w="610" cap="flat">
            <a:noFill/>
            <a:prstDash val="solid"/>
            <a:miter/>
          </a:ln>
        </p:spPr>
        <p:txBody>
          <a:bodyPr rtlCol="0" anchor="ctr"/>
          <a:lstStyle/>
          <a:p>
            <a:endParaRPr lang="en-US"/>
          </a:p>
        </p:txBody>
      </p:sp>
      <p:pic>
        <p:nvPicPr>
          <p:cNvPr id="2050" name="Picture 2">
            <a:extLst>
              <a:ext uri="{FF2B5EF4-FFF2-40B4-BE49-F238E27FC236}">
                <a16:creationId xmlns:a16="http://schemas.microsoft.com/office/drawing/2014/main" id="{04C8EF22-5BBA-D3E6-1FAE-8D6575CD0CE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l="2971" r="1" b="1"/>
          <a:stretch/>
        </p:blipFill>
        <p:spPr bwMode="auto">
          <a:xfrm>
            <a:off x="838200" y="3003053"/>
            <a:ext cx="5243391" cy="2994972"/>
          </a:xfrm>
          <a:prstGeom prst="rect">
            <a:avLst/>
          </a:prstGeom>
          <a:noFill/>
          <a:extLst>
            <a:ext uri="{909E8E84-426E-40DD-AFC4-6F175D3DCCD1}">
              <a14:hiddenFill xmlns:a14="http://schemas.microsoft.com/office/drawing/2010/main">
                <a:solidFill>
                  <a:srgbClr val="FFFFFF"/>
                </a:solidFill>
              </a14:hiddenFill>
            </a:ext>
          </a:extLst>
        </p:spPr>
      </p:pic>
      <p:sp>
        <p:nvSpPr>
          <p:cNvPr id="2097" name="Rectangle 2096">
            <a:extLst>
              <a:ext uri="{FF2B5EF4-FFF2-40B4-BE49-F238E27FC236}">
                <a16:creationId xmlns:a16="http://schemas.microsoft.com/office/drawing/2014/main" id="{2CA8D992-BB3F-47CD-BA18-71D54539202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38200" y="3000055"/>
            <a:ext cx="5243390" cy="2997970"/>
          </a:xfrm>
          <a:prstGeom prst="rect">
            <a:avLst/>
          </a:prstGeom>
          <a:gradFill flip="none" rotWithShape="1">
            <a:gsLst>
              <a:gs pos="100000">
                <a:schemeClr val="accent4">
                  <a:alpha val="20000"/>
                </a:schemeClr>
              </a:gs>
              <a:gs pos="0">
                <a:schemeClr val="accent2">
                  <a:alpha val="50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2082" name="TextBox 3">
            <a:extLst>
              <a:ext uri="{FF2B5EF4-FFF2-40B4-BE49-F238E27FC236}">
                <a16:creationId xmlns:a16="http://schemas.microsoft.com/office/drawing/2014/main" id="{B4E52A7E-8587-E18E-645A-57525B28C03E}"/>
              </a:ext>
            </a:extLst>
          </p:cNvPr>
          <p:cNvGraphicFramePr/>
          <p:nvPr>
            <p:extLst>
              <p:ext uri="{D42A27DB-BD31-4B8C-83A1-F6EECF244321}">
                <p14:modId xmlns:p14="http://schemas.microsoft.com/office/powerpoint/2010/main" val="3404960947"/>
              </p:ext>
            </p:extLst>
          </p:nvPr>
        </p:nvGraphicFramePr>
        <p:xfrm>
          <a:off x="7229042" y="879355"/>
          <a:ext cx="4124758" cy="5120755"/>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2" name="TextBox 1">
            <a:extLst>
              <a:ext uri="{FF2B5EF4-FFF2-40B4-BE49-F238E27FC236}">
                <a16:creationId xmlns:a16="http://schemas.microsoft.com/office/drawing/2014/main" id="{F64440D0-66D8-7250-7791-5E56AEF16099}"/>
              </a:ext>
            </a:extLst>
          </p:cNvPr>
          <p:cNvSpPr txBox="1"/>
          <p:nvPr/>
        </p:nvSpPr>
        <p:spPr>
          <a:xfrm>
            <a:off x="7229021" y="6172201"/>
            <a:ext cx="4124758" cy="369276"/>
          </a:xfrm>
          <a:prstGeom prst="rect">
            <a:avLst/>
          </a:prstGeom>
          <a:noFill/>
        </p:spPr>
        <p:txBody>
          <a:bodyPr wrap="square" rtlCol="0">
            <a:spAutoFit/>
          </a:bodyPr>
          <a:lstStyle/>
          <a:p>
            <a:pPr algn="ctr"/>
            <a:r>
              <a:rPr lang="en-GB" dirty="0"/>
              <a:t>(UNISON, 2017)</a:t>
            </a:r>
          </a:p>
        </p:txBody>
      </p:sp>
    </p:spTree>
    <p:extLst>
      <p:ext uri="{BB962C8B-B14F-4D97-AF65-F5344CB8AC3E}">
        <p14:creationId xmlns:p14="http://schemas.microsoft.com/office/powerpoint/2010/main" val="4229649010"/>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DA912876-95C8-5EC0-A6C2-17A31FE57FED}"/>
            </a:ext>
          </a:extLst>
        </p:cNvPr>
        <p:cNvGrpSpPr/>
        <p:nvPr/>
      </p:nvGrpSpPr>
      <p:grpSpPr>
        <a:xfrm>
          <a:off x="0" y="0"/>
          <a:ext cx="0" cy="0"/>
          <a:chOff x="0" y="0"/>
          <a:chExt cx="0" cy="0"/>
        </a:xfrm>
      </p:grpSpPr>
      <p:cxnSp>
        <p:nvCxnSpPr>
          <p:cNvPr id="73" name="Straight Connector 72">
            <a:extLst>
              <a:ext uri="{FF2B5EF4-FFF2-40B4-BE49-F238E27FC236}">
                <a16:creationId xmlns:a16="http://schemas.microsoft.com/office/drawing/2014/main" id="{5C05CAAB-DBA2-4548-AD5F-01BB97FBB20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15890" y="356812"/>
            <a:ext cx="0" cy="6492875"/>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sp useBgFill="1">
        <p:nvSpPr>
          <p:cNvPr id="75" name="Rectangle 74">
            <a:extLst>
              <a:ext uri="{FF2B5EF4-FFF2-40B4-BE49-F238E27FC236}">
                <a16:creationId xmlns:a16="http://schemas.microsoft.com/office/drawing/2014/main" id="{330C0765-5A38-4A34-880C-9CC4C2E14F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8974A0BD-2410-7C06-DF2A-22B19B4BE267}"/>
              </a:ext>
            </a:extLst>
          </p:cNvPr>
          <p:cNvSpPr>
            <a:spLocks noGrp="1"/>
          </p:cNvSpPr>
          <p:nvPr>
            <p:ph type="ctrTitle"/>
          </p:nvPr>
        </p:nvSpPr>
        <p:spPr>
          <a:xfrm>
            <a:off x="646103" y="381935"/>
            <a:ext cx="5908006" cy="2344840"/>
          </a:xfrm>
        </p:spPr>
        <p:txBody>
          <a:bodyPr vert="horz" lIns="91440" tIns="45720" rIns="91440" bIns="45720" rtlCol="0" anchor="b">
            <a:normAutofit/>
          </a:bodyPr>
          <a:lstStyle/>
          <a:p>
            <a:r>
              <a:rPr lang="en-US" kern="1200">
                <a:solidFill>
                  <a:schemeClr val="tx1"/>
                </a:solidFill>
                <a:latin typeface="+mj-lt"/>
                <a:ea typeface="+mj-ea"/>
                <a:cs typeface="+mj-cs"/>
              </a:rPr>
              <a:t>Training</a:t>
            </a:r>
          </a:p>
        </p:txBody>
      </p:sp>
      <p:sp>
        <p:nvSpPr>
          <p:cNvPr id="77" name="Graphic 15">
            <a:extLst>
              <a:ext uri="{FF2B5EF4-FFF2-40B4-BE49-F238E27FC236}">
                <a16:creationId xmlns:a16="http://schemas.microsoft.com/office/drawing/2014/main" id="{B7DA268A-F88C-4936-8401-97C8C986108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71450" y="1229685"/>
            <a:ext cx="139039" cy="139039"/>
          </a:xfrm>
          <a:custGeom>
            <a:avLst/>
            <a:gdLst>
              <a:gd name="connsiteX0" fmla="*/ 129602 w 139039"/>
              <a:gd name="connsiteY0" fmla="*/ 60082 h 139039"/>
              <a:gd name="connsiteX1" fmla="*/ 78957 w 139039"/>
              <a:gd name="connsiteY1" fmla="*/ 60082 h 139039"/>
              <a:gd name="connsiteX2" fmla="*/ 78957 w 139039"/>
              <a:gd name="connsiteY2" fmla="*/ 9437 h 139039"/>
              <a:gd name="connsiteX3" fmla="*/ 69520 w 139039"/>
              <a:gd name="connsiteY3" fmla="*/ 0 h 139039"/>
              <a:gd name="connsiteX4" fmla="*/ 60082 w 139039"/>
              <a:gd name="connsiteY4" fmla="*/ 9437 h 139039"/>
              <a:gd name="connsiteX5" fmla="*/ 60082 w 139039"/>
              <a:gd name="connsiteY5" fmla="*/ 60082 h 139039"/>
              <a:gd name="connsiteX6" fmla="*/ 9437 w 139039"/>
              <a:gd name="connsiteY6" fmla="*/ 60082 h 139039"/>
              <a:gd name="connsiteX7" fmla="*/ 0 w 139039"/>
              <a:gd name="connsiteY7" fmla="*/ 69520 h 139039"/>
              <a:gd name="connsiteX8" fmla="*/ 9437 w 139039"/>
              <a:gd name="connsiteY8" fmla="*/ 78957 h 139039"/>
              <a:gd name="connsiteX9" fmla="*/ 60082 w 139039"/>
              <a:gd name="connsiteY9" fmla="*/ 78957 h 139039"/>
              <a:gd name="connsiteX10" fmla="*/ 60082 w 139039"/>
              <a:gd name="connsiteY10" fmla="*/ 129602 h 139039"/>
              <a:gd name="connsiteX11" fmla="*/ 69520 w 139039"/>
              <a:gd name="connsiteY11" fmla="*/ 139039 h 139039"/>
              <a:gd name="connsiteX12" fmla="*/ 78957 w 139039"/>
              <a:gd name="connsiteY12" fmla="*/ 129602 h 139039"/>
              <a:gd name="connsiteX13" fmla="*/ 78957 w 139039"/>
              <a:gd name="connsiteY13" fmla="*/ 78957 h 139039"/>
              <a:gd name="connsiteX14" fmla="*/ 129602 w 139039"/>
              <a:gd name="connsiteY14" fmla="*/ 78957 h 139039"/>
              <a:gd name="connsiteX15" fmla="*/ 139039 w 139039"/>
              <a:gd name="connsiteY15" fmla="*/ 69520 h 139039"/>
              <a:gd name="connsiteX16" fmla="*/ 129602 w 139039"/>
              <a:gd name="connsiteY16" fmla="*/ 60082 h 1390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39039" h="139039">
                <a:moveTo>
                  <a:pt x="129602" y="60082"/>
                </a:moveTo>
                <a:lnTo>
                  <a:pt x="78957" y="60082"/>
                </a:lnTo>
                <a:lnTo>
                  <a:pt x="78957" y="9437"/>
                </a:lnTo>
                <a:cubicBezTo>
                  <a:pt x="78957" y="4225"/>
                  <a:pt x="74731" y="0"/>
                  <a:pt x="69520" y="0"/>
                </a:cubicBezTo>
                <a:cubicBezTo>
                  <a:pt x="64308" y="0"/>
                  <a:pt x="60082" y="4225"/>
                  <a:pt x="60082" y="9437"/>
                </a:cubicBezTo>
                <a:lnTo>
                  <a:pt x="60082" y="60082"/>
                </a:lnTo>
                <a:lnTo>
                  <a:pt x="9437" y="60082"/>
                </a:lnTo>
                <a:cubicBezTo>
                  <a:pt x="4225" y="60082"/>
                  <a:pt x="0" y="64308"/>
                  <a:pt x="0" y="69520"/>
                </a:cubicBezTo>
                <a:cubicBezTo>
                  <a:pt x="0" y="74731"/>
                  <a:pt x="4225" y="78957"/>
                  <a:pt x="9437" y="78957"/>
                </a:cubicBezTo>
                <a:lnTo>
                  <a:pt x="60082" y="78957"/>
                </a:lnTo>
                <a:lnTo>
                  <a:pt x="60082" y="129602"/>
                </a:lnTo>
                <a:cubicBezTo>
                  <a:pt x="60082" y="134814"/>
                  <a:pt x="64308" y="139039"/>
                  <a:pt x="69520" y="139039"/>
                </a:cubicBezTo>
                <a:cubicBezTo>
                  <a:pt x="74731" y="139039"/>
                  <a:pt x="78957" y="134814"/>
                  <a:pt x="78957" y="129602"/>
                </a:cubicBezTo>
                <a:lnTo>
                  <a:pt x="78957" y="78957"/>
                </a:lnTo>
                <a:lnTo>
                  <a:pt x="129602" y="78957"/>
                </a:lnTo>
                <a:cubicBezTo>
                  <a:pt x="134814" y="78957"/>
                  <a:pt x="139039" y="74731"/>
                  <a:pt x="139039" y="69520"/>
                </a:cubicBezTo>
                <a:cubicBezTo>
                  <a:pt x="139039" y="64308"/>
                  <a:pt x="134814" y="60082"/>
                  <a:pt x="129602" y="60082"/>
                </a:cubicBezTo>
                <a:close/>
              </a:path>
            </a:pathLst>
          </a:custGeom>
          <a:solidFill>
            <a:schemeClr val="accent2"/>
          </a:solidFill>
          <a:ln w="603" cap="flat">
            <a:noFill/>
            <a:prstDash val="solid"/>
            <a:miter/>
          </a:ln>
        </p:spPr>
        <p:txBody>
          <a:bodyPr rtlCol="0" anchor="ctr"/>
          <a:lstStyle/>
          <a:p>
            <a:endParaRPr lang="en-US"/>
          </a:p>
        </p:txBody>
      </p:sp>
      <p:sp>
        <p:nvSpPr>
          <p:cNvPr id="79" name="Graphic 14">
            <a:extLst>
              <a:ext uri="{FF2B5EF4-FFF2-40B4-BE49-F238E27FC236}">
                <a16:creationId xmlns:a16="http://schemas.microsoft.com/office/drawing/2014/main" id="{2E48EAB8-CD1C-4BF5-A92C-BA11919E6ED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030230" y="1458980"/>
            <a:ext cx="91138" cy="91138"/>
          </a:xfrm>
          <a:custGeom>
            <a:avLst/>
            <a:gdLst>
              <a:gd name="connsiteX0" fmla="*/ 91138 w 91138"/>
              <a:gd name="connsiteY0" fmla="*/ 45569 h 91138"/>
              <a:gd name="connsiteX1" fmla="*/ 45569 w 91138"/>
              <a:gd name="connsiteY1" fmla="*/ 91138 h 91138"/>
              <a:gd name="connsiteX2" fmla="*/ 0 w 91138"/>
              <a:gd name="connsiteY2" fmla="*/ 45569 h 91138"/>
              <a:gd name="connsiteX3" fmla="*/ 45569 w 91138"/>
              <a:gd name="connsiteY3" fmla="*/ 0 h 91138"/>
              <a:gd name="connsiteX4" fmla="*/ 91138 w 91138"/>
              <a:gd name="connsiteY4" fmla="*/ 45569 h 911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138" h="91138">
                <a:moveTo>
                  <a:pt x="91138" y="45569"/>
                </a:moveTo>
                <a:cubicBezTo>
                  <a:pt x="91138" y="70736"/>
                  <a:pt x="70736" y="91138"/>
                  <a:pt x="45569" y="91138"/>
                </a:cubicBezTo>
                <a:cubicBezTo>
                  <a:pt x="20402" y="91138"/>
                  <a:pt x="0" y="70736"/>
                  <a:pt x="0" y="45569"/>
                </a:cubicBezTo>
                <a:cubicBezTo>
                  <a:pt x="0" y="20402"/>
                  <a:pt x="20402" y="0"/>
                  <a:pt x="45569" y="0"/>
                </a:cubicBezTo>
                <a:cubicBezTo>
                  <a:pt x="70736" y="0"/>
                  <a:pt x="91138" y="20402"/>
                  <a:pt x="91138" y="45569"/>
                </a:cubicBezTo>
                <a:close/>
              </a:path>
            </a:pathLst>
          </a:custGeom>
          <a:solidFill>
            <a:schemeClr val="accent2"/>
          </a:solidFill>
          <a:ln w="422" cap="flat">
            <a:noFill/>
            <a:prstDash val="solid"/>
            <a:miter/>
          </a:ln>
        </p:spPr>
        <p:txBody>
          <a:bodyPr rtlCol="0" anchor="ctr"/>
          <a:lstStyle/>
          <a:p>
            <a:endParaRPr lang="en-US"/>
          </a:p>
        </p:txBody>
      </p:sp>
      <p:sp>
        <p:nvSpPr>
          <p:cNvPr id="81" name="Graphic 16">
            <a:extLst>
              <a:ext uri="{FF2B5EF4-FFF2-40B4-BE49-F238E27FC236}">
                <a16:creationId xmlns:a16="http://schemas.microsoft.com/office/drawing/2014/main" id="{F66F957D-AE64-4187-90D7-B24F1CC27F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55910" y="1974124"/>
            <a:ext cx="127714" cy="127714"/>
          </a:xfrm>
          <a:custGeom>
            <a:avLst/>
            <a:gdLst>
              <a:gd name="connsiteX0" fmla="*/ 63857 w 127714"/>
              <a:gd name="connsiteY0" fmla="*/ 18874 h 127714"/>
              <a:gd name="connsiteX1" fmla="*/ 108840 w 127714"/>
              <a:gd name="connsiteY1" fmla="*/ 63857 h 127714"/>
              <a:gd name="connsiteX2" fmla="*/ 63857 w 127714"/>
              <a:gd name="connsiteY2" fmla="*/ 108840 h 127714"/>
              <a:gd name="connsiteX3" fmla="*/ 18874 w 127714"/>
              <a:gd name="connsiteY3" fmla="*/ 63857 h 127714"/>
              <a:gd name="connsiteX4" fmla="*/ 63857 w 127714"/>
              <a:gd name="connsiteY4" fmla="*/ 18874 h 127714"/>
              <a:gd name="connsiteX5" fmla="*/ 63857 w 127714"/>
              <a:gd name="connsiteY5" fmla="*/ 0 h 127714"/>
              <a:gd name="connsiteX6" fmla="*/ 0 w 127714"/>
              <a:gd name="connsiteY6" fmla="*/ 63857 h 127714"/>
              <a:gd name="connsiteX7" fmla="*/ 63857 w 127714"/>
              <a:gd name="connsiteY7" fmla="*/ 127714 h 127714"/>
              <a:gd name="connsiteX8" fmla="*/ 127714 w 127714"/>
              <a:gd name="connsiteY8" fmla="*/ 63857 h 127714"/>
              <a:gd name="connsiteX9" fmla="*/ 63857 w 127714"/>
              <a:gd name="connsiteY9" fmla="*/ 0 h 127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7714" h="127714">
                <a:moveTo>
                  <a:pt x="63857" y="18874"/>
                </a:moveTo>
                <a:cubicBezTo>
                  <a:pt x="88700" y="18874"/>
                  <a:pt x="108840" y="39014"/>
                  <a:pt x="108840" y="63857"/>
                </a:cubicBezTo>
                <a:cubicBezTo>
                  <a:pt x="108840" y="88700"/>
                  <a:pt x="88700" y="108840"/>
                  <a:pt x="63857" y="108840"/>
                </a:cubicBezTo>
                <a:cubicBezTo>
                  <a:pt x="39014" y="108840"/>
                  <a:pt x="18874" y="88700"/>
                  <a:pt x="18874" y="63857"/>
                </a:cubicBezTo>
                <a:cubicBezTo>
                  <a:pt x="18898" y="39024"/>
                  <a:pt x="39024" y="18898"/>
                  <a:pt x="63857" y="18874"/>
                </a:cubicBezTo>
                <a:moveTo>
                  <a:pt x="63857" y="0"/>
                </a:moveTo>
                <a:cubicBezTo>
                  <a:pt x="28590" y="0"/>
                  <a:pt x="0" y="28590"/>
                  <a:pt x="0" y="63857"/>
                </a:cubicBezTo>
                <a:cubicBezTo>
                  <a:pt x="0" y="99124"/>
                  <a:pt x="28590" y="127714"/>
                  <a:pt x="63857" y="127714"/>
                </a:cubicBezTo>
                <a:cubicBezTo>
                  <a:pt x="99124" y="127714"/>
                  <a:pt x="127714" y="99124"/>
                  <a:pt x="127714" y="63857"/>
                </a:cubicBezTo>
                <a:cubicBezTo>
                  <a:pt x="127714" y="28590"/>
                  <a:pt x="99124" y="0"/>
                  <a:pt x="63857" y="0"/>
                </a:cubicBezTo>
                <a:close/>
              </a:path>
            </a:pathLst>
          </a:custGeom>
          <a:solidFill>
            <a:schemeClr val="accent2"/>
          </a:solidFill>
          <a:ln w="610" cap="flat">
            <a:noFill/>
            <a:prstDash val="solid"/>
            <a:miter/>
          </a:ln>
        </p:spPr>
        <p:txBody>
          <a:bodyPr rtlCol="0" anchor="ctr"/>
          <a:lstStyle/>
          <a:p>
            <a:endParaRPr lang="en-US"/>
          </a:p>
        </p:txBody>
      </p:sp>
      <p:sp>
        <p:nvSpPr>
          <p:cNvPr id="67" name="TextBox 66">
            <a:extLst>
              <a:ext uri="{FF2B5EF4-FFF2-40B4-BE49-F238E27FC236}">
                <a16:creationId xmlns:a16="http://schemas.microsoft.com/office/drawing/2014/main" id="{6E752071-A8D4-FF9E-58BA-BF7377BB0EFC}"/>
              </a:ext>
            </a:extLst>
          </p:cNvPr>
          <p:cNvSpPr txBox="1"/>
          <p:nvPr/>
        </p:nvSpPr>
        <p:spPr>
          <a:xfrm>
            <a:off x="646103" y="3096039"/>
            <a:ext cx="5908007" cy="2888627"/>
          </a:xfrm>
          <a:prstGeom prst="rect">
            <a:avLst/>
          </a:prstGeom>
        </p:spPr>
        <p:txBody>
          <a:bodyPr vert="horz" lIns="91440" tIns="45720" rIns="91440" bIns="45720" rtlCol="0" anchor="t">
            <a:normAutofit/>
          </a:bodyPr>
          <a:lstStyle/>
          <a:p>
            <a:pPr indent="-228600">
              <a:lnSpc>
                <a:spcPct val="90000"/>
              </a:lnSpc>
              <a:spcAft>
                <a:spcPts val="600"/>
              </a:spcAft>
              <a:buFont typeface="Arial" panose="020B0604020202020204" pitchFamily="34" charset="0"/>
              <a:buChar char="•"/>
            </a:pPr>
            <a:r>
              <a:rPr lang="en-US" dirty="0"/>
              <a:t>Training Values based rather than task orientated</a:t>
            </a:r>
          </a:p>
          <a:p>
            <a:pPr indent="-228600">
              <a:lnSpc>
                <a:spcPct val="90000"/>
              </a:lnSpc>
              <a:spcAft>
                <a:spcPts val="600"/>
              </a:spcAft>
              <a:buFont typeface="Arial" panose="020B0604020202020204" pitchFamily="34" charset="0"/>
              <a:buChar char="•"/>
            </a:pPr>
            <a:endParaRPr lang="en-US" dirty="0"/>
          </a:p>
          <a:p>
            <a:pPr indent="-228600">
              <a:lnSpc>
                <a:spcPct val="90000"/>
              </a:lnSpc>
              <a:spcAft>
                <a:spcPts val="600"/>
              </a:spcAft>
              <a:buFont typeface="Arial" panose="020B0604020202020204" pitchFamily="34" charset="0"/>
              <a:buChar char="•"/>
            </a:pPr>
            <a:r>
              <a:rPr lang="en-US" dirty="0"/>
              <a:t>Classroom training completely different to what is   expected of them</a:t>
            </a:r>
          </a:p>
          <a:p>
            <a:pPr indent="-228600">
              <a:lnSpc>
                <a:spcPct val="90000"/>
              </a:lnSpc>
              <a:spcAft>
                <a:spcPts val="600"/>
              </a:spcAft>
              <a:buFont typeface="Arial" panose="020B0604020202020204" pitchFamily="34" charset="0"/>
              <a:buChar char="•"/>
            </a:pPr>
            <a:endParaRPr lang="en-US" dirty="0"/>
          </a:p>
          <a:p>
            <a:pPr indent="-228600">
              <a:lnSpc>
                <a:spcPct val="90000"/>
              </a:lnSpc>
              <a:spcAft>
                <a:spcPts val="600"/>
              </a:spcAft>
              <a:buFont typeface="Arial" panose="020B0604020202020204" pitchFamily="34" charset="0"/>
              <a:buChar char="•"/>
            </a:pPr>
            <a:r>
              <a:rPr lang="en-US" dirty="0"/>
              <a:t>Irrelevant</a:t>
            </a:r>
          </a:p>
          <a:p>
            <a:pPr indent="-228600">
              <a:lnSpc>
                <a:spcPct val="90000"/>
              </a:lnSpc>
              <a:spcAft>
                <a:spcPts val="600"/>
              </a:spcAft>
              <a:buFont typeface="Arial" panose="020B0604020202020204" pitchFamily="34" charset="0"/>
              <a:buChar char="•"/>
            </a:pPr>
            <a:endParaRPr lang="en-US" dirty="0"/>
          </a:p>
          <a:p>
            <a:pPr indent="-228600">
              <a:lnSpc>
                <a:spcPct val="90000"/>
              </a:lnSpc>
              <a:spcAft>
                <a:spcPts val="600"/>
              </a:spcAft>
              <a:buFont typeface="Arial" panose="020B0604020202020204" pitchFamily="34" charset="0"/>
              <a:buChar char="•"/>
            </a:pPr>
            <a:r>
              <a:rPr lang="en-US" dirty="0" err="1"/>
              <a:t>Generalised</a:t>
            </a:r>
            <a:endParaRPr lang="en-US" dirty="0"/>
          </a:p>
          <a:p>
            <a:pPr indent="-228600">
              <a:lnSpc>
                <a:spcPct val="90000"/>
              </a:lnSpc>
              <a:spcAft>
                <a:spcPts val="600"/>
              </a:spcAft>
              <a:buFont typeface="Arial" panose="020B0604020202020204" pitchFamily="34" charset="0"/>
              <a:buChar char="•"/>
            </a:pPr>
            <a:endParaRPr lang="en-US" dirty="0"/>
          </a:p>
          <a:p>
            <a:pPr indent="-228600">
              <a:lnSpc>
                <a:spcPct val="90000"/>
              </a:lnSpc>
              <a:spcAft>
                <a:spcPts val="600"/>
              </a:spcAft>
              <a:buFont typeface="Arial" panose="020B0604020202020204" pitchFamily="34" charset="0"/>
              <a:buChar char="•"/>
            </a:pPr>
            <a:endParaRPr lang="en-US" dirty="0"/>
          </a:p>
        </p:txBody>
      </p:sp>
      <p:pic>
        <p:nvPicPr>
          <p:cNvPr id="66" name="Graphic 65" descr="Classroom">
            <a:extLst>
              <a:ext uri="{FF2B5EF4-FFF2-40B4-BE49-F238E27FC236}">
                <a16:creationId xmlns:a16="http://schemas.microsoft.com/office/drawing/2014/main" id="{DB2CCDCF-9310-6E28-2881-9C983D12DD3B}"/>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7200212" y="1974962"/>
            <a:ext cx="4009703" cy="4009703"/>
          </a:xfrm>
          <a:prstGeom prst="rect">
            <a:avLst/>
          </a:prstGeom>
        </p:spPr>
      </p:pic>
      <p:cxnSp>
        <p:nvCxnSpPr>
          <p:cNvPr id="83" name="Straight Connector 82">
            <a:extLst>
              <a:ext uri="{FF2B5EF4-FFF2-40B4-BE49-F238E27FC236}">
                <a16:creationId xmlns:a16="http://schemas.microsoft.com/office/drawing/2014/main" id="{C49DA8F6-BCC1-4447-B54C-57856834B94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580162" y="3610394"/>
            <a:ext cx="0" cy="3238728"/>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sp>
        <p:nvSpPr>
          <p:cNvPr id="2" name="TextBox 1">
            <a:extLst>
              <a:ext uri="{FF2B5EF4-FFF2-40B4-BE49-F238E27FC236}">
                <a16:creationId xmlns:a16="http://schemas.microsoft.com/office/drawing/2014/main" id="{2D551076-E607-1641-8D10-5ED17DEA09B0}"/>
              </a:ext>
            </a:extLst>
          </p:cNvPr>
          <p:cNvSpPr txBox="1"/>
          <p:nvPr/>
        </p:nvSpPr>
        <p:spPr>
          <a:xfrm>
            <a:off x="404446" y="6312877"/>
            <a:ext cx="8774723" cy="369332"/>
          </a:xfrm>
          <a:prstGeom prst="rect">
            <a:avLst/>
          </a:prstGeom>
          <a:noFill/>
        </p:spPr>
        <p:txBody>
          <a:bodyPr wrap="square" rtlCol="0">
            <a:spAutoFit/>
          </a:bodyPr>
          <a:lstStyle/>
          <a:p>
            <a:r>
              <a:rPr lang="en-GB" dirty="0"/>
              <a:t>Mansell, 1996; </a:t>
            </a:r>
            <a:r>
              <a:rPr lang="en-GB" dirty="0" err="1"/>
              <a:t>McVilly</a:t>
            </a:r>
            <a:r>
              <a:rPr lang="en-GB" dirty="0"/>
              <a:t>, 1997; Judd et al., 2016; </a:t>
            </a:r>
            <a:r>
              <a:rPr lang="en-GB" dirty="0" err="1"/>
              <a:t>Sarre</a:t>
            </a:r>
            <a:r>
              <a:rPr lang="en-GB" dirty="0"/>
              <a:t> et al., 2018 )</a:t>
            </a:r>
          </a:p>
        </p:txBody>
      </p:sp>
    </p:spTree>
    <p:extLst>
      <p:ext uri="{BB962C8B-B14F-4D97-AF65-F5344CB8AC3E}">
        <p14:creationId xmlns:p14="http://schemas.microsoft.com/office/powerpoint/2010/main" val="2531147654"/>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D0D31971-4A53-9F02-A042-0CD9D276CA8B}"/>
            </a:ext>
          </a:extLst>
        </p:cNvPr>
        <p:cNvGrpSpPr/>
        <p:nvPr/>
      </p:nvGrpSpPr>
      <p:grpSpPr>
        <a:xfrm>
          <a:off x="0" y="0"/>
          <a:ext cx="0" cy="0"/>
          <a:chOff x="0" y="0"/>
          <a:chExt cx="0" cy="0"/>
        </a:xfrm>
      </p:grpSpPr>
      <p:cxnSp>
        <p:nvCxnSpPr>
          <p:cNvPr id="62" name="Straight Connector 61">
            <a:extLst>
              <a:ext uri="{FF2B5EF4-FFF2-40B4-BE49-F238E27FC236}">
                <a16:creationId xmlns:a16="http://schemas.microsoft.com/office/drawing/2014/main" id="{5C05CAAB-DBA2-4548-AD5F-01BB97FBB20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15890" y="356812"/>
            <a:ext cx="0" cy="6492875"/>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sp useBgFill="1">
        <p:nvSpPr>
          <p:cNvPr id="63" name="Rectangle 62">
            <a:extLst>
              <a:ext uri="{FF2B5EF4-FFF2-40B4-BE49-F238E27FC236}">
                <a16:creationId xmlns:a16="http://schemas.microsoft.com/office/drawing/2014/main" id="{A2679492-7988-4050-9056-5424444524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EF14427-6798-E4D7-DD46-30907664A328}"/>
              </a:ext>
            </a:extLst>
          </p:cNvPr>
          <p:cNvSpPr>
            <a:spLocks noGrp="1"/>
          </p:cNvSpPr>
          <p:nvPr>
            <p:ph type="ctrTitle"/>
          </p:nvPr>
        </p:nvSpPr>
        <p:spPr>
          <a:xfrm>
            <a:off x="6412091" y="501651"/>
            <a:ext cx="4395340" cy="1716255"/>
          </a:xfrm>
        </p:spPr>
        <p:txBody>
          <a:bodyPr vert="horz" lIns="91440" tIns="45720" rIns="91440" bIns="45720" rtlCol="0" anchor="b">
            <a:normAutofit/>
          </a:bodyPr>
          <a:lstStyle/>
          <a:p>
            <a:pPr algn="ctr"/>
            <a:r>
              <a:rPr lang="en-US" sz="3000" kern="1200" dirty="0">
                <a:solidFill>
                  <a:schemeClr val="tx1"/>
                </a:solidFill>
                <a:latin typeface="+mj-lt"/>
                <a:ea typeface="+mj-ea"/>
                <a:cs typeface="+mj-cs"/>
              </a:rPr>
              <a:t>Systematic Literature review </a:t>
            </a:r>
            <a:br>
              <a:rPr lang="en-US" sz="3000" kern="1200" dirty="0">
                <a:solidFill>
                  <a:schemeClr val="tx1"/>
                </a:solidFill>
                <a:effectLst/>
                <a:latin typeface="+mj-lt"/>
                <a:ea typeface="+mj-ea"/>
                <a:cs typeface="+mj-cs"/>
              </a:rPr>
            </a:br>
            <a:endParaRPr lang="en-US" sz="3000" kern="1200" dirty="0">
              <a:solidFill>
                <a:schemeClr val="tx1"/>
              </a:solidFill>
              <a:latin typeface="+mj-lt"/>
              <a:ea typeface="+mj-ea"/>
              <a:cs typeface="+mj-cs"/>
            </a:endParaRPr>
          </a:p>
        </p:txBody>
      </p:sp>
      <p:sp>
        <p:nvSpPr>
          <p:cNvPr id="64" name="Rectangle 63">
            <a:extLst>
              <a:ext uri="{FF2B5EF4-FFF2-40B4-BE49-F238E27FC236}">
                <a16:creationId xmlns:a16="http://schemas.microsoft.com/office/drawing/2014/main" id="{B091B163-7D61-4891-ABCF-5C13D9C418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5779911" cy="6858000"/>
          </a:xfrm>
          <a:prstGeom prst="rect">
            <a:avLst/>
          </a:prstGeom>
          <a:gradFill flip="none" rotWithShape="1">
            <a:gsLst>
              <a:gs pos="100000">
                <a:schemeClr val="accent4"/>
              </a:gs>
              <a:gs pos="0">
                <a:schemeClr val="accent2"/>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912A2E92-11D7-71B2-350C-79544D9BF2D1}"/>
              </a:ext>
            </a:extLst>
          </p:cNvPr>
          <p:cNvSpPr txBox="1"/>
          <p:nvPr/>
        </p:nvSpPr>
        <p:spPr>
          <a:xfrm>
            <a:off x="6392583" y="2645922"/>
            <a:ext cx="4434721" cy="3710427"/>
          </a:xfrm>
          <a:prstGeom prst="rect">
            <a:avLst/>
          </a:prstGeom>
        </p:spPr>
        <p:txBody>
          <a:bodyPr vert="horz" lIns="91440" tIns="45720" rIns="91440" bIns="45720" rtlCol="0" anchor="t">
            <a:normAutofit/>
          </a:bodyPr>
          <a:lstStyle/>
          <a:p>
            <a:pPr marL="285750" indent="-228600">
              <a:lnSpc>
                <a:spcPct val="90000"/>
              </a:lnSpc>
              <a:spcAft>
                <a:spcPts val="600"/>
              </a:spcAft>
              <a:buFont typeface="Arial" panose="020B0604020202020204" pitchFamily="34" charset="0"/>
              <a:buChar char="•"/>
            </a:pPr>
            <a:r>
              <a:rPr lang="en-US" dirty="0"/>
              <a:t>Examining Qualitative Research</a:t>
            </a:r>
          </a:p>
          <a:p>
            <a:pPr marL="285750" indent="-228600">
              <a:lnSpc>
                <a:spcPct val="90000"/>
              </a:lnSpc>
              <a:spcAft>
                <a:spcPts val="600"/>
              </a:spcAft>
              <a:buFont typeface="Arial" panose="020B0604020202020204" pitchFamily="34" charset="0"/>
              <a:buChar char="•"/>
            </a:pPr>
            <a:r>
              <a:rPr lang="en-US" dirty="0"/>
              <a:t>Support Workers Experiences </a:t>
            </a:r>
          </a:p>
          <a:p>
            <a:pPr marL="285750" indent="-228600">
              <a:lnSpc>
                <a:spcPct val="90000"/>
              </a:lnSpc>
              <a:spcAft>
                <a:spcPts val="600"/>
              </a:spcAft>
              <a:buFont typeface="Arial" panose="020B0604020202020204" pitchFamily="34" charset="0"/>
              <a:buChar char="•"/>
            </a:pPr>
            <a:r>
              <a:rPr lang="en-US" dirty="0"/>
              <a:t>Database Search of Published Literature</a:t>
            </a:r>
          </a:p>
          <a:p>
            <a:pPr marL="285750" indent="-228600">
              <a:lnSpc>
                <a:spcPct val="90000"/>
              </a:lnSpc>
              <a:spcAft>
                <a:spcPts val="600"/>
              </a:spcAft>
              <a:buFont typeface="Arial" panose="020B0604020202020204" pitchFamily="34" charset="0"/>
              <a:buChar char="•"/>
            </a:pPr>
            <a:r>
              <a:rPr lang="en-US" dirty="0"/>
              <a:t>Range of Search Term Combinations </a:t>
            </a:r>
          </a:p>
          <a:p>
            <a:pPr marL="285750" indent="-228600">
              <a:lnSpc>
                <a:spcPct val="90000"/>
              </a:lnSpc>
              <a:spcAft>
                <a:spcPts val="600"/>
              </a:spcAft>
              <a:buFont typeface="Arial" panose="020B0604020202020204" pitchFamily="34" charset="0"/>
              <a:buChar char="•"/>
            </a:pPr>
            <a:r>
              <a:rPr lang="en-US" dirty="0"/>
              <a:t>Five fundamental search phrases</a:t>
            </a:r>
          </a:p>
        </p:txBody>
      </p:sp>
      <p:cxnSp>
        <p:nvCxnSpPr>
          <p:cNvPr id="65" name="Straight Connector 64">
            <a:extLst>
              <a:ext uri="{FF2B5EF4-FFF2-40B4-BE49-F238E27FC236}">
                <a16:creationId xmlns:a16="http://schemas.microsoft.com/office/drawing/2014/main" id="{C49DA8F6-BCC1-4447-B54C-57856834B94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586162" y="3610394"/>
            <a:ext cx="0" cy="3238728"/>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sp>
        <p:nvSpPr>
          <p:cNvPr id="3" name="TextBox 2">
            <a:extLst>
              <a:ext uri="{FF2B5EF4-FFF2-40B4-BE49-F238E27FC236}">
                <a16:creationId xmlns:a16="http://schemas.microsoft.com/office/drawing/2014/main" id="{26A4BA90-71B6-DB9A-5E4D-DB2A279E283F}"/>
              </a:ext>
            </a:extLst>
          </p:cNvPr>
          <p:cNvSpPr txBox="1"/>
          <p:nvPr/>
        </p:nvSpPr>
        <p:spPr>
          <a:xfrm>
            <a:off x="1995055" y="1558636"/>
            <a:ext cx="8729309" cy="369332"/>
          </a:xfrm>
          <a:prstGeom prst="rect">
            <a:avLst/>
          </a:prstGeom>
          <a:noFill/>
        </p:spPr>
        <p:txBody>
          <a:bodyPr wrap="square" rtlCol="0">
            <a:spAutoFit/>
          </a:bodyPr>
          <a:lstStyle/>
          <a:p>
            <a:endParaRPr lang="en-GB" dirty="0"/>
          </a:p>
        </p:txBody>
      </p:sp>
      <p:graphicFrame>
        <p:nvGraphicFramePr>
          <p:cNvPr id="5" name="Table 4">
            <a:extLst>
              <a:ext uri="{FF2B5EF4-FFF2-40B4-BE49-F238E27FC236}">
                <a16:creationId xmlns:a16="http://schemas.microsoft.com/office/drawing/2014/main" id="{80405AE3-7766-6419-AB5D-628A8ACA4BD4}"/>
              </a:ext>
            </a:extLst>
          </p:cNvPr>
          <p:cNvGraphicFramePr>
            <a:graphicFrameLocks noGrp="1"/>
          </p:cNvGraphicFramePr>
          <p:nvPr>
            <p:extLst>
              <p:ext uri="{D42A27DB-BD31-4B8C-83A1-F6EECF244321}">
                <p14:modId xmlns:p14="http://schemas.microsoft.com/office/powerpoint/2010/main" val="236838571"/>
              </p:ext>
            </p:extLst>
          </p:nvPr>
        </p:nvGraphicFramePr>
        <p:xfrm>
          <a:off x="279143" y="2190911"/>
          <a:ext cx="5221626" cy="2476182"/>
        </p:xfrm>
        <a:graphic>
          <a:graphicData uri="http://schemas.openxmlformats.org/drawingml/2006/table">
            <a:tbl>
              <a:tblPr firstRow="1" firstCol="1" bandRow="1">
                <a:tableStyleId>{5C22544A-7EE6-4342-B048-85BDC9FD1C3A}</a:tableStyleId>
              </a:tblPr>
              <a:tblGrid>
                <a:gridCol w="1237428">
                  <a:extLst>
                    <a:ext uri="{9D8B030D-6E8A-4147-A177-3AD203B41FA5}">
                      <a16:colId xmlns:a16="http://schemas.microsoft.com/office/drawing/2014/main" val="1155182909"/>
                    </a:ext>
                  </a:extLst>
                </a:gridCol>
                <a:gridCol w="3984198">
                  <a:extLst>
                    <a:ext uri="{9D8B030D-6E8A-4147-A177-3AD203B41FA5}">
                      <a16:colId xmlns:a16="http://schemas.microsoft.com/office/drawing/2014/main" val="1451857312"/>
                    </a:ext>
                  </a:extLst>
                </a:gridCol>
              </a:tblGrid>
              <a:tr h="280234">
                <a:tc>
                  <a:txBody>
                    <a:bodyPr/>
                    <a:lstStyle/>
                    <a:p>
                      <a:pPr>
                        <a:lnSpc>
                          <a:spcPct val="150000"/>
                        </a:lnSpc>
                      </a:pPr>
                      <a:r>
                        <a:rPr lang="en-GB" sz="1200" kern="0">
                          <a:effectLst/>
                        </a:rPr>
                        <a:t>Facets</a:t>
                      </a:r>
                      <a:endParaRPr lang="en-GB" sz="1400" kern="100">
                        <a:effectLst/>
                        <a:latin typeface="Aptos" panose="020B0004020202020204" pitchFamily="34" charset="0"/>
                        <a:ea typeface="Aptos" panose="020B0004020202020204" pitchFamily="34" charset="0"/>
                        <a:cs typeface="Times New Roman" panose="02020603050405020304" pitchFamily="18" charset="0"/>
                      </a:endParaRPr>
                    </a:p>
                  </a:txBody>
                  <a:tcPr marL="79478" marR="79478" marT="0" marB="0"/>
                </a:tc>
                <a:tc>
                  <a:txBody>
                    <a:bodyPr/>
                    <a:lstStyle/>
                    <a:p>
                      <a:pPr>
                        <a:lnSpc>
                          <a:spcPct val="150000"/>
                        </a:lnSpc>
                      </a:pPr>
                      <a:r>
                        <a:rPr lang="en-GB" sz="1200" kern="0">
                          <a:effectLst/>
                        </a:rPr>
                        <a:t>Search terms</a:t>
                      </a:r>
                      <a:endParaRPr lang="en-GB" sz="1400" kern="100">
                        <a:effectLst/>
                        <a:latin typeface="Aptos" panose="020B0004020202020204" pitchFamily="34" charset="0"/>
                        <a:ea typeface="Aptos" panose="020B0004020202020204" pitchFamily="34" charset="0"/>
                        <a:cs typeface="Times New Roman" panose="02020603050405020304" pitchFamily="18" charset="0"/>
                      </a:endParaRPr>
                    </a:p>
                  </a:txBody>
                  <a:tcPr marL="79478" marR="79478" marT="0" marB="0"/>
                </a:tc>
                <a:extLst>
                  <a:ext uri="{0D108BD9-81ED-4DB2-BD59-A6C34878D82A}">
                    <a16:rowId xmlns:a16="http://schemas.microsoft.com/office/drawing/2014/main" val="3930987471"/>
                  </a:ext>
                </a:extLst>
              </a:tr>
              <a:tr h="545160">
                <a:tc>
                  <a:txBody>
                    <a:bodyPr/>
                    <a:lstStyle/>
                    <a:p>
                      <a:pPr>
                        <a:lnSpc>
                          <a:spcPct val="150000"/>
                        </a:lnSpc>
                      </a:pPr>
                      <a:r>
                        <a:rPr lang="en-GB" sz="1200" kern="0">
                          <a:effectLst/>
                        </a:rPr>
                        <a:t>Sample</a:t>
                      </a:r>
                      <a:endParaRPr lang="en-GB" sz="1400" kern="100">
                        <a:effectLst/>
                        <a:latin typeface="Aptos" panose="020B0004020202020204" pitchFamily="34" charset="0"/>
                        <a:ea typeface="Aptos" panose="020B0004020202020204" pitchFamily="34" charset="0"/>
                        <a:cs typeface="Times New Roman" panose="02020603050405020304" pitchFamily="18" charset="0"/>
                      </a:endParaRPr>
                    </a:p>
                  </a:txBody>
                  <a:tcPr marL="79478" marR="79478" marT="0" marB="0"/>
                </a:tc>
                <a:tc>
                  <a:txBody>
                    <a:bodyPr/>
                    <a:lstStyle/>
                    <a:p>
                      <a:pPr>
                        <a:lnSpc>
                          <a:spcPct val="150000"/>
                        </a:lnSpc>
                      </a:pPr>
                      <a:r>
                        <a:rPr lang="en-GB" sz="1200" kern="0">
                          <a:effectLst/>
                        </a:rPr>
                        <a:t>Support Workers, Healthcare Assistant, Healthcare Worker, Care*,      Work, Job Role, Suppor*</a:t>
                      </a:r>
                      <a:endParaRPr lang="en-GB" sz="1400" kern="100">
                        <a:effectLst/>
                        <a:latin typeface="Aptos" panose="020B0004020202020204" pitchFamily="34" charset="0"/>
                        <a:ea typeface="Aptos" panose="020B0004020202020204" pitchFamily="34" charset="0"/>
                        <a:cs typeface="Times New Roman" panose="02020603050405020304" pitchFamily="18" charset="0"/>
                      </a:endParaRPr>
                    </a:p>
                  </a:txBody>
                  <a:tcPr marL="79478" marR="79478" marT="0" marB="0"/>
                </a:tc>
                <a:extLst>
                  <a:ext uri="{0D108BD9-81ED-4DB2-BD59-A6C34878D82A}">
                    <a16:rowId xmlns:a16="http://schemas.microsoft.com/office/drawing/2014/main" val="1751008075"/>
                  </a:ext>
                </a:extLst>
              </a:tr>
              <a:tr h="545160">
                <a:tc>
                  <a:txBody>
                    <a:bodyPr/>
                    <a:lstStyle/>
                    <a:p>
                      <a:pPr>
                        <a:lnSpc>
                          <a:spcPct val="150000"/>
                        </a:lnSpc>
                      </a:pPr>
                      <a:r>
                        <a:rPr lang="en-GB" sz="1200" kern="0">
                          <a:effectLst/>
                        </a:rPr>
                        <a:t>Qualitative Research</a:t>
                      </a:r>
                      <a:endParaRPr lang="en-GB" sz="1400" kern="100">
                        <a:effectLst/>
                        <a:latin typeface="Aptos" panose="020B0004020202020204" pitchFamily="34" charset="0"/>
                        <a:ea typeface="Aptos" panose="020B0004020202020204" pitchFamily="34" charset="0"/>
                        <a:cs typeface="Times New Roman" panose="02020603050405020304" pitchFamily="18" charset="0"/>
                      </a:endParaRPr>
                    </a:p>
                  </a:txBody>
                  <a:tcPr marL="79478" marR="79478" marT="0" marB="0"/>
                </a:tc>
                <a:tc>
                  <a:txBody>
                    <a:bodyPr/>
                    <a:lstStyle/>
                    <a:p>
                      <a:pPr>
                        <a:lnSpc>
                          <a:spcPct val="150000"/>
                        </a:lnSpc>
                      </a:pPr>
                      <a:r>
                        <a:rPr lang="en-GB" sz="1200" kern="0">
                          <a:effectLst/>
                        </a:rPr>
                        <a:t>Qualitative, Thematic Analysis, Focus Group, Interview</a:t>
                      </a:r>
                      <a:endParaRPr lang="en-GB" sz="1400" kern="100">
                        <a:effectLst/>
                        <a:latin typeface="Aptos" panose="020B0004020202020204" pitchFamily="34" charset="0"/>
                        <a:ea typeface="Aptos" panose="020B0004020202020204" pitchFamily="34" charset="0"/>
                        <a:cs typeface="Times New Roman" panose="02020603050405020304" pitchFamily="18" charset="0"/>
                      </a:endParaRPr>
                    </a:p>
                  </a:txBody>
                  <a:tcPr marL="79478" marR="79478" marT="0" marB="0"/>
                </a:tc>
                <a:extLst>
                  <a:ext uri="{0D108BD9-81ED-4DB2-BD59-A6C34878D82A}">
                    <a16:rowId xmlns:a16="http://schemas.microsoft.com/office/drawing/2014/main" val="2848440122"/>
                  </a:ext>
                </a:extLst>
              </a:tr>
              <a:tr h="545160">
                <a:tc>
                  <a:txBody>
                    <a:bodyPr/>
                    <a:lstStyle/>
                    <a:p>
                      <a:pPr>
                        <a:lnSpc>
                          <a:spcPct val="150000"/>
                        </a:lnSpc>
                      </a:pPr>
                      <a:r>
                        <a:rPr lang="en-GB" sz="1200" kern="0">
                          <a:effectLst/>
                        </a:rPr>
                        <a:t>Complex Need</a:t>
                      </a:r>
                      <a:endParaRPr lang="en-GB" sz="1400" kern="100">
                        <a:effectLst/>
                        <a:latin typeface="Aptos" panose="020B0004020202020204" pitchFamily="34" charset="0"/>
                        <a:ea typeface="Aptos" panose="020B0004020202020204" pitchFamily="34" charset="0"/>
                        <a:cs typeface="Times New Roman" panose="02020603050405020304" pitchFamily="18" charset="0"/>
                      </a:endParaRPr>
                    </a:p>
                  </a:txBody>
                  <a:tcPr marL="79478" marR="79478" marT="0" marB="0"/>
                </a:tc>
                <a:tc>
                  <a:txBody>
                    <a:bodyPr/>
                    <a:lstStyle/>
                    <a:p>
                      <a:pPr>
                        <a:lnSpc>
                          <a:spcPct val="150000"/>
                        </a:lnSpc>
                      </a:pPr>
                      <a:r>
                        <a:rPr lang="en-GB" sz="1200" kern="0">
                          <a:effectLst/>
                        </a:rPr>
                        <a:t>Autism, Learning Disability, Complex Needs, Challenging Behaviour, Intellectual Disabilities</a:t>
                      </a:r>
                      <a:endParaRPr lang="en-GB" sz="1400" kern="100">
                        <a:effectLst/>
                        <a:latin typeface="Aptos" panose="020B0004020202020204" pitchFamily="34" charset="0"/>
                        <a:ea typeface="Aptos" panose="020B0004020202020204" pitchFamily="34" charset="0"/>
                        <a:cs typeface="Times New Roman" panose="02020603050405020304" pitchFamily="18" charset="0"/>
                      </a:endParaRPr>
                    </a:p>
                  </a:txBody>
                  <a:tcPr marL="79478" marR="79478" marT="0" marB="0"/>
                </a:tc>
                <a:extLst>
                  <a:ext uri="{0D108BD9-81ED-4DB2-BD59-A6C34878D82A}">
                    <a16:rowId xmlns:a16="http://schemas.microsoft.com/office/drawing/2014/main" val="3885782864"/>
                  </a:ext>
                </a:extLst>
              </a:tr>
              <a:tr h="280234">
                <a:tc>
                  <a:txBody>
                    <a:bodyPr/>
                    <a:lstStyle/>
                    <a:p>
                      <a:pPr>
                        <a:lnSpc>
                          <a:spcPct val="150000"/>
                        </a:lnSpc>
                      </a:pPr>
                      <a:r>
                        <a:rPr lang="en-GB" sz="1200" kern="0">
                          <a:effectLst/>
                        </a:rPr>
                        <a:t>Evaluation</a:t>
                      </a:r>
                      <a:endParaRPr lang="en-GB" sz="1400" kern="100">
                        <a:effectLst/>
                        <a:latin typeface="Aptos" panose="020B0004020202020204" pitchFamily="34" charset="0"/>
                        <a:ea typeface="Aptos" panose="020B0004020202020204" pitchFamily="34" charset="0"/>
                        <a:cs typeface="Times New Roman" panose="02020603050405020304" pitchFamily="18" charset="0"/>
                      </a:endParaRPr>
                    </a:p>
                  </a:txBody>
                  <a:tcPr marL="79478" marR="79478" marT="0" marB="0"/>
                </a:tc>
                <a:tc>
                  <a:txBody>
                    <a:bodyPr/>
                    <a:lstStyle/>
                    <a:p>
                      <a:pPr>
                        <a:lnSpc>
                          <a:spcPct val="150000"/>
                        </a:lnSpc>
                      </a:pPr>
                      <a:r>
                        <a:rPr lang="en-GB" sz="1200" kern="0">
                          <a:effectLst/>
                        </a:rPr>
                        <a:t>View, Experience, Perception</a:t>
                      </a:r>
                      <a:endParaRPr lang="en-GB" sz="1400" kern="100">
                        <a:effectLst/>
                        <a:latin typeface="Aptos" panose="020B0004020202020204" pitchFamily="34" charset="0"/>
                        <a:ea typeface="Aptos" panose="020B0004020202020204" pitchFamily="34" charset="0"/>
                        <a:cs typeface="Times New Roman" panose="02020603050405020304" pitchFamily="18" charset="0"/>
                      </a:endParaRPr>
                    </a:p>
                  </a:txBody>
                  <a:tcPr marL="79478" marR="79478" marT="0" marB="0"/>
                </a:tc>
                <a:extLst>
                  <a:ext uri="{0D108BD9-81ED-4DB2-BD59-A6C34878D82A}">
                    <a16:rowId xmlns:a16="http://schemas.microsoft.com/office/drawing/2014/main" val="3155549106"/>
                  </a:ext>
                </a:extLst>
              </a:tr>
              <a:tr h="280234">
                <a:tc>
                  <a:txBody>
                    <a:bodyPr/>
                    <a:lstStyle/>
                    <a:p>
                      <a:pPr>
                        <a:lnSpc>
                          <a:spcPct val="150000"/>
                        </a:lnSpc>
                      </a:pPr>
                      <a:r>
                        <a:rPr lang="en-GB" sz="1200" kern="0">
                          <a:effectLst/>
                        </a:rPr>
                        <a:t>NOT</a:t>
                      </a:r>
                      <a:endParaRPr lang="en-GB" sz="1400" kern="100">
                        <a:effectLst/>
                        <a:latin typeface="Aptos" panose="020B0004020202020204" pitchFamily="34" charset="0"/>
                        <a:ea typeface="Aptos" panose="020B0004020202020204" pitchFamily="34" charset="0"/>
                        <a:cs typeface="Times New Roman" panose="02020603050405020304" pitchFamily="18" charset="0"/>
                      </a:endParaRPr>
                    </a:p>
                  </a:txBody>
                  <a:tcPr marL="79478" marR="79478" marT="0" marB="0"/>
                </a:tc>
                <a:tc>
                  <a:txBody>
                    <a:bodyPr/>
                    <a:lstStyle/>
                    <a:p>
                      <a:pPr>
                        <a:lnSpc>
                          <a:spcPct val="150000"/>
                        </a:lnSpc>
                      </a:pPr>
                      <a:r>
                        <a:rPr lang="en-GB" sz="1200" kern="0">
                          <a:effectLst/>
                        </a:rPr>
                        <a:t>Covi*, Family</a:t>
                      </a:r>
                      <a:endParaRPr lang="en-GB" sz="1400" kern="100">
                        <a:effectLst/>
                        <a:latin typeface="Aptos" panose="020B0004020202020204" pitchFamily="34" charset="0"/>
                        <a:ea typeface="Aptos" panose="020B0004020202020204" pitchFamily="34" charset="0"/>
                        <a:cs typeface="Times New Roman" panose="02020603050405020304" pitchFamily="18" charset="0"/>
                      </a:endParaRPr>
                    </a:p>
                  </a:txBody>
                  <a:tcPr marL="79478" marR="79478" marT="0" marB="0"/>
                </a:tc>
                <a:extLst>
                  <a:ext uri="{0D108BD9-81ED-4DB2-BD59-A6C34878D82A}">
                    <a16:rowId xmlns:a16="http://schemas.microsoft.com/office/drawing/2014/main" val="1026960209"/>
                  </a:ext>
                </a:extLst>
              </a:tr>
            </a:tbl>
          </a:graphicData>
        </a:graphic>
      </p:graphicFrame>
    </p:spTree>
    <p:extLst>
      <p:ext uri="{BB962C8B-B14F-4D97-AF65-F5344CB8AC3E}">
        <p14:creationId xmlns:p14="http://schemas.microsoft.com/office/powerpoint/2010/main" val="2544769420"/>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383F4F3A-DF89-453C-A499-8C259F6A2F1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gradFill flip="none" rotWithShape="1">
            <a:gsLst>
              <a:gs pos="100000">
                <a:schemeClr val="accent4"/>
              </a:gs>
              <a:gs pos="0">
                <a:schemeClr val="accent2"/>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2" name="Title 1">
            <a:extLst>
              <a:ext uri="{FF2B5EF4-FFF2-40B4-BE49-F238E27FC236}">
                <a16:creationId xmlns:a16="http://schemas.microsoft.com/office/drawing/2014/main" id="{736B08E3-729E-340B-532A-8A7D085AF1FF}"/>
              </a:ext>
            </a:extLst>
          </p:cNvPr>
          <p:cNvSpPr>
            <a:spLocks noGrp="1"/>
          </p:cNvSpPr>
          <p:nvPr>
            <p:ph type="title"/>
          </p:nvPr>
        </p:nvSpPr>
        <p:spPr>
          <a:xfrm>
            <a:off x="479394" y="1062487"/>
            <a:ext cx="3939688" cy="5583126"/>
          </a:xfrm>
        </p:spPr>
        <p:txBody>
          <a:bodyPr>
            <a:normAutofit/>
          </a:bodyPr>
          <a:lstStyle/>
          <a:p>
            <a:pPr algn="r"/>
            <a:r>
              <a:rPr lang="en-GB" sz="7200">
                <a:solidFill>
                  <a:schemeClr val="bg1"/>
                </a:solidFill>
              </a:rPr>
              <a:t>Inclusion Criteria</a:t>
            </a:r>
          </a:p>
        </p:txBody>
      </p:sp>
      <p:sp>
        <p:nvSpPr>
          <p:cNvPr id="11" name="Graphic 12">
            <a:extLst>
              <a:ext uri="{FF2B5EF4-FFF2-40B4-BE49-F238E27FC236}">
                <a16:creationId xmlns:a16="http://schemas.microsoft.com/office/drawing/2014/main" id="{58BDB0EE-D238-415B-9ED8-62AA6AB2AA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433111" y="696037"/>
            <a:ext cx="139039" cy="139039"/>
          </a:xfrm>
          <a:custGeom>
            <a:avLst/>
            <a:gdLst>
              <a:gd name="connsiteX0" fmla="*/ 129602 w 139039"/>
              <a:gd name="connsiteY0" fmla="*/ 60082 h 139039"/>
              <a:gd name="connsiteX1" fmla="*/ 78957 w 139039"/>
              <a:gd name="connsiteY1" fmla="*/ 60082 h 139039"/>
              <a:gd name="connsiteX2" fmla="*/ 78957 w 139039"/>
              <a:gd name="connsiteY2" fmla="*/ 9437 h 139039"/>
              <a:gd name="connsiteX3" fmla="*/ 69520 w 139039"/>
              <a:gd name="connsiteY3" fmla="*/ 0 h 139039"/>
              <a:gd name="connsiteX4" fmla="*/ 60082 w 139039"/>
              <a:gd name="connsiteY4" fmla="*/ 9437 h 139039"/>
              <a:gd name="connsiteX5" fmla="*/ 60082 w 139039"/>
              <a:gd name="connsiteY5" fmla="*/ 60082 h 139039"/>
              <a:gd name="connsiteX6" fmla="*/ 9437 w 139039"/>
              <a:gd name="connsiteY6" fmla="*/ 60082 h 139039"/>
              <a:gd name="connsiteX7" fmla="*/ 0 w 139039"/>
              <a:gd name="connsiteY7" fmla="*/ 69520 h 139039"/>
              <a:gd name="connsiteX8" fmla="*/ 9437 w 139039"/>
              <a:gd name="connsiteY8" fmla="*/ 78957 h 139039"/>
              <a:gd name="connsiteX9" fmla="*/ 60082 w 139039"/>
              <a:gd name="connsiteY9" fmla="*/ 78957 h 139039"/>
              <a:gd name="connsiteX10" fmla="*/ 60082 w 139039"/>
              <a:gd name="connsiteY10" fmla="*/ 129602 h 139039"/>
              <a:gd name="connsiteX11" fmla="*/ 69520 w 139039"/>
              <a:gd name="connsiteY11" fmla="*/ 139039 h 139039"/>
              <a:gd name="connsiteX12" fmla="*/ 78957 w 139039"/>
              <a:gd name="connsiteY12" fmla="*/ 129602 h 139039"/>
              <a:gd name="connsiteX13" fmla="*/ 78957 w 139039"/>
              <a:gd name="connsiteY13" fmla="*/ 78957 h 139039"/>
              <a:gd name="connsiteX14" fmla="*/ 129602 w 139039"/>
              <a:gd name="connsiteY14" fmla="*/ 78957 h 139039"/>
              <a:gd name="connsiteX15" fmla="*/ 139039 w 139039"/>
              <a:gd name="connsiteY15" fmla="*/ 69520 h 139039"/>
              <a:gd name="connsiteX16" fmla="*/ 129602 w 139039"/>
              <a:gd name="connsiteY16" fmla="*/ 60082 h 1390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39039" h="139039">
                <a:moveTo>
                  <a:pt x="129602" y="60082"/>
                </a:moveTo>
                <a:lnTo>
                  <a:pt x="78957" y="60082"/>
                </a:lnTo>
                <a:lnTo>
                  <a:pt x="78957" y="9437"/>
                </a:lnTo>
                <a:cubicBezTo>
                  <a:pt x="78957" y="4225"/>
                  <a:pt x="74731" y="0"/>
                  <a:pt x="69520" y="0"/>
                </a:cubicBezTo>
                <a:cubicBezTo>
                  <a:pt x="64308" y="0"/>
                  <a:pt x="60082" y="4225"/>
                  <a:pt x="60082" y="9437"/>
                </a:cubicBezTo>
                <a:lnTo>
                  <a:pt x="60082" y="60082"/>
                </a:lnTo>
                <a:lnTo>
                  <a:pt x="9437" y="60082"/>
                </a:lnTo>
                <a:cubicBezTo>
                  <a:pt x="4225" y="60082"/>
                  <a:pt x="0" y="64308"/>
                  <a:pt x="0" y="69520"/>
                </a:cubicBezTo>
                <a:cubicBezTo>
                  <a:pt x="0" y="74731"/>
                  <a:pt x="4225" y="78957"/>
                  <a:pt x="9437" y="78957"/>
                </a:cubicBezTo>
                <a:lnTo>
                  <a:pt x="60082" y="78957"/>
                </a:lnTo>
                <a:lnTo>
                  <a:pt x="60082" y="129602"/>
                </a:lnTo>
                <a:cubicBezTo>
                  <a:pt x="60082" y="134814"/>
                  <a:pt x="64308" y="139039"/>
                  <a:pt x="69520" y="139039"/>
                </a:cubicBezTo>
                <a:cubicBezTo>
                  <a:pt x="74731" y="139039"/>
                  <a:pt x="78957" y="134814"/>
                  <a:pt x="78957" y="129602"/>
                </a:cubicBezTo>
                <a:lnTo>
                  <a:pt x="78957" y="78957"/>
                </a:lnTo>
                <a:lnTo>
                  <a:pt x="129602" y="78957"/>
                </a:lnTo>
                <a:cubicBezTo>
                  <a:pt x="134814" y="78957"/>
                  <a:pt x="139039" y="74731"/>
                  <a:pt x="139039" y="69520"/>
                </a:cubicBezTo>
                <a:cubicBezTo>
                  <a:pt x="139039" y="64308"/>
                  <a:pt x="134814" y="60082"/>
                  <a:pt x="129602" y="60082"/>
                </a:cubicBezTo>
                <a:close/>
              </a:path>
            </a:pathLst>
          </a:custGeom>
          <a:solidFill>
            <a:schemeClr val="bg1"/>
          </a:solidFill>
          <a:ln w="603" cap="flat">
            <a:noFill/>
            <a:prstDash val="solid"/>
            <a:miter/>
          </a:ln>
        </p:spPr>
        <p:txBody>
          <a:bodyPr rtlCol="0" anchor="ctr"/>
          <a:lstStyle/>
          <a:p>
            <a:endParaRPr lang="en-US"/>
          </a:p>
        </p:txBody>
      </p:sp>
      <p:sp>
        <p:nvSpPr>
          <p:cNvPr id="13" name="Graphic 11">
            <a:extLst>
              <a:ext uri="{FF2B5EF4-FFF2-40B4-BE49-F238E27FC236}">
                <a16:creationId xmlns:a16="http://schemas.microsoft.com/office/drawing/2014/main" id="{C5B55FC3-961D-4325-82F1-DE92B0D04E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791891" y="925332"/>
            <a:ext cx="91138" cy="91138"/>
          </a:xfrm>
          <a:custGeom>
            <a:avLst/>
            <a:gdLst>
              <a:gd name="connsiteX0" fmla="*/ 91138 w 91138"/>
              <a:gd name="connsiteY0" fmla="*/ 45569 h 91138"/>
              <a:gd name="connsiteX1" fmla="*/ 45569 w 91138"/>
              <a:gd name="connsiteY1" fmla="*/ 91138 h 91138"/>
              <a:gd name="connsiteX2" fmla="*/ 0 w 91138"/>
              <a:gd name="connsiteY2" fmla="*/ 45569 h 91138"/>
              <a:gd name="connsiteX3" fmla="*/ 45569 w 91138"/>
              <a:gd name="connsiteY3" fmla="*/ 0 h 91138"/>
              <a:gd name="connsiteX4" fmla="*/ 91138 w 91138"/>
              <a:gd name="connsiteY4" fmla="*/ 45569 h 911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138" h="91138">
                <a:moveTo>
                  <a:pt x="91138" y="45569"/>
                </a:moveTo>
                <a:cubicBezTo>
                  <a:pt x="91138" y="70736"/>
                  <a:pt x="70736" y="91138"/>
                  <a:pt x="45569" y="91138"/>
                </a:cubicBezTo>
                <a:cubicBezTo>
                  <a:pt x="20402" y="91138"/>
                  <a:pt x="0" y="70736"/>
                  <a:pt x="0" y="45569"/>
                </a:cubicBezTo>
                <a:cubicBezTo>
                  <a:pt x="0" y="20402"/>
                  <a:pt x="20402" y="0"/>
                  <a:pt x="45569" y="0"/>
                </a:cubicBezTo>
                <a:cubicBezTo>
                  <a:pt x="70736" y="0"/>
                  <a:pt x="91138" y="20402"/>
                  <a:pt x="91138" y="45569"/>
                </a:cubicBezTo>
                <a:close/>
              </a:path>
            </a:pathLst>
          </a:custGeom>
          <a:solidFill>
            <a:schemeClr val="bg1"/>
          </a:solidFill>
          <a:ln w="422" cap="flat">
            <a:noFill/>
            <a:prstDash val="solid"/>
            <a:miter/>
          </a:ln>
        </p:spPr>
        <p:txBody>
          <a:bodyPr rtlCol="0" anchor="ctr"/>
          <a:lstStyle/>
          <a:p>
            <a:endParaRPr lang="en-US"/>
          </a:p>
        </p:txBody>
      </p:sp>
      <p:cxnSp>
        <p:nvCxnSpPr>
          <p:cNvPr id="15" name="Straight Connector 14">
            <a:extLst>
              <a:ext uri="{FF2B5EF4-FFF2-40B4-BE49-F238E27FC236}">
                <a16:creationId xmlns:a16="http://schemas.microsoft.com/office/drawing/2014/main" id="{C8F51B3F-8331-4E4A-AE96-D47B1006EEA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728053" y="1132114"/>
            <a:ext cx="0" cy="5717573"/>
          </a:xfrm>
          <a:prstGeom prst="line">
            <a:avLst/>
          </a:prstGeom>
          <a:ln w="25400" cap="sq">
            <a:solidFill>
              <a:schemeClr val="lt1">
                <a:hueOff val="0"/>
                <a:satOff val="0"/>
                <a:lumOff val="0"/>
              </a:schemeClr>
            </a:solidFill>
            <a:bevel/>
          </a:ln>
        </p:spPr>
        <p:style>
          <a:lnRef idx="1">
            <a:schemeClr val="accent1"/>
          </a:lnRef>
          <a:fillRef idx="0">
            <a:schemeClr val="accent1"/>
          </a:fillRef>
          <a:effectRef idx="0">
            <a:schemeClr val="accent1"/>
          </a:effectRef>
          <a:fontRef idx="minor">
            <a:schemeClr val="tx1"/>
          </a:fontRef>
        </p:style>
      </p:cxnSp>
      <p:sp>
        <p:nvSpPr>
          <p:cNvPr id="17" name="Graphic 13">
            <a:extLst>
              <a:ext uri="{FF2B5EF4-FFF2-40B4-BE49-F238E27FC236}">
                <a16:creationId xmlns:a16="http://schemas.microsoft.com/office/drawing/2014/main" id="{4C8AB332-D09E-4F28-943C-DABDD4716A3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417571" y="1440476"/>
            <a:ext cx="127714" cy="127714"/>
          </a:xfrm>
          <a:custGeom>
            <a:avLst/>
            <a:gdLst>
              <a:gd name="connsiteX0" fmla="*/ 63857 w 127714"/>
              <a:gd name="connsiteY0" fmla="*/ 18874 h 127714"/>
              <a:gd name="connsiteX1" fmla="*/ 108840 w 127714"/>
              <a:gd name="connsiteY1" fmla="*/ 63857 h 127714"/>
              <a:gd name="connsiteX2" fmla="*/ 63857 w 127714"/>
              <a:gd name="connsiteY2" fmla="*/ 108840 h 127714"/>
              <a:gd name="connsiteX3" fmla="*/ 18874 w 127714"/>
              <a:gd name="connsiteY3" fmla="*/ 63857 h 127714"/>
              <a:gd name="connsiteX4" fmla="*/ 63857 w 127714"/>
              <a:gd name="connsiteY4" fmla="*/ 18874 h 127714"/>
              <a:gd name="connsiteX5" fmla="*/ 63857 w 127714"/>
              <a:gd name="connsiteY5" fmla="*/ 0 h 127714"/>
              <a:gd name="connsiteX6" fmla="*/ 0 w 127714"/>
              <a:gd name="connsiteY6" fmla="*/ 63857 h 127714"/>
              <a:gd name="connsiteX7" fmla="*/ 63857 w 127714"/>
              <a:gd name="connsiteY7" fmla="*/ 127714 h 127714"/>
              <a:gd name="connsiteX8" fmla="*/ 127714 w 127714"/>
              <a:gd name="connsiteY8" fmla="*/ 63857 h 127714"/>
              <a:gd name="connsiteX9" fmla="*/ 63857 w 127714"/>
              <a:gd name="connsiteY9" fmla="*/ 0 h 127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7714" h="127714">
                <a:moveTo>
                  <a:pt x="63857" y="18874"/>
                </a:moveTo>
                <a:cubicBezTo>
                  <a:pt x="88700" y="18874"/>
                  <a:pt x="108840" y="39014"/>
                  <a:pt x="108840" y="63857"/>
                </a:cubicBezTo>
                <a:cubicBezTo>
                  <a:pt x="108840" y="88700"/>
                  <a:pt x="88700" y="108840"/>
                  <a:pt x="63857" y="108840"/>
                </a:cubicBezTo>
                <a:cubicBezTo>
                  <a:pt x="39014" y="108840"/>
                  <a:pt x="18874" y="88700"/>
                  <a:pt x="18874" y="63857"/>
                </a:cubicBezTo>
                <a:cubicBezTo>
                  <a:pt x="18898" y="39024"/>
                  <a:pt x="39024" y="18898"/>
                  <a:pt x="63857" y="18874"/>
                </a:cubicBezTo>
                <a:moveTo>
                  <a:pt x="63857" y="0"/>
                </a:moveTo>
                <a:cubicBezTo>
                  <a:pt x="28590" y="0"/>
                  <a:pt x="0" y="28590"/>
                  <a:pt x="0" y="63857"/>
                </a:cubicBezTo>
                <a:cubicBezTo>
                  <a:pt x="0" y="99124"/>
                  <a:pt x="28590" y="127714"/>
                  <a:pt x="63857" y="127714"/>
                </a:cubicBezTo>
                <a:cubicBezTo>
                  <a:pt x="99124" y="127714"/>
                  <a:pt x="127714" y="99124"/>
                  <a:pt x="127714" y="63857"/>
                </a:cubicBezTo>
                <a:cubicBezTo>
                  <a:pt x="127714" y="28590"/>
                  <a:pt x="99124" y="0"/>
                  <a:pt x="63857" y="0"/>
                </a:cubicBezTo>
                <a:close/>
              </a:path>
            </a:pathLst>
          </a:custGeom>
          <a:solidFill>
            <a:schemeClr val="bg1"/>
          </a:solidFill>
          <a:ln w="610" cap="flat">
            <a:noFill/>
            <a:prstDash val="solid"/>
            <a:miter/>
          </a:ln>
        </p:spPr>
        <p:txBody>
          <a:bodyPr rtlCol="0" anchor="ctr"/>
          <a:lstStyle/>
          <a:p>
            <a:endParaRPr lang="en-US"/>
          </a:p>
        </p:txBody>
      </p:sp>
      <p:graphicFrame>
        <p:nvGraphicFramePr>
          <p:cNvPr id="5" name="Content Placeholder 2">
            <a:extLst>
              <a:ext uri="{FF2B5EF4-FFF2-40B4-BE49-F238E27FC236}">
                <a16:creationId xmlns:a16="http://schemas.microsoft.com/office/drawing/2014/main" id="{5D864CB4-5024-27B2-74AA-DCE2EB5C07F6}"/>
              </a:ext>
            </a:extLst>
          </p:cNvPr>
          <p:cNvGraphicFramePr>
            <a:graphicFrameLocks noGrp="1"/>
          </p:cNvGraphicFramePr>
          <p:nvPr>
            <p:ph idx="1"/>
            <p:extLst>
              <p:ext uri="{D42A27DB-BD31-4B8C-83A1-F6EECF244321}">
                <p14:modId xmlns:p14="http://schemas.microsoft.com/office/powerpoint/2010/main" val="4103072587"/>
              </p:ext>
            </p:extLst>
          </p:nvPr>
        </p:nvGraphicFramePr>
        <p:xfrm>
          <a:off x="5108535" y="1070800"/>
          <a:ext cx="6245265" cy="558934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143658949"/>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2" name="Rectangle 21">
            <a:extLst>
              <a:ext uri="{FF2B5EF4-FFF2-40B4-BE49-F238E27FC236}">
                <a16:creationId xmlns:a16="http://schemas.microsoft.com/office/drawing/2014/main" id="{16AC3602-3348-4F31-9E43-076B03514EC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gradFill flip="none" rotWithShape="1">
            <a:gsLst>
              <a:gs pos="100000">
                <a:schemeClr val="accent4"/>
              </a:gs>
              <a:gs pos="0">
                <a:schemeClr val="accent2"/>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2" name="Title 1">
            <a:extLst>
              <a:ext uri="{FF2B5EF4-FFF2-40B4-BE49-F238E27FC236}">
                <a16:creationId xmlns:a16="http://schemas.microsoft.com/office/drawing/2014/main" id="{FC80A6BD-9C0E-B256-6ED0-7E6790526A55}"/>
              </a:ext>
            </a:extLst>
          </p:cNvPr>
          <p:cNvSpPr>
            <a:spLocks noGrp="1"/>
          </p:cNvSpPr>
          <p:nvPr>
            <p:ph type="title"/>
          </p:nvPr>
        </p:nvSpPr>
        <p:spPr>
          <a:xfrm>
            <a:off x="3506755" y="365125"/>
            <a:ext cx="7161245" cy="1325563"/>
          </a:xfrm>
        </p:spPr>
        <p:txBody>
          <a:bodyPr>
            <a:normAutofit/>
          </a:bodyPr>
          <a:lstStyle/>
          <a:p>
            <a:r>
              <a:rPr lang="en-GB" sz="3600">
                <a:solidFill>
                  <a:schemeClr val="bg1"/>
                </a:solidFill>
              </a:rPr>
              <a:t>Exclusion Criteria</a:t>
            </a:r>
          </a:p>
        </p:txBody>
      </p:sp>
      <p:sp>
        <p:nvSpPr>
          <p:cNvPr id="24" name="Graphic 11">
            <a:extLst>
              <a:ext uri="{FF2B5EF4-FFF2-40B4-BE49-F238E27FC236}">
                <a16:creationId xmlns:a16="http://schemas.microsoft.com/office/drawing/2014/main" id="{394094B0-A6C9-44BE-9042-66EF0612F6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903882" y="591829"/>
            <a:ext cx="139039" cy="139039"/>
          </a:xfrm>
          <a:custGeom>
            <a:avLst/>
            <a:gdLst>
              <a:gd name="connsiteX0" fmla="*/ 129602 w 139039"/>
              <a:gd name="connsiteY0" fmla="*/ 60082 h 139039"/>
              <a:gd name="connsiteX1" fmla="*/ 78957 w 139039"/>
              <a:gd name="connsiteY1" fmla="*/ 60082 h 139039"/>
              <a:gd name="connsiteX2" fmla="*/ 78957 w 139039"/>
              <a:gd name="connsiteY2" fmla="*/ 9437 h 139039"/>
              <a:gd name="connsiteX3" fmla="*/ 69520 w 139039"/>
              <a:gd name="connsiteY3" fmla="*/ 0 h 139039"/>
              <a:gd name="connsiteX4" fmla="*/ 60082 w 139039"/>
              <a:gd name="connsiteY4" fmla="*/ 9437 h 139039"/>
              <a:gd name="connsiteX5" fmla="*/ 60082 w 139039"/>
              <a:gd name="connsiteY5" fmla="*/ 60082 h 139039"/>
              <a:gd name="connsiteX6" fmla="*/ 9437 w 139039"/>
              <a:gd name="connsiteY6" fmla="*/ 60082 h 139039"/>
              <a:gd name="connsiteX7" fmla="*/ 0 w 139039"/>
              <a:gd name="connsiteY7" fmla="*/ 69520 h 139039"/>
              <a:gd name="connsiteX8" fmla="*/ 9437 w 139039"/>
              <a:gd name="connsiteY8" fmla="*/ 78957 h 139039"/>
              <a:gd name="connsiteX9" fmla="*/ 60082 w 139039"/>
              <a:gd name="connsiteY9" fmla="*/ 78957 h 139039"/>
              <a:gd name="connsiteX10" fmla="*/ 60082 w 139039"/>
              <a:gd name="connsiteY10" fmla="*/ 129602 h 139039"/>
              <a:gd name="connsiteX11" fmla="*/ 69520 w 139039"/>
              <a:gd name="connsiteY11" fmla="*/ 139039 h 139039"/>
              <a:gd name="connsiteX12" fmla="*/ 78957 w 139039"/>
              <a:gd name="connsiteY12" fmla="*/ 129602 h 139039"/>
              <a:gd name="connsiteX13" fmla="*/ 78957 w 139039"/>
              <a:gd name="connsiteY13" fmla="*/ 78957 h 139039"/>
              <a:gd name="connsiteX14" fmla="*/ 129602 w 139039"/>
              <a:gd name="connsiteY14" fmla="*/ 78957 h 139039"/>
              <a:gd name="connsiteX15" fmla="*/ 139039 w 139039"/>
              <a:gd name="connsiteY15" fmla="*/ 69520 h 139039"/>
              <a:gd name="connsiteX16" fmla="*/ 129602 w 139039"/>
              <a:gd name="connsiteY16" fmla="*/ 60082 h 1390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39039" h="139039">
                <a:moveTo>
                  <a:pt x="129602" y="60082"/>
                </a:moveTo>
                <a:lnTo>
                  <a:pt x="78957" y="60082"/>
                </a:lnTo>
                <a:lnTo>
                  <a:pt x="78957" y="9437"/>
                </a:lnTo>
                <a:cubicBezTo>
                  <a:pt x="78957" y="4225"/>
                  <a:pt x="74731" y="0"/>
                  <a:pt x="69520" y="0"/>
                </a:cubicBezTo>
                <a:cubicBezTo>
                  <a:pt x="64308" y="0"/>
                  <a:pt x="60082" y="4225"/>
                  <a:pt x="60082" y="9437"/>
                </a:cubicBezTo>
                <a:lnTo>
                  <a:pt x="60082" y="60082"/>
                </a:lnTo>
                <a:lnTo>
                  <a:pt x="9437" y="60082"/>
                </a:lnTo>
                <a:cubicBezTo>
                  <a:pt x="4225" y="60082"/>
                  <a:pt x="0" y="64308"/>
                  <a:pt x="0" y="69520"/>
                </a:cubicBezTo>
                <a:cubicBezTo>
                  <a:pt x="0" y="74731"/>
                  <a:pt x="4225" y="78957"/>
                  <a:pt x="9437" y="78957"/>
                </a:cubicBezTo>
                <a:lnTo>
                  <a:pt x="60082" y="78957"/>
                </a:lnTo>
                <a:lnTo>
                  <a:pt x="60082" y="129602"/>
                </a:lnTo>
                <a:cubicBezTo>
                  <a:pt x="60082" y="134814"/>
                  <a:pt x="64308" y="139039"/>
                  <a:pt x="69520" y="139039"/>
                </a:cubicBezTo>
                <a:cubicBezTo>
                  <a:pt x="74731" y="139039"/>
                  <a:pt x="78957" y="134814"/>
                  <a:pt x="78957" y="129602"/>
                </a:cubicBezTo>
                <a:lnTo>
                  <a:pt x="78957" y="78957"/>
                </a:lnTo>
                <a:lnTo>
                  <a:pt x="129602" y="78957"/>
                </a:lnTo>
                <a:cubicBezTo>
                  <a:pt x="134814" y="78957"/>
                  <a:pt x="139039" y="74731"/>
                  <a:pt x="139039" y="69520"/>
                </a:cubicBezTo>
                <a:cubicBezTo>
                  <a:pt x="139039" y="64308"/>
                  <a:pt x="134814" y="60082"/>
                  <a:pt x="129602" y="60082"/>
                </a:cubicBezTo>
                <a:close/>
              </a:path>
            </a:pathLst>
          </a:custGeom>
          <a:solidFill>
            <a:schemeClr val="bg1"/>
          </a:solidFill>
          <a:ln w="603" cap="flat">
            <a:noFill/>
            <a:prstDash val="solid"/>
            <a:miter/>
          </a:ln>
        </p:spPr>
        <p:txBody>
          <a:bodyPr rtlCol="0" anchor="ctr"/>
          <a:lstStyle/>
          <a:p>
            <a:endParaRPr lang="en-US"/>
          </a:p>
        </p:txBody>
      </p:sp>
      <p:sp>
        <p:nvSpPr>
          <p:cNvPr id="26" name="Graphic 10">
            <a:extLst>
              <a:ext uri="{FF2B5EF4-FFF2-40B4-BE49-F238E27FC236}">
                <a16:creationId xmlns:a16="http://schemas.microsoft.com/office/drawing/2014/main" id="{64C2CA96-0B16-4AA7-B340-33044D23859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262662" y="821124"/>
            <a:ext cx="91138" cy="91138"/>
          </a:xfrm>
          <a:custGeom>
            <a:avLst/>
            <a:gdLst>
              <a:gd name="connsiteX0" fmla="*/ 91138 w 91138"/>
              <a:gd name="connsiteY0" fmla="*/ 45569 h 91138"/>
              <a:gd name="connsiteX1" fmla="*/ 45569 w 91138"/>
              <a:gd name="connsiteY1" fmla="*/ 91138 h 91138"/>
              <a:gd name="connsiteX2" fmla="*/ 0 w 91138"/>
              <a:gd name="connsiteY2" fmla="*/ 45569 h 91138"/>
              <a:gd name="connsiteX3" fmla="*/ 45569 w 91138"/>
              <a:gd name="connsiteY3" fmla="*/ 0 h 91138"/>
              <a:gd name="connsiteX4" fmla="*/ 91138 w 91138"/>
              <a:gd name="connsiteY4" fmla="*/ 45569 h 911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138" h="91138">
                <a:moveTo>
                  <a:pt x="91138" y="45569"/>
                </a:moveTo>
                <a:cubicBezTo>
                  <a:pt x="91138" y="70736"/>
                  <a:pt x="70736" y="91138"/>
                  <a:pt x="45569" y="91138"/>
                </a:cubicBezTo>
                <a:cubicBezTo>
                  <a:pt x="20402" y="91138"/>
                  <a:pt x="0" y="70736"/>
                  <a:pt x="0" y="45569"/>
                </a:cubicBezTo>
                <a:cubicBezTo>
                  <a:pt x="0" y="20402"/>
                  <a:pt x="20402" y="0"/>
                  <a:pt x="45569" y="0"/>
                </a:cubicBezTo>
                <a:cubicBezTo>
                  <a:pt x="70736" y="0"/>
                  <a:pt x="91138" y="20402"/>
                  <a:pt x="91138" y="45569"/>
                </a:cubicBezTo>
                <a:close/>
              </a:path>
            </a:pathLst>
          </a:custGeom>
          <a:solidFill>
            <a:schemeClr val="bg1"/>
          </a:solidFill>
          <a:ln w="422" cap="flat">
            <a:noFill/>
            <a:prstDash val="solid"/>
            <a:miter/>
          </a:ln>
        </p:spPr>
        <p:txBody>
          <a:bodyPr rtlCol="0" anchor="ctr"/>
          <a:lstStyle/>
          <a:p>
            <a:endParaRPr lang="en-US"/>
          </a:p>
        </p:txBody>
      </p:sp>
      <p:cxnSp>
        <p:nvCxnSpPr>
          <p:cNvPr id="28" name="Straight Connector 27">
            <a:extLst>
              <a:ext uri="{FF2B5EF4-FFF2-40B4-BE49-F238E27FC236}">
                <a16:creationId xmlns:a16="http://schemas.microsoft.com/office/drawing/2014/main" id="{94169334-264D-4176-8BDE-037249A61B4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1027906"/>
            <a:ext cx="3408787" cy="0"/>
          </a:xfrm>
          <a:prstGeom prst="line">
            <a:avLst/>
          </a:prstGeom>
          <a:ln w="25400" cap="sq">
            <a:solidFill>
              <a:schemeClr val="bg1"/>
            </a:solidFill>
            <a:bevel/>
          </a:ln>
        </p:spPr>
        <p:style>
          <a:lnRef idx="1">
            <a:schemeClr val="accent1"/>
          </a:lnRef>
          <a:fillRef idx="0">
            <a:schemeClr val="accent1"/>
          </a:fillRef>
          <a:effectRef idx="0">
            <a:schemeClr val="accent1"/>
          </a:effectRef>
          <a:fontRef idx="minor">
            <a:schemeClr val="tx1"/>
          </a:fontRef>
        </p:style>
      </p:cxnSp>
      <p:sp>
        <p:nvSpPr>
          <p:cNvPr id="30" name="Graphic 12">
            <a:extLst>
              <a:ext uri="{FF2B5EF4-FFF2-40B4-BE49-F238E27FC236}">
                <a16:creationId xmlns:a16="http://schemas.microsoft.com/office/drawing/2014/main" id="{1D50D7A8-F1D5-4306-8A9B-DD7A73EB8BC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888342" y="1336268"/>
            <a:ext cx="127714" cy="127714"/>
          </a:xfrm>
          <a:custGeom>
            <a:avLst/>
            <a:gdLst>
              <a:gd name="connsiteX0" fmla="*/ 63857 w 127714"/>
              <a:gd name="connsiteY0" fmla="*/ 18874 h 127714"/>
              <a:gd name="connsiteX1" fmla="*/ 108840 w 127714"/>
              <a:gd name="connsiteY1" fmla="*/ 63857 h 127714"/>
              <a:gd name="connsiteX2" fmla="*/ 63857 w 127714"/>
              <a:gd name="connsiteY2" fmla="*/ 108840 h 127714"/>
              <a:gd name="connsiteX3" fmla="*/ 18874 w 127714"/>
              <a:gd name="connsiteY3" fmla="*/ 63857 h 127714"/>
              <a:gd name="connsiteX4" fmla="*/ 63857 w 127714"/>
              <a:gd name="connsiteY4" fmla="*/ 18874 h 127714"/>
              <a:gd name="connsiteX5" fmla="*/ 63857 w 127714"/>
              <a:gd name="connsiteY5" fmla="*/ 0 h 127714"/>
              <a:gd name="connsiteX6" fmla="*/ 0 w 127714"/>
              <a:gd name="connsiteY6" fmla="*/ 63857 h 127714"/>
              <a:gd name="connsiteX7" fmla="*/ 63857 w 127714"/>
              <a:gd name="connsiteY7" fmla="*/ 127714 h 127714"/>
              <a:gd name="connsiteX8" fmla="*/ 127714 w 127714"/>
              <a:gd name="connsiteY8" fmla="*/ 63857 h 127714"/>
              <a:gd name="connsiteX9" fmla="*/ 63857 w 127714"/>
              <a:gd name="connsiteY9" fmla="*/ 0 h 127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7714" h="127714">
                <a:moveTo>
                  <a:pt x="63857" y="18874"/>
                </a:moveTo>
                <a:cubicBezTo>
                  <a:pt x="88700" y="18874"/>
                  <a:pt x="108840" y="39014"/>
                  <a:pt x="108840" y="63857"/>
                </a:cubicBezTo>
                <a:cubicBezTo>
                  <a:pt x="108840" y="88700"/>
                  <a:pt x="88700" y="108840"/>
                  <a:pt x="63857" y="108840"/>
                </a:cubicBezTo>
                <a:cubicBezTo>
                  <a:pt x="39014" y="108840"/>
                  <a:pt x="18874" y="88700"/>
                  <a:pt x="18874" y="63857"/>
                </a:cubicBezTo>
                <a:cubicBezTo>
                  <a:pt x="18898" y="39024"/>
                  <a:pt x="39024" y="18898"/>
                  <a:pt x="63857" y="18874"/>
                </a:cubicBezTo>
                <a:moveTo>
                  <a:pt x="63857" y="0"/>
                </a:moveTo>
                <a:cubicBezTo>
                  <a:pt x="28590" y="0"/>
                  <a:pt x="0" y="28590"/>
                  <a:pt x="0" y="63857"/>
                </a:cubicBezTo>
                <a:cubicBezTo>
                  <a:pt x="0" y="99124"/>
                  <a:pt x="28590" y="127714"/>
                  <a:pt x="63857" y="127714"/>
                </a:cubicBezTo>
                <a:cubicBezTo>
                  <a:pt x="99124" y="127714"/>
                  <a:pt x="127714" y="99124"/>
                  <a:pt x="127714" y="63857"/>
                </a:cubicBezTo>
                <a:cubicBezTo>
                  <a:pt x="127714" y="28590"/>
                  <a:pt x="99124" y="0"/>
                  <a:pt x="63857" y="0"/>
                </a:cubicBezTo>
                <a:close/>
              </a:path>
            </a:pathLst>
          </a:custGeom>
          <a:solidFill>
            <a:schemeClr val="bg1"/>
          </a:solidFill>
          <a:ln w="610" cap="flat">
            <a:noFill/>
            <a:prstDash val="solid"/>
            <a:miter/>
          </a:ln>
        </p:spPr>
        <p:txBody>
          <a:bodyPr rtlCol="0" anchor="ctr"/>
          <a:lstStyle/>
          <a:p>
            <a:endParaRPr lang="en-US"/>
          </a:p>
        </p:txBody>
      </p:sp>
      <p:graphicFrame>
        <p:nvGraphicFramePr>
          <p:cNvPr id="5" name="Content Placeholder 2">
            <a:extLst>
              <a:ext uri="{FF2B5EF4-FFF2-40B4-BE49-F238E27FC236}">
                <a16:creationId xmlns:a16="http://schemas.microsoft.com/office/drawing/2014/main" id="{84CDA21C-D720-F6B7-0892-615CF4633E1E}"/>
              </a:ext>
            </a:extLst>
          </p:cNvPr>
          <p:cNvGraphicFramePr>
            <a:graphicFrameLocks noGrp="1"/>
          </p:cNvGraphicFramePr>
          <p:nvPr>
            <p:ph idx="1"/>
            <p:extLst>
              <p:ext uri="{D42A27DB-BD31-4B8C-83A1-F6EECF244321}">
                <p14:modId xmlns:p14="http://schemas.microsoft.com/office/powerpoint/2010/main" val="2812075063"/>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123952677"/>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547C64C2-FC09-4323-A32D-5DCB300ADA1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gradFill flip="none" rotWithShape="1">
            <a:gsLst>
              <a:gs pos="100000">
                <a:schemeClr val="accent4"/>
              </a:gs>
              <a:gs pos="0">
                <a:schemeClr val="accent2"/>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2" name="Title 1">
            <a:extLst>
              <a:ext uri="{FF2B5EF4-FFF2-40B4-BE49-F238E27FC236}">
                <a16:creationId xmlns:a16="http://schemas.microsoft.com/office/drawing/2014/main" id="{90E329E7-652E-824E-4FB0-6A7FD827D042}"/>
              </a:ext>
            </a:extLst>
          </p:cNvPr>
          <p:cNvSpPr>
            <a:spLocks noGrp="1"/>
          </p:cNvSpPr>
          <p:nvPr>
            <p:ph type="title"/>
          </p:nvPr>
        </p:nvSpPr>
        <p:spPr>
          <a:xfrm>
            <a:off x="1256522" y="591829"/>
            <a:ext cx="3939688" cy="5583126"/>
          </a:xfrm>
        </p:spPr>
        <p:txBody>
          <a:bodyPr>
            <a:normAutofit/>
          </a:bodyPr>
          <a:lstStyle/>
          <a:p>
            <a:pPr algn="ctr"/>
            <a:r>
              <a:rPr lang="en-GB" sz="6100" dirty="0">
                <a:solidFill>
                  <a:schemeClr val="bg1"/>
                </a:solidFill>
              </a:rPr>
              <a:t>Quality Assessment</a:t>
            </a:r>
          </a:p>
        </p:txBody>
      </p:sp>
      <p:cxnSp>
        <p:nvCxnSpPr>
          <p:cNvPr id="11" name="Straight Connector 10">
            <a:extLst>
              <a:ext uri="{FF2B5EF4-FFF2-40B4-BE49-F238E27FC236}">
                <a16:creationId xmlns:a16="http://schemas.microsoft.com/office/drawing/2014/main" id="{C8F51B3F-8331-4E4A-AE96-D47B1006EEA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15890" y="356812"/>
            <a:ext cx="0" cy="6492875"/>
          </a:xfrm>
          <a:prstGeom prst="line">
            <a:avLst/>
          </a:prstGeom>
          <a:ln w="25400" cap="sq">
            <a:solidFill>
              <a:schemeClr val="bg1"/>
            </a:solidFill>
            <a:bevel/>
          </a:ln>
        </p:spPr>
        <p:style>
          <a:lnRef idx="1">
            <a:schemeClr val="accent1"/>
          </a:lnRef>
          <a:fillRef idx="0">
            <a:schemeClr val="accent1"/>
          </a:fillRef>
          <a:effectRef idx="0">
            <a:schemeClr val="accent1"/>
          </a:effectRef>
          <a:fontRef idx="minor">
            <a:schemeClr val="tx1"/>
          </a:fontRef>
        </p:style>
      </p:cxnSp>
      <p:sp>
        <p:nvSpPr>
          <p:cNvPr id="13" name="Graphic 12">
            <a:extLst>
              <a:ext uri="{FF2B5EF4-FFF2-40B4-BE49-F238E27FC236}">
                <a16:creationId xmlns:a16="http://schemas.microsoft.com/office/drawing/2014/main" id="{58BDB0EE-D238-415B-9ED8-62AA6AB2AA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472518" y="591829"/>
            <a:ext cx="139039" cy="139039"/>
          </a:xfrm>
          <a:custGeom>
            <a:avLst/>
            <a:gdLst>
              <a:gd name="connsiteX0" fmla="*/ 129602 w 139039"/>
              <a:gd name="connsiteY0" fmla="*/ 60082 h 139039"/>
              <a:gd name="connsiteX1" fmla="*/ 78957 w 139039"/>
              <a:gd name="connsiteY1" fmla="*/ 60082 h 139039"/>
              <a:gd name="connsiteX2" fmla="*/ 78957 w 139039"/>
              <a:gd name="connsiteY2" fmla="*/ 9437 h 139039"/>
              <a:gd name="connsiteX3" fmla="*/ 69520 w 139039"/>
              <a:gd name="connsiteY3" fmla="*/ 0 h 139039"/>
              <a:gd name="connsiteX4" fmla="*/ 60082 w 139039"/>
              <a:gd name="connsiteY4" fmla="*/ 9437 h 139039"/>
              <a:gd name="connsiteX5" fmla="*/ 60082 w 139039"/>
              <a:gd name="connsiteY5" fmla="*/ 60082 h 139039"/>
              <a:gd name="connsiteX6" fmla="*/ 9437 w 139039"/>
              <a:gd name="connsiteY6" fmla="*/ 60082 h 139039"/>
              <a:gd name="connsiteX7" fmla="*/ 0 w 139039"/>
              <a:gd name="connsiteY7" fmla="*/ 69520 h 139039"/>
              <a:gd name="connsiteX8" fmla="*/ 9437 w 139039"/>
              <a:gd name="connsiteY8" fmla="*/ 78957 h 139039"/>
              <a:gd name="connsiteX9" fmla="*/ 60082 w 139039"/>
              <a:gd name="connsiteY9" fmla="*/ 78957 h 139039"/>
              <a:gd name="connsiteX10" fmla="*/ 60082 w 139039"/>
              <a:gd name="connsiteY10" fmla="*/ 129602 h 139039"/>
              <a:gd name="connsiteX11" fmla="*/ 69520 w 139039"/>
              <a:gd name="connsiteY11" fmla="*/ 139039 h 139039"/>
              <a:gd name="connsiteX12" fmla="*/ 78957 w 139039"/>
              <a:gd name="connsiteY12" fmla="*/ 129602 h 139039"/>
              <a:gd name="connsiteX13" fmla="*/ 78957 w 139039"/>
              <a:gd name="connsiteY13" fmla="*/ 78957 h 139039"/>
              <a:gd name="connsiteX14" fmla="*/ 129602 w 139039"/>
              <a:gd name="connsiteY14" fmla="*/ 78957 h 139039"/>
              <a:gd name="connsiteX15" fmla="*/ 139039 w 139039"/>
              <a:gd name="connsiteY15" fmla="*/ 69520 h 139039"/>
              <a:gd name="connsiteX16" fmla="*/ 129602 w 139039"/>
              <a:gd name="connsiteY16" fmla="*/ 60082 h 1390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39039" h="139039">
                <a:moveTo>
                  <a:pt x="129602" y="60082"/>
                </a:moveTo>
                <a:lnTo>
                  <a:pt x="78957" y="60082"/>
                </a:lnTo>
                <a:lnTo>
                  <a:pt x="78957" y="9437"/>
                </a:lnTo>
                <a:cubicBezTo>
                  <a:pt x="78957" y="4225"/>
                  <a:pt x="74731" y="0"/>
                  <a:pt x="69520" y="0"/>
                </a:cubicBezTo>
                <a:cubicBezTo>
                  <a:pt x="64308" y="0"/>
                  <a:pt x="60082" y="4225"/>
                  <a:pt x="60082" y="9437"/>
                </a:cubicBezTo>
                <a:lnTo>
                  <a:pt x="60082" y="60082"/>
                </a:lnTo>
                <a:lnTo>
                  <a:pt x="9437" y="60082"/>
                </a:lnTo>
                <a:cubicBezTo>
                  <a:pt x="4225" y="60082"/>
                  <a:pt x="0" y="64308"/>
                  <a:pt x="0" y="69520"/>
                </a:cubicBezTo>
                <a:cubicBezTo>
                  <a:pt x="0" y="74731"/>
                  <a:pt x="4225" y="78957"/>
                  <a:pt x="9437" y="78957"/>
                </a:cubicBezTo>
                <a:lnTo>
                  <a:pt x="60082" y="78957"/>
                </a:lnTo>
                <a:lnTo>
                  <a:pt x="60082" y="129602"/>
                </a:lnTo>
                <a:cubicBezTo>
                  <a:pt x="60082" y="134814"/>
                  <a:pt x="64308" y="139039"/>
                  <a:pt x="69520" y="139039"/>
                </a:cubicBezTo>
                <a:cubicBezTo>
                  <a:pt x="74731" y="139039"/>
                  <a:pt x="78957" y="134814"/>
                  <a:pt x="78957" y="129602"/>
                </a:cubicBezTo>
                <a:lnTo>
                  <a:pt x="78957" y="78957"/>
                </a:lnTo>
                <a:lnTo>
                  <a:pt x="129602" y="78957"/>
                </a:lnTo>
                <a:cubicBezTo>
                  <a:pt x="134814" y="78957"/>
                  <a:pt x="139039" y="74731"/>
                  <a:pt x="139039" y="69520"/>
                </a:cubicBezTo>
                <a:cubicBezTo>
                  <a:pt x="139039" y="64308"/>
                  <a:pt x="134814" y="60082"/>
                  <a:pt x="129602" y="60082"/>
                </a:cubicBezTo>
                <a:close/>
              </a:path>
            </a:pathLst>
          </a:custGeom>
          <a:solidFill>
            <a:schemeClr val="bg1"/>
          </a:solidFill>
          <a:ln w="603" cap="flat">
            <a:noFill/>
            <a:prstDash val="solid"/>
            <a:miter/>
          </a:ln>
        </p:spPr>
        <p:txBody>
          <a:bodyPr rtlCol="0" anchor="ctr"/>
          <a:lstStyle/>
          <a:p>
            <a:endParaRPr lang="en-US"/>
          </a:p>
        </p:txBody>
      </p:sp>
      <p:sp>
        <p:nvSpPr>
          <p:cNvPr id="15" name="Graphic 11">
            <a:extLst>
              <a:ext uri="{FF2B5EF4-FFF2-40B4-BE49-F238E27FC236}">
                <a16:creationId xmlns:a16="http://schemas.microsoft.com/office/drawing/2014/main" id="{C5B55FC3-961D-4325-82F1-DE92B0D04E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831298" y="821124"/>
            <a:ext cx="91138" cy="91138"/>
          </a:xfrm>
          <a:custGeom>
            <a:avLst/>
            <a:gdLst>
              <a:gd name="connsiteX0" fmla="*/ 91138 w 91138"/>
              <a:gd name="connsiteY0" fmla="*/ 45569 h 91138"/>
              <a:gd name="connsiteX1" fmla="*/ 45569 w 91138"/>
              <a:gd name="connsiteY1" fmla="*/ 91138 h 91138"/>
              <a:gd name="connsiteX2" fmla="*/ 0 w 91138"/>
              <a:gd name="connsiteY2" fmla="*/ 45569 h 91138"/>
              <a:gd name="connsiteX3" fmla="*/ 45569 w 91138"/>
              <a:gd name="connsiteY3" fmla="*/ 0 h 91138"/>
              <a:gd name="connsiteX4" fmla="*/ 91138 w 91138"/>
              <a:gd name="connsiteY4" fmla="*/ 45569 h 911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138" h="91138">
                <a:moveTo>
                  <a:pt x="91138" y="45569"/>
                </a:moveTo>
                <a:cubicBezTo>
                  <a:pt x="91138" y="70736"/>
                  <a:pt x="70736" y="91138"/>
                  <a:pt x="45569" y="91138"/>
                </a:cubicBezTo>
                <a:cubicBezTo>
                  <a:pt x="20402" y="91138"/>
                  <a:pt x="0" y="70736"/>
                  <a:pt x="0" y="45569"/>
                </a:cubicBezTo>
                <a:cubicBezTo>
                  <a:pt x="0" y="20402"/>
                  <a:pt x="20402" y="0"/>
                  <a:pt x="45569" y="0"/>
                </a:cubicBezTo>
                <a:cubicBezTo>
                  <a:pt x="70736" y="0"/>
                  <a:pt x="91138" y="20402"/>
                  <a:pt x="91138" y="45569"/>
                </a:cubicBezTo>
                <a:close/>
              </a:path>
            </a:pathLst>
          </a:custGeom>
          <a:solidFill>
            <a:schemeClr val="bg1"/>
          </a:solidFill>
          <a:ln w="422" cap="flat">
            <a:noFill/>
            <a:prstDash val="solid"/>
            <a:miter/>
          </a:ln>
        </p:spPr>
        <p:txBody>
          <a:bodyPr rtlCol="0" anchor="ctr"/>
          <a:lstStyle/>
          <a:p>
            <a:endParaRPr lang="en-US"/>
          </a:p>
        </p:txBody>
      </p:sp>
      <p:sp>
        <p:nvSpPr>
          <p:cNvPr id="17" name="Graphic 13">
            <a:extLst>
              <a:ext uri="{FF2B5EF4-FFF2-40B4-BE49-F238E27FC236}">
                <a16:creationId xmlns:a16="http://schemas.microsoft.com/office/drawing/2014/main" id="{4C8AB332-D09E-4F28-943C-DABDD4716A3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456978" y="1336268"/>
            <a:ext cx="127714" cy="127714"/>
          </a:xfrm>
          <a:custGeom>
            <a:avLst/>
            <a:gdLst>
              <a:gd name="connsiteX0" fmla="*/ 63857 w 127714"/>
              <a:gd name="connsiteY0" fmla="*/ 18874 h 127714"/>
              <a:gd name="connsiteX1" fmla="*/ 108840 w 127714"/>
              <a:gd name="connsiteY1" fmla="*/ 63857 h 127714"/>
              <a:gd name="connsiteX2" fmla="*/ 63857 w 127714"/>
              <a:gd name="connsiteY2" fmla="*/ 108840 h 127714"/>
              <a:gd name="connsiteX3" fmla="*/ 18874 w 127714"/>
              <a:gd name="connsiteY3" fmla="*/ 63857 h 127714"/>
              <a:gd name="connsiteX4" fmla="*/ 63857 w 127714"/>
              <a:gd name="connsiteY4" fmla="*/ 18874 h 127714"/>
              <a:gd name="connsiteX5" fmla="*/ 63857 w 127714"/>
              <a:gd name="connsiteY5" fmla="*/ 0 h 127714"/>
              <a:gd name="connsiteX6" fmla="*/ 0 w 127714"/>
              <a:gd name="connsiteY6" fmla="*/ 63857 h 127714"/>
              <a:gd name="connsiteX7" fmla="*/ 63857 w 127714"/>
              <a:gd name="connsiteY7" fmla="*/ 127714 h 127714"/>
              <a:gd name="connsiteX8" fmla="*/ 127714 w 127714"/>
              <a:gd name="connsiteY8" fmla="*/ 63857 h 127714"/>
              <a:gd name="connsiteX9" fmla="*/ 63857 w 127714"/>
              <a:gd name="connsiteY9" fmla="*/ 0 h 127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7714" h="127714">
                <a:moveTo>
                  <a:pt x="63857" y="18874"/>
                </a:moveTo>
                <a:cubicBezTo>
                  <a:pt x="88700" y="18874"/>
                  <a:pt x="108840" y="39014"/>
                  <a:pt x="108840" y="63857"/>
                </a:cubicBezTo>
                <a:cubicBezTo>
                  <a:pt x="108840" y="88700"/>
                  <a:pt x="88700" y="108840"/>
                  <a:pt x="63857" y="108840"/>
                </a:cubicBezTo>
                <a:cubicBezTo>
                  <a:pt x="39014" y="108840"/>
                  <a:pt x="18874" y="88700"/>
                  <a:pt x="18874" y="63857"/>
                </a:cubicBezTo>
                <a:cubicBezTo>
                  <a:pt x="18898" y="39024"/>
                  <a:pt x="39024" y="18898"/>
                  <a:pt x="63857" y="18874"/>
                </a:cubicBezTo>
                <a:moveTo>
                  <a:pt x="63857" y="0"/>
                </a:moveTo>
                <a:cubicBezTo>
                  <a:pt x="28590" y="0"/>
                  <a:pt x="0" y="28590"/>
                  <a:pt x="0" y="63857"/>
                </a:cubicBezTo>
                <a:cubicBezTo>
                  <a:pt x="0" y="99124"/>
                  <a:pt x="28590" y="127714"/>
                  <a:pt x="63857" y="127714"/>
                </a:cubicBezTo>
                <a:cubicBezTo>
                  <a:pt x="99124" y="127714"/>
                  <a:pt x="127714" y="99124"/>
                  <a:pt x="127714" y="63857"/>
                </a:cubicBezTo>
                <a:cubicBezTo>
                  <a:pt x="127714" y="28590"/>
                  <a:pt x="99124" y="0"/>
                  <a:pt x="63857" y="0"/>
                </a:cubicBezTo>
                <a:close/>
              </a:path>
            </a:pathLst>
          </a:custGeom>
          <a:solidFill>
            <a:schemeClr val="bg1"/>
          </a:solidFill>
          <a:ln w="610" cap="flat">
            <a:noFill/>
            <a:prstDash val="solid"/>
            <a:miter/>
          </a:ln>
        </p:spPr>
        <p:txBody>
          <a:bodyPr rtlCol="0" anchor="ctr"/>
          <a:lstStyle/>
          <a:p>
            <a:endParaRPr lang="en-US"/>
          </a:p>
        </p:txBody>
      </p:sp>
      <p:graphicFrame>
        <p:nvGraphicFramePr>
          <p:cNvPr id="5" name="Content Placeholder 2">
            <a:extLst>
              <a:ext uri="{FF2B5EF4-FFF2-40B4-BE49-F238E27FC236}">
                <a16:creationId xmlns:a16="http://schemas.microsoft.com/office/drawing/2014/main" id="{EA9CC2A1-AED1-BA4F-6FE6-AFAA9C47A5CD}"/>
              </a:ext>
            </a:extLst>
          </p:cNvPr>
          <p:cNvGraphicFramePr>
            <a:graphicFrameLocks noGrp="1"/>
          </p:cNvGraphicFramePr>
          <p:nvPr>
            <p:ph idx="1"/>
            <p:extLst>
              <p:ext uri="{D42A27DB-BD31-4B8C-83A1-F6EECF244321}">
                <p14:modId xmlns:p14="http://schemas.microsoft.com/office/powerpoint/2010/main" val="1108843624"/>
              </p:ext>
            </p:extLst>
          </p:nvPr>
        </p:nvGraphicFramePr>
        <p:xfrm>
          <a:off x="5492710" y="671805"/>
          <a:ext cx="5861090" cy="550315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433043275"/>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10" name="Straight Connector 9">
            <a:extLst>
              <a:ext uri="{FF2B5EF4-FFF2-40B4-BE49-F238E27FC236}">
                <a16:creationId xmlns:a16="http://schemas.microsoft.com/office/drawing/2014/main" id="{D1B787A8-0D67-4B7E-9B48-86BD906AB6B5}"/>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15890" y="1114050"/>
            <a:ext cx="0" cy="5735637"/>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sp>
        <p:nvSpPr>
          <p:cNvPr id="12" name="Rectangle 11">
            <a:extLst>
              <a:ext uri="{FF2B5EF4-FFF2-40B4-BE49-F238E27FC236}">
                <a16:creationId xmlns:a16="http://schemas.microsoft.com/office/drawing/2014/main" id="{663302B0-7A41-480B-921B-7D395B4E24C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gradFill flip="none" rotWithShape="1">
            <a:gsLst>
              <a:gs pos="100000">
                <a:schemeClr val="accent4"/>
              </a:gs>
              <a:gs pos="0">
                <a:schemeClr val="accent2"/>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E94261F-1ED3-4E90-88E6-1347914400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716"/>
            <a:ext cx="12192000" cy="6858000"/>
          </a:xfrm>
          <a:prstGeom prst="rect">
            <a:avLst/>
          </a:prstGeom>
          <a:gradFill flip="none" rotWithShape="1">
            <a:gsLst>
              <a:gs pos="100000">
                <a:schemeClr val="accent4">
                  <a:alpha val="40000"/>
                </a:schemeClr>
              </a:gs>
              <a:gs pos="0">
                <a:schemeClr val="accent2"/>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1AC38A51-AEFD-229A-FB95-3EA89C329A87}"/>
              </a:ext>
            </a:extLst>
          </p:cNvPr>
          <p:cNvSpPr txBox="1"/>
          <p:nvPr/>
        </p:nvSpPr>
        <p:spPr>
          <a:xfrm>
            <a:off x="122493" y="98831"/>
            <a:ext cx="11947013" cy="1470068"/>
          </a:xfrm>
          <a:prstGeom prst="rect">
            <a:avLst/>
          </a:prstGeom>
        </p:spPr>
        <p:txBody>
          <a:bodyPr vert="horz" lIns="91440" tIns="45720" rIns="91440" bIns="45720" rtlCol="0" anchor="b">
            <a:normAutofit/>
          </a:bodyPr>
          <a:lstStyle/>
          <a:p>
            <a:pPr algn="ctr">
              <a:lnSpc>
                <a:spcPct val="90000"/>
              </a:lnSpc>
              <a:spcBef>
                <a:spcPct val="0"/>
              </a:spcBef>
              <a:spcAft>
                <a:spcPts val="600"/>
              </a:spcAft>
            </a:pPr>
            <a:r>
              <a:rPr lang="en-US" sz="5400" b="1" i="0" kern="1200" cap="all" baseline="0" dirty="0">
                <a:solidFill>
                  <a:schemeClr val="bg1"/>
                </a:solidFill>
                <a:latin typeface="+mj-lt"/>
                <a:ea typeface="+mj-ea"/>
                <a:cs typeface="+mj-cs"/>
              </a:rPr>
              <a:t>Themes &amp; Subthemes</a:t>
            </a:r>
          </a:p>
        </p:txBody>
      </p:sp>
      <p:sp>
        <p:nvSpPr>
          <p:cNvPr id="16" name="Graphic 13">
            <a:extLst>
              <a:ext uri="{FF2B5EF4-FFF2-40B4-BE49-F238E27FC236}">
                <a16:creationId xmlns:a16="http://schemas.microsoft.com/office/drawing/2014/main" id="{C5CB530E-515E-412C-9DF1-5F8FFBD6F38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236" y="1606411"/>
            <a:ext cx="139038" cy="139038"/>
          </a:xfrm>
          <a:custGeom>
            <a:avLst/>
            <a:gdLst>
              <a:gd name="connsiteX0" fmla="*/ 129601 w 139038"/>
              <a:gd name="connsiteY0" fmla="*/ 60082 h 139038"/>
              <a:gd name="connsiteX1" fmla="*/ 78956 w 139038"/>
              <a:gd name="connsiteY1" fmla="*/ 60082 h 139038"/>
              <a:gd name="connsiteX2" fmla="*/ 78956 w 139038"/>
              <a:gd name="connsiteY2" fmla="*/ 9437 h 139038"/>
              <a:gd name="connsiteX3" fmla="*/ 69519 w 139038"/>
              <a:gd name="connsiteY3" fmla="*/ 0 h 139038"/>
              <a:gd name="connsiteX4" fmla="*/ 60082 w 139038"/>
              <a:gd name="connsiteY4" fmla="*/ 9437 h 139038"/>
              <a:gd name="connsiteX5" fmla="*/ 60082 w 139038"/>
              <a:gd name="connsiteY5" fmla="*/ 60082 h 139038"/>
              <a:gd name="connsiteX6" fmla="*/ 9437 w 139038"/>
              <a:gd name="connsiteY6" fmla="*/ 60082 h 139038"/>
              <a:gd name="connsiteX7" fmla="*/ 0 w 139038"/>
              <a:gd name="connsiteY7" fmla="*/ 69519 h 139038"/>
              <a:gd name="connsiteX8" fmla="*/ 9437 w 139038"/>
              <a:gd name="connsiteY8" fmla="*/ 78956 h 139038"/>
              <a:gd name="connsiteX9" fmla="*/ 60082 w 139038"/>
              <a:gd name="connsiteY9" fmla="*/ 78956 h 139038"/>
              <a:gd name="connsiteX10" fmla="*/ 60082 w 139038"/>
              <a:gd name="connsiteY10" fmla="*/ 129601 h 139038"/>
              <a:gd name="connsiteX11" fmla="*/ 69519 w 139038"/>
              <a:gd name="connsiteY11" fmla="*/ 139038 h 139038"/>
              <a:gd name="connsiteX12" fmla="*/ 78956 w 139038"/>
              <a:gd name="connsiteY12" fmla="*/ 129601 h 139038"/>
              <a:gd name="connsiteX13" fmla="*/ 78956 w 139038"/>
              <a:gd name="connsiteY13" fmla="*/ 78956 h 139038"/>
              <a:gd name="connsiteX14" fmla="*/ 129601 w 139038"/>
              <a:gd name="connsiteY14" fmla="*/ 78956 h 139038"/>
              <a:gd name="connsiteX15" fmla="*/ 139038 w 139038"/>
              <a:gd name="connsiteY15" fmla="*/ 69519 h 139038"/>
              <a:gd name="connsiteX16" fmla="*/ 129601 w 139038"/>
              <a:gd name="connsiteY16" fmla="*/ 60082 h 1390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39038" h="139038">
                <a:moveTo>
                  <a:pt x="129601" y="60082"/>
                </a:moveTo>
                <a:lnTo>
                  <a:pt x="78956" y="60082"/>
                </a:lnTo>
                <a:lnTo>
                  <a:pt x="78956" y="9437"/>
                </a:lnTo>
                <a:cubicBezTo>
                  <a:pt x="78956" y="4225"/>
                  <a:pt x="74731" y="0"/>
                  <a:pt x="69519" y="0"/>
                </a:cubicBezTo>
                <a:cubicBezTo>
                  <a:pt x="64307" y="0"/>
                  <a:pt x="60082" y="4225"/>
                  <a:pt x="60082" y="9437"/>
                </a:cubicBezTo>
                <a:lnTo>
                  <a:pt x="60082" y="60082"/>
                </a:lnTo>
                <a:lnTo>
                  <a:pt x="9437" y="60082"/>
                </a:lnTo>
                <a:cubicBezTo>
                  <a:pt x="4225" y="60082"/>
                  <a:pt x="0" y="64307"/>
                  <a:pt x="0" y="69519"/>
                </a:cubicBezTo>
                <a:cubicBezTo>
                  <a:pt x="0" y="74731"/>
                  <a:pt x="4225" y="78956"/>
                  <a:pt x="9437" y="78956"/>
                </a:cubicBezTo>
                <a:lnTo>
                  <a:pt x="60082" y="78956"/>
                </a:lnTo>
                <a:lnTo>
                  <a:pt x="60082" y="129601"/>
                </a:lnTo>
                <a:cubicBezTo>
                  <a:pt x="60082" y="134813"/>
                  <a:pt x="64307" y="139038"/>
                  <a:pt x="69519" y="139038"/>
                </a:cubicBezTo>
                <a:cubicBezTo>
                  <a:pt x="74731" y="139038"/>
                  <a:pt x="78956" y="134813"/>
                  <a:pt x="78956" y="129601"/>
                </a:cubicBezTo>
                <a:lnTo>
                  <a:pt x="78956" y="78956"/>
                </a:lnTo>
                <a:lnTo>
                  <a:pt x="129601" y="78956"/>
                </a:lnTo>
                <a:cubicBezTo>
                  <a:pt x="134813" y="78956"/>
                  <a:pt x="139038" y="74731"/>
                  <a:pt x="139038" y="69519"/>
                </a:cubicBezTo>
                <a:cubicBezTo>
                  <a:pt x="139038" y="64307"/>
                  <a:pt x="134813" y="60082"/>
                  <a:pt x="129601" y="60082"/>
                </a:cubicBezTo>
                <a:close/>
              </a:path>
            </a:pathLst>
          </a:custGeom>
          <a:solidFill>
            <a:schemeClr val="bg1"/>
          </a:solidFill>
          <a:ln w="603" cap="flat">
            <a:noFill/>
            <a:prstDash val="solid"/>
            <a:miter/>
          </a:ln>
        </p:spPr>
        <p:txBody>
          <a:bodyPr rtlCol="0" anchor="ctr"/>
          <a:lstStyle/>
          <a:p>
            <a:endParaRPr lang="en-US"/>
          </a:p>
        </p:txBody>
      </p:sp>
      <p:sp>
        <p:nvSpPr>
          <p:cNvPr id="18" name="Graphic 12">
            <a:extLst>
              <a:ext uri="{FF2B5EF4-FFF2-40B4-BE49-F238E27FC236}">
                <a16:creationId xmlns:a16="http://schemas.microsoft.com/office/drawing/2014/main" id="{712D4376-A578-4FF1-94FC-245E7A6A48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28014" y="1835705"/>
            <a:ext cx="91138" cy="91138"/>
          </a:xfrm>
          <a:custGeom>
            <a:avLst/>
            <a:gdLst>
              <a:gd name="connsiteX0" fmla="*/ 91138 w 91138"/>
              <a:gd name="connsiteY0" fmla="*/ 45569 h 91138"/>
              <a:gd name="connsiteX1" fmla="*/ 45569 w 91138"/>
              <a:gd name="connsiteY1" fmla="*/ 91138 h 91138"/>
              <a:gd name="connsiteX2" fmla="*/ 0 w 91138"/>
              <a:gd name="connsiteY2" fmla="*/ 45569 h 91138"/>
              <a:gd name="connsiteX3" fmla="*/ 45569 w 91138"/>
              <a:gd name="connsiteY3" fmla="*/ 0 h 91138"/>
              <a:gd name="connsiteX4" fmla="*/ 91138 w 91138"/>
              <a:gd name="connsiteY4" fmla="*/ 45569 h 911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138" h="91138">
                <a:moveTo>
                  <a:pt x="91138" y="45569"/>
                </a:moveTo>
                <a:cubicBezTo>
                  <a:pt x="91138" y="70736"/>
                  <a:pt x="70736" y="91138"/>
                  <a:pt x="45569" y="91138"/>
                </a:cubicBezTo>
                <a:cubicBezTo>
                  <a:pt x="20402" y="91138"/>
                  <a:pt x="0" y="70736"/>
                  <a:pt x="0" y="45569"/>
                </a:cubicBezTo>
                <a:cubicBezTo>
                  <a:pt x="0" y="20402"/>
                  <a:pt x="20402" y="0"/>
                  <a:pt x="45569" y="0"/>
                </a:cubicBezTo>
                <a:cubicBezTo>
                  <a:pt x="70736" y="0"/>
                  <a:pt x="91138" y="20402"/>
                  <a:pt x="91138" y="45569"/>
                </a:cubicBezTo>
                <a:close/>
              </a:path>
            </a:pathLst>
          </a:custGeom>
          <a:solidFill>
            <a:schemeClr val="bg1"/>
          </a:solidFill>
          <a:ln w="422" cap="flat">
            <a:noFill/>
            <a:prstDash val="solid"/>
            <a:miter/>
          </a:ln>
        </p:spPr>
        <p:txBody>
          <a:bodyPr rtlCol="0" anchor="ctr"/>
          <a:lstStyle/>
          <a:p>
            <a:endParaRPr lang="en-US"/>
          </a:p>
        </p:txBody>
      </p:sp>
      <p:sp>
        <p:nvSpPr>
          <p:cNvPr id="20" name="Graphic 15">
            <a:extLst>
              <a:ext uri="{FF2B5EF4-FFF2-40B4-BE49-F238E27FC236}">
                <a16:creationId xmlns:a16="http://schemas.microsoft.com/office/drawing/2014/main" id="{AEA7509D-F04F-40CB-A0B3-EEF16499CC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53696" y="2060130"/>
            <a:ext cx="127713" cy="127713"/>
          </a:xfrm>
          <a:custGeom>
            <a:avLst/>
            <a:gdLst>
              <a:gd name="connsiteX0" fmla="*/ 63857 w 127713"/>
              <a:gd name="connsiteY0" fmla="*/ 18874 h 127713"/>
              <a:gd name="connsiteX1" fmla="*/ 108839 w 127713"/>
              <a:gd name="connsiteY1" fmla="*/ 63857 h 127713"/>
              <a:gd name="connsiteX2" fmla="*/ 63857 w 127713"/>
              <a:gd name="connsiteY2" fmla="*/ 108839 h 127713"/>
              <a:gd name="connsiteX3" fmla="*/ 18874 w 127713"/>
              <a:gd name="connsiteY3" fmla="*/ 63857 h 127713"/>
              <a:gd name="connsiteX4" fmla="*/ 63857 w 127713"/>
              <a:gd name="connsiteY4" fmla="*/ 18874 h 127713"/>
              <a:gd name="connsiteX5" fmla="*/ 63857 w 127713"/>
              <a:gd name="connsiteY5" fmla="*/ 0 h 127713"/>
              <a:gd name="connsiteX6" fmla="*/ 0 w 127713"/>
              <a:gd name="connsiteY6" fmla="*/ 63857 h 127713"/>
              <a:gd name="connsiteX7" fmla="*/ 63857 w 127713"/>
              <a:gd name="connsiteY7" fmla="*/ 127713 h 127713"/>
              <a:gd name="connsiteX8" fmla="*/ 127713 w 127713"/>
              <a:gd name="connsiteY8" fmla="*/ 63857 h 127713"/>
              <a:gd name="connsiteX9" fmla="*/ 63857 w 127713"/>
              <a:gd name="connsiteY9" fmla="*/ 0 h 1277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7713" h="127713">
                <a:moveTo>
                  <a:pt x="63857" y="18874"/>
                </a:moveTo>
                <a:cubicBezTo>
                  <a:pt x="88700" y="18874"/>
                  <a:pt x="108839" y="39013"/>
                  <a:pt x="108839" y="63857"/>
                </a:cubicBezTo>
                <a:cubicBezTo>
                  <a:pt x="108839" y="88700"/>
                  <a:pt x="88700" y="108839"/>
                  <a:pt x="63857" y="108839"/>
                </a:cubicBezTo>
                <a:cubicBezTo>
                  <a:pt x="39013" y="108839"/>
                  <a:pt x="18874" y="88700"/>
                  <a:pt x="18874" y="63857"/>
                </a:cubicBezTo>
                <a:cubicBezTo>
                  <a:pt x="18898" y="39023"/>
                  <a:pt x="39023" y="18898"/>
                  <a:pt x="63857" y="18874"/>
                </a:cubicBezTo>
                <a:moveTo>
                  <a:pt x="63857" y="0"/>
                </a:moveTo>
                <a:cubicBezTo>
                  <a:pt x="28590" y="0"/>
                  <a:pt x="0" y="28590"/>
                  <a:pt x="0" y="63857"/>
                </a:cubicBezTo>
                <a:cubicBezTo>
                  <a:pt x="0" y="99124"/>
                  <a:pt x="28590" y="127713"/>
                  <a:pt x="63857" y="127713"/>
                </a:cubicBezTo>
                <a:cubicBezTo>
                  <a:pt x="99124" y="127713"/>
                  <a:pt x="127713" y="99124"/>
                  <a:pt x="127713" y="63857"/>
                </a:cubicBezTo>
                <a:cubicBezTo>
                  <a:pt x="127713" y="28590"/>
                  <a:pt x="99124" y="0"/>
                  <a:pt x="63857" y="0"/>
                </a:cubicBezTo>
                <a:close/>
              </a:path>
            </a:pathLst>
          </a:custGeom>
          <a:solidFill>
            <a:schemeClr val="bg1"/>
          </a:solidFill>
          <a:ln w="610" cap="flat">
            <a:noFill/>
            <a:prstDash val="solid"/>
            <a:miter/>
          </a:ln>
        </p:spPr>
        <p:txBody>
          <a:bodyPr rtlCol="0" anchor="ctr"/>
          <a:lstStyle/>
          <a:p>
            <a:endParaRPr lang="en-US"/>
          </a:p>
        </p:txBody>
      </p:sp>
      <p:cxnSp>
        <p:nvCxnSpPr>
          <p:cNvPr id="22" name="Straight Connector 21">
            <a:extLst>
              <a:ext uri="{FF2B5EF4-FFF2-40B4-BE49-F238E27FC236}">
                <a16:creationId xmlns:a16="http://schemas.microsoft.com/office/drawing/2014/main" id="{56020367-4FD5-4596-8E10-C5F095CD8DBF}"/>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301262" y="3496322"/>
            <a:ext cx="0" cy="3352800"/>
          </a:xfrm>
          <a:prstGeom prst="line">
            <a:avLst/>
          </a:prstGeom>
          <a:ln w="25400" cap="sq">
            <a:solidFill>
              <a:schemeClr val="bg1"/>
            </a:solidFill>
            <a:bevel/>
          </a:ln>
        </p:spPr>
        <p:style>
          <a:lnRef idx="1">
            <a:schemeClr val="accent1"/>
          </a:lnRef>
          <a:fillRef idx="0">
            <a:schemeClr val="accent1"/>
          </a:fillRef>
          <a:effectRef idx="0">
            <a:schemeClr val="accent1"/>
          </a:effectRef>
          <a:fontRef idx="minor">
            <a:schemeClr val="tx1"/>
          </a:fontRef>
        </p:style>
      </p:cxnSp>
      <p:graphicFrame>
        <p:nvGraphicFramePr>
          <p:cNvPr id="4" name="Table 3">
            <a:extLst>
              <a:ext uri="{FF2B5EF4-FFF2-40B4-BE49-F238E27FC236}">
                <a16:creationId xmlns:a16="http://schemas.microsoft.com/office/drawing/2014/main" id="{1F63503D-84E7-168A-98E4-871D570FFF23}"/>
              </a:ext>
            </a:extLst>
          </p:cNvPr>
          <p:cNvGraphicFramePr>
            <a:graphicFrameLocks noGrp="1"/>
          </p:cNvGraphicFramePr>
          <p:nvPr>
            <p:extLst>
              <p:ext uri="{D42A27DB-BD31-4B8C-83A1-F6EECF244321}">
                <p14:modId xmlns:p14="http://schemas.microsoft.com/office/powerpoint/2010/main" val="4141230528"/>
              </p:ext>
            </p:extLst>
          </p:nvPr>
        </p:nvGraphicFramePr>
        <p:xfrm>
          <a:off x="1820257" y="1850101"/>
          <a:ext cx="8434692" cy="4516515"/>
        </p:xfrm>
        <a:graphic>
          <a:graphicData uri="http://schemas.openxmlformats.org/drawingml/2006/table">
            <a:tbl>
              <a:tblPr firstRow="1" firstCol="1" bandRow="1">
                <a:tableStyleId>{5C22544A-7EE6-4342-B048-85BDC9FD1C3A}</a:tableStyleId>
              </a:tblPr>
              <a:tblGrid>
                <a:gridCol w="2715564">
                  <a:extLst>
                    <a:ext uri="{9D8B030D-6E8A-4147-A177-3AD203B41FA5}">
                      <a16:colId xmlns:a16="http://schemas.microsoft.com/office/drawing/2014/main" val="1884161016"/>
                    </a:ext>
                  </a:extLst>
                </a:gridCol>
                <a:gridCol w="1378425">
                  <a:extLst>
                    <a:ext uri="{9D8B030D-6E8A-4147-A177-3AD203B41FA5}">
                      <a16:colId xmlns:a16="http://schemas.microsoft.com/office/drawing/2014/main" val="2416445442"/>
                    </a:ext>
                  </a:extLst>
                </a:gridCol>
                <a:gridCol w="4340703">
                  <a:extLst>
                    <a:ext uri="{9D8B030D-6E8A-4147-A177-3AD203B41FA5}">
                      <a16:colId xmlns:a16="http://schemas.microsoft.com/office/drawing/2014/main" val="1932672063"/>
                    </a:ext>
                  </a:extLst>
                </a:gridCol>
              </a:tblGrid>
              <a:tr h="222477">
                <a:tc>
                  <a:txBody>
                    <a:bodyPr/>
                    <a:lstStyle/>
                    <a:p>
                      <a:pPr>
                        <a:lnSpc>
                          <a:spcPct val="150000"/>
                        </a:lnSpc>
                      </a:pPr>
                      <a:r>
                        <a:rPr lang="en-GB" sz="800" kern="0">
                          <a:effectLst/>
                        </a:rPr>
                        <a:t>Themes &amp; Subthemes</a:t>
                      </a:r>
                      <a:endParaRPr lang="en-GB" sz="1000" kern="100">
                        <a:effectLst/>
                        <a:latin typeface="Aptos" panose="020B0004020202020204" pitchFamily="34" charset="0"/>
                        <a:ea typeface="Aptos" panose="020B0004020202020204" pitchFamily="34" charset="0"/>
                        <a:cs typeface="Times New Roman" panose="02020603050405020304" pitchFamily="18" charset="0"/>
                      </a:endParaRPr>
                    </a:p>
                  </a:txBody>
                  <a:tcPr marL="51518" marR="51518" marT="0" marB="0"/>
                </a:tc>
                <a:tc>
                  <a:txBody>
                    <a:bodyPr/>
                    <a:lstStyle/>
                    <a:p>
                      <a:pPr>
                        <a:lnSpc>
                          <a:spcPct val="150000"/>
                        </a:lnSpc>
                      </a:pPr>
                      <a:r>
                        <a:rPr lang="en-GB" sz="800" kern="0">
                          <a:effectLst/>
                        </a:rPr>
                        <a:t>Comments</a:t>
                      </a:r>
                      <a:endParaRPr lang="en-GB" sz="1000" kern="100">
                        <a:effectLst/>
                        <a:latin typeface="Aptos" panose="020B0004020202020204" pitchFamily="34" charset="0"/>
                        <a:ea typeface="Aptos" panose="020B0004020202020204" pitchFamily="34" charset="0"/>
                        <a:cs typeface="Times New Roman" panose="02020603050405020304" pitchFamily="18" charset="0"/>
                      </a:endParaRPr>
                    </a:p>
                  </a:txBody>
                  <a:tcPr marL="51518" marR="51518" marT="0" marB="0"/>
                </a:tc>
                <a:tc>
                  <a:txBody>
                    <a:bodyPr/>
                    <a:lstStyle/>
                    <a:p>
                      <a:pPr>
                        <a:lnSpc>
                          <a:spcPct val="150000"/>
                        </a:lnSpc>
                      </a:pPr>
                      <a:r>
                        <a:rPr lang="en-GB" sz="800" kern="0">
                          <a:effectLst/>
                        </a:rPr>
                        <a:t>Authors</a:t>
                      </a:r>
                      <a:endParaRPr lang="en-GB" sz="1000" kern="100">
                        <a:effectLst/>
                        <a:latin typeface="Aptos" panose="020B0004020202020204" pitchFamily="34" charset="0"/>
                        <a:ea typeface="Aptos" panose="020B0004020202020204" pitchFamily="34" charset="0"/>
                        <a:cs typeface="Times New Roman" panose="02020603050405020304" pitchFamily="18" charset="0"/>
                      </a:endParaRPr>
                    </a:p>
                  </a:txBody>
                  <a:tcPr marL="51518" marR="51518" marT="0" marB="0"/>
                </a:tc>
                <a:extLst>
                  <a:ext uri="{0D108BD9-81ED-4DB2-BD59-A6C34878D82A}">
                    <a16:rowId xmlns:a16="http://schemas.microsoft.com/office/drawing/2014/main" val="3746455374"/>
                  </a:ext>
                </a:extLst>
              </a:tr>
              <a:tr h="1014611">
                <a:tc>
                  <a:txBody>
                    <a:bodyPr/>
                    <a:lstStyle/>
                    <a:p>
                      <a:pPr>
                        <a:lnSpc>
                          <a:spcPct val="150000"/>
                        </a:lnSpc>
                      </a:pPr>
                      <a:r>
                        <a:rPr lang="en-GB" sz="800" kern="0" dirty="0">
                          <a:effectLst/>
                        </a:rPr>
                        <a:t>Thoughts on training</a:t>
                      </a:r>
                      <a:endParaRPr lang="en-GB" sz="1000" kern="100" dirty="0">
                        <a:effectLst/>
                      </a:endParaRPr>
                    </a:p>
                    <a:p>
                      <a:pPr marL="342900" lvl="0" indent="-342900">
                        <a:lnSpc>
                          <a:spcPct val="150000"/>
                        </a:lnSpc>
                        <a:buFont typeface="Symbol" pitchFamily="2" charset="2"/>
                        <a:buChar char=""/>
                      </a:pPr>
                      <a:r>
                        <a:rPr lang="en-GB" sz="800" kern="0" dirty="0">
                          <a:effectLst/>
                        </a:rPr>
                        <a:t>Positives of training</a:t>
                      </a:r>
                      <a:endParaRPr lang="en-GB" sz="1000" kern="100" dirty="0">
                        <a:effectLst/>
                      </a:endParaRPr>
                    </a:p>
                    <a:p>
                      <a:pPr marL="342900" lvl="0" indent="-342900">
                        <a:lnSpc>
                          <a:spcPct val="150000"/>
                        </a:lnSpc>
                        <a:buFont typeface="Symbol" pitchFamily="2" charset="2"/>
                        <a:buChar char=""/>
                      </a:pPr>
                      <a:r>
                        <a:rPr lang="en-GB" sz="800" kern="0" dirty="0">
                          <a:effectLst/>
                        </a:rPr>
                        <a:t>Negatives of training</a:t>
                      </a:r>
                      <a:endParaRPr lang="en-GB" sz="1000" kern="100" dirty="0">
                        <a:effectLst/>
                        <a:latin typeface="Aptos" panose="020B0004020202020204" pitchFamily="34" charset="0"/>
                        <a:ea typeface="Aptos" panose="020B0004020202020204" pitchFamily="34" charset="0"/>
                        <a:cs typeface="Times New Roman" panose="02020603050405020304" pitchFamily="18" charset="0"/>
                      </a:endParaRPr>
                    </a:p>
                  </a:txBody>
                  <a:tcPr marL="51518" marR="51518" marT="0" marB="0"/>
                </a:tc>
                <a:tc>
                  <a:txBody>
                    <a:bodyPr/>
                    <a:lstStyle/>
                    <a:p>
                      <a:pPr>
                        <a:lnSpc>
                          <a:spcPct val="150000"/>
                        </a:lnSpc>
                      </a:pPr>
                      <a:r>
                        <a:rPr lang="en-GB" sz="800" kern="0" dirty="0">
                          <a:effectLst/>
                        </a:rPr>
                        <a:t>Found in eight papers</a:t>
                      </a:r>
                      <a:endParaRPr lang="en-GB" sz="1000" kern="100" dirty="0">
                        <a:effectLst/>
                        <a:latin typeface="Aptos" panose="020B0004020202020204" pitchFamily="34" charset="0"/>
                        <a:ea typeface="Aptos" panose="020B0004020202020204" pitchFamily="34" charset="0"/>
                        <a:cs typeface="Times New Roman" panose="02020603050405020304" pitchFamily="18" charset="0"/>
                      </a:endParaRPr>
                    </a:p>
                  </a:txBody>
                  <a:tcPr marL="51518" marR="51518" marT="0" marB="0"/>
                </a:tc>
                <a:tc>
                  <a:txBody>
                    <a:bodyPr/>
                    <a:lstStyle/>
                    <a:p>
                      <a:pPr>
                        <a:lnSpc>
                          <a:spcPct val="150000"/>
                        </a:lnSpc>
                      </a:pPr>
                      <a:r>
                        <a:rPr lang="en-GB" sz="800" kern="0">
                          <a:effectLst/>
                        </a:rPr>
                        <a:t>Dunworth et al., 2023; Forster &amp; Iacono, 2008; Casey et al., 2023; D’Sa et al., 2024; Hussain et al., 2017; Sarre et al., 2018; BJERREGAARD et al., 2015; Judd et al., 2016</a:t>
                      </a:r>
                      <a:endParaRPr lang="en-GB" sz="1000" kern="100">
                        <a:effectLst/>
                      </a:endParaRPr>
                    </a:p>
                    <a:p>
                      <a:pPr>
                        <a:lnSpc>
                          <a:spcPct val="150000"/>
                        </a:lnSpc>
                      </a:pPr>
                      <a:r>
                        <a:rPr lang="en-GB" sz="800" kern="0">
                          <a:effectLst/>
                        </a:rPr>
                        <a:t> </a:t>
                      </a:r>
                      <a:endParaRPr lang="en-GB" sz="1000" kern="100">
                        <a:effectLst/>
                        <a:latin typeface="Aptos" panose="020B0004020202020204" pitchFamily="34" charset="0"/>
                        <a:ea typeface="Aptos" panose="020B0004020202020204" pitchFamily="34" charset="0"/>
                        <a:cs typeface="Times New Roman" panose="02020603050405020304" pitchFamily="18" charset="0"/>
                      </a:endParaRPr>
                    </a:p>
                  </a:txBody>
                  <a:tcPr marL="51518" marR="51518" marT="0" marB="0"/>
                </a:tc>
                <a:extLst>
                  <a:ext uri="{0D108BD9-81ED-4DB2-BD59-A6C34878D82A}">
                    <a16:rowId xmlns:a16="http://schemas.microsoft.com/office/drawing/2014/main" val="3378030922"/>
                  </a:ext>
                </a:extLst>
              </a:tr>
              <a:tr h="1764734">
                <a:tc>
                  <a:txBody>
                    <a:bodyPr/>
                    <a:lstStyle/>
                    <a:p>
                      <a:pPr>
                        <a:lnSpc>
                          <a:spcPct val="150000"/>
                        </a:lnSpc>
                      </a:pPr>
                      <a:r>
                        <a:rPr lang="en-GB" sz="800" kern="0" dirty="0">
                          <a:effectLst/>
                        </a:rPr>
                        <a:t>Impact of Relationships on work</a:t>
                      </a:r>
                      <a:endParaRPr lang="en-GB" sz="1000" kern="100" dirty="0">
                        <a:effectLst/>
                      </a:endParaRPr>
                    </a:p>
                    <a:p>
                      <a:pPr marL="342900" lvl="0" indent="-342900">
                        <a:lnSpc>
                          <a:spcPct val="150000"/>
                        </a:lnSpc>
                        <a:buFont typeface="Symbol" pitchFamily="2" charset="2"/>
                        <a:buChar char=""/>
                      </a:pPr>
                      <a:r>
                        <a:rPr lang="en-GB" sz="800" kern="0" dirty="0">
                          <a:effectLst/>
                        </a:rPr>
                        <a:t>Relationships with people being supported</a:t>
                      </a:r>
                      <a:endParaRPr lang="en-GB" sz="1000" kern="100" dirty="0">
                        <a:effectLst/>
                      </a:endParaRPr>
                    </a:p>
                    <a:p>
                      <a:pPr marL="342900" lvl="0" indent="-342900">
                        <a:lnSpc>
                          <a:spcPct val="150000"/>
                        </a:lnSpc>
                        <a:buFont typeface="Symbol" pitchFamily="2" charset="2"/>
                        <a:buChar char=""/>
                      </a:pPr>
                      <a:r>
                        <a:rPr lang="en-GB" sz="800" kern="0" dirty="0">
                          <a:effectLst/>
                        </a:rPr>
                        <a:t>Relationships with staff</a:t>
                      </a:r>
                      <a:endParaRPr lang="en-GB" sz="1000" kern="100" dirty="0">
                        <a:effectLst/>
                      </a:endParaRPr>
                    </a:p>
                    <a:p>
                      <a:pPr marL="342900" lvl="0" indent="-342900">
                        <a:lnSpc>
                          <a:spcPct val="150000"/>
                        </a:lnSpc>
                        <a:buFont typeface="Symbol" pitchFamily="2" charset="2"/>
                        <a:buChar char=""/>
                      </a:pPr>
                      <a:r>
                        <a:rPr lang="en-GB" sz="800" kern="0" dirty="0">
                          <a:effectLst/>
                        </a:rPr>
                        <a:t>Relationships with management/organisations</a:t>
                      </a:r>
                      <a:endParaRPr lang="en-GB" sz="1000" kern="100" dirty="0">
                        <a:effectLst/>
                      </a:endParaRPr>
                    </a:p>
                    <a:p>
                      <a:pPr marL="457200">
                        <a:lnSpc>
                          <a:spcPct val="150000"/>
                        </a:lnSpc>
                      </a:pPr>
                      <a:r>
                        <a:rPr lang="en-GB" sz="800" kern="0" dirty="0">
                          <a:effectLst/>
                        </a:rPr>
                        <a:t> </a:t>
                      </a:r>
                      <a:endParaRPr lang="en-GB" sz="1000" kern="100" dirty="0">
                        <a:effectLst/>
                        <a:latin typeface="Aptos" panose="020B0004020202020204" pitchFamily="34" charset="0"/>
                        <a:ea typeface="Aptos" panose="020B0004020202020204" pitchFamily="34" charset="0"/>
                        <a:cs typeface="Times New Roman" panose="02020603050405020304" pitchFamily="18" charset="0"/>
                      </a:endParaRPr>
                    </a:p>
                  </a:txBody>
                  <a:tcPr marL="51518" marR="51518" marT="0" marB="0"/>
                </a:tc>
                <a:tc>
                  <a:txBody>
                    <a:bodyPr/>
                    <a:lstStyle/>
                    <a:p>
                      <a:pPr>
                        <a:lnSpc>
                          <a:spcPct val="150000"/>
                        </a:lnSpc>
                      </a:pPr>
                      <a:r>
                        <a:rPr lang="en-GB" sz="800" kern="0">
                          <a:effectLst/>
                        </a:rPr>
                        <a:t>Found in nine papers</a:t>
                      </a:r>
                      <a:endParaRPr lang="en-GB" sz="1000" kern="100">
                        <a:effectLst/>
                        <a:latin typeface="Aptos" panose="020B0004020202020204" pitchFamily="34" charset="0"/>
                        <a:ea typeface="Aptos" panose="020B0004020202020204" pitchFamily="34" charset="0"/>
                        <a:cs typeface="Times New Roman" panose="02020603050405020304" pitchFamily="18" charset="0"/>
                      </a:endParaRPr>
                    </a:p>
                  </a:txBody>
                  <a:tcPr marL="51518" marR="51518" marT="0" marB="0"/>
                </a:tc>
                <a:tc>
                  <a:txBody>
                    <a:bodyPr/>
                    <a:lstStyle/>
                    <a:p>
                      <a:pPr>
                        <a:lnSpc>
                          <a:spcPct val="150000"/>
                        </a:lnSpc>
                      </a:pPr>
                      <a:r>
                        <a:rPr lang="en-GB" sz="800" kern="0">
                          <a:effectLst/>
                        </a:rPr>
                        <a:t>Petner-Arrey &amp; Copeland, 2014; Dunworth et al., 2023; Forster &amp; Iacono, 2008; Casey et al., 2023; D’sa et al., 2024; Oppert et al., 2018; Windley &amp; Chapman, 2010; BJERREGAARD et al., 2015; Judd et al., 2016</a:t>
                      </a:r>
                      <a:endParaRPr lang="en-GB" sz="1000" kern="100">
                        <a:effectLst/>
                      </a:endParaRPr>
                    </a:p>
                    <a:p>
                      <a:pPr>
                        <a:lnSpc>
                          <a:spcPct val="150000"/>
                        </a:lnSpc>
                      </a:pPr>
                      <a:r>
                        <a:rPr lang="en-GB" sz="800" kern="0">
                          <a:effectLst/>
                        </a:rPr>
                        <a:t> </a:t>
                      </a:r>
                      <a:endParaRPr lang="en-GB" sz="1000" kern="100">
                        <a:effectLst/>
                        <a:latin typeface="Aptos" panose="020B0004020202020204" pitchFamily="34" charset="0"/>
                        <a:ea typeface="Aptos" panose="020B0004020202020204" pitchFamily="34" charset="0"/>
                        <a:cs typeface="Times New Roman" panose="02020603050405020304" pitchFamily="18" charset="0"/>
                      </a:endParaRPr>
                    </a:p>
                  </a:txBody>
                  <a:tcPr marL="51518" marR="51518" marT="0" marB="0"/>
                </a:tc>
                <a:extLst>
                  <a:ext uri="{0D108BD9-81ED-4DB2-BD59-A6C34878D82A}">
                    <a16:rowId xmlns:a16="http://schemas.microsoft.com/office/drawing/2014/main" val="3084919510"/>
                  </a:ext>
                </a:extLst>
              </a:tr>
              <a:tr h="1514693">
                <a:tc>
                  <a:txBody>
                    <a:bodyPr/>
                    <a:lstStyle/>
                    <a:p>
                      <a:pPr>
                        <a:lnSpc>
                          <a:spcPct val="150000"/>
                        </a:lnSpc>
                      </a:pPr>
                      <a:r>
                        <a:rPr lang="en-GB" sz="800" kern="0">
                          <a:effectLst/>
                        </a:rPr>
                        <a:t>Intense Emotions, Mental &amp; Physical Engagement</a:t>
                      </a:r>
                      <a:endParaRPr lang="en-GB" sz="1000" kern="100">
                        <a:effectLst/>
                      </a:endParaRPr>
                    </a:p>
                    <a:p>
                      <a:pPr marL="342900" lvl="0" indent="-342900">
                        <a:lnSpc>
                          <a:spcPct val="150000"/>
                        </a:lnSpc>
                        <a:buFont typeface="Symbol" pitchFamily="2" charset="2"/>
                        <a:buChar char=""/>
                      </a:pPr>
                      <a:r>
                        <a:rPr lang="en-GB" sz="800" kern="0">
                          <a:effectLst/>
                        </a:rPr>
                        <a:t>Emotions</a:t>
                      </a:r>
                      <a:endParaRPr lang="en-GB" sz="1000" kern="100">
                        <a:effectLst/>
                      </a:endParaRPr>
                    </a:p>
                    <a:p>
                      <a:pPr marL="342900" lvl="0" indent="-342900">
                        <a:lnSpc>
                          <a:spcPct val="150000"/>
                        </a:lnSpc>
                        <a:buFont typeface="Symbol" pitchFamily="2" charset="2"/>
                        <a:buChar char=""/>
                      </a:pPr>
                      <a:r>
                        <a:rPr lang="en-GB" sz="800" kern="0">
                          <a:effectLst/>
                        </a:rPr>
                        <a:t>Staff burnout</a:t>
                      </a:r>
                      <a:endParaRPr lang="en-GB" sz="1000" kern="100">
                        <a:effectLst/>
                      </a:endParaRPr>
                    </a:p>
                    <a:p>
                      <a:pPr marL="342900" lvl="0" indent="-342900">
                        <a:lnSpc>
                          <a:spcPct val="150000"/>
                        </a:lnSpc>
                        <a:buFont typeface="Symbol" pitchFamily="2" charset="2"/>
                        <a:buChar char=""/>
                      </a:pPr>
                      <a:r>
                        <a:rPr lang="en-GB" sz="800" kern="0">
                          <a:effectLst/>
                        </a:rPr>
                        <a:t>Quality of life</a:t>
                      </a:r>
                      <a:endParaRPr lang="en-GB" sz="1000" kern="100">
                        <a:effectLst/>
                      </a:endParaRPr>
                    </a:p>
                    <a:p>
                      <a:pPr marL="228600">
                        <a:lnSpc>
                          <a:spcPct val="150000"/>
                        </a:lnSpc>
                      </a:pPr>
                      <a:r>
                        <a:rPr lang="en-GB" sz="800" kern="0">
                          <a:effectLst/>
                        </a:rPr>
                        <a:t> </a:t>
                      </a:r>
                      <a:endParaRPr lang="en-GB" sz="1000" kern="100">
                        <a:effectLst/>
                        <a:latin typeface="Aptos" panose="020B0004020202020204" pitchFamily="34" charset="0"/>
                        <a:ea typeface="Aptos" panose="020B0004020202020204" pitchFamily="34" charset="0"/>
                        <a:cs typeface="Times New Roman" panose="02020603050405020304" pitchFamily="18" charset="0"/>
                      </a:endParaRPr>
                    </a:p>
                  </a:txBody>
                  <a:tcPr marL="51518" marR="51518" marT="0" marB="0"/>
                </a:tc>
                <a:tc>
                  <a:txBody>
                    <a:bodyPr/>
                    <a:lstStyle/>
                    <a:p>
                      <a:pPr>
                        <a:lnSpc>
                          <a:spcPct val="150000"/>
                        </a:lnSpc>
                      </a:pPr>
                      <a:r>
                        <a:rPr lang="en-GB" sz="800" kern="0">
                          <a:effectLst/>
                        </a:rPr>
                        <a:t> Found in eight papers</a:t>
                      </a:r>
                      <a:endParaRPr lang="en-GB" sz="1000" kern="100">
                        <a:effectLst/>
                        <a:latin typeface="Aptos" panose="020B0004020202020204" pitchFamily="34" charset="0"/>
                        <a:ea typeface="Aptos" panose="020B0004020202020204" pitchFamily="34" charset="0"/>
                        <a:cs typeface="Times New Roman" panose="02020603050405020304" pitchFamily="18" charset="0"/>
                      </a:endParaRPr>
                    </a:p>
                  </a:txBody>
                  <a:tcPr marL="51518" marR="51518" marT="0" marB="0"/>
                </a:tc>
                <a:tc>
                  <a:txBody>
                    <a:bodyPr/>
                    <a:lstStyle/>
                    <a:p>
                      <a:pPr>
                        <a:lnSpc>
                          <a:spcPct val="150000"/>
                        </a:lnSpc>
                      </a:pPr>
                      <a:r>
                        <a:rPr lang="en-GB" sz="800" kern="0" dirty="0" err="1">
                          <a:effectLst/>
                        </a:rPr>
                        <a:t>Dunworth</a:t>
                      </a:r>
                      <a:r>
                        <a:rPr lang="en-GB" sz="800" kern="0" dirty="0">
                          <a:effectLst/>
                        </a:rPr>
                        <a:t> et al., 2023; </a:t>
                      </a:r>
                      <a:r>
                        <a:rPr lang="en-GB" sz="800" kern="0" dirty="0" err="1">
                          <a:effectLst/>
                        </a:rPr>
                        <a:t>Butrimaviciute</a:t>
                      </a:r>
                      <a:r>
                        <a:rPr lang="en-GB" sz="800" kern="0" dirty="0">
                          <a:effectLst/>
                        </a:rPr>
                        <a:t> &amp; Grieve, 2013; D’Sa et al., 2024; </a:t>
                      </a:r>
                      <a:r>
                        <a:rPr lang="en-GB" sz="800" kern="0" dirty="0" err="1">
                          <a:effectLst/>
                        </a:rPr>
                        <a:t>Oppert</a:t>
                      </a:r>
                      <a:r>
                        <a:rPr lang="en-GB" sz="800" kern="0" dirty="0">
                          <a:effectLst/>
                        </a:rPr>
                        <a:t> et al., 2018; </a:t>
                      </a:r>
                      <a:r>
                        <a:rPr lang="en-GB" sz="800" kern="0" dirty="0" err="1">
                          <a:effectLst/>
                        </a:rPr>
                        <a:t>Sarre</a:t>
                      </a:r>
                      <a:r>
                        <a:rPr lang="en-GB" sz="800" kern="0" dirty="0">
                          <a:effectLst/>
                        </a:rPr>
                        <a:t> et al., 2018; Windley &amp; Chapman, 2010; BJERREGAARD et al., 2015; Judd et al., 2016</a:t>
                      </a:r>
                      <a:endParaRPr lang="en-GB" sz="1000" kern="100" dirty="0">
                        <a:effectLst/>
                        <a:latin typeface="Aptos" panose="020B0004020202020204" pitchFamily="34" charset="0"/>
                        <a:ea typeface="Aptos" panose="020B0004020202020204" pitchFamily="34" charset="0"/>
                        <a:cs typeface="Times New Roman" panose="02020603050405020304" pitchFamily="18" charset="0"/>
                      </a:endParaRPr>
                    </a:p>
                  </a:txBody>
                  <a:tcPr marL="51518" marR="51518" marT="0" marB="0"/>
                </a:tc>
                <a:extLst>
                  <a:ext uri="{0D108BD9-81ED-4DB2-BD59-A6C34878D82A}">
                    <a16:rowId xmlns:a16="http://schemas.microsoft.com/office/drawing/2014/main" val="2236741395"/>
                  </a:ext>
                </a:extLst>
              </a:tr>
            </a:tbl>
          </a:graphicData>
        </a:graphic>
      </p:graphicFrame>
    </p:spTree>
    <p:extLst>
      <p:ext uri="{BB962C8B-B14F-4D97-AF65-F5344CB8AC3E}">
        <p14:creationId xmlns:p14="http://schemas.microsoft.com/office/powerpoint/2010/main" val="652036548"/>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16AC3602-3348-4F31-9E43-076B03514EC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accent2"/>
              </a:solidFill>
            </a:endParaRPr>
          </a:p>
        </p:txBody>
      </p:sp>
      <p:sp>
        <p:nvSpPr>
          <p:cNvPr id="2" name="Title 1">
            <a:extLst>
              <a:ext uri="{FF2B5EF4-FFF2-40B4-BE49-F238E27FC236}">
                <a16:creationId xmlns:a16="http://schemas.microsoft.com/office/drawing/2014/main" id="{4287C445-88D0-269A-67D2-AB83DC4C029C}"/>
              </a:ext>
            </a:extLst>
          </p:cNvPr>
          <p:cNvSpPr>
            <a:spLocks noGrp="1"/>
          </p:cNvSpPr>
          <p:nvPr>
            <p:ph type="title"/>
          </p:nvPr>
        </p:nvSpPr>
        <p:spPr>
          <a:xfrm>
            <a:off x="3506755" y="365125"/>
            <a:ext cx="7161245" cy="1325563"/>
          </a:xfrm>
        </p:spPr>
        <p:txBody>
          <a:bodyPr>
            <a:normAutofit/>
          </a:bodyPr>
          <a:lstStyle/>
          <a:p>
            <a:r>
              <a:rPr lang="en-GB" sz="3600"/>
              <a:t>Results</a:t>
            </a:r>
          </a:p>
        </p:txBody>
      </p:sp>
      <p:sp>
        <p:nvSpPr>
          <p:cNvPr id="11" name="Graphic 11">
            <a:extLst>
              <a:ext uri="{FF2B5EF4-FFF2-40B4-BE49-F238E27FC236}">
                <a16:creationId xmlns:a16="http://schemas.microsoft.com/office/drawing/2014/main" id="{394094B0-A6C9-44BE-9042-66EF0612F6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903882" y="591829"/>
            <a:ext cx="139039" cy="139039"/>
          </a:xfrm>
          <a:custGeom>
            <a:avLst/>
            <a:gdLst>
              <a:gd name="connsiteX0" fmla="*/ 129602 w 139039"/>
              <a:gd name="connsiteY0" fmla="*/ 60082 h 139039"/>
              <a:gd name="connsiteX1" fmla="*/ 78957 w 139039"/>
              <a:gd name="connsiteY1" fmla="*/ 60082 h 139039"/>
              <a:gd name="connsiteX2" fmla="*/ 78957 w 139039"/>
              <a:gd name="connsiteY2" fmla="*/ 9437 h 139039"/>
              <a:gd name="connsiteX3" fmla="*/ 69520 w 139039"/>
              <a:gd name="connsiteY3" fmla="*/ 0 h 139039"/>
              <a:gd name="connsiteX4" fmla="*/ 60082 w 139039"/>
              <a:gd name="connsiteY4" fmla="*/ 9437 h 139039"/>
              <a:gd name="connsiteX5" fmla="*/ 60082 w 139039"/>
              <a:gd name="connsiteY5" fmla="*/ 60082 h 139039"/>
              <a:gd name="connsiteX6" fmla="*/ 9437 w 139039"/>
              <a:gd name="connsiteY6" fmla="*/ 60082 h 139039"/>
              <a:gd name="connsiteX7" fmla="*/ 0 w 139039"/>
              <a:gd name="connsiteY7" fmla="*/ 69520 h 139039"/>
              <a:gd name="connsiteX8" fmla="*/ 9437 w 139039"/>
              <a:gd name="connsiteY8" fmla="*/ 78957 h 139039"/>
              <a:gd name="connsiteX9" fmla="*/ 60082 w 139039"/>
              <a:gd name="connsiteY9" fmla="*/ 78957 h 139039"/>
              <a:gd name="connsiteX10" fmla="*/ 60082 w 139039"/>
              <a:gd name="connsiteY10" fmla="*/ 129602 h 139039"/>
              <a:gd name="connsiteX11" fmla="*/ 69520 w 139039"/>
              <a:gd name="connsiteY11" fmla="*/ 139039 h 139039"/>
              <a:gd name="connsiteX12" fmla="*/ 78957 w 139039"/>
              <a:gd name="connsiteY12" fmla="*/ 129602 h 139039"/>
              <a:gd name="connsiteX13" fmla="*/ 78957 w 139039"/>
              <a:gd name="connsiteY13" fmla="*/ 78957 h 139039"/>
              <a:gd name="connsiteX14" fmla="*/ 129602 w 139039"/>
              <a:gd name="connsiteY14" fmla="*/ 78957 h 139039"/>
              <a:gd name="connsiteX15" fmla="*/ 139039 w 139039"/>
              <a:gd name="connsiteY15" fmla="*/ 69520 h 139039"/>
              <a:gd name="connsiteX16" fmla="*/ 129602 w 139039"/>
              <a:gd name="connsiteY16" fmla="*/ 60082 h 1390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39039" h="139039">
                <a:moveTo>
                  <a:pt x="129602" y="60082"/>
                </a:moveTo>
                <a:lnTo>
                  <a:pt x="78957" y="60082"/>
                </a:lnTo>
                <a:lnTo>
                  <a:pt x="78957" y="9437"/>
                </a:lnTo>
                <a:cubicBezTo>
                  <a:pt x="78957" y="4225"/>
                  <a:pt x="74731" y="0"/>
                  <a:pt x="69520" y="0"/>
                </a:cubicBezTo>
                <a:cubicBezTo>
                  <a:pt x="64308" y="0"/>
                  <a:pt x="60082" y="4225"/>
                  <a:pt x="60082" y="9437"/>
                </a:cubicBezTo>
                <a:lnTo>
                  <a:pt x="60082" y="60082"/>
                </a:lnTo>
                <a:lnTo>
                  <a:pt x="9437" y="60082"/>
                </a:lnTo>
                <a:cubicBezTo>
                  <a:pt x="4225" y="60082"/>
                  <a:pt x="0" y="64308"/>
                  <a:pt x="0" y="69520"/>
                </a:cubicBezTo>
                <a:cubicBezTo>
                  <a:pt x="0" y="74731"/>
                  <a:pt x="4225" y="78957"/>
                  <a:pt x="9437" y="78957"/>
                </a:cubicBezTo>
                <a:lnTo>
                  <a:pt x="60082" y="78957"/>
                </a:lnTo>
                <a:lnTo>
                  <a:pt x="60082" y="129602"/>
                </a:lnTo>
                <a:cubicBezTo>
                  <a:pt x="60082" y="134814"/>
                  <a:pt x="64308" y="139039"/>
                  <a:pt x="69520" y="139039"/>
                </a:cubicBezTo>
                <a:cubicBezTo>
                  <a:pt x="74731" y="139039"/>
                  <a:pt x="78957" y="134814"/>
                  <a:pt x="78957" y="129602"/>
                </a:cubicBezTo>
                <a:lnTo>
                  <a:pt x="78957" y="78957"/>
                </a:lnTo>
                <a:lnTo>
                  <a:pt x="129602" y="78957"/>
                </a:lnTo>
                <a:cubicBezTo>
                  <a:pt x="134814" y="78957"/>
                  <a:pt x="139039" y="74731"/>
                  <a:pt x="139039" y="69520"/>
                </a:cubicBezTo>
                <a:cubicBezTo>
                  <a:pt x="139039" y="64308"/>
                  <a:pt x="134814" y="60082"/>
                  <a:pt x="129602" y="60082"/>
                </a:cubicBezTo>
                <a:close/>
              </a:path>
            </a:pathLst>
          </a:custGeom>
          <a:solidFill>
            <a:schemeClr val="accent2"/>
          </a:solidFill>
          <a:ln w="603" cap="flat">
            <a:noFill/>
            <a:prstDash val="solid"/>
            <a:miter/>
          </a:ln>
        </p:spPr>
        <p:txBody>
          <a:bodyPr rtlCol="0" anchor="ctr"/>
          <a:lstStyle/>
          <a:p>
            <a:endParaRPr lang="en-US"/>
          </a:p>
        </p:txBody>
      </p:sp>
      <p:sp>
        <p:nvSpPr>
          <p:cNvPr id="13" name="Graphic 10">
            <a:extLst>
              <a:ext uri="{FF2B5EF4-FFF2-40B4-BE49-F238E27FC236}">
                <a16:creationId xmlns:a16="http://schemas.microsoft.com/office/drawing/2014/main" id="{64C2CA96-0B16-4AA7-B340-33044D23859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262662" y="821124"/>
            <a:ext cx="91138" cy="91138"/>
          </a:xfrm>
          <a:custGeom>
            <a:avLst/>
            <a:gdLst>
              <a:gd name="connsiteX0" fmla="*/ 91138 w 91138"/>
              <a:gd name="connsiteY0" fmla="*/ 45569 h 91138"/>
              <a:gd name="connsiteX1" fmla="*/ 45569 w 91138"/>
              <a:gd name="connsiteY1" fmla="*/ 91138 h 91138"/>
              <a:gd name="connsiteX2" fmla="*/ 0 w 91138"/>
              <a:gd name="connsiteY2" fmla="*/ 45569 h 91138"/>
              <a:gd name="connsiteX3" fmla="*/ 45569 w 91138"/>
              <a:gd name="connsiteY3" fmla="*/ 0 h 91138"/>
              <a:gd name="connsiteX4" fmla="*/ 91138 w 91138"/>
              <a:gd name="connsiteY4" fmla="*/ 45569 h 911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138" h="91138">
                <a:moveTo>
                  <a:pt x="91138" y="45569"/>
                </a:moveTo>
                <a:cubicBezTo>
                  <a:pt x="91138" y="70736"/>
                  <a:pt x="70736" y="91138"/>
                  <a:pt x="45569" y="91138"/>
                </a:cubicBezTo>
                <a:cubicBezTo>
                  <a:pt x="20402" y="91138"/>
                  <a:pt x="0" y="70736"/>
                  <a:pt x="0" y="45569"/>
                </a:cubicBezTo>
                <a:cubicBezTo>
                  <a:pt x="0" y="20402"/>
                  <a:pt x="20402" y="0"/>
                  <a:pt x="45569" y="0"/>
                </a:cubicBezTo>
                <a:cubicBezTo>
                  <a:pt x="70736" y="0"/>
                  <a:pt x="91138" y="20402"/>
                  <a:pt x="91138" y="45569"/>
                </a:cubicBezTo>
                <a:close/>
              </a:path>
            </a:pathLst>
          </a:custGeom>
          <a:solidFill>
            <a:schemeClr val="accent2"/>
          </a:solidFill>
          <a:ln w="422" cap="flat">
            <a:noFill/>
            <a:prstDash val="solid"/>
            <a:miter/>
          </a:ln>
        </p:spPr>
        <p:txBody>
          <a:bodyPr rtlCol="0" anchor="ctr"/>
          <a:lstStyle/>
          <a:p>
            <a:endParaRPr lang="en-US"/>
          </a:p>
        </p:txBody>
      </p:sp>
      <p:cxnSp>
        <p:nvCxnSpPr>
          <p:cNvPr id="15" name="Straight Connector 14">
            <a:extLst>
              <a:ext uri="{FF2B5EF4-FFF2-40B4-BE49-F238E27FC236}">
                <a16:creationId xmlns:a16="http://schemas.microsoft.com/office/drawing/2014/main" id="{94169334-264D-4176-8BDE-037249A61B4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2440" y="1027906"/>
            <a:ext cx="3408787" cy="0"/>
          </a:xfrm>
          <a:prstGeom prst="line">
            <a:avLst/>
          </a:prstGeom>
          <a:ln w="25400" cap="sq">
            <a:gradFill flip="none" rotWithShape="1">
              <a:gsLst>
                <a:gs pos="0">
                  <a:schemeClr val="accent2"/>
                </a:gs>
                <a:gs pos="100000">
                  <a:schemeClr val="accent4"/>
                </a:gs>
              </a:gsLst>
              <a:lin ang="0" scaled="1"/>
              <a:tileRect/>
            </a:gradFill>
            <a:bevel/>
          </a:ln>
        </p:spPr>
        <p:style>
          <a:lnRef idx="1">
            <a:schemeClr val="accent1"/>
          </a:lnRef>
          <a:fillRef idx="0">
            <a:schemeClr val="accent1"/>
          </a:fillRef>
          <a:effectRef idx="0">
            <a:schemeClr val="accent1"/>
          </a:effectRef>
          <a:fontRef idx="minor">
            <a:schemeClr val="tx1"/>
          </a:fontRef>
        </p:style>
      </p:cxnSp>
      <p:sp>
        <p:nvSpPr>
          <p:cNvPr id="17" name="Graphic 12">
            <a:extLst>
              <a:ext uri="{FF2B5EF4-FFF2-40B4-BE49-F238E27FC236}">
                <a16:creationId xmlns:a16="http://schemas.microsoft.com/office/drawing/2014/main" id="{1D50D7A8-F1D5-4306-8A9B-DD7A73EB8BC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888342" y="1336268"/>
            <a:ext cx="127714" cy="127714"/>
          </a:xfrm>
          <a:custGeom>
            <a:avLst/>
            <a:gdLst>
              <a:gd name="connsiteX0" fmla="*/ 63857 w 127714"/>
              <a:gd name="connsiteY0" fmla="*/ 18874 h 127714"/>
              <a:gd name="connsiteX1" fmla="*/ 108840 w 127714"/>
              <a:gd name="connsiteY1" fmla="*/ 63857 h 127714"/>
              <a:gd name="connsiteX2" fmla="*/ 63857 w 127714"/>
              <a:gd name="connsiteY2" fmla="*/ 108840 h 127714"/>
              <a:gd name="connsiteX3" fmla="*/ 18874 w 127714"/>
              <a:gd name="connsiteY3" fmla="*/ 63857 h 127714"/>
              <a:gd name="connsiteX4" fmla="*/ 63857 w 127714"/>
              <a:gd name="connsiteY4" fmla="*/ 18874 h 127714"/>
              <a:gd name="connsiteX5" fmla="*/ 63857 w 127714"/>
              <a:gd name="connsiteY5" fmla="*/ 0 h 127714"/>
              <a:gd name="connsiteX6" fmla="*/ 0 w 127714"/>
              <a:gd name="connsiteY6" fmla="*/ 63857 h 127714"/>
              <a:gd name="connsiteX7" fmla="*/ 63857 w 127714"/>
              <a:gd name="connsiteY7" fmla="*/ 127714 h 127714"/>
              <a:gd name="connsiteX8" fmla="*/ 127714 w 127714"/>
              <a:gd name="connsiteY8" fmla="*/ 63857 h 127714"/>
              <a:gd name="connsiteX9" fmla="*/ 63857 w 127714"/>
              <a:gd name="connsiteY9" fmla="*/ 0 h 127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7714" h="127714">
                <a:moveTo>
                  <a:pt x="63857" y="18874"/>
                </a:moveTo>
                <a:cubicBezTo>
                  <a:pt x="88700" y="18874"/>
                  <a:pt x="108840" y="39014"/>
                  <a:pt x="108840" y="63857"/>
                </a:cubicBezTo>
                <a:cubicBezTo>
                  <a:pt x="108840" y="88700"/>
                  <a:pt x="88700" y="108840"/>
                  <a:pt x="63857" y="108840"/>
                </a:cubicBezTo>
                <a:cubicBezTo>
                  <a:pt x="39014" y="108840"/>
                  <a:pt x="18874" y="88700"/>
                  <a:pt x="18874" y="63857"/>
                </a:cubicBezTo>
                <a:cubicBezTo>
                  <a:pt x="18898" y="39024"/>
                  <a:pt x="39024" y="18898"/>
                  <a:pt x="63857" y="18874"/>
                </a:cubicBezTo>
                <a:moveTo>
                  <a:pt x="63857" y="0"/>
                </a:moveTo>
                <a:cubicBezTo>
                  <a:pt x="28590" y="0"/>
                  <a:pt x="0" y="28590"/>
                  <a:pt x="0" y="63857"/>
                </a:cubicBezTo>
                <a:cubicBezTo>
                  <a:pt x="0" y="99124"/>
                  <a:pt x="28590" y="127714"/>
                  <a:pt x="63857" y="127714"/>
                </a:cubicBezTo>
                <a:cubicBezTo>
                  <a:pt x="99124" y="127714"/>
                  <a:pt x="127714" y="99124"/>
                  <a:pt x="127714" y="63857"/>
                </a:cubicBezTo>
                <a:cubicBezTo>
                  <a:pt x="127714" y="28590"/>
                  <a:pt x="99124" y="0"/>
                  <a:pt x="63857" y="0"/>
                </a:cubicBezTo>
                <a:close/>
              </a:path>
            </a:pathLst>
          </a:custGeom>
          <a:solidFill>
            <a:schemeClr val="accent2"/>
          </a:solidFill>
          <a:ln w="610" cap="flat">
            <a:noFill/>
            <a:prstDash val="solid"/>
            <a:miter/>
          </a:ln>
        </p:spPr>
        <p:txBody>
          <a:bodyPr rtlCol="0" anchor="ctr"/>
          <a:lstStyle/>
          <a:p>
            <a:endParaRPr lang="en-US"/>
          </a:p>
        </p:txBody>
      </p:sp>
      <p:graphicFrame>
        <p:nvGraphicFramePr>
          <p:cNvPr id="5" name="Content Placeholder 2">
            <a:extLst>
              <a:ext uri="{FF2B5EF4-FFF2-40B4-BE49-F238E27FC236}">
                <a16:creationId xmlns:a16="http://schemas.microsoft.com/office/drawing/2014/main" id="{67FB6CAC-1229-8F3C-A980-77575ECAD413}"/>
              </a:ext>
            </a:extLst>
          </p:cNvPr>
          <p:cNvGraphicFramePr>
            <a:graphicFrameLocks noGrp="1"/>
          </p:cNvGraphicFramePr>
          <p:nvPr>
            <p:ph idx="1"/>
            <p:extLst>
              <p:ext uri="{D42A27DB-BD31-4B8C-83A1-F6EECF244321}">
                <p14:modId xmlns:p14="http://schemas.microsoft.com/office/powerpoint/2010/main" val="3262753858"/>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638837882"/>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072" name="Rectangle 2071">
            <a:extLst>
              <a:ext uri="{FF2B5EF4-FFF2-40B4-BE49-F238E27FC236}">
                <a16:creationId xmlns:a16="http://schemas.microsoft.com/office/drawing/2014/main" id="{A2679492-7988-4050-9056-5424444524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217874F-E750-B97E-D334-805B5D03DB7D}"/>
              </a:ext>
            </a:extLst>
          </p:cNvPr>
          <p:cNvSpPr>
            <a:spLocks noGrp="1"/>
          </p:cNvSpPr>
          <p:nvPr>
            <p:ph type="title"/>
          </p:nvPr>
        </p:nvSpPr>
        <p:spPr>
          <a:xfrm>
            <a:off x="6392583" y="501651"/>
            <a:ext cx="4414848" cy="1716255"/>
          </a:xfrm>
        </p:spPr>
        <p:txBody>
          <a:bodyPr anchor="b">
            <a:normAutofit/>
          </a:bodyPr>
          <a:lstStyle/>
          <a:p>
            <a:pPr algn="ctr"/>
            <a:r>
              <a:rPr lang="en-GB" sz="5400" dirty="0"/>
              <a:t>Thoughts on Training</a:t>
            </a:r>
          </a:p>
        </p:txBody>
      </p:sp>
      <p:sp>
        <p:nvSpPr>
          <p:cNvPr id="2074" name="Rectangle 2073">
            <a:extLst>
              <a:ext uri="{FF2B5EF4-FFF2-40B4-BE49-F238E27FC236}">
                <a16:creationId xmlns:a16="http://schemas.microsoft.com/office/drawing/2014/main" id="{B091B163-7D61-4891-ABCF-5C13D9C418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5779911" cy="6858000"/>
          </a:xfrm>
          <a:prstGeom prst="rect">
            <a:avLst/>
          </a:prstGeom>
          <a:gradFill flip="none" rotWithShape="1">
            <a:gsLst>
              <a:gs pos="100000">
                <a:schemeClr val="accent4"/>
              </a:gs>
              <a:gs pos="0">
                <a:schemeClr val="accent2"/>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50" name="Picture 2" descr="Classroom training">
            <a:hlinkClick r:id="rId3"/>
            <a:extLst>
              <a:ext uri="{FF2B5EF4-FFF2-40B4-BE49-F238E27FC236}">
                <a16:creationId xmlns:a16="http://schemas.microsoft.com/office/drawing/2014/main" id="{D9702BD9-F472-ADAB-3224-BFBF1B45839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l="23070" r="21313"/>
          <a:stretch/>
        </p:blipFill>
        <p:spPr bwMode="auto">
          <a:xfrm>
            <a:off x="279143" y="299509"/>
            <a:ext cx="5221625" cy="6258983"/>
          </a:xfrm>
          <a:prstGeom prst="rect">
            <a:avLst/>
          </a:prstGeom>
          <a:noFill/>
          <a:extLst>
            <a:ext uri="{909E8E84-426E-40DD-AFC4-6F175D3DCCD1}">
              <a14:hiddenFill xmlns:a14="http://schemas.microsoft.com/office/drawing/2010/main">
                <a:solidFill>
                  <a:srgbClr val="FFFFFF"/>
                </a:solidFill>
              </a14:hiddenFill>
            </a:ext>
          </a:extLst>
        </p:spPr>
      </p:pic>
      <p:sp>
        <p:nvSpPr>
          <p:cNvPr id="2054" name="Content Placeholder 2053">
            <a:extLst>
              <a:ext uri="{FF2B5EF4-FFF2-40B4-BE49-F238E27FC236}">
                <a16:creationId xmlns:a16="http://schemas.microsoft.com/office/drawing/2014/main" id="{E4260368-CCB3-4408-D317-85CE9F180A7D}"/>
              </a:ext>
            </a:extLst>
          </p:cNvPr>
          <p:cNvSpPr>
            <a:spLocks noGrp="1"/>
          </p:cNvSpPr>
          <p:nvPr>
            <p:ph idx="1"/>
          </p:nvPr>
        </p:nvSpPr>
        <p:spPr>
          <a:xfrm>
            <a:off x="6392583" y="2645922"/>
            <a:ext cx="4434721" cy="3710427"/>
          </a:xfrm>
        </p:spPr>
        <p:txBody>
          <a:bodyPr anchor="t">
            <a:normAutofit/>
          </a:bodyPr>
          <a:lstStyle/>
          <a:p>
            <a:r>
              <a:rPr lang="en-US" sz="1800" dirty="0"/>
              <a:t>Training enables support workers to carry out the job to the best of their ability. </a:t>
            </a:r>
          </a:p>
          <a:p>
            <a:endParaRPr lang="en-US" sz="1800" dirty="0"/>
          </a:p>
          <a:p>
            <a:r>
              <a:rPr lang="en-US" sz="1800" dirty="0"/>
              <a:t>Induction training and on-the job training has benefits but also raises concerns.</a:t>
            </a:r>
          </a:p>
          <a:p>
            <a:endParaRPr lang="en-US" sz="1800" dirty="0"/>
          </a:p>
          <a:p>
            <a:r>
              <a:rPr lang="en-GB" sz="1800" noProof="0" dirty="0"/>
              <a:t>Individualised</a:t>
            </a:r>
            <a:endParaRPr lang="en-US" sz="1800" dirty="0"/>
          </a:p>
          <a:p>
            <a:endParaRPr lang="en-US" sz="1800" dirty="0"/>
          </a:p>
          <a:p>
            <a:r>
              <a:rPr lang="en-US" sz="1800" dirty="0" err="1"/>
              <a:t>Generalised</a:t>
            </a:r>
            <a:endParaRPr lang="en-US" sz="1800" dirty="0"/>
          </a:p>
          <a:p>
            <a:pPr marL="0" indent="0">
              <a:buNone/>
            </a:pPr>
            <a:endParaRPr lang="en-US" sz="1800" dirty="0"/>
          </a:p>
          <a:p>
            <a:pPr marL="0" indent="0">
              <a:buNone/>
            </a:pPr>
            <a:endParaRPr lang="en-US" sz="1800" dirty="0"/>
          </a:p>
          <a:p>
            <a:endParaRPr lang="en-US" sz="1800" dirty="0"/>
          </a:p>
        </p:txBody>
      </p:sp>
      <p:cxnSp>
        <p:nvCxnSpPr>
          <p:cNvPr id="2076" name="!!Straight Connector">
            <a:extLst>
              <a:ext uri="{FF2B5EF4-FFF2-40B4-BE49-F238E27FC236}">
                <a16:creationId xmlns:a16="http://schemas.microsoft.com/office/drawing/2014/main" id="{C49DA8F6-BCC1-4447-B54C-57856834B94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586162" y="3619272"/>
            <a:ext cx="0" cy="3238728"/>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414941687"/>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092" name="Rectangle 3091">
            <a:extLst>
              <a:ext uri="{FF2B5EF4-FFF2-40B4-BE49-F238E27FC236}">
                <a16:creationId xmlns:a16="http://schemas.microsoft.com/office/drawing/2014/main" id="{327D73B4-9F5C-4A64-A179-51B9500CB8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3D778D78-ADE8-44D6-1616-507C859301D0}"/>
              </a:ext>
            </a:extLst>
          </p:cNvPr>
          <p:cNvSpPr>
            <a:spLocks noGrp="1"/>
          </p:cNvSpPr>
          <p:nvPr>
            <p:ph type="title"/>
          </p:nvPr>
        </p:nvSpPr>
        <p:spPr>
          <a:xfrm>
            <a:off x="4865920" y="-123236"/>
            <a:ext cx="6820662" cy="2052522"/>
          </a:xfrm>
        </p:spPr>
        <p:txBody>
          <a:bodyPr vert="horz" lIns="91440" tIns="45720" rIns="91440" bIns="45720" rtlCol="0" anchor="b">
            <a:normAutofit/>
          </a:bodyPr>
          <a:lstStyle/>
          <a:p>
            <a:r>
              <a:rPr lang="en-US" sz="3400" b="1" i="0" kern="1200" cap="all" baseline="0" dirty="0">
                <a:solidFill>
                  <a:schemeClr val="tx1"/>
                </a:solidFill>
                <a:latin typeface="+mj-lt"/>
                <a:ea typeface="+mj-ea"/>
                <a:cs typeface="+mj-cs"/>
              </a:rPr>
              <a:t>Impact of Relationships </a:t>
            </a:r>
            <a:br>
              <a:rPr lang="en-US" sz="3400" b="1" i="0" kern="1200" cap="all" baseline="0" dirty="0">
                <a:solidFill>
                  <a:schemeClr val="tx1"/>
                </a:solidFill>
                <a:latin typeface="+mj-lt"/>
                <a:ea typeface="+mj-ea"/>
                <a:cs typeface="+mj-cs"/>
              </a:rPr>
            </a:br>
            <a:br>
              <a:rPr lang="en-US" sz="3400" b="1" i="0" kern="1200" cap="all" baseline="0" dirty="0">
                <a:solidFill>
                  <a:schemeClr val="tx1"/>
                </a:solidFill>
                <a:latin typeface="+mj-lt"/>
                <a:ea typeface="+mj-ea"/>
                <a:cs typeface="+mj-cs"/>
              </a:rPr>
            </a:br>
            <a:endParaRPr lang="en-US" sz="3400" b="1" i="0" kern="1200" cap="all" baseline="0" dirty="0">
              <a:solidFill>
                <a:schemeClr val="tx1"/>
              </a:solidFill>
              <a:latin typeface="+mj-lt"/>
              <a:ea typeface="+mj-ea"/>
              <a:cs typeface="+mj-cs"/>
            </a:endParaRPr>
          </a:p>
        </p:txBody>
      </p:sp>
      <p:sp>
        <p:nvSpPr>
          <p:cNvPr id="3094" name="Oval 3093">
            <a:extLst>
              <a:ext uri="{FF2B5EF4-FFF2-40B4-BE49-F238E27FC236}">
                <a16:creationId xmlns:a16="http://schemas.microsoft.com/office/drawing/2014/main" id="{C1F06963-6374-4B48-844F-071A9BAAAE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22965" y="554152"/>
            <a:ext cx="5742189" cy="5742189"/>
          </a:xfrm>
          <a:prstGeom prst="ellipse">
            <a:avLst/>
          </a:prstGeom>
          <a:gradFill flip="none" rotWithShape="1">
            <a:gsLst>
              <a:gs pos="100000">
                <a:schemeClr val="accent4"/>
              </a:gs>
              <a:gs pos="0">
                <a:schemeClr val="accent2"/>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pic>
        <p:nvPicPr>
          <p:cNvPr id="3074" name="Picture 2" descr="A group of people standing together&#10;&#10;AI-generated content may be incorrect.">
            <a:extLst>
              <a:ext uri="{FF2B5EF4-FFF2-40B4-BE49-F238E27FC236}">
                <a16:creationId xmlns:a16="http://schemas.microsoft.com/office/drawing/2014/main" id="{21CB52D7-C6F4-4A92-97BE-A6C23B90627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l="20305" r="17695"/>
          <a:stretch/>
        </p:blipFill>
        <p:spPr bwMode="auto">
          <a:xfrm>
            <a:off x="505418" y="554151"/>
            <a:ext cx="5742189" cy="5742189"/>
          </a:xfrm>
          <a:custGeom>
            <a:avLst/>
            <a:gdLst/>
            <a:ahLst/>
            <a:cxnLst/>
            <a:rect l="l" t="t" r="r" b="b"/>
            <a:pathLst>
              <a:path w="1838528" h="1838528">
                <a:moveTo>
                  <a:pt x="919264" y="0"/>
                </a:moveTo>
                <a:cubicBezTo>
                  <a:pt x="1426959" y="0"/>
                  <a:pt x="1838528" y="411569"/>
                  <a:pt x="1838528" y="919264"/>
                </a:cubicBezTo>
                <a:cubicBezTo>
                  <a:pt x="1838528" y="1426959"/>
                  <a:pt x="1426959" y="1838528"/>
                  <a:pt x="919264" y="1838528"/>
                </a:cubicBezTo>
                <a:cubicBezTo>
                  <a:pt x="411569" y="1838528"/>
                  <a:pt x="0" y="1426959"/>
                  <a:pt x="0" y="919264"/>
                </a:cubicBezTo>
                <a:cubicBezTo>
                  <a:pt x="0" y="411569"/>
                  <a:pt x="411569" y="0"/>
                  <a:pt x="919264" y="0"/>
                </a:cubicBezTo>
                <a:close/>
              </a:path>
            </a:pathLst>
          </a:custGeom>
          <a:noFill/>
          <a:extLst>
            <a:ext uri="{909E8E84-426E-40DD-AFC4-6F175D3DCCD1}">
              <a14:hiddenFill xmlns:a14="http://schemas.microsoft.com/office/drawing/2010/main">
                <a:solidFill>
                  <a:srgbClr val="FFFFFF"/>
                </a:solidFill>
              </a14:hiddenFill>
            </a:ext>
          </a:extLst>
        </p:spPr>
      </p:pic>
      <p:sp>
        <p:nvSpPr>
          <p:cNvPr id="3096" name="!!plus graphic">
            <a:extLst>
              <a:ext uri="{FF2B5EF4-FFF2-40B4-BE49-F238E27FC236}">
                <a16:creationId xmlns:a16="http://schemas.microsoft.com/office/drawing/2014/main" id="{6CB927A4-E432-4310-9CD5-E89FF50631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04956" y="703679"/>
            <a:ext cx="171515" cy="171515"/>
          </a:xfrm>
          <a:custGeom>
            <a:avLst/>
            <a:gdLst>
              <a:gd name="connsiteX0" fmla="*/ 159874 w 171515"/>
              <a:gd name="connsiteY0" fmla="*/ 74116 h 171515"/>
              <a:gd name="connsiteX1" fmla="*/ 97399 w 171515"/>
              <a:gd name="connsiteY1" fmla="*/ 74116 h 171515"/>
              <a:gd name="connsiteX2" fmla="*/ 97399 w 171515"/>
              <a:gd name="connsiteY2" fmla="*/ 11641 h 171515"/>
              <a:gd name="connsiteX3" fmla="*/ 85758 w 171515"/>
              <a:gd name="connsiteY3" fmla="*/ 0 h 171515"/>
              <a:gd name="connsiteX4" fmla="*/ 74116 w 171515"/>
              <a:gd name="connsiteY4" fmla="*/ 11641 h 171515"/>
              <a:gd name="connsiteX5" fmla="*/ 74116 w 171515"/>
              <a:gd name="connsiteY5" fmla="*/ 74116 h 171515"/>
              <a:gd name="connsiteX6" fmla="*/ 11641 w 171515"/>
              <a:gd name="connsiteY6" fmla="*/ 74116 h 171515"/>
              <a:gd name="connsiteX7" fmla="*/ 0 w 171515"/>
              <a:gd name="connsiteY7" fmla="*/ 85758 h 171515"/>
              <a:gd name="connsiteX8" fmla="*/ 11641 w 171515"/>
              <a:gd name="connsiteY8" fmla="*/ 97399 h 171515"/>
              <a:gd name="connsiteX9" fmla="*/ 74116 w 171515"/>
              <a:gd name="connsiteY9" fmla="*/ 97399 h 171515"/>
              <a:gd name="connsiteX10" fmla="*/ 74116 w 171515"/>
              <a:gd name="connsiteY10" fmla="*/ 159874 h 171515"/>
              <a:gd name="connsiteX11" fmla="*/ 85758 w 171515"/>
              <a:gd name="connsiteY11" fmla="*/ 171515 h 171515"/>
              <a:gd name="connsiteX12" fmla="*/ 97399 w 171515"/>
              <a:gd name="connsiteY12" fmla="*/ 159874 h 171515"/>
              <a:gd name="connsiteX13" fmla="*/ 97399 w 171515"/>
              <a:gd name="connsiteY13" fmla="*/ 97399 h 171515"/>
              <a:gd name="connsiteX14" fmla="*/ 159874 w 171515"/>
              <a:gd name="connsiteY14" fmla="*/ 97399 h 171515"/>
              <a:gd name="connsiteX15" fmla="*/ 171515 w 171515"/>
              <a:gd name="connsiteY15" fmla="*/ 85758 h 171515"/>
              <a:gd name="connsiteX16" fmla="*/ 159874 w 171515"/>
              <a:gd name="connsiteY16" fmla="*/ 74116 h 1715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71515" h="171515">
                <a:moveTo>
                  <a:pt x="159874" y="74116"/>
                </a:moveTo>
                <a:lnTo>
                  <a:pt x="97399" y="74116"/>
                </a:lnTo>
                <a:lnTo>
                  <a:pt x="97399" y="11641"/>
                </a:lnTo>
                <a:cubicBezTo>
                  <a:pt x="97399" y="5212"/>
                  <a:pt x="92187" y="0"/>
                  <a:pt x="85758" y="0"/>
                </a:cubicBezTo>
                <a:cubicBezTo>
                  <a:pt x="79328" y="0"/>
                  <a:pt x="74116" y="5212"/>
                  <a:pt x="74116" y="11641"/>
                </a:cubicBezTo>
                <a:lnTo>
                  <a:pt x="74116" y="74116"/>
                </a:lnTo>
                <a:lnTo>
                  <a:pt x="11641" y="74116"/>
                </a:lnTo>
                <a:cubicBezTo>
                  <a:pt x="5212" y="74116"/>
                  <a:pt x="0" y="79328"/>
                  <a:pt x="0" y="85758"/>
                </a:cubicBezTo>
                <a:cubicBezTo>
                  <a:pt x="0" y="92187"/>
                  <a:pt x="5212" y="97399"/>
                  <a:pt x="11641" y="97399"/>
                </a:cubicBezTo>
                <a:lnTo>
                  <a:pt x="74116" y="97399"/>
                </a:lnTo>
                <a:lnTo>
                  <a:pt x="74116" y="159874"/>
                </a:lnTo>
                <a:cubicBezTo>
                  <a:pt x="74116" y="166303"/>
                  <a:pt x="79328" y="171515"/>
                  <a:pt x="85758" y="171515"/>
                </a:cubicBezTo>
                <a:cubicBezTo>
                  <a:pt x="92187" y="171515"/>
                  <a:pt x="97399" y="166303"/>
                  <a:pt x="97399" y="159874"/>
                </a:cubicBezTo>
                <a:lnTo>
                  <a:pt x="97399" y="97399"/>
                </a:lnTo>
                <a:lnTo>
                  <a:pt x="159874" y="97399"/>
                </a:lnTo>
                <a:cubicBezTo>
                  <a:pt x="166303" y="97399"/>
                  <a:pt x="171515" y="92187"/>
                  <a:pt x="171515" y="85758"/>
                </a:cubicBezTo>
                <a:cubicBezTo>
                  <a:pt x="171515" y="79328"/>
                  <a:pt x="166303" y="74116"/>
                  <a:pt x="159874" y="74116"/>
                </a:cubicBezTo>
                <a:close/>
              </a:path>
            </a:pathLst>
          </a:custGeom>
          <a:solidFill>
            <a:schemeClr val="accent2"/>
          </a:solidFill>
          <a:ln w="776" cap="flat">
            <a:noFill/>
            <a:prstDash val="solid"/>
            <a:miter/>
          </a:ln>
        </p:spPr>
        <p:txBody>
          <a:bodyPr rtlCol="0" anchor="ctr"/>
          <a:lstStyle/>
          <a:p>
            <a:endParaRPr lang="en-US"/>
          </a:p>
        </p:txBody>
      </p:sp>
      <p:sp>
        <p:nvSpPr>
          <p:cNvPr id="3098" name="!!circle graphic">
            <a:extLst>
              <a:ext uri="{FF2B5EF4-FFF2-40B4-BE49-F238E27FC236}">
                <a16:creationId xmlns:a16="http://schemas.microsoft.com/office/drawing/2014/main" id="{1453BF6C-B012-48B7-B4E8-6D7AC7C27D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2753" y="1562696"/>
            <a:ext cx="157545" cy="157545"/>
          </a:xfrm>
          <a:custGeom>
            <a:avLst/>
            <a:gdLst>
              <a:gd name="connsiteX0" fmla="*/ 78773 w 157545"/>
              <a:gd name="connsiteY0" fmla="*/ 23283 h 157545"/>
              <a:gd name="connsiteX1" fmla="*/ 134262 w 157545"/>
              <a:gd name="connsiteY1" fmla="*/ 78773 h 157545"/>
              <a:gd name="connsiteX2" fmla="*/ 78773 w 157545"/>
              <a:gd name="connsiteY2" fmla="*/ 134262 h 157545"/>
              <a:gd name="connsiteX3" fmla="*/ 23283 w 157545"/>
              <a:gd name="connsiteY3" fmla="*/ 78773 h 157545"/>
              <a:gd name="connsiteX4" fmla="*/ 78773 w 157545"/>
              <a:gd name="connsiteY4" fmla="*/ 23283 h 157545"/>
              <a:gd name="connsiteX5" fmla="*/ 78773 w 157545"/>
              <a:gd name="connsiteY5" fmla="*/ 0 h 157545"/>
              <a:gd name="connsiteX6" fmla="*/ 0 w 157545"/>
              <a:gd name="connsiteY6" fmla="*/ 78773 h 157545"/>
              <a:gd name="connsiteX7" fmla="*/ 78773 w 157545"/>
              <a:gd name="connsiteY7" fmla="*/ 157545 h 157545"/>
              <a:gd name="connsiteX8" fmla="*/ 157545 w 157545"/>
              <a:gd name="connsiteY8" fmla="*/ 78773 h 157545"/>
              <a:gd name="connsiteX9" fmla="*/ 78773 w 157545"/>
              <a:gd name="connsiteY9" fmla="*/ 0 h 1575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57545" h="157545">
                <a:moveTo>
                  <a:pt x="78773" y="23283"/>
                </a:moveTo>
                <a:cubicBezTo>
                  <a:pt x="109419" y="23283"/>
                  <a:pt x="134262" y="48126"/>
                  <a:pt x="134262" y="78773"/>
                </a:cubicBezTo>
                <a:cubicBezTo>
                  <a:pt x="134262" y="109419"/>
                  <a:pt x="109419" y="134262"/>
                  <a:pt x="78773" y="134262"/>
                </a:cubicBezTo>
                <a:cubicBezTo>
                  <a:pt x="48126" y="134262"/>
                  <a:pt x="23283" y="109419"/>
                  <a:pt x="23283" y="78773"/>
                </a:cubicBezTo>
                <a:cubicBezTo>
                  <a:pt x="23312" y="48139"/>
                  <a:pt x="48139" y="23312"/>
                  <a:pt x="78773" y="23283"/>
                </a:cubicBezTo>
                <a:moveTo>
                  <a:pt x="78773" y="0"/>
                </a:moveTo>
                <a:cubicBezTo>
                  <a:pt x="35268" y="0"/>
                  <a:pt x="0" y="35268"/>
                  <a:pt x="0" y="78773"/>
                </a:cubicBezTo>
                <a:cubicBezTo>
                  <a:pt x="0" y="122277"/>
                  <a:pt x="35268" y="157545"/>
                  <a:pt x="78773" y="157545"/>
                </a:cubicBezTo>
                <a:cubicBezTo>
                  <a:pt x="122277" y="157545"/>
                  <a:pt x="157545" y="122277"/>
                  <a:pt x="157545" y="78773"/>
                </a:cubicBezTo>
                <a:cubicBezTo>
                  <a:pt x="157545" y="35268"/>
                  <a:pt x="122277" y="0"/>
                  <a:pt x="78773" y="0"/>
                </a:cubicBezTo>
                <a:close/>
              </a:path>
            </a:pathLst>
          </a:custGeom>
          <a:solidFill>
            <a:schemeClr val="accent2"/>
          </a:solidFill>
          <a:ln w="751" cap="flat">
            <a:noFill/>
            <a:prstDash val="solid"/>
            <a:miter/>
          </a:ln>
        </p:spPr>
        <p:txBody>
          <a:bodyPr rtlCol="0" anchor="ctr"/>
          <a:lstStyle/>
          <a:p>
            <a:endParaRPr lang="en-US"/>
          </a:p>
        </p:txBody>
      </p:sp>
      <p:sp>
        <p:nvSpPr>
          <p:cNvPr id="5" name="TextBox 4">
            <a:extLst>
              <a:ext uri="{FF2B5EF4-FFF2-40B4-BE49-F238E27FC236}">
                <a16:creationId xmlns:a16="http://schemas.microsoft.com/office/drawing/2014/main" id="{79A6EF08-BD45-448B-A056-D5DC27B6A940}"/>
              </a:ext>
            </a:extLst>
          </p:cNvPr>
          <p:cNvSpPr txBox="1"/>
          <p:nvPr/>
        </p:nvSpPr>
        <p:spPr>
          <a:xfrm>
            <a:off x="6247607" y="2206362"/>
            <a:ext cx="5438975" cy="2913872"/>
          </a:xfrm>
          <a:prstGeom prst="rect">
            <a:avLst/>
          </a:prstGeom>
        </p:spPr>
        <p:txBody>
          <a:bodyPr vert="horz" lIns="91440" tIns="45720" rIns="91440" bIns="45720" rtlCol="0" anchor="t">
            <a:normAutofit/>
          </a:bodyPr>
          <a:lstStyle/>
          <a:p>
            <a:pPr indent="-228600">
              <a:lnSpc>
                <a:spcPct val="90000"/>
              </a:lnSpc>
              <a:spcAft>
                <a:spcPts val="600"/>
              </a:spcAft>
              <a:buFont typeface="Arial" panose="020B0604020202020204" pitchFamily="34" charset="0"/>
              <a:buChar char="•"/>
            </a:pPr>
            <a:r>
              <a:rPr lang="en-US" b="1" dirty="0"/>
              <a:t>Relationship with people being supported</a:t>
            </a:r>
          </a:p>
          <a:p>
            <a:pPr indent="-228600">
              <a:lnSpc>
                <a:spcPct val="90000"/>
              </a:lnSpc>
              <a:spcAft>
                <a:spcPts val="600"/>
              </a:spcAft>
              <a:buFont typeface="Arial" panose="020B0604020202020204" pitchFamily="34" charset="0"/>
              <a:buChar char="•"/>
            </a:pPr>
            <a:endParaRPr lang="en-US" b="1" dirty="0"/>
          </a:p>
          <a:p>
            <a:pPr indent="-228600">
              <a:lnSpc>
                <a:spcPct val="90000"/>
              </a:lnSpc>
              <a:spcAft>
                <a:spcPts val="600"/>
              </a:spcAft>
              <a:buFont typeface="Arial" panose="020B0604020202020204" pitchFamily="34" charset="0"/>
              <a:buChar char="•"/>
            </a:pPr>
            <a:r>
              <a:rPr lang="en-US" b="1" dirty="0"/>
              <a:t>Relationships with staff</a:t>
            </a:r>
          </a:p>
          <a:p>
            <a:pPr indent="-228600">
              <a:lnSpc>
                <a:spcPct val="90000"/>
              </a:lnSpc>
              <a:spcAft>
                <a:spcPts val="600"/>
              </a:spcAft>
              <a:buFont typeface="Arial" panose="020B0604020202020204" pitchFamily="34" charset="0"/>
              <a:buChar char="•"/>
            </a:pPr>
            <a:endParaRPr lang="en-US" b="1" dirty="0"/>
          </a:p>
          <a:p>
            <a:pPr indent="-228600">
              <a:lnSpc>
                <a:spcPct val="90000"/>
              </a:lnSpc>
              <a:spcAft>
                <a:spcPts val="600"/>
              </a:spcAft>
              <a:buFont typeface="Arial" panose="020B0604020202020204" pitchFamily="34" charset="0"/>
              <a:buChar char="•"/>
            </a:pPr>
            <a:r>
              <a:rPr lang="en-US" b="1" dirty="0"/>
              <a:t>Relationships with management </a:t>
            </a:r>
            <a:endParaRPr lang="en-US" dirty="0"/>
          </a:p>
          <a:p>
            <a:pPr>
              <a:lnSpc>
                <a:spcPct val="90000"/>
              </a:lnSpc>
              <a:spcAft>
                <a:spcPts val="600"/>
              </a:spcAft>
            </a:pPr>
            <a:endParaRPr lang="en-US" dirty="0"/>
          </a:p>
        </p:txBody>
      </p:sp>
      <p:sp>
        <p:nvSpPr>
          <p:cNvPr id="3100" name="!!dot graphic">
            <a:extLst>
              <a:ext uri="{FF2B5EF4-FFF2-40B4-BE49-F238E27FC236}">
                <a16:creationId xmlns:a16="http://schemas.microsoft.com/office/drawing/2014/main" id="{E3020543-B24B-4EC4-8FFC-8DD88EEA91A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454149" y="5775082"/>
            <a:ext cx="112426" cy="112426"/>
          </a:xfrm>
          <a:custGeom>
            <a:avLst/>
            <a:gdLst>
              <a:gd name="connsiteX0" fmla="*/ 112426 w 112426"/>
              <a:gd name="connsiteY0" fmla="*/ 56213 h 112426"/>
              <a:gd name="connsiteX1" fmla="*/ 56213 w 112426"/>
              <a:gd name="connsiteY1" fmla="*/ 112426 h 112426"/>
              <a:gd name="connsiteX2" fmla="*/ 0 w 112426"/>
              <a:gd name="connsiteY2" fmla="*/ 56213 h 112426"/>
              <a:gd name="connsiteX3" fmla="*/ 56213 w 112426"/>
              <a:gd name="connsiteY3" fmla="*/ 0 h 112426"/>
              <a:gd name="connsiteX4" fmla="*/ 112426 w 112426"/>
              <a:gd name="connsiteY4" fmla="*/ 56213 h 1124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2426" h="112426">
                <a:moveTo>
                  <a:pt x="112426" y="56213"/>
                </a:moveTo>
                <a:cubicBezTo>
                  <a:pt x="112426" y="87259"/>
                  <a:pt x="87259" y="112426"/>
                  <a:pt x="56213" y="112426"/>
                </a:cubicBezTo>
                <a:cubicBezTo>
                  <a:pt x="25167" y="112426"/>
                  <a:pt x="0" y="87259"/>
                  <a:pt x="0" y="56213"/>
                </a:cubicBezTo>
                <a:cubicBezTo>
                  <a:pt x="0" y="25167"/>
                  <a:pt x="25167" y="0"/>
                  <a:pt x="56213" y="0"/>
                </a:cubicBezTo>
                <a:cubicBezTo>
                  <a:pt x="87259" y="0"/>
                  <a:pt x="112426" y="25167"/>
                  <a:pt x="112426" y="56213"/>
                </a:cubicBezTo>
                <a:close/>
              </a:path>
            </a:pathLst>
          </a:custGeom>
          <a:solidFill>
            <a:schemeClr val="accent2"/>
          </a:solidFill>
          <a:ln w="516" cap="flat">
            <a:noFill/>
            <a:prstDash val="solid"/>
            <a:miter/>
          </a:ln>
        </p:spPr>
        <p:txBody>
          <a:bodyPr rtlCol="0" anchor="ctr"/>
          <a:lstStyle/>
          <a:p>
            <a:endParaRPr lang="en-US"/>
          </a:p>
        </p:txBody>
      </p:sp>
      <p:cxnSp>
        <p:nvCxnSpPr>
          <p:cNvPr id="3102" name="!!Straight Connector">
            <a:extLst>
              <a:ext uri="{FF2B5EF4-FFF2-40B4-BE49-F238E27FC236}">
                <a16:creationId xmlns:a16="http://schemas.microsoft.com/office/drawing/2014/main" id="{C49DA8F6-BCC1-4447-B54C-57856834B94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586162" y="3619272"/>
            <a:ext cx="0" cy="3238728"/>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609663812"/>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116" name="Rectangle 4115">
            <a:extLst>
              <a:ext uri="{FF2B5EF4-FFF2-40B4-BE49-F238E27FC236}">
                <a16:creationId xmlns:a16="http://schemas.microsoft.com/office/drawing/2014/main" id="{8D1AA55E-40D5-461B-A5A8-4AE8AAB71B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A71B0059-3D34-AAEA-92CE-26DB05DEF901}"/>
              </a:ext>
            </a:extLst>
          </p:cNvPr>
          <p:cNvSpPr>
            <a:spLocks noGrp="1"/>
          </p:cNvSpPr>
          <p:nvPr>
            <p:ph type="title"/>
          </p:nvPr>
        </p:nvSpPr>
        <p:spPr>
          <a:xfrm>
            <a:off x="803776" y="1336390"/>
            <a:ext cx="6190412" cy="1182927"/>
          </a:xfrm>
        </p:spPr>
        <p:txBody>
          <a:bodyPr anchor="b">
            <a:normAutofit/>
          </a:bodyPr>
          <a:lstStyle/>
          <a:p>
            <a:r>
              <a:rPr lang="en-GB" sz="3800"/>
              <a:t>Intense Emotions, Mental &amp; Physical Engagement</a:t>
            </a:r>
          </a:p>
        </p:txBody>
      </p:sp>
      <p:cxnSp>
        <p:nvCxnSpPr>
          <p:cNvPr id="4118" name="!!Straight Connector">
            <a:extLst>
              <a:ext uri="{FF2B5EF4-FFF2-40B4-BE49-F238E27FC236}">
                <a16:creationId xmlns:a16="http://schemas.microsoft.com/office/drawing/2014/main" id="{7EB498BD-8089-4626-91EA-4978EBEF535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806470"/>
            <a:ext cx="7903723" cy="0"/>
          </a:xfrm>
          <a:prstGeom prst="line">
            <a:avLst/>
          </a:prstGeom>
          <a:ln w="25400" cap="sq">
            <a:gradFill flip="none" rotWithShape="1">
              <a:gsLst>
                <a:gs pos="0">
                  <a:schemeClr val="accent2"/>
                </a:gs>
                <a:gs pos="100000">
                  <a:schemeClr val="accent4"/>
                </a:gs>
              </a:gsLst>
              <a:lin ang="10800000" scaled="1"/>
              <a:tileRect/>
            </a:gradFill>
            <a:bevel/>
          </a:ln>
        </p:spPr>
        <p:style>
          <a:lnRef idx="1">
            <a:schemeClr val="accent1"/>
          </a:lnRef>
          <a:fillRef idx="0">
            <a:schemeClr val="accent1"/>
          </a:fillRef>
          <a:effectRef idx="0">
            <a:schemeClr val="accent1"/>
          </a:effectRef>
          <a:fontRef idx="minor">
            <a:schemeClr val="tx1"/>
          </a:fontRef>
        </p:style>
      </p:cxnSp>
      <p:sp>
        <p:nvSpPr>
          <p:cNvPr id="4102" name="Content Placeholder 4101">
            <a:extLst>
              <a:ext uri="{FF2B5EF4-FFF2-40B4-BE49-F238E27FC236}">
                <a16:creationId xmlns:a16="http://schemas.microsoft.com/office/drawing/2014/main" id="{97B15DED-9CBC-47C5-A6B6-0B06C9E4513D}"/>
              </a:ext>
            </a:extLst>
          </p:cNvPr>
          <p:cNvSpPr>
            <a:spLocks noGrp="1"/>
          </p:cNvSpPr>
          <p:nvPr>
            <p:ph idx="1"/>
          </p:nvPr>
        </p:nvSpPr>
        <p:spPr>
          <a:xfrm>
            <a:off x="803776" y="2829330"/>
            <a:ext cx="6190412" cy="3344459"/>
          </a:xfrm>
        </p:spPr>
        <p:txBody>
          <a:bodyPr anchor="t">
            <a:normAutofit/>
          </a:bodyPr>
          <a:lstStyle/>
          <a:p>
            <a:r>
              <a:rPr lang="en-US" sz="1800" dirty="0"/>
              <a:t>Physically and emotionally demanding </a:t>
            </a:r>
          </a:p>
          <a:p>
            <a:endParaRPr lang="en-US" sz="1800" dirty="0"/>
          </a:p>
          <a:p>
            <a:r>
              <a:rPr lang="en-US" sz="1800" dirty="0"/>
              <a:t>Scared, Frustrated, Fight, Flight, Freeze</a:t>
            </a:r>
          </a:p>
          <a:p>
            <a:r>
              <a:rPr lang="en-US" sz="1800" dirty="0"/>
              <a:t>Fulfilling, Feeling Valued,</a:t>
            </a:r>
          </a:p>
          <a:p>
            <a:endParaRPr lang="en-US" sz="1800" dirty="0"/>
          </a:p>
          <a:p>
            <a:r>
              <a:rPr lang="en-US" sz="1800" dirty="0"/>
              <a:t>Staff Burnout</a:t>
            </a:r>
          </a:p>
          <a:p>
            <a:endParaRPr lang="en-US" sz="1800" dirty="0"/>
          </a:p>
          <a:p>
            <a:r>
              <a:rPr lang="en-US" sz="1800" dirty="0"/>
              <a:t>Quality of Life</a:t>
            </a:r>
          </a:p>
          <a:p>
            <a:endParaRPr lang="en-US" sz="1800" dirty="0"/>
          </a:p>
        </p:txBody>
      </p:sp>
      <p:pic>
        <p:nvPicPr>
          <p:cNvPr id="4098" name="Picture 2" descr="Image">
            <a:extLst>
              <a:ext uri="{FF2B5EF4-FFF2-40B4-BE49-F238E27FC236}">
                <a16:creationId xmlns:a16="http://schemas.microsoft.com/office/drawing/2014/main" id="{C2150F9B-A2E5-FF28-0398-61D200758E0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l="19120" r="19380" b="-1"/>
          <a:stretch/>
        </p:blipFill>
        <p:spPr bwMode="auto">
          <a:xfrm>
            <a:off x="7451965" y="1665519"/>
            <a:ext cx="4267645" cy="4267645"/>
          </a:xfrm>
          <a:custGeom>
            <a:avLst/>
            <a:gdLst/>
            <a:ahLst/>
            <a:cxnLst/>
            <a:rect l="l" t="t" r="r" b="b"/>
            <a:pathLst>
              <a:path w="2457864" h="2457864">
                <a:moveTo>
                  <a:pt x="1228932" y="0"/>
                </a:moveTo>
                <a:cubicBezTo>
                  <a:pt x="1907652" y="0"/>
                  <a:pt x="2457864" y="550212"/>
                  <a:pt x="2457864" y="1228932"/>
                </a:cubicBezTo>
                <a:cubicBezTo>
                  <a:pt x="2457864" y="1907652"/>
                  <a:pt x="1907652" y="2457864"/>
                  <a:pt x="1228932" y="2457864"/>
                </a:cubicBezTo>
                <a:cubicBezTo>
                  <a:pt x="550212" y="2457864"/>
                  <a:pt x="0" y="1907652"/>
                  <a:pt x="0" y="1228932"/>
                </a:cubicBezTo>
                <a:cubicBezTo>
                  <a:pt x="0" y="550212"/>
                  <a:pt x="550212" y="0"/>
                  <a:pt x="1228932" y="0"/>
                </a:cubicBezTo>
                <a:close/>
              </a:path>
            </a:pathLst>
          </a:custGeom>
          <a:noFill/>
          <a:extLst>
            <a:ext uri="{909E8E84-426E-40DD-AFC4-6F175D3DCCD1}">
              <a14:hiddenFill xmlns:a14="http://schemas.microsoft.com/office/drawing/2010/main">
                <a:solidFill>
                  <a:srgbClr val="FFFFFF"/>
                </a:solidFill>
              </a14:hiddenFill>
            </a:ext>
          </a:extLst>
        </p:spPr>
      </p:pic>
      <p:sp>
        <p:nvSpPr>
          <p:cNvPr id="4120" name="!!plus graphic">
            <a:extLst>
              <a:ext uri="{FF2B5EF4-FFF2-40B4-BE49-F238E27FC236}">
                <a16:creationId xmlns:a16="http://schemas.microsoft.com/office/drawing/2014/main" id="{6CB927A4-E432-4310-9CD5-E89FF50631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969280" y="1780012"/>
            <a:ext cx="139039" cy="139039"/>
          </a:xfrm>
          <a:custGeom>
            <a:avLst/>
            <a:gdLst>
              <a:gd name="connsiteX0" fmla="*/ 129602 w 139039"/>
              <a:gd name="connsiteY0" fmla="*/ 60082 h 139039"/>
              <a:gd name="connsiteX1" fmla="*/ 78957 w 139039"/>
              <a:gd name="connsiteY1" fmla="*/ 60082 h 139039"/>
              <a:gd name="connsiteX2" fmla="*/ 78957 w 139039"/>
              <a:gd name="connsiteY2" fmla="*/ 9437 h 139039"/>
              <a:gd name="connsiteX3" fmla="*/ 69520 w 139039"/>
              <a:gd name="connsiteY3" fmla="*/ 0 h 139039"/>
              <a:gd name="connsiteX4" fmla="*/ 60082 w 139039"/>
              <a:gd name="connsiteY4" fmla="*/ 9437 h 139039"/>
              <a:gd name="connsiteX5" fmla="*/ 60082 w 139039"/>
              <a:gd name="connsiteY5" fmla="*/ 60082 h 139039"/>
              <a:gd name="connsiteX6" fmla="*/ 9437 w 139039"/>
              <a:gd name="connsiteY6" fmla="*/ 60082 h 139039"/>
              <a:gd name="connsiteX7" fmla="*/ 0 w 139039"/>
              <a:gd name="connsiteY7" fmla="*/ 69520 h 139039"/>
              <a:gd name="connsiteX8" fmla="*/ 9437 w 139039"/>
              <a:gd name="connsiteY8" fmla="*/ 78957 h 139039"/>
              <a:gd name="connsiteX9" fmla="*/ 60082 w 139039"/>
              <a:gd name="connsiteY9" fmla="*/ 78957 h 139039"/>
              <a:gd name="connsiteX10" fmla="*/ 60082 w 139039"/>
              <a:gd name="connsiteY10" fmla="*/ 129602 h 139039"/>
              <a:gd name="connsiteX11" fmla="*/ 69520 w 139039"/>
              <a:gd name="connsiteY11" fmla="*/ 139039 h 139039"/>
              <a:gd name="connsiteX12" fmla="*/ 78957 w 139039"/>
              <a:gd name="connsiteY12" fmla="*/ 129602 h 139039"/>
              <a:gd name="connsiteX13" fmla="*/ 78957 w 139039"/>
              <a:gd name="connsiteY13" fmla="*/ 78957 h 139039"/>
              <a:gd name="connsiteX14" fmla="*/ 129602 w 139039"/>
              <a:gd name="connsiteY14" fmla="*/ 78957 h 139039"/>
              <a:gd name="connsiteX15" fmla="*/ 139039 w 139039"/>
              <a:gd name="connsiteY15" fmla="*/ 69520 h 139039"/>
              <a:gd name="connsiteX16" fmla="*/ 129602 w 139039"/>
              <a:gd name="connsiteY16" fmla="*/ 60082 h 1390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39039" h="139039">
                <a:moveTo>
                  <a:pt x="129602" y="60082"/>
                </a:moveTo>
                <a:lnTo>
                  <a:pt x="78957" y="60082"/>
                </a:lnTo>
                <a:lnTo>
                  <a:pt x="78957" y="9437"/>
                </a:lnTo>
                <a:cubicBezTo>
                  <a:pt x="78957" y="4225"/>
                  <a:pt x="74731" y="0"/>
                  <a:pt x="69520" y="0"/>
                </a:cubicBezTo>
                <a:cubicBezTo>
                  <a:pt x="64308" y="0"/>
                  <a:pt x="60082" y="4225"/>
                  <a:pt x="60082" y="9437"/>
                </a:cubicBezTo>
                <a:lnTo>
                  <a:pt x="60082" y="60082"/>
                </a:lnTo>
                <a:lnTo>
                  <a:pt x="9437" y="60082"/>
                </a:lnTo>
                <a:cubicBezTo>
                  <a:pt x="4225" y="60082"/>
                  <a:pt x="0" y="64308"/>
                  <a:pt x="0" y="69520"/>
                </a:cubicBezTo>
                <a:cubicBezTo>
                  <a:pt x="0" y="74731"/>
                  <a:pt x="4225" y="78957"/>
                  <a:pt x="9437" y="78957"/>
                </a:cubicBezTo>
                <a:lnTo>
                  <a:pt x="60082" y="78957"/>
                </a:lnTo>
                <a:lnTo>
                  <a:pt x="60082" y="129602"/>
                </a:lnTo>
                <a:cubicBezTo>
                  <a:pt x="60082" y="134814"/>
                  <a:pt x="64308" y="139039"/>
                  <a:pt x="69520" y="139039"/>
                </a:cubicBezTo>
                <a:cubicBezTo>
                  <a:pt x="74731" y="139039"/>
                  <a:pt x="78957" y="134814"/>
                  <a:pt x="78957" y="129602"/>
                </a:cubicBezTo>
                <a:lnTo>
                  <a:pt x="78957" y="78957"/>
                </a:lnTo>
                <a:lnTo>
                  <a:pt x="129602" y="78957"/>
                </a:lnTo>
                <a:cubicBezTo>
                  <a:pt x="134814" y="78957"/>
                  <a:pt x="139039" y="74731"/>
                  <a:pt x="139039" y="69520"/>
                </a:cubicBezTo>
                <a:cubicBezTo>
                  <a:pt x="139039" y="64308"/>
                  <a:pt x="134814" y="60082"/>
                  <a:pt x="129602" y="60082"/>
                </a:cubicBezTo>
                <a:close/>
              </a:path>
            </a:pathLst>
          </a:custGeom>
          <a:solidFill>
            <a:schemeClr val="accent2"/>
          </a:solidFill>
          <a:ln w="603" cap="flat">
            <a:noFill/>
            <a:prstDash val="solid"/>
            <a:miter/>
          </a:ln>
        </p:spPr>
        <p:txBody>
          <a:bodyPr rtlCol="0" anchor="ctr"/>
          <a:lstStyle/>
          <a:p>
            <a:endParaRPr lang="en-US"/>
          </a:p>
        </p:txBody>
      </p:sp>
      <p:sp>
        <p:nvSpPr>
          <p:cNvPr id="4122" name="!!dot graphic">
            <a:extLst>
              <a:ext uri="{FF2B5EF4-FFF2-40B4-BE49-F238E27FC236}">
                <a16:creationId xmlns:a16="http://schemas.microsoft.com/office/drawing/2014/main" id="{E3020543-B24B-4EC4-8FFC-8DD88EEA91A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281590" y="2070656"/>
            <a:ext cx="91138" cy="91138"/>
          </a:xfrm>
          <a:custGeom>
            <a:avLst/>
            <a:gdLst>
              <a:gd name="connsiteX0" fmla="*/ 91138 w 91138"/>
              <a:gd name="connsiteY0" fmla="*/ 45569 h 91138"/>
              <a:gd name="connsiteX1" fmla="*/ 45569 w 91138"/>
              <a:gd name="connsiteY1" fmla="*/ 91138 h 91138"/>
              <a:gd name="connsiteX2" fmla="*/ 0 w 91138"/>
              <a:gd name="connsiteY2" fmla="*/ 45569 h 91138"/>
              <a:gd name="connsiteX3" fmla="*/ 45569 w 91138"/>
              <a:gd name="connsiteY3" fmla="*/ 0 h 91138"/>
              <a:gd name="connsiteX4" fmla="*/ 91138 w 91138"/>
              <a:gd name="connsiteY4" fmla="*/ 45569 h 911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138" h="91138">
                <a:moveTo>
                  <a:pt x="91138" y="45569"/>
                </a:moveTo>
                <a:cubicBezTo>
                  <a:pt x="91138" y="70736"/>
                  <a:pt x="70736" y="91138"/>
                  <a:pt x="45569" y="91138"/>
                </a:cubicBezTo>
                <a:cubicBezTo>
                  <a:pt x="20402" y="91138"/>
                  <a:pt x="0" y="70736"/>
                  <a:pt x="0" y="45569"/>
                </a:cubicBezTo>
                <a:cubicBezTo>
                  <a:pt x="0" y="20402"/>
                  <a:pt x="20402" y="0"/>
                  <a:pt x="45569" y="0"/>
                </a:cubicBezTo>
                <a:cubicBezTo>
                  <a:pt x="70736" y="0"/>
                  <a:pt x="91138" y="20402"/>
                  <a:pt x="91138" y="45569"/>
                </a:cubicBezTo>
                <a:close/>
              </a:path>
            </a:pathLst>
          </a:custGeom>
          <a:solidFill>
            <a:schemeClr val="accent2"/>
          </a:solidFill>
          <a:ln w="422" cap="flat">
            <a:noFill/>
            <a:prstDash val="solid"/>
            <a:miter/>
          </a:ln>
        </p:spPr>
        <p:txBody>
          <a:bodyPr rtlCol="0" anchor="ctr"/>
          <a:lstStyle/>
          <a:p>
            <a:endParaRPr lang="en-US"/>
          </a:p>
        </p:txBody>
      </p:sp>
    </p:spTree>
    <p:extLst>
      <p:ext uri="{BB962C8B-B14F-4D97-AF65-F5344CB8AC3E}">
        <p14:creationId xmlns:p14="http://schemas.microsoft.com/office/powerpoint/2010/main" val="913821355"/>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383F4F3A-DF89-453C-A499-8C259F6A2F1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gradFill flip="none" rotWithShape="1">
            <a:gsLst>
              <a:gs pos="100000">
                <a:schemeClr val="accent4"/>
              </a:gs>
              <a:gs pos="0">
                <a:schemeClr val="accent2"/>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2" name="Title 1">
            <a:extLst>
              <a:ext uri="{FF2B5EF4-FFF2-40B4-BE49-F238E27FC236}">
                <a16:creationId xmlns:a16="http://schemas.microsoft.com/office/drawing/2014/main" id="{BD208F10-C219-8E3D-9540-0B8FB4BE8468}"/>
              </a:ext>
            </a:extLst>
          </p:cNvPr>
          <p:cNvSpPr>
            <a:spLocks noGrp="1"/>
          </p:cNvSpPr>
          <p:nvPr>
            <p:ph type="title"/>
          </p:nvPr>
        </p:nvSpPr>
        <p:spPr>
          <a:xfrm>
            <a:off x="479394" y="1062487"/>
            <a:ext cx="3939688" cy="5583126"/>
          </a:xfrm>
        </p:spPr>
        <p:txBody>
          <a:bodyPr>
            <a:normAutofit/>
          </a:bodyPr>
          <a:lstStyle/>
          <a:p>
            <a:pPr algn="r"/>
            <a:r>
              <a:rPr lang="en-GB" sz="6100">
                <a:solidFill>
                  <a:schemeClr val="bg1"/>
                </a:solidFill>
              </a:rPr>
              <a:t>Limitations</a:t>
            </a:r>
          </a:p>
        </p:txBody>
      </p:sp>
      <p:sp>
        <p:nvSpPr>
          <p:cNvPr id="11" name="Graphic 12">
            <a:extLst>
              <a:ext uri="{FF2B5EF4-FFF2-40B4-BE49-F238E27FC236}">
                <a16:creationId xmlns:a16="http://schemas.microsoft.com/office/drawing/2014/main" id="{58BDB0EE-D238-415B-9ED8-62AA6AB2AA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433111" y="696037"/>
            <a:ext cx="139039" cy="139039"/>
          </a:xfrm>
          <a:custGeom>
            <a:avLst/>
            <a:gdLst>
              <a:gd name="connsiteX0" fmla="*/ 129602 w 139039"/>
              <a:gd name="connsiteY0" fmla="*/ 60082 h 139039"/>
              <a:gd name="connsiteX1" fmla="*/ 78957 w 139039"/>
              <a:gd name="connsiteY1" fmla="*/ 60082 h 139039"/>
              <a:gd name="connsiteX2" fmla="*/ 78957 w 139039"/>
              <a:gd name="connsiteY2" fmla="*/ 9437 h 139039"/>
              <a:gd name="connsiteX3" fmla="*/ 69520 w 139039"/>
              <a:gd name="connsiteY3" fmla="*/ 0 h 139039"/>
              <a:gd name="connsiteX4" fmla="*/ 60082 w 139039"/>
              <a:gd name="connsiteY4" fmla="*/ 9437 h 139039"/>
              <a:gd name="connsiteX5" fmla="*/ 60082 w 139039"/>
              <a:gd name="connsiteY5" fmla="*/ 60082 h 139039"/>
              <a:gd name="connsiteX6" fmla="*/ 9437 w 139039"/>
              <a:gd name="connsiteY6" fmla="*/ 60082 h 139039"/>
              <a:gd name="connsiteX7" fmla="*/ 0 w 139039"/>
              <a:gd name="connsiteY7" fmla="*/ 69520 h 139039"/>
              <a:gd name="connsiteX8" fmla="*/ 9437 w 139039"/>
              <a:gd name="connsiteY8" fmla="*/ 78957 h 139039"/>
              <a:gd name="connsiteX9" fmla="*/ 60082 w 139039"/>
              <a:gd name="connsiteY9" fmla="*/ 78957 h 139039"/>
              <a:gd name="connsiteX10" fmla="*/ 60082 w 139039"/>
              <a:gd name="connsiteY10" fmla="*/ 129602 h 139039"/>
              <a:gd name="connsiteX11" fmla="*/ 69520 w 139039"/>
              <a:gd name="connsiteY11" fmla="*/ 139039 h 139039"/>
              <a:gd name="connsiteX12" fmla="*/ 78957 w 139039"/>
              <a:gd name="connsiteY12" fmla="*/ 129602 h 139039"/>
              <a:gd name="connsiteX13" fmla="*/ 78957 w 139039"/>
              <a:gd name="connsiteY13" fmla="*/ 78957 h 139039"/>
              <a:gd name="connsiteX14" fmla="*/ 129602 w 139039"/>
              <a:gd name="connsiteY14" fmla="*/ 78957 h 139039"/>
              <a:gd name="connsiteX15" fmla="*/ 139039 w 139039"/>
              <a:gd name="connsiteY15" fmla="*/ 69520 h 139039"/>
              <a:gd name="connsiteX16" fmla="*/ 129602 w 139039"/>
              <a:gd name="connsiteY16" fmla="*/ 60082 h 1390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39039" h="139039">
                <a:moveTo>
                  <a:pt x="129602" y="60082"/>
                </a:moveTo>
                <a:lnTo>
                  <a:pt x="78957" y="60082"/>
                </a:lnTo>
                <a:lnTo>
                  <a:pt x="78957" y="9437"/>
                </a:lnTo>
                <a:cubicBezTo>
                  <a:pt x="78957" y="4225"/>
                  <a:pt x="74731" y="0"/>
                  <a:pt x="69520" y="0"/>
                </a:cubicBezTo>
                <a:cubicBezTo>
                  <a:pt x="64308" y="0"/>
                  <a:pt x="60082" y="4225"/>
                  <a:pt x="60082" y="9437"/>
                </a:cubicBezTo>
                <a:lnTo>
                  <a:pt x="60082" y="60082"/>
                </a:lnTo>
                <a:lnTo>
                  <a:pt x="9437" y="60082"/>
                </a:lnTo>
                <a:cubicBezTo>
                  <a:pt x="4225" y="60082"/>
                  <a:pt x="0" y="64308"/>
                  <a:pt x="0" y="69520"/>
                </a:cubicBezTo>
                <a:cubicBezTo>
                  <a:pt x="0" y="74731"/>
                  <a:pt x="4225" y="78957"/>
                  <a:pt x="9437" y="78957"/>
                </a:cubicBezTo>
                <a:lnTo>
                  <a:pt x="60082" y="78957"/>
                </a:lnTo>
                <a:lnTo>
                  <a:pt x="60082" y="129602"/>
                </a:lnTo>
                <a:cubicBezTo>
                  <a:pt x="60082" y="134814"/>
                  <a:pt x="64308" y="139039"/>
                  <a:pt x="69520" y="139039"/>
                </a:cubicBezTo>
                <a:cubicBezTo>
                  <a:pt x="74731" y="139039"/>
                  <a:pt x="78957" y="134814"/>
                  <a:pt x="78957" y="129602"/>
                </a:cubicBezTo>
                <a:lnTo>
                  <a:pt x="78957" y="78957"/>
                </a:lnTo>
                <a:lnTo>
                  <a:pt x="129602" y="78957"/>
                </a:lnTo>
                <a:cubicBezTo>
                  <a:pt x="134814" y="78957"/>
                  <a:pt x="139039" y="74731"/>
                  <a:pt x="139039" y="69520"/>
                </a:cubicBezTo>
                <a:cubicBezTo>
                  <a:pt x="139039" y="64308"/>
                  <a:pt x="134814" y="60082"/>
                  <a:pt x="129602" y="60082"/>
                </a:cubicBezTo>
                <a:close/>
              </a:path>
            </a:pathLst>
          </a:custGeom>
          <a:solidFill>
            <a:schemeClr val="bg1"/>
          </a:solidFill>
          <a:ln w="603" cap="flat">
            <a:noFill/>
            <a:prstDash val="solid"/>
            <a:miter/>
          </a:ln>
        </p:spPr>
        <p:txBody>
          <a:bodyPr rtlCol="0" anchor="ctr"/>
          <a:lstStyle/>
          <a:p>
            <a:endParaRPr lang="en-US"/>
          </a:p>
        </p:txBody>
      </p:sp>
      <p:sp>
        <p:nvSpPr>
          <p:cNvPr id="13" name="Graphic 11">
            <a:extLst>
              <a:ext uri="{FF2B5EF4-FFF2-40B4-BE49-F238E27FC236}">
                <a16:creationId xmlns:a16="http://schemas.microsoft.com/office/drawing/2014/main" id="{C5B55FC3-961D-4325-82F1-DE92B0D04E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791891" y="925332"/>
            <a:ext cx="91138" cy="91138"/>
          </a:xfrm>
          <a:custGeom>
            <a:avLst/>
            <a:gdLst>
              <a:gd name="connsiteX0" fmla="*/ 91138 w 91138"/>
              <a:gd name="connsiteY0" fmla="*/ 45569 h 91138"/>
              <a:gd name="connsiteX1" fmla="*/ 45569 w 91138"/>
              <a:gd name="connsiteY1" fmla="*/ 91138 h 91138"/>
              <a:gd name="connsiteX2" fmla="*/ 0 w 91138"/>
              <a:gd name="connsiteY2" fmla="*/ 45569 h 91138"/>
              <a:gd name="connsiteX3" fmla="*/ 45569 w 91138"/>
              <a:gd name="connsiteY3" fmla="*/ 0 h 91138"/>
              <a:gd name="connsiteX4" fmla="*/ 91138 w 91138"/>
              <a:gd name="connsiteY4" fmla="*/ 45569 h 911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138" h="91138">
                <a:moveTo>
                  <a:pt x="91138" y="45569"/>
                </a:moveTo>
                <a:cubicBezTo>
                  <a:pt x="91138" y="70736"/>
                  <a:pt x="70736" y="91138"/>
                  <a:pt x="45569" y="91138"/>
                </a:cubicBezTo>
                <a:cubicBezTo>
                  <a:pt x="20402" y="91138"/>
                  <a:pt x="0" y="70736"/>
                  <a:pt x="0" y="45569"/>
                </a:cubicBezTo>
                <a:cubicBezTo>
                  <a:pt x="0" y="20402"/>
                  <a:pt x="20402" y="0"/>
                  <a:pt x="45569" y="0"/>
                </a:cubicBezTo>
                <a:cubicBezTo>
                  <a:pt x="70736" y="0"/>
                  <a:pt x="91138" y="20402"/>
                  <a:pt x="91138" y="45569"/>
                </a:cubicBezTo>
                <a:close/>
              </a:path>
            </a:pathLst>
          </a:custGeom>
          <a:solidFill>
            <a:schemeClr val="bg1"/>
          </a:solidFill>
          <a:ln w="422" cap="flat">
            <a:noFill/>
            <a:prstDash val="solid"/>
            <a:miter/>
          </a:ln>
        </p:spPr>
        <p:txBody>
          <a:bodyPr rtlCol="0" anchor="ctr"/>
          <a:lstStyle/>
          <a:p>
            <a:endParaRPr lang="en-US"/>
          </a:p>
        </p:txBody>
      </p:sp>
      <p:cxnSp>
        <p:nvCxnSpPr>
          <p:cNvPr id="15" name="Straight Connector 14">
            <a:extLst>
              <a:ext uri="{FF2B5EF4-FFF2-40B4-BE49-F238E27FC236}">
                <a16:creationId xmlns:a16="http://schemas.microsoft.com/office/drawing/2014/main" id="{C8F51B3F-8331-4E4A-AE96-D47B1006EEA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728053" y="1132114"/>
            <a:ext cx="0" cy="5717573"/>
          </a:xfrm>
          <a:prstGeom prst="line">
            <a:avLst/>
          </a:prstGeom>
          <a:ln w="25400" cap="sq">
            <a:solidFill>
              <a:schemeClr val="lt1">
                <a:hueOff val="0"/>
                <a:satOff val="0"/>
                <a:lumOff val="0"/>
              </a:schemeClr>
            </a:solidFill>
            <a:bevel/>
          </a:ln>
        </p:spPr>
        <p:style>
          <a:lnRef idx="1">
            <a:schemeClr val="accent1"/>
          </a:lnRef>
          <a:fillRef idx="0">
            <a:schemeClr val="accent1"/>
          </a:fillRef>
          <a:effectRef idx="0">
            <a:schemeClr val="accent1"/>
          </a:effectRef>
          <a:fontRef idx="minor">
            <a:schemeClr val="tx1"/>
          </a:fontRef>
        </p:style>
      </p:cxnSp>
      <p:sp>
        <p:nvSpPr>
          <p:cNvPr id="17" name="Graphic 13">
            <a:extLst>
              <a:ext uri="{FF2B5EF4-FFF2-40B4-BE49-F238E27FC236}">
                <a16:creationId xmlns:a16="http://schemas.microsoft.com/office/drawing/2014/main" id="{4C8AB332-D09E-4F28-943C-DABDD4716A3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417571" y="1440476"/>
            <a:ext cx="127714" cy="127714"/>
          </a:xfrm>
          <a:custGeom>
            <a:avLst/>
            <a:gdLst>
              <a:gd name="connsiteX0" fmla="*/ 63857 w 127714"/>
              <a:gd name="connsiteY0" fmla="*/ 18874 h 127714"/>
              <a:gd name="connsiteX1" fmla="*/ 108840 w 127714"/>
              <a:gd name="connsiteY1" fmla="*/ 63857 h 127714"/>
              <a:gd name="connsiteX2" fmla="*/ 63857 w 127714"/>
              <a:gd name="connsiteY2" fmla="*/ 108840 h 127714"/>
              <a:gd name="connsiteX3" fmla="*/ 18874 w 127714"/>
              <a:gd name="connsiteY3" fmla="*/ 63857 h 127714"/>
              <a:gd name="connsiteX4" fmla="*/ 63857 w 127714"/>
              <a:gd name="connsiteY4" fmla="*/ 18874 h 127714"/>
              <a:gd name="connsiteX5" fmla="*/ 63857 w 127714"/>
              <a:gd name="connsiteY5" fmla="*/ 0 h 127714"/>
              <a:gd name="connsiteX6" fmla="*/ 0 w 127714"/>
              <a:gd name="connsiteY6" fmla="*/ 63857 h 127714"/>
              <a:gd name="connsiteX7" fmla="*/ 63857 w 127714"/>
              <a:gd name="connsiteY7" fmla="*/ 127714 h 127714"/>
              <a:gd name="connsiteX8" fmla="*/ 127714 w 127714"/>
              <a:gd name="connsiteY8" fmla="*/ 63857 h 127714"/>
              <a:gd name="connsiteX9" fmla="*/ 63857 w 127714"/>
              <a:gd name="connsiteY9" fmla="*/ 0 h 127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7714" h="127714">
                <a:moveTo>
                  <a:pt x="63857" y="18874"/>
                </a:moveTo>
                <a:cubicBezTo>
                  <a:pt x="88700" y="18874"/>
                  <a:pt x="108840" y="39014"/>
                  <a:pt x="108840" y="63857"/>
                </a:cubicBezTo>
                <a:cubicBezTo>
                  <a:pt x="108840" y="88700"/>
                  <a:pt x="88700" y="108840"/>
                  <a:pt x="63857" y="108840"/>
                </a:cubicBezTo>
                <a:cubicBezTo>
                  <a:pt x="39014" y="108840"/>
                  <a:pt x="18874" y="88700"/>
                  <a:pt x="18874" y="63857"/>
                </a:cubicBezTo>
                <a:cubicBezTo>
                  <a:pt x="18898" y="39024"/>
                  <a:pt x="39024" y="18898"/>
                  <a:pt x="63857" y="18874"/>
                </a:cubicBezTo>
                <a:moveTo>
                  <a:pt x="63857" y="0"/>
                </a:moveTo>
                <a:cubicBezTo>
                  <a:pt x="28590" y="0"/>
                  <a:pt x="0" y="28590"/>
                  <a:pt x="0" y="63857"/>
                </a:cubicBezTo>
                <a:cubicBezTo>
                  <a:pt x="0" y="99124"/>
                  <a:pt x="28590" y="127714"/>
                  <a:pt x="63857" y="127714"/>
                </a:cubicBezTo>
                <a:cubicBezTo>
                  <a:pt x="99124" y="127714"/>
                  <a:pt x="127714" y="99124"/>
                  <a:pt x="127714" y="63857"/>
                </a:cubicBezTo>
                <a:cubicBezTo>
                  <a:pt x="127714" y="28590"/>
                  <a:pt x="99124" y="0"/>
                  <a:pt x="63857" y="0"/>
                </a:cubicBezTo>
                <a:close/>
              </a:path>
            </a:pathLst>
          </a:custGeom>
          <a:solidFill>
            <a:schemeClr val="bg1"/>
          </a:solidFill>
          <a:ln w="610" cap="flat">
            <a:noFill/>
            <a:prstDash val="solid"/>
            <a:miter/>
          </a:ln>
        </p:spPr>
        <p:txBody>
          <a:bodyPr rtlCol="0" anchor="ctr"/>
          <a:lstStyle/>
          <a:p>
            <a:endParaRPr lang="en-US"/>
          </a:p>
        </p:txBody>
      </p:sp>
      <p:graphicFrame>
        <p:nvGraphicFramePr>
          <p:cNvPr id="5" name="Content Placeholder 2">
            <a:extLst>
              <a:ext uri="{FF2B5EF4-FFF2-40B4-BE49-F238E27FC236}">
                <a16:creationId xmlns:a16="http://schemas.microsoft.com/office/drawing/2014/main" id="{6874C7A5-E39F-F4BB-0318-51250E105B4C}"/>
              </a:ext>
            </a:extLst>
          </p:cNvPr>
          <p:cNvGraphicFramePr>
            <a:graphicFrameLocks noGrp="1"/>
          </p:cNvGraphicFramePr>
          <p:nvPr>
            <p:ph idx="1"/>
            <p:extLst>
              <p:ext uri="{D42A27DB-BD31-4B8C-83A1-F6EECF244321}">
                <p14:modId xmlns:p14="http://schemas.microsoft.com/office/powerpoint/2010/main" val="2920820536"/>
              </p:ext>
            </p:extLst>
          </p:nvPr>
        </p:nvGraphicFramePr>
        <p:xfrm>
          <a:off x="5108535" y="1070800"/>
          <a:ext cx="6245265" cy="558934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217654219"/>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47C64C2-FC09-4323-A32D-5DCB300ADA1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gradFill flip="none" rotWithShape="1">
            <a:gsLst>
              <a:gs pos="100000">
                <a:schemeClr val="accent4"/>
              </a:gs>
              <a:gs pos="0">
                <a:schemeClr val="accent2"/>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2" name="Title 1">
            <a:extLst>
              <a:ext uri="{FF2B5EF4-FFF2-40B4-BE49-F238E27FC236}">
                <a16:creationId xmlns:a16="http://schemas.microsoft.com/office/drawing/2014/main" id="{53122BCA-6158-D644-9702-50EA62A2EF5B}"/>
              </a:ext>
            </a:extLst>
          </p:cNvPr>
          <p:cNvSpPr>
            <a:spLocks noGrp="1"/>
          </p:cNvSpPr>
          <p:nvPr>
            <p:ph type="title"/>
          </p:nvPr>
        </p:nvSpPr>
        <p:spPr>
          <a:xfrm>
            <a:off x="1256522" y="591829"/>
            <a:ext cx="3939688" cy="5583126"/>
          </a:xfrm>
        </p:spPr>
        <p:txBody>
          <a:bodyPr>
            <a:normAutofit/>
          </a:bodyPr>
          <a:lstStyle/>
          <a:p>
            <a:r>
              <a:rPr lang="en-GB" sz="6100">
                <a:solidFill>
                  <a:schemeClr val="bg1"/>
                </a:solidFill>
              </a:rPr>
              <a:t>Conclusion</a:t>
            </a:r>
          </a:p>
        </p:txBody>
      </p:sp>
      <p:cxnSp>
        <p:nvCxnSpPr>
          <p:cNvPr id="20" name="Straight Connector 19">
            <a:extLst>
              <a:ext uri="{FF2B5EF4-FFF2-40B4-BE49-F238E27FC236}">
                <a16:creationId xmlns:a16="http://schemas.microsoft.com/office/drawing/2014/main" id="{C8F51B3F-8331-4E4A-AE96-D47B1006EEA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15890" y="356812"/>
            <a:ext cx="0" cy="6492875"/>
          </a:xfrm>
          <a:prstGeom prst="line">
            <a:avLst/>
          </a:prstGeom>
          <a:ln w="25400" cap="sq">
            <a:solidFill>
              <a:schemeClr val="bg1"/>
            </a:solidFill>
            <a:bevel/>
          </a:ln>
        </p:spPr>
        <p:style>
          <a:lnRef idx="1">
            <a:schemeClr val="accent1"/>
          </a:lnRef>
          <a:fillRef idx="0">
            <a:schemeClr val="accent1"/>
          </a:fillRef>
          <a:effectRef idx="0">
            <a:schemeClr val="accent1"/>
          </a:effectRef>
          <a:fontRef idx="minor">
            <a:schemeClr val="tx1"/>
          </a:fontRef>
        </p:style>
      </p:cxnSp>
      <p:sp>
        <p:nvSpPr>
          <p:cNvPr id="21" name="Graphic 12">
            <a:extLst>
              <a:ext uri="{FF2B5EF4-FFF2-40B4-BE49-F238E27FC236}">
                <a16:creationId xmlns:a16="http://schemas.microsoft.com/office/drawing/2014/main" id="{58BDB0EE-D238-415B-9ED8-62AA6AB2AA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472518" y="591829"/>
            <a:ext cx="139039" cy="139039"/>
          </a:xfrm>
          <a:custGeom>
            <a:avLst/>
            <a:gdLst>
              <a:gd name="connsiteX0" fmla="*/ 129602 w 139039"/>
              <a:gd name="connsiteY0" fmla="*/ 60082 h 139039"/>
              <a:gd name="connsiteX1" fmla="*/ 78957 w 139039"/>
              <a:gd name="connsiteY1" fmla="*/ 60082 h 139039"/>
              <a:gd name="connsiteX2" fmla="*/ 78957 w 139039"/>
              <a:gd name="connsiteY2" fmla="*/ 9437 h 139039"/>
              <a:gd name="connsiteX3" fmla="*/ 69520 w 139039"/>
              <a:gd name="connsiteY3" fmla="*/ 0 h 139039"/>
              <a:gd name="connsiteX4" fmla="*/ 60082 w 139039"/>
              <a:gd name="connsiteY4" fmla="*/ 9437 h 139039"/>
              <a:gd name="connsiteX5" fmla="*/ 60082 w 139039"/>
              <a:gd name="connsiteY5" fmla="*/ 60082 h 139039"/>
              <a:gd name="connsiteX6" fmla="*/ 9437 w 139039"/>
              <a:gd name="connsiteY6" fmla="*/ 60082 h 139039"/>
              <a:gd name="connsiteX7" fmla="*/ 0 w 139039"/>
              <a:gd name="connsiteY7" fmla="*/ 69520 h 139039"/>
              <a:gd name="connsiteX8" fmla="*/ 9437 w 139039"/>
              <a:gd name="connsiteY8" fmla="*/ 78957 h 139039"/>
              <a:gd name="connsiteX9" fmla="*/ 60082 w 139039"/>
              <a:gd name="connsiteY9" fmla="*/ 78957 h 139039"/>
              <a:gd name="connsiteX10" fmla="*/ 60082 w 139039"/>
              <a:gd name="connsiteY10" fmla="*/ 129602 h 139039"/>
              <a:gd name="connsiteX11" fmla="*/ 69520 w 139039"/>
              <a:gd name="connsiteY11" fmla="*/ 139039 h 139039"/>
              <a:gd name="connsiteX12" fmla="*/ 78957 w 139039"/>
              <a:gd name="connsiteY12" fmla="*/ 129602 h 139039"/>
              <a:gd name="connsiteX13" fmla="*/ 78957 w 139039"/>
              <a:gd name="connsiteY13" fmla="*/ 78957 h 139039"/>
              <a:gd name="connsiteX14" fmla="*/ 129602 w 139039"/>
              <a:gd name="connsiteY14" fmla="*/ 78957 h 139039"/>
              <a:gd name="connsiteX15" fmla="*/ 139039 w 139039"/>
              <a:gd name="connsiteY15" fmla="*/ 69520 h 139039"/>
              <a:gd name="connsiteX16" fmla="*/ 129602 w 139039"/>
              <a:gd name="connsiteY16" fmla="*/ 60082 h 1390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39039" h="139039">
                <a:moveTo>
                  <a:pt x="129602" y="60082"/>
                </a:moveTo>
                <a:lnTo>
                  <a:pt x="78957" y="60082"/>
                </a:lnTo>
                <a:lnTo>
                  <a:pt x="78957" y="9437"/>
                </a:lnTo>
                <a:cubicBezTo>
                  <a:pt x="78957" y="4225"/>
                  <a:pt x="74731" y="0"/>
                  <a:pt x="69520" y="0"/>
                </a:cubicBezTo>
                <a:cubicBezTo>
                  <a:pt x="64308" y="0"/>
                  <a:pt x="60082" y="4225"/>
                  <a:pt x="60082" y="9437"/>
                </a:cubicBezTo>
                <a:lnTo>
                  <a:pt x="60082" y="60082"/>
                </a:lnTo>
                <a:lnTo>
                  <a:pt x="9437" y="60082"/>
                </a:lnTo>
                <a:cubicBezTo>
                  <a:pt x="4225" y="60082"/>
                  <a:pt x="0" y="64308"/>
                  <a:pt x="0" y="69520"/>
                </a:cubicBezTo>
                <a:cubicBezTo>
                  <a:pt x="0" y="74731"/>
                  <a:pt x="4225" y="78957"/>
                  <a:pt x="9437" y="78957"/>
                </a:cubicBezTo>
                <a:lnTo>
                  <a:pt x="60082" y="78957"/>
                </a:lnTo>
                <a:lnTo>
                  <a:pt x="60082" y="129602"/>
                </a:lnTo>
                <a:cubicBezTo>
                  <a:pt x="60082" y="134814"/>
                  <a:pt x="64308" y="139039"/>
                  <a:pt x="69520" y="139039"/>
                </a:cubicBezTo>
                <a:cubicBezTo>
                  <a:pt x="74731" y="139039"/>
                  <a:pt x="78957" y="134814"/>
                  <a:pt x="78957" y="129602"/>
                </a:cubicBezTo>
                <a:lnTo>
                  <a:pt x="78957" y="78957"/>
                </a:lnTo>
                <a:lnTo>
                  <a:pt x="129602" y="78957"/>
                </a:lnTo>
                <a:cubicBezTo>
                  <a:pt x="134814" y="78957"/>
                  <a:pt x="139039" y="74731"/>
                  <a:pt x="139039" y="69520"/>
                </a:cubicBezTo>
                <a:cubicBezTo>
                  <a:pt x="139039" y="64308"/>
                  <a:pt x="134814" y="60082"/>
                  <a:pt x="129602" y="60082"/>
                </a:cubicBezTo>
                <a:close/>
              </a:path>
            </a:pathLst>
          </a:custGeom>
          <a:solidFill>
            <a:schemeClr val="bg1"/>
          </a:solidFill>
          <a:ln w="603" cap="flat">
            <a:noFill/>
            <a:prstDash val="solid"/>
            <a:miter/>
          </a:ln>
        </p:spPr>
        <p:txBody>
          <a:bodyPr rtlCol="0" anchor="ctr"/>
          <a:lstStyle/>
          <a:p>
            <a:endParaRPr lang="en-US"/>
          </a:p>
        </p:txBody>
      </p:sp>
      <p:sp>
        <p:nvSpPr>
          <p:cNvPr id="22" name="Graphic 11">
            <a:extLst>
              <a:ext uri="{FF2B5EF4-FFF2-40B4-BE49-F238E27FC236}">
                <a16:creationId xmlns:a16="http://schemas.microsoft.com/office/drawing/2014/main" id="{C5B55FC3-961D-4325-82F1-DE92B0D04E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831298" y="821124"/>
            <a:ext cx="91138" cy="91138"/>
          </a:xfrm>
          <a:custGeom>
            <a:avLst/>
            <a:gdLst>
              <a:gd name="connsiteX0" fmla="*/ 91138 w 91138"/>
              <a:gd name="connsiteY0" fmla="*/ 45569 h 91138"/>
              <a:gd name="connsiteX1" fmla="*/ 45569 w 91138"/>
              <a:gd name="connsiteY1" fmla="*/ 91138 h 91138"/>
              <a:gd name="connsiteX2" fmla="*/ 0 w 91138"/>
              <a:gd name="connsiteY2" fmla="*/ 45569 h 91138"/>
              <a:gd name="connsiteX3" fmla="*/ 45569 w 91138"/>
              <a:gd name="connsiteY3" fmla="*/ 0 h 91138"/>
              <a:gd name="connsiteX4" fmla="*/ 91138 w 91138"/>
              <a:gd name="connsiteY4" fmla="*/ 45569 h 911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138" h="91138">
                <a:moveTo>
                  <a:pt x="91138" y="45569"/>
                </a:moveTo>
                <a:cubicBezTo>
                  <a:pt x="91138" y="70736"/>
                  <a:pt x="70736" y="91138"/>
                  <a:pt x="45569" y="91138"/>
                </a:cubicBezTo>
                <a:cubicBezTo>
                  <a:pt x="20402" y="91138"/>
                  <a:pt x="0" y="70736"/>
                  <a:pt x="0" y="45569"/>
                </a:cubicBezTo>
                <a:cubicBezTo>
                  <a:pt x="0" y="20402"/>
                  <a:pt x="20402" y="0"/>
                  <a:pt x="45569" y="0"/>
                </a:cubicBezTo>
                <a:cubicBezTo>
                  <a:pt x="70736" y="0"/>
                  <a:pt x="91138" y="20402"/>
                  <a:pt x="91138" y="45569"/>
                </a:cubicBezTo>
                <a:close/>
              </a:path>
            </a:pathLst>
          </a:custGeom>
          <a:solidFill>
            <a:schemeClr val="bg1"/>
          </a:solidFill>
          <a:ln w="422" cap="flat">
            <a:noFill/>
            <a:prstDash val="solid"/>
            <a:miter/>
          </a:ln>
        </p:spPr>
        <p:txBody>
          <a:bodyPr rtlCol="0" anchor="ctr"/>
          <a:lstStyle/>
          <a:p>
            <a:endParaRPr lang="en-US"/>
          </a:p>
        </p:txBody>
      </p:sp>
      <p:sp>
        <p:nvSpPr>
          <p:cNvPr id="23" name="Graphic 13">
            <a:extLst>
              <a:ext uri="{FF2B5EF4-FFF2-40B4-BE49-F238E27FC236}">
                <a16:creationId xmlns:a16="http://schemas.microsoft.com/office/drawing/2014/main" id="{4C8AB332-D09E-4F28-943C-DABDD4716A3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456978" y="1336268"/>
            <a:ext cx="127714" cy="127714"/>
          </a:xfrm>
          <a:custGeom>
            <a:avLst/>
            <a:gdLst>
              <a:gd name="connsiteX0" fmla="*/ 63857 w 127714"/>
              <a:gd name="connsiteY0" fmla="*/ 18874 h 127714"/>
              <a:gd name="connsiteX1" fmla="*/ 108840 w 127714"/>
              <a:gd name="connsiteY1" fmla="*/ 63857 h 127714"/>
              <a:gd name="connsiteX2" fmla="*/ 63857 w 127714"/>
              <a:gd name="connsiteY2" fmla="*/ 108840 h 127714"/>
              <a:gd name="connsiteX3" fmla="*/ 18874 w 127714"/>
              <a:gd name="connsiteY3" fmla="*/ 63857 h 127714"/>
              <a:gd name="connsiteX4" fmla="*/ 63857 w 127714"/>
              <a:gd name="connsiteY4" fmla="*/ 18874 h 127714"/>
              <a:gd name="connsiteX5" fmla="*/ 63857 w 127714"/>
              <a:gd name="connsiteY5" fmla="*/ 0 h 127714"/>
              <a:gd name="connsiteX6" fmla="*/ 0 w 127714"/>
              <a:gd name="connsiteY6" fmla="*/ 63857 h 127714"/>
              <a:gd name="connsiteX7" fmla="*/ 63857 w 127714"/>
              <a:gd name="connsiteY7" fmla="*/ 127714 h 127714"/>
              <a:gd name="connsiteX8" fmla="*/ 127714 w 127714"/>
              <a:gd name="connsiteY8" fmla="*/ 63857 h 127714"/>
              <a:gd name="connsiteX9" fmla="*/ 63857 w 127714"/>
              <a:gd name="connsiteY9" fmla="*/ 0 h 127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7714" h="127714">
                <a:moveTo>
                  <a:pt x="63857" y="18874"/>
                </a:moveTo>
                <a:cubicBezTo>
                  <a:pt x="88700" y="18874"/>
                  <a:pt x="108840" y="39014"/>
                  <a:pt x="108840" y="63857"/>
                </a:cubicBezTo>
                <a:cubicBezTo>
                  <a:pt x="108840" y="88700"/>
                  <a:pt x="88700" y="108840"/>
                  <a:pt x="63857" y="108840"/>
                </a:cubicBezTo>
                <a:cubicBezTo>
                  <a:pt x="39014" y="108840"/>
                  <a:pt x="18874" y="88700"/>
                  <a:pt x="18874" y="63857"/>
                </a:cubicBezTo>
                <a:cubicBezTo>
                  <a:pt x="18898" y="39024"/>
                  <a:pt x="39024" y="18898"/>
                  <a:pt x="63857" y="18874"/>
                </a:cubicBezTo>
                <a:moveTo>
                  <a:pt x="63857" y="0"/>
                </a:moveTo>
                <a:cubicBezTo>
                  <a:pt x="28590" y="0"/>
                  <a:pt x="0" y="28590"/>
                  <a:pt x="0" y="63857"/>
                </a:cubicBezTo>
                <a:cubicBezTo>
                  <a:pt x="0" y="99124"/>
                  <a:pt x="28590" y="127714"/>
                  <a:pt x="63857" y="127714"/>
                </a:cubicBezTo>
                <a:cubicBezTo>
                  <a:pt x="99124" y="127714"/>
                  <a:pt x="127714" y="99124"/>
                  <a:pt x="127714" y="63857"/>
                </a:cubicBezTo>
                <a:cubicBezTo>
                  <a:pt x="127714" y="28590"/>
                  <a:pt x="99124" y="0"/>
                  <a:pt x="63857" y="0"/>
                </a:cubicBezTo>
                <a:close/>
              </a:path>
            </a:pathLst>
          </a:custGeom>
          <a:solidFill>
            <a:schemeClr val="bg1"/>
          </a:solidFill>
          <a:ln w="610" cap="flat">
            <a:noFill/>
            <a:prstDash val="solid"/>
            <a:miter/>
          </a:ln>
        </p:spPr>
        <p:txBody>
          <a:bodyPr rtlCol="0" anchor="ctr"/>
          <a:lstStyle/>
          <a:p>
            <a:endParaRPr lang="en-US"/>
          </a:p>
        </p:txBody>
      </p:sp>
      <p:graphicFrame>
        <p:nvGraphicFramePr>
          <p:cNvPr id="24" name="Content Placeholder 2">
            <a:extLst>
              <a:ext uri="{FF2B5EF4-FFF2-40B4-BE49-F238E27FC236}">
                <a16:creationId xmlns:a16="http://schemas.microsoft.com/office/drawing/2014/main" id="{BBF831D1-23FC-88B3-20BE-1E458820002A}"/>
              </a:ext>
            </a:extLst>
          </p:cNvPr>
          <p:cNvGraphicFramePr>
            <a:graphicFrameLocks noGrp="1"/>
          </p:cNvGraphicFramePr>
          <p:nvPr>
            <p:ph idx="1"/>
            <p:extLst>
              <p:ext uri="{D42A27DB-BD31-4B8C-83A1-F6EECF244321}">
                <p14:modId xmlns:p14="http://schemas.microsoft.com/office/powerpoint/2010/main" val="2943815980"/>
              </p:ext>
            </p:extLst>
          </p:nvPr>
        </p:nvGraphicFramePr>
        <p:xfrm>
          <a:off x="5492710" y="671805"/>
          <a:ext cx="5861090" cy="550315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437518256"/>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67318512-5669-5807-E8CE-8385D37F7202}"/>
            </a:ext>
          </a:extLst>
        </p:cNvPr>
        <p:cNvGrpSpPr/>
        <p:nvPr/>
      </p:nvGrpSpPr>
      <p:grpSpPr>
        <a:xfrm>
          <a:off x="0" y="0"/>
          <a:ext cx="0" cy="0"/>
          <a:chOff x="0" y="0"/>
          <a:chExt cx="0" cy="0"/>
        </a:xfrm>
      </p:grpSpPr>
      <p:sp>
        <p:nvSpPr>
          <p:cNvPr id="37" name="Rectangle 36">
            <a:extLst>
              <a:ext uri="{FF2B5EF4-FFF2-40B4-BE49-F238E27FC236}">
                <a16:creationId xmlns:a16="http://schemas.microsoft.com/office/drawing/2014/main" id="{A73CADBF-1CBC-CC7D-78D4-AF04F5C4BC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gradFill flip="none" rotWithShape="1">
            <a:gsLst>
              <a:gs pos="100000">
                <a:schemeClr val="accent4"/>
              </a:gs>
              <a:gs pos="0">
                <a:schemeClr val="accent2"/>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C3D9EAD-18EC-2010-F1D6-E8F29A2D0DE2}"/>
              </a:ext>
            </a:extLst>
          </p:cNvPr>
          <p:cNvSpPr>
            <a:spLocks noGrp="1"/>
          </p:cNvSpPr>
          <p:nvPr>
            <p:ph type="ctrTitle"/>
          </p:nvPr>
        </p:nvSpPr>
        <p:spPr>
          <a:xfrm>
            <a:off x="1522030" y="1209220"/>
            <a:ext cx="9147940" cy="2337238"/>
          </a:xfrm>
        </p:spPr>
        <p:txBody>
          <a:bodyPr anchor="b">
            <a:normAutofit/>
          </a:bodyPr>
          <a:lstStyle/>
          <a:p>
            <a:pPr algn="ctr"/>
            <a:r>
              <a:rPr lang="en-GB" sz="2400" kern="100" dirty="0">
                <a:solidFill>
                  <a:schemeClr val="bg1"/>
                </a:solidFill>
                <a:latin typeface="Arial" panose="020B0604020202020204" pitchFamily="34" charset="0"/>
                <a:ea typeface="Aptos" panose="020B0004020202020204" pitchFamily="34" charset="0"/>
                <a:cs typeface="Times New Roman" panose="02020603050405020304" pitchFamily="18" charset="0"/>
              </a:rPr>
              <a:t>Experience of support workers supporting individuals with complex needs: a qualitative study using photo elicitation</a:t>
            </a:r>
            <a:br>
              <a:rPr lang="en-GB" sz="2400" kern="100" dirty="0">
                <a:solidFill>
                  <a:schemeClr val="bg1"/>
                </a:solidFill>
                <a:effectLst/>
                <a:latin typeface="Aptos" panose="020B0004020202020204" pitchFamily="34" charset="0"/>
                <a:ea typeface="Aptos" panose="020B0004020202020204" pitchFamily="34" charset="0"/>
                <a:cs typeface="Times New Roman" panose="02020603050405020304" pitchFamily="18" charset="0"/>
              </a:rPr>
            </a:br>
            <a:endParaRPr lang="en-GB" sz="2400" dirty="0">
              <a:solidFill>
                <a:schemeClr val="bg1"/>
              </a:solidFill>
            </a:endParaRPr>
          </a:p>
        </p:txBody>
      </p:sp>
      <p:sp>
        <p:nvSpPr>
          <p:cNvPr id="39" name="Graphic 22">
            <a:extLst>
              <a:ext uri="{FF2B5EF4-FFF2-40B4-BE49-F238E27FC236}">
                <a16:creationId xmlns:a16="http://schemas.microsoft.com/office/drawing/2014/main" id="{274AFD49-1A01-2DBD-0A20-0AE6F59F3B4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261869" y="2383077"/>
            <a:ext cx="151536" cy="151536"/>
          </a:xfrm>
          <a:custGeom>
            <a:avLst/>
            <a:gdLst>
              <a:gd name="connsiteX0" fmla="*/ 141251 w 151536"/>
              <a:gd name="connsiteY0" fmla="*/ 65483 h 151536"/>
              <a:gd name="connsiteX1" fmla="*/ 86053 w 151536"/>
              <a:gd name="connsiteY1" fmla="*/ 65483 h 151536"/>
              <a:gd name="connsiteX2" fmla="*/ 86053 w 151536"/>
              <a:gd name="connsiteY2" fmla="*/ 10285 h 151536"/>
              <a:gd name="connsiteX3" fmla="*/ 75768 w 151536"/>
              <a:gd name="connsiteY3" fmla="*/ 0 h 151536"/>
              <a:gd name="connsiteX4" fmla="*/ 65483 w 151536"/>
              <a:gd name="connsiteY4" fmla="*/ 10285 h 151536"/>
              <a:gd name="connsiteX5" fmla="*/ 65483 w 151536"/>
              <a:gd name="connsiteY5" fmla="*/ 65483 h 151536"/>
              <a:gd name="connsiteX6" fmla="*/ 10285 w 151536"/>
              <a:gd name="connsiteY6" fmla="*/ 65483 h 151536"/>
              <a:gd name="connsiteX7" fmla="*/ 0 w 151536"/>
              <a:gd name="connsiteY7" fmla="*/ 75768 h 151536"/>
              <a:gd name="connsiteX8" fmla="*/ 10285 w 151536"/>
              <a:gd name="connsiteY8" fmla="*/ 86053 h 151536"/>
              <a:gd name="connsiteX9" fmla="*/ 65483 w 151536"/>
              <a:gd name="connsiteY9" fmla="*/ 86053 h 151536"/>
              <a:gd name="connsiteX10" fmla="*/ 65483 w 151536"/>
              <a:gd name="connsiteY10" fmla="*/ 141251 h 151536"/>
              <a:gd name="connsiteX11" fmla="*/ 75768 w 151536"/>
              <a:gd name="connsiteY11" fmla="*/ 151536 h 151536"/>
              <a:gd name="connsiteX12" fmla="*/ 86053 w 151536"/>
              <a:gd name="connsiteY12" fmla="*/ 141251 h 151536"/>
              <a:gd name="connsiteX13" fmla="*/ 86053 w 151536"/>
              <a:gd name="connsiteY13" fmla="*/ 86053 h 151536"/>
              <a:gd name="connsiteX14" fmla="*/ 141251 w 151536"/>
              <a:gd name="connsiteY14" fmla="*/ 86053 h 151536"/>
              <a:gd name="connsiteX15" fmla="*/ 151536 w 151536"/>
              <a:gd name="connsiteY15" fmla="*/ 75768 h 151536"/>
              <a:gd name="connsiteX16" fmla="*/ 141251 w 151536"/>
              <a:gd name="connsiteY16" fmla="*/ 65483 h 1515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51536" h="151536">
                <a:moveTo>
                  <a:pt x="141251" y="65483"/>
                </a:moveTo>
                <a:lnTo>
                  <a:pt x="86053" y="65483"/>
                </a:lnTo>
                <a:lnTo>
                  <a:pt x="86053" y="10285"/>
                </a:lnTo>
                <a:cubicBezTo>
                  <a:pt x="86053" y="4605"/>
                  <a:pt x="81448" y="0"/>
                  <a:pt x="75768" y="0"/>
                </a:cubicBezTo>
                <a:cubicBezTo>
                  <a:pt x="70088" y="0"/>
                  <a:pt x="65483" y="4605"/>
                  <a:pt x="65483" y="10285"/>
                </a:cubicBezTo>
                <a:lnTo>
                  <a:pt x="65483" y="65483"/>
                </a:lnTo>
                <a:lnTo>
                  <a:pt x="10285" y="65483"/>
                </a:lnTo>
                <a:cubicBezTo>
                  <a:pt x="4605" y="65483"/>
                  <a:pt x="0" y="70088"/>
                  <a:pt x="0" y="75768"/>
                </a:cubicBezTo>
                <a:cubicBezTo>
                  <a:pt x="0" y="81448"/>
                  <a:pt x="4605" y="86053"/>
                  <a:pt x="10285" y="86053"/>
                </a:cubicBezTo>
                <a:lnTo>
                  <a:pt x="65483" y="86053"/>
                </a:lnTo>
                <a:lnTo>
                  <a:pt x="65483" y="141251"/>
                </a:lnTo>
                <a:cubicBezTo>
                  <a:pt x="65483" y="146931"/>
                  <a:pt x="70088" y="151536"/>
                  <a:pt x="75768" y="151536"/>
                </a:cubicBezTo>
                <a:cubicBezTo>
                  <a:pt x="81448" y="151536"/>
                  <a:pt x="86053" y="146931"/>
                  <a:pt x="86053" y="141251"/>
                </a:cubicBezTo>
                <a:lnTo>
                  <a:pt x="86053" y="86053"/>
                </a:lnTo>
                <a:lnTo>
                  <a:pt x="141251" y="86053"/>
                </a:lnTo>
                <a:cubicBezTo>
                  <a:pt x="146931" y="86053"/>
                  <a:pt x="151536" y="81448"/>
                  <a:pt x="151536" y="75768"/>
                </a:cubicBezTo>
                <a:cubicBezTo>
                  <a:pt x="151536" y="70088"/>
                  <a:pt x="146931" y="65483"/>
                  <a:pt x="141251" y="65483"/>
                </a:cubicBezTo>
                <a:close/>
              </a:path>
            </a:pathLst>
          </a:custGeom>
          <a:solidFill>
            <a:schemeClr val="bg1"/>
          </a:solidFill>
          <a:ln w="646" cap="flat">
            <a:noFill/>
            <a:prstDash val="solid"/>
            <a:miter/>
          </a:ln>
        </p:spPr>
        <p:txBody>
          <a:bodyPr rtlCol="0" anchor="ctr"/>
          <a:lstStyle/>
          <a:p>
            <a:endParaRPr lang="en-US"/>
          </a:p>
        </p:txBody>
      </p:sp>
      <p:sp>
        <p:nvSpPr>
          <p:cNvPr id="41" name="Graphic 13">
            <a:extLst>
              <a:ext uri="{FF2B5EF4-FFF2-40B4-BE49-F238E27FC236}">
                <a16:creationId xmlns:a16="http://schemas.microsoft.com/office/drawing/2014/main" id="{288C5397-FEDC-F8A8-3BBE-11DDF83F0B8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724364" y="2265467"/>
            <a:ext cx="139039" cy="139039"/>
          </a:xfrm>
          <a:custGeom>
            <a:avLst/>
            <a:gdLst>
              <a:gd name="connsiteX0" fmla="*/ 129602 w 139039"/>
              <a:gd name="connsiteY0" fmla="*/ 60082 h 139039"/>
              <a:gd name="connsiteX1" fmla="*/ 78957 w 139039"/>
              <a:gd name="connsiteY1" fmla="*/ 60082 h 139039"/>
              <a:gd name="connsiteX2" fmla="*/ 78957 w 139039"/>
              <a:gd name="connsiteY2" fmla="*/ 9437 h 139039"/>
              <a:gd name="connsiteX3" fmla="*/ 69520 w 139039"/>
              <a:gd name="connsiteY3" fmla="*/ 0 h 139039"/>
              <a:gd name="connsiteX4" fmla="*/ 60082 w 139039"/>
              <a:gd name="connsiteY4" fmla="*/ 9437 h 139039"/>
              <a:gd name="connsiteX5" fmla="*/ 60082 w 139039"/>
              <a:gd name="connsiteY5" fmla="*/ 60082 h 139039"/>
              <a:gd name="connsiteX6" fmla="*/ 9437 w 139039"/>
              <a:gd name="connsiteY6" fmla="*/ 60082 h 139039"/>
              <a:gd name="connsiteX7" fmla="*/ 0 w 139039"/>
              <a:gd name="connsiteY7" fmla="*/ 69520 h 139039"/>
              <a:gd name="connsiteX8" fmla="*/ 9437 w 139039"/>
              <a:gd name="connsiteY8" fmla="*/ 78957 h 139039"/>
              <a:gd name="connsiteX9" fmla="*/ 60082 w 139039"/>
              <a:gd name="connsiteY9" fmla="*/ 78957 h 139039"/>
              <a:gd name="connsiteX10" fmla="*/ 60082 w 139039"/>
              <a:gd name="connsiteY10" fmla="*/ 129602 h 139039"/>
              <a:gd name="connsiteX11" fmla="*/ 69520 w 139039"/>
              <a:gd name="connsiteY11" fmla="*/ 139039 h 139039"/>
              <a:gd name="connsiteX12" fmla="*/ 78957 w 139039"/>
              <a:gd name="connsiteY12" fmla="*/ 129602 h 139039"/>
              <a:gd name="connsiteX13" fmla="*/ 78957 w 139039"/>
              <a:gd name="connsiteY13" fmla="*/ 78957 h 139039"/>
              <a:gd name="connsiteX14" fmla="*/ 129602 w 139039"/>
              <a:gd name="connsiteY14" fmla="*/ 78957 h 139039"/>
              <a:gd name="connsiteX15" fmla="*/ 139039 w 139039"/>
              <a:gd name="connsiteY15" fmla="*/ 69520 h 139039"/>
              <a:gd name="connsiteX16" fmla="*/ 129602 w 139039"/>
              <a:gd name="connsiteY16" fmla="*/ 60082 h 1390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39039" h="139039">
                <a:moveTo>
                  <a:pt x="129602" y="60082"/>
                </a:moveTo>
                <a:lnTo>
                  <a:pt x="78957" y="60082"/>
                </a:lnTo>
                <a:lnTo>
                  <a:pt x="78957" y="9437"/>
                </a:lnTo>
                <a:cubicBezTo>
                  <a:pt x="78957" y="4225"/>
                  <a:pt x="74731" y="0"/>
                  <a:pt x="69520" y="0"/>
                </a:cubicBezTo>
                <a:cubicBezTo>
                  <a:pt x="64308" y="0"/>
                  <a:pt x="60082" y="4225"/>
                  <a:pt x="60082" y="9437"/>
                </a:cubicBezTo>
                <a:lnTo>
                  <a:pt x="60082" y="60082"/>
                </a:lnTo>
                <a:lnTo>
                  <a:pt x="9437" y="60082"/>
                </a:lnTo>
                <a:cubicBezTo>
                  <a:pt x="4225" y="60082"/>
                  <a:pt x="0" y="64308"/>
                  <a:pt x="0" y="69520"/>
                </a:cubicBezTo>
                <a:cubicBezTo>
                  <a:pt x="0" y="74731"/>
                  <a:pt x="4225" y="78957"/>
                  <a:pt x="9437" y="78957"/>
                </a:cubicBezTo>
                <a:lnTo>
                  <a:pt x="60082" y="78957"/>
                </a:lnTo>
                <a:lnTo>
                  <a:pt x="60082" y="129602"/>
                </a:lnTo>
                <a:cubicBezTo>
                  <a:pt x="60082" y="134814"/>
                  <a:pt x="64308" y="139039"/>
                  <a:pt x="69520" y="139039"/>
                </a:cubicBezTo>
                <a:cubicBezTo>
                  <a:pt x="74731" y="139039"/>
                  <a:pt x="78957" y="134814"/>
                  <a:pt x="78957" y="129602"/>
                </a:cubicBezTo>
                <a:lnTo>
                  <a:pt x="78957" y="78957"/>
                </a:lnTo>
                <a:lnTo>
                  <a:pt x="129602" y="78957"/>
                </a:lnTo>
                <a:cubicBezTo>
                  <a:pt x="134814" y="78957"/>
                  <a:pt x="139039" y="74731"/>
                  <a:pt x="139039" y="69520"/>
                </a:cubicBezTo>
                <a:cubicBezTo>
                  <a:pt x="139039" y="64308"/>
                  <a:pt x="134814" y="60082"/>
                  <a:pt x="129602" y="60082"/>
                </a:cubicBezTo>
                <a:close/>
              </a:path>
            </a:pathLst>
          </a:custGeom>
          <a:solidFill>
            <a:schemeClr val="bg1"/>
          </a:solidFill>
          <a:ln w="603" cap="flat">
            <a:noFill/>
            <a:prstDash val="solid"/>
            <a:miter/>
          </a:ln>
        </p:spPr>
        <p:txBody>
          <a:bodyPr rtlCol="0" anchor="ctr"/>
          <a:lstStyle/>
          <a:p>
            <a:endParaRPr lang="en-US"/>
          </a:p>
        </p:txBody>
      </p:sp>
      <p:sp>
        <p:nvSpPr>
          <p:cNvPr id="42" name="Graphic 15">
            <a:extLst>
              <a:ext uri="{FF2B5EF4-FFF2-40B4-BE49-F238E27FC236}">
                <a16:creationId xmlns:a16="http://schemas.microsoft.com/office/drawing/2014/main" id="{B3E4BBCB-261D-2F2D-41B5-56F448965C4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024834" y="2537201"/>
            <a:ext cx="127714" cy="127714"/>
          </a:xfrm>
          <a:custGeom>
            <a:avLst/>
            <a:gdLst>
              <a:gd name="connsiteX0" fmla="*/ 63857 w 127714"/>
              <a:gd name="connsiteY0" fmla="*/ 18874 h 127714"/>
              <a:gd name="connsiteX1" fmla="*/ 108840 w 127714"/>
              <a:gd name="connsiteY1" fmla="*/ 63857 h 127714"/>
              <a:gd name="connsiteX2" fmla="*/ 63857 w 127714"/>
              <a:gd name="connsiteY2" fmla="*/ 108840 h 127714"/>
              <a:gd name="connsiteX3" fmla="*/ 18874 w 127714"/>
              <a:gd name="connsiteY3" fmla="*/ 63857 h 127714"/>
              <a:gd name="connsiteX4" fmla="*/ 63857 w 127714"/>
              <a:gd name="connsiteY4" fmla="*/ 18874 h 127714"/>
              <a:gd name="connsiteX5" fmla="*/ 63857 w 127714"/>
              <a:gd name="connsiteY5" fmla="*/ 0 h 127714"/>
              <a:gd name="connsiteX6" fmla="*/ 0 w 127714"/>
              <a:gd name="connsiteY6" fmla="*/ 63857 h 127714"/>
              <a:gd name="connsiteX7" fmla="*/ 63857 w 127714"/>
              <a:gd name="connsiteY7" fmla="*/ 127714 h 127714"/>
              <a:gd name="connsiteX8" fmla="*/ 127714 w 127714"/>
              <a:gd name="connsiteY8" fmla="*/ 63857 h 127714"/>
              <a:gd name="connsiteX9" fmla="*/ 63857 w 127714"/>
              <a:gd name="connsiteY9" fmla="*/ 0 h 127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7714" h="127714">
                <a:moveTo>
                  <a:pt x="63857" y="18874"/>
                </a:moveTo>
                <a:cubicBezTo>
                  <a:pt x="88700" y="18874"/>
                  <a:pt x="108840" y="39014"/>
                  <a:pt x="108840" y="63857"/>
                </a:cubicBezTo>
                <a:cubicBezTo>
                  <a:pt x="108840" y="88700"/>
                  <a:pt x="88700" y="108840"/>
                  <a:pt x="63857" y="108840"/>
                </a:cubicBezTo>
                <a:cubicBezTo>
                  <a:pt x="39014" y="108840"/>
                  <a:pt x="18874" y="88700"/>
                  <a:pt x="18874" y="63857"/>
                </a:cubicBezTo>
                <a:cubicBezTo>
                  <a:pt x="18898" y="39024"/>
                  <a:pt x="39024" y="18898"/>
                  <a:pt x="63857" y="18874"/>
                </a:cubicBezTo>
                <a:moveTo>
                  <a:pt x="63857" y="0"/>
                </a:moveTo>
                <a:cubicBezTo>
                  <a:pt x="28590" y="0"/>
                  <a:pt x="0" y="28590"/>
                  <a:pt x="0" y="63857"/>
                </a:cubicBezTo>
                <a:cubicBezTo>
                  <a:pt x="0" y="99124"/>
                  <a:pt x="28590" y="127714"/>
                  <a:pt x="63857" y="127714"/>
                </a:cubicBezTo>
                <a:cubicBezTo>
                  <a:pt x="99124" y="127714"/>
                  <a:pt x="127714" y="99124"/>
                  <a:pt x="127714" y="63857"/>
                </a:cubicBezTo>
                <a:cubicBezTo>
                  <a:pt x="127714" y="28590"/>
                  <a:pt x="99124" y="0"/>
                  <a:pt x="63857" y="0"/>
                </a:cubicBezTo>
                <a:close/>
              </a:path>
            </a:pathLst>
          </a:custGeom>
          <a:solidFill>
            <a:schemeClr val="bg1"/>
          </a:solidFill>
          <a:ln w="610" cap="flat">
            <a:noFill/>
            <a:prstDash val="solid"/>
            <a:miter/>
          </a:ln>
        </p:spPr>
        <p:txBody>
          <a:bodyPr rtlCol="0" anchor="ctr"/>
          <a:lstStyle/>
          <a:p>
            <a:endParaRPr lang="en-US"/>
          </a:p>
        </p:txBody>
      </p:sp>
      <p:sp>
        <p:nvSpPr>
          <p:cNvPr id="43" name="Graphic 21">
            <a:extLst>
              <a:ext uri="{FF2B5EF4-FFF2-40B4-BE49-F238E27FC236}">
                <a16:creationId xmlns:a16="http://schemas.microsoft.com/office/drawing/2014/main" id="{1EE8695C-18BC-200F-2FA0-349477A917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64053" y="2832967"/>
            <a:ext cx="95759" cy="95759"/>
          </a:xfrm>
          <a:custGeom>
            <a:avLst/>
            <a:gdLst>
              <a:gd name="connsiteX0" fmla="*/ 95759 w 95759"/>
              <a:gd name="connsiteY0" fmla="*/ 47880 h 95759"/>
              <a:gd name="connsiteX1" fmla="*/ 47880 w 95759"/>
              <a:gd name="connsiteY1" fmla="*/ 95759 h 95759"/>
              <a:gd name="connsiteX2" fmla="*/ 0 w 95759"/>
              <a:gd name="connsiteY2" fmla="*/ 47880 h 95759"/>
              <a:gd name="connsiteX3" fmla="*/ 47880 w 95759"/>
              <a:gd name="connsiteY3" fmla="*/ 0 h 95759"/>
              <a:gd name="connsiteX4" fmla="*/ 95759 w 95759"/>
              <a:gd name="connsiteY4" fmla="*/ 47880 h 9575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5759" h="95759">
                <a:moveTo>
                  <a:pt x="95759" y="47880"/>
                </a:moveTo>
                <a:cubicBezTo>
                  <a:pt x="95759" y="74323"/>
                  <a:pt x="74323" y="95759"/>
                  <a:pt x="47880" y="95759"/>
                </a:cubicBezTo>
                <a:cubicBezTo>
                  <a:pt x="21436" y="95759"/>
                  <a:pt x="0" y="74323"/>
                  <a:pt x="0" y="47880"/>
                </a:cubicBezTo>
                <a:cubicBezTo>
                  <a:pt x="0" y="21436"/>
                  <a:pt x="21436" y="0"/>
                  <a:pt x="47880" y="0"/>
                </a:cubicBezTo>
                <a:cubicBezTo>
                  <a:pt x="74323" y="0"/>
                  <a:pt x="95759" y="21436"/>
                  <a:pt x="95759" y="47880"/>
                </a:cubicBezTo>
                <a:close/>
              </a:path>
            </a:pathLst>
          </a:custGeom>
          <a:solidFill>
            <a:schemeClr val="bg1"/>
          </a:solidFill>
          <a:ln w="469" cap="flat">
            <a:noFill/>
            <a:prstDash val="solid"/>
            <a:miter/>
          </a:ln>
        </p:spPr>
        <p:txBody>
          <a:bodyPr rtlCol="0" anchor="ctr"/>
          <a:lstStyle/>
          <a:p>
            <a:endParaRPr lang="en-US"/>
          </a:p>
        </p:txBody>
      </p:sp>
      <p:sp>
        <p:nvSpPr>
          <p:cNvPr id="36" name="Graphic 12">
            <a:extLst>
              <a:ext uri="{FF2B5EF4-FFF2-40B4-BE49-F238E27FC236}">
                <a16:creationId xmlns:a16="http://schemas.microsoft.com/office/drawing/2014/main" id="{C2C2CD90-7864-9086-175B-655B2144BE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772266" y="2803988"/>
            <a:ext cx="91138" cy="91138"/>
          </a:xfrm>
          <a:custGeom>
            <a:avLst/>
            <a:gdLst>
              <a:gd name="connsiteX0" fmla="*/ 91138 w 91138"/>
              <a:gd name="connsiteY0" fmla="*/ 45569 h 91138"/>
              <a:gd name="connsiteX1" fmla="*/ 45569 w 91138"/>
              <a:gd name="connsiteY1" fmla="*/ 91138 h 91138"/>
              <a:gd name="connsiteX2" fmla="*/ 0 w 91138"/>
              <a:gd name="connsiteY2" fmla="*/ 45569 h 91138"/>
              <a:gd name="connsiteX3" fmla="*/ 45569 w 91138"/>
              <a:gd name="connsiteY3" fmla="*/ 0 h 91138"/>
              <a:gd name="connsiteX4" fmla="*/ 91138 w 91138"/>
              <a:gd name="connsiteY4" fmla="*/ 45569 h 911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138" h="91138">
                <a:moveTo>
                  <a:pt x="91138" y="45569"/>
                </a:moveTo>
                <a:cubicBezTo>
                  <a:pt x="91138" y="70736"/>
                  <a:pt x="70736" y="91138"/>
                  <a:pt x="45569" y="91138"/>
                </a:cubicBezTo>
                <a:cubicBezTo>
                  <a:pt x="20402" y="91138"/>
                  <a:pt x="0" y="70736"/>
                  <a:pt x="0" y="45569"/>
                </a:cubicBezTo>
                <a:cubicBezTo>
                  <a:pt x="0" y="20402"/>
                  <a:pt x="20402" y="0"/>
                  <a:pt x="45569" y="0"/>
                </a:cubicBezTo>
                <a:cubicBezTo>
                  <a:pt x="70736" y="0"/>
                  <a:pt x="91138" y="20402"/>
                  <a:pt x="91138" y="45569"/>
                </a:cubicBezTo>
                <a:close/>
              </a:path>
            </a:pathLst>
          </a:custGeom>
          <a:solidFill>
            <a:schemeClr val="bg1"/>
          </a:solidFill>
          <a:ln w="422" cap="flat">
            <a:noFill/>
            <a:prstDash val="solid"/>
            <a:miter/>
          </a:ln>
        </p:spPr>
        <p:txBody>
          <a:bodyPr rtlCol="0" anchor="ctr"/>
          <a:lstStyle/>
          <a:p>
            <a:endParaRPr lang="en-US"/>
          </a:p>
        </p:txBody>
      </p:sp>
      <p:sp>
        <p:nvSpPr>
          <p:cNvPr id="38" name="Graphic 23">
            <a:extLst>
              <a:ext uri="{FF2B5EF4-FFF2-40B4-BE49-F238E27FC236}">
                <a16:creationId xmlns:a16="http://schemas.microsoft.com/office/drawing/2014/main" id="{9C997113-6ACA-50BE-E3D7-205E2C8641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413405" y="3242499"/>
            <a:ext cx="108625" cy="108625"/>
          </a:xfrm>
          <a:custGeom>
            <a:avLst/>
            <a:gdLst>
              <a:gd name="connsiteX0" fmla="*/ 54313 w 108625"/>
              <a:gd name="connsiteY0" fmla="*/ 16053 h 108625"/>
              <a:gd name="connsiteX1" fmla="*/ 92572 w 108625"/>
              <a:gd name="connsiteY1" fmla="*/ 54313 h 108625"/>
              <a:gd name="connsiteX2" fmla="*/ 54313 w 108625"/>
              <a:gd name="connsiteY2" fmla="*/ 92572 h 108625"/>
              <a:gd name="connsiteX3" fmla="*/ 16053 w 108625"/>
              <a:gd name="connsiteY3" fmla="*/ 54313 h 108625"/>
              <a:gd name="connsiteX4" fmla="*/ 54313 w 108625"/>
              <a:gd name="connsiteY4" fmla="*/ 16053 h 108625"/>
              <a:gd name="connsiteX5" fmla="*/ 54313 w 108625"/>
              <a:gd name="connsiteY5" fmla="*/ 0 h 108625"/>
              <a:gd name="connsiteX6" fmla="*/ 0 w 108625"/>
              <a:gd name="connsiteY6" fmla="*/ 54313 h 108625"/>
              <a:gd name="connsiteX7" fmla="*/ 54313 w 108625"/>
              <a:gd name="connsiteY7" fmla="*/ 108625 h 108625"/>
              <a:gd name="connsiteX8" fmla="*/ 108625 w 108625"/>
              <a:gd name="connsiteY8" fmla="*/ 54313 h 108625"/>
              <a:gd name="connsiteX9" fmla="*/ 54313 w 108625"/>
              <a:gd name="connsiteY9" fmla="*/ 0 h 108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8625" h="108625">
                <a:moveTo>
                  <a:pt x="54313" y="16053"/>
                </a:moveTo>
                <a:cubicBezTo>
                  <a:pt x="75442" y="16053"/>
                  <a:pt x="92572" y="33182"/>
                  <a:pt x="92572" y="54313"/>
                </a:cubicBezTo>
                <a:cubicBezTo>
                  <a:pt x="92572" y="75442"/>
                  <a:pt x="75442" y="92572"/>
                  <a:pt x="54313" y="92572"/>
                </a:cubicBezTo>
                <a:cubicBezTo>
                  <a:pt x="33182" y="92572"/>
                  <a:pt x="16053" y="75442"/>
                  <a:pt x="16053" y="54313"/>
                </a:cubicBezTo>
                <a:cubicBezTo>
                  <a:pt x="16074" y="33191"/>
                  <a:pt x="33191" y="16074"/>
                  <a:pt x="54313" y="16053"/>
                </a:cubicBezTo>
                <a:moveTo>
                  <a:pt x="54313" y="0"/>
                </a:moveTo>
                <a:cubicBezTo>
                  <a:pt x="24317" y="0"/>
                  <a:pt x="0" y="24317"/>
                  <a:pt x="0" y="54313"/>
                </a:cubicBezTo>
                <a:cubicBezTo>
                  <a:pt x="0" y="84309"/>
                  <a:pt x="24317" y="108625"/>
                  <a:pt x="54313" y="108625"/>
                </a:cubicBezTo>
                <a:cubicBezTo>
                  <a:pt x="84309" y="108625"/>
                  <a:pt x="108625" y="84309"/>
                  <a:pt x="108625" y="54313"/>
                </a:cubicBezTo>
                <a:cubicBezTo>
                  <a:pt x="108625" y="24317"/>
                  <a:pt x="84309" y="0"/>
                  <a:pt x="54313" y="0"/>
                </a:cubicBezTo>
                <a:close/>
              </a:path>
            </a:pathLst>
          </a:custGeom>
          <a:solidFill>
            <a:schemeClr val="bg1"/>
          </a:solidFill>
          <a:ln w="516" cap="flat">
            <a:noFill/>
            <a:prstDash val="solid"/>
            <a:miter/>
          </a:ln>
        </p:spPr>
        <p:txBody>
          <a:bodyPr rtlCol="0" anchor="ctr"/>
          <a:lstStyle/>
          <a:p>
            <a:endParaRPr lang="en-US"/>
          </a:p>
        </p:txBody>
      </p:sp>
      <p:cxnSp>
        <p:nvCxnSpPr>
          <p:cNvPr id="40" name="Straight Connector 39">
            <a:extLst>
              <a:ext uri="{FF2B5EF4-FFF2-40B4-BE49-F238E27FC236}">
                <a16:creationId xmlns:a16="http://schemas.microsoft.com/office/drawing/2014/main" id="{A304D1A7-F785-8222-0D6B-EB30749328C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5831729"/>
            <a:ext cx="12188952" cy="0"/>
          </a:xfrm>
          <a:prstGeom prst="line">
            <a:avLst/>
          </a:prstGeom>
          <a:ln w="25400" cap="sq">
            <a:solidFill>
              <a:schemeClr val="bg1"/>
            </a:solidFill>
            <a:beve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402911124"/>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547C64C2-FC09-4323-A32D-5DCB300ADA1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gradFill flip="none" rotWithShape="1">
            <a:gsLst>
              <a:gs pos="100000">
                <a:schemeClr val="accent4"/>
              </a:gs>
              <a:gs pos="0">
                <a:schemeClr val="accent2"/>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2" name="Title 1">
            <a:extLst>
              <a:ext uri="{FF2B5EF4-FFF2-40B4-BE49-F238E27FC236}">
                <a16:creationId xmlns:a16="http://schemas.microsoft.com/office/drawing/2014/main" id="{40F92695-7DEC-FBF4-F03A-DA6C04CA75DF}"/>
              </a:ext>
            </a:extLst>
          </p:cNvPr>
          <p:cNvSpPr>
            <a:spLocks noGrp="1"/>
          </p:cNvSpPr>
          <p:nvPr>
            <p:ph type="title"/>
          </p:nvPr>
        </p:nvSpPr>
        <p:spPr>
          <a:xfrm>
            <a:off x="1256522" y="591829"/>
            <a:ext cx="3939688" cy="5583126"/>
          </a:xfrm>
        </p:spPr>
        <p:txBody>
          <a:bodyPr>
            <a:normAutofit/>
          </a:bodyPr>
          <a:lstStyle/>
          <a:p>
            <a:r>
              <a:rPr lang="en-GB" sz="7200">
                <a:solidFill>
                  <a:schemeClr val="bg1"/>
                </a:solidFill>
              </a:rPr>
              <a:t>Further Research</a:t>
            </a:r>
          </a:p>
        </p:txBody>
      </p:sp>
      <p:cxnSp>
        <p:nvCxnSpPr>
          <p:cNvPr id="11" name="Straight Connector 10">
            <a:extLst>
              <a:ext uri="{FF2B5EF4-FFF2-40B4-BE49-F238E27FC236}">
                <a16:creationId xmlns:a16="http://schemas.microsoft.com/office/drawing/2014/main" id="{C8F51B3F-8331-4E4A-AE96-D47B1006EEA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15890" y="356812"/>
            <a:ext cx="0" cy="6492875"/>
          </a:xfrm>
          <a:prstGeom prst="line">
            <a:avLst/>
          </a:prstGeom>
          <a:ln w="25400" cap="sq">
            <a:solidFill>
              <a:schemeClr val="bg1"/>
            </a:solidFill>
            <a:bevel/>
          </a:ln>
        </p:spPr>
        <p:style>
          <a:lnRef idx="1">
            <a:schemeClr val="accent1"/>
          </a:lnRef>
          <a:fillRef idx="0">
            <a:schemeClr val="accent1"/>
          </a:fillRef>
          <a:effectRef idx="0">
            <a:schemeClr val="accent1"/>
          </a:effectRef>
          <a:fontRef idx="minor">
            <a:schemeClr val="tx1"/>
          </a:fontRef>
        </p:style>
      </p:cxnSp>
      <p:sp>
        <p:nvSpPr>
          <p:cNvPr id="13" name="Graphic 12">
            <a:extLst>
              <a:ext uri="{FF2B5EF4-FFF2-40B4-BE49-F238E27FC236}">
                <a16:creationId xmlns:a16="http://schemas.microsoft.com/office/drawing/2014/main" id="{58BDB0EE-D238-415B-9ED8-62AA6AB2AA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472518" y="591829"/>
            <a:ext cx="139039" cy="139039"/>
          </a:xfrm>
          <a:custGeom>
            <a:avLst/>
            <a:gdLst>
              <a:gd name="connsiteX0" fmla="*/ 129602 w 139039"/>
              <a:gd name="connsiteY0" fmla="*/ 60082 h 139039"/>
              <a:gd name="connsiteX1" fmla="*/ 78957 w 139039"/>
              <a:gd name="connsiteY1" fmla="*/ 60082 h 139039"/>
              <a:gd name="connsiteX2" fmla="*/ 78957 w 139039"/>
              <a:gd name="connsiteY2" fmla="*/ 9437 h 139039"/>
              <a:gd name="connsiteX3" fmla="*/ 69520 w 139039"/>
              <a:gd name="connsiteY3" fmla="*/ 0 h 139039"/>
              <a:gd name="connsiteX4" fmla="*/ 60082 w 139039"/>
              <a:gd name="connsiteY4" fmla="*/ 9437 h 139039"/>
              <a:gd name="connsiteX5" fmla="*/ 60082 w 139039"/>
              <a:gd name="connsiteY5" fmla="*/ 60082 h 139039"/>
              <a:gd name="connsiteX6" fmla="*/ 9437 w 139039"/>
              <a:gd name="connsiteY6" fmla="*/ 60082 h 139039"/>
              <a:gd name="connsiteX7" fmla="*/ 0 w 139039"/>
              <a:gd name="connsiteY7" fmla="*/ 69520 h 139039"/>
              <a:gd name="connsiteX8" fmla="*/ 9437 w 139039"/>
              <a:gd name="connsiteY8" fmla="*/ 78957 h 139039"/>
              <a:gd name="connsiteX9" fmla="*/ 60082 w 139039"/>
              <a:gd name="connsiteY9" fmla="*/ 78957 h 139039"/>
              <a:gd name="connsiteX10" fmla="*/ 60082 w 139039"/>
              <a:gd name="connsiteY10" fmla="*/ 129602 h 139039"/>
              <a:gd name="connsiteX11" fmla="*/ 69520 w 139039"/>
              <a:gd name="connsiteY11" fmla="*/ 139039 h 139039"/>
              <a:gd name="connsiteX12" fmla="*/ 78957 w 139039"/>
              <a:gd name="connsiteY12" fmla="*/ 129602 h 139039"/>
              <a:gd name="connsiteX13" fmla="*/ 78957 w 139039"/>
              <a:gd name="connsiteY13" fmla="*/ 78957 h 139039"/>
              <a:gd name="connsiteX14" fmla="*/ 129602 w 139039"/>
              <a:gd name="connsiteY14" fmla="*/ 78957 h 139039"/>
              <a:gd name="connsiteX15" fmla="*/ 139039 w 139039"/>
              <a:gd name="connsiteY15" fmla="*/ 69520 h 139039"/>
              <a:gd name="connsiteX16" fmla="*/ 129602 w 139039"/>
              <a:gd name="connsiteY16" fmla="*/ 60082 h 1390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39039" h="139039">
                <a:moveTo>
                  <a:pt x="129602" y="60082"/>
                </a:moveTo>
                <a:lnTo>
                  <a:pt x="78957" y="60082"/>
                </a:lnTo>
                <a:lnTo>
                  <a:pt x="78957" y="9437"/>
                </a:lnTo>
                <a:cubicBezTo>
                  <a:pt x="78957" y="4225"/>
                  <a:pt x="74731" y="0"/>
                  <a:pt x="69520" y="0"/>
                </a:cubicBezTo>
                <a:cubicBezTo>
                  <a:pt x="64308" y="0"/>
                  <a:pt x="60082" y="4225"/>
                  <a:pt x="60082" y="9437"/>
                </a:cubicBezTo>
                <a:lnTo>
                  <a:pt x="60082" y="60082"/>
                </a:lnTo>
                <a:lnTo>
                  <a:pt x="9437" y="60082"/>
                </a:lnTo>
                <a:cubicBezTo>
                  <a:pt x="4225" y="60082"/>
                  <a:pt x="0" y="64308"/>
                  <a:pt x="0" y="69520"/>
                </a:cubicBezTo>
                <a:cubicBezTo>
                  <a:pt x="0" y="74731"/>
                  <a:pt x="4225" y="78957"/>
                  <a:pt x="9437" y="78957"/>
                </a:cubicBezTo>
                <a:lnTo>
                  <a:pt x="60082" y="78957"/>
                </a:lnTo>
                <a:lnTo>
                  <a:pt x="60082" y="129602"/>
                </a:lnTo>
                <a:cubicBezTo>
                  <a:pt x="60082" y="134814"/>
                  <a:pt x="64308" y="139039"/>
                  <a:pt x="69520" y="139039"/>
                </a:cubicBezTo>
                <a:cubicBezTo>
                  <a:pt x="74731" y="139039"/>
                  <a:pt x="78957" y="134814"/>
                  <a:pt x="78957" y="129602"/>
                </a:cubicBezTo>
                <a:lnTo>
                  <a:pt x="78957" y="78957"/>
                </a:lnTo>
                <a:lnTo>
                  <a:pt x="129602" y="78957"/>
                </a:lnTo>
                <a:cubicBezTo>
                  <a:pt x="134814" y="78957"/>
                  <a:pt x="139039" y="74731"/>
                  <a:pt x="139039" y="69520"/>
                </a:cubicBezTo>
                <a:cubicBezTo>
                  <a:pt x="139039" y="64308"/>
                  <a:pt x="134814" y="60082"/>
                  <a:pt x="129602" y="60082"/>
                </a:cubicBezTo>
                <a:close/>
              </a:path>
            </a:pathLst>
          </a:custGeom>
          <a:solidFill>
            <a:schemeClr val="bg1"/>
          </a:solidFill>
          <a:ln w="603" cap="flat">
            <a:noFill/>
            <a:prstDash val="solid"/>
            <a:miter/>
          </a:ln>
        </p:spPr>
        <p:txBody>
          <a:bodyPr rtlCol="0" anchor="ctr"/>
          <a:lstStyle/>
          <a:p>
            <a:endParaRPr lang="en-US"/>
          </a:p>
        </p:txBody>
      </p:sp>
      <p:sp>
        <p:nvSpPr>
          <p:cNvPr id="15" name="Graphic 11">
            <a:extLst>
              <a:ext uri="{FF2B5EF4-FFF2-40B4-BE49-F238E27FC236}">
                <a16:creationId xmlns:a16="http://schemas.microsoft.com/office/drawing/2014/main" id="{C5B55FC3-961D-4325-82F1-DE92B0D04E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831298" y="821124"/>
            <a:ext cx="91138" cy="91138"/>
          </a:xfrm>
          <a:custGeom>
            <a:avLst/>
            <a:gdLst>
              <a:gd name="connsiteX0" fmla="*/ 91138 w 91138"/>
              <a:gd name="connsiteY0" fmla="*/ 45569 h 91138"/>
              <a:gd name="connsiteX1" fmla="*/ 45569 w 91138"/>
              <a:gd name="connsiteY1" fmla="*/ 91138 h 91138"/>
              <a:gd name="connsiteX2" fmla="*/ 0 w 91138"/>
              <a:gd name="connsiteY2" fmla="*/ 45569 h 91138"/>
              <a:gd name="connsiteX3" fmla="*/ 45569 w 91138"/>
              <a:gd name="connsiteY3" fmla="*/ 0 h 91138"/>
              <a:gd name="connsiteX4" fmla="*/ 91138 w 91138"/>
              <a:gd name="connsiteY4" fmla="*/ 45569 h 911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138" h="91138">
                <a:moveTo>
                  <a:pt x="91138" y="45569"/>
                </a:moveTo>
                <a:cubicBezTo>
                  <a:pt x="91138" y="70736"/>
                  <a:pt x="70736" y="91138"/>
                  <a:pt x="45569" y="91138"/>
                </a:cubicBezTo>
                <a:cubicBezTo>
                  <a:pt x="20402" y="91138"/>
                  <a:pt x="0" y="70736"/>
                  <a:pt x="0" y="45569"/>
                </a:cubicBezTo>
                <a:cubicBezTo>
                  <a:pt x="0" y="20402"/>
                  <a:pt x="20402" y="0"/>
                  <a:pt x="45569" y="0"/>
                </a:cubicBezTo>
                <a:cubicBezTo>
                  <a:pt x="70736" y="0"/>
                  <a:pt x="91138" y="20402"/>
                  <a:pt x="91138" y="45569"/>
                </a:cubicBezTo>
                <a:close/>
              </a:path>
            </a:pathLst>
          </a:custGeom>
          <a:solidFill>
            <a:schemeClr val="bg1"/>
          </a:solidFill>
          <a:ln w="422" cap="flat">
            <a:noFill/>
            <a:prstDash val="solid"/>
            <a:miter/>
          </a:ln>
        </p:spPr>
        <p:txBody>
          <a:bodyPr rtlCol="0" anchor="ctr"/>
          <a:lstStyle/>
          <a:p>
            <a:endParaRPr lang="en-US"/>
          </a:p>
        </p:txBody>
      </p:sp>
      <p:sp>
        <p:nvSpPr>
          <p:cNvPr id="17" name="Graphic 13">
            <a:extLst>
              <a:ext uri="{FF2B5EF4-FFF2-40B4-BE49-F238E27FC236}">
                <a16:creationId xmlns:a16="http://schemas.microsoft.com/office/drawing/2014/main" id="{4C8AB332-D09E-4F28-943C-DABDD4716A3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456978" y="1336268"/>
            <a:ext cx="127714" cy="127714"/>
          </a:xfrm>
          <a:custGeom>
            <a:avLst/>
            <a:gdLst>
              <a:gd name="connsiteX0" fmla="*/ 63857 w 127714"/>
              <a:gd name="connsiteY0" fmla="*/ 18874 h 127714"/>
              <a:gd name="connsiteX1" fmla="*/ 108840 w 127714"/>
              <a:gd name="connsiteY1" fmla="*/ 63857 h 127714"/>
              <a:gd name="connsiteX2" fmla="*/ 63857 w 127714"/>
              <a:gd name="connsiteY2" fmla="*/ 108840 h 127714"/>
              <a:gd name="connsiteX3" fmla="*/ 18874 w 127714"/>
              <a:gd name="connsiteY3" fmla="*/ 63857 h 127714"/>
              <a:gd name="connsiteX4" fmla="*/ 63857 w 127714"/>
              <a:gd name="connsiteY4" fmla="*/ 18874 h 127714"/>
              <a:gd name="connsiteX5" fmla="*/ 63857 w 127714"/>
              <a:gd name="connsiteY5" fmla="*/ 0 h 127714"/>
              <a:gd name="connsiteX6" fmla="*/ 0 w 127714"/>
              <a:gd name="connsiteY6" fmla="*/ 63857 h 127714"/>
              <a:gd name="connsiteX7" fmla="*/ 63857 w 127714"/>
              <a:gd name="connsiteY7" fmla="*/ 127714 h 127714"/>
              <a:gd name="connsiteX8" fmla="*/ 127714 w 127714"/>
              <a:gd name="connsiteY8" fmla="*/ 63857 h 127714"/>
              <a:gd name="connsiteX9" fmla="*/ 63857 w 127714"/>
              <a:gd name="connsiteY9" fmla="*/ 0 h 127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7714" h="127714">
                <a:moveTo>
                  <a:pt x="63857" y="18874"/>
                </a:moveTo>
                <a:cubicBezTo>
                  <a:pt x="88700" y="18874"/>
                  <a:pt x="108840" y="39014"/>
                  <a:pt x="108840" y="63857"/>
                </a:cubicBezTo>
                <a:cubicBezTo>
                  <a:pt x="108840" y="88700"/>
                  <a:pt x="88700" y="108840"/>
                  <a:pt x="63857" y="108840"/>
                </a:cubicBezTo>
                <a:cubicBezTo>
                  <a:pt x="39014" y="108840"/>
                  <a:pt x="18874" y="88700"/>
                  <a:pt x="18874" y="63857"/>
                </a:cubicBezTo>
                <a:cubicBezTo>
                  <a:pt x="18898" y="39024"/>
                  <a:pt x="39024" y="18898"/>
                  <a:pt x="63857" y="18874"/>
                </a:cubicBezTo>
                <a:moveTo>
                  <a:pt x="63857" y="0"/>
                </a:moveTo>
                <a:cubicBezTo>
                  <a:pt x="28590" y="0"/>
                  <a:pt x="0" y="28590"/>
                  <a:pt x="0" y="63857"/>
                </a:cubicBezTo>
                <a:cubicBezTo>
                  <a:pt x="0" y="99124"/>
                  <a:pt x="28590" y="127714"/>
                  <a:pt x="63857" y="127714"/>
                </a:cubicBezTo>
                <a:cubicBezTo>
                  <a:pt x="99124" y="127714"/>
                  <a:pt x="127714" y="99124"/>
                  <a:pt x="127714" y="63857"/>
                </a:cubicBezTo>
                <a:cubicBezTo>
                  <a:pt x="127714" y="28590"/>
                  <a:pt x="99124" y="0"/>
                  <a:pt x="63857" y="0"/>
                </a:cubicBezTo>
                <a:close/>
              </a:path>
            </a:pathLst>
          </a:custGeom>
          <a:solidFill>
            <a:schemeClr val="bg1"/>
          </a:solidFill>
          <a:ln w="610" cap="flat">
            <a:noFill/>
            <a:prstDash val="solid"/>
            <a:miter/>
          </a:ln>
        </p:spPr>
        <p:txBody>
          <a:bodyPr rtlCol="0" anchor="ctr"/>
          <a:lstStyle/>
          <a:p>
            <a:endParaRPr lang="en-US"/>
          </a:p>
        </p:txBody>
      </p:sp>
      <p:graphicFrame>
        <p:nvGraphicFramePr>
          <p:cNvPr id="5" name="Content Placeholder 2">
            <a:extLst>
              <a:ext uri="{FF2B5EF4-FFF2-40B4-BE49-F238E27FC236}">
                <a16:creationId xmlns:a16="http://schemas.microsoft.com/office/drawing/2014/main" id="{B5D0332B-BF80-B644-595E-9318AFE1C4E7}"/>
              </a:ext>
            </a:extLst>
          </p:cNvPr>
          <p:cNvGraphicFramePr>
            <a:graphicFrameLocks noGrp="1"/>
          </p:cNvGraphicFramePr>
          <p:nvPr>
            <p:ph idx="1"/>
            <p:extLst>
              <p:ext uri="{D42A27DB-BD31-4B8C-83A1-F6EECF244321}">
                <p14:modId xmlns:p14="http://schemas.microsoft.com/office/powerpoint/2010/main" val="381416855"/>
              </p:ext>
            </p:extLst>
          </p:nvPr>
        </p:nvGraphicFramePr>
        <p:xfrm>
          <a:off x="5492710" y="671805"/>
          <a:ext cx="5861090" cy="550315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809177513"/>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547C64C2-FC09-4323-A32D-5DCB300ADA1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gradFill flip="none" rotWithShape="1">
            <a:gsLst>
              <a:gs pos="100000">
                <a:schemeClr val="accent4"/>
              </a:gs>
              <a:gs pos="0">
                <a:schemeClr val="accent2"/>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2" name="Title 1">
            <a:extLst>
              <a:ext uri="{FF2B5EF4-FFF2-40B4-BE49-F238E27FC236}">
                <a16:creationId xmlns:a16="http://schemas.microsoft.com/office/drawing/2014/main" id="{8B8B4BD5-34C2-986B-02D7-6E07035EB257}"/>
              </a:ext>
            </a:extLst>
          </p:cNvPr>
          <p:cNvSpPr>
            <a:spLocks noGrp="1"/>
          </p:cNvSpPr>
          <p:nvPr>
            <p:ph type="title"/>
          </p:nvPr>
        </p:nvSpPr>
        <p:spPr>
          <a:xfrm>
            <a:off x="1256522" y="591829"/>
            <a:ext cx="3939688" cy="5583126"/>
          </a:xfrm>
        </p:spPr>
        <p:txBody>
          <a:bodyPr>
            <a:normAutofit/>
          </a:bodyPr>
          <a:lstStyle/>
          <a:p>
            <a:pPr algn="ctr"/>
            <a:r>
              <a:rPr lang="en-GB" sz="5600" dirty="0">
                <a:solidFill>
                  <a:schemeClr val="bg1"/>
                </a:solidFill>
              </a:rPr>
              <a:t>Detrimental Effects</a:t>
            </a:r>
          </a:p>
        </p:txBody>
      </p:sp>
      <p:cxnSp>
        <p:nvCxnSpPr>
          <p:cNvPr id="11" name="Straight Connector 10">
            <a:extLst>
              <a:ext uri="{FF2B5EF4-FFF2-40B4-BE49-F238E27FC236}">
                <a16:creationId xmlns:a16="http://schemas.microsoft.com/office/drawing/2014/main" id="{C8F51B3F-8331-4E4A-AE96-D47B1006EEA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15890" y="356812"/>
            <a:ext cx="0" cy="6492875"/>
          </a:xfrm>
          <a:prstGeom prst="line">
            <a:avLst/>
          </a:prstGeom>
          <a:ln w="25400" cap="sq">
            <a:solidFill>
              <a:schemeClr val="bg1"/>
            </a:solidFill>
            <a:bevel/>
          </a:ln>
        </p:spPr>
        <p:style>
          <a:lnRef idx="1">
            <a:schemeClr val="accent1"/>
          </a:lnRef>
          <a:fillRef idx="0">
            <a:schemeClr val="accent1"/>
          </a:fillRef>
          <a:effectRef idx="0">
            <a:schemeClr val="accent1"/>
          </a:effectRef>
          <a:fontRef idx="minor">
            <a:schemeClr val="tx1"/>
          </a:fontRef>
        </p:style>
      </p:cxnSp>
      <p:sp>
        <p:nvSpPr>
          <p:cNvPr id="13" name="Graphic 12">
            <a:extLst>
              <a:ext uri="{FF2B5EF4-FFF2-40B4-BE49-F238E27FC236}">
                <a16:creationId xmlns:a16="http://schemas.microsoft.com/office/drawing/2014/main" id="{58BDB0EE-D238-415B-9ED8-62AA6AB2AA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472518" y="591829"/>
            <a:ext cx="139039" cy="139039"/>
          </a:xfrm>
          <a:custGeom>
            <a:avLst/>
            <a:gdLst>
              <a:gd name="connsiteX0" fmla="*/ 129602 w 139039"/>
              <a:gd name="connsiteY0" fmla="*/ 60082 h 139039"/>
              <a:gd name="connsiteX1" fmla="*/ 78957 w 139039"/>
              <a:gd name="connsiteY1" fmla="*/ 60082 h 139039"/>
              <a:gd name="connsiteX2" fmla="*/ 78957 w 139039"/>
              <a:gd name="connsiteY2" fmla="*/ 9437 h 139039"/>
              <a:gd name="connsiteX3" fmla="*/ 69520 w 139039"/>
              <a:gd name="connsiteY3" fmla="*/ 0 h 139039"/>
              <a:gd name="connsiteX4" fmla="*/ 60082 w 139039"/>
              <a:gd name="connsiteY4" fmla="*/ 9437 h 139039"/>
              <a:gd name="connsiteX5" fmla="*/ 60082 w 139039"/>
              <a:gd name="connsiteY5" fmla="*/ 60082 h 139039"/>
              <a:gd name="connsiteX6" fmla="*/ 9437 w 139039"/>
              <a:gd name="connsiteY6" fmla="*/ 60082 h 139039"/>
              <a:gd name="connsiteX7" fmla="*/ 0 w 139039"/>
              <a:gd name="connsiteY7" fmla="*/ 69520 h 139039"/>
              <a:gd name="connsiteX8" fmla="*/ 9437 w 139039"/>
              <a:gd name="connsiteY8" fmla="*/ 78957 h 139039"/>
              <a:gd name="connsiteX9" fmla="*/ 60082 w 139039"/>
              <a:gd name="connsiteY9" fmla="*/ 78957 h 139039"/>
              <a:gd name="connsiteX10" fmla="*/ 60082 w 139039"/>
              <a:gd name="connsiteY10" fmla="*/ 129602 h 139039"/>
              <a:gd name="connsiteX11" fmla="*/ 69520 w 139039"/>
              <a:gd name="connsiteY11" fmla="*/ 139039 h 139039"/>
              <a:gd name="connsiteX12" fmla="*/ 78957 w 139039"/>
              <a:gd name="connsiteY12" fmla="*/ 129602 h 139039"/>
              <a:gd name="connsiteX13" fmla="*/ 78957 w 139039"/>
              <a:gd name="connsiteY13" fmla="*/ 78957 h 139039"/>
              <a:gd name="connsiteX14" fmla="*/ 129602 w 139039"/>
              <a:gd name="connsiteY14" fmla="*/ 78957 h 139039"/>
              <a:gd name="connsiteX15" fmla="*/ 139039 w 139039"/>
              <a:gd name="connsiteY15" fmla="*/ 69520 h 139039"/>
              <a:gd name="connsiteX16" fmla="*/ 129602 w 139039"/>
              <a:gd name="connsiteY16" fmla="*/ 60082 h 1390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39039" h="139039">
                <a:moveTo>
                  <a:pt x="129602" y="60082"/>
                </a:moveTo>
                <a:lnTo>
                  <a:pt x="78957" y="60082"/>
                </a:lnTo>
                <a:lnTo>
                  <a:pt x="78957" y="9437"/>
                </a:lnTo>
                <a:cubicBezTo>
                  <a:pt x="78957" y="4225"/>
                  <a:pt x="74731" y="0"/>
                  <a:pt x="69520" y="0"/>
                </a:cubicBezTo>
                <a:cubicBezTo>
                  <a:pt x="64308" y="0"/>
                  <a:pt x="60082" y="4225"/>
                  <a:pt x="60082" y="9437"/>
                </a:cubicBezTo>
                <a:lnTo>
                  <a:pt x="60082" y="60082"/>
                </a:lnTo>
                <a:lnTo>
                  <a:pt x="9437" y="60082"/>
                </a:lnTo>
                <a:cubicBezTo>
                  <a:pt x="4225" y="60082"/>
                  <a:pt x="0" y="64308"/>
                  <a:pt x="0" y="69520"/>
                </a:cubicBezTo>
                <a:cubicBezTo>
                  <a:pt x="0" y="74731"/>
                  <a:pt x="4225" y="78957"/>
                  <a:pt x="9437" y="78957"/>
                </a:cubicBezTo>
                <a:lnTo>
                  <a:pt x="60082" y="78957"/>
                </a:lnTo>
                <a:lnTo>
                  <a:pt x="60082" y="129602"/>
                </a:lnTo>
                <a:cubicBezTo>
                  <a:pt x="60082" y="134814"/>
                  <a:pt x="64308" y="139039"/>
                  <a:pt x="69520" y="139039"/>
                </a:cubicBezTo>
                <a:cubicBezTo>
                  <a:pt x="74731" y="139039"/>
                  <a:pt x="78957" y="134814"/>
                  <a:pt x="78957" y="129602"/>
                </a:cubicBezTo>
                <a:lnTo>
                  <a:pt x="78957" y="78957"/>
                </a:lnTo>
                <a:lnTo>
                  <a:pt x="129602" y="78957"/>
                </a:lnTo>
                <a:cubicBezTo>
                  <a:pt x="134814" y="78957"/>
                  <a:pt x="139039" y="74731"/>
                  <a:pt x="139039" y="69520"/>
                </a:cubicBezTo>
                <a:cubicBezTo>
                  <a:pt x="139039" y="64308"/>
                  <a:pt x="134814" y="60082"/>
                  <a:pt x="129602" y="60082"/>
                </a:cubicBezTo>
                <a:close/>
              </a:path>
            </a:pathLst>
          </a:custGeom>
          <a:solidFill>
            <a:schemeClr val="bg1"/>
          </a:solidFill>
          <a:ln w="603" cap="flat">
            <a:noFill/>
            <a:prstDash val="solid"/>
            <a:miter/>
          </a:ln>
        </p:spPr>
        <p:txBody>
          <a:bodyPr rtlCol="0" anchor="ctr"/>
          <a:lstStyle/>
          <a:p>
            <a:endParaRPr lang="en-US"/>
          </a:p>
        </p:txBody>
      </p:sp>
      <p:sp>
        <p:nvSpPr>
          <p:cNvPr id="15" name="Graphic 11">
            <a:extLst>
              <a:ext uri="{FF2B5EF4-FFF2-40B4-BE49-F238E27FC236}">
                <a16:creationId xmlns:a16="http://schemas.microsoft.com/office/drawing/2014/main" id="{C5B55FC3-961D-4325-82F1-DE92B0D04E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831298" y="821124"/>
            <a:ext cx="91138" cy="91138"/>
          </a:xfrm>
          <a:custGeom>
            <a:avLst/>
            <a:gdLst>
              <a:gd name="connsiteX0" fmla="*/ 91138 w 91138"/>
              <a:gd name="connsiteY0" fmla="*/ 45569 h 91138"/>
              <a:gd name="connsiteX1" fmla="*/ 45569 w 91138"/>
              <a:gd name="connsiteY1" fmla="*/ 91138 h 91138"/>
              <a:gd name="connsiteX2" fmla="*/ 0 w 91138"/>
              <a:gd name="connsiteY2" fmla="*/ 45569 h 91138"/>
              <a:gd name="connsiteX3" fmla="*/ 45569 w 91138"/>
              <a:gd name="connsiteY3" fmla="*/ 0 h 91138"/>
              <a:gd name="connsiteX4" fmla="*/ 91138 w 91138"/>
              <a:gd name="connsiteY4" fmla="*/ 45569 h 911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138" h="91138">
                <a:moveTo>
                  <a:pt x="91138" y="45569"/>
                </a:moveTo>
                <a:cubicBezTo>
                  <a:pt x="91138" y="70736"/>
                  <a:pt x="70736" y="91138"/>
                  <a:pt x="45569" y="91138"/>
                </a:cubicBezTo>
                <a:cubicBezTo>
                  <a:pt x="20402" y="91138"/>
                  <a:pt x="0" y="70736"/>
                  <a:pt x="0" y="45569"/>
                </a:cubicBezTo>
                <a:cubicBezTo>
                  <a:pt x="0" y="20402"/>
                  <a:pt x="20402" y="0"/>
                  <a:pt x="45569" y="0"/>
                </a:cubicBezTo>
                <a:cubicBezTo>
                  <a:pt x="70736" y="0"/>
                  <a:pt x="91138" y="20402"/>
                  <a:pt x="91138" y="45569"/>
                </a:cubicBezTo>
                <a:close/>
              </a:path>
            </a:pathLst>
          </a:custGeom>
          <a:solidFill>
            <a:schemeClr val="bg1"/>
          </a:solidFill>
          <a:ln w="422" cap="flat">
            <a:noFill/>
            <a:prstDash val="solid"/>
            <a:miter/>
          </a:ln>
        </p:spPr>
        <p:txBody>
          <a:bodyPr rtlCol="0" anchor="ctr"/>
          <a:lstStyle/>
          <a:p>
            <a:endParaRPr lang="en-US"/>
          </a:p>
        </p:txBody>
      </p:sp>
      <p:sp>
        <p:nvSpPr>
          <p:cNvPr id="17" name="Graphic 13">
            <a:extLst>
              <a:ext uri="{FF2B5EF4-FFF2-40B4-BE49-F238E27FC236}">
                <a16:creationId xmlns:a16="http://schemas.microsoft.com/office/drawing/2014/main" id="{4C8AB332-D09E-4F28-943C-DABDD4716A3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456978" y="1336268"/>
            <a:ext cx="127714" cy="127714"/>
          </a:xfrm>
          <a:custGeom>
            <a:avLst/>
            <a:gdLst>
              <a:gd name="connsiteX0" fmla="*/ 63857 w 127714"/>
              <a:gd name="connsiteY0" fmla="*/ 18874 h 127714"/>
              <a:gd name="connsiteX1" fmla="*/ 108840 w 127714"/>
              <a:gd name="connsiteY1" fmla="*/ 63857 h 127714"/>
              <a:gd name="connsiteX2" fmla="*/ 63857 w 127714"/>
              <a:gd name="connsiteY2" fmla="*/ 108840 h 127714"/>
              <a:gd name="connsiteX3" fmla="*/ 18874 w 127714"/>
              <a:gd name="connsiteY3" fmla="*/ 63857 h 127714"/>
              <a:gd name="connsiteX4" fmla="*/ 63857 w 127714"/>
              <a:gd name="connsiteY4" fmla="*/ 18874 h 127714"/>
              <a:gd name="connsiteX5" fmla="*/ 63857 w 127714"/>
              <a:gd name="connsiteY5" fmla="*/ 0 h 127714"/>
              <a:gd name="connsiteX6" fmla="*/ 0 w 127714"/>
              <a:gd name="connsiteY6" fmla="*/ 63857 h 127714"/>
              <a:gd name="connsiteX7" fmla="*/ 63857 w 127714"/>
              <a:gd name="connsiteY7" fmla="*/ 127714 h 127714"/>
              <a:gd name="connsiteX8" fmla="*/ 127714 w 127714"/>
              <a:gd name="connsiteY8" fmla="*/ 63857 h 127714"/>
              <a:gd name="connsiteX9" fmla="*/ 63857 w 127714"/>
              <a:gd name="connsiteY9" fmla="*/ 0 h 127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7714" h="127714">
                <a:moveTo>
                  <a:pt x="63857" y="18874"/>
                </a:moveTo>
                <a:cubicBezTo>
                  <a:pt x="88700" y="18874"/>
                  <a:pt x="108840" y="39014"/>
                  <a:pt x="108840" y="63857"/>
                </a:cubicBezTo>
                <a:cubicBezTo>
                  <a:pt x="108840" y="88700"/>
                  <a:pt x="88700" y="108840"/>
                  <a:pt x="63857" y="108840"/>
                </a:cubicBezTo>
                <a:cubicBezTo>
                  <a:pt x="39014" y="108840"/>
                  <a:pt x="18874" y="88700"/>
                  <a:pt x="18874" y="63857"/>
                </a:cubicBezTo>
                <a:cubicBezTo>
                  <a:pt x="18898" y="39024"/>
                  <a:pt x="39024" y="18898"/>
                  <a:pt x="63857" y="18874"/>
                </a:cubicBezTo>
                <a:moveTo>
                  <a:pt x="63857" y="0"/>
                </a:moveTo>
                <a:cubicBezTo>
                  <a:pt x="28590" y="0"/>
                  <a:pt x="0" y="28590"/>
                  <a:pt x="0" y="63857"/>
                </a:cubicBezTo>
                <a:cubicBezTo>
                  <a:pt x="0" y="99124"/>
                  <a:pt x="28590" y="127714"/>
                  <a:pt x="63857" y="127714"/>
                </a:cubicBezTo>
                <a:cubicBezTo>
                  <a:pt x="99124" y="127714"/>
                  <a:pt x="127714" y="99124"/>
                  <a:pt x="127714" y="63857"/>
                </a:cubicBezTo>
                <a:cubicBezTo>
                  <a:pt x="127714" y="28590"/>
                  <a:pt x="99124" y="0"/>
                  <a:pt x="63857" y="0"/>
                </a:cubicBezTo>
                <a:close/>
              </a:path>
            </a:pathLst>
          </a:custGeom>
          <a:solidFill>
            <a:schemeClr val="bg1"/>
          </a:solidFill>
          <a:ln w="610" cap="flat">
            <a:noFill/>
            <a:prstDash val="solid"/>
            <a:miter/>
          </a:ln>
        </p:spPr>
        <p:txBody>
          <a:bodyPr rtlCol="0" anchor="ctr"/>
          <a:lstStyle/>
          <a:p>
            <a:endParaRPr lang="en-US"/>
          </a:p>
        </p:txBody>
      </p:sp>
      <p:graphicFrame>
        <p:nvGraphicFramePr>
          <p:cNvPr id="5" name="Content Placeholder 2">
            <a:extLst>
              <a:ext uri="{FF2B5EF4-FFF2-40B4-BE49-F238E27FC236}">
                <a16:creationId xmlns:a16="http://schemas.microsoft.com/office/drawing/2014/main" id="{8BEFCEB0-2318-5A75-07E0-3618A2757AA6}"/>
              </a:ext>
            </a:extLst>
          </p:cNvPr>
          <p:cNvGraphicFramePr>
            <a:graphicFrameLocks noGrp="1"/>
          </p:cNvGraphicFramePr>
          <p:nvPr>
            <p:ph idx="1"/>
            <p:extLst>
              <p:ext uri="{D42A27DB-BD31-4B8C-83A1-F6EECF244321}">
                <p14:modId xmlns:p14="http://schemas.microsoft.com/office/powerpoint/2010/main" val="2968439761"/>
              </p:ext>
            </p:extLst>
          </p:nvPr>
        </p:nvGraphicFramePr>
        <p:xfrm>
          <a:off x="5492710" y="671805"/>
          <a:ext cx="5861090" cy="550315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680291398"/>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16AC3602-3348-4F31-9E43-076B03514EC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gradFill flip="none" rotWithShape="1">
            <a:gsLst>
              <a:gs pos="100000">
                <a:schemeClr val="accent4"/>
              </a:gs>
              <a:gs pos="0">
                <a:schemeClr val="accent2"/>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cxnSp>
        <p:nvCxnSpPr>
          <p:cNvPr id="11" name="Straight Connector 10">
            <a:extLst>
              <a:ext uri="{FF2B5EF4-FFF2-40B4-BE49-F238E27FC236}">
                <a16:creationId xmlns:a16="http://schemas.microsoft.com/office/drawing/2014/main" id="{94169334-264D-4176-8BDE-037249A61B4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15890" y="356812"/>
            <a:ext cx="0" cy="6492875"/>
          </a:xfrm>
          <a:prstGeom prst="line">
            <a:avLst/>
          </a:prstGeom>
          <a:ln w="25400" cap="sq">
            <a:solidFill>
              <a:schemeClr val="bg1"/>
            </a:solidFill>
            <a:bevel/>
          </a:ln>
        </p:spPr>
        <p:style>
          <a:lnRef idx="1">
            <a:schemeClr val="accent1"/>
          </a:lnRef>
          <a:fillRef idx="0">
            <a:schemeClr val="accent1"/>
          </a:fillRef>
          <a:effectRef idx="0">
            <a:schemeClr val="accent1"/>
          </a:effectRef>
          <a:fontRef idx="minor">
            <a:schemeClr val="tx1"/>
          </a:fontRef>
        </p:style>
      </p:cxnSp>
      <p:sp>
        <p:nvSpPr>
          <p:cNvPr id="13" name="Graphic 11">
            <a:extLst>
              <a:ext uri="{FF2B5EF4-FFF2-40B4-BE49-F238E27FC236}">
                <a16:creationId xmlns:a16="http://schemas.microsoft.com/office/drawing/2014/main" id="{394094B0-A6C9-44BE-9042-66EF0612F6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903882" y="591829"/>
            <a:ext cx="139039" cy="139039"/>
          </a:xfrm>
          <a:custGeom>
            <a:avLst/>
            <a:gdLst>
              <a:gd name="connsiteX0" fmla="*/ 129602 w 139039"/>
              <a:gd name="connsiteY0" fmla="*/ 60082 h 139039"/>
              <a:gd name="connsiteX1" fmla="*/ 78957 w 139039"/>
              <a:gd name="connsiteY1" fmla="*/ 60082 h 139039"/>
              <a:gd name="connsiteX2" fmla="*/ 78957 w 139039"/>
              <a:gd name="connsiteY2" fmla="*/ 9437 h 139039"/>
              <a:gd name="connsiteX3" fmla="*/ 69520 w 139039"/>
              <a:gd name="connsiteY3" fmla="*/ 0 h 139039"/>
              <a:gd name="connsiteX4" fmla="*/ 60082 w 139039"/>
              <a:gd name="connsiteY4" fmla="*/ 9437 h 139039"/>
              <a:gd name="connsiteX5" fmla="*/ 60082 w 139039"/>
              <a:gd name="connsiteY5" fmla="*/ 60082 h 139039"/>
              <a:gd name="connsiteX6" fmla="*/ 9437 w 139039"/>
              <a:gd name="connsiteY6" fmla="*/ 60082 h 139039"/>
              <a:gd name="connsiteX7" fmla="*/ 0 w 139039"/>
              <a:gd name="connsiteY7" fmla="*/ 69520 h 139039"/>
              <a:gd name="connsiteX8" fmla="*/ 9437 w 139039"/>
              <a:gd name="connsiteY8" fmla="*/ 78957 h 139039"/>
              <a:gd name="connsiteX9" fmla="*/ 60082 w 139039"/>
              <a:gd name="connsiteY9" fmla="*/ 78957 h 139039"/>
              <a:gd name="connsiteX10" fmla="*/ 60082 w 139039"/>
              <a:gd name="connsiteY10" fmla="*/ 129602 h 139039"/>
              <a:gd name="connsiteX11" fmla="*/ 69520 w 139039"/>
              <a:gd name="connsiteY11" fmla="*/ 139039 h 139039"/>
              <a:gd name="connsiteX12" fmla="*/ 78957 w 139039"/>
              <a:gd name="connsiteY12" fmla="*/ 129602 h 139039"/>
              <a:gd name="connsiteX13" fmla="*/ 78957 w 139039"/>
              <a:gd name="connsiteY13" fmla="*/ 78957 h 139039"/>
              <a:gd name="connsiteX14" fmla="*/ 129602 w 139039"/>
              <a:gd name="connsiteY14" fmla="*/ 78957 h 139039"/>
              <a:gd name="connsiteX15" fmla="*/ 139039 w 139039"/>
              <a:gd name="connsiteY15" fmla="*/ 69520 h 139039"/>
              <a:gd name="connsiteX16" fmla="*/ 129602 w 139039"/>
              <a:gd name="connsiteY16" fmla="*/ 60082 h 1390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39039" h="139039">
                <a:moveTo>
                  <a:pt x="129602" y="60082"/>
                </a:moveTo>
                <a:lnTo>
                  <a:pt x="78957" y="60082"/>
                </a:lnTo>
                <a:lnTo>
                  <a:pt x="78957" y="9437"/>
                </a:lnTo>
                <a:cubicBezTo>
                  <a:pt x="78957" y="4225"/>
                  <a:pt x="74731" y="0"/>
                  <a:pt x="69520" y="0"/>
                </a:cubicBezTo>
                <a:cubicBezTo>
                  <a:pt x="64308" y="0"/>
                  <a:pt x="60082" y="4225"/>
                  <a:pt x="60082" y="9437"/>
                </a:cubicBezTo>
                <a:lnTo>
                  <a:pt x="60082" y="60082"/>
                </a:lnTo>
                <a:lnTo>
                  <a:pt x="9437" y="60082"/>
                </a:lnTo>
                <a:cubicBezTo>
                  <a:pt x="4225" y="60082"/>
                  <a:pt x="0" y="64308"/>
                  <a:pt x="0" y="69520"/>
                </a:cubicBezTo>
                <a:cubicBezTo>
                  <a:pt x="0" y="74731"/>
                  <a:pt x="4225" y="78957"/>
                  <a:pt x="9437" y="78957"/>
                </a:cubicBezTo>
                <a:lnTo>
                  <a:pt x="60082" y="78957"/>
                </a:lnTo>
                <a:lnTo>
                  <a:pt x="60082" y="129602"/>
                </a:lnTo>
                <a:cubicBezTo>
                  <a:pt x="60082" y="134814"/>
                  <a:pt x="64308" y="139039"/>
                  <a:pt x="69520" y="139039"/>
                </a:cubicBezTo>
                <a:cubicBezTo>
                  <a:pt x="74731" y="139039"/>
                  <a:pt x="78957" y="134814"/>
                  <a:pt x="78957" y="129602"/>
                </a:cubicBezTo>
                <a:lnTo>
                  <a:pt x="78957" y="78957"/>
                </a:lnTo>
                <a:lnTo>
                  <a:pt x="129602" y="78957"/>
                </a:lnTo>
                <a:cubicBezTo>
                  <a:pt x="134814" y="78957"/>
                  <a:pt x="139039" y="74731"/>
                  <a:pt x="139039" y="69520"/>
                </a:cubicBezTo>
                <a:cubicBezTo>
                  <a:pt x="139039" y="64308"/>
                  <a:pt x="134814" y="60082"/>
                  <a:pt x="129602" y="60082"/>
                </a:cubicBezTo>
                <a:close/>
              </a:path>
            </a:pathLst>
          </a:custGeom>
          <a:solidFill>
            <a:schemeClr val="bg1"/>
          </a:solidFill>
          <a:ln w="603" cap="flat">
            <a:noFill/>
            <a:prstDash val="solid"/>
            <a:miter/>
          </a:ln>
        </p:spPr>
        <p:txBody>
          <a:bodyPr rtlCol="0" anchor="ctr"/>
          <a:lstStyle/>
          <a:p>
            <a:endParaRPr lang="en-US"/>
          </a:p>
        </p:txBody>
      </p:sp>
      <p:sp>
        <p:nvSpPr>
          <p:cNvPr id="15" name="Graphic 10">
            <a:extLst>
              <a:ext uri="{FF2B5EF4-FFF2-40B4-BE49-F238E27FC236}">
                <a16:creationId xmlns:a16="http://schemas.microsoft.com/office/drawing/2014/main" id="{64C2CA96-0B16-4AA7-B340-33044D23859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262662" y="821124"/>
            <a:ext cx="91138" cy="91138"/>
          </a:xfrm>
          <a:custGeom>
            <a:avLst/>
            <a:gdLst>
              <a:gd name="connsiteX0" fmla="*/ 91138 w 91138"/>
              <a:gd name="connsiteY0" fmla="*/ 45569 h 91138"/>
              <a:gd name="connsiteX1" fmla="*/ 45569 w 91138"/>
              <a:gd name="connsiteY1" fmla="*/ 91138 h 91138"/>
              <a:gd name="connsiteX2" fmla="*/ 0 w 91138"/>
              <a:gd name="connsiteY2" fmla="*/ 45569 h 91138"/>
              <a:gd name="connsiteX3" fmla="*/ 45569 w 91138"/>
              <a:gd name="connsiteY3" fmla="*/ 0 h 91138"/>
              <a:gd name="connsiteX4" fmla="*/ 91138 w 91138"/>
              <a:gd name="connsiteY4" fmla="*/ 45569 h 911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138" h="91138">
                <a:moveTo>
                  <a:pt x="91138" y="45569"/>
                </a:moveTo>
                <a:cubicBezTo>
                  <a:pt x="91138" y="70736"/>
                  <a:pt x="70736" y="91138"/>
                  <a:pt x="45569" y="91138"/>
                </a:cubicBezTo>
                <a:cubicBezTo>
                  <a:pt x="20402" y="91138"/>
                  <a:pt x="0" y="70736"/>
                  <a:pt x="0" y="45569"/>
                </a:cubicBezTo>
                <a:cubicBezTo>
                  <a:pt x="0" y="20402"/>
                  <a:pt x="20402" y="0"/>
                  <a:pt x="45569" y="0"/>
                </a:cubicBezTo>
                <a:cubicBezTo>
                  <a:pt x="70736" y="0"/>
                  <a:pt x="91138" y="20402"/>
                  <a:pt x="91138" y="45569"/>
                </a:cubicBezTo>
                <a:close/>
              </a:path>
            </a:pathLst>
          </a:custGeom>
          <a:solidFill>
            <a:schemeClr val="bg1"/>
          </a:solidFill>
          <a:ln w="422" cap="flat">
            <a:noFill/>
            <a:prstDash val="solid"/>
            <a:miter/>
          </a:ln>
        </p:spPr>
        <p:txBody>
          <a:bodyPr rtlCol="0" anchor="ctr"/>
          <a:lstStyle/>
          <a:p>
            <a:endParaRPr lang="en-US"/>
          </a:p>
        </p:txBody>
      </p:sp>
      <p:sp>
        <p:nvSpPr>
          <p:cNvPr id="17" name="Graphic 12">
            <a:extLst>
              <a:ext uri="{FF2B5EF4-FFF2-40B4-BE49-F238E27FC236}">
                <a16:creationId xmlns:a16="http://schemas.microsoft.com/office/drawing/2014/main" id="{1D50D7A8-F1D5-4306-8A9B-DD7A73EB8BC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888342" y="1336268"/>
            <a:ext cx="127714" cy="127714"/>
          </a:xfrm>
          <a:custGeom>
            <a:avLst/>
            <a:gdLst>
              <a:gd name="connsiteX0" fmla="*/ 63857 w 127714"/>
              <a:gd name="connsiteY0" fmla="*/ 18874 h 127714"/>
              <a:gd name="connsiteX1" fmla="*/ 108840 w 127714"/>
              <a:gd name="connsiteY1" fmla="*/ 63857 h 127714"/>
              <a:gd name="connsiteX2" fmla="*/ 63857 w 127714"/>
              <a:gd name="connsiteY2" fmla="*/ 108840 h 127714"/>
              <a:gd name="connsiteX3" fmla="*/ 18874 w 127714"/>
              <a:gd name="connsiteY3" fmla="*/ 63857 h 127714"/>
              <a:gd name="connsiteX4" fmla="*/ 63857 w 127714"/>
              <a:gd name="connsiteY4" fmla="*/ 18874 h 127714"/>
              <a:gd name="connsiteX5" fmla="*/ 63857 w 127714"/>
              <a:gd name="connsiteY5" fmla="*/ 0 h 127714"/>
              <a:gd name="connsiteX6" fmla="*/ 0 w 127714"/>
              <a:gd name="connsiteY6" fmla="*/ 63857 h 127714"/>
              <a:gd name="connsiteX7" fmla="*/ 63857 w 127714"/>
              <a:gd name="connsiteY7" fmla="*/ 127714 h 127714"/>
              <a:gd name="connsiteX8" fmla="*/ 127714 w 127714"/>
              <a:gd name="connsiteY8" fmla="*/ 63857 h 127714"/>
              <a:gd name="connsiteX9" fmla="*/ 63857 w 127714"/>
              <a:gd name="connsiteY9" fmla="*/ 0 h 127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7714" h="127714">
                <a:moveTo>
                  <a:pt x="63857" y="18874"/>
                </a:moveTo>
                <a:cubicBezTo>
                  <a:pt x="88700" y="18874"/>
                  <a:pt x="108840" y="39014"/>
                  <a:pt x="108840" y="63857"/>
                </a:cubicBezTo>
                <a:cubicBezTo>
                  <a:pt x="108840" y="88700"/>
                  <a:pt x="88700" y="108840"/>
                  <a:pt x="63857" y="108840"/>
                </a:cubicBezTo>
                <a:cubicBezTo>
                  <a:pt x="39014" y="108840"/>
                  <a:pt x="18874" y="88700"/>
                  <a:pt x="18874" y="63857"/>
                </a:cubicBezTo>
                <a:cubicBezTo>
                  <a:pt x="18898" y="39024"/>
                  <a:pt x="39024" y="18898"/>
                  <a:pt x="63857" y="18874"/>
                </a:cubicBezTo>
                <a:moveTo>
                  <a:pt x="63857" y="0"/>
                </a:moveTo>
                <a:cubicBezTo>
                  <a:pt x="28590" y="0"/>
                  <a:pt x="0" y="28590"/>
                  <a:pt x="0" y="63857"/>
                </a:cubicBezTo>
                <a:cubicBezTo>
                  <a:pt x="0" y="99124"/>
                  <a:pt x="28590" y="127714"/>
                  <a:pt x="63857" y="127714"/>
                </a:cubicBezTo>
                <a:cubicBezTo>
                  <a:pt x="99124" y="127714"/>
                  <a:pt x="127714" y="99124"/>
                  <a:pt x="127714" y="63857"/>
                </a:cubicBezTo>
                <a:cubicBezTo>
                  <a:pt x="127714" y="28590"/>
                  <a:pt x="99124" y="0"/>
                  <a:pt x="63857" y="0"/>
                </a:cubicBezTo>
                <a:close/>
              </a:path>
            </a:pathLst>
          </a:custGeom>
          <a:solidFill>
            <a:schemeClr val="bg1"/>
          </a:solidFill>
          <a:ln w="610" cap="flat">
            <a:noFill/>
            <a:prstDash val="solid"/>
            <a:miter/>
          </a:ln>
        </p:spPr>
        <p:txBody>
          <a:bodyPr rtlCol="0" anchor="ctr"/>
          <a:lstStyle/>
          <a:p>
            <a:endParaRPr lang="en-US"/>
          </a:p>
        </p:txBody>
      </p:sp>
      <p:graphicFrame>
        <p:nvGraphicFramePr>
          <p:cNvPr id="5" name="Content Placeholder 2">
            <a:extLst>
              <a:ext uri="{FF2B5EF4-FFF2-40B4-BE49-F238E27FC236}">
                <a16:creationId xmlns:a16="http://schemas.microsoft.com/office/drawing/2014/main" id="{40C809AA-9D40-33F3-3136-DFA9DC86F5DC}"/>
              </a:ext>
            </a:extLst>
          </p:cNvPr>
          <p:cNvGraphicFramePr>
            <a:graphicFrameLocks noGrp="1"/>
          </p:cNvGraphicFramePr>
          <p:nvPr>
            <p:ph idx="1"/>
            <p:extLst>
              <p:ext uri="{D42A27DB-BD31-4B8C-83A1-F6EECF244321}">
                <p14:modId xmlns:p14="http://schemas.microsoft.com/office/powerpoint/2010/main" val="2753849051"/>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107583477"/>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A2679492-7988-4050-9056-5424444524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B091B163-7D61-4891-ABCF-5C13D9C418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5779911" cy="6858000"/>
          </a:xfrm>
          <a:prstGeom prst="rect">
            <a:avLst/>
          </a:prstGeom>
          <a:gradFill flip="none" rotWithShape="1">
            <a:gsLst>
              <a:gs pos="100000">
                <a:schemeClr val="accent4"/>
              </a:gs>
              <a:gs pos="0">
                <a:schemeClr val="accent2"/>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EB7A774-C41E-2ED5-2057-E15A457EF760}"/>
              </a:ext>
            </a:extLst>
          </p:cNvPr>
          <p:cNvSpPr>
            <a:spLocks noGrp="1"/>
          </p:cNvSpPr>
          <p:nvPr>
            <p:ph type="title"/>
          </p:nvPr>
        </p:nvSpPr>
        <p:spPr>
          <a:xfrm>
            <a:off x="1188069" y="381935"/>
            <a:ext cx="4008583" cy="5974414"/>
          </a:xfrm>
        </p:spPr>
        <p:txBody>
          <a:bodyPr anchor="ctr">
            <a:normAutofit/>
          </a:bodyPr>
          <a:lstStyle/>
          <a:p>
            <a:r>
              <a:rPr lang="en-GB" sz="7200">
                <a:solidFill>
                  <a:schemeClr val="bg1"/>
                </a:solidFill>
              </a:rPr>
              <a:t>Research Question</a:t>
            </a:r>
          </a:p>
        </p:txBody>
      </p:sp>
      <p:sp>
        <p:nvSpPr>
          <p:cNvPr id="12" name="Graphic 11">
            <a:extLst>
              <a:ext uri="{FF2B5EF4-FFF2-40B4-BE49-F238E27FC236}">
                <a16:creationId xmlns:a16="http://schemas.microsoft.com/office/drawing/2014/main" id="{6CB927A4-E432-4310-9CD5-E89FF50631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33061" y="554152"/>
            <a:ext cx="171515" cy="171515"/>
          </a:xfrm>
          <a:custGeom>
            <a:avLst/>
            <a:gdLst>
              <a:gd name="connsiteX0" fmla="*/ 159874 w 171515"/>
              <a:gd name="connsiteY0" fmla="*/ 74116 h 171515"/>
              <a:gd name="connsiteX1" fmla="*/ 97399 w 171515"/>
              <a:gd name="connsiteY1" fmla="*/ 74116 h 171515"/>
              <a:gd name="connsiteX2" fmla="*/ 97399 w 171515"/>
              <a:gd name="connsiteY2" fmla="*/ 11641 h 171515"/>
              <a:gd name="connsiteX3" fmla="*/ 85758 w 171515"/>
              <a:gd name="connsiteY3" fmla="*/ 0 h 171515"/>
              <a:gd name="connsiteX4" fmla="*/ 74116 w 171515"/>
              <a:gd name="connsiteY4" fmla="*/ 11641 h 171515"/>
              <a:gd name="connsiteX5" fmla="*/ 74116 w 171515"/>
              <a:gd name="connsiteY5" fmla="*/ 74116 h 171515"/>
              <a:gd name="connsiteX6" fmla="*/ 11641 w 171515"/>
              <a:gd name="connsiteY6" fmla="*/ 74116 h 171515"/>
              <a:gd name="connsiteX7" fmla="*/ 0 w 171515"/>
              <a:gd name="connsiteY7" fmla="*/ 85758 h 171515"/>
              <a:gd name="connsiteX8" fmla="*/ 11641 w 171515"/>
              <a:gd name="connsiteY8" fmla="*/ 97399 h 171515"/>
              <a:gd name="connsiteX9" fmla="*/ 74116 w 171515"/>
              <a:gd name="connsiteY9" fmla="*/ 97399 h 171515"/>
              <a:gd name="connsiteX10" fmla="*/ 74116 w 171515"/>
              <a:gd name="connsiteY10" fmla="*/ 159874 h 171515"/>
              <a:gd name="connsiteX11" fmla="*/ 85758 w 171515"/>
              <a:gd name="connsiteY11" fmla="*/ 171515 h 171515"/>
              <a:gd name="connsiteX12" fmla="*/ 97399 w 171515"/>
              <a:gd name="connsiteY12" fmla="*/ 159874 h 171515"/>
              <a:gd name="connsiteX13" fmla="*/ 97399 w 171515"/>
              <a:gd name="connsiteY13" fmla="*/ 97399 h 171515"/>
              <a:gd name="connsiteX14" fmla="*/ 159874 w 171515"/>
              <a:gd name="connsiteY14" fmla="*/ 97399 h 171515"/>
              <a:gd name="connsiteX15" fmla="*/ 171515 w 171515"/>
              <a:gd name="connsiteY15" fmla="*/ 85758 h 171515"/>
              <a:gd name="connsiteX16" fmla="*/ 159874 w 171515"/>
              <a:gd name="connsiteY16" fmla="*/ 74116 h 1715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71515" h="171515">
                <a:moveTo>
                  <a:pt x="159874" y="74116"/>
                </a:moveTo>
                <a:lnTo>
                  <a:pt x="97399" y="74116"/>
                </a:lnTo>
                <a:lnTo>
                  <a:pt x="97399" y="11641"/>
                </a:lnTo>
                <a:cubicBezTo>
                  <a:pt x="97399" y="5212"/>
                  <a:pt x="92187" y="0"/>
                  <a:pt x="85758" y="0"/>
                </a:cubicBezTo>
                <a:cubicBezTo>
                  <a:pt x="79328" y="0"/>
                  <a:pt x="74116" y="5212"/>
                  <a:pt x="74116" y="11641"/>
                </a:cubicBezTo>
                <a:lnTo>
                  <a:pt x="74116" y="74116"/>
                </a:lnTo>
                <a:lnTo>
                  <a:pt x="11641" y="74116"/>
                </a:lnTo>
                <a:cubicBezTo>
                  <a:pt x="5212" y="74116"/>
                  <a:pt x="0" y="79328"/>
                  <a:pt x="0" y="85758"/>
                </a:cubicBezTo>
                <a:cubicBezTo>
                  <a:pt x="0" y="92187"/>
                  <a:pt x="5212" y="97399"/>
                  <a:pt x="11641" y="97399"/>
                </a:cubicBezTo>
                <a:lnTo>
                  <a:pt x="74116" y="97399"/>
                </a:lnTo>
                <a:lnTo>
                  <a:pt x="74116" y="159874"/>
                </a:lnTo>
                <a:cubicBezTo>
                  <a:pt x="74116" y="166303"/>
                  <a:pt x="79328" y="171515"/>
                  <a:pt x="85758" y="171515"/>
                </a:cubicBezTo>
                <a:cubicBezTo>
                  <a:pt x="92187" y="171515"/>
                  <a:pt x="97399" y="166303"/>
                  <a:pt x="97399" y="159874"/>
                </a:cubicBezTo>
                <a:lnTo>
                  <a:pt x="97399" y="97399"/>
                </a:lnTo>
                <a:lnTo>
                  <a:pt x="159874" y="97399"/>
                </a:lnTo>
                <a:cubicBezTo>
                  <a:pt x="166303" y="97399"/>
                  <a:pt x="171515" y="92187"/>
                  <a:pt x="171515" y="85758"/>
                </a:cubicBezTo>
                <a:cubicBezTo>
                  <a:pt x="171515" y="79328"/>
                  <a:pt x="166303" y="74116"/>
                  <a:pt x="159874" y="74116"/>
                </a:cubicBezTo>
                <a:close/>
              </a:path>
            </a:pathLst>
          </a:custGeom>
          <a:solidFill>
            <a:schemeClr val="bg1"/>
          </a:solidFill>
          <a:ln w="776" cap="flat">
            <a:noFill/>
            <a:prstDash val="solid"/>
            <a:miter/>
          </a:ln>
        </p:spPr>
        <p:txBody>
          <a:bodyPr rtlCol="0" anchor="ctr"/>
          <a:lstStyle/>
          <a:p>
            <a:endParaRPr lang="en-US"/>
          </a:p>
        </p:txBody>
      </p:sp>
      <p:sp>
        <p:nvSpPr>
          <p:cNvPr id="14" name="Graphic 10">
            <a:extLst>
              <a:ext uri="{FF2B5EF4-FFF2-40B4-BE49-F238E27FC236}">
                <a16:creationId xmlns:a16="http://schemas.microsoft.com/office/drawing/2014/main" id="{E3020543-B24B-4EC4-8FFC-8DD88EEA91A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75643" y="837005"/>
            <a:ext cx="112426" cy="112426"/>
          </a:xfrm>
          <a:custGeom>
            <a:avLst/>
            <a:gdLst>
              <a:gd name="connsiteX0" fmla="*/ 112426 w 112426"/>
              <a:gd name="connsiteY0" fmla="*/ 56213 h 112426"/>
              <a:gd name="connsiteX1" fmla="*/ 56213 w 112426"/>
              <a:gd name="connsiteY1" fmla="*/ 112426 h 112426"/>
              <a:gd name="connsiteX2" fmla="*/ 0 w 112426"/>
              <a:gd name="connsiteY2" fmla="*/ 56213 h 112426"/>
              <a:gd name="connsiteX3" fmla="*/ 56213 w 112426"/>
              <a:gd name="connsiteY3" fmla="*/ 0 h 112426"/>
              <a:gd name="connsiteX4" fmla="*/ 112426 w 112426"/>
              <a:gd name="connsiteY4" fmla="*/ 56213 h 1124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2426" h="112426">
                <a:moveTo>
                  <a:pt x="112426" y="56213"/>
                </a:moveTo>
                <a:cubicBezTo>
                  <a:pt x="112426" y="87259"/>
                  <a:pt x="87259" y="112426"/>
                  <a:pt x="56213" y="112426"/>
                </a:cubicBezTo>
                <a:cubicBezTo>
                  <a:pt x="25167" y="112426"/>
                  <a:pt x="0" y="87259"/>
                  <a:pt x="0" y="56213"/>
                </a:cubicBezTo>
                <a:cubicBezTo>
                  <a:pt x="0" y="25167"/>
                  <a:pt x="25167" y="0"/>
                  <a:pt x="56213" y="0"/>
                </a:cubicBezTo>
                <a:cubicBezTo>
                  <a:pt x="87259" y="0"/>
                  <a:pt x="112426" y="25167"/>
                  <a:pt x="112426" y="56213"/>
                </a:cubicBezTo>
                <a:close/>
              </a:path>
            </a:pathLst>
          </a:custGeom>
          <a:solidFill>
            <a:schemeClr val="bg1"/>
          </a:solidFill>
          <a:ln w="516" cap="flat">
            <a:noFill/>
            <a:prstDash val="solid"/>
            <a:miter/>
          </a:ln>
        </p:spPr>
        <p:txBody>
          <a:bodyPr rtlCol="0" anchor="ctr"/>
          <a:lstStyle/>
          <a:p>
            <a:endParaRPr lang="en-US"/>
          </a:p>
        </p:txBody>
      </p:sp>
      <p:sp>
        <p:nvSpPr>
          <p:cNvPr id="16" name="Graphic 12">
            <a:extLst>
              <a:ext uri="{FF2B5EF4-FFF2-40B4-BE49-F238E27FC236}">
                <a16:creationId xmlns:a16="http://schemas.microsoft.com/office/drawing/2014/main" id="{1453BF6C-B012-48B7-B4E8-6D7AC7C27D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13892" y="1472473"/>
            <a:ext cx="157545" cy="157545"/>
          </a:xfrm>
          <a:custGeom>
            <a:avLst/>
            <a:gdLst>
              <a:gd name="connsiteX0" fmla="*/ 78773 w 157545"/>
              <a:gd name="connsiteY0" fmla="*/ 23283 h 157545"/>
              <a:gd name="connsiteX1" fmla="*/ 134262 w 157545"/>
              <a:gd name="connsiteY1" fmla="*/ 78773 h 157545"/>
              <a:gd name="connsiteX2" fmla="*/ 78773 w 157545"/>
              <a:gd name="connsiteY2" fmla="*/ 134262 h 157545"/>
              <a:gd name="connsiteX3" fmla="*/ 23283 w 157545"/>
              <a:gd name="connsiteY3" fmla="*/ 78773 h 157545"/>
              <a:gd name="connsiteX4" fmla="*/ 78773 w 157545"/>
              <a:gd name="connsiteY4" fmla="*/ 23283 h 157545"/>
              <a:gd name="connsiteX5" fmla="*/ 78773 w 157545"/>
              <a:gd name="connsiteY5" fmla="*/ 0 h 157545"/>
              <a:gd name="connsiteX6" fmla="*/ 0 w 157545"/>
              <a:gd name="connsiteY6" fmla="*/ 78773 h 157545"/>
              <a:gd name="connsiteX7" fmla="*/ 78773 w 157545"/>
              <a:gd name="connsiteY7" fmla="*/ 157545 h 157545"/>
              <a:gd name="connsiteX8" fmla="*/ 157545 w 157545"/>
              <a:gd name="connsiteY8" fmla="*/ 78773 h 157545"/>
              <a:gd name="connsiteX9" fmla="*/ 78773 w 157545"/>
              <a:gd name="connsiteY9" fmla="*/ 0 h 1575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57545" h="157545">
                <a:moveTo>
                  <a:pt x="78773" y="23283"/>
                </a:moveTo>
                <a:cubicBezTo>
                  <a:pt x="109419" y="23283"/>
                  <a:pt x="134262" y="48126"/>
                  <a:pt x="134262" y="78773"/>
                </a:cubicBezTo>
                <a:cubicBezTo>
                  <a:pt x="134262" y="109419"/>
                  <a:pt x="109419" y="134262"/>
                  <a:pt x="78773" y="134262"/>
                </a:cubicBezTo>
                <a:cubicBezTo>
                  <a:pt x="48126" y="134262"/>
                  <a:pt x="23283" y="109419"/>
                  <a:pt x="23283" y="78773"/>
                </a:cubicBezTo>
                <a:cubicBezTo>
                  <a:pt x="23312" y="48139"/>
                  <a:pt x="48139" y="23312"/>
                  <a:pt x="78773" y="23283"/>
                </a:cubicBezTo>
                <a:moveTo>
                  <a:pt x="78773" y="0"/>
                </a:moveTo>
                <a:cubicBezTo>
                  <a:pt x="35268" y="0"/>
                  <a:pt x="0" y="35268"/>
                  <a:pt x="0" y="78773"/>
                </a:cubicBezTo>
                <a:cubicBezTo>
                  <a:pt x="0" y="122277"/>
                  <a:pt x="35268" y="157545"/>
                  <a:pt x="78773" y="157545"/>
                </a:cubicBezTo>
                <a:cubicBezTo>
                  <a:pt x="122277" y="157545"/>
                  <a:pt x="157545" y="122277"/>
                  <a:pt x="157545" y="78773"/>
                </a:cubicBezTo>
                <a:cubicBezTo>
                  <a:pt x="157545" y="35268"/>
                  <a:pt x="122277" y="0"/>
                  <a:pt x="78773" y="0"/>
                </a:cubicBezTo>
                <a:close/>
              </a:path>
            </a:pathLst>
          </a:custGeom>
          <a:solidFill>
            <a:schemeClr val="bg1"/>
          </a:solidFill>
          <a:ln w="751" cap="flat">
            <a:noFill/>
            <a:prstDash val="solid"/>
            <a:miter/>
          </a:ln>
        </p:spPr>
        <p:txBody>
          <a:bodyPr rtlCol="0" anchor="ctr"/>
          <a:lstStyle/>
          <a:p>
            <a:endParaRPr lang="en-US"/>
          </a:p>
        </p:txBody>
      </p:sp>
      <p:sp>
        <p:nvSpPr>
          <p:cNvPr id="3" name="Content Placeholder 2">
            <a:extLst>
              <a:ext uri="{FF2B5EF4-FFF2-40B4-BE49-F238E27FC236}">
                <a16:creationId xmlns:a16="http://schemas.microsoft.com/office/drawing/2014/main" id="{EA3FF11B-65E3-3AFF-CBD5-146D681567D0}"/>
              </a:ext>
            </a:extLst>
          </p:cNvPr>
          <p:cNvSpPr>
            <a:spLocks noGrp="1"/>
          </p:cNvSpPr>
          <p:nvPr>
            <p:ph idx="1"/>
          </p:nvPr>
        </p:nvSpPr>
        <p:spPr>
          <a:xfrm>
            <a:off x="6096000" y="381935"/>
            <a:ext cx="4986955" cy="5974415"/>
          </a:xfrm>
        </p:spPr>
        <p:txBody>
          <a:bodyPr anchor="ctr">
            <a:normAutofit/>
          </a:bodyPr>
          <a:lstStyle/>
          <a:p>
            <a:r>
              <a:rPr lang="en-GB" sz="1800"/>
              <a:t>How do support workers feel about their role in supporting individuals with complex needs and challenging behaviour</a:t>
            </a:r>
          </a:p>
        </p:txBody>
      </p:sp>
      <p:cxnSp>
        <p:nvCxnSpPr>
          <p:cNvPr id="18" name="Straight Connector 17">
            <a:extLst>
              <a:ext uri="{FF2B5EF4-FFF2-40B4-BE49-F238E27FC236}">
                <a16:creationId xmlns:a16="http://schemas.microsoft.com/office/drawing/2014/main" id="{C49DA8F6-BCC1-4447-B54C-57856834B94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586162" y="3610394"/>
            <a:ext cx="0" cy="3238728"/>
          </a:xfrm>
          <a:prstGeom prst="line">
            <a:avLst/>
          </a:prstGeom>
          <a:ln w="25400" cap="sq">
            <a:gradFill flip="none" rotWithShape="1">
              <a:gsLst>
                <a:gs pos="0">
                  <a:schemeClr val="accent2"/>
                </a:gs>
                <a:gs pos="100000">
                  <a:schemeClr val="accent4"/>
                </a:gs>
              </a:gsLst>
              <a:lin ang="5400000" scaled="1"/>
              <a:tileRect/>
            </a:gradFill>
            <a:beve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947043287"/>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2659FDB4-FCBE-4A89-B46D-43D4FA5446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8313"/>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2" name="Title 1">
            <a:extLst>
              <a:ext uri="{FF2B5EF4-FFF2-40B4-BE49-F238E27FC236}">
                <a16:creationId xmlns:a16="http://schemas.microsoft.com/office/drawing/2014/main" id="{BF667EB3-55DF-0980-F9BD-C1860EB8F292}"/>
              </a:ext>
            </a:extLst>
          </p:cNvPr>
          <p:cNvSpPr>
            <a:spLocks noGrp="1"/>
          </p:cNvSpPr>
          <p:nvPr>
            <p:ph type="title"/>
          </p:nvPr>
        </p:nvSpPr>
        <p:spPr>
          <a:xfrm>
            <a:off x="479394" y="1070800"/>
            <a:ext cx="3939688" cy="5583126"/>
          </a:xfrm>
        </p:spPr>
        <p:txBody>
          <a:bodyPr>
            <a:normAutofit/>
          </a:bodyPr>
          <a:lstStyle/>
          <a:p>
            <a:pPr algn="r"/>
            <a:r>
              <a:rPr lang="en-GB" sz="7200"/>
              <a:t>Method</a:t>
            </a:r>
          </a:p>
        </p:txBody>
      </p:sp>
      <p:cxnSp>
        <p:nvCxnSpPr>
          <p:cNvPr id="11" name="Straight Connector 10">
            <a:extLst>
              <a:ext uri="{FF2B5EF4-FFF2-40B4-BE49-F238E27FC236}">
                <a16:creationId xmlns:a16="http://schemas.microsoft.com/office/drawing/2014/main" id="{C8F51B3F-8331-4E4A-AE96-D47B1006EEA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728053" y="1132114"/>
            <a:ext cx="0" cy="5717573"/>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graphicFrame>
        <p:nvGraphicFramePr>
          <p:cNvPr id="5" name="Content Placeholder 2">
            <a:extLst>
              <a:ext uri="{FF2B5EF4-FFF2-40B4-BE49-F238E27FC236}">
                <a16:creationId xmlns:a16="http://schemas.microsoft.com/office/drawing/2014/main" id="{46B5E68B-8457-E026-C575-EEEFA6A5A384}"/>
              </a:ext>
            </a:extLst>
          </p:cNvPr>
          <p:cNvGraphicFramePr>
            <a:graphicFrameLocks noGrp="1"/>
          </p:cNvGraphicFramePr>
          <p:nvPr>
            <p:ph idx="1"/>
            <p:extLst>
              <p:ext uri="{D42A27DB-BD31-4B8C-83A1-F6EECF244321}">
                <p14:modId xmlns:p14="http://schemas.microsoft.com/office/powerpoint/2010/main" val="1374897979"/>
              </p:ext>
            </p:extLst>
          </p:nvPr>
        </p:nvGraphicFramePr>
        <p:xfrm>
          <a:off x="5108535" y="1070800"/>
          <a:ext cx="6245265" cy="558934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708074597"/>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8" name="Rectangle 47">
            <a:extLst>
              <a:ext uri="{FF2B5EF4-FFF2-40B4-BE49-F238E27FC236}">
                <a16:creationId xmlns:a16="http://schemas.microsoft.com/office/drawing/2014/main" id="{16AC3602-3348-4F31-9E43-076B03514EC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gradFill flip="none" rotWithShape="1">
            <a:gsLst>
              <a:gs pos="100000">
                <a:schemeClr val="accent4"/>
              </a:gs>
              <a:gs pos="0">
                <a:schemeClr val="accent2"/>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4" name="TextBox 3">
            <a:extLst>
              <a:ext uri="{FF2B5EF4-FFF2-40B4-BE49-F238E27FC236}">
                <a16:creationId xmlns:a16="http://schemas.microsoft.com/office/drawing/2014/main" id="{83EB6230-88C6-733C-F0F5-DF05C4259E2A}"/>
              </a:ext>
            </a:extLst>
          </p:cNvPr>
          <p:cNvSpPr txBox="1"/>
          <p:nvPr/>
        </p:nvSpPr>
        <p:spPr>
          <a:xfrm>
            <a:off x="838200" y="365125"/>
            <a:ext cx="9804918" cy="1325563"/>
          </a:xfrm>
          <a:prstGeom prst="rect">
            <a:avLst/>
          </a:prstGeom>
        </p:spPr>
        <p:txBody>
          <a:bodyPr vert="horz" lIns="91440" tIns="45720" rIns="91440" bIns="45720" rtlCol="0" anchor="ctr">
            <a:normAutofit/>
          </a:bodyPr>
          <a:lstStyle/>
          <a:p>
            <a:pPr>
              <a:lnSpc>
                <a:spcPct val="90000"/>
              </a:lnSpc>
              <a:spcBef>
                <a:spcPct val="0"/>
              </a:spcBef>
              <a:spcAft>
                <a:spcPts val="600"/>
              </a:spcAft>
            </a:pPr>
            <a:r>
              <a:rPr lang="en-US" sz="4400" kern="1200" dirty="0">
                <a:solidFill>
                  <a:schemeClr val="bg1"/>
                </a:solidFill>
                <a:latin typeface="+mj-lt"/>
                <a:ea typeface="+mj-ea"/>
                <a:cs typeface="+mj-cs"/>
              </a:rPr>
              <a:t>Procedure</a:t>
            </a:r>
          </a:p>
        </p:txBody>
      </p:sp>
      <p:cxnSp>
        <p:nvCxnSpPr>
          <p:cNvPr id="50" name="Straight Connector 49">
            <a:extLst>
              <a:ext uri="{FF2B5EF4-FFF2-40B4-BE49-F238E27FC236}">
                <a16:creationId xmlns:a16="http://schemas.microsoft.com/office/drawing/2014/main" id="{94169334-264D-4176-8BDE-037249A61B4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15890" y="356812"/>
            <a:ext cx="0" cy="6492875"/>
          </a:xfrm>
          <a:prstGeom prst="line">
            <a:avLst/>
          </a:prstGeom>
          <a:ln w="25400" cap="sq">
            <a:solidFill>
              <a:schemeClr val="bg1"/>
            </a:solidFill>
            <a:bevel/>
          </a:ln>
        </p:spPr>
        <p:style>
          <a:lnRef idx="1">
            <a:schemeClr val="accent1"/>
          </a:lnRef>
          <a:fillRef idx="0">
            <a:schemeClr val="accent1"/>
          </a:fillRef>
          <a:effectRef idx="0">
            <a:schemeClr val="accent1"/>
          </a:effectRef>
          <a:fontRef idx="minor">
            <a:schemeClr val="tx1"/>
          </a:fontRef>
        </p:style>
      </p:cxnSp>
      <p:sp>
        <p:nvSpPr>
          <p:cNvPr id="52" name="Graphic 11">
            <a:extLst>
              <a:ext uri="{FF2B5EF4-FFF2-40B4-BE49-F238E27FC236}">
                <a16:creationId xmlns:a16="http://schemas.microsoft.com/office/drawing/2014/main" id="{394094B0-A6C9-44BE-9042-66EF0612F6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903882" y="591829"/>
            <a:ext cx="139039" cy="139039"/>
          </a:xfrm>
          <a:custGeom>
            <a:avLst/>
            <a:gdLst>
              <a:gd name="connsiteX0" fmla="*/ 129602 w 139039"/>
              <a:gd name="connsiteY0" fmla="*/ 60082 h 139039"/>
              <a:gd name="connsiteX1" fmla="*/ 78957 w 139039"/>
              <a:gd name="connsiteY1" fmla="*/ 60082 h 139039"/>
              <a:gd name="connsiteX2" fmla="*/ 78957 w 139039"/>
              <a:gd name="connsiteY2" fmla="*/ 9437 h 139039"/>
              <a:gd name="connsiteX3" fmla="*/ 69520 w 139039"/>
              <a:gd name="connsiteY3" fmla="*/ 0 h 139039"/>
              <a:gd name="connsiteX4" fmla="*/ 60082 w 139039"/>
              <a:gd name="connsiteY4" fmla="*/ 9437 h 139039"/>
              <a:gd name="connsiteX5" fmla="*/ 60082 w 139039"/>
              <a:gd name="connsiteY5" fmla="*/ 60082 h 139039"/>
              <a:gd name="connsiteX6" fmla="*/ 9437 w 139039"/>
              <a:gd name="connsiteY6" fmla="*/ 60082 h 139039"/>
              <a:gd name="connsiteX7" fmla="*/ 0 w 139039"/>
              <a:gd name="connsiteY7" fmla="*/ 69520 h 139039"/>
              <a:gd name="connsiteX8" fmla="*/ 9437 w 139039"/>
              <a:gd name="connsiteY8" fmla="*/ 78957 h 139039"/>
              <a:gd name="connsiteX9" fmla="*/ 60082 w 139039"/>
              <a:gd name="connsiteY9" fmla="*/ 78957 h 139039"/>
              <a:gd name="connsiteX10" fmla="*/ 60082 w 139039"/>
              <a:gd name="connsiteY10" fmla="*/ 129602 h 139039"/>
              <a:gd name="connsiteX11" fmla="*/ 69520 w 139039"/>
              <a:gd name="connsiteY11" fmla="*/ 139039 h 139039"/>
              <a:gd name="connsiteX12" fmla="*/ 78957 w 139039"/>
              <a:gd name="connsiteY12" fmla="*/ 129602 h 139039"/>
              <a:gd name="connsiteX13" fmla="*/ 78957 w 139039"/>
              <a:gd name="connsiteY13" fmla="*/ 78957 h 139039"/>
              <a:gd name="connsiteX14" fmla="*/ 129602 w 139039"/>
              <a:gd name="connsiteY14" fmla="*/ 78957 h 139039"/>
              <a:gd name="connsiteX15" fmla="*/ 139039 w 139039"/>
              <a:gd name="connsiteY15" fmla="*/ 69520 h 139039"/>
              <a:gd name="connsiteX16" fmla="*/ 129602 w 139039"/>
              <a:gd name="connsiteY16" fmla="*/ 60082 h 1390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39039" h="139039">
                <a:moveTo>
                  <a:pt x="129602" y="60082"/>
                </a:moveTo>
                <a:lnTo>
                  <a:pt x="78957" y="60082"/>
                </a:lnTo>
                <a:lnTo>
                  <a:pt x="78957" y="9437"/>
                </a:lnTo>
                <a:cubicBezTo>
                  <a:pt x="78957" y="4225"/>
                  <a:pt x="74731" y="0"/>
                  <a:pt x="69520" y="0"/>
                </a:cubicBezTo>
                <a:cubicBezTo>
                  <a:pt x="64308" y="0"/>
                  <a:pt x="60082" y="4225"/>
                  <a:pt x="60082" y="9437"/>
                </a:cubicBezTo>
                <a:lnTo>
                  <a:pt x="60082" y="60082"/>
                </a:lnTo>
                <a:lnTo>
                  <a:pt x="9437" y="60082"/>
                </a:lnTo>
                <a:cubicBezTo>
                  <a:pt x="4225" y="60082"/>
                  <a:pt x="0" y="64308"/>
                  <a:pt x="0" y="69520"/>
                </a:cubicBezTo>
                <a:cubicBezTo>
                  <a:pt x="0" y="74731"/>
                  <a:pt x="4225" y="78957"/>
                  <a:pt x="9437" y="78957"/>
                </a:cubicBezTo>
                <a:lnTo>
                  <a:pt x="60082" y="78957"/>
                </a:lnTo>
                <a:lnTo>
                  <a:pt x="60082" y="129602"/>
                </a:lnTo>
                <a:cubicBezTo>
                  <a:pt x="60082" y="134814"/>
                  <a:pt x="64308" y="139039"/>
                  <a:pt x="69520" y="139039"/>
                </a:cubicBezTo>
                <a:cubicBezTo>
                  <a:pt x="74731" y="139039"/>
                  <a:pt x="78957" y="134814"/>
                  <a:pt x="78957" y="129602"/>
                </a:cubicBezTo>
                <a:lnTo>
                  <a:pt x="78957" y="78957"/>
                </a:lnTo>
                <a:lnTo>
                  <a:pt x="129602" y="78957"/>
                </a:lnTo>
                <a:cubicBezTo>
                  <a:pt x="134814" y="78957"/>
                  <a:pt x="139039" y="74731"/>
                  <a:pt x="139039" y="69520"/>
                </a:cubicBezTo>
                <a:cubicBezTo>
                  <a:pt x="139039" y="64308"/>
                  <a:pt x="134814" y="60082"/>
                  <a:pt x="129602" y="60082"/>
                </a:cubicBezTo>
                <a:close/>
              </a:path>
            </a:pathLst>
          </a:custGeom>
          <a:solidFill>
            <a:schemeClr val="bg1"/>
          </a:solidFill>
          <a:ln w="603" cap="flat">
            <a:noFill/>
            <a:prstDash val="solid"/>
            <a:miter/>
          </a:ln>
        </p:spPr>
        <p:txBody>
          <a:bodyPr rtlCol="0" anchor="ctr"/>
          <a:lstStyle/>
          <a:p>
            <a:endParaRPr lang="en-US"/>
          </a:p>
        </p:txBody>
      </p:sp>
      <p:sp>
        <p:nvSpPr>
          <p:cNvPr id="54" name="Graphic 10">
            <a:extLst>
              <a:ext uri="{FF2B5EF4-FFF2-40B4-BE49-F238E27FC236}">
                <a16:creationId xmlns:a16="http://schemas.microsoft.com/office/drawing/2014/main" id="{64C2CA96-0B16-4AA7-B340-33044D23859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262662" y="821124"/>
            <a:ext cx="91138" cy="91138"/>
          </a:xfrm>
          <a:custGeom>
            <a:avLst/>
            <a:gdLst>
              <a:gd name="connsiteX0" fmla="*/ 91138 w 91138"/>
              <a:gd name="connsiteY0" fmla="*/ 45569 h 91138"/>
              <a:gd name="connsiteX1" fmla="*/ 45569 w 91138"/>
              <a:gd name="connsiteY1" fmla="*/ 91138 h 91138"/>
              <a:gd name="connsiteX2" fmla="*/ 0 w 91138"/>
              <a:gd name="connsiteY2" fmla="*/ 45569 h 91138"/>
              <a:gd name="connsiteX3" fmla="*/ 45569 w 91138"/>
              <a:gd name="connsiteY3" fmla="*/ 0 h 91138"/>
              <a:gd name="connsiteX4" fmla="*/ 91138 w 91138"/>
              <a:gd name="connsiteY4" fmla="*/ 45569 h 911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138" h="91138">
                <a:moveTo>
                  <a:pt x="91138" y="45569"/>
                </a:moveTo>
                <a:cubicBezTo>
                  <a:pt x="91138" y="70736"/>
                  <a:pt x="70736" y="91138"/>
                  <a:pt x="45569" y="91138"/>
                </a:cubicBezTo>
                <a:cubicBezTo>
                  <a:pt x="20402" y="91138"/>
                  <a:pt x="0" y="70736"/>
                  <a:pt x="0" y="45569"/>
                </a:cubicBezTo>
                <a:cubicBezTo>
                  <a:pt x="0" y="20402"/>
                  <a:pt x="20402" y="0"/>
                  <a:pt x="45569" y="0"/>
                </a:cubicBezTo>
                <a:cubicBezTo>
                  <a:pt x="70736" y="0"/>
                  <a:pt x="91138" y="20402"/>
                  <a:pt x="91138" y="45569"/>
                </a:cubicBezTo>
                <a:close/>
              </a:path>
            </a:pathLst>
          </a:custGeom>
          <a:solidFill>
            <a:schemeClr val="bg1"/>
          </a:solidFill>
          <a:ln w="422" cap="flat">
            <a:noFill/>
            <a:prstDash val="solid"/>
            <a:miter/>
          </a:ln>
        </p:spPr>
        <p:txBody>
          <a:bodyPr rtlCol="0" anchor="ctr"/>
          <a:lstStyle/>
          <a:p>
            <a:endParaRPr lang="en-US"/>
          </a:p>
        </p:txBody>
      </p:sp>
      <p:sp>
        <p:nvSpPr>
          <p:cNvPr id="56" name="Graphic 12">
            <a:extLst>
              <a:ext uri="{FF2B5EF4-FFF2-40B4-BE49-F238E27FC236}">
                <a16:creationId xmlns:a16="http://schemas.microsoft.com/office/drawing/2014/main" id="{1D50D7A8-F1D5-4306-8A9B-DD7A73EB8BC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888342" y="1336268"/>
            <a:ext cx="127714" cy="127714"/>
          </a:xfrm>
          <a:custGeom>
            <a:avLst/>
            <a:gdLst>
              <a:gd name="connsiteX0" fmla="*/ 63857 w 127714"/>
              <a:gd name="connsiteY0" fmla="*/ 18874 h 127714"/>
              <a:gd name="connsiteX1" fmla="*/ 108840 w 127714"/>
              <a:gd name="connsiteY1" fmla="*/ 63857 h 127714"/>
              <a:gd name="connsiteX2" fmla="*/ 63857 w 127714"/>
              <a:gd name="connsiteY2" fmla="*/ 108840 h 127714"/>
              <a:gd name="connsiteX3" fmla="*/ 18874 w 127714"/>
              <a:gd name="connsiteY3" fmla="*/ 63857 h 127714"/>
              <a:gd name="connsiteX4" fmla="*/ 63857 w 127714"/>
              <a:gd name="connsiteY4" fmla="*/ 18874 h 127714"/>
              <a:gd name="connsiteX5" fmla="*/ 63857 w 127714"/>
              <a:gd name="connsiteY5" fmla="*/ 0 h 127714"/>
              <a:gd name="connsiteX6" fmla="*/ 0 w 127714"/>
              <a:gd name="connsiteY6" fmla="*/ 63857 h 127714"/>
              <a:gd name="connsiteX7" fmla="*/ 63857 w 127714"/>
              <a:gd name="connsiteY7" fmla="*/ 127714 h 127714"/>
              <a:gd name="connsiteX8" fmla="*/ 127714 w 127714"/>
              <a:gd name="connsiteY8" fmla="*/ 63857 h 127714"/>
              <a:gd name="connsiteX9" fmla="*/ 63857 w 127714"/>
              <a:gd name="connsiteY9" fmla="*/ 0 h 127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7714" h="127714">
                <a:moveTo>
                  <a:pt x="63857" y="18874"/>
                </a:moveTo>
                <a:cubicBezTo>
                  <a:pt x="88700" y="18874"/>
                  <a:pt x="108840" y="39014"/>
                  <a:pt x="108840" y="63857"/>
                </a:cubicBezTo>
                <a:cubicBezTo>
                  <a:pt x="108840" y="88700"/>
                  <a:pt x="88700" y="108840"/>
                  <a:pt x="63857" y="108840"/>
                </a:cubicBezTo>
                <a:cubicBezTo>
                  <a:pt x="39014" y="108840"/>
                  <a:pt x="18874" y="88700"/>
                  <a:pt x="18874" y="63857"/>
                </a:cubicBezTo>
                <a:cubicBezTo>
                  <a:pt x="18898" y="39024"/>
                  <a:pt x="39024" y="18898"/>
                  <a:pt x="63857" y="18874"/>
                </a:cubicBezTo>
                <a:moveTo>
                  <a:pt x="63857" y="0"/>
                </a:moveTo>
                <a:cubicBezTo>
                  <a:pt x="28590" y="0"/>
                  <a:pt x="0" y="28590"/>
                  <a:pt x="0" y="63857"/>
                </a:cubicBezTo>
                <a:cubicBezTo>
                  <a:pt x="0" y="99124"/>
                  <a:pt x="28590" y="127714"/>
                  <a:pt x="63857" y="127714"/>
                </a:cubicBezTo>
                <a:cubicBezTo>
                  <a:pt x="99124" y="127714"/>
                  <a:pt x="127714" y="99124"/>
                  <a:pt x="127714" y="63857"/>
                </a:cubicBezTo>
                <a:cubicBezTo>
                  <a:pt x="127714" y="28590"/>
                  <a:pt x="99124" y="0"/>
                  <a:pt x="63857" y="0"/>
                </a:cubicBezTo>
                <a:close/>
              </a:path>
            </a:pathLst>
          </a:custGeom>
          <a:solidFill>
            <a:schemeClr val="bg1"/>
          </a:solidFill>
          <a:ln w="610" cap="flat">
            <a:noFill/>
            <a:prstDash val="solid"/>
            <a:miter/>
          </a:ln>
        </p:spPr>
        <p:txBody>
          <a:bodyPr rtlCol="0" anchor="ctr"/>
          <a:lstStyle/>
          <a:p>
            <a:endParaRPr lang="en-US"/>
          </a:p>
        </p:txBody>
      </p:sp>
      <p:graphicFrame>
        <p:nvGraphicFramePr>
          <p:cNvPr id="5" name="Content Placeholder 2">
            <a:extLst>
              <a:ext uri="{FF2B5EF4-FFF2-40B4-BE49-F238E27FC236}">
                <a16:creationId xmlns:a16="http://schemas.microsoft.com/office/drawing/2014/main" id="{DD944DA9-EE72-2228-C2CC-3847531A80FB}"/>
              </a:ext>
            </a:extLst>
          </p:cNvPr>
          <p:cNvGraphicFramePr>
            <a:graphicFrameLocks noGrp="1"/>
          </p:cNvGraphicFramePr>
          <p:nvPr>
            <p:ph idx="1"/>
            <p:extLst>
              <p:ext uri="{D42A27DB-BD31-4B8C-83A1-F6EECF244321}">
                <p14:modId xmlns:p14="http://schemas.microsoft.com/office/powerpoint/2010/main" val="2426359350"/>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162357964"/>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547C64C2-FC09-4323-A32D-5DCB300ADA1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gradFill flip="none" rotWithShape="1">
            <a:gsLst>
              <a:gs pos="100000">
                <a:schemeClr val="accent4"/>
              </a:gs>
              <a:gs pos="0">
                <a:schemeClr val="accent2"/>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2" name="Title 1">
            <a:extLst>
              <a:ext uri="{FF2B5EF4-FFF2-40B4-BE49-F238E27FC236}">
                <a16:creationId xmlns:a16="http://schemas.microsoft.com/office/drawing/2014/main" id="{CDEE2956-3F67-5DC5-EC0D-604D449F932F}"/>
              </a:ext>
            </a:extLst>
          </p:cNvPr>
          <p:cNvSpPr>
            <a:spLocks noGrp="1"/>
          </p:cNvSpPr>
          <p:nvPr>
            <p:ph type="title"/>
          </p:nvPr>
        </p:nvSpPr>
        <p:spPr>
          <a:xfrm>
            <a:off x="1256522" y="591829"/>
            <a:ext cx="3939688" cy="5583126"/>
          </a:xfrm>
        </p:spPr>
        <p:txBody>
          <a:bodyPr>
            <a:normAutofit/>
          </a:bodyPr>
          <a:lstStyle/>
          <a:p>
            <a:r>
              <a:rPr lang="en-GB" sz="6100">
                <a:solidFill>
                  <a:schemeClr val="bg1"/>
                </a:solidFill>
              </a:rPr>
              <a:t>Participants</a:t>
            </a:r>
          </a:p>
        </p:txBody>
      </p:sp>
      <p:cxnSp>
        <p:nvCxnSpPr>
          <p:cNvPr id="11" name="Straight Connector 10">
            <a:extLst>
              <a:ext uri="{FF2B5EF4-FFF2-40B4-BE49-F238E27FC236}">
                <a16:creationId xmlns:a16="http://schemas.microsoft.com/office/drawing/2014/main" id="{C8F51B3F-8331-4E4A-AE96-D47B1006EEA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15890" y="356812"/>
            <a:ext cx="0" cy="6492875"/>
          </a:xfrm>
          <a:prstGeom prst="line">
            <a:avLst/>
          </a:prstGeom>
          <a:ln w="25400" cap="sq">
            <a:solidFill>
              <a:schemeClr val="bg1"/>
            </a:solidFill>
            <a:bevel/>
          </a:ln>
        </p:spPr>
        <p:style>
          <a:lnRef idx="1">
            <a:schemeClr val="accent1"/>
          </a:lnRef>
          <a:fillRef idx="0">
            <a:schemeClr val="accent1"/>
          </a:fillRef>
          <a:effectRef idx="0">
            <a:schemeClr val="accent1"/>
          </a:effectRef>
          <a:fontRef idx="minor">
            <a:schemeClr val="tx1"/>
          </a:fontRef>
        </p:style>
      </p:cxnSp>
      <p:sp>
        <p:nvSpPr>
          <p:cNvPr id="13" name="Graphic 12">
            <a:extLst>
              <a:ext uri="{FF2B5EF4-FFF2-40B4-BE49-F238E27FC236}">
                <a16:creationId xmlns:a16="http://schemas.microsoft.com/office/drawing/2014/main" id="{58BDB0EE-D238-415B-9ED8-62AA6AB2AA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472518" y="591829"/>
            <a:ext cx="139039" cy="139039"/>
          </a:xfrm>
          <a:custGeom>
            <a:avLst/>
            <a:gdLst>
              <a:gd name="connsiteX0" fmla="*/ 129602 w 139039"/>
              <a:gd name="connsiteY0" fmla="*/ 60082 h 139039"/>
              <a:gd name="connsiteX1" fmla="*/ 78957 w 139039"/>
              <a:gd name="connsiteY1" fmla="*/ 60082 h 139039"/>
              <a:gd name="connsiteX2" fmla="*/ 78957 w 139039"/>
              <a:gd name="connsiteY2" fmla="*/ 9437 h 139039"/>
              <a:gd name="connsiteX3" fmla="*/ 69520 w 139039"/>
              <a:gd name="connsiteY3" fmla="*/ 0 h 139039"/>
              <a:gd name="connsiteX4" fmla="*/ 60082 w 139039"/>
              <a:gd name="connsiteY4" fmla="*/ 9437 h 139039"/>
              <a:gd name="connsiteX5" fmla="*/ 60082 w 139039"/>
              <a:gd name="connsiteY5" fmla="*/ 60082 h 139039"/>
              <a:gd name="connsiteX6" fmla="*/ 9437 w 139039"/>
              <a:gd name="connsiteY6" fmla="*/ 60082 h 139039"/>
              <a:gd name="connsiteX7" fmla="*/ 0 w 139039"/>
              <a:gd name="connsiteY7" fmla="*/ 69520 h 139039"/>
              <a:gd name="connsiteX8" fmla="*/ 9437 w 139039"/>
              <a:gd name="connsiteY8" fmla="*/ 78957 h 139039"/>
              <a:gd name="connsiteX9" fmla="*/ 60082 w 139039"/>
              <a:gd name="connsiteY9" fmla="*/ 78957 h 139039"/>
              <a:gd name="connsiteX10" fmla="*/ 60082 w 139039"/>
              <a:gd name="connsiteY10" fmla="*/ 129602 h 139039"/>
              <a:gd name="connsiteX11" fmla="*/ 69520 w 139039"/>
              <a:gd name="connsiteY11" fmla="*/ 139039 h 139039"/>
              <a:gd name="connsiteX12" fmla="*/ 78957 w 139039"/>
              <a:gd name="connsiteY12" fmla="*/ 129602 h 139039"/>
              <a:gd name="connsiteX13" fmla="*/ 78957 w 139039"/>
              <a:gd name="connsiteY13" fmla="*/ 78957 h 139039"/>
              <a:gd name="connsiteX14" fmla="*/ 129602 w 139039"/>
              <a:gd name="connsiteY14" fmla="*/ 78957 h 139039"/>
              <a:gd name="connsiteX15" fmla="*/ 139039 w 139039"/>
              <a:gd name="connsiteY15" fmla="*/ 69520 h 139039"/>
              <a:gd name="connsiteX16" fmla="*/ 129602 w 139039"/>
              <a:gd name="connsiteY16" fmla="*/ 60082 h 1390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39039" h="139039">
                <a:moveTo>
                  <a:pt x="129602" y="60082"/>
                </a:moveTo>
                <a:lnTo>
                  <a:pt x="78957" y="60082"/>
                </a:lnTo>
                <a:lnTo>
                  <a:pt x="78957" y="9437"/>
                </a:lnTo>
                <a:cubicBezTo>
                  <a:pt x="78957" y="4225"/>
                  <a:pt x="74731" y="0"/>
                  <a:pt x="69520" y="0"/>
                </a:cubicBezTo>
                <a:cubicBezTo>
                  <a:pt x="64308" y="0"/>
                  <a:pt x="60082" y="4225"/>
                  <a:pt x="60082" y="9437"/>
                </a:cubicBezTo>
                <a:lnTo>
                  <a:pt x="60082" y="60082"/>
                </a:lnTo>
                <a:lnTo>
                  <a:pt x="9437" y="60082"/>
                </a:lnTo>
                <a:cubicBezTo>
                  <a:pt x="4225" y="60082"/>
                  <a:pt x="0" y="64308"/>
                  <a:pt x="0" y="69520"/>
                </a:cubicBezTo>
                <a:cubicBezTo>
                  <a:pt x="0" y="74731"/>
                  <a:pt x="4225" y="78957"/>
                  <a:pt x="9437" y="78957"/>
                </a:cubicBezTo>
                <a:lnTo>
                  <a:pt x="60082" y="78957"/>
                </a:lnTo>
                <a:lnTo>
                  <a:pt x="60082" y="129602"/>
                </a:lnTo>
                <a:cubicBezTo>
                  <a:pt x="60082" y="134814"/>
                  <a:pt x="64308" y="139039"/>
                  <a:pt x="69520" y="139039"/>
                </a:cubicBezTo>
                <a:cubicBezTo>
                  <a:pt x="74731" y="139039"/>
                  <a:pt x="78957" y="134814"/>
                  <a:pt x="78957" y="129602"/>
                </a:cubicBezTo>
                <a:lnTo>
                  <a:pt x="78957" y="78957"/>
                </a:lnTo>
                <a:lnTo>
                  <a:pt x="129602" y="78957"/>
                </a:lnTo>
                <a:cubicBezTo>
                  <a:pt x="134814" y="78957"/>
                  <a:pt x="139039" y="74731"/>
                  <a:pt x="139039" y="69520"/>
                </a:cubicBezTo>
                <a:cubicBezTo>
                  <a:pt x="139039" y="64308"/>
                  <a:pt x="134814" y="60082"/>
                  <a:pt x="129602" y="60082"/>
                </a:cubicBezTo>
                <a:close/>
              </a:path>
            </a:pathLst>
          </a:custGeom>
          <a:solidFill>
            <a:schemeClr val="bg1"/>
          </a:solidFill>
          <a:ln w="603" cap="flat">
            <a:noFill/>
            <a:prstDash val="solid"/>
            <a:miter/>
          </a:ln>
        </p:spPr>
        <p:txBody>
          <a:bodyPr rtlCol="0" anchor="ctr"/>
          <a:lstStyle/>
          <a:p>
            <a:endParaRPr lang="en-US"/>
          </a:p>
        </p:txBody>
      </p:sp>
      <p:sp>
        <p:nvSpPr>
          <p:cNvPr id="15" name="Graphic 11">
            <a:extLst>
              <a:ext uri="{FF2B5EF4-FFF2-40B4-BE49-F238E27FC236}">
                <a16:creationId xmlns:a16="http://schemas.microsoft.com/office/drawing/2014/main" id="{C5B55FC3-961D-4325-82F1-DE92B0D04E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831298" y="821124"/>
            <a:ext cx="91138" cy="91138"/>
          </a:xfrm>
          <a:custGeom>
            <a:avLst/>
            <a:gdLst>
              <a:gd name="connsiteX0" fmla="*/ 91138 w 91138"/>
              <a:gd name="connsiteY0" fmla="*/ 45569 h 91138"/>
              <a:gd name="connsiteX1" fmla="*/ 45569 w 91138"/>
              <a:gd name="connsiteY1" fmla="*/ 91138 h 91138"/>
              <a:gd name="connsiteX2" fmla="*/ 0 w 91138"/>
              <a:gd name="connsiteY2" fmla="*/ 45569 h 91138"/>
              <a:gd name="connsiteX3" fmla="*/ 45569 w 91138"/>
              <a:gd name="connsiteY3" fmla="*/ 0 h 91138"/>
              <a:gd name="connsiteX4" fmla="*/ 91138 w 91138"/>
              <a:gd name="connsiteY4" fmla="*/ 45569 h 911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138" h="91138">
                <a:moveTo>
                  <a:pt x="91138" y="45569"/>
                </a:moveTo>
                <a:cubicBezTo>
                  <a:pt x="91138" y="70736"/>
                  <a:pt x="70736" y="91138"/>
                  <a:pt x="45569" y="91138"/>
                </a:cubicBezTo>
                <a:cubicBezTo>
                  <a:pt x="20402" y="91138"/>
                  <a:pt x="0" y="70736"/>
                  <a:pt x="0" y="45569"/>
                </a:cubicBezTo>
                <a:cubicBezTo>
                  <a:pt x="0" y="20402"/>
                  <a:pt x="20402" y="0"/>
                  <a:pt x="45569" y="0"/>
                </a:cubicBezTo>
                <a:cubicBezTo>
                  <a:pt x="70736" y="0"/>
                  <a:pt x="91138" y="20402"/>
                  <a:pt x="91138" y="45569"/>
                </a:cubicBezTo>
                <a:close/>
              </a:path>
            </a:pathLst>
          </a:custGeom>
          <a:solidFill>
            <a:schemeClr val="bg1"/>
          </a:solidFill>
          <a:ln w="422" cap="flat">
            <a:noFill/>
            <a:prstDash val="solid"/>
            <a:miter/>
          </a:ln>
        </p:spPr>
        <p:txBody>
          <a:bodyPr rtlCol="0" anchor="ctr"/>
          <a:lstStyle/>
          <a:p>
            <a:endParaRPr lang="en-US"/>
          </a:p>
        </p:txBody>
      </p:sp>
      <p:sp>
        <p:nvSpPr>
          <p:cNvPr id="17" name="Graphic 13">
            <a:extLst>
              <a:ext uri="{FF2B5EF4-FFF2-40B4-BE49-F238E27FC236}">
                <a16:creationId xmlns:a16="http://schemas.microsoft.com/office/drawing/2014/main" id="{4C8AB332-D09E-4F28-943C-DABDD4716A3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456978" y="1336268"/>
            <a:ext cx="127714" cy="127714"/>
          </a:xfrm>
          <a:custGeom>
            <a:avLst/>
            <a:gdLst>
              <a:gd name="connsiteX0" fmla="*/ 63857 w 127714"/>
              <a:gd name="connsiteY0" fmla="*/ 18874 h 127714"/>
              <a:gd name="connsiteX1" fmla="*/ 108840 w 127714"/>
              <a:gd name="connsiteY1" fmla="*/ 63857 h 127714"/>
              <a:gd name="connsiteX2" fmla="*/ 63857 w 127714"/>
              <a:gd name="connsiteY2" fmla="*/ 108840 h 127714"/>
              <a:gd name="connsiteX3" fmla="*/ 18874 w 127714"/>
              <a:gd name="connsiteY3" fmla="*/ 63857 h 127714"/>
              <a:gd name="connsiteX4" fmla="*/ 63857 w 127714"/>
              <a:gd name="connsiteY4" fmla="*/ 18874 h 127714"/>
              <a:gd name="connsiteX5" fmla="*/ 63857 w 127714"/>
              <a:gd name="connsiteY5" fmla="*/ 0 h 127714"/>
              <a:gd name="connsiteX6" fmla="*/ 0 w 127714"/>
              <a:gd name="connsiteY6" fmla="*/ 63857 h 127714"/>
              <a:gd name="connsiteX7" fmla="*/ 63857 w 127714"/>
              <a:gd name="connsiteY7" fmla="*/ 127714 h 127714"/>
              <a:gd name="connsiteX8" fmla="*/ 127714 w 127714"/>
              <a:gd name="connsiteY8" fmla="*/ 63857 h 127714"/>
              <a:gd name="connsiteX9" fmla="*/ 63857 w 127714"/>
              <a:gd name="connsiteY9" fmla="*/ 0 h 127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7714" h="127714">
                <a:moveTo>
                  <a:pt x="63857" y="18874"/>
                </a:moveTo>
                <a:cubicBezTo>
                  <a:pt x="88700" y="18874"/>
                  <a:pt x="108840" y="39014"/>
                  <a:pt x="108840" y="63857"/>
                </a:cubicBezTo>
                <a:cubicBezTo>
                  <a:pt x="108840" y="88700"/>
                  <a:pt x="88700" y="108840"/>
                  <a:pt x="63857" y="108840"/>
                </a:cubicBezTo>
                <a:cubicBezTo>
                  <a:pt x="39014" y="108840"/>
                  <a:pt x="18874" y="88700"/>
                  <a:pt x="18874" y="63857"/>
                </a:cubicBezTo>
                <a:cubicBezTo>
                  <a:pt x="18898" y="39024"/>
                  <a:pt x="39024" y="18898"/>
                  <a:pt x="63857" y="18874"/>
                </a:cubicBezTo>
                <a:moveTo>
                  <a:pt x="63857" y="0"/>
                </a:moveTo>
                <a:cubicBezTo>
                  <a:pt x="28590" y="0"/>
                  <a:pt x="0" y="28590"/>
                  <a:pt x="0" y="63857"/>
                </a:cubicBezTo>
                <a:cubicBezTo>
                  <a:pt x="0" y="99124"/>
                  <a:pt x="28590" y="127714"/>
                  <a:pt x="63857" y="127714"/>
                </a:cubicBezTo>
                <a:cubicBezTo>
                  <a:pt x="99124" y="127714"/>
                  <a:pt x="127714" y="99124"/>
                  <a:pt x="127714" y="63857"/>
                </a:cubicBezTo>
                <a:cubicBezTo>
                  <a:pt x="127714" y="28590"/>
                  <a:pt x="99124" y="0"/>
                  <a:pt x="63857" y="0"/>
                </a:cubicBezTo>
                <a:close/>
              </a:path>
            </a:pathLst>
          </a:custGeom>
          <a:solidFill>
            <a:schemeClr val="bg1"/>
          </a:solidFill>
          <a:ln w="610" cap="flat">
            <a:noFill/>
            <a:prstDash val="solid"/>
            <a:miter/>
          </a:ln>
        </p:spPr>
        <p:txBody>
          <a:bodyPr rtlCol="0" anchor="ctr"/>
          <a:lstStyle/>
          <a:p>
            <a:endParaRPr lang="en-US"/>
          </a:p>
        </p:txBody>
      </p:sp>
      <p:graphicFrame>
        <p:nvGraphicFramePr>
          <p:cNvPr id="5" name="Content Placeholder 2">
            <a:extLst>
              <a:ext uri="{FF2B5EF4-FFF2-40B4-BE49-F238E27FC236}">
                <a16:creationId xmlns:a16="http://schemas.microsoft.com/office/drawing/2014/main" id="{DAA5D8B8-EFDA-AD42-810C-B211A0B25E57}"/>
              </a:ext>
            </a:extLst>
          </p:cNvPr>
          <p:cNvGraphicFramePr>
            <a:graphicFrameLocks noGrp="1"/>
          </p:cNvGraphicFramePr>
          <p:nvPr>
            <p:ph idx="1"/>
            <p:extLst>
              <p:ext uri="{D42A27DB-BD31-4B8C-83A1-F6EECF244321}">
                <p14:modId xmlns:p14="http://schemas.microsoft.com/office/powerpoint/2010/main" val="2759062449"/>
              </p:ext>
            </p:extLst>
          </p:nvPr>
        </p:nvGraphicFramePr>
        <p:xfrm>
          <a:off x="5492710" y="671805"/>
          <a:ext cx="5861090" cy="550315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244920064"/>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3" name="Freeform: Shape 32">
            <a:extLst>
              <a:ext uri="{FF2B5EF4-FFF2-40B4-BE49-F238E27FC236}">
                <a16:creationId xmlns:a16="http://schemas.microsoft.com/office/drawing/2014/main" id="{1284CA7F-B696-4085-84C6-CD668817E6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6050278" cy="3400925"/>
          </a:xfrm>
          <a:custGeom>
            <a:avLst/>
            <a:gdLst>
              <a:gd name="connsiteX0" fmla="*/ 0 w 6050278"/>
              <a:gd name="connsiteY0" fmla="*/ 0 h 3400925"/>
              <a:gd name="connsiteX1" fmla="*/ 6050278 w 6050278"/>
              <a:gd name="connsiteY1" fmla="*/ 0 h 3400925"/>
              <a:gd name="connsiteX2" fmla="*/ 6050278 w 6050278"/>
              <a:gd name="connsiteY2" fmla="*/ 1827306 h 3400925"/>
              <a:gd name="connsiteX3" fmla="*/ 3892296 w 6050278"/>
              <a:gd name="connsiteY3" fmla="*/ 1827306 h 3400925"/>
              <a:gd name="connsiteX4" fmla="*/ 3892296 w 6050278"/>
              <a:gd name="connsiteY4" fmla="*/ 3400925 h 3400925"/>
              <a:gd name="connsiteX5" fmla="*/ 0 w 6050278"/>
              <a:gd name="connsiteY5" fmla="*/ 3400925 h 34009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050278" h="3400925">
                <a:moveTo>
                  <a:pt x="0" y="0"/>
                </a:moveTo>
                <a:lnTo>
                  <a:pt x="6050278" y="0"/>
                </a:lnTo>
                <a:lnTo>
                  <a:pt x="6050278" y="1827306"/>
                </a:lnTo>
                <a:lnTo>
                  <a:pt x="3892296" y="1827306"/>
                </a:lnTo>
                <a:lnTo>
                  <a:pt x="3892296" y="3400925"/>
                </a:lnTo>
                <a:lnTo>
                  <a:pt x="0" y="3400925"/>
                </a:lnTo>
                <a:close/>
              </a:path>
            </a:pathLst>
          </a:cu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5" name="Picture 4" descr="A sailboat in a rough sea&#10;&#10;Description automatically generated">
            <a:extLst>
              <a:ext uri="{FF2B5EF4-FFF2-40B4-BE49-F238E27FC236}">
                <a16:creationId xmlns:a16="http://schemas.microsoft.com/office/drawing/2014/main" id="{7CAC0D25-A278-27BB-35B9-D42D8E124577}"/>
              </a:ext>
            </a:extLst>
          </p:cNvPr>
          <p:cNvPicPr>
            <a:picLocks noChangeAspect="1"/>
          </p:cNvPicPr>
          <p:nvPr/>
        </p:nvPicPr>
        <p:blipFill>
          <a:blip r:embed="rId3" cstate="print">
            <a:extLst>
              <a:ext uri="{28A0092B-C50C-407E-A947-70E740481C1C}">
                <a14:useLocalDpi xmlns:a14="http://schemas.microsoft.com/office/drawing/2010/main" val="0"/>
              </a:ext>
            </a:extLst>
          </a:blip>
          <a:srcRect t="29484" r="3" b="23615"/>
          <a:stretch/>
        </p:blipFill>
        <p:spPr>
          <a:xfrm>
            <a:off x="672388" y="643467"/>
            <a:ext cx="2869230" cy="2435726"/>
          </a:xfrm>
          <a:prstGeom prst="rect">
            <a:avLst/>
          </a:prstGeom>
        </p:spPr>
      </p:pic>
      <p:sp>
        <p:nvSpPr>
          <p:cNvPr id="44" name="Freeform: Shape 34">
            <a:extLst>
              <a:ext uri="{FF2B5EF4-FFF2-40B4-BE49-F238E27FC236}">
                <a16:creationId xmlns:a16="http://schemas.microsoft.com/office/drawing/2014/main" id="{858A10F4-B847-4777-BC82-782F6FB36E4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141722" y="1"/>
            <a:ext cx="6050278" cy="3400925"/>
          </a:xfrm>
          <a:custGeom>
            <a:avLst/>
            <a:gdLst>
              <a:gd name="connsiteX0" fmla="*/ 0 w 6050278"/>
              <a:gd name="connsiteY0" fmla="*/ 0 h 3400925"/>
              <a:gd name="connsiteX1" fmla="*/ 6050278 w 6050278"/>
              <a:gd name="connsiteY1" fmla="*/ 0 h 3400925"/>
              <a:gd name="connsiteX2" fmla="*/ 6050278 w 6050278"/>
              <a:gd name="connsiteY2" fmla="*/ 3400925 h 3400925"/>
              <a:gd name="connsiteX3" fmla="*/ 2157982 w 6050278"/>
              <a:gd name="connsiteY3" fmla="*/ 3400925 h 3400925"/>
              <a:gd name="connsiteX4" fmla="*/ 2157982 w 6050278"/>
              <a:gd name="connsiteY4" fmla="*/ 1827306 h 3400925"/>
              <a:gd name="connsiteX5" fmla="*/ 0 w 6050278"/>
              <a:gd name="connsiteY5" fmla="*/ 1827306 h 34009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050278" h="3400925">
                <a:moveTo>
                  <a:pt x="0" y="0"/>
                </a:moveTo>
                <a:lnTo>
                  <a:pt x="6050278" y="0"/>
                </a:lnTo>
                <a:lnTo>
                  <a:pt x="6050278" y="3400925"/>
                </a:lnTo>
                <a:lnTo>
                  <a:pt x="2157982" y="3400925"/>
                </a:lnTo>
                <a:lnTo>
                  <a:pt x="2157982" y="1827306"/>
                </a:lnTo>
                <a:lnTo>
                  <a:pt x="0" y="1827306"/>
                </a:lnTo>
                <a:close/>
              </a:path>
            </a:pathLst>
          </a:cu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45" name="Freeform: Shape 36">
            <a:extLst>
              <a:ext uri="{FF2B5EF4-FFF2-40B4-BE49-F238E27FC236}">
                <a16:creationId xmlns:a16="http://schemas.microsoft.com/office/drawing/2014/main" id="{8883B597-C9A1-46EF-AB6B-71DF0B1ED4A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3489159"/>
            <a:ext cx="6050278" cy="3368841"/>
          </a:xfrm>
          <a:custGeom>
            <a:avLst/>
            <a:gdLst>
              <a:gd name="connsiteX0" fmla="*/ 0 w 6050278"/>
              <a:gd name="connsiteY0" fmla="*/ 0 h 3368841"/>
              <a:gd name="connsiteX1" fmla="*/ 3892296 w 6050278"/>
              <a:gd name="connsiteY1" fmla="*/ 0 h 3368841"/>
              <a:gd name="connsiteX2" fmla="*/ 3892296 w 6050278"/>
              <a:gd name="connsiteY2" fmla="*/ 1541535 h 3368841"/>
              <a:gd name="connsiteX3" fmla="*/ 6050278 w 6050278"/>
              <a:gd name="connsiteY3" fmla="*/ 1541535 h 3368841"/>
              <a:gd name="connsiteX4" fmla="*/ 6050278 w 6050278"/>
              <a:gd name="connsiteY4" fmla="*/ 3368841 h 3368841"/>
              <a:gd name="connsiteX5" fmla="*/ 0 w 6050278"/>
              <a:gd name="connsiteY5" fmla="*/ 3368841 h 33688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050278" h="3368841">
                <a:moveTo>
                  <a:pt x="0" y="0"/>
                </a:moveTo>
                <a:lnTo>
                  <a:pt x="3892296" y="0"/>
                </a:lnTo>
                <a:lnTo>
                  <a:pt x="3892296" y="1541535"/>
                </a:lnTo>
                <a:lnTo>
                  <a:pt x="6050278" y="1541535"/>
                </a:lnTo>
                <a:lnTo>
                  <a:pt x="6050278" y="3368841"/>
                </a:lnTo>
                <a:lnTo>
                  <a:pt x="0" y="3368841"/>
                </a:lnTo>
                <a:close/>
              </a:path>
            </a:pathLst>
          </a:cu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6" name="Picture 5" descr="A roller coaster with people on it&#10;&#10;Description automatically generated">
            <a:extLst>
              <a:ext uri="{FF2B5EF4-FFF2-40B4-BE49-F238E27FC236}">
                <a16:creationId xmlns:a16="http://schemas.microsoft.com/office/drawing/2014/main" id="{903D7A67-15F8-4B70-E617-B2F783B094D6}"/>
              </a:ext>
            </a:extLst>
          </p:cNvPr>
          <p:cNvPicPr>
            <a:picLocks noChangeAspect="1"/>
          </p:cNvPicPr>
          <p:nvPr/>
        </p:nvPicPr>
        <p:blipFill>
          <a:blip r:embed="rId4"/>
          <a:srcRect r="5051" b="2"/>
          <a:stretch/>
        </p:blipFill>
        <p:spPr>
          <a:xfrm>
            <a:off x="687430" y="3826725"/>
            <a:ext cx="2839145" cy="2399572"/>
          </a:xfrm>
          <a:prstGeom prst="rect">
            <a:avLst/>
          </a:prstGeom>
        </p:spPr>
      </p:pic>
      <p:sp>
        <p:nvSpPr>
          <p:cNvPr id="46" name="Freeform: Shape 38">
            <a:extLst>
              <a:ext uri="{FF2B5EF4-FFF2-40B4-BE49-F238E27FC236}">
                <a16:creationId xmlns:a16="http://schemas.microsoft.com/office/drawing/2014/main" id="{A0B38421-369F-445C-9543-5BC17BC0904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141722" y="3489159"/>
            <a:ext cx="6050278" cy="3368841"/>
          </a:xfrm>
          <a:custGeom>
            <a:avLst/>
            <a:gdLst>
              <a:gd name="connsiteX0" fmla="*/ 2157982 w 6050278"/>
              <a:gd name="connsiteY0" fmla="*/ 0 h 3368841"/>
              <a:gd name="connsiteX1" fmla="*/ 6050278 w 6050278"/>
              <a:gd name="connsiteY1" fmla="*/ 0 h 3368841"/>
              <a:gd name="connsiteX2" fmla="*/ 6050278 w 6050278"/>
              <a:gd name="connsiteY2" fmla="*/ 3368841 h 3368841"/>
              <a:gd name="connsiteX3" fmla="*/ 0 w 6050278"/>
              <a:gd name="connsiteY3" fmla="*/ 3368841 h 3368841"/>
              <a:gd name="connsiteX4" fmla="*/ 0 w 6050278"/>
              <a:gd name="connsiteY4" fmla="*/ 1541535 h 3368841"/>
              <a:gd name="connsiteX5" fmla="*/ 2157982 w 6050278"/>
              <a:gd name="connsiteY5" fmla="*/ 1541535 h 33688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050278" h="3368841">
                <a:moveTo>
                  <a:pt x="2157982" y="0"/>
                </a:moveTo>
                <a:lnTo>
                  <a:pt x="6050278" y="0"/>
                </a:lnTo>
                <a:lnTo>
                  <a:pt x="6050278" y="3368841"/>
                </a:lnTo>
                <a:lnTo>
                  <a:pt x="0" y="3368841"/>
                </a:lnTo>
                <a:lnTo>
                  <a:pt x="0" y="1541535"/>
                </a:lnTo>
                <a:lnTo>
                  <a:pt x="2157982" y="1541535"/>
                </a:lnTo>
                <a:close/>
              </a:path>
            </a:pathLst>
          </a:cu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47" name="Freeform: Shape 40">
            <a:extLst>
              <a:ext uri="{FF2B5EF4-FFF2-40B4-BE49-F238E27FC236}">
                <a16:creationId xmlns:a16="http://schemas.microsoft.com/office/drawing/2014/main" id="{FAA9CE81-CAF0-41E3-8E73-CAFA13A0B1A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983736" y="1918638"/>
            <a:ext cx="4224528" cy="3020725"/>
          </a:xfrm>
          <a:custGeom>
            <a:avLst/>
            <a:gdLst>
              <a:gd name="connsiteX0" fmla="*/ 0 w 4224528"/>
              <a:gd name="connsiteY0" fmla="*/ 0 h 3020725"/>
              <a:gd name="connsiteX1" fmla="*/ 4224528 w 4224528"/>
              <a:gd name="connsiteY1" fmla="*/ 0 h 3020725"/>
              <a:gd name="connsiteX2" fmla="*/ 4224528 w 4224528"/>
              <a:gd name="connsiteY2" fmla="*/ 3020725 h 3020725"/>
              <a:gd name="connsiteX3" fmla="*/ 0 w 4224528"/>
              <a:gd name="connsiteY3" fmla="*/ 3020725 h 3020725"/>
            </a:gdLst>
            <a:ahLst/>
            <a:cxnLst>
              <a:cxn ang="0">
                <a:pos x="connsiteX0" y="connsiteY0"/>
              </a:cxn>
              <a:cxn ang="0">
                <a:pos x="connsiteX1" y="connsiteY1"/>
              </a:cxn>
              <a:cxn ang="0">
                <a:pos x="connsiteX2" y="connsiteY2"/>
              </a:cxn>
              <a:cxn ang="0">
                <a:pos x="connsiteX3" y="connsiteY3"/>
              </a:cxn>
            </a:cxnLst>
            <a:rect l="l" t="t" r="r" b="b"/>
            <a:pathLst>
              <a:path w="4224528" h="3020725">
                <a:moveTo>
                  <a:pt x="0" y="0"/>
                </a:moveTo>
                <a:lnTo>
                  <a:pt x="4224528" y="0"/>
                </a:lnTo>
                <a:lnTo>
                  <a:pt x="4224528" y="3020725"/>
                </a:lnTo>
                <a:lnTo>
                  <a:pt x="0" y="3020725"/>
                </a:lnTo>
                <a:close/>
              </a:path>
            </a:pathLst>
          </a:cu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7" name="Picture 6" descr="A person helping another person climb a mountain&#10;&#10;Description automatically generated">
            <a:extLst>
              <a:ext uri="{FF2B5EF4-FFF2-40B4-BE49-F238E27FC236}">
                <a16:creationId xmlns:a16="http://schemas.microsoft.com/office/drawing/2014/main" id="{1D8A769D-7C67-F5D1-8075-FA33AD1C0F9C}"/>
              </a:ext>
            </a:extLst>
          </p:cNvPr>
          <p:cNvPicPr>
            <a:picLocks noChangeAspect="1"/>
          </p:cNvPicPr>
          <p:nvPr/>
        </p:nvPicPr>
        <p:blipFill>
          <a:blip r:embed="rId5"/>
          <a:srcRect l="21357" r="12201" b="2"/>
          <a:stretch/>
        </p:blipFill>
        <p:spPr>
          <a:xfrm>
            <a:off x="4691972" y="2240371"/>
            <a:ext cx="2808054" cy="2377259"/>
          </a:xfrm>
          <a:prstGeom prst="rect">
            <a:avLst/>
          </a:prstGeom>
        </p:spPr>
      </p:pic>
      <p:pic>
        <p:nvPicPr>
          <p:cNvPr id="8" name="Picture 7" descr="A rainbow and lightning striking a rainbow&#10;&#10;AI-generated content may be incorrect.">
            <a:extLst>
              <a:ext uri="{FF2B5EF4-FFF2-40B4-BE49-F238E27FC236}">
                <a16:creationId xmlns:a16="http://schemas.microsoft.com/office/drawing/2014/main" id="{C86D6101-5AA6-C07C-52DF-048E9EE334EC}"/>
              </a:ext>
            </a:extLst>
          </p:cNvPr>
          <p:cNvPicPr>
            <a:picLocks noChangeAspect="1"/>
          </p:cNvPicPr>
          <p:nvPr/>
        </p:nvPicPr>
        <p:blipFill>
          <a:blip r:embed="rId6"/>
          <a:srcRect l="21171" r="9149"/>
          <a:stretch/>
        </p:blipFill>
        <p:spPr>
          <a:xfrm>
            <a:off x="9376520" y="631704"/>
            <a:ext cx="1416952" cy="2420851"/>
          </a:xfrm>
          <a:prstGeom prst="rect">
            <a:avLst/>
          </a:prstGeom>
        </p:spPr>
      </p:pic>
      <p:pic>
        <p:nvPicPr>
          <p:cNvPr id="4" name="Picture 3" descr="A bunch of keys on a ring&#10;&#10;Description automatically generated">
            <a:extLst>
              <a:ext uri="{FF2B5EF4-FFF2-40B4-BE49-F238E27FC236}">
                <a16:creationId xmlns:a16="http://schemas.microsoft.com/office/drawing/2014/main" id="{BBB87819-8DC8-3A77-9319-06B13B14CFC3}"/>
              </a:ext>
            </a:extLst>
          </p:cNvPr>
          <p:cNvPicPr>
            <a:picLocks noChangeAspect="1"/>
          </p:cNvPicPr>
          <p:nvPr/>
        </p:nvPicPr>
        <p:blipFill>
          <a:blip r:embed="rId7" cstate="print">
            <a:extLst>
              <a:ext uri="{28A0092B-C50C-407E-A947-70E740481C1C}">
                <a14:useLocalDpi xmlns:a14="http://schemas.microsoft.com/office/drawing/2010/main" val="0"/>
              </a:ext>
            </a:extLst>
          </a:blip>
          <a:srcRect t="5676" r="5" b="5681"/>
          <a:stretch/>
        </p:blipFill>
        <p:spPr>
          <a:xfrm>
            <a:off x="8658435" y="3810893"/>
            <a:ext cx="2853120" cy="2415404"/>
          </a:xfrm>
          <a:prstGeom prst="rect">
            <a:avLst/>
          </a:prstGeom>
        </p:spPr>
      </p:pic>
    </p:spTree>
    <p:extLst>
      <p:ext uri="{BB962C8B-B14F-4D97-AF65-F5344CB8AC3E}">
        <p14:creationId xmlns:p14="http://schemas.microsoft.com/office/powerpoint/2010/main" val="910566618"/>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10" name="Straight Connector 9">
            <a:extLst>
              <a:ext uri="{FF2B5EF4-FFF2-40B4-BE49-F238E27FC236}">
                <a16:creationId xmlns:a16="http://schemas.microsoft.com/office/drawing/2014/main" id="{D1B787A8-0D67-4B7E-9B48-86BD906AB6B5}"/>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15890" y="1114050"/>
            <a:ext cx="0" cy="5735637"/>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sp>
        <p:nvSpPr>
          <p:cNvPr id="12" name="Rectangle 11">
            <a:extLst>
              <a:ext uri="{FF2B5EF4-FFF2-40B4-BE49-F238E27FC236}">
                <a16:creationId xmlns:a16="http://schemas.microsoft.com/office/drawing/2014/main" id="{158B3569-73B2-4D05-8E95-886A6EE17F1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gradFill flip="none" rotWithShape="1">
            <a:gsLst>
              <a:gs pos="100000">
                <a:schemeClr val="accent4"/>
              </a:gs>
              <a:gs pos="0">
                <a:schemeClr val="accent2"/>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A023D207-AC3E-24A1-A283-AD31AE0796FB}"/>
              </a:ext>
            </a:extLst>
          </p:cNvPr>
          <p:cNvSpPr txBox="1"/>
          <p:nvPr/>
        </p:nvSpPr>
        <p:spPr>
          <a:xfrm>
            <a:off x="110528" y="237632"/>
            <a:ext cx="11769986" cy="2336940"/>
          </a:xfrm>
          <a:prstGeom prst="rect">
            <a:avLst/>
          </a:prstGeom>
        </p:spPr>
        <p:txBody>
          <a:bodyPr vert="horz" lIns="91440" tIns="45720" rIns="91440" bIns="45720" rtlCol="0" anchor="t">
            <a:normAutofit/>
          </a:bodyPr>
          <a:lstStyle/>
          <a:p>
            <a:pPr algn="ctr">
              <a:lnSpc>
                <a:spcPct val="90000"/>
              </a:lnSpc>
              <a:spcBef>
                <a:spcPct val="0"/>
              </a:spcBef>
              <a:spcAft>
                <a:spcPts val="600"/>
              </a:spcAft>
            </a:pPr>
            <a:r>
              <a:rPr lang="en-US" sz="6000" b="1" i="0" kern="1200" cap="all" baseline="0" dirty="0">
                <a:solidFill>
                  <a:schemeClr val="bg1"/>
                </a:solidFill>
                <a:latin typeface="+mj-lt"/>
                <a:ea typeface="+mj-ea"/>
                <a:cs typeface="+mj-cs"/>
              </a:rPr>
              <a:t>Generation of           Codes</a:t>
            </a:r>
          </a:p>
        </p:txBody>
      </p:sp>
      <p:sp>
        <p:nvSpPr>
          <p:cNvPr id="14" name="Graphic 17">
            <a:extLst>
              <a:ext uri="{FF2B5EF4-FFF2-40B4-BE49-F238E27FC236}">
                <a16:creationId xmlns:a16="http://schemas.microsoft.com/office/drawing/2014/main" id="{B71758F4-3F46-45DA-8AC5-4E508DA080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512034" y="1267063"/>
            <a:ext cx="139037" cy="139039"/>
          </a:xfrm>
          <a:custGeom>
            <a:avLst/>
            <a:gdLst>
              <a:gd name="connsiteX0" fmla="*/ 129600 w 139037"/>
              <a:gd name="connsiteY0" fmla="*/ 60082 h 139039"/>
              <a:gd name="connsiteX1" fmla="*/ 78955 w 139037"/>
              <a:gd name="connsiteY1" fmla="*/ 60082 h 139039"/>
              <a:gd name="connsiteX2" fmla="*/ 78955 w 139037"/>
              <a:gd name="connsiteY2" fmla="*/ 9437 h 139039"/>
              <a:gd name="connsiteX3" fmla="*/ 69519 w 139037"/>
              <a:gd name="connsiteY3" fmla="*/ 0 h 139039"/>
              <a:gd name="connsiteX4" fmla="*/ 60082 w 139037"/>
              <a:gd name="connsiteY4" fmla="*/ 9437 h 139039"/>
              <a:gd name="connsiteX5" fmla="*/ 60082 w 139037"/>
              <a:gd name="connsiteY5" fmla="*/ 60082 h 139039"/>
              <a:gd name="connsiteX6" fmla="*/ 9437 w 139037"/>
              <a:gd name="connsiteY6" fmla="*/ 60082 h 139039"/>
              <a:gd name="connsiteX7" fmla="*/ 0 w 139037"/>
              <a:gd name="connsiteY7" fmla="*/ 69520 h 139039"/>
              <a:gd name="connsiteX8" fmla="*/ 9437 w 139037"/>
              <a:gd name="connsiteY8" fmla="*/ 78957 h 139039"/>
              <a:gd name="connsiteX9" fmla="*/ 60082 w 139037"/>
              <a:gd name="connsiteY9" fmla="*/ 78957 h 139039"/>
              <a:gd name="connsiteX10" fmla="*/ 60082 w 139037"/>
              <a:gd name="connsiteY10" fmla="*/ 129602 h 139039"/>
              <a:gd name="connsiteX11" fmla="*/ 69519 w 139037"/>
              <a:gd name="connsiteY11" fmla="*/ 139039 h 139039"/>
              <a:gd name="connsiteX12" fmla="*/ 78955 w 139037"/>
              <a:gd name="connsiteY12" fmla="*/ 129602 h 139039"/>
              <a:gd name="connsiteX13" fmla="*/ 78955 w 139037"/>
              <a:gd name="connsiteY13" fmla="*/ 78957 h 139039"/>
              <a:gd name="connsiteX14" fmla="*/ 129600 w 139037"/>
              <a:gd name="connsiteY14" fmla="*/ 78957 h 139039"/>
              <a:gd name="connsiteX15" fmla="*/ 139037 w 139037"/>
              <a:gd name="connsiteY15" fmla="*/ 69520 h 139039"/>
              <a:gd name="connsiteX16" fmla="*/ 129600 w 139037"/>
              <a:gd name="connsiteY16" fmla="*/ 60082 h 1390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39037" h="139039">
                <a:moveTo>
                  <a:pt x="129600" y="60082"/>
                </a:moveTo>
                <a:lnTo>
                  <a:pt x="78955" y="60082"/>
                </a:lnTo>
                <a:lnTo>
                  <a:pt x="78955" y="9437"/>
                </a:lnTo>
                <a:cubicBezTo>
                  <a:pt x="78955" y="4225"/>
                  <a:pt x="74730" y="0"/>
                  <a:pt x="69519" y="0"/>
                </a:cubicBezTo>
                <a:cubicBezTo>
                  <a:pt x="64307" y="0"/>
                  <a:pt x="60082" y="4225"/>
                  <a:pt x="60082" y="9437"/>
                </a:cubicBezTo>
                <a:lnTo>
                  <a:pt x="60082" y="60082"/>
                </a:lnTo>
                <a:lnTo>
                  <a:pt x="9437" y="60082"/>
                </a:lnTo>
                <a:cubicBezTo>
                  <a:pt x="4225" y="60082"/>
                  <a:pt x="0" y="64308"/>
                  <a:pt x="0" y="69520"/>
                </a:cubicBezTo>
                <a:cubicBezTo>
                  <a:pt x="0" y="74731"/>
                  <a:pt x="4225" y="78957"/>
                  <a:pt x="9437" y="78957"/>
                </a:cubicBezTo>
                <a:lnTo>
                  <a:pt x="60082" y="78957"/>
                </a:lnTo>
                <a:lnTo>
                  <a:pt x="60082" y="129602"/>
                </a:lnTo>
                <a:cubicBezTo>
                  <a:pt x="60082" y="134814"/>
                  <a:pt x="64307" y="139039"/>
                  <a:pt x="69519" y="139039"/>
                </a:cubicBezTo>
                <a:cubicBezTo>
                  <a:pt x="74730" y="139039"/>
                  <a:pt x="78955" y="134814"/>
                  <a:pt x="78955" y="129602"/>
                </a:cubicBezTo>
                <a:lnTo>
                  <a:pt x="78955" y="78957"/>
                </a:lnTo>
                <a:lnTo>
                  <a:pt x="129600" y="78957"/>
                </a:lnTo>
                <a:cubicBezTo>
                  <a:pt x="134812" y="78957"/>
                  <a:pt x="139037" y="74731"/>
                  <a:pt x="139037" y="69520"/>
                </a:cubicBezTo>
                <a:cubicBezTo>
                  <a:pt x="139037" y="64308"/>
                  <a:pt x="134812" y="60082"/>
                  <a:pt x="129600" y="60082"/>
                </a:cubicBezTo>
                <a:close/>
              </a:path>
            </a:pathLst>
          </a:custGeom>
          <a:solidFill>
            <a:schemeClr val="bg1"/>
          </a:solidFill>
          <a:ln w="603" cap="flat">
            <a:noFill/>
            <a:prstDash val="solid"/>
            <a:miter/>
          </a:ln>
        </p:spPr>
        <p:txBody>
          <a:bodyPr rtlCol="0" anchor="ctr"/>
          <a:lstStyle/>
          <a:p>
            <a:endParaRPr lang="en-US"/>
          </a:p>
        </p:txBody>
      </p:sp>
      <p:cxnSp>
        <p:nvCxnSpPr>
          <p:cNvPr id="16" name="Straight Connector 15">
            <a:extLst>
              <a:ext uri="{FF2B5EF4-FFF2-40B4-BE49-F238E27FC236}">
                <a16:creationId xmlns:a16="http://schemas.microsoft.com/office/drawing/2014/main" id="{56020367-4FD5-4596-8E10-C5F095CD8DBF}"/>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447322" y="1589368"/>
            <a:ext cx="0" cy="5259754"/>
          </a:xfrm>
          <a:prstGeom prst="line">
            <a:avLst/>
          </a:prstGeom>
          <a:ln w="25400" cap="sq">
            <a:solidFill>
              <a:schemeClr val="bg1"/>
            </a:solidFill>
            <a:bevel/>
          </a:ln>
        </p:spPr>
        <p:style>
          <a:lnRef idx="1">
            <a:schemeClr val="accent1"/>
          </a:lnRef>
          <a:fillRef idx="0">
            <a:schemeClr val="accent1"/>
          </a:fillRef>
          <a:effectRef idx="0">
            <a:schemeClr val="accent1"/>
          </a:effectRef>
          <a:fontRef idx="minor">
            <a:schemeClr val="tx1"/>
          </a:fontRef>
        </p:style>
      </p:cxnSp>
      <p:sp>
        <p:nvSpPr>
          <p:cNvPr id="18" name="Graphic 21">
            <a:extLst>
              <a:ext uri="{FF2B5EF4-FFF2-40B4-BE49-F238E27FC236}">
                <a16:creationId xmlns:a16="http://schemas.microsoft.com/office/drawing/2014/main" id="{8D61482F-F3C5-4D66-8C5D-C6BBE3E127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752801" y="1659316"/>
            <a:ext cx="127713" cy="127714"/>
          </a:xfrm>
          <a:custGeom>
            <a:avLst/>
            <a:gdLst>
              <a:gd name="connsiteX0" fmla="*/ 63857 w 127713"/>
              <a:gd name="connsiteY0" fmla="*/ 18874 h 127714"/>
              <a:gd name="connsiteX1" fmla="*/ 108839 w 127713"/>
              <a:gd name="connsiteY1" fmla="*/ 63857 h 127714"/>
              <a:gd name="connsiteX2" fmla="*/ 63857 w 127713"/>
              <a:gd name="connsiteY2" fmla="*/ 108840 h 127714"/>
              <a:gd name="connsiteX3" fmla="*/ 18874 w 127713"/>
              <a:gd name="connsiteY3" fmla="*/ 63857 h 127714"/>
              <a:gd name="connsiteX4" fmla="*/ 63857 w 127713"/>
              <a:gd name="connsiteY4" fmla="*/ 18874 h 127714"/>
              <a:gd name="connsiteX5" fmla="*/ 63857 w 127713"/>
              <a:gd name="connsiteY5" fmla="*/ 0 h 127714"/>
              <a:gd name="connsiteX6" fmla="*/ 0 w 127713"/>
              <a:gd name="connsiteY6" fmla="*/ 63857 h 127714"/>
              <a:gd name="connsiteX7" fmla="*/ 63857 w 127713"/>
              <a:gd name="connsiteY7" fmla="*/ 127714 h 127714"/>
              <a:gd name="connsiteX8" fmla="*/ 127713 w 127713"/>
              <a:gd name="connsiteY8" fmla="*/ 63857 h 127714"/>
              <a:gd name="connsiteX9" fmla="*/ 63857 w 127713"/>
              <a:gd name="connsiteY9" fmla="*/ 0 h 127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7713" h="127714">
                <a:moveTo>
                  <a:pt x="63857" y="18874"/>
                </a:moveTo>
                <a:cubicBezTo>
                  <a:pt x="88700" y="18874"/>
                  <a:pt x="108839" y="39014"/>
                  <a:pt x="108839" y="63857"/>
                </a:cubicBezTo>
                <a:cubicBezTo>
                  <a:pt x="108839" y="88700"/>
                  <a:pt x="88700" y="108840"/>
                  <a:pt x="63857" y="108840"/>
                </a:cubicBezTo>
                <a:cubicBezTo>
                  <a:pt x="39013" y="108840"/>
                  <a:pt x="18874" y="88700"/>
                  <a:pt x="18874" y="63857"/>
                </a:cubicBezTo>
                <a:cubicBezTo>
                  <a:pt x="18898" y="39024"/>
                  <a:pt x="39023" y="18898"/>
                  <a:pt x="63857" y="18874"/>
                </a:cubicBezTo>
                <a:moveTo>
                  <a:pt x="63857" y="0"/>
                </a:moveTo>
                <a:cubicBezTo>
                  <a:pt x="28590" y="0"/>
                  <a:pt x="0" y="28590"/>
                  <a:pt x="0" y="63857"/>
                </a:cubicBezTo>
                <a:cubicBezTo>
                  <a:pt x="0" y="99124"/>
                  <a:pt x="28590" y="127714"/>
                  <a:pt x="63857" y="127714"/>
                </a:cubicBezTo>
                <a:cubicBezTo>
                  <a:pt x="99124" y="127714"/>
                  <a:pt x="127713" y="99124"/>
                  <a:pt x="127713" y="63857"/>
                </a:cubicBezTo>
                <a:cubicBezTo>
                  <a:pt x="127713" y="28590"/>
                  <a:pt x="99124" y="0"/>
                  <a:pt x="63857" y="0"/>
                </a:cubicBezTo>
                <a:close/>
              </a:path>
            </a:pathLst>
          </a:custGeom>
          <a:solidFill>
            <a:schemeClr val="bg1"/>
          </a:solidFill>
          <a:ln w="610" cap="flat">
            <a:noFill/>
            <a:prstDash val="solid"/>
            <a:miter/>
          </a:ln>
        </p:spPr>
        <p:txBody>
          <a:bodyPr rtlCol="0" anchor="ctr"/>
          <a:lstStyle/>
          <a:p>
            <a:endParaRPr lang="en-US"/>
          </a:p>
        </p:txBody>
      </p:sp>
      <p:graphicFrame>
        <p:nvGraphicFramePr>
          <p:cNvPr id="6" name="Table 5">
            <a:extLst>
              <a:ext uri="{FF2B5EF4-FFF2-40B4-BE49-F238E27FC236}">
                <a16:creationId xmlns:a16="http://schemas.microsoft.com/office/drawing/2014/main" id="{53E021E8-F6E1-7C1A-0FF7-2AD0B31DB938}"/>
              </a:ext>
            </a:extLst>
          </p:cNvPr>
          <p:cNvGraphicFramePr>
            <a:graphicFrameLocks noGrp="1"/>
          </p:cNvGraphicFramePr>
          <p:nvPr>
            <p:extLst>
              <p:ext uri="{D42A27DB-BD31-4B8C-83A1-F6EECF244321}">
                <p14:modId xmlns:p14="http://schemas.microsoft.com/office/powerpoint/2010/main" val="439697913"/>
              </p:ext>
            </p:extLst>
          </p:nvPr>
        </p:nvGraphicFramePr>
        <p:xfrm>
          <a:off x="715890" y="2243595"/>
          <a:ext cx="10338550" cy="4351332"/>
        </p:xfrm>
        <a:graphic>
          <a:graphicData uri="http://schemas.openxmlformats.org/drawingml/2006/table">
            <a:tbl>
              <a:tblPr firstRow="1" firstCol="1" bandRow="1">
                <a:tableStyleId>{5C22544A-7EE6-4342-B048-85BDC9FD1C3A}</a:tableStyleId>
              </a:tblPr>
              <a:tblGrid>
                <a:gridCol w="1724183">
                  <a:extLst>
                    <a:ext uri="{9D8B030D-6E8A-4147-A177-3AD203B41FA5}">
                      <a16:colId xmlns:a16="http://schemas.microsoft.com/office/drawing/2014/main" val="2629128466"/>
                    </a:ext>
                  </a:extLst>
                </a:gridCol>
                <a:gridCol w="1722313">
                  <a:extLst>
                    <a:ext uri="{9D8B030D-6E8A-4147-A177-3AD203B41FA5}">
                      <a16:colId xmlns:a16="http://schemas.microsoft.com/office/drawing/2014/main" val="3545021160"/>
                    </a:ext>
                  </a:extLst>
                </a:gridCol>
                <a:gridCol w="1723247">
                  <a:extLst>
                    <a:ext uri="{9D8B030D-6E8A-4147-A177-3AD203B41FA5}">
                      <a16:colId xmlns:a16="http://schemas.microsoft.com/office/drawing/2014/main" val="2054375981"/>
                    </a:ext>
                  </a:extLst>
                </a:gridCol>
                <a:gridCol w="1723247">
                  <a:extLst>
                    <a:ext uri="{9D8B030D-6E8A-4147-A177-3AD203B41FA5}">
                      <a16:colId xmlns:a16="http://schemas.microsoft.com/office/drawing/2014/main" val="102006953"/>
                    </a:ext>
                  </a:extLst>
                </a:gridCol>
                <a:gridCol w="1764389">
                  <a:extLst>
                    <a:ext uri="{9D8B030D-6E8A-4147-A177-3AD203B41FA5}">
                      <a16:colId xmlns:a16="http://schemas.microsoft.com/office/drawing/2014/main" val="3480501078"/>
                    </a:ext>
                  </a:extLst>
                </a:gridCol>
                <a:gridCol w="1681171">
                  <a:extLst>
                    <a:ext uri="{9D8B030D-6E8A-4147-A177-3AD203B41FA5}">
                      <a16:colId xmlns:a16="http://schemas.microsoft.com/office/drawing/2014/main" val="195512804"/>
                    </a:ext>
                  </a:extLst>
                </a:gridCol>
              </a:tblGrid>
              <a:tr h="140366">
                <a:tc>
                  <a:txBody>
                    <a:bodyPr/>
                    <a:lstStyle/>
                    <a:p>
                      <a:r>
                        <a:rPr lang="en-GB" sz="900" kern="100">
                          <a:effectLst/>
                        </a:rPr>
                        <a:t>Focus Group 1</a:t>
                      </a:r>
                      <a:endParaRPr lang="en-GB" sz="900" kern="100">
                        <a:effectLst/>
                        <a:latin typeface="Aptos" panose="020B0004020202020204" pitchFamily="34" charset="0"/>
                        <a:ea typeface="Aptos" panose="020B0004020202020204" pitchFamily="34" charset="0"/>
                        <a:cs typeface="Times New Roman" panose="02020603050405020304" pitchFamily="18" charset="0"/>
                      </a:endParaRPr>
                    </a:p>
                  </a:txBody>
                  <a:tcPr marL="52637" marR="52637" marT="0" marB="0"/>
                </a:tc>
                <a:tc>
                  <a:txBody>
                    <a:bodyPr/>
                    <a:lstStyle/>
                    <a:p>
                      <a:r>
                        <a:rPr lang="en-GB" sz="900" kern="100">
                          <a:effectLst/>
                        </a:rPr>
                        <a:t>Focus Group 2</a:t>
                      </a:r>
                      <a:endParaRPr lang="en-GB" sz="900" kern="100">
                        <a:effectLst/>
                        <a:latin typeface="Aptos" panose="020B0004020202020204" pitchFamily="34" charset="0"/>
                        <a:ea typeface="Aptos" panose="020B0004020202020204" pitchFamily="34" charset="0"/>
                        <a:cs typeface="Times New Roman" panose="02020603050405020304" pitchFamily="18" charset="0"/>
                      </a:endParaRPr>
                    </a:p>
                  </a:txBody>
                  <a:tcPr marL="52637" marR="52637" marT="0" marB="0"/>
                </a:tc>
                <a:tc>
                  <a:txBody>
                    <a:bodyPr/>
                    <a:lstStyle/>
                    <a:p>
                      <a:r>
                        <a:rPr lang="en-GB" sz="900" kern="100">
                          <a:effectLst/>
                        </a:rPr>
                        <a:t>Focus Group 3</a:t>
                      </a:r>
                      <a:endParaRPr lang="en-GB" sz="900" kern="100">
                        <a:effectLst/>
                        <a:latin typeface="Aptos" panose="020B0004020202020204" pitchFamily="34" charset="0"/>
                        <a:ea typeface="Aptos" panose="020B0004020202020204" pitchFamily="34" charset="0"/>
                        <a:cs typeface="Times New Roman" panose="02020603050405020304" pitchFamily="18" charset="0"/>
                      </a:endParaRPr>
                    </a:p>
                  </a:txBody>
                  <a:tcPr marL="52637" marR="52637" marT="0" marB="0"/>
                </a:tc>
                <a:tc>
                  <a:txBody>
                    <a:bodyPr/>
                    <a:lstStyle/>
                    <a:p>
                      <a:r>
                        <a:rPr lang="en-GB" sz="900" kern="100">
                          <a:effectLst/>
                        </a:rPr>
                        <a:t>Focus Group 4</a:t>
                      </a:r>
                      <a:endParaRPr lang="en-GB" sz="900" kern="100">
                        <a:effectLst/>
                        <a:latin typeface="Aptos" panose="020B0004020202020204" pitchFamily="34" charset="0"/>
                        <a:ea typeface="Aptos" panose="020B0004020202020204" pitchFamily="34" charset="0"/>
                        <a:cs typeface="Times New Roman" panose="02020603050405020304" pitchFamily="18" charset="0"/>
                      </a:endParaRPr>
                    </a:p>
                  </a:txBody>
                  <a:tcPr marL="52637" marR="52637" marT="0" marB="0"/>
                </a:tc>
                <a:tc>
                  <a:txBody>
                    <a:bodyPr/>
                    <a:lstStyle/>
                    <a:p>
                      <a:r>
                        <a:rPr lang="en-GB" sz="900" kern="100">
                          <a:effectLst/>
                        </a:rPr>
                        <a:t>Focus Group 5 </a:t>
                      </a:r>
                      <a:endParaRPr lang="en-GB" sz="900" kern="100">
                        <a:effectLst/>
                        <a:latin typeface="Aptos" panose="020B0004020202020204" pitchFamily="34" charset="0"/>
                        <a:ea typeface="Aptos" panose="020B0004020202020204" pitchFamily="34" charset="0"/>
                        <a:cs typeface="Times New Roman" panose="02020603050405020304" pitchFamily="18" charset="0"/>
                      </a:endParaRPr>
                    </a:p>
                  </a:txBody>
                  <a:tcPr marL="52637" marR="52637" marT="0" marB="0"/>
                </a:tc>
                <a:tc>
                  <a:txBody>
                    <a:bodyPr/>
                    <a:lstStyle/>
                    <a:p>
                      <a:r>
                        <a:rPr lang="en-GB" sz="900" kern="100">
                          <a:effectLst/>
                        </a:rPr>
                        <a:t>Focus Group 6</a:t>
                      </a:r>
                      <a:endParaRPr lang="en-GB" sz="900" kern="100">
                        <a:effectLst/>
                        <a:latin typeface="Aptos" panose="020B0004020202020204" pitchFamily="34" charset="0"/>
                        <a:ea typeface="Aptos" panose="020B0004020202020204" pitchFamily="34" charset="0"/>
                        <a:cs typeface="Times New Roman" panose="02020603050405020304" pitchFamily="18" charset="0"/>
                      </a:endParaRPr>
                    </a:p>
                  </a:txBody>
                  <a:tcPr marL="52637" marR="52637" marT="0" marB="0"/>
                </a:tc>
                <a:extLst>
                  <a:ext uri="{0D108BD9-81ED-4DB2-BD59-A6C34878D82A}">
                    <a16:rowId xmlns:a16="http://schemas.microsoft.com/office/drawing/2014/main" val="3673781963"/>
                  </a:ext>
                </a:extLst>
              </a:tr>
              <a:tr h="280731">
                <a:tc>
                  <a:txBody>
                    <a:bodyPr/>
                    <a:lstStyle/>
                    <a:p>
                      <a:r>
                        <a:rPr lang="en-GB" sz="900" kern="100">
                          <a:effectLst/>
                        </a:rPr>
                        <a:t>Uncertainty of the day</a:t>
                      </a:r>
                      <a:endParaRPr lang="en-GB" sz="900" kern="100">
                        <a:effectLst/>
                        <a:latin typeface="Aptos" panose="020B0004020202020204" pitchFamily="34" charset="0"/>
                        <a:ea typeface="Aptos" panose="020B0004020202020204" pitchFamily="34" charset="0"/>
                        <a:cs typeface="Times New Roman" panose="02020603050405020304" pitchFamily="18" charset="0"/>
                      </a:endParaRPr>
                    </a:p>
                  </a:txBody>
                  <a:tcPr marL="52637" marR="52637" marT="0" marB="0"/>
                </a:tc>
                <a:tc>
                  <a:txBody>
                    <a:bodyPr/>
                    <a:lstStyle/>
                    <a:p>
                      <a:r>
                        <a:rPr lang="en-GB" sz="900" kern="100">
                          <a:effectLst/>
                        </a:rPr>
                        <a:t>Good and bad days</a:t>
                      </a:r>
                      <a:endParaRPr lang="en-GB" sz="900" kern="100">
                        <a:effectLst/>
                        <a:latin typeface="Aptos" panose="020B0004020202020204" pitchFamily="34" charset="0"/>
                        <a:ea typeface="Aptos" panose="020B0004020202020204" pitchFamily="34" charset="0"/>
                        <a:cs typeface="Times New Roman" panose="02020603050405020304" pitchFamily="18" charset="0"/>
                      </a:endParaRPr>
                    </a:p>
                  </a:txBody>
                  <a:tcPr marL="52637" marR="52637" marT="0" marB="0"/>
                </a:tc>
                <a:tc>
                  <a:txBody>
                    <a:bodyPr/>
                    <a:lstStyle/>
                    <a:p>
                      <a:r>
                        <a:rPr lang="en-GB" sz="900" kern="100">
                          <a:effectLst/>
                        </a:rPr>
                        <a:t>Intensity</a:t>
                      </a:r>
                      <a:endParaRPr lang="en-GB" sz="900" kern="100">
                        <a:effectLst/>
                        <a:latin typeface="Aptos" panose="020B0004020202020204" pitchFamily="34" charset="0"/>
                        <a:ea typeface="Aptos" panose="020B0004020202020204" pitchFamily="34" charset="0"/>
                        <a:cs typeface="Times New Roman" panose="02020603050405020304" pitchFamily="18" charset="0"/>
                      </a:endParaRPr>
                    </a:p>
                  </a:txBody>
                  <a:tcPr marL="52637" marR="52637" marT="0" marB="0"/>
                </a:tc>
                <a:tc>
                  <a:txBody>
                    <a:bodyPr/>
                    <a:lstStyle/>
                    <a:p>
                      <a:r>
                        <a:rPr lang="en-GB" sz="900" kern="100">
                          <a:effectLst/>
                        </a:rPr>
                        <a:t>Supporting</a:t>
                      </a:r>
                      <a:endParaRPr lang="en-GB" sz="900" kern="100">
                        <a:effectLst/>
                        <a:latin typeface="Aptos" panose="020B0004020202020204" pitchFamily="34" charset="0"/>
                        <a:ea typeface="Aptos" panose="020B0004020202020204" pitchFamily="34" charset="0"/>
                        <a:cs typeface="Times New Roman" panose="02020603050405020304" pitchFamily="18" charset="0"/>
                      </a:endParaRPr>
                    </a:p>
                  </a:txBody>
                  <a:tcPr marL="52637" marR="52637" marT="0" marB="0"/>
                </a:tc>
                <a:tc>
                  <a:txBody>
                    <a:bodyPr/>
                    <a:lstStyle/>
                    <a:p>
                      <a:r>
                        <a:rPr lang="en-GB" sz="900" kern="100">
                          <a:effectLst/>
                        </a:rPr>
                        <a:t>Enjoyment</a:t>
                      </a:r>
                      <a:endParaRPr lang="en-GB" sz="900" kern="100">
                        <a:effectLst/>
                        <a:latin typeface="Aptos" panose="020B0004020202020204" pitchFamily="34" charset="0"/>
                        <a:ea typeface="Aptos" panose="020B0004020202020204" pitchFamily="34" charset="0"/>
                        <a:cs typeface="Times New Roman" panose="02020603050405020304" pitchFamily="18" charset="0"/>
                      </a:endParaRPr>
                    </a:p>
                  </a:txBody>
                  <a:tcPr marL="52637" marR="52637" marT="0" marB="0"/>
                </a:tc>
                <a:tc>
                  <a:txBody>
                    <a:bodyPr/>
                    <a:lstStyle/>
                    <a:p>
                      <a:r>
                        <a:rPr lang="en-GB" sz="900" kern="100">
                          <a:effectLst/>
                        </a:rPr>
                        <a:t>Leadership</a:t>
                      </a:r>
                      <a:endParaRPr lang="en-GB" sz="900" kern="100">
                        <a:effectLst/>
                        <a:latin typeface="Aptos" panose="020B0004020202020204" pitchFamily="34" charset="0"/>
                        <a:ea typeface="Aptos" panose="020B0004020202020204" pitchFamily="34" charset="0"/>
                        <a:cs typeface="Times New Roman" panose="02020603050405020304" pitchFamily="18" charset="0"/>
                      </a:endParaRPr>
                    </a:p>
                  </a:txBody>
                  <a:tcPr marL="52637" marR="52637" marT="0" marB="0"/>
                </a:tc>
                <a:extLst>
                  <a:ext uri="{0D108BD9-81ED-4DB2-BD59-A6C34878D82A}">
                    <a16:rowId xmlns:a16="http://schemas.microsoft.com/office/drawing/2014/main" val="1602622135"/>
                  </a:ext>
                </a:extLst>
              </a:tr>
              <a:tr h="280731">
                <a:tc>
                  <a:txBody>
                    <a:bodyPr/>
                    <a:lstStyle/>
                    <a:p>
                      <a:r>
                        <a:rPr lang="en-GB" sz="900" kern="100">
                          <a:effectLst/>
                        </a:rPr>
                        <a:t>Feeling vulnerable</a:t>
                      </a:r>
                      <a:endParaRPr lang="en-GB" sz="900" kern="100">
                        <a:effectLst/>
                        <a:latin typeface="Aptos" panose="020B0004020202020204" pitchFamily="34" charset="0"/>
                        <a:ea typeface="Aptos" panose="020B0004020202020204" pitchFamily="34" charset="0"/>
                        <a:cs typeface="Times New Roman" panose="02020603050405020304" pitchFamily="18" charset="0"/>
                      </a:endParaRPr>
                    </a:p>
                  </a:txBody>
                  <a:tcPr marL="52637" marR="52637" marT="0" marB="0"/>
                </a:tc>
                <a:tc>
                  <a:txBody>
                    <a:bodyPr/>
                    <a:lstStyle/>
                    <a:p>
                      <a:r>
                        <a:rPr lang="en-GB" sz="900" kern="100">
                          <a:effectLst/>
                        </a:rPr>
                        <a:t>Commitment to the job</a:t>
                      </a:r>
                      <a:endParaRPr lang="en-GB" sz="900" kern="100">
                        <a:effectLst/>
                        <a:latin typeface="Aptos" panose="020B0004020202020204" pitchFamily="34" charset="0"/>
                        <a:ea typeface="Aptos" panose="020B0004020202020204" pitchFamily="34" charset="0"/>
                        <a:cs typeface="Times New Roman" panose="02020603050405020304" pitchFamily="18" charset="0"/>
                      </a:endParaRPr>
                    </a:p>
                  </a:txBody>
                  <a:tcPr marL="52637" marR="52637" marT="0" marB="0"/>
                </a:tc>
                <a:tc>
                  <a:txBody>
                    <a:bodyPr/>
                    <a:lstStyle/>
                    <a:p>
                      <a:r>
                        <a:rPr lang="en-GB" sz="900" kern="100">
                          <a:effectLst/>
                        </a:rPr>
                        <a:t>Highs and lows</a:t>
                      </a:r>
                      <a:endParaRPr lang="en-GB" sz="900" kern="100">
                        <a:effectLst/>
                        <a:latin typeface="Aptos" panose="020B0004020202020204" pitchFamily="34" charset="0"/>
                        <a:ea typeface="Aptos" panose="020B0004020202020204" pitchFamily="34" charset="0"/>
                        <a:cs typeface="Times New Roman" panose="02020603050405020304" pitchFamily="18" charset="0"/>
                      </a:endParaRPr>
                    </a:p>
                  </a:txBody>
                  <a:tcPr marL="52637" marR="52637" marT="0" marB="0"/>
                </a:tc>
                <a:tc>
                  <a:txBody>
                    <a:bodyPr/>
                    <a:lstStyle/>
                    <a:p>
                      <a:r>
                        <a:rPr lang="en-GB" sz="900" kern="100">
                          <a:effectLst/>
                        </a:rPr>
                        <a:t>Making a difference</a:t>
                      </a:r>
                      <a:endParaRPr lang="en-GB" sz="900" kern="100">
                        <a:effectLst/>
                        <a:latin typeface="Aptos" panose="020B0004020202020204" pitchFamily="34" charset="0"/>
                        <a:ea typeface="Aptos" panose="020B0004020202020204" pitchFamily="34" charset="0"/>
                        <a:cs typeface="Times New Roman" panose="02020603050405020304" pitchFamily="18" charset="0"/>
                      </a:endParaRPr>
                    </a:p>
                  </a:txBody>
                  <a:tcPr marL="52637" marR="52637" marT="0" marB="0"/>
                </a:tc>
                <a:tc>
                  <a:txBody>
                    <a:bodyPr/>
                    <a:lstStyle/>
                    <a:p>
                      <a:r>
                        <a:rPr lang="en-GB" sz="900" kern="100">
                          <a:effectLst/>
                        </a:rPr>
                        <a:t>Offer opportunities</a:t>
                      </a:r>
                      <a:endParaRPr lang="en-GB" sz="900" kern="100">
                        <a:effectLst/>
                        <a:latin typeface="Aptos" panose="020B0004020202020204" pitchFamily="34" charset="0"/>
                        <a:ea typeface="Aptos" panose="020B0004020202020204" pitchFamily="34" charset="0"/>
                        <a:cs typeface="Times New Roman" panose="02020603050405020304" pitchFamily="18" charset="0"/>
                      </a:endParaRPr>
                    </a:p>
                  </a:txBody>
                  <a:tcPr marL="52637" marR="52637" marT="0" marB="0"/>
                </a:tc>
                <a:tc>
                  <a:txBody>
                    <a:bodyPr/>
                    <a:lstStyle/>
                    <a:p>
                      <a:r>
                        <a:rPr lang="en-GB" sz="900" kern="100">
                          <a:effectLst/>
                        </a:rPr>
                        <a:t>support</a:t>
                      </a:r>
                      <a:endParaRPr lang="en-GB" sz="900" kern="100">
                        <a:effectLst/>
                        <a:latin typeface="Aptos" panose="020B0004020202020204" pitchFamily="34" charset="0"/>
                        <a:ea typeface="Aptos" panose="020B0004020202020204" pitchFamily="34" charset="0"/>
                        <a:cs typeface="Times New Roman" panose="02020603050405020304" pitchFamily="18" charset="0"/>
                      </a:endParaRPr>
                    </a:p>
                  </a:txBody>
                  <a:tcPr marL="52637" marR="52637" marT="0" marB="0"/>
                </a:tc>
                <a:extLst>
                  <a:ext uri="{0D108BD9-81ED-4DB2-BD59-A6C34878D82A}">
                    <a16:rowId xmlns:a16="http://schemas.microsoft.com/office/drawing/2014/main" val="1146098447"/>
                  </a:ext>
                </a:extLst>
              </a:tr>
              <a:tr h="280731">
                <a:tc>
                  <a:txBody>
                    <a:bodyPr/>
                    <a:lstStyle/>
                    <a:p>
                      <a:r>
                        <a:rPr lang="en-GB" sz="900" kern="100">
                          <a:effectLst/>
                        </a:rPr>
                        <a:t>Mixture of feelings</a:t>
                      </a:r>
                      <a:endParaRPr lang="en-GB" sz="900" kern="100">
                        <a:effectLst/>
                        <a:latin typeface="Aptos" panose="020B0004020202020204" pitchFamily="34" charset="0"/>
                        <a:ea typeface="Aptos" panose="020B0004020202020204" pitchFamily="34" charset="0"/>
                        <a:cs typeface="Times New Roman" panose="02020603050405020304" pitchFamily="18" charset="0"/>
                      </a:endParaRPr>
                    </a:p>
                  </a:txBody>
                  <a:tcPr marL="52637" marR="52637" marT="0" marB="0"/>
                </a:tc>
                <a:tc>
                  <a:txBody>
                    <a:bodyPr/>
                    <a:lstStyle/>
                    <a:p>
                      <a:r>
                        <a:rPr lang="en-GB" sz="900" kern="100">
                          <a:effectLst/>
                        </a:rPr>
                        <a:t>Daunting</a:t>
                      </a:r>
                      <a:endParaRPr lang="en-GB" sz="900" kern="100">
                        <a:effectLst/>
                        <a:latin typeface="Aptos" panose="020B0004020202020204" pitchFamily="34" charset="0"/>
                        <a:ea typeface="Aptos" panose="020B0004020202020204" pitchFamily="34" charset="0"/>
                        <a:cs typeface="Times New Roman" panose="02020603050405020304" pitchFamily="18" charset="0"/>
                      </a:endParaRPr>
                    </a:p>
                  </a:txBody>
                  <a:tcPr marL="52637" marR="52637" marT="0" marB="0"/>
                </a:tc>
                <a:tc>
                  <a:txBody>
                    <a:bodyPr/>
                    <a:lstStyle/>
                    <a:p>
                      <a:r>
                        <a:rPr lang="en-GB" sz="900" kern="100">
                          <a:effectLst/>
                        </a:rPr>
                        <a:t>Enjoyment</a:t>
                      </a:r>
                      <a:endParaRPr lang="en-GB" sz="900" kern="100">
                        <a:effectLst/>
                        <a:latin typeface="Aptos" panose="020B0004020202020204" pitchFamily="34" charset="0"/>
                        <a:ea typeface="Aptos" panose="020B0004020202020204" pitchFamily="34" charset="0"/>
                        <a:cs typeface="Times New Roman" panose="02020603050405020304" pitchFamily="18" charset="0"/>
                      </a:endParaRPr>
                    </a:p>
                  </a:txBody>
                  <a:tcPr marL="52637" marR="52637" marT="0" marB="0"/>
                </a:tc>
                <a:tc>
                  <a:txBody>
                    <a:bodyPr/>
                    <a:lstStyle/>
                    <a:p>
                      <a:r>
                        <a:rPr lang="en-GB" sz="900" kern="100">
                          <a:effectLst/>
                        </a:rPr>
                        <a:t>Promoting independence</a:t>
                      </a:r>
                      <a:endParaRPr lang="en-GB" sz="900" kern="100">
                        <a:effectLst/>
                        <a:latin typeface="Aptos" panose="020B0004020202020204" pitchFamily="34" charset="0"/>
                        <a:ea typeface="Aptos" panose="020B0004020202020204" pitchFamily="34" charset="0"/>
                        <a:cs typeface="Times New Roman" panose="02020603050405020304" pitchFamily="18" charset="0"/>
                      </a:endParaRPr>
                    </a:p>
                  </a:txBody>
                  <a:tcPr marL="52637" marR="52637" marT="0" marB="0"/>
                </a:tc>
                <a:tc>
                  <a:txBody>
                    <a:bodyPr/>
                    <a:lstStyle/>
                    <a:p>
                      <a:r>
                        <a:rPr lang="en-GB" sz="900" kern="100">
                          <a:effectLst/>
                        </a:rPr>
                        <a:t>Paperwork</a:t>
                      </a:r>
                      <a:endParaRPr lang="en-GB" sz="900" kern="100">
                        <a:effectLst/>
                        <a:latin typeface="Aptos" panose="020B0004020202020204" pitchFamily="34" charset="0"/>
                        <a:ea typeface="Aptos" panose="020B0004020202020204" pitchFamily="34" charset="0"/>
                        <a:cs typeface="Times New Roman" panose="02020603050405020304" pitchFamily="18" charset="0"/>
                      </a:endParaRPr>
                    </a:p>
                  </a:txBody>
                  <a:tcPr marL="52637" marR="52637" marT="0" marB="0"/>
                </a:tc>
                <a:tc>
                  <a:txBody>
                    <a:bodyPr/>
                    <a:lstStyle/>
                    <a:p>
                      <a:r>
                        <a:rPr lang="en-GB" sz="900" kern="100">
                          <a:effectLst/>
                        </a:rPr>
                        <a:t>Offering opportunites</a:t>
                      </a:r>
                      <a:endParaRPr lang="en-GB" sz="900" kern="100">
                        <a:effectLst/>
                        <a:latin typeface="Aptos" panose="020B0004020202020204" pitchFamily="34" charset="0"/>
                        <a:ea typeface="Aptos" panose="020B0004020202020204" pitchFamily="34" charset="0"/>
                        <a:cs typeface="Times New Roman" panose="02020603050405020304" pitchFamily="18" charset="0"/>
                      </a:endParaRPr>
                    </a:p>
                  </a:txBody>
                  <a:tcPr marL="52637" marR="52637" marT="0" marB="0"/>
                </a:tc>
                <a:extLst>
                  <a:ext uri="{0D108BD9-81ED-4DB2-BD59-A6C34878D82A}">
                    <a16:rowId xmlns:a16="http://schemas.microsoft.com/office/drawing/2014/main" val="375902370"/>
                  </a:ext>
                </a:extLst>
              </a:tr>
              <a:tr h="280731">
                <a:tc>
                  <a:txBody>
                    <a:bodyPr/>
                    <a:lstStyle/>
                    <a:p>
                      <a:r>
                        <a:rPr lang="en-GB" sz="900" kern="100">
                          <a:effectLst/>
                        </a:rPr>
                        <a:t>Treated as individuals</a:t>
                      </a:r>
                      <a:endParaRPr lang="en-GB" sz="900" kern="100">
                        <a:effectLst/>
                        <a:latin typeface="Aptos" panose="020B0004020202020204" pitchFamily="34" charset="0"/>
                        <a:ea typeface="Aptos" panose="020B0004020202020204" pitchFamily="34" charset="0"/>
                        <a:cs typeface="Times New Roman" panose="02020603050405020304" pitchFamily="18" charset="0"/>
                      </a:endParaRPr>
                    </a:p>
                  </a:txBody>
                  <a:tcPr marL="52637" marR="52637" marT="0" marB="0"/>
                </a:tc>
                <a:tc>
                  <a:txBody>
                    <a:bodyPr/>
                    <a:lstStyle/>
                    <a:p>
                      <a:r>
                        <a:rPr lang="en-GB" sz="900" kern="100">
                          <a:effectLst/>
                        </a:rPr>
                        <a:t>Long days</a:t>
                      </a:r>
                      <a:endParaRPr lang="en-GB" sz="900" kern="100">
                        <a:effectLst/>
                        <a:latin typeface="Aptos" panose="020B0004020202020204" pitchFamily="34" charset="0"/>
                        <a:ea typeface="Aptos" panose="020B0004020202020204" pitchFamily="34" charset="0"/>
                        <a:cs typeface="Times New Roman" panose="02020603050405020304" pitchFamily="18" charset="0"/>
                      </a:endParaRPr>
                    </a:p>
                  </a:txBody>
                  <a:tcPr marL="52637" marR="52637" marT="0" marB="0"/>
                </a:tc>
                <a:tc>
                  <a:txBody>
                    <a:bodyPr/>
                    <a:lstStyle/>
                    <a:p>
                      <a:r>
                        <a:rPr lang="en-GB" sz="900" kern="100">
                          <a:effectLst/>
                        </a:rPr>
                        <a:t>Anxiety</a:t>
                      </a:r>
                      <a:endParaRPr lang="en-GB" sz="900" kern="100">
                        <a:effectLst/>
                        <a:latin typeface="Aptos" panose="020B0004020202020204" pitchFamily="34" charset="0"/>
                        <a:ea typeface="Aptos" panose="020B0004020202020204" pitchFamily="34" charset="0"/>
                        <a:cs typeface="Times New Roman" panose="02020603050405020304" pitchFamily="18" charset="0"/>
                      </a:endParaRPr>
                    </a:p>
                  </a:txBody>
                  <a:tcPr marL="52637" marR="52637" marT="0" marB="0"/>
                </a:tc>
                <a:tc>
                  <a:txBody>
                    <a:bodyPr/>
                    <a:lstStyle/>
                    <a:p>
                      <a:r>
                        <a:rPr lang="en-GB" sz="900" kern="100">
                          <a:effectLst/>
                        </a:rPr>
                        <a:t>Reaching goals</a:t>
                      </a:r>
                      <a:endParaRPr lang="en-GB" sz="900" kern="100">
                        <a:effectLst/>
                        <a:latin typeface="Aptos" panose="020B0004020202020204" pitchFamily="34" charset="0"/>
                        <a:ea typeface="Aptos" panose="020B0004020202020204" pitchFamily="34" charset="0"/>
                        <a:cs typeface="Times New Roman" panose="02020603050405020304" pitchFamily="18" charset="0"/>
                      </a:endParaRPr>
                    </a:p>
                  </a:txBody>
                  <a:tcPr marL="52637" marR="52637" marT="0" marB="0"/>
                </a:tc>
                <a:tc>
                  <a:txBody>
                    <a:bodyPr/>
                    <a:lstStyle/>
                    <a:p>
                      <a:r>
                        <a:rPr lang="en-GB" sz="900" kern="100">
                          <a:effectLst/>
                        </a:rPr>
                        <a:t>Love for the job</a:t>
                      </a:r>
                      <a:endParaRPr lang="en-GB" sz="900" kern="100">
                        <a:effectLst/>
                        <a:latin typeface="Aptos" panose="020B0004020202020204" pitchFamily="34" charset="0"/>
                        <a:ea typeface="Aptos" panose="020B0004020202020204" pitchFamily="34" charset="0"/>
                        <a:cs typeface="Times New Roman" panose="02020603050405020304" pitchFamily="18" charset="0"/>
                      </a:endParaRPr>
                    </a:p>
                  </a:txBody>
                  <a:tcPr marL="52637" marR="52637" marT="0" marB="0"/>
                </a:tc>
                <a:tc>
                  <a:txBody>
                    <a:bodyPr/>
                    <a:lstStyle/>
                    <a:p>
                      <a:r>
                        <a:rPr lang="en-GB" sz="900" kern="100">
                          <a:effectLst/>
                        </a:rPr>
                        <a:t>Reaching goals</a:t>
                      </a:r>
                      <a:endParaRPr lang="en-GB" sz="900" kern="100">
                        <a:effectLst/>
                        <a:latin typeface="Aptos" panose="020B0004020202020204" pitchFamily="34" charset="0"/>
                        <a:ea typeface="Aptos" panose="020B0004020202020204" pitchFamily="34" charset="0"/>
                        <a:cs typeface="Times New Roman" panose="02020603050405020304" pitchFamily="18" charset="0"/>
                      </a:endParaRPr>
                    </a:p>
                  </a:txBody>
                  <a:tcPr marL="52637" marR="52637" marT="0" marB="0"/>
                </a:tc>
                <a:extLst>
                  <a:ext uri="{0D108BD9-81ED-4DB2-BD59-A6C34878D82A}">
                    <a16:rowId xmlns:a16="http://schemas.microsoft.com/office/drawing/2014/main" val="814442849"/>
                  </a:ext>
                </a:extLst>
              </a:tr>
              <a:tr h="280731">
                <a:tc>
                  <a:txBody>
                    <a:bodyPr/>
                    <a:lstStyle/>
                    <a:p>
                      <a:r>
                        <a:rPr lang="en-GB" sz="900" kern="100">
                          <a:effectLst/>
                        </a:rPr>
                        <a:t>Teamwork</a:t>
                      </a:r>
                      <a:endParaRPr lang="en-GB" sz="900" kern="100">
                        <a:effectLst/>
                        <a:latin typeface="Aptos" panose="020B0004020202020204" pitchFamily="34" charset="0"/>
                        <a:ea typeface="Aptos" panose="020B0004020202020204" pitchFamily="34" charset="0"/>
                        <a:cs typeface="Times New Roman" panose="02020603050405020304" pitchFamily="18" charset="0"/>
                      </a:endParaRPr>
                    </a:p>
                  </a:txBody>
                  <a:tcPr marL="52637" marR="52637" marT="0" marB="0"/>
                </a:tc>
                <a:tc>
                  <a:txBody>
                    <a:bodyPr/>
                    <a:lstStyle/>
                    <a:p>
                      <a:r>
                        <a:rPr lang="en-GB" sz="900" kern="100">
                          <a:effectLst/>
                        </a:rPr>
                        <a:t>Helping</a:t>
                      </a:r>
                      <a:endParaRPr lang="en-GB" sz="900" kern="100">
                        <a:effectLst/>
                        <a:latin typeface="Aptos" panose="020B0004020202020204" pitchFamily="34" charset="0"/>
                        <a:ea typeface="Aptos" panose="020B0004020202020204" pitchFamily="34" charset="0"/>
                        <a:cs typeface="Times New Roman" panose="02020603050405020304" pitchFamily="18" charset="0"/>
                      </a:endParaRPr>
                    </a:p>
                  </a:txBody>
                  <a:tcPr marL="52637" marR="52637" marT="0" marB="0"/>
                </a:tc>
                <a:tc>
                  <a:txBody>
                    <a:bodyPr/>
                    <a:lstStyle/>
                    <a:p>
                      <a:r>
                        <a:rPr lang="en-GB" sz="900" kern="100">
                          <a:effectLst/>
                        </a:rPr>
                        <a:t>Keep looking forward</a:t>
                      </a:r>
                      <a:endParaRPr lang="en-GB" sz="900" kern="100">
                        <a:effectLst/>
                        <a:latin typeface="Aptos" panose="020B0004020202020204" pitchFamily="34" charset="0"/>
                        <a:ea typeface="Aptos" panose="020B0004020202020204" pitchFamily="34" charset="0"/>
                        <a:cs typeface="Times New Roman" panose="02020603050405020304" pitchFamily="18" charset="0"/>
                      </a:endParaRPr>
                    </a:p>
                  </a:txBody>
                  <a:tcPr marL="52637" marR="52637" marT="0" marB="0"/>
                </a:tc>
                <a:tc>
                  <a:txBody>
                    <a:bodyPr/>
                    <a:lstStyle/>
                    <a:p>
                      <a:r>
                        <a:rPr lang="en-GB" sz="900" kern="100">
                          <a:effectLst/>
                        </a:rPr>
                        <a:t>Being adaptable</a:t>
                      </a:r>
                      <a:endParaRPr lang="en-GB" sz="900" kern="100">
                        <a:effectLst/>
                        <a:latin typeface="Aptos" panose="020B0004020202020204" pitchFamily="34" charset="0"/>
                        <a:ea typeface="Aptos" panose="020B0004020202020204" pitchFamily="34" charset="0"/>
                        <a:cs typeface="Times New Roman" panose="02020603050405020304" pitchFamily="18" charset="0"/>
                      </a:endParaRPr>
                    </a:p>
                  </a:txBody>
                  <a:tcPr marL="52637" marR="52637" marT="0" marB="0"/>
                </a:tc>
                <a:tc>
                  <a:txBody>
                    <a:bodyPr/>
                    <a:lstStyle/>
                    <a:p>
                      <a:r>
                        <a:rPr lang="en-GB" sz="900" kern="100">
                          <a:effectLst/>
                        </a:rPr>
                        <a:t>Promote independence</a:t>
                      </a:r>
                      <a:endParaRPr lang="en-GB" sz="900" kern="100">
                        <a:effectLst/>
                        <a:latin typeface="Aptos" panose="020B0004020202020204" pitchFamily="34" charset="0"/>
                        <a:ea typeface="Aptos" panose="020B0004020202020204" pitchFamily="34" charset="0"/>
                        <a:cs typeface="Times New Roman" panose="02020603050405020304" pitchFamily="18" charset="0"/>
                      </a:endParaRPr>
                    </a:p>
                  </a:txBody>
                  <a:tcPr marL="52637" marR="52637" marT="0" marB="0"/>
                </a:tc>
                <a:tc>
                  <a:txBody>
                    <a:bodyPr/>
                    <a:lstStyle/>
                    <a:p>
                      <a:r>
                        <a:rPr lang="en-GB" sz="900" kern="100">
                          <a:effectLst/>
                        </a:rPr>
                        <a:t>Love for the job</a:t>
                      </a:r>
                      <a:endParaRPr lang="en-GB" sz="900" kern="100">
                        <a:effectLst/>
                        <a:latin typeface="Aptos" panose="020B0004020202020204" pitchFamily="34" charset="0"/>
                        <a:ea typeface="Aptos" panose="020B0004020202020204" pitchFamily="34" charset="0"/>
                        <a:cs typeface="Times New Roman" panose="02020603050405020304" pitchFamily="18" charset="0"/>
                      </a:endParaRPr>
                    </a:p>
                  </a:txBody>
                  <a:tcPr marL="52637" marR="52637" marT="0" marB="0"/>
                </a:tc>
                <a:extLst>
                  <a:ext uri="{0D108BD9-81ED-4DB2-BD59-A6C34878D82A}">
                    <a16:rowId xmlns:a16="http://schemas.microsoft.com/office/drawing/2014/main" val="2738361638"/>
                  </a:ext>
                </a:extLst>
              </a:tr>
              <a:tr h="280731">
                <a:tc>
                  <a:txBody>
                    <a:bodyPr/>
                    <a:lstStyle/>
                    <a:p>
                      <a:r>
                        <a:rPr lang="en-GB" sz="900" kern="100">
                          <a:effectLst/>
                        </a:rPr>
                        <a:t>Favouritism</a:t>
                      </a:r>
                      <a:endParaRPr lang="en-GB" sz="900" kern="100">
                        <a:effectLst/>
                        <a:latin typeface="Aptos" panose="020B0004020202020204" pitchFamily="34" charset="0"/>
                        <a:ea typeface="Aptos" panose="020B0004020202020204" pitchFamily="34" charset="0"/>
                        <a:cs typeface="Times New Roman" panose="02020603050405020304" pitchFamily="18" charset="0"/>
                      </a:endParaRPr>
                    </a:p>
                  </a:txBody>
                  <a:tcPr marL="52637" marR="52637" marT="0" marB="0"/>
                </a:tc>
                <a:tc>
                  <a:txBody>
                    <a:bodyPr/>
                    <a:lstStyle/>
                    <a:p>
                      <a:r>
                        <a:rPr lang="en-GB" sz="900" kern="100">
                          <a:effectLst/>
                        </a:rPr>
                        <a:t>Lead by example</a:t>
                      </a:r>
                      <a:endParaRPr lang="en-GB" sz="900" kern="100">
                        <a:effectLst/>
                        <a:latin typeface="Aptos" panose="020B0004020202020204" pitchFamily="34" charset="0"/>
                        <a:ea typeface="Aptos" panose="020B0004020202020204" pitchFamily="34" charset="0"/>
                        <a:cs typeface="Times New Roman" panose="02020603050405020304" pitchFamily="18" charset="0"/>
                      </a:endParaRPr>
                    </a:p>
                  </a:txBody>
                  <a:tcPr marL="52637" marR="52637" marT="0" marB="0"/>
                </a:tc>
                <a:tc>
                  <a:txBody>
                    <a:bodyPr/>
                    <a:lstStyle/>
                    <a:p>
                      <a:r>
                        <a:rPr lang="en-GB" sz="900" kern="100">
                          <a:effectLst/>
                        </a:rPr>
                        <a:t>Trauma</a:t>
                      </a:r>
                      <a:endParaRPr lang="en-GB" sz="900" kern="100">
                        <a:effectLst/>
                        <a:latin typeface="Aptos" panose="020B0004020202020204" pitchFamily="34" charset="0"/>
                        <a:ea typeface="Aptos" panose="020B0004020202020204" pitchFamily="34" charset="0"/>
                        <a:cs typeface="Times New Roman" panose="02020603050405020304" pitchFamily="18" charset="0"/>
                      </a:endParaRPr>
                    </a:p>
                  </a:txBody>
                  <a:tcPr marL="52637" marR="52637" marT="0" marB="0"/>
                </a:tc>
                <a:tc>
                  <a:txBody>
                    <a:bodyPr/>
                    <a:lstStyle/>
                    <a:p>
                      <a:r>
                        <a:rPr lang="en-GB" sz="900" kern="100">
                          <a:effectLst/>
                        </a:rPr>
                        <a:t>Intensity</a:t>
                      </a:r>
                      <a:endParaRPr lang="en-GB" sz="900" kern="100">
                        <a:effectLst/>
                        <a:latin typeface="Aptos" panose="020B0004020202020204" pitchFamily="34" charset="0"/>
                        <a:ea typeface="Aptos" panose="020B0004020202020204" pitchFamily="34" charset="0"/>
                        <a:cs typeface="Times New Roman" panose="02020603050405020304" pitchFamily="18" charset="0"/>
                      </a:endParaRPr>
                    </a:p>
                  </a:txBody>
                  <a:tcPr marL="52637" marR="52637" marT="0" marB="0"/>
                </a:tc>
                <a:tc>
                  <a:txBody>
                    <a:bodyPr/>
                    <a:lstStyle/>
                    <a:p>
                      <a:r>
                        <a:rPr lang="en-GB" sz="900" kern="100">
                          <a:effectLst/>
                        </a:rPr>
                        <a:t>Trial and error</a:t>
                      </a:r>
                      <a:endParaRPr lang="en-GB" sz="900" kern="100">
                        <a:effectLst/>
                        <a:latin typeface="Aptos" panose="020B0004020202020204" pitchFamily="34" charset="0"/>
                        <a:ea typeface="Aptos" panose="020B0004020202020204" pitchFamily="34" charset="0"/>
                        <a:cs typeface="Times New Roman" panose="02020603050405020304" pitchFamily="18" charset="0"/>
                      </a:endParaRPr>
                    </a:p>
                  </a:txBody>
                  <a:tcPr marL="52637" marR="52637" marT="0" marB="0"/>
                </a:tc>
                <a:tc>
                  <a:txBody>
                    <a:bodyPr/>
                    <a:lstStyle/>
                    <a:p>
                      <a:r>
                        <a:rPr lang="en-GB" sz="900" kern="100">
                          <a:effectLst/>
                        </a:rPr>
                        <a:t>See the bigger picture</a:t>
                      </a:r>
                      <a:endParaRPr lang="en-GB" sz="900" kern="100">
                        <a:effectLst/>
                        <a:latin typeface="Aptos" panose="020B0004020202020204" pitchFamily="34" charset="0"/>
                        <a:ea typeface="Aptos" panose="020B0004020202020204" pitchFamily="34" charset="0"/>
                        <a:cs typeface="Times New Roman" panose="02020603050405020304" pitchFamily="18" charset="0"/>
                      </a:endParaRPr>
                    </a:p>
                  </a:txBody>
                  <a:tcPr marL="52637" marR="52637" marT="0" marB="0"/>
                </a:tc>
                <a:extLst>
                  <a:ext uri="{0D108BD9-81ED-4DB2-BD59-A6C34878D82A}">
                    <a16:rowId xmlns:a16="http://schemas.microsoft.com/office/drawing/2014/main" val="2290356421"/>
                  </a:ext>
                </a:extLst>
              </a:tr>
              <a:tr h="280731">
                <a:tc>
                  <a:txBody>
                    <a:bodyPr/>
                    <a:lstStyle/>
                    <a:p>
                      <a:r>
                        <a:rPr lang="en-GB" sz="900" kern="100">
                          <a:effectLst/>
                        </a:rPr>
                        <a:t>Indifference of support levels</a:t>
                      </a:r>
                      <a:endParaRPr lang="en-GB" sz="900" kern="100">
                        <a:effectLst/>
                        <a:latin typeface="Aptos" panose="020B0004020202020204" pitchFamily="34" charset="0"/>
                        <a:ea typeface="Aptos" panose="020B0004020202020204" pitchFamily="34" charset="0"/>
                        <a:cs typeface="Times New Roman" panose="02020603050405020304" pitchFamily="18" charset="0"/>
                      </a:endParaRPr>
                    </a:p>
                  </a:txBody>
                  <a:tcPr marL="52637" marR="52637" marT="0" marB="0"/>
                </a:tc>
                <a:tc>
                  <a:txBody>
                    <a:bodyPr/>
                    <a:lstStyle/>
                    <a:p>
                      <a:r>
                        <a:rPr lang="en-GB" sz="900" kern="100">
                          <a:effectLst/>
                        </a:rPr>
                        <a:t>Rewarding</a:t>
                      </a:r>
                      <a:endParaRPr lang="en-GB" sz="900" kern="100">
                        <a:effectLst/>
                        <a:latin typeface="Aptos" panose="020B0004020202020204" pitchFamily="34" charset="0"/>
                        <a:ea typeface="Aptos" panose="020B0004020202020204" pitchFamily="34" charset="0"/>
                        <a:cs typeface="Times New Roman" panose="02020603050405020304" pitchFamily="18" charset="0"/>
                      </a:endParaRPr>
                    </a:p>
                  </a:txBody>
                  <a:tcPr marL="52637" marR="52637" marT="0" marB="0"/>
                </a:tc>
                <a:tc>
                  <a:txBody>
                    <a:bodyPr/>
                    <a:lstStyle/>
                    <a:p>
                      <a:r>
                        <a:rPr lang="en-GB" sz="900" kern="100">
                          <a:effectLst/>
                        </a:rPr>
                        <a:t>Supporting</a:t>
                      </a:r>
                      <a:endParaRPr lang="en-GB" sz="900" kern="100">
                        <a:effectLst/>
                        <a:latin typeface="Aptos" panose="020B0004020202020204" pitchFamily="34" charset="0"/>
                        <a:ea typeface="Aptos" panose="020B0004020202020204" pitchFamily="34" charset="0"/>
                        <a:cs typeface="Times New Roman" panose="02020603050405020304" pitchFamily="18" charset="0"/>
                      </a:endParaRPr>
                    </a:p>
                  </a:txBody>
                  <a:tcPr marL="52637" marR="52637" marT="0" marB="0"/>
                </a:tc>
                <a:tc>
                  <a:txBody>
                    <a:bodyPr/>
                    <a:lstStyle/>
                    <a:p>
                      <a:r>
                        <a:rPr lang="en-GB" sz="900" kern="100">
                          <a:effectLst/>
                        </a:rPr>
                        <a:t>Lack of knowledge</a:t>
                      </a:r>
                      <a:endParaRPr lang="en-GB" sz="900" kern="100">
                        <a:effectLst/>
                        <a:latin typeface="Aptos" panose="020B0004020202020204" pitchFamily="34" charset="0"/>
                        <a:ea typeface="Aptos" panose="020B0004020202020204" pitchFamily="34" charset="0"/>
                        <a:cs typeface="Times New Roman" panose="02020603050405020304" pitchFamily="18" charset="0"/>
                      </a:endParaRPr>
                    </a:p>
                  </a:txBody>
                  <a:tcPr marL="52637" marR="52637" marT="0" marB="0"/>
                </a:tc>
                <a:tc>
                  <a:txBody>
                    <a:bodyPr/>
                    <a:lstStyle/>
                    <a:p>
                      <a:r>
                        <a:rPr lang="en-GB" sz="900" kern="100">
                          <a:effectLst/>
                        </a:rPr>
                        <a:t>Keep trying</a:t>
                      </a:r>
                      <a:endParaRPr lang="en-GB" sz="900" kern="100">
                        <a:effectLst/>
                        <a:latin typeface="Aptos" panose="020B0004020202020204" pitchFamily="34" charset="0"/>
                        <a:ea typeface="Aptos" panose="020B0004020202020204" pitchFamily="34" charset="0"/>
                        <a:cs typeface="Times New Roman" panose="02020603050405020304" pitchFamily="18" charset="0"/>
                      </a:endParaRPr>
                    </a:p>
                  </a:txBody>
                  <a:tcPr marL="52637" marR="52637" marT="0" marB="0"/>
                </a:tc>
                <a:tc>
                  <a:txBody>
                    <a:bodyPr/>
                    <a:lstStyle/>
                    <a:p>
                      <a:r>
                        <a:rPr lang="en-GB" sz="900" kern="100">
                          <a:effectLst/>
                        </a:rPr>
                        <a:t>Getting to know them</a:t>
                      </a:r>
                      <a:endParaRPr lang="en-GB" sz="900" kern="100">
                        <a:effectLst/>
                        <a:latin typeface="Aptos" panose="020B0004020202020204" pitchFamily="34" charset="0"/>
                        <a:ea typeface="Aptos" panose="020B0004020202020204" pitchFamily="34" charset="0"/>
                        <a:cs typeface="Times New Roman" panose="02020603050405020304" pitchFamily="18" charset="0"/>
                      </a:endParaRPr>
                    </a:p>
                  </a:txBody>
                  <a:tcPr marL="52637" marR="52637" marT="0" marB="0"/>
                </a:tc>
                <a:extLst>
                  <a:ext uri="{0D108BD9-81ED-4DB2-BD59-A6C34878D82A}">
                    <a16:rowId xmlns:a16="http://schemas.microsoft.com/office/drawing/2014/main" val="2153881458"/>
                  </a:ext>
                </a:extLst>
              </a:tr>
              <a:tr h="280731">
                <a:tc>
                  <a:txBody>
                    <a:bodyPr/>
                    <a:lstStyle/>
                    <a:p>
                      <a:r>
                        <a:rPr lang="en-GB" sz="900" kern="100">
                          <a:effectLst/>
                        </a:rPr>
                        <a:t>Enable opportunities</a:t>
                      </a:r>
                      <a:endParaRPr lang="en-GB" sz="900" kern="100">
                        <a:effectLst/>
                        <a:latin typeface="Aptos" panose="020B0004020202020204" pitchFamily="34" charset="0"/>
                        <a:ea typeface="Aptos" panose="020B0004020202020204" pitchFamily="34" charset="0"/>
                        <a:cs typeface="Times New Roman" panose="02020603050405020304" pitchFamily="18" charset="0"/>
                      </a:endParaRPr>
                    </a:p>
                  </a:txBody>
                  <a:tcPr marL="52637" marR="52637" marT="0" marB="0"/>
                </a:tc>
                <a:tc>
                  <a:txBody>
                    <a:bodyPr/>
                    <a:lstStyle/>
                    <a:p>
                      <a:r>
                        <a:rPr lang="en-GB" sz="900" kern="100">
                          <a:effectLst/>
                        </a:rPr>
                        <a:t>Overwhelmed</a:t>
                      </a:r>
                      <a:endParaRPr lang="en-GB" sz="900" kern="100">
                        <a:effectLst/>
                        <a:latin typeface="Aptos" panose="020B0004020202020204" pitchFamily="34" charset="0"/>
                        <a:ea typeface="Aptos" panose="020B0004020202020204" pitchFamily="34" charset="0"/>
                        <a:cs typeface="Times New Roman" panose="02020603050405020304" pitchFamily="18" charset="0"/>
                      </a:endParaRPr>
                    </a:p>
                  </a:txBody>
                  <a:tcPr marL="52637" marR="52637" marT="0" marB="0"/>
                </a:tc>
                <a:tc>
                  <a:txBody>
                    <a:bodyPr/>
                    <a:lstStyle/>
                    <a:p>
                      <a:r>
                        <a:rPr lang="en-GB" sz="900" kern="100">
                          <a:effectLst/>
                        </a:rPr>
                        <a:t>Providing opportunities</a:t>
                      </a:r>
                      <a:endParaRPr lang="en-GB" sz="900" kern="100">
                        <a:effectLst/>
                        <a:latin typeface="Aptos" panose="020B0004020202020204" pitchFamily="34" charset="0"/>
                        <a:ea typeface="Aptos" panose="020B0004020202020204" pitchFamily="34" charset="0"/>
                        <a:cs typeface="Times New Roman" panose="02020603050405020304" pitchFamily="18" charset="0"/>
                      </a:endParaRPr>
                    </a:p>
                  </a:txBody>
                  <a:tcPr marL="52637" marR="52637" marT="0" marB="0"/>
                </a:tc>
                <a:tc>
                  <a:txBody>
                    <a:bodyPr/>
                    <a:lstStyle/>
                    <a:p>
                      <a:r>
                        <a:rPr lang="en-GB" sz="900" kern="100">
                          <a:effectLst/>
                        </a:rPr>
                        <a:t>Vulnerable</a:t>
                      </a:r>
                      <a:endParaRPr lang="en-GB" sz="900" kern="100">
                        <a:effectLst/>
                        <a:latin typeface="Aptos" panose="020B0004020202020204" pitchFamily="34" charset="0"/>
                        <a:ea typeface="Aptos" panose="020B0004020202020204" pitchFamily="34" charset="0"/>
                        <a:cs typeface="Times New Roman" panose="02020603050405020304" pitchFamily="18" charset="0"/>
                      </a:endParaRPr>
                    </a:p>
                  </a:txBody>
                  <a:tcPr marL="52637" marR="52637" marT="0" marB="0"/>
                </a:tc>
                <a:tc>
                  <a:txBody>
                    <a:bodyPr/>
                    <a:lstStyle/>
                    <a:p>
                      <a:r>
                        <a:rPr lang="en-GB" sz="900" kern="100">
                          <a:effectLst/>
                        </a:rPr>
                        <a:t>Lack of knowledge</a:t>
                      </a:r>
                      <a:endParaRPr lang="en-GB" sz="900" kern="100">
                        <a:effectLst/>
                        <a:latin typeface="Aptos" panose="020B0004020202020204" pitchFamily="34" charset="0"/>
                        <a:ea typeface="Aptos" panose="020B0004020202020204" pitchFamily="34" charset="0"/>
                        <a:cs typeface="Times New Roman" panose="02020603050405020304" pitchFamily="18" charset="0"/>
                      </a:endParaRPr>
                    </a:p>
                  </a:txBody>
                  <a:tcPr marL="52637" marR="52637" marT="0" marB="0"/>
                </a:tc>
                <a:tc>
                  <a:txBody>
                    <a:bodyPr/>
                    <a:lstStyle/>
                    <a:p>
                      <a:r>
                        <a:rPr lang="en-GB" sz="900" kern="100">
                          <a:effectLst/>
                        </a:rPr>
                        <a:t>Sense of achievement</a:t>
                      </a:r>
                      <a:endParaRPr lang="en-GB" sz="900" kern="100">
                        <a:effectLst/>
                        <a:latin typeface="Aptos" panose="020B0004020202020204" pitchFamily="34" charset="0"/>
                        <a:ea typeface="Aptos" panose="020B0004020202020204" pitchFamily="34" charset="0"/>
                        <a:cs typeface="Times New Roman" panose="02020603050405020304" pitchFamily="18" charset="0"/>
                      </a:endParaRPr>
                    </a:p>
                  </a:txBody>
                  <a:tcPr marL="52637" marR="52637" marT="0" marB="0"/>
                </a:tc>
                <a:extLst>
                  <a:ext uri="{0D108BD9-81ED-4DB2-BD59-A6C34878D82A}">
                    <a16:rowId xmlns:a16="http://schemas.microsoft.com/office/drawing/2014/main" val="1750028780"/>
                  </a:ext>
                </a:extLst>
              </a:tr>
              <a:tr h="280731">
                <a:tc>
                  <a:txBody>
                    <a:bodyPr/>
                    <a:lstStyle/>
                    <a:p>
                      <a:r>
                        <a:rPr lang="en-GB" sz="900" kern="100">
                          <a:effectLst/>
                        </a:rPr>
                        <a:t>Same level of respect</a:t>
                      </a:r>
                      <a:endParaRPr lang="en-GB" sz="900" kern="100">
                        <a:effectLst/>
                        <a:latin typeface="Aptos" panose="020B0004020202020204" pitchFamily="34" charset="0"/>
                        <a:ea typeface="Aptos" panose="020B0004020202020204" pitchFamily="34" charset="0"/>
                        <a:cs typeface="Times New Roman" panose="02020603050405020304" pitchFamily="18" charset="0"/>
                      </a:endParaRPr>
                    </a:p>
                  </a:txBody>
                  <a:tcPr marL="52637" marR="52637" marT="0" marB="0"/>
                </a:tc>
                <a:tc>
                  <a:txBody>
                    <a:bodyPr/>
                    <a:lstStyle/>
                    <a:p>
                      <a:r>
                        <a:rPr lang="en-GB" sz="900" kern="100">
                          <a:effectLst/>
                        </a:rPr>
                        <a:t>Changing people’s lives</a:t>
                      </a:r>
                      <a:endParaRPr lang="en-GB" sz="900" kern="100">
                        <a:effectLst/>
                        <a:latin typeface="Aptos" panose="020B0004020202020204" pitchFamily="34" charset="0"/>
                        <a:ea typeface="Aptos" panose="020B0004020202020204" pitchFamily="34" charset="0"/>
                        <a:cs typeface="Times New Roman" panose="02020603050405020304" pitchFamily="18" charset="0"/>
                      </a:endParaRPr>
                    </a:p>
                  </a:txBody>
                  <a:tcPr marL="52637" marR="52637" marT="0" marB="0"/>
                </a:tc>
                <a:tc>
                  <a:txBody>
                    <a:bodyPr/>
                    <a:lstStyle/>
                    <a:p>
                      <a:r>
                        <a:rPr lang="en-GB" sz="900" kern="100">
                          <a:effectLst/>
                        </a:rPr>
                        <a:t>Lack of knowledge</a:t>
                      </a:r>
                      <a:endParaRPr lang="en-GB" sz="900" kern="100">
                        <a:effectLst/>
                        <a:latin typeface="Aptos" panose="020B0004020202020204" pitchFamily="34" charset="0"/>
                        <a:ea typeface="Aptos" panose="020B0004020202020204" pitchFamily="34" charset="0"/>
                        <a:cs typeface="Times New Roman" panose="02020603050405020304" pitchFamily="18" charset="0"/>
                      </a:endParaRPr>
                    </a:p>
                  </a:txBody>
                  <a:tcPr marL="52637" marR="52637" marT="0" marB="0"/>
                </a:tc>
                <a:tc>
                  <a:txBody>
                    <a:bodyPr/>
                    <a:lstStyle/>
                    <a:p>
                      <a:r>
                        <a:rPr lang="en-GB" sz="900" kern="100">
                          <a:effectLst/>
                        </a:rPr>
                        <a:t>Overwhelmed</a:t>
                      </a:r>
                      <a:endParaRPr lang="en-GB" sz="900" kern="100">
                        <a:effectLst/>
                        <a:latin typeface="Aptos" panose="020B0004020202020204" pitchFamily="34" charset="0"/>
                        <a:ea typeface="Aptos" panose="020B0004020202020204" pitchFamily="34" charset="0"/>
                        <a:cs typeface="Times New Roman" panose="02020603050405020304" pitchFamily="18" charset="0"/>
                      </a:endParaRPr>
                    </a:p>
                  </a:txBody>
                  <a:tcPr marL="52637" marR="52637" marT="0" marB="0"/>
                </a:tc>
                <a:tc>
                  <a:txBody>
                    <a:bodyPr/>
                    <a:lstStyle/>
                    <a:p>
                      <a:r>
                        <a:rPr lang="en-GB" sz="900" kern="100">
                          <a:effectLst/>
                        </a:rPr>
                        <a:t>Adaptable</a:t>
                      </a:r>
                      <a:endParaRPr lang="en-GB" sz="900" kern="100">
                        <a:effectLst/>
                        <a:latin typeface="Aptos" panose="020B0004020202020204" pitchFamily="34" charset="0"/>
                        <a:ea typeface="Aptos" panose="020B0004020202020204" pitchFamily="34" charset="0"/>
                        <a:cs typeface="Times New Roman" panose="02020603050405020304" pitchFamily="18" charset="0"/>
                      </a:endParaRPr>
                    </a:p>
                  </a:txBody>
                  <a:tcPr marL="52637" marR="52637" marT="0" marB="0"/>
                </a:tc>
                <a:tc>
                  <a:txBody>
                    <a:bodyPr/>
                    <a:lstStyle/>
                    <a:p>
                      <a:r>
                        <a:rPr lang="en-GB" sz="900" kern="100">
                          <a:effectLst/>
                        </a:rPr>
                        <a:t>Limited experience</a:t>
                      </a:r>
                      <a:endParaRPr lang="en-GB" sz="900" kern="100">
                        <a:effectLst/>
                        <a:latin typeface="Aptos" panose="020B0004020202020204" pitchFamily="34" charset="0"/>
                        <a:ea typeface="Aptos" panose="020B0004020202020204" pitchFamily="34" charset="0"/>
                        <a:cs typeface="Times New Roman" panose="02020603050405020304" pitchFamily="18" charset="0"/>
                      </a:endParaRPr>
                    </a:p>
                  </a:txBody>
                  <a:tcPr marL="52637" marR="52637" marT="0" marB="0"/>
                </a:tc>
                <a:extLst>
                  <a:ext uri="{0D108BD9-81ED-4DB2-BD59-A6C34878D82A}">
                    <a16:rowId xmlns:a16="http://schemas.microsoft.com/office/drawing/2014/main" val="3704847175"/>
                  </a:ext>
                </a:extLst>
              </a:tr>
              <a:tr h="280731">
                <a:tc>
                  <a:txBody>
                    <a:bodyPr/>
                    <a:lstStyle/>
                    <a:p>
                      <a:r>
                        <a:rPr lang="en-GB" sz="900" kern="100">
                          <a:effectLst/>
                        </a:rPr>
                        <a:t>Enable opportunities</a:t>
                      </a:r>
                      <a:endParaRPr lang="en-GB" sz="900" kern="100">
                        <a:effectLst/>
                        <a:latin typeface="Aptos" panose="020B0004020202020204" pitchFamily="34" charset="0"/>
                        <a:ea typeface="Aptos" panose="020B0004020202020204" pitchFamily="34" charset="0"/>
                        <a:cs typeface="Times New Roman" panose="02020603050405020304" pitchFamily="18" charset="0"/>
                      </a:endParaRPr>
                    </a:p>
                  </a:txBody>
                  <a:tcPr marL="52637" marR="52637" marT="0" marB="0"/>
                </a:tc>
                <a:tc>
                  <a:txBody>
                    <a:bodyPr/>
                    <a:lstStyle/>
                    <a:p>
                      <a:r>
                        <a:rPr lang="en-GB" sz="900" kern="100">
                          <a:effectLst/>
                        </a:rPr>
                        <a:t>Lots of information</a:t>
                      </a:r>
                      <a:endParaRPr lang="en-GB" sz="900" kern="100">
                        <a:effectLst/>
                        <a:latin typeface="Aptos" panose="020B0004020202020204" pitchFamily="34" charset="0"/>
                        <a:ea typeface="Aptos" panose="020B0004020202020204" pitchFamily="34" charset="0"/>
                        <a:cs typeface="Times New Roman" panose="02020603050405020304" pitchFamily="18" charset="0"/>
                      </a:endParaRPr>
                    </a:p>
                  </a:txBody>
                  <a:tcPr marL="52637" marR="52637" marT="0" marB="0"/>
                </a:tc>
                <a:tc>
                  <a:txBody>
                    <a:bodyPr/>
                    <a:lstStyle/>
                    <a:p>
                      <a:r>
                        <a:rPr lang="en-GB" sz="900" kern="100">
                          <a:effectLst/>
                        </a:rPr>
                        <a:t>Teamwork</a:t>
                      </a:r>
                      <a:endParaRPr lang="en-GB" sz="900" kern="100">
                        <a:effectLst/>
                        <a:latin typeface="Aptos" panose="020B0004020202020204" pitchFamily="34" charset="0"/>
                        <a:ea typeface="Aptos" panose="020B0004020202020204" pitchFamily="34" charset="0"/>
                        <a:cs typeface="Times New Roman" panose="02020603050405020304" pitchFamily="18" charset="0"/>
                      </a:endParaRPr>
                    </a:p>
                  </a:txBody>
                  <a:tcPr marL="52637" marR="52637" marT="0" marB="0"/>
                </a:tc>
                <a:tc>
                  <a:txBody>
                    <a:bodyPr/>
                    <a:lstStyle/>
                    <a:p>
                      <a:r>
                        <a:rPr lang="en-GB" sz="900" kern="100">
                          <a:effectLst/>
                        </a:rPr>
                        <a:t>Anxiety</a:t>
                      </a:r>
                      <a:endParaRPr lang="en-GB" sz="900" kern="100">
                        <a:effectLst/>
                        <a:latin typeface="Aptos" panose="020B0004020202020204" pitchFamily="34" charset="0"/>
                        <a:ea typeface="Aptos" panose="020B0004020202020204" pitchFamily="34" charset="0"/>
                        <a:cs typeface="Times New Roman" panose="02020603050405020304" pitchFamily="18" charset="0"/>
                      </a:endParaRPr>
                    </a:p>
                  </a:txBody>
                  <a:tcPr marL="52637" marR="52637" marT="0" marB="0"/>
                </a:tc>
                <a:tc>
                  <a:txBody>
                    <a:bodyPr/>
                    <a:lstStyle/>
                    <a:p>
                      <a:r>
                        <a:rPr lang="en-GB" sz="900" kern="100">
                          <a:effectLst/>
                        </a:rPr>
                        <a:t>Life experience</a:t>
                      </a:r>
                      <a:endParaRPr lang="en-GB" sz="900" kern="100">
                        <a:effectLst/>
                        <a:latin typeface="Aptos" panose="020B0004020202020204" pitchFamily="34" charset="0"/>
                        <a:ea typeface="Aptos" panose="020B0004020202020204" pitchFamily="34" charset="0"/>
                        <a:cs typeface="Times New Roman" panose="02020603050405020304" pitchFamily="18" charset="0"/>
                      </a:endParaRPr>
                    </a:p>
                  </a:txBody>
                  <a:tcPr marL="52637" marR="52637" marT="0" marB="0"/>
                </a:tc>
                <a:tc>
                  <a:txBody>
                    <a:bodyPr/>
                    <a:lstStyle/>
                    <a:p>
                      <a:r>
                        <a:rPr lang="en-GB" sz="900" kern="100">
                          <a:effectLst/>
                        </a:rPr>
                        <a:t>No experience</a:t>
                      </a:r>
                      <a:endParaRPr lang="en-GB" sz="900" kern="100">
                        <a:effectLst/>
                        <a:latin typeface="Aptos" panose="020B0004020202020204" pitchFamily="34" charset="0"/>
                        <a:ea typeface="Aptos" panose="020B0004020202020204" pitchFamily="34" charset="0"/>
                        <a:cs typeface="Times New Roman" panose="02020603050405020304" pitchFamily="18" charset="0"/>
                      </a:endParaRPr>
                    </a:p>
                  </a:txBody>
                  <a:tcPr marL="52637" marR="52637" marT="0" marB="0"/>
                </a:tc>
                <a:extLst>
                  <a:ext uri="{0D108BD9-81ED-4DB2-BD59-A6C34878D82A}">
                    <a16:rowId xmlns:a16="http://schemas.microsoft.com/office/drawing/2014/main" val="2075528802"/>
                  </a:ext>
                </a:extLst>
              </a:tr>
              <a:tr h="280731">
                <a:tc>
                  <a:txBody>
                    <a:bodyPr/>
                    <a:lstStyle/>
                    <a:p>
                      <a:r>
                        <a:rPr lang="en-GB" sz="900" kern="100">
                          <a:effectLst/>
                        </a:rPr>
                        <a:t>Personality clash</a:t>
                      </a:r>
                      <a:endParaRPr lang="en-GB" sz="900" kern="100">
                        <a:effectLst/>
                        <a:latin typeface="Aptos" panose="020B0004020202020204" pitchFamily="34" charset="0"/>
                        <a:ea typeface="Aptos" panose="020B0004020202020204" pitchFamily="34" charset="0"/>
                        <a:cs typeface="Times New Roman" panose="02020603050405020304" pitchFamily="18" charset="0"/>
                      </a:endParaRPr>
                    </a:p>
                  </a:txBody>
                  <a:tcPr marL="52637" marR="52637" marT="0" marB="0"/>
                </a:tc>
                <a:tc>
                  <a:txBody>
                    <a:bodyPr/>
                    <a:lstStyle/>
                    <a:p>
                      <a:r>
                        <a:rPr lang="en-GB" sz="900" kern="100">
                          <a:effectLst/>
                        </a:rPr>
                        <a:t>Feeling vulnerable</a:t>
                      </a:r>
                      <a:endParaRPr lang="en-GB" sz="900" kern="100">
                        <a:effectLst/>
                        <a:latin typeface="Aptos" panose="020B0004020202020204" pitchFamily="34" charset="0"/>
                        <a:ea typeface="Aptos" panose="020B0004020202020204" pitchFamily="34" charset="0"/>
                        <a:cs typeface="Times New Roman" panose="02020603050405020304" pitchFamily="18" charset="0"/>
                      </a:endParaRPr>
                    </a:p>
                  </a:txBody>
                  <a:tcPr marL="52637" marR="52637" marT="0" marB="0"/>
                </a:tc>
                <a:tc>
                  <a:txBody>
                    <a:bodyPr/>
                    <a:lstStyle/>
                    <a:p>
                      <a:r>
                        <a:rPr lang="en-GB" sz="900" kern="100">
                          <a:effectLst/>
                        </a:rPr>
                        <a:t>Out of depth</a:t>
                      </a:r>
                      <a:endParaRPr lang="en-GB" sz="900" kern="100">
                        <a:effectLst/>
                        <a:latin typeface="Aptos" panose="020B0004020202020204" pitchFamily="34" charset="0"/>
                        <a:ea typeface="Aptos" panose="020B0004020202020204" pitchFamily="34" charset="0"/>
                        <a:cs typeface="Times New Roman" panose="02020603050405020304" pitchFamily="18" charset="0"/>
                      </a:endParaRPr>
                    </a:p>
                  </a:txBody>
                  <a:tcPr marL="52637" marR="52637" marT="0" marB="0"/>
                </a:tc>
                <a:tc>
                  <a:txBody>
                    <a:bodyPr/>
                    <a:lstStyle/>
                    <a:p>
                      <a:r>
                        <a:rPr lang="en-GB" sz="900" kern="100">
                          <a:effectLst/>
                        </a:rPr>
                        <a:t>Life experience</a:t>
                      </a:r>
                      <a:endParaRPr lang="en-GB" sz="900" kern="100">
                        <a:effectLst/>
                        <a:latin typeface="Aptos" panose="020B0004020202020204" pitchFamily="34" charset="0"/>
                        <a:ea typeface="Aptos" panose="020B0004020202020204" pitchFamily="34" charset="0"/>
                        <a:cs typeface="Times New Roman" panose="02020603050405020304" pitchFamily="18" charset="0"/>
                      </a:endParaRPr>
                    </a:p>
                  </a:txBody>
                  <a:tcPr marL="52637" marR="52637" marT="0" marB="0"/>
                </a:tc>
                <a:tc>
                  <a:txBody>
                    <a:bodyPr/>
                    <a:lstStyle/>
                    <a:p>
                      <a:r>
                        <a:rPr lang="en-GB" sz="900" kern="100">
                          <a:effectLst/>
                        </a:rPr>
                        <a:t>Support from staff</a:t>
                      </a:r>
                      <a:endParaRPr lang="en-GB" sz="900" kern="100">
                        <a:effectLst/>
                        <a:latin typeface="Aptos" panose="020B0004020202020204" pitchFamily="34" charset="0"/>
                        <a:ea typeface="Aptos" panose="020B0004020202020204" pitchFamily="34" charset="0"/>
                        <a:cs typeface="Times New Roman" panose="02020603050405020304" pitchFamily="18" charset="0"/>
                      </a:endParaRPr>
                    </a:p>
                  </a:txBody>
                  <a:tcPr marL="52637" marR="52637" marT="0" marB="0"/>
                </a:tc>
                <a:tc>
                  <a:txBody>
                    <a:bodyPr/>
                    <a:lstStyle/>
                    <a:p>
                      <a:r>
                        <a:rPr lang="en-GB" sz="900" kern="100">
                          <a:effectLst/>
                        </a:rPr>
                        <a:t>nervous</a:t>
                      </a:r>
                      <a:endParaRPr lang="en-GB" sz="900" kern="100">
                        <a:effectLst/>
                        <a:latin typeface="Aptos" panose="020B0004020202020204" pitchFamily="34" charset="0"/>
                        <a:ea typeface="Aptos" panose="020B0004020202020204" pitchFamily="34" charset="0"/>
                        <a:cs typeface="Times New Roman" panose="02020603050405020304" pitchFamily="18" charset="0"/>
                      </a:endParaRPr>
                    </a:p>
                  </a:txBody>
                  <a:tcPr marL="52637" marR="52637" marT="0" marB="0"/>
                </a:tc>
                <a:extLst>
                  <a:ext uri="{0D108BD9-81ED-4DB2-BD59-A6C34878D82A}">
                    <a16:rowId xmlns:a16="http://schemas.microsoft.com/office/drawing/2014/main" val="1464009999"/>
                  </a:ext>
                </a:extLst>
              </a:tr>
              <a:tr h="421097">
                <a:tc>
                  <a:txBody>
                    <a:bodyPr/>
                    <a:lstStyle/>
                    <a:p>
                      <a:r>
                        <a:rPr lang="en-GB" sz="900" kern="100">
                          <a:effectLst/>
                        </a:rPr>
                        <a:t>Work or task avoidance</a:t>
                      </a:r>
                      <a:endParaRPr lang="en-GB" sz="900" kern="100">
                        <a:effectLst/>
                        <a:latin typeface="Aptos" panose="020B0004020202020204" pitchFamily="34" charset="0"/>
                        <a:ea typeface="Aptos" panose="020B0004020202020204" pitchFamily="34" charset="0"/>
                        <a:cs typeface="Times New Roman" panose="02020603050405020304" pitchFamily="18" charset="0"/>
                      </a:endParaRPr>
                    </a:p>
                  </a:txBody>
                  <a:tcPr marL="52637" marR="52637" marT="0" marB="0"/>
                </a:tc>
                <a:tc>
                  <a:txBody>
                    <a:bodyPr/>
                    <a:lstStyle/>
                    <a:p>
                      <a:r>
                        <a:rPr lang="en-GB" sz="900" kern="100">
                          <a:effectLst/>
                        </a:rPr>
                        <a:t>Right or wrong</a:t>
                      </a:r>
                      <a:endParaRPr lang="en-GB" sz="900" kern="100">
                        <a:effectLst/>
                        <a:latin typeface="Aptos" panose="020B0004020202020204" pitchFamily="34" charset="0"/>
                        <a:ea typeface="Aptos" panose="020B0004020202020204" pitchFamily="34" charset="0"/>
                        <a:cs typeface="Times New Roman" panose="02020603050405020304" pitchFamily="18" charset="0"/>
                      </a:endParaRPr>
                    </a:p>
                  </a:txBody>
                  <a:tcPr marL="52637" marR="52637" marT="0" marB="0"/>
                </a:tc>
                <a:tc>
                  <a:txBody>
                    <a:bodyPr/>
                    <a:lstStyle/>
                    <a:p>
                      <a:r>
                        <a:rPr lang="en-GB" sz="900" kern="100">
                          <a:effectLst/>
                        </a:rPr>
                        <a:t>Self-doubt</a:t>
                      </a:r>
                      <a:endParaRPr lang="en-GB" sz="900" kern="100">
                        <a:effectLst/>
                        <a:latin typeface="Aptos" panose="020B0004020202020204" pitchFamily="34" charset="0"/>
                        <a:ea typeface="Aptos" panose="020B0004020202020204" pitchFamily="34" charset="0"/>
                        <a:cs typeface="Times New Roman" panose="02020603050405020304" pitchFamily="18" charset="0"/>
                      </a:endParaRPr>
                    </a:p>
                  </a:txBody>
                  <a:tcPr marL="52637" marR="52637" marT="0" marB="0"/>
                </a:tc>
                <a:tc>
                  <a:txBody>
                    <a:bodyPr/>
                    <a:lstStyle/>
                    <a:p>
                      <a:r>
                        <a:rPr lang="en-GB" sz="900" kern="100">
                          <a:effectLst/>
                        </a:rPr>
                        <a:t>Love for the job</a:t>
                      </a:r>
                      <a:endParaRPr lang="en-GB" sz="900" kern="100">
                        <a:effectLst/>
                        <a:latin typeface="Aptos" panose="020B0004020202020204" pitchFamily="34" charset="0"/>
                        <a:ea typeface="Aptos" panose="020B0004020202020204" pitchFamily="34" charset="0"/>
                        <a:cs typeface="Times New Roman" panose="02020603050405020304" pitchFamily="18" charset="0"/>
                      </a:endParaRPr>
                    </a:p>
                  </a:txBody>
                  <a:tcPr marL="52637" marR="52637" marT="0" marB="0"/>
                </a:tc>
                <a:tc>
                  <a:txBody>
                    <a:bodyPr/>
                    <a:lstStyle/>
                    <a:p>
                      <a:r>
                        <a:rPr lang="en-GB" sz="900" kern="100">
                          <a:effectLst/>
                        </a:rPr>
                        <a:t>Teamwork</a:t>
                      </a:r>
                      <a:endParaRPr lang="en-GB" sz="900" kern="100">
                        <a:effectLst/>
                        <a:latin typeface="Aptos" panose="020B0004020202020204" pitchFamily="34" charset="0"/>
                        <a:ea typeface="Aptos" panose="020B0004020202020204" pitchFamily="34" charset="0"/>
                        <a:cs typeface="Times New Roman" panose="02020603050405020304" pitchFamily="18" charset="0"/>
                      </a:endParaRPr>
                    </a:p>
                  </a:txBody>
                  <a:tcPr marL="52637" marR="52637" marT="0" marB="0"/>
                </a:tc>
                <a:tc>
                  <a:txBody>
                    <a:bodyPr/>
                    <a:lstStyle/>
                    <a:p>
                      <a:r>
                        <a:rPr lang="en-GB" sz="900" kern="100">
                          <a:effectLst/>
                        </a:rPr>
                        <a:t>Non supportive staff team</a:t>
                      </a:r>
                      <a:endParaRPr lang="en-GB" sz="900" kern="100">
                        <a:effectLst/>
                        <a:latin typeface="Aptos" panose="020B0004020202020204" pitchFamily="34" charset="0"/>
                        <a:ea typeface="Aptos" panose="020B0004020202020204" pitchFamily="34" charset="0"/>
                        <a:cs typeface="Times New Roman" panose="02020603050405020304" pitchFamily="18" charset="0"/>
                      </a:endParaRPr>
                    </a:p>
                  </a:txBody>
                  <a:tcPr marL="52637" marR="52637" marT="0" marB="0"/>
                </a:tc>
                <a:extLst>
                  <a:ext uri="{0D108BD9-81ED-4DB2-BD59-A6C34878D82A}">
                    <a16:rowId xmlns:a16="http://schemas.microsoft.com/office/drawing/2014/main" val="1527866166"/>
                  </a:ext>
                </a:extLst>
              </a:tr>
              <a:tr h="280731">
                <a:tc>
                  <a:txBody>
                    <a:bodyPr/>
                    <a:lstStyle/>
                    <a:p>
                      <a:r>
                        <a:rPr lang="en-GB" sz="900" kern="100">
                          <a:effectLst/>
                        </a:rPr>
                        <a:t>Play on strengths</a:t>
                      </a:r>
                      <a:endParaRPr lang="en-GB" sz="900" kern="100">
                        <a:effectLst/>
                        <a:latin typeface="Aptos" panose="020B0004020202020204" pitchFamily="34" charset="0"/>
                        <a:ea typeface="Aptos" panose="020B0004020202020204" pitchFamily="34" charset="0"/>
                        <a:cs typeface="Times New Roman" panose="02020603050405020304" pitchFamily="18" charset="0"/>
                      </a:endParaRPr>
                    </a:p>
                  </a:txBody>
                  <a:tcPr marL="52637" marR="52637" marT="0" marB="0"/>
                </a:tc>
                <a:tc>
                  <a:txBody>
                    <a:bodyPr/>
                    <a:lstStyle/>
                    <a:p>
                      <a:r>
                        <a:rPr lang="en-GB" sz="900" kern="100">
                          <a:effectLst/>
                        </a:rPr>
                        <a:t>Excitement</a:t>
                      </a:r>
                      <a:endParaRPr lang="en-GB" sz="900" kern="100">
                        <a:effectLst/>
                        <a:latin typeface="Aptos" panose="020B0004020202020204" pitchFamily="34" charset="0"/>
                        <a:ea typeface="Aptos" panose="020B0004020202020204" pitchFamily="34" charset="0"/>
                        <a:cs typeface="Times New Roman" panose="02020603050405020304" pitchFamily="18" charset="0"/>
                      </a:endParaRPr>
                    </a:p>
                  </a:txBody>
                  <a:tcPr marL="52637" marR="52637" marT="0" marB="0"/>
                </a:tc>
                <a:tc>
                  <a:txBody>
                    <a:bodyPr/>
                    <a:lstStyle/>
                    <a:p>
                      <a:r>
                        <a:rPr lang="en-GB" sz="900" kern="100">
                          <a:effectLst/>
                        </a:rPr>
                        <a:t>Fear</a:t>
                      </a:r>
                      <a:endParaRPr lang="en-GB" sz="900" kern="100">
                        <a:effectLst/>
                        <a:latin typeface="Aptos" panose="020B0004020202020204" pitchFamily="34" charset="0"/>
                        <a:ea typeface="Aptos" panose="020B0004020202020204" pitchFamily="34" charset="0"/>
                        <a:cs typeface="Times New Roman" panose="02020603050405020304" pitchFamily="18" charset="0"/>
                      </a:endParaRPr>
                    </a:p>
                  </a:txBody>
                  <a:tcPr marL="52637" marR="52637" marT="0" marB="0"/>
                </a:tc>
                <a:tc>
                  <a:txBody>
                    <a:bodyPr/>
                    <a:lstStyle/>
                    <a:p>
                      <a:r>
                        <a:rPr lang="en-GB" sz="900" kern="100">
                          <a:effectLst/>
                        </a:rPr>
                        <a:t>Mixed emotions</a:t>
                      </a:r>
                      <a:endParaRPr lang="en-GB" sz="900" kern="100">
                        <a:effectLst/>
                        <a:latin typeface="Aptos" panose="020B0004020202020204" pitchFamily="34" charset="0"/>
                        <a:ea typeface="Aptos" panose="020B0004020202020204" pitchFamily="34" charset="0"/>
                        <a:cs typeface="Times New Roman" panose="02020603050405020304" pitchFamily="18" charset="0"/>
                      </a:endParaRPr>
                    </a:p>
                  </a:txBody>
                  <a:tcPr marL="52637" marR="52637" marT="0" marB="0"/>
                </a:tc>
                <a:tc>
                  <a:txBody>
                    <a:bodyPr/>
                    <a:lstStyle/>
                    <a:p>
                      <a:r>
                        <a:rPr lang="en-GB" sz="900" kern="100">
                          <a:effectLst/>
                        </a:rPr>
                        <a:t>No two days are the same</a:t>
                      </a:r>
                      <a:endParaRPr lang="en-GB" sz="900" kern="100">
                        <a:effectLst/>
                        <a:latin typeface="Aptos" panose="020B0004020202020204" pitchFamily="34" charset="0"/>
                        <a:ea typeface="Aptos" panose="020B0004020202020204" pitchFamily="34" charset="0"/>
                        <a:cs typeface="Times New Roman" panose="02020603050405020304" pitchFamily="18" charset="0"/>
                      </a:endParaRPr>
                    </a:p>
                  </a:txBody>
                  <a:tcPr marL="52637" marR="52637" marT="0" marB="0"/>
                </a:tc>
                <a:tc>
                  <a:txBody>
                    <a:bodyPr/>
                    <a:lstStyle/>
                    <a:p>
                      <a:r>
                        <a:rPr lang="en-GB" sz="900" kern="100">
                          <a:effectLst/>
                        </a:rPr>
                        <a:t>Confusion</a:t>
                      </a:r>
                      <a:endParaRPr lang="en-GB" sz="900" kern="100">
                        <a:effectLst/>
                        <a:latin typeface="Aptos" panose="020B0004020202020204" pitchFamily="34" charset="0"/>
                        <a:ea typeface="Aptos" panose="020B0004020202020204" pitchFamily="34" charset="0"/>
                        <a:cs typeface="Times New Roman" panose="02020603050405020304" pitchFamily="18" charset="0"/>
                      </a:endParaRPr>
                    </a:p>
                  </a:txBody>
                  <a:tcPr marL="52637" marR="52637" marT="0" marB="0"/>
                </a:tc>
                <a:extLst>
                  <a:ext uri="{0D108BD9-81ED-4DB2-BD59-A6C34878D82A}">
                    <a16:rowId xmlns:a16="http://schemas.microsoft.com/office/drawing/2014/main" val="2180749276"/>
                  </a:ext>
                </a:extLst>
              </a:tr>
              <a:tr h="280731">
                <a:tc>
                  <a:txBody>
                    <a:bodyPr/>
                    <a:lstStyle/>
                    <a:p>
                      <a:r>
                        <a:rPr lang="en-GB" sz="900" kern="100">
                          <a:effectLst/>
                        </a:rPr>
                        <a:t>Personalities of staff</a:t>
                      </a:r>
                      <a:endParaRPr lang="en-GB" sz="900" kern="100">
                        <a:effectLst/>
                        <a:latin typeface="Aptos" panose="020B0004020202020204" pitchFamily="34" charset="0"/>
                        <a:ea typeface="Aptos" panose="020B0004020202020204" pitchFamily="34" charset="0"/>
                        <a:cs typeface="Times New Roman" panose="02020603050405020304" pitchFamily="18" charset="0"/>
                      </a:endParaRPr>
                    </a:p>
                  </a:txBody>
                  <a:tcPr marL="52637" marR="52637" marT="0" marB="0"/>
                </a:tc>
                <a:tc>
                  <a:txBody>
                    <a:bodyPr/>
                    <a:lstStyle/>
                    <a:p>
                      <a:r>
                        <a:rPr lang="en-GB" sz="900" kern="100">
                          <a:effectLst/>
                        </a:rPr>
                        <a:t>Nervous</a:t>
                      </a:r>
                      <a:endParaRPr lang="en-GB" sz="900" kern="100">
                        <a:effectLst/>
                        <a:latin typeface="Aptos" panose="020B0004020202020204" pitchFamily="34" charset="0"/>
                        <a:ea typeface="Aptos" panose="020B0004020202020204" pitchFamily="34" charset="0"/>
                        <a:cs typeface="Times New Roman" panose="02020603050405020304" pitchFamily="18" charset="0"/>
                      </a:endParaRPr>
                    </a:p>
                  </a:txBody>
                  <a:tcPr marL="52637" marR="52637" marT="0" marB="0"/>
                </a:tc>
                <a:tc>
                  <a:txBody>
                    <a:bodyPr/>
                    <a:lstStyle/>
                    <a:p>
                      <a:r>
                        <a:rPr lang="en-GB" sz="900" kern="100">
                          <a:effectLst/>
                        </a:rPr>
                        <a:t>A lot to take in</a:t>
                      </a:r>
                      <a:endParaRPr lang="en-GB" sz="900" kern="100">
                        <a:effectLst/>
                        <a:latin typeface="Aptos" panose="020B0004020202020204" pitchFamily="34" charset="0"/>
                        <a:ea typeface="Aptos" panose="020B0004020202020204" pitchFamily="34" charset="0"/>
                        <a:cs typeface="Times New Roman" panose="02020603050405020304" pitchFamily="18" charset="0"/>
                      </a:endParaRPr>
                    </a:p>
                  </a:txBody>
                  <a:tcPr marL="52637" marR="52637" marT="0" marB="0"/>
                </a:tc>
                <a:tc>
                  <a:txBody>
                    <a:bodyPr/>
                    <a:lstStyle/>
                    <a:p>
                      <a:r>
                        <a:rPr lang="en-GB" sz="900" kern="100">
                          <a:effectLst/>
                        </a:rPr>
                        <a:t>Going into the unknown</a:t>
                      </a:r>
                      <a:endParaRPr lang="en-GB" sz="900" kern="100">
                        <a:effectLst/>
                        <a:latin typeface="Aptos" panose="020B0004020202020204" pitchFamily="34" charset="0"/>
                        <a:ea typeface="Aptos" panose="020B0004020202020204" pitchFamily="34" charset="0"/>
                        <a:cs typeface="Times New Roman" panose="02020603050405020304" pitchFamily="18" charset="0"/>
                      </a:endParaRPr>
                    </a:p>
                  </a:txBody>
                  <a:tcPr marL="52637" marR="52637" marT="0" marB="0"/>
                </a:tc>
                <a:tc>
                  <a:txBody>
                    <a:bodyPr/>
                    <a:lstStyle/>
                    <a:p>
                      <a:r>
                        <a:rPr lang="en-GB" sz="900" kern="100">
                          <a:effectLst/>
                        </a:rPr>
                        <a:t>Fear</a:t>
                      </a:r>
                      <a:endParaRPr lang="en-GB" sz="900" kern="100">
                        <a:effectLst/>
                        <a:latin typeface="Aptos" panose="020B0004020202020204" pitchFamily="34" charset="0"/>
                        <a:ea typeface="Aptos" panose="020B0004020202020204" pitchFamily="34" charset="0"/>
                        <a:cs typeface="Times New Roman" panose="02020603050405020304" pitchFamily="18" charset="0"/>
                      </a:endParaRPr>
                    </a:p>
                  </a:txBody>
                  <a:tcPr marL="52637" marR="52637" marT="0" marB="0"/>
                </a:tc>
                <a:tc>
                  <a:txBody>
                    <a:bodyPr/>
                    <a:lstStyle/>
                    <a:p>
                      <a:r>
                        <a:rPr lang="en-GB" sz="900" kern="100">
                          <a:effectLst/>
                        </a:rPr>
                        <a:t>Uneasy</a:t>
                      </a:r>
                      <a:endParaRPr lang="en-GB" sz="900" kern="100">
                        <a:effectLst/>
                        <a:latin typeface="Aptos" panose="020B0004020202020204" pitchFamily="34" charset="0"/>
                        <a:ea typeface="Aptos" panose="020B0004020202020204" pitchFamily="34" charset="0"/>
                        <a:cs typeface="Times New Roman" panose="02020603050405020304" pitchFamily="18" charset="0"/>
                      </a:endParaRPr>
                    </a:p>
                  </a:txBody>
                  <a:tcPr marL="52637" marR="52637" marT="0" marB="0"/>
                </a:tc>
                <a:extLst>
                  <a:ext uri="{0D108BD9-81ED-4DB2-BD59-A6C34878D82A}">
                    <a16:rowId xmlns:a16="http://schemas.microsoft.com/office/drawing/2014/main" val="461532538"/>
                  </a:ext>
                </a:extLst>
              </a:tr>
              <a:tr h="140366">
                <a:tc>
                  <a:txBody>
                    <a:bodyPr/>
                    <a:lstStyle/>
                    <a:p>
                      <a:r>
                        <a:rPr lang="en-GB" sz="900" kern="100">
                          <a:effectLst/>
                        </a:rPr>
                        <a:t>Dictatorship</a:t>
                      </a:r>
                      <a:endParaRPr lang="en-GB" sz="900" kern="100">
                        <a:effectLst/>
                        <a:latin typeface="Aptos" panose="020B0004020202020204" pitchFamily="34" charset="0"/>
                        <a:ea typeface="Aptos" panose="020B0004020202020204" pitchFamily="34" charset="0"/>
                        <a:cs typeface="Times New Roman" panose="02020603050405020304" pitchFamily="18" charset="0"/>
                      </a:endParaRPr>
                    </a:p>
                  </a:txBody>
                  <a:tcPr marL="52637" marR="52637" marT="0" marB="0"/>
                </a:tc>
                <a:tc>
                  <a:txBody>
                    <a:bodyPr/>
                    <a:lstStyle/>
                    <a:p>
                      <a:r>
                        <a:rPr lang="en-GB" sz="900" kern="100">
                          <a:effectLst/>
                        </a:rPr>
                        <a:t>Anxious</a:t>
                      </a:r>
                      <a:endParaRPr lang="en-GB" sz="900" kern="100">
                        <a:effectLst/>
                        <a:latin typeface="Aptos" panose="020B0004020202020204" pitchFamily="34" charset="0"/>
                        <a:ea typeface="Aptos" panose="020B0004020202020204" pitchFamily="34" charset="0"/>
                        <a:cs typeface="Times New Roman" panose="02020603050405020304" pitchFamily="18" charset="0"/>
                      </a:endParaRPr>
                    </a:p>
                  </a:txBody>
                  <a:tcPr marL="52637" marR="52637" marT="0" marB="0"/>
                </a:tc>
                <a:tc>
                  <a:txBody>
                    <a:bodyPr/>
                    <a:lstStyle/>
                    <a:p>
                      <a:r>
                        <a:rPr lang="en-GB" sz="900" kern="100">
                          <a:effectLst/>
                        </a:rPr>
                        <a:t>Right or wrong</a:t>
                      </a:r>
                      <a:endParaRPr lang="en-GB" sz="900" kern="100">
                        <a:effectLst/>
                        <a:latin typeface="Aptos" panose="020B0004020202020204" pitchFamily="34" charset="0"/>
                        <a:ea typeface="Aptos" panose="020B0004020202020204" pitchFamily="34" charset="0"/>
                        <a:cs typeface="Times New Roman" panose="02020603050405020304" pitchFamily="18" charset="0"/>
                      </a:endParaRPr>
                    </a:p>
                  </a:txBody>
                  <a:tcPr marL="52637" marR="52637" marT="0" marB="0"/>
                </a:tc>
                <a:tc>
                  <a:txBody>
                    <a:bodyPr/>
                    <a:lstStyle/>
                    <a:p>
                      <a:r>
                        <a:rPr lang="en-GB" sz="900" kern="100">
                          <a:effectLst/>
                        </a:rPr>
                        <a:t>Trial and error</a:t>
                      </a:r>
                      <a:endParaRPr lang="en-GB" sz="900" kern="100">
                        <a:effectLst/>
                        <a:latin typeface="Aptos" panose="020B0004020202020204" pitchFamily="34" charset="0"/>
                        <a:ea typeface="Aptos" panose="020B0004020202020204" pitchFamily="34" charset="0"/>
                        <a:cs typeface="Times New Roman" panose="02020603050405020304" pitchFamily="18" charset="0"/>
                      </a:endParaRPr>
                    </a:p>
                  </a:txBody>
                  <a:tcPr marL="52637" marR="52637" marT="0" marB="0"/>
                </a:tc>
                <a:tc>
                  <a:txBody>
                    <a:bodyPr/>
                    <a:lstStyle/>
                    <a:p>
                      <a:r>
                        <a:rPr lang="en-GB" sz="900" kern="100">
                          <a:effectLst/>
                        </a:rPr>
                        <a:t>Daunting</a:t>
                      </a:r>
                      <a:endParaRPr lang="en-GB" sz="900" kern="100">
                        <a:effectLst/>
                        <a:latin typeface="Aptos" panose="020B0004020202020204" pitchFamily="34" charset="0"/>
                        <a:ea typeface="Aptos" panose="020B0004020202020204" pitchFamily="34" charset="0"/>
                        <a:cs typeface="Times New Roman" panose="02020603050405020304" pitchFamily="18" charset="0"/>
                      </a:endParaRPr>
                    </a:p>
                  </a:txBody>
                  <a:tcPr marL="52637" marR="52637" marT="0" marB="0"/>
                </a:tc>
                <a:tc>
                  <a:txBody>
                    <a:bodyPr/>
                    <a:lstStyle/>
                    <a:p>
                      <a:r>
                        <a:rPr lang="en-GB" sz="900" kern="100" dirty="0">
                          <a:effectLst/>
                        </a:rPr>
                        <a:t>A lot to take in</a:t>
                      </a:r>
                      <a:endParaRPr lang="en-GB" sz="900" kern="100" dirty="0">
                        <a:effectLst/>
                        <a:latin typeface="Aptos" panose="020B0004020202020204" pitchFamily="34" charset="0"/>
                        <a:ea typeface="Aptos" panose="020B0004020202020204" pitchFamily="34" charset="0"/>
                        <a:cs typeface="Times New Roman" panose="02020603050405020304" pitchFamily="18" charset="0"/>
                      </a:endParaRPr>
                    </a:p>
                  </a:txBody>
                  <a:tcPr marL="52637" marR="52637" marT="0" marB="0"/>
                </a:tc>
                <a:extLst>
                  <a:ext uri="{0D108BD9-81ED-4DB2-BD59-A6C34878D82A}">
                    <a16:rowId xmlns:a16="http://schemas.microsoft.com/office/drawing/2014/main" val="1077394360"/>
                  </a:ext>
                </a:extLst>
              </a:tr>
            </a:tbl>
          </a:graphicData>
        </a:graphic>
      </p:graphicFrame>
    </p:spTree>
    <p:extLst>
      <p:ext uri="{BB962C8B-B14F-4D97-AF65-F5344CB8AC3E}">
        <p14:creationId xmlns:p14="http://schemas.microsoft.com/office/powerpoint/2010/main" val="3396922060"/>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149D12A6-FE69-BD50-DA2F-7834211B4767}"/>
            </a:ext>
          </a:extLst>
        </p:cNvPr>
        <p:cNvGrpSpPr/>
        <p:nvPr/>
      </p:nvGrpSpPr>
      <p:grpSpPr>
        <a:xfrm>
          <a:off x="0" y="0"/>
          <a:ext cx="0" cy="0"/>
          <a:chOff x="0" y="0"/>
          <a:chExt cx="0" cy="0"/>
        </a:xfrm>
      </p:grpSpPr>
      <p:sp>
        <p:nvSpPr>
          <p:cNvPr id="19" name="Rectangle 18">
            <a:extLst>
              <a:ext uri="{FF2B5EF4-FFF2-40B4-BE49-F238E27FC236}">
                <a16:creationId xmlns:a16="http://schemas.microsoft.com/office/drawing/2014/main" id="{B15C3504-3928-2168-0CF3-63EE8D3B920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gradFill flip="none" rotWithShape="1">
            <a:gsLst>
              <a:gs pos="100000">
                <a:schemeClr val="accent4"/>
              </a:gs>
              <a:gs pos="0">
                <a:schemeClr val="accent2"/>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2" name="Title 1">
            <a:extLst>
              <a:ext uri="{FF2B5EF4-FFF2-40B4-BE49-F238E27FC236}">
                <a16:creationId xmlns:a16="http://schemas.microsoft.com/office/drawing/2014/main" id="{2AC0F34B-6545-601C-F7AC-C54AE98B4A40}"/>
              </a:ext>
            </a:extLst>
          </p:cNvPr>
          <p:cNvSpPr>
            <a:spLocks noGrp="1"/>
          </p:cNvSpPr>
          <p:nvPr>
            <p:ph type="title"/>
          </p:nvPr>
        </p:nvSpPr>
        <p:spPr>
          <a:xfrm>
            <a:off x="3506755" y="365125"/>
            <a:ext cx="7755907" cy="1325563"/>
          </a:xfrm>
        </p:spPr>
        <p:txBody>
          <a:bodyPr>
            <a:normAutofit/>
          </a:bodyPr>
          <a:lstStyle/>
          <a:p>
            <a:r>
              <a:rPr lang="en-GB" sz="3600" dirty="0">
                <a:solidFill>
                  <a:schemeClr val="bg1"/>
                </a:solidFill>
              </a:rPr>
              <a:t>Combining Codes into Themes</a:t>
            </a:r>
          </a:p>
        </p:txBody>
      </p:sp>
      <p:sp>
        <p:nvSpPr>
          <p:cNvPr id="20" name="Graphic 11">
            <a:extLst>
              <a:ext uri="{FF2B5EF4-FFF2-40B4-BE49-F238E27FC236}">
                <a16:creationId xmlns:a16="http://schemas.microsoft.com/office/drawing/2014/main" id="{9A8448D1-4DD9-77D1-B990-092EFA0B08A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903882" y="591829"/>
            <a:ext cx="139039" cy="139039"/>
          </a:xfrm>
          <a:custGeom>
            <a:avLst/>
            <a:gdLst>
              <a:gd name="connsiteX0" fmla="*/ 129602 w 139039"/>
              <a:gd name="connsiteY0" fmla="*/ 60082 h 139039"/>
              <a:gd name="connsiteX1" fmla="*/ 78957 w 139039"/>
              <a:gd name="connsiteY1" fmla="*/ 60082 h 139039"/>
              <a:gd name="connsiteX2" fmla="*/ 78957 w 139039"/>
              <a:gd name="connsiteY2" fmla="*/ 9437 h 139039"/>
              <a:gd name="connsiteX3" fmla="*/ 69520 w 139039"/>
              <a:gd name="connsiteY3" fmla="*/ 0 h 139039"/>
              <a:gd name="connsiteX4" fmla="*/ 60082 w 139039"/>
              <a:gd name="connsiteY4" fmla="*/ 9437 h 139039"/>
              <a:gd name="connsiteX5" fmla="*/ 60082 w 139039"/>
              <a:gd name="connsiteY5" fmla="*/ 60082 h 139039"/>
              <a:gd name="connsiteX6" fmla="*/ 9437 w 139039"/>
              <a:gd name="connsiteY6" fmla="*/ 60082 h 139039"/>
              <a:gd name="connsiteX7" fmla="*/ 0 w 139039"/>
              <a:gd name="connsiteY7" fmla="*/ 69520 h 139039"/>
              <a:gd name="connsiteX8" fmla="*/ 9437 w 139039"/>
              <a:gd name="connsiteY8" fmla="*/ 78957 h 139039"/>
              <a:gd name="connsiteX9" fmla="*/ 60082 w 139039"/>
              <a:gd name="connsiteY9" fmla="*/ 78957 h 139039"/>
              <a:gd name="connsiteX10" fmla="*/ 60082 w 139039"/>
              <a:gd name="connsiteY10" fmla="*/ 129602 h 139039"/>
              <a:gd name="connsiteX11" fmla="*/ 69520 w 139039"/>
              <a:gd name="connsiteY11" fmla="*/ 139039 h 139039"/>
              <a:gd name="connsiteX12" fmla="*/ 78957 w 139039"/>
              <a:gd name="connsiteY12" fmla="*/ 129602 h 139039"/>
              <a:gd name="connsiteX13" fmla="*/ 78957 w 139039"/>
              <a:gd name="connsiteY13" fmla="*/ 78957 h 139039"/>
              <a:gd name="connsiteX14" fmla="*/ 129602 w 139039"/>
              <a:gd name="connsiteY14" fmla="*/ 78957 h 139039"/>
              <a:gd name="connsiteX15" fmla="*/ 139039 w 139039"/>
              <a:gd name="connsiteY15" fmla="*/ 69520 h 139039"/>
              <a:gd name="connsiteX16" fmla="*/ 129602 w 139039"/>
              <a:gd name="connsiteY16" fmla="*/ 60082 h 1390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39039" h="139039">
                <a:moveTo>
                  <a:pt x="129602" y="60082"/>
                </a:moveTo>
                <a:lnTo>
                  <a:pt x="78957" y="60082"/>
                </a:lnTo>
                <a:lnTo>
                  <a:pt x="78957" y="9437"/>
                </a:lnTo>
                <a:cubicBezTo>
                  <a:pt x="78957" y="4225"/>
                  <a:pt x="74731" y="0"/>
                  <a:pt x="69520" y="0"/>
                </a:cubicBezTo>
                <a:cubicBezTo>
                  <a:pt x="64308" y="0"/>
                  <a:pt x="60082" y="4225"/>
                  <a:pt x="60082" y="9437"/>
                </a:cubicBezTo>
                <a:lnTo>
                  <a:pt x="60082" y="60082"/>
                </a:lnTo>
                <a:lnTo>
                  <a:pt x="9437" y="60082"/>
                </a:lnTo>
                <a:cubicBezTo>
                  <a:pt x="4225" y="60082"/>
                  <a:pt x="0" y="64308"/>
                  <a:pt x="0" y="69520"/>
                </a:cubicBezTo>
                <a:cubicBezTo>
                  <a:pt x="0" y="74731"/>
                  <a:pt x="4225" y="78957"/>
                  <a:pt x="9437" y="78957"/>
                </a:cubicBezTo>
                <a:lnTo>
                  <a:pt x="60082" y="78957"/>
                </a:lnTo>
                <a:lnTo>
                  <a:pt x="60082" y="129602"/>
                </a:lnTo>
                <a:cubicBezTo>
                  <a:pt x="60082" y="134814"/>
                  <a:pt x="64308" y="139039"/>
                  <a:pt x="69520" y="139039"/>
                </a:cubicBezTo>
                <a:cubicBezTo>
                  <a:pt x="74731" y="139039"/>
                  <a:pt x="78957" y="134814"/>
                  <a:pt x="78957" y="129602"/>
                </a:cubicBezTo>
                <a:lnTo>
                  <a:pt x="78957" y="78957"/>
                </a:lnTo>
                <a:lnTo>
                  <a:pt x="129602" y="78957"/>
                </a:lnTo>
                <a:cubicBezTo>
                  <a:pt x="134814" y="78957"/>
                  <a:pt x="139039" y="74731"/>
                  <a:pt x="139039" y="69520"/>
                </a:cubicBezTo>
                <a:cubicBezTo>
                  <a:pt x="139039" y="64308"/>
                  <a:pt x="134814" y="60082"/>
                  <a:pt x="129602" y="60082"/>
                </a:cubicBezTo>
                <a:close/>
              </a:path>
            </a:pathLst>
          </a:custGeom>
          <a:solidFill>
            <a:schemeClr val="bg1"/>
          </a:solidFill>
          <a:ln w="603" cap="flat">
            <a:noFill/>
            <a:prstDash val="solid"/>
            <a:miter/>
          </a:ln>
        </p:spPr>
        <p:txBody>
          <a:bodyPr rtlCol="0" anchor="ctr"/>
          <a:lstStyle/>
          <a:p>
            <a:endParaRPr lang="en-US"/>
          </a:p>
        </p:txBody>
      </p:sp>
      <p:sp>
        <p:nvSpPr>
          <p:cNvPr id="21" name="Graphic 10">
            <a:extLst>
              <a:ext uri="{FF2B5EF4-FFF2-40B4-BE49-F238E27FC236}">
                <a16:creationId xmlns:a16="http://schemas.microsoft.com/office/drawing/2014/main" id="{601B59A7-2E08-5067-9C6B-F56DDD6C57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262662" y="821124"/>
            <a:ext cx="91138" cy="91138"/>
          </a:xfrm>
          <a:custGeom>
            <a:avLst/>
            <a:gdLst>
              <a:gd name="connsiteX0" fmla="*/ 91138 w 91138"/>
              <a:gd name="connsiteY0" fmla="*/ 45569 h 91138"/>
              <a:gd name="connsiteX1" fmla="*/ 45569 w 91138"/>
              <a:gd name="connsiteY1" fmla="*/ 91138 h 91138"/>
              <a:gd name="connsiteX2" fmla="*/ 0 w 91138"/>
              <a:gd name="connsiteY2" fmla="*/ 45569 h 91138"/>
              <a:gd name="connsiteX3" fmla="*/ 45569 w 91138"/>
              <a:gd name="connsiteY3" fmla="*/ 0 h 91138"/>
              <a:gd name="connsiteX4" fmla="*/ 91138 w 91138"/>
              <a:gd name="connsiteY4" fmla="*/ 45569 h 911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138" h="91138">
                <a:moveTo>
                  <a:pt x="91138" y="45569"/>
                </a:moveTo>
                <a:cubicBezTo>
                  <a:pt x="91138" y="70736"/>
                  <a:pt x="70736" y="91138"/>
                  <a:pt x="45569" y="91138"/>
                </a:cubicBezTo>
                <a:cubicBezTo>
                  <a:pt x="20402" y="91138"/>
                  <a:pt x="0" y="70736"/>
                  <a:pt x="0" y="45569"/>
                </a:cubicBezTo>
                <a:cubicBezTo>
                  <a:pt x="0" y="20402"/>
                  <a:pt x="20402" y="0"/>
                  <a:pt x="45569" y="0"/>
                </a:cubicBezTo>
                <a:cubicBezTo>
                  <a:pt x="70736" y="0"/>
                  <a:pt x="91138" y="20402"/>
                  <a:pt x="91138" y="45569"/>
                </a:cubicBezTo>
                <a:close/>
              </a:path>
            </a:pathLst>
          </a:custGeom>
          <a:solidFill>
            <a:schemeClr val="bg1"/>
          </a:solidFill>
          <a:ln w="422" cap="flat">
            <a:noFill/>
            <a:prstDash val="solid"/>
            <a:miter/>
          </a:ln>
        </p:spPr>
        <p:txBody>
          <a:bodyPr rtlCol="0" anchor="ctr"/>
          <a:lstStyle/>
          <a:p>
            <a:endParaRPr lang="en-US"/>
          </a:p>
        </p:txBody>
      </p:sp>
      <p:cxnSp>
        <p:nvCxnSpPr>
          <p:cNvPr id="22" name="Straight Connector 21">
            <a:extLst>
              <a:ext uri="{FF2B5EF4-FFF2-40B4-BE49-F238E27FC236}">
                <a16:creationId xmlns:a16="http://schemas.microsoft.com/office/drawing/2014/main" id="{EE5E82B3-D6CD-B180-373E-64CEFF15575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1027906"/>
            <a:ext cx="3408787" cy="0"/>
          </a:xfrm>
          <a:prstGeom prst="line">
            <a:avLst/>
          </a:prstGeom>
          <a:ln w="25400" cap="sq">
            <a:solidFill>
              <a:schemeClr val="bg1"/>
            </a:solidFill>
            <a:bevel/>
          </a:ln>
        </p:spPr>
        <p:style>
          <a:lnRef idx="1">
            <a:schemeClr val="accent1"/>
          </a:lnRef>
          <a:fillRef idx="0">
            <a:schemeClr val="accent1"/>
          </a:fillRef>
          <a:effectRef idx="0">
            <a:schemeClr val="accent1"/>
          </a:effectRef>
          <a:fontRef idx="minor">
            <a:schemeClr val="tx1"/>
          </a:fontRef>
        </p:style>
      </p:cxnSp>
      <p:sp>
        <p:nvSpPr>
          <p:cNvPr id="23" name="Graphic 12">
            <a:extLst>
              <a:ext uri="{FF2B5EF4-FFF2-40B4-BE49-F238E27FC236}">
                <a16:creationId xmlns:a16="http://schemas.microsoft.com/office/drawing/2014/main" id="{4D648374-3C3A-C2C7-8317-186F32D347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888342" y="1336268"/>
            <a:ext cx="127714" cy="127714"/>
          </a:xfrm>
          <a:custGeom>
            <a:avLst/>
            <a:gdLst>
              <a:gd name="connsiteX0" fmla="*/ 63857 w 127714"/>
              <a:gd name="connsiteY0" fmla="*/ 18874 h 127714"/>
              <a:gd name="connsiteX1" fmla="*/ 108840 w 127714"/>
              <a:gd name="connsiteY1" fmla="*/ 63857 h 127714"/>
              <a:gd name="connsiteX2" fmla="*/ 63857 w 127714"/>
              <a:gd name="connsiteY2" fmla="*/ 108840 h 127714"/>
              <a:gd name="connsiteX3" fmla="*/ 18874 w 127714"/>
              <a:gd name="connsiteY3" fmla="*/ 63857 h 127714"/>
              <a:gd name="connsiteX4" fmla="*/ 63857 w 127714"/>
              <a:gd name="connsiteY4" fmla="*/ 18874 h 127714"/>
              <a:gd name="connsiteX5" fmla="*/ 63857 w 127714"/>
              <a:gd name="connsiteY5" fmla="*/ 0 h 127714"/>
              <a:gd name="connsiteX6" fmla="*/ 0 w 127714"/>
              <a:gd name="connsiteY6" fmla="*/ 63857 h 127714"/>
              <a:gd name="connsiteX7" fmla="*/ 63857 w 127714"/>
              <a:gd name="connsiteY7" fmla="*/ 127714 h 127714"/>
              <a:gd name="connsiteX8" fmla="*/ 127714 w 127714"/>
              <a:gd name="connsiteY8" fmla="*/ 63857 h 127714"/>
              <a:gd name="connsiteX9" fmla="*/ 63857 w 127714"/>
              <a:gd name="connsiteY9" fmla="*/ 0 h 127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7714" h="127714">
                <a:moveTo>
                  <a:pt x="63857" y="18874"/>
                </a:moveTo>
                <a:cubicBezTo>
                  <a:pt x="88700" y="18874"/>
                  <a:pt x="108840" y="39014"/>
                  <a:pt x="108840" y="63857"/>
                </a:cubicBezTo>
                <a:cubicBezTo>
                  <a:pt x="108840" y="88700"/>
                  <a:pt x="88700" y="108840"/>
                  <a:pt x="63857" y="108840"/>
                </a:cubicBezTo>
                <a:cubicBezTo>
                  <a:pt x="39014" y="108840"/>
                  <a:pt x="18874" y="88700"/>
                  <a:pt x="18874" y="63857"/>
                </a:cubicBezTo>
                <a:cubicBezTo>
                  <a:pt x="18898" y="39024"/>
                  <a:pt x="39024" y="18898"/>
                  <a:pt x="63857" y="18874"/>
                </a:cubicBezTo>
                <a:moveTo>
                  <a:pt x="63857" y="0"/>
                </a:moveTo>
                <a:cubicBezTo>
                  <a:pt x="28590" y="0"/>
                  <a:pt x="0" y="28590"/>
                  <a:pt x="0" y="63857"/>
                </a:cubicBezTo>
                <a:cubicBezTo>
                  <a:pt x="0" y="99124"/>
                  <a:pt x="28590" y="127714"/>
                  <a:pt x="63857" y="127714"/>
                </a:cubicBezTo>
                <a:cubicBezTo>
                  <a:pt x="99124" y="127714"/>
                  <a:pt x="127714" y="99124"/>
                  <a:pt x="127714" y="63857"/>
                </a:cubicBezTo>
                <a:cubicBezTo>
                  <a:pt x="127714" y="28590"/>
                  <a:pt x="99124" y="0"/>
                  <a:pt x="63857" y="0"/>
                </a:cubicBezTo>
                <a:close/>
              </a:path>
            </a:pathLst>
          </a:custGeom>
          <a:solidFill>
            <a:schemeClr val="bg1"/>
          </a:solidFill>
          <a:ln w="610" cap="flat">
            <a:noFill/>
            <a:prstDash val="solid"/>
            <a:miter/>
          </a:ln>
        </p:spPr>
        <p:txBody>
          <a:bodyPr rtlCol="0" anchor="ctr"/>
          <a:lstStyle/>
          <a:p>
            <a:endParaRPr lang="en-US"/>
          </a:p>
        </p:txBody>
      </p:sp>
      <p:graphicFrame>
        <p:nvGraphicFramePr>
          <p:cNvPr id="8" name="Content Placeholder 7">
            <a:extLst>
              <a:ext uri="{FF2B5EF4-FFF2-40B4-BE49-F238E27FC236}">
                <a16:creationId xmlns:a16="http://schemas.microsoft.com/office/drawing/2014/main" id="{129B51BF-BA35-9FA5-F55C-5AD7D9B094BB}"/>
              </a:ext>
            </a:extLst>
          </p:cNvPr>
          <p:cNvGraphicFramePr>
            <a:graphicFrameLocks noGrp="1"/>
          </p:cNvGraphicFramePr>
          <p:nvPr>
            <p:ph idx="1"/>
          </p:nvPr>
        </p:nvGraphicFramePr>
        <p:xfrm>
          <a:off x="2003107" y="2538254"/>
          <a:ext cx="8185785" cy="2743200"/>
        </p:xfrm>
        <a:graphic>
          <a:graphicData uri="http://schemas.openxmlformats.org/drawingml/2006/table">
            <a:tbl>
              <a:tblPr firstRow="1" firstCol="1" bandRow="1">
                <a:tableStyleId>{5C22544A-7EE6-4342-B048-85BDC9FD1C3A}</a:tableStyleId>
              </a:tblPr>
              <a:tblGrid>
                <a:gridCol w="1260475">
                  <a:extLst>
                    <a:ext uri="{9D8B030D-6E8A-4147-A177-3AD203B41FA5}">
                      <a16:colId xmlns:a16="http://schemas.microsoft.com/office/drawing/2014/main" val="2033107482"/>
                    </a:ext>
                  </a:extLst>
                </a:gridCol>
                <a:gridCol w="1350010">
                  <a:extLst>
                    <a:ext uri="{9D8B030D-6E8A-4147-A177-3AD203B41FA5}">
                      <a16:colId xmlns:a16="http://schemas.microsoft.com/office/drawing/2014/main" val="101393045"/>
                    </a:ext>
                  </a:extLst>
                </a:gridCol>
                <a:gridCol w="1260475">
                  <a:extLst>
                    <a:ext uri="{9D8B030D-6E8A-4147-A177-3AD203B41FA5}">
                      <a16:colId xmlns:a16="http://schemas.microsoft.com/office/drawing/2014/main" val="1399329173"/>
                    </a:ext>
                  </a:extLst>
                </a:gridCol>
                <a:gridCol w="1438275">
                  <a:extLst>
                    <a:ext uri="{9D8B030D-6E8A-4147-A177-3AD203B41FA5}">
                      <a16:colId xmlns:a16="http://schemas.microsoft.com/office/drawing/2014/main" val="2291207929"/>
                    </a:ext>
                  </a:extLst>
                </a:gridCol>
                <a:gridCol w="1438275">
                  <a:extLst>
                    <a:ext uri="{9D8B030D-6E8A-4147-A177-3AD203B41FA5}">
                      <a16:colId xmlns:a16="http://schemas.microsoft.com/office/drawing/2014/main" val="2103893908"/>
                    </a:ext>
                  </a:extLst>
                </a:gridCol>
                <a:gridCol w="1438275">
                  <a:extLst>
                    <a:ext uri="{9D8B030D-6E8A-4147-A177-3AD203B41FA5}">
                      <a16:colId xmlns:a16="http://schemas.microsoft.com/office/drawing/2014/main" val="1442303096"/>
                    </a:ext>
                  </a:extLst>
                </a:gridCol>
              </a:tblGrid>
              <a:tr h="0">
                <a:tc>
                  <a:txBody>
                    <a:bodyPr/>
                    <a:lstStyle/>
                    <a:p>
                      <a:pPr algn="ctr"/>
                      <a:r>
                        <a:rPr lang="en-GB" sz="1200" kern="100">
                          <a:effectLst/>
                        </a:rPr>
                        <a:t>Positive Emotions</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tc>
                <a:tc>
                  <a:txBody>
                    <a:bodyPr/>
                    <a:lstStyle/>
                    <a:p>
                      <a:pPr algn="ctr"/>
                      <a:r>
                        <a:rPr lang="en-GB" sz="1200" kern="100">
                          <a:effectLst/>
                        </a:rPr>
                        <a:t>Negative emotions</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tc>
                <a:tc>
                  <a:txBody>
                    <a:bodyPr/>
                    <a:lstStyle/>
                    <a:p>
                      <a:pPr algn="ctr"/>
                      <a:r>
                        <a:rPr lang="en-GB" sz="1200" kern="100">
                          <a:effectLst/>
                        </a:rPr>
                        <a:t>Mixed emotions</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tc>
                <a:tc>
                  <a:txBody>
                    <a:bodyPr/>
                    <a:lstStyle/>
                    <a:p>
                      <a:pPr algn="ctr"/>
                      <a:r>
                        <a:rPr lang="en-GB" sz="1200" kern="100">
                          <a:effectLst/>
                        </a:rPr>
                        <a:t>Person centred care</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tc>
                <a:tc>
                  <a:txBody>
                    <a:bodyPr/>
                    <a:lstStyle/>
                    <a:p>
                      <a:pPr algn="ctr"/>
                      <a:r>
                        <a:rPr lang="en-GB" sz="1200" kern="100">
                          <a:effectLst/>
                        </a:rPr>
                        <a:t>Support from others</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tc>
                <a:tc>
                  <a:txBody>
                    <a:bodyPr/>
                    <a:lstStyle/>
                    <a:p>
                      <a:pPr algn="ctr"/>
                      <a:r>
                        <a:rPr lang="en-GB" sz="1200" kern="100">
                          <a:effectLst/>
                        </a:rPr>
                        <a:t>No support from others</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058251467"/>
                  </a:ext>
                </a:extLst>
              </a:tr>
              <a:tr h="0">
                <a:tc>
                  <a:txBody>
                    <a:bodyPr/>
                    <a:lstStyle/>
                    <a:p>
                      <a:r>
                        <a:rPr lang="en-GB" sz="1200" kern="100">
                          <a:effectLst/>
                        </a:rPr>
                        <a:t>Privilege to support</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tc>
                <a:tc>
                  <a:txBody>
                    <a:bodyPr/>
                    <a:lstStyle/>
                    <a:p>
                      <a:r>
                        <a:rPr lang="en-GB" sz="1200" kern="100">
                          <a:effectLst/>
                        </a:rPr>
                        <a:t>Uncertainty of the day</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tc>
                <a:tc>
                  <a:txBody>
                    <a:bodyPr/>
                    <a:lstStyle/>
                    <a:p>
                      <a:r>
                        <a:rPr lang="en-GB" sz="1200" kern="100">
                          <a:effectLst/>
                        </a:rPr>
                        <a:t>Good and bad days</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tc>
                <a:tc>
                  <a:txBody>
                    <a:bodyPr/>
                    <a:lstStyle/>
                    <a:p>
                      <a:r>
                        <a:rPr lang="en-GB" sz="1200" kern="100">
                          <a:effectLst/>
                        </a:rPr>
                        <a:t>Treated as individuals</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tc>
                <a:tc>
                  <a:txBody>
                    <a:bodyPr/>
                    <a:lstStyle/>
                    <a:p>
                      <a:r>
                        <a:rPr lang="en-GB" sz="1200" kern="100">
                          <a:effectLst/>
                        </a:rPr>
                        <a:t>Teamwork</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tc>
                <a:tc>
                  <a:txBody>
                    <a:bodyPr/>
                    <a:lstStyle/>
                    <a:p>
                      <a:r>
                        <a:rPr lang="en-GB" sz="1200" kern="100">
                          <a:effectLst/>
                        </a:rPr>
                        <a:t>Lack of support</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4184567008"/>
                  </a:ext>
                </a:extLst>
              </a:tr>
              <a:tr h="0">
                <a:tc>
                  <a:txBody>
                    <a:bodyPr/>
                    <a:lstStyle/>
                    <a:p>
                      <a:r>
                        <a:rPr lang="en-GB" sz="1200" kern="100">
                          <a:effectLst/>
                        </a:rPr>
                        <a:t>Excitement</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tc>
                <a:tc>
                  <a:txBody>
                    <a:bodyPr/>
                    <a:lstStyle/>
                    <a:p>
                      <a:r>
                        <a:rPr lang="en-GB" sz="1200" kern="100">
                          <a:effectLst/>
                        </a:rPr>
                        <a:t>Feeling vulnerable</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tc>
                <a:tc>
                  <a:txBody>
                    <a:bodyPr/>
                    <a:lstStyle/>
                    <a:p>
                      <a:r>
                        <a:rPr lang="en-GB" sz="1200" kern="100">
                          <a:effectLst/>
                        </a:rPr>
                        <a:t>Lack of emotions</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tc>
                <a:tc>
                  <a:txBody>
                    <a:bodyPr/>
                    <a:lstStyle/>
                    <a:p>
                      <a:r>
                        <a:rPr lang="en-GB" sz="1200" kern="100">
                          <a:effectLst/>
                        </a:rPr>
                        <a:t>Enable opportunities</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tc>
                <a:tc>
                  <a:txBody>
                    <a:bodyPr/>
                    <a:lstStyle/>
                    <a:p>
                      <a:r>
                        <a:rPr lang="en-GB" sz="1200" kern="100">
                          <a:effectLst/>
                        </a:rPr>
                        <a:t>Same level of respect</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tc>
                <a:tc>
                  <a:txBody>
                    <a:bodyPr/>
                    <a:lstStyle/>
                    <a:p>
                      <a:r>
                        <a:rPr lang="en-GB" sz="1200" kern="100">
                          <a:effectLst/>
                        </a:rPr>
                        <a:t>Non-approachable management</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050383007"/>
                  </a:ext>
                </a:extLst>
              </a:tr>
              <a:tr h="0">
                <a:tc>
                  <a:txBody>
                    <a:bodyPr/>
                    <a:lstStyle/>
                    <a:p>
                      <a:r>
                        <a:rPr lang="en-GB" sz="1200" kern="100">
                          <a:effectLst/>
                        </a:rPr>
                        <a:t>Love for the job</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tc>
                <a:tc>
                  <a:txBody>
                    <a:bodyPr/>
                    <a:lstStyle/>
                    <a:p>
                      <a:r>
                        <a:rPr lang="en-GB" sz="1200" kern="100">
                          <a:effectLst/>
                        </a:rPr>
                        <a:t>Staff overlooked</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tc>
                <a:tc>
                  <a:txBody>
                    <a:bodyPr/>
                    <a:lstStyle/>
                    <a:p>
                      <a:r>
                        <a:rPr lang="en-GB" sz="1200" kern="100">
                          <a:effectLst/>
                        </a:rPr>
                        <a:t>Juggling emotions</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tc>
                <a:tc>
                  <a:txBody>
                    <a:bodyPr/>
                    <a:lstStyle/>
                    <a:p>
                      <a:r>
                        <a:rPr lang="en-GB" sz="1200" kern="100">
                          <a:effectLst/>
                        </a:rPr>
                        <a:t>Engagement</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tc>
                <a:tc>
                  <a:txBody>
                    <a:bodyPr/>
                    <a:lstStyle/>
                    <a:p>
                      <a:r>
                        <a:rPr lang="en-GB" sz="1200" kern="100">
                          <a:effectLst/>
                        </a:rPr>
                        <a:t>Play on staff’s strengths</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tc>
                <a:tc>
                  <a:txBody>
                    <a:bodyPr/>
                    <a:lstStyle/>
                    <a:p>
                      <a:r>
                        <a:rPr lang="en-GB" sz="1200" kern="100">
                          <a:effectLst/>
                        </a:rPr>
                        <a:t>Lack of support from management</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33057120"/>
                  </a:ext>
                </a:extLst>
              </a:tr>
              <a:tr h="0">
                <a:tc>
                  <a:txBody>
                    <a:bodyPr/>
                    <a:lstStyle/>
                    <a:p>
                      <a:r>
                        <a:rPr lang="en-GB" sz="1200" kern="100">
                          <a:effectLst/>
                        </a:rPr>
                        <a:t>Happy </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tc>
                <a:tc>
                  <a:txBody>
                    <a:bodyPr/>
                    <a:lstStyle/>
                    <a:p>
                      <a:r>
                        <a:rPr lang="en-GB" sz="1200" kern="100">
                          <a:effectLst/>
                        </a:rPr>
                        <a:t>Feelings of entrapment</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tc>
                <a:tc>
                  <a:txBody>
                    <a:bodyPr/>
                    <a:lstStyle/>
                    <a:p>
                      <a:r>
                        <a:rPr lang="en-GB" sz="1200" kern="100">
                          <a:effectLst/>
                        </a:rPr>
                        <a:t>Switch off emotions</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tc>
                <a:tc>
                  <a:txBody>
                    <a:bodyPr/>
                    <a:lstStyle/>
                    <a:p>
                      <a:r>
                        <a:rPr lang="en-GB" sz="1200" kern="100">
                          <a:effectLst/>
                        </a:rPr>
                        <a:t>Getting to know the person</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tc>
                <a:tc>
                  <a:txBody>
                    <a:bodyPr/>
                    <a:lstStyle/>
                    <a:p>
                      <a:r>
                        <a:rPr lang="en-GB" sz="1200" kern="100">
                          <a:effectLst/>
                        </a:rPr>
                        <a:t>Support from staff</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tc>
                <a:tc>
                  <a:txBody>
                    <a:bodyPr/>
                    <a:lstStyle/>
                    <a:p>
                      <a:r>
                        <a:rPr lang="en-GB" sz="1200" kern="100">
                          <a:effectLst/>
                        </a:rPr>
                        <a:t> </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706711873"/>
                  </a:ext>
                </a:extLst>
              </a:tr>
              <a:tr h="0">
                <a:tc>
                  <a:txBody>
                    <a:bodyPr/>
                    <a:lstStyle/>
                    <a:p>
                      <a:r>
                        <a:rPr lang="en-GB" sz="1200" kern="100">
                          <a:effectLst/>
                        </a:rPr>
                        <a:t>Making a difference</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tc>
                <a:tc>
                  <a:txBody>
                    <a:bodyPr/>
                    <a:lstStyle/>
                    <a:p>
                      <a:r>
                        <a:rPr lang="en-GB" sz="1200" kern="100">
                          <a:effectLst/>
                        </a:rPr>
                        <a:t>Shock to the system</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tc>
                <a:tc>
                  <a:txBody>
                    <a:bodyPr/>
                    <a:lstStyle/>
                    <a:p>
                      <a:r>
                        <a:rPr lang="en-GB" sz="1200" kern="100">
                          <a:effectLst/>
                        </a:rPr>
                        <a:t>Feeling supported and then not supported</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tc>
                <a:tc>
                  <a:txBody>
                    <a:bodyPr/>
                    <a:lstStyle/>
                    <a:p>
                      <a:r>
                        <a:rPr lang="en-GB" sz="1200" kern="100">
                          <a:effectLst/>
                        </a:rPr>
                        <a:t>Building a rapport</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tc>
                <a:tc>
                  <a:txBody>
                    <a:bodyPr/>
                    <a:lstStyle/>
                    <a:p>
                      <a:r>
                        <a:rPr lang="en-GB" sz="1200" kern="100">
                          <a:effectLst/>
                        </a:rPr>
                        <a:t>Support from manager</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tc>
                <a:tc>
                  <a:txBody>
                    <a:bodyPr/>
                    <a:lstStyle/>
                    <a:p>
                      <a:r>
                        <a:rPr lang="en-GB" sz="1200" kern="100">
                          <a:effectLst/>
                        </a:rPr>
                        <a:t> </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4278845359"/>
                  </a:ext>
                </a:extLst>
              </a:tr>
              <a:tr h="0">
                <a:tc>
                  <a:txBody>
                    <a:bodyPr/>
                    <a:lstStyle/>
                    <a:p>
                      <a:r>
                        <a:rPr lang="en-GB" sz="1200" kern="100">
                          <a:effectLst/>
                        </a:rPr>
                        <a:t>Enjoyment</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tc>
                <a:tc>
                  <a:txBody>
                    <a:bodyPr/>
                    <a:lstStyle/>
                    <a:p>
                      <a:r>
                        <a:rPr lang="en-GB" sz="1200" kern="100">
                          <a:effectLst/>
                        </a:rPr>
                        <a:t>Crying</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tc>
                <a:tc>
                  <a:txBody>
                    <a:bodyPr/>
                    <a:lstStyle/>
                    <a:p>
                      <a:r>
                        <a:rPr lang="en-GB" sz="1200" kern="100">
                          <a:effectLst/>
                        </a:rPr>
                        <a:t> </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tc>
                <a:tc>
                  <a:txBody>
                    <a:bodyPr/>
                    <a:lstStyle/>
                    <a:p>
                      <a:r>
                        <a:rPr lang="en-GB" sz="1200" kern="100">
                          <a:effectLst/>
                        </a:rPr>
                        <a:t> </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tc>
                <a:tc>
                  <a:txBody>
                    <a:bodyPr/>
                    <a:lstStyle/>
                    <a:p>
                      <a:r>
                        <a:rPr lang="en-GB" sz="1200" kern="100">
                          <a:effectLst/>
                        </a:rPr>
                        <a:t> </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tc>
                <a:tc>
                  <a:txBody>
                    <a:bodyPr/>
                    <a:lstStyle/>
                    <a:p>
                      <a:r>
                        <a:rPr lang="en-GB" sz="1200" kern="100">
                          <a:effectLst/>
                        </a:rPr>
                        <a:t> </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837773865"/>
                  </a:ext>
                </a:extLst>
              </a:tr>
              <a:tr h="0">
                <a:tc>
                  <a:txBody>
                    <a:bodyPr/>
                    <a:lstStyle/>
                    <a:p>
                      <a:r>
                        <a:rPr lang="en-GB" sz="1200" kern="100">
                          <a:effectLst/>
                        </a:rPr>
                        <a:t>helping</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tc>
                <a:tc>
                  <a:txBody>
                    <a:bodyPr/>
                    <a:lstStyle/>
                    <a:p>
                      <a:r>
                        <a:rPr lang="en-GB" sz="1200" kern="100">
                          <a:effectLst/>
                        </a:rPr>
                        <a:t>fear</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tc>
                <a:tc>
                  <a:txBody>
                    <a:bodyPr/>
                    <a:lstStyle/>
                    <a:p>
                      <a:r>
                        <a:rPr lang="en-GB" sz="1200" kern="100">
                          <a:effectLst/>
                        </a:rPr>
                        <a:t> </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tc>
                <a:tc>
                  <a:txBody>
                    <a:bodyPr/>
                    <a:lstStyle/>
                    <a:p>
                      <a:r>
                        <a:rPr lang="en-GB" sz="1200" kern="100">
                          <a:effectLst/>
                        </a:rPr>
                        <a:t> </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tc>
                <a:tc>
                  <a:txBody>
                    <a:bodyPr/>
                    <a:lstStyle/>
                    <a:p>
                      <a:r>
                        <a:rPr lang="en-GB" sz="1200" kern="100">
                          <a:effectLst/>
                        </a:rPr>
                        <a:t> </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tc>
                <a:tc>
                  <a:txBody>
                    <a:bodyPr/>
                    <a:lstStyle/>
                    <a:p>
                      <a:r>
                        <a:rPr lang="en-GB" sz="1200" kern="100" dirty="0">
                          <a:effectLst/>
                        </a:rPr>
                        <a:t> </a:t>
                      </a:r>
                      <a:endParaRPr lang="en-GB" sz="1200" kern="100" dirty="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45259640"/>
                  </a:ext>
                </a:extLst>
              </a:tr>
            </a:tbl>
          </a:graphicData>
        </a:graphic>
      </p:graphicFrame>
    </p:spTree>
    <p:extLst>
      <p:ext uri="{BB962C8B-B14F-4D97-AF65-F5344CB8AC3E}">
        <p14:creationId xmlns:p14="http://schemas.microsoft.com/office/powerpoint/2010/main" val="1476094297"/>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16AC3602-3348-4F31-9E43-076B03514EC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gradFill flip="none" rotWithShape="1">
            <a:gsLst>
              <a:gs pos="100000">
                <a:schemeClr val="accent4"/>
              </a:gs>
              <a:gs pos="0">
                <a:schemeClr val="accent2"/>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2" name="Title 1">
            <a:extLst>
              <a:ext uri="{FF2B5EF4-FFF2-40B4-BE49-F238E27FC236}">
                <a16:creationId xmlns:a16="http://schemas.microsoft.com/office/drawing/2014/main" id="{FB1A3955-4872-ECB6-B3FF-7C080C3AE2F4}"/>
              </a:ext>
            </a:extLst>
          </p:cNvPr>
          <p:cNvSpPr>
            <a:spLocks noGrp="1"/>
          </p:cNvSpPr>
          <p:nvPr>
            <p:ph type="title"/>
          </p:nvPr>
        </p:nvSpPr>
        <p:spPr>
          <a:xfrm>
            <a:off x="3506755" y="365125"/>
            <a:ext cx="7755907" cy="1325563"/>
          </a:xfrm>
        </p:spPr>
        <p:txBody>
          <a:bodyPr>
            <a:normAutofit/>
          </a:bodyPr>
          <a:lstStyle/>
          <a:p>
            <a:r>
              <a:rPr lang="en-GB" sz="3600" dirty="0">
                <a:solidFill>
                  <a:schemeClr val="bg1"/>
                </a:solidFill>
              </a:rPr>
              <a:t>Overview of Thematic Analysis Results</a:t>
            </a:r>
          </a:p>
        </p:txBody>
      </p:sp>
      <p:sp>
        <p:nvSpPr>
          <p:cNvPr id="20" name="Graphic 11">
            <a:extLst>
              <a:ext uri="{FF2B5EF4-FFF2-40B4-BE49-F238E27FC236}">
                <a16:creationId xmlns:a16="http://schemas.microsoft.com/office/drawing/2014/main" id="{394094B0-A6C9-44BE-9042-66EF0612F6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903882" y="591829"/>
            <a:ext cx="139039" cy="139039"/>
          </a:xfrm>
          <a:custGeom>
            <a:avLst/>
            <a:gdLst>
              <a:gd name="connsiteX0" fmla="*/ 129602 w 139039"/>
              <a:gd name="connsiteY0" fmla="*/ 60082 h 139039"/>
              <a:gd name="connsiteX1" fmla="*/ 78957 w 139039"/>
              <a:gd name="connsiteY1" fmla="*/ 60082 h 139039"/>
              <a:gd name="connsiteX2" fmla="*/ 78957 w 139039"/>
              <a:gd name="connsiteY2" fmla="*/ 9437 h 139039"/>
              <a:gd name="connsiteX3" fmla="*/ 69520 w 139039"/>
              <a:gd name="connsiteY3" fmla="*/ 0 h 139039"/>
              <a:gd name="connsiteX4" fmla="*/ 60082 w 139039"/>
              <a:gd name="connsiteY4" fmla="*/ 9437 h 139039"/>
              <a:gd name="connsiteX5" fmla="*/ 60082 w 139039"/>
              <a:gd name="connsiteY5" fmla="*/ 60082 h 139039"/>
              <a:gd name="connsiteX6" fmla="*/ 9437 w 139039"/>
              <a:gd name="connsiteY6" fmla="*/ 60082 h 139039"/>
              <a:gd name="connsiteX7" fmla="*/ 0 w 139039"/>
              <a:gd name="connsiteY7" fmla="*/ 69520 h 139039"/>
              <a:gd name="connsiteX8" fmla="*/ 9437 w 139039"/>
              <a:gd name="connsiteY8" fmla="*/ 78957 h 139039"/>
              <a:gd name="connsiteX9" fmla="*/ 60082 w 139039"/>
              <a:gd name="connsiteY9" fmla="*/ 78957 h 139039"/>
              <a:gd name="connsiteX10" fmla="*/ 60082 w 139039"/>
              <a:gd name="connsiteY10" fmla="*/ 129602 h 139039"/>
              <a:gd name="connsiteX11" fmla="*/ 69520 w 139039"/>
              <a:gd name="connsiteY11" fmla="*/ 139039 h 139039"/>
              <a:gd name="connsiteX12" fmla="*/ 78957 w 139039"/>
              <a:gd name="connsiteY12" fmla="*/ 129602 h 139039"/>
              <a:gd name="connsiteX13" fmla="*/ 78957 w 139039"/>
              <a:gd name="connsiteY13" fmla="*/ 78957 h 139039"/>
              <a:gd name="connsiteX14" fmla="*/ 129602 w 139039"/>
              <a:gd name="connsiteY14" fmla="*/ 78957 h 139039"/>
              <a:gd name="connsiteX15" fmla="*/ 139039 w 139039"/>
              <a:gd name="connsiteY15" fmla="*/ 69520 h 139039"/>
              <a:gd name="connsiteX16" fmla="*/ 129602 w 139039"/>
              <a:gd name="connsiteY16" fmla="*/ 60082 h 1390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39039" h="139039">
                <a:moveTo>
                  <a:pt x="129602" y="60082"/>
                </a:moveTo>
                <a:lnTo>
                  <a:pt x="78957" y="60082"/>
                </a:lnTo>
                <a:lnTo>
                  <a:pt x="78957" y="9437"/>
                </a:lnTo>
                <a:cubicBezTo>
                  <a:pt x="78957" y="4225"/>
                  <a:pt x="74731" y="0"/>
                  <a:pt x="69520" y="0"/>
                </a:cubicBezTo>
                <a:cubicBezTo>
                  <a:pt x="64308" y="0"/>
                  <a:pt x="60082" y="4225"/>
                  <a:pt x="60082" y="9437"/>
                </a:cubicBezTo>
                <a:lnTo>
                  <a:pt x="60082" y="60082"/>
                </a:lnTo>
                <a:lnTo>
                  <a:pt x="9437" y="60082"/>
                </a:lnTo>
                <a:cubicBezTo>
                  <a:pt x="4225" y="60082"/>
                  <a:pt x="0" y="64308"/>
                  <a:pt x="0" y="69520"/>
                </a:cubicBezTo>
                <a:cubicBezTo>
                  <a:pt x="0" y="74731"/>
                  <a:pt x="4225" y="78957"/>
                  <a:pt x="9437" y="78957"/>
                </a:cubicBezTo>
                <a:lnTo>
                  <a:pt x="60082" y="78957"/>
                </a:lnTo>
                <a:lnTo>
                  <a:pt x="60082" y="129602"/>
                </a:lnTo>
                <a:cubicBezTo>
                  <a:pt x="60082" y="134814"/>
                  <a:pt x="64308" y="139039"/>
                  <a:pt x="69520" y="139039"/>
                </a:cubicBezTo>
                <a:cubicBezTo>
                  <a:pt x="74731" y="139039"/>
                  <a:pt x="78957" y="134814"/>
                  <a:pt x="78957" y="129602"/>
                </a:cubicBezTo>
                <a:lnTo>
                  <a:pt x="78957" y="78957"/>
                </a:lnTo>
                <a:lnTo>
                  <a:pt x="129602" y="78957"/>
                </a:lnTo>
                <a:cubicBezTo>
                  <a:pt x="134814" y="78957"/>
                  <a:pt x="139039" y="74731"/>
                  <a:pt x="139039" y="69520"/>
                </a:cubicBezTo>
                <a:cubicBezTo>
                  <a:pt x="139039" y="64308"/>
                  <a:pt x="134814" y="60082"/>
                  <a:pt x="129602" y="60082"/>
                </a:cubicBezTo>
                <a:close/>
              </a:path>
            </a:pathLst>
          </a:custGeom>
          <a:solidFill>
            <a:schemeClr val="bg1"/>
          </a:solidFill>
          <a:ln w="603" cap="flat">
            <a:noFill/>
            <a:prstDash val="solid"/>
            <a:miter/>
          </a:ln>
        </p:spPr>
        <p:txBody>
          <a:bodyPr rtlCol="0" anchor="ctr"/>
          <a:lstStyle/>
          <a:p>
            <a:endParaRPr lang="en-US"/>
          </a:p>
        </p:txBody>
      </p:sp>
      <p:sp>
        <p:nvSpPr>
          <p:cNvPr id="21" name="Graphic 10">
            <a:extLst>
              <a:ext uri="{FF2B5EF4-FFF2-40B4-BE49-F238E27FC236}">
                <a16:creationId xmlns:a16="http://schemas.microsoft.com/office/drawing/2014/main" id="{64C2CA96-0B16-4AA7-B340-33044D23859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262662" y="821124"/>
            <a:ext cx="91138" cy="91138"/>
          </a:xfrm>
          <a:custGeom>
            <a:avLst/>
            <a:gdLst>
              <a:gd name="connsiteX0" fmla="*/ 91138 w 91138"/>
              <a:gd name="connsiteY0" fmla="*/ 45569 h 91138"/>
              <a:gd name="connsiteX1" fmla="*/ 45569 w 91138"/>
              <a:gd name="connsiteY1" fmla="*/ 91138 h 91138"/>
              <a:gd name="connsiteX2" fmla="*/ 0 w 91138"/>
              <a:gd name="connsiteY2" fmla="*/ 45569 h 91138"/>
              <a:gd name="connsiteX3" fmla="*/ 45569 w 91138"/>
              <a:gd name="connsiteY3" fmla="*/ 0 h 91138"/>
              <a:gd name="connsiteX4" fmla="*/ 91138 w 91138"/>
              <a:gd name="connsiteY4" fmla="*/ 45569 h 911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138" h="91138">
                <a:moveTo>
                  <a:pt x="91138" y="45569"/>
                </a:moveTo>
                <a:cubicBezTo>
                  <a:pt x="91138" y="70736"/>
                  <a:pt x="70736" y="91138"/>
                  <a:pt x="45569" y="91138"/>
                </a:cubicBezTo>
                <a:cubicBezTo>
                  <a:pt x="20402" y="91138"/>
                  <a:pt x="0" y="70736"/>
                  <a:pt x="0" y="45569"/>
                </a:cubicBezTo>
                <a:cubicBezTo>
                  <a:pt x="0" y="20402"/>
                  <a:pt x="20402" y="0"/>
                  <a:pt x="45569" y="0"/>
                </a:cubicBezTo>
                <a:cubicBezTo>
                  <a:pt x="70736" y="0"/>
                  <a:pt x="91138" y="20402"/>
                  <a:pt x="91138" y="45569"/>
                </a:cubicBezTo>
                <a:close/>
              </a:path>
            </a:pathLst>
          </a:custGeom>
          <a:solidFill>
            <a:schemeClr val="bg1"/>
          </a:solidFill>
          <a:ln w="422" cap="flat">
            <a:noFill/>
            <a:prstDash val="solid"/>
            <a:miter/>
          </a:ln>
        </p:spPr>
        <p:txBody>
          <a:bodyPr rtlCol="0" anchor="ctr"/>
          <a:lstStyle/>
          <a:p>
            <a:endParaRPr lang="en-US"/>
          </a:p>
        </p:txBody>
      </p:sp>
      <p:cxnSp>
        <p:nvCxnSpPr>
          <p:cNvPr id="22" name="Straight Connector 21">
            <a:extLst>
              <a:ext uri="{FF2B5EF4-FFF2-40B4-BE49-F238E27FC236}">
                <a16:creationId xmlns:a16="http://schemas.microsoft.com/office/drawing/2014/main" id="{94169334-264D-4176-8BDE-037249A61B4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1027906"/>
            <a:ext cx="3408787" cy="0"/>
          </a:xfrm>
          <a:prstGeom prst="line">
            <a:avLst/>
          </a:prstGeom>
          <a:ln w="25400" cap="sq">
            <a:solidFill>
              <a:schemeClr val="bg1"/>
            </a:solidFill>
            <a:bevel/>
          </a:ln>
        </p:spPr>
        <p:style>
          <a:lnRef idx="1">
            <a:schemeClr val="accent1"/>
          </a:lnRef>
          <a:fillRef idx="0">
            <a:schemeClr val="accent1"/>
          </a:fillRef>
          <a:effectRef idx="0">
            <a:schemeClr val="accent1"/>
          </a:effectRef>
          <a:fontRef idx="minor">
            <a:schemeClr val="tx1"/>
          </a:fontRef>
        </p:style>
      </p:cxnSp>
      <p:sp>
        <p:nvSpPr>
          <p:cNvPr id="23" name="Graphic 12">
            <a:extLst>
              <a:ext uri="{FF2B5EF4-FFF2-40B4-BE49-F238E27FC236}">
                <a16:creationId xmlns:a16="http://schemas.microsoft.com/office/drawing/2014/main" id="{1D50D7A8-F1D5-4306-8A9B-DD7A73EB8BC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888342" y="1336268"/>
            <a:ext cx="127714" cy="127714"/>
          </a:xfrm>
          <a:custGeom>
            <a:avLst/>
            <a:gdLst>
              <a:gd name="connsiteX0" fmla="*/ 63857 w 127714"/>
              <a:gd name="connsiteY0" fmla="*/ 18874 h 127714"/>
              <a:gd name="connsiteX1" fmla="*/ 108840 w 127714"/>
              <a:gd name="connsiteY1" fmla="*/ 63857 h 127714"/>
              <a:gd name="connsiteX2" fmla="*/ 63857 w 127714"/>
              <a:gd name="connsiteY2" fmla="*/ 108840 h 127714"/>
              <a:gd name="connsiteX3" fmla="*/ 18874 w 127714"/>
              <a:gd name="connsiteY3" fmla="*/ 63857 h 127714"/>
              <a:gd name="connsiteX4" fmla="*/ 63857 w 127714"/>
              <a:gd name="connsiteY4" fmla="*/ 18874 h 127714"/>
              <a:gd name="connsiteX5" fmla="*/ 63857 w 127714"/>
              <a:gd name="connsiteY5" fmla="*/ 0 h 127714"/>
              <a:gd name="connsiteX6" fmla="*/ 0 w 127714"/>
              <a:gd name="connsiteY6" fmla="*/ 63857 h 127714"/>
              <a:gd name="connsiteX7" fmla="*/ 63857 w 127714"/>
              <a:gd name="connsiteY7" fmla="*/ 127714 h 127714"/>
              <a:gd name="connsiteX8" fmla="*/ 127714 w 127714"/>
              <a:gd name="connsiteY8" fmla="*/ 63857 h 127714"/>
              <a:gd name="connsiteX9" fmla="*/ 63857 w 127714"/>
              <a:gd name="connsiteY9" fmla="*/ 0 h 127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7714" h="127714">
                <a:moveTo>
                  <a:pt x="63857" y="18874"/>
                </a:moveTo>
                <a:cubicBezTo>
                  <a:pt x="88700" y="18874"/>
                  <a:pt x="108840" y="39014"/>
                  <a:pt x="108840" y="63857"/>
                </a:cubicBezTo>
                <a:cubicBezTo>
                  <a:pt x="108840" y="88700"/>
                  <a:pt x="88700" y="108840"/>
                  <a:pt x="63857" y="108840"/>
                </a:cubicBezTo>
                <a:cubicBezTo>
                  <a:pt x="39014" y="108840"/>
                  <a:pt x="18874" y="88700"/>
                  <a:pt x="18874" y="63857"/>
                </a:cubicBezTo>
                <a:cubicBezTo>
                  <a:pt x="18898" y="39024"/>
                  <a:pt x="39024" y="18898"/>
                  <a:pt x="63857" y="18874"/>
                </a:cubicBezTo>
                <a:moveTo>
                  <a:pt x="63857" y="0"/>
                </a:moveTo>
                <a:cubicBezTo>
                  <a:pt x="28590" y="0"/>
                  <a:pt x="0" y="28590"/>
                  <a:pt x="0" y="63857"/>
                </a:cubicBezTo>
                <a:cubicBezTo>
                  <a:pt x="0" y="99124"/>
                  <a:pt x="28590" y="127714"/>
                  <a:pt x="63857" y="127714"/>
                </a:cubicBezTo>
                <a:cubicBezTo>
                  <a:pt x="99124" y="127714"/>
                  <a:pt x="127714" y="99124"/>
                  <a:pt x="127714" y="63857"/>
                </a:cubicBezTo>
                <a:cubicBezTo>
                  <a:pt x="127714" y="28590"/>
                  <a:pt x="99124" y="0"/>
                  <a:pt x="63857" y="0"/>
                </a:cubicBezTo>
                <a:close/>
              </a:path>
            </a:pathLst>
          </a:custGeom>
          <a:solidFill>
            <a:schemeClr val="bg1"/>
          </a:solidFill>
          <a:ln w="610" cap="flat">
            <a:noFill/>
            <a:prstDash val="solid"/>
            <a:miter/>
          </a:ln>
        </p:spPr>
        <p:txBody>
          <a:bodyPr rtlCol="0" anchor="ctr"/>
          <a:lstStyle/>
          <a:p>
            <a:endParaRPr lang="en-US"/>
          </a:p>
        </p:txBody>
      </p:sp>
      <p:graphicFrame>
        <p:nvGraphicFramePr>
          <p:cNvPr id="4" name="Content Placeholder 3">
            <a:extLst>
              <a:ext uri="{FF2B5EF4-FFF2-40B4-BE49-F238E27FC236}">
                <a16:creationId xmlns:a16="http://schemas.microsoft.com/office/drawing/2014/main" id="{61799458-CA1B-AB64-DFC5-877904AFC3B0}"/>
              </a:ext>
            </a:extLst>
          </p:cNvPr>
          <p:cNvGraphicFramePr>
            <a:graphicFrameLocks noGrp="1"/>
          </p:cNvGraphicFramePr>
          <p:nvPr>
            <p:ph idx="1"/>
            <p:extLst>
              <p:ext uri="{D42A27DB-BD31-4B8C-83A1-F6EECF244321}">
                <p14:modId xmlns:p14="http://schemas.microsoft.com/office/powerpoint/2010/main" val="1130036794"/>
              </p:ext>
            </p:extLst>
          </p:nvPr>
        </p:nvGraphicFramePr>
        <p:xfrm>
          <a:off x="838200" y="1867129"/>
          <a:ext cx="10515600" cy="4268340"/>
        </p:xfrm>
        <a:graphic>
          <a:graphicData uri="http://schemas.openxmlformats.org/drawingml/2006/table">
            <a:tbl>
              <a:tblPr firstRow="1" firstCol="1" bandRow="1">
                <a:tableStyleId>{5C22544A-7EE6-4342-B048-85BDC9FD1C3A}</a:tableStyleId>
              </a:tblPr>
              <a:tblGrid>
                <a:gridCol w="5388001">
                  <a:extLst>
                    <a:ext uri="{9D8B030D-6E8A-4147-A177-3AD203B41FA5}">
                      <a16:colId xmlns:a16="http://schemas.microsoft.com/office/drawing/2014/main" val="408493819"/>
                    </a:ext>
                  </a:extLst>
                </a:gridCol>
                <a:gridCol w="5127599">
                  <a:extLst>
                    <a:ext uri="{9D8B030D-6E8A-4147-A177-3AD203B41FA5}">
                      <a16:colId xmlns:a16="http://schemas.microsoft.com/office/drawing/2014/main" val="3913661964"/>
                    </a:ext>
                  </a:extLst>
                </a:gridCol>
              </a:tblGrid>
              <a:tr h="355695">
                <a:tc>
                  <a:txBody>
                    <a:bodyPr/>
                    <a:lstStyle/>
                    <a:p>
                      <a:pPr algn="ctr"/>
                      <a:r>
                        <a:rPr lang="en-GB" sz="1900" kern="0">
                          <a:effectLst/>
                        </a:rPr>
                        <a:t>Themes</a:t>
                      </a:r>
                      <a:endParaRPr lang="en-GB" sz="2300" kern="100">
                        <a:effectLst/>
                        <a:latin typeface="Aptos" panose="020B0004020202020204" pitchFamily="34" charset="0"/>
                        <a:ea typeface="Aptos" panose="020B0004020202020204" pitchFamily="34" charset="0"/>
                        <a:cs typeface="Times New Roman" panose="02020603050405020304" pitchFamily="18" charset="0"/>
                      </a:endParaRPr>
                    </a:p>
                  </a:txBody>
                  <a:tcPr marL="129083" marR="129083" marT="0" marB="0"/>
                </a:tc>
                <a:tc>
                  <a:txBody>
                    <a:bodyPr/>
                    <a:lstStyle/>
                    <a:p>
                      <a:pPr algn="ctr"/>
                      <a:r>
                        <a:rPr lang="en-GB" sz="1900" kern="0">
                          <a:effectLst/>
                        </a:rPr>
                        <a:t>Sub-Themes</a:t>
                      </a:r>
                      <a:endParaRPr lang="en-GB" sz="2300" kern="100">
                        <a:effectLst/>
                        <a:latin typeface="Aptos" panose="020B0004020202020204" pitchFamily="34" charset="0"/>
                        <a:ea typeface="Aptos" panose="020B0004020202020204" pitchFamily="34" charset="0"/>
                        <a:cs typeface="Times New Roman" panose="02020603050405020304" pitchFamily="18" charset="0"/>
                      </a:endParaRPr>
                    </a:p>
                  </a:txBody>
                  <a:tcPr marL="129083" marR="129083" marT="0" marB="0"/>
                </a:tc>
                <a:extLst>
                  <a:ext uri="{0D108BD9-81ED-4DB2-BD59-A6C34878D82A}">
                    <a16:rowId xmlns:a16="http://schemas.microsoft.com/office/drawing/2014/main" val="2783010152"/>
                  </a:ext>
                </a:extLst>
              </a:tr>
              <a:tr h="355695">
                <a:tc>
                  <a:txBody>
                    <a:bodyPr/>
                    <a:lstStyle/>
                    <a:p>
                      <a:r>
                        <a:rPr lang="en-GB" sz="1900" kern="0">
                          <a:effectLst/>
                        </a:rPr>
                        <a:t>Facilitators within the role</a:t>
                      </a:r>
                      <a:endParaRPr lang="en-GB" sz="2300" kern="100">
                        <a:effectLst/>
                        <a:latin typeface="Aptos" panose="020B0004020202020204" pitchFamily="34" charset="0"/>
                        <a:ea typeface="Aptos" panose="020B0004020202020204" pitchFamily="34" charset="0"/>
                        <a:cs typeface="Times New Roman" panose="02020603050405020304" pitchFamily="18" charset="0"/>
                      </a:endParaRPr>
                    </a:p>
                  </a:txBody>
                  <a:tcPr marL="129083" marR="129083" marT="0" marB="0"/>
                </a:tc>
                <a:tc>
                  <a:txBody>
                    <a:bodyPr/>
                    <a:lstStyle/>
                    <a:p>
                      <a:r>
                        <a:rPr lang="en-GB" sz="1900" kern="0">
                          <a:effectLst/>
                        </a:rPr>
                        <a:t>Support</a:t>
                      </a:r>
                      <a:endParaRPr lang="en-GB" sz="2300" kern="100">
                        <a:effectLst/>
                        <a:latin typeface="Aptos" panose="020B0004020202020204" pitchFamily="34" charset="0"/>
                        <a:ea typeface="Aptos" panose="020B0004020202020204" pitchFamily="34" charset="0"/>
                        <a:cs typeface="Times New Roman" panose="02020603050405020304" pitchFamily="18" charset="0"/>
                      </a:endParaRPr>
                    </a:p>
                  </a:txBody>
                  <a:tcPr marL="129083" marR="129083" marT="0" marB="0"/>
                </a:tc>
                <a:extLst>
                  <a:ext uri="{0D108BD9-81ED-4DB2-BD59-A6C34878D82A}">
                    <a16:rowId xmlns:a16="http://schemas.microsoft.com/office/drawing/2014/main" val="3781951715"/>
                  </a:ext>
                </a:extLst>
              </a:tr>
              <a:tr h="355695">
                <a:tc>
                  <a:txBody>
                    <a:bodyPr/>
                    <a:lstStyle/>
                    <a:p>
                      <a:r>
                        <a:rPr lang="en-GB" sz="1900" kern="0">
                          <a:effectLst/>
                        </a:rPr>
                        <a:t> </a:t>
                      </a:r>
                      <a:endParaRPr lang="en-GB" sz="2300" kern="100">
                        <a:effectLst/>
                        <a:latin typeface="Aptos" panose="020B0004020202020204" pitchFamily="34" charset="0"/>
                        <a:ea typeface="Aptos" panose="020B0004020202020204" pitchFamily="34" charset="0"/>
                        <a:cs typeface="Times New Roman" panose="02020603050405020304" pitchFamily="18" charset="0"/>
                      </a:endParaRPr>
                    </a:p>
                  </a:txBody>
                  <a:tcPr marL="129083" marR="129083" marT="0" marB="0"/>
                </a:tc>
                <a:tc>
                  <a:txBody>
                    <a:bodyPr/>
                    <a:lstStyle/>
                    <a:p>
                      <a:r>
                        <a:rPr lang="en-GB" sz="1900" kern="0">
                          <a:effectLst/>
                        </a:rPr>
                        <a:t>Positives aspects of the role</a:t>
                      </a:r>
                      <a:endParaRPr lang="en-GB" sz="2300" kern="100">
                        <a:effectLst/>
                        <a:latin typeface="Aptos" panose="020B0004020202020204" pitchFamily="34" charset="0"/>
                        <a:ea typeface="Aptos" panose="020B0004020202020204" pitchFamily="34" charset="0"/>
                        <a:cs typeface="Times New Roman" panose="02020603050405020304" pitchFamily="18" charset="0"/>
                      </a:endParaRPr>
                    </a:p>
                  </a:txBody>
                  <a:tcPr marL="129083" marR="129083" marT="0" marB="0"/>
                </a:tc>
                <a:extLst>
                  <a:ext uri="{0D108BD9-81ED-4DB2-BD59-A6C34878D82A}">
                    <a16:rowId xmlns:a16="http://schemas.microsoft.com/office/drawing/2014/main" val="1438382083"/>
                  </a:ext>
                </a:extLst>
              </a:tr>
              <a:tr h="355695">
                <a:tc>
                  <a:txBody>
                    <a:bodyPr/>
                    <a:lstStyle/>
                    <a:p>
                      <a:r>
                        <a:rPr lang="en-GB" sz="1900" kern="0">
                          <a:effectLst/>
                        </a:rPr>
                        <a:t> </a:t>
                      </a:r>
                      <a:endParaRPr lang="en-GB" sz="2300" kern="100">
                        <a:effectLst/>
                        <a:latin typeface="Aptos" panose="020B0004020202020204" pitchFamily="34" charset="0"/>
                        <a:ea typeface="Aptos" panose="020B0004020202020204" pitchFamily="34" charset="0"/>
                        <a:cs typeface="Times New Roman" panose="02020603050405020304" pitchFamily="18" charset="0"/>
                      </a:endParaRPr>
                    </a:p>
                  </a:txBody>
                  <a:tcPr marL="129083" marR="129083" marT="0" marB="0"/>
                </a:tc>
                <a:tc>
                  <a:txBody>
                    <a:bodyPr/>
                    <a:lstStyle/>
                    <a:p>
                      <a:r>
                        <a:rPr lang="en-GB" sz="1900" kern="0">
                          <a:effectLst/>
                        </a:rPr>
                        <a:t> </a:t>
                      </a:r>
                      <a:endParaRPr lang="en-GB" sz="2300" kern="100">
                        <a:effectLst/>
                        <a:latin typeface="Aptos" panose="020B0004020202020204" pitchFamily="34" charset="0"/>
                        <a:ea typeface="Aptos" panose="020B0004020202020204" pitchFamily="34" charset="0"/>
                        <a:cs typeface="Times New Roman" panose="02020603050405020304" pitchFamily="18" charset="0"/>
                      </a:endParaRPr>
                    </a:p>
                  </a:txBody>
                  <a:tcPr marL="129083" marR="129083" marT="0" marB="0"/>
                </a:tc>
                <a:extLst>
                  <a:ext uri="{0D108BD9-81ED-4DB2-BD59-A6C34878D82A}">
                    <a16:rowId xmlns:a16="http://schemas.microsoft.com/office/drawing/2014/main" val="1345882329"/>
                  </a:ext>
                </a:extLst>
              </a:tr>
              <a:tr h="355695">
                <a:tc>
                  <a:txBody>
                    <a:bodyPr/>
                    <a:lstStyle/>
                    <a:p>
                      <a:r>
                        <a:rPr lang="en-GB" sz="1900" kern="0">
                          <a:effectLst/>
                        </a:rPr>
                        <a:t>Frustrations with the role</a:t>
                      </a:r>
                      <a:endParaRPr lang="en-GB" sz="2300" kern="100">
                        <a:effectLst/>
                        <a:latin typeface="Aptos" panose="020B0004020202020204" pitchFamily="34" charset="0"/>
                        <a:ea typeface="Aptos" panose="020B0004020202020204" pitchFamily="34" charset="0"/>
                        <a:cs typeface="Times New Roman" panose="02020603050405020304" pitchFamily="18" charset="0"/>
                      </a:endParaRPr>
                    </a:p>
                  </a:txBody>
                  <a:tcPr marL="129083" marR="129083" marT="0" marB="0"/>
                </a:tc>
                <a:tc>
                  <a:txBody>
                    <a:bodyPr/>
                    <a:lstStyle/>
                    <a:p>
                      <a:r>
                        <a:rPr lang="en-GB" sz="1900" kern="0">
                          <a:effectLst/>
                        </a:rPr>
                        <a:t>Lack of support</a:t>
                      </a:r>
                      <a:endParaRPr lang="en-GB" sz="2300" kern="100">
                        <a:effectLst/>
                        <a:latin typeface="Aptos" panose="020B0004020202020204" pitchFamily="34" charset="0"/>
                        <a:ea typeface="Aptos" panose="020B0004020202020204" pitchFamily="34" charset="0"/>
                        <a:cs typeface="Times New Roman" panose="02020603050405020304" pitchFamily="18" charset="0"/>
                      </a:endParaRPr>
                    </a:p>
                  </a:txBody>
                  <a:tcPr marL="129083" marR="129083" marT="0" marB="0"/>
                </a:tc>
                <a:extLst>
                  <a:ext uri="{0D108BD9-81ED-4DB2-BD59-A6C34878D82A}">
                    <a16:rowId xmlns:a16="http://schemas.microsoft.com/office/drawing/2014/main" val="656802181"/>
                  </a:ext>
                </a:extLst>
              </a:tr>
              <a:tr h="355695">
                <a:tc>
                  <a:txBody>
                    <a:bodyPr/>
                    <a:lstStyle/>
                    <a:p>
                      <a:r>
                        <a:rPr lang="en-GB" sz="1900" kern="0">
                          <a:effectLst/>
                        </a:rPr>
                        <a:t> </a:t>
                      </a:r>
                      <a:endParaRPr lang="en-GB" sz="2300" kern="100">
                        <a:effectLst/>
                        <a:latin typeface="Aptos" panose="020B0004020202020204" pitchFamily="34" charset="0"/>
                        <a:ea typeface="Aptos" panose="020B0004020202020204" pitchFamily="34" charset="0"/>
                        <a:cs typeface="Times New Roman" panose="02020603050405020304" pitchFamily="18" charset="0"/>
                      </a:endParaRPr>
                    </a:p>
                  </a:txBody>
                  <a:tcPr marL="129083" marR="129083" marT="0" marB="0"/>
                </a:tc>
                <a:tc>
                  <a:txBody>
                    <a:bodyPr/>
                    <a:lstStyle/>
                    <a:p>
                      <a:r>
                        <a:rPr lang="en-GB" sz="1900" kern="0">
                          <a:effectLst/>
                        </a:rPr>
                        <a:t>Staff personalities</a:t>
                      </a:r>
                      <a:endParaRPr lang="en-GB" sz="2300" kern="100">
                        <a:effectLst/>
                        <a:latin typeface="Aptos" panose="020B0004020202020204" pitchFamily="34" charset="0"/>
                        <a:ea typeface="Aptos" panose="020B0004020202020204" pitchFamily="34" charset="0"/>
                        <a:cs typeface="Times New Roman" panose="02020603050405020304" pitchFamily="18" charset="0"/>
                      </a:endParaRPr>
                    </a:p>
                  </a:txBody>
                  <a:tcPr marL="129083" marR="129083" marT="0" marB="0"/>
                </a:tc>
                <a:extLst>
                  <a:ext uri="{0D108BD9-81ED-4DB2-BD59-A6C34878D82A}">
                    <a16:rowId xmlns:a16="http://schemas.microsoft.com/office/drawing/2014/main" val="892611794"/>
                  </a:ext>
                </a:extLst>
              </a:tr>
              <a:tr h="355695">
                <a:tc>
                  <a:txBody>
                    <a:bodyPr/>
                    <a:lstStyle/>
                    <a:p>
                      <a:r>
                        <a:rPr lang="en-GB" sz="1900" kern="0">
                          <a:effectLst/>
                        </a:rPr>
                        <a:t> </a:t>
                      </a:r>
                      <a:endParaRPr lang="en-GB" sz="2300" kern="100">
                        <a:effectLst/>
                        <a:latin typeface="Aptos" panose="020B0004020202020204" pitchFamily="34" charset="0"/>
                        <a:ea typeface="Aptos" panose="020B0004020202020204" pitchFamily="34" charset="0"/>
                        <a:cs typeface="Times New Roman" panose="02020603050405020304" pitchFamily="18" charset="0"/>
                      </a:endParaRPr>
                    </a:p>
                  </a:txBody>
                  <a:tcPr marL="129083" marR="129083" marT="0" marB="0"/>
                </a:tc>
                <a:tc>
                  <a:txBody>
                    <a:bodyPr/>
                    <a:lstStyle/>
                    <a:p>
                      <a:r>
                        <a:rPr lang="en-GB" sz="1900" kern="0">
                          <a:effectLst/>
                        </a:rPr>
                        <a:t>No clear guidance</a:t>
                      </a:r>
                      <a:endParaRPr lang="en-GB" sz="2300" kern="100">
                        <a:effectLst/>
                        <a:latin typeface="Aptos" panose="020B0004020202020204" pitchFamily="34" charset="0"/>
                        <a:ea typeface="Aptos" panose="020B0004020202020204" pitchFamily="34" charset="0"/>
                        <a:cs typeface="Times New Roman" panose="02020603050405020304" pitchFamily="18" charset="0"/>
                      </a:endParaRPr>
                    </a:p>
                  </a:txBody>
                  <a:tcPr marL="129083" marR="129083" marT="0" marB="0"/>
                </a:tc>
                <a:extLst>
                  <a:ext uri="{0D108BD9-81ED-4DB2-BD59-A6C34878D82A}">
                    <a16:rowId xmlns:a16="http://schemas.microsoft.com/office/drawing/2014/main" val="1536343269"/>
                  </a:ext>
                </a:extLst>
              </a:tr>
              <a:tr h="355695">
                <a:tc>
                  <a:txBody>
                    <a:bodyPr/>
                    <a:lstStyle/>
                    <a:p>
                      <a:r>
                        <a:rPr lang="en-GB" sz="1900" kern="0">
                          <a:effectLst/>
                        </a:rPr>
                        <a:t> </a:t>
                      </a:r>
                      <a:endParaRPr lang="en-GB" sz="2300" kern="100">
                        <a:effectLst/>
                        <a:latin typeface="Aptos" panose="020B0004020202020204" pitchFamily="34" charset="0"/>
                        <a:ea typeface="Aptos" panose="020B0004020202020204" pitchFamily="34" charset="0"/>
                        <a:cs typeface="Times New Roman" panose="02020603050405020304" pitchFamily="18" charset="0"/>
                      </a:endParaRPr>
                    </a:p>
                  </a:txBody>
                  <a:tcPr marL="129083" marR="129083" marT="0" marB="0"/>
                </a:tc>
                <a:tc>
                  <a:txBody>
                    <a:bodyPr/>
                    <a:lstStyle/>
                    <a:p>
                      <a:r>
                        <a:rPr lang="en-GB" sz="1900" kern="0">
                          <a:effectLst/>
                        </a:rPr>
                        <a:t>Negative aspects of the role</a:t>
                      </a:r>
                      <a:endParaRPr lang="en-GB" sz="2300" kern="100">
                        <a:effectLst/>
                        <a:latin typeface="Aptos" panose="020B0004020202020204" pitchFamily="34" charset="0"/>
                        <a:ea typeface="Aptos" panose="020B0004020202020204" pitchFamily="34" charset="0"/>
                        <a:cs typeface="Times New Roman" panose="02020603050405020304" pitchFamily="18" charset="0"/>
                      </a:endParaRPr>
                    </a:p>
                  </a:txBody>
                  <a:tcPr marL="129083" marR="129083" marT="0" marB="0"/>
                </a:tc>
                <a:extLst>
                  <a:ext uri="{0D108BD9-81ED-4DB2-BD59-A6C34878D82A}">
                    <a16:rowId xmlns:a16="http://schemas.microsoft.com/office/drawing/2014/main" val="2831317319"/>
                  </a:ext>
                </a:extLst>
              </a:tr>
              <a:tr h="355695">
                <a:tc>
                  <a:txBody>
                    <a:bodyPr/>
                    <a:lstStyle/>
                    <a:p>
                      <a:r>
                        <a:rPr lang="en-GB" sz="1900" kern="0">
                          <a:effectLst/>
                        </a:rPr>
                        <a:t> </a:t>
                      </a:r>
                      <a:endParaRPr lang="en-GB" sz="2300" kern="100">
                        <a:effectLst/>
                        <a:latin typeface="Aptos" panose="020B0004020202020204" pitchFamily="34" charset="0"/>
                        <a:ea typeface="Aptos" panose="020B0004020202020204" pitchFamily="34" charset="0"/>
                        <a:cs typeface="Times New Roman" panose="02020603050405020304" pitchFamily="18" charset="0"/>
                      </a:endParaRPr>
                    </a:p>
                  </a:txBody>
                  <a:tcPr marL="129083" marR="129083" marT="0" marB="0"/>
                </a:tc>
                <a:tc>
                  <a:txBody>
                    <a:bodyPr/>
                    <a:lstStyle/>
                    <a:p>
                      <a:r>
                        <a:rPr lang="en-GB" sz="1900" kern="0" dirty="0">
                          <a:effectLst/>
                        </a:rPr>
                        <a:t> </a:t>
                      </a:r>
                      <a:endParaRPr lang="en-GB" sz="2300" kern="100" dirty="0">
                        <a:effectLst/>
                        <a:latin typeface="Aptos" panose="020B0004020202020204" pitchFamily="34" charset="0"/>
                        <a:ea typeface="Aptos" panose="020B0004020202020204" pitchFamily="34" charset="0"/>
                        <a:cs typeface="Times New Roman" panose="02020603050405020304" pitchFamily="18" charset="0"/>
                      </a:endParaRPr>
                    </a:p>
                  </a:txBody>
                  <a:tcPr marL="129083" marR="129083" marT="0" marB="0"/>
                </a:tc>
                <a:extLst>
                  <a:ext uri="{0D108BD9-81ED-4DB2-BD59-A6C34878D82A}">
                    <a16:rowId xmlns:a16="http://schemas.microsoft.com/office/drawing/2014/main" val="243233895"/>
                  </a:ext>
                </a:extLst>
              </a:tr>
              <a:tr h="355695">
                <a:tc>
                  <a:txBody>
                    <a:bodyPr/>
                    <a:lstStyle/>
                    <a:p>
                      <a:r>
                        <a:rPr lang="en-GB" sz="1900" kern="0">
                          <a:effectLst/>
                        </a:rPr>
                        <a:t>A need for change</a:t>
                      </a:r>
                      <a:endParaRPr lang="en-GB" sz="2300" kern="100">
                        <a:effectLst/>
                        <a:latin typeface="Aptos" panose="020B0004020202020204" pitchFamily="34" charset="0"/>
                        <a:ea typeface="Aptos" panose="020B0004020202020204" pitchFamily="34" charset="0"/>
                        <a:cs typeface="Times New Roman" panose="02020603050405020304" pitchFamily="18" charset="0"/>
                      </a:endParaRPr>
                    </a:p>
                  </a:txBody>
                  <a:tcPr marL="129083" marR="129083" marT="0" marB="0"/>
                </a:tc>
                <a:tc>
                  <a:txBody>
                    <a:bodyPr/>
                    <a:lstStyle/>
                    <a:p>
                      <a:r>
                        <a:rPr lang="en-GB" sz="1900" kern="0">
                          <a:effectLst/>
                        </a:rPr>
                        <a:t>Person centred training</a:t>
                      </a:r>
                      <a:endParaRPr lang="en-GB" sz="2300" kern="100">
                        <a:effectLst/>
                        <a:latin typeface="Aptos" panose="020B0004020202020204" pitchFamily="34" charset="0"/>
                        <a:ea typeface="Aptos" panose="020B0004020202020204" pitchFamily="34" charset="0"/>
                        <a:cs typeface="Times New Roman" panose="02020603050405020304" pitchFamily="18" charset="0"/>
                      </a:endParaRPr>
                    </a:p>
                  </a:txBody>
                  <a:tcPr marL="129083" marR="129083" marT="0" marB="0"/>
                </a:tc>
                <a:extLst>
                  <a:ext uri="{0D108BD9-81ED-4DB2-BD59-A6C34878D82A}">
                    <a16:rowId xmlns:a16="http://schemas.microsoft.com/office/drawing/2014/main" val="523742221"/>
                  </a:ext>
                </a:extLst>
              </a:tr>
              <a:tr h="355695">
                <a:tc>
                  <a:txBody>
                    <a:bodyPr/>
                    <a:lstStyle/>
                    <a:p>
                      <a:r>
                        <a:rPr lang="en-GB" sz="1900" kern="0">
                          <a:effectLst/>
                        </a:rPr>
                        <a:t> </a:t>
                      </a:r>
                      <a:endParaRPr lang="en-GB" sz="2300" kern="100">
                        <a:effectLst/>
                        <a:latin typeface="Aptos" panose="020B0004020202020204" pitchFamily="34" charset="0"/>
                        <a:ea typeface="Aptos" panose="020B0004020202020204" pitchFamily="34" charset="0"/>
                        <a:cs typeface="Times New Roman" panose="02020603050405020304" pitchFamily="18" charset="0"/>
                      </a:endParaRPr>
                    </a:p>
                  </a:txBody>
                  <a:tcPr marL="129083" marR="129083" marT="0" marB="0"/>
                </a:tc>
                <a:tc>
                  <a:txBody>
                    <a:bodyPr/>
                    <a:lstStyle/>
                    <a:p>
                      <a:r>
                        <a:rPr lang="en-GB" sz="1900" kern="0">
                          <a:effectLst/>
                        </a:rPr>
                        <a:t>Training approach</a:t>
                      </a:r>
                      <a:endParaRPr lang="en-GB" sz="2300" kern="100">
                        <a:effectLst/>
                        <a:latin typeface="Aptos" panose="020B0004020202020204" pitchFamily="34" charset="0"/>
                        <a:ea typeface="Aptos" panose="020B0004020202020204" pitchFamily="34" charset="0"/>
                        <a:cs typeface="Times New Roman" panose="02020603050405020304" pitchFamily="18" charset="0"/>
                      </a:endParaRPr>
                    </a:p>
                  </a:txBody>
                  <a:tcPr marL="129083" marR="129083" marT="0" marB="0"/>
                </a:tc>
                <a:extLst>
                  <a:ext uri="{0D108BD9-81ED-4DB2-BD59-A6C34878D82A}">
                    <a16:rowId xmlns:a16="http://schemas.microsoft.com/office/drawing/2014/main" val="3656391657"/>
                  </a:ext>
                </a:extLst>
              </a:tr>
              <a:tr h="355695">
                <a:tc>
                  <a:txBody>
                    <a:bodyPr/>
                    <a:lstStyle/>
                    <a:p>
                      <a:r>
                        <a:rPr lang="en-GB" sz="1900" kern="0">
                          <a:effectLst/>
                        </a:rPr>
                        <a:t> </a:t>
                      </a:r>
                      <a:endParaRPr lang="en-GB" sz="2300" kern="100">
                        <a:effectLst/>
                        <a:latin typeface="Aptos" panose="020B0004020202020204" pitchFamily="34" charset="0"/>
                        <a:ea typeface="Aptos" panose="020B0004020202020204" pitchFamily="34" charset="0"/>
                        <a:cs typeface="Times New Roman" panose="02020603050405020304" pitchFamily="18" charset="0"/>
                      </a:endParaRPr>
                    </a:p>
                  </a:txBody>
                  <a:tcPr marL="129083" marR="129083" marT="0" marB="0"/>
                </a:tc>
                <a:tc>
                  <a:txBody>
                    <a:bodyPr/>
                    <a:lstStyle/>
                    <a:p>
                      <a:r>
                        <a:rPr lang="en-GB" sz="1900" kern="0" dirty="0">
                          <a:effectLst/>
                        </a:rPr>
                        <a:t>Pay increase</a:t>
                      </a:r>
                      <a:endParaRPr lang="en-GB" sz="2300" kern="100" dirty="0">
                        <a:effectLst/>
                        <a:latin typeface="Aptos" panose="020B0004020202020204" pitchFamily="34" charset="0"/>
                        <a:ea typeface="Aptos" panose="020B0004020202020204" pitchFamily="34" charset="0"/>
                        <a:cs typeface="Times New Roman" panose="02020603050405020304" pitchFamily="18" charset="0"/>
                      </a:endParaRPr>
                    </a:p>
                  </a:txBody>
                  <a:tcPr marL="129083" marR="129083" marT="0" marB="0"/>
                </a:tc>
                <a:extLst>
                  <a:ext uri="{0D108BD9-81ED-4DB2-BD59-A6C34878D82A}">
                    <a16:rowId xmlns:a16="http://schemas.microsoft.com/office/drawing/2014/main" val="2212738148"/>
                  </a:ext>
                </a:extLst>
              </a:tr>
            </a:tbl>
          </a:graphicData>
        </a:graphic>
      </p:graphicFrame>
    </p:spTree>
    <p:extLst>
      <p:ext uri="{BB962C8B-B14F-4D97-AF65-F5344CB8AC3E}">
        <p14:creationId xmlns:p14="http://schemas.microsoft.com/office/powerpoint/2010/main" val="1444941225"/>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547C64C2-FC09-4323-A32D-5DCB300ADA1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gradFill flip="none" rotWithShape="1">
            <a:gsLst>
              <a:gs pos="100000">
                <a:schemeClr val="accent4"/>
              </a:gs>
              <a:gs pos="0">
                <a:schemeClr val="accent2"/>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2" name="Title 1">
            <a:extLst>
              <a:ext uri="{FF2B5EF4-FFF2-40B4-BE49-F238E27FC236}">
                <a16:creationId xmlns:a16="http://schemas.microsoft.com/office/drawing/2014/main" id="{A2EAA7E0-9573-AC63-1B4B-DF6DCF617183}"/>
              </a:ext>
            </a:extLst>
          </p:cNvPr>
          <p:cNvSpPr>
            <a:spLocks noGrp="1"/>
          </p:cNvSpPr>
          <p:nvPr>
            <p:ph type="title"/>
          </p:nvPr>
        </p:nvSpPr>
        <p:spPr>
          <a:xfrm>
            <a:off x="1256522" y="591829"/>
            <a:ext cx="9593148" cy="1094757"/>
          </a:xfrm>
        </p:spPr>
        <p:txBody>
          <a:bodyPr>
            <a:normAutofit/>
          </a:bodyPr>
          <a:lstStyle/>
          <a:p>
            <a:pPr algn="ctr"/>
            <a:r>
              <a:rPr lang="en-GB" sz="6100" dirty="0">
                <a:solidFill>
                  <a:schemeClr val="bg1"/>
                </a:solidFill>
              </a:rPr>
              <a:t>Facilitators of the role</a:t>
            </a:r>
          </a:p>
        </p:txBody>
      </p:sp>
      <p:cxnSp>
        <p:nvCxnSpPr>
          <p:cNvPr id="13" name="Straight Connector 12">
            <a:extLst>
              <a:ext uri="{FF2B5EF4-FFF2-40B4-BE49-F238E27FC236}">
                <a16:creationId xmlns:a16="http://schemas.microsoft.com/office/drawing/2014/main" id="{C8F51B3F-8331-4E4A-AE96-D47B1006EEA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15890" y="356812"/>
            <a:ext cx="0" cy="6492875"/>
          </a:xfrm>
          <a:prstGeom prst="line">
            <a:avLst/>
          </a:prstGeom>
          <a:ln w="25400" cap="sq">
            <a:solidFill>
              <a:schemeClr val="bg1"/>
            </a:solidFill>
            <a:bevel/>
          </a:ln>
        </p:spPr>
        <p:style>
          <a:lnRef idx="1">
            <a:schemeClr val="accent1"/>
          </a:lnRef>
          <a:fillRef idx="0">
            <a:schemeClr val="accent1"/>
          </a:fillRef>
          <a:effectRef idx="0">
            <a:schemeClr val="accent1"/>
          </a:effectRef>
          <a:fontRef idx="minor">
            <a:schemeClr val="tx1"/>
          </a:fontRef>
        </p:style>
      </p:cxnSp>
      <p:sp>
        <p:nvSpPr>
          <p:cNvPr id="15" name="Graphic 12">
            <a:extLst>
              <a:ext uri="{FF2B5EF4-FFF2-40B4-BE49-F238E27FC236}">
                <a16:creationId xmlns:a16="http://schemas.microsoft.com/office/drawing/2014/main" id="{58BDB0EE-D238-415B-9ED8-62AA6AB2AA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472518" y="591829"/>
            <a:ext cx="139039" cy="139039"/>
          </a:xfrm>
          <a:custGeom>
            <a:avLst/>
            <a:gdLst>
              <a:gd name="connsiteX0" fmla="*/ 129602 w 139039"/>
              <a:gd name="connsiteY0" fmla="*/ 60082 h 139039"/>
              <a:gd name="connsiteX1" fmla="*/ 78957 w 139039"/>
              <a:gd name="connsiteY1" fmla="*/ 60082 h 139039"/>
              <a:gd name="connsiteX2" fmla="*/ 78957 w 139039"/>
              <a:gd name="connsiteY2" fmla="*/ 9437 h 139039"/>
              <a:gd name="connsiteX3" fmla="*/ 69520 w 139039"/>
              <a:gd name="connsiteY3" fmla="*/ 0 h 139039"/>
              <a:gd name="connsiteX4" fmla="*/ 60082 w 139039"/>
              <a:gd name="connsiteY4" fmla="*/ 9437 h 139039"/>
              <a:gd name="connsiteX5" fmla="*/ 60082 w 139039"/>
              <a:gd name="connsiteY5" fmla="*/ 60082 h 139039"/>
              <a:gd name="connsiteX6" fmla="*/ 9437 w 139039"/>
              <a:gd name="connsiteY6" fmla="*/ 60082 h 139039"/>
              <a:gd name="connsiteX7" fmla="*/ 0 w 139039"/>
              <a:gd name="connsiteY7" fmla="*/ 69520 h 139039"/>
              <a:gd name="connsiteX8" fmla="*/ 9437 w 139039"/>
              <a:gd name="connsiteY8" fmla="*/ 78957 h 139039"/>
              <a:gd name="connsiteX9" fmla="*/ 60082 w 139039"/>
              <a:gd name="connsiteY9" fmla="*/ 78957 h 139039"/>
              <a:gd name="connsiteX10" fmla="*/ 60082 w 139039"/>
              <a:gd name="connsiteY10" fmla="*/ 129602 h 139039"/>
              <a:gd name="connsiteX11" fmla="*/ 69520 w 139039"/>
              <a:gd name="connsiteY11" fmla="*/ 139039 h 139039"/>
              <a:gd name="connsiteX12" fmla="*/ 78957 w 139039"/>
              <a:gd name="connsiteY12" fmla="*/ 129602 h 139039"/>
              <a:gd name="connsiteX13" fmla="*/ 78957 w 139039"/>
              <a:gd name="connsiteY13" fmla="*/ 78957 h 139039"/>
              <a:gd name="connsiteX14" fmla="*/ 129602 w 139039"/>
              <a:gd name="connsiteY14" fmla="*/ 78957 h 139039"/>
              <a:gd name="connsiteX15" fmla="*/ 139039 w 139039"/>
              <a:gd name="connsiteY15" fmla="*/ 69520 h 139039"/>
              <a:gd name="connsiteX16" fmla="*/ 129602 w 139039"/>
              <a:gd name="connsiteY16" fmla="*/ 60082 h 1390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39039" h="139039">
                <a:moveTo>
                  <a:pt x="129602" y="60082"/>
                </a:moveTo>
                <a:lnTo>
                  <a:pt x="78957" y="60082"/>
                </a:lnTo>
                <a:lnTo>
                  <a:pt x="78957" y="9437"/>
                </a:lnTo>
                <a:cubicBezTo>
                  <a:pt x="78957" y="4225"/>
                  <a:pt x="74731" y="0"/>
                  <a:pt x="69520" y="0"/>
                </a:cubicBezTo>
                <a:cubicBezTo>
                  <a:pt x="64308" y="0"/>
                  <a:pt x="60082" y="4225"/>
                  <a:pt x="60082" y="9437"/>
                </a:cubicBezTo>
                <a:lnTo>
                  <a:pt x="60082" y="60082"/>
                </a:lnTo>
                <a:lnTo>
                  <a:pt x="9437" y="60082"/>
                </a:lnTo>
                <a:cubicBezTo>
                  <a:pt x="4225" y="60082"/>
                  <a:pt x="0" y="64308"/>
                  <a:pt x="0" y="69520"/>
                </a:cubicBezTo>
                <a:cubicBezTo>
                  <a:pt x="0" y="74731"/>
                  <a:pt x="4225" y="78957"/>
                  <a:pt x="9437" y="78957"/>
                </a:cubicBezTo>
                <a:lnTo>
                  <a:pt x="60082" y="78957"/>
                </a:lnTo>
                <a:lnTo>
                  <a:pt x="60082" y="129602"/>
                </a:lnTo>
                <a:cubicBezTo>
                  <a:pt x="60082" y="134814"/>
                  <a:pt x="64308" y="139039"/>
                  <a:pt x="69520" y="139039"/>
                </a:cubicBezTo>
                <a:cubicBezTo>
                  <a:pt x="74731" y="139039"/>
                  <a:pt x="78957" y="134814"/>
                  <a:pt x="78957" y="129602"/>
                </a:cubicBezTo>
                <a:lnTo>
                  <a:pt x="78957" y="78957"/>
                </a:lnTo>
                <a:lnTo>
                  <a:pt x="129602" y="78957"/>
                </a:lnTo>
                <a:cubicBezTo>
                  <a:pt x="134814" y="78957"/>
                  <a:pt x="139039" y="74731"/>
                  <a:pt x="139039" y="69520"/>
                </a:cubicBezTo>
                <a:cubicBezTo>
                  <a:pt x="139039" y="64308"/>
                  <a:pt x="134814" y="60082"/>
                  <a:pt x="129602" y="60082"/>
                </a:cubicBezTo>
                <a:close/>
              </a:path>
            </a:pathLst>
          </a:custGeom>
          <a:solidFill>
            <a:schemeClr val="bg1"/>
          </a:solidFill>
          <a:ln w="603" cap="flat">
            <a:noFill/>
            <a:prstDash val="solid"/>
            <a:miter/>
          </a:ln>
        </p:spPr>
        <p:txBody>
          <a:bodyPr rtlCol="0" anchor="ctr"/>
          <a:lstStyle/>
          <a:p>
            <a:endParaRPr lang="en-US"/>
          </a:p>
        </p:txBody>
      </p:sp>
      <p:sp>
        <p:nvSpPr>
          <p:cNvPr id="17" name="Graphic 11">
            <a:extLst>
              <a:ext uri="{FF2B5EF4-FFF2-40B4-BE49-F238E27FC236}">
                <a16:creationId xmlns:a16="http://schemas.microsoft.com/office/drawing/2014/main" id="{C5B55FC3-961D-4325-82F1-DE92B0D04E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831298" y="821124"/>
            <a:ext cx="91138" cy="91138"/>
          </a:xfrm>
          <a:custGeom>
            <a:avLst/>
            <a:gdLst>
              <a:gd name="connsiteX0" fmla="*/ 91138 w 91138"/>
              <a:gd name="connsiteY0" fmla="*/ 45569 h 91138"/>
              <a:gd name="connsiteX1" fmla="*/ 45569 w 91138"/>
              <a:gd name="connsiteY1" fmla="*/ 91138 h 91138"/>
              <a:gd name="connsiteX2" fmla="*/ 0 w 91138"/>
              <a:gd name="connsiteY2" fmla="*/ 45569 h 91138"/>
              <a:gd name="connsiteX3" fmla="*/ 45569 w 91138"/>
              <a:gd name="connsiteY3" fmla="*/ 0 h 91138"/>
              <a:gd name="connsiteX4" fmla="*/ 91138 w 91138"/>
              <a:gd name="connsiteY4" fmla="*/ 45569 h 911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138" h="91138">
                <a:moveTo>
                  <a:pt x="91138" y="45569"/>
                </a:moveTo>
                <a:cubicBezTo>
                  <a:pt x="91138" y="70736"/>
                  <a:pt x="70736" y="91138"/>
                  <a:pt x="45569" y="91138"/>
                </a:cubicBezTo>
                <a:cubicBezTo>
                  <a:pt x="20402" y="91138"/>
                  <a:pt x="0" y="70736"/>
                  <a:pt x="0" y="45569"/>
                </a:cubicBezTo>
                <a:cubicBezTo>
                  <a:pt x="0" y="20402"/>
                  <a:pt x="20402" y="0"/>
                  <a:pt x="45569" y="0"/>
                </a:cubicBezTo>
                <a:cubicBezTo>
                  <a:pt x="70736" y="0"/>
                  <a:pt x="91138" y="20402"/>
                  <a:pt x="91138" y="45569"/>
                </a:cubicBezTo>
                <a:close/>
              </a:path>
            </a:pathLst>
          </a:custGeom>
          <a:solidFill>
            <a:schemeClr val="bg1"/>
          </a:solidFill>
          <a:ln w="422" cap="flat">
            <a:noFill/>
            <a:prstDash val="solid"/>
            <a:miter/>
          </a:ln>
        </p:spPr>
        <p:txBody>
          <a:bodyPr rtlCol="0" anchor="ctr"/>
          <a:lstStyle/>
          <a:p>
            <a:endParaRPr lang="en-US"/>
          </a:p>
        </p:txBody>
      </p:sp>
      <p:sp>
        <p:nvSpPr>
          <p:cNvPr id="19" name="Graphic 13">
            <a:extLst>
              <a:ext uri="{FF2B5EF4-FFF2-40B4-BE49-F238E27FC236}">
                <a16:creationId xmlns:a16="http://schemas.microsoft.com/office/drawing/2014/main" id="{4C8AB332-D09E-4F28-943C-DABDD4716A3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456978" y="1336268"/>
            <a:ext cx="127714" cy="127714"/>
          </a:xfrm>
          <a:custGeom>
            <a:avLst/>
            <a:gdLst>
              <a:gd name="connsiteX0" fmla="*/ 63857 w 127714"/>
              <a:gd name="connsiteY0" fmla="*/ 18874 h 127714"/>
              <a:gd name="connsiteX1" fmla="*/ 108840 w 127714"/>
              <a:gd name="connsiteY1" fmla="*/ 63857 h 127714"/>
              <a:gd name="connsiteX2" fmla="*/ 63857 w 127714"/>
              <a:gd name="connsiteY2" fmla="*/ 108840 h 127714"/>
              <a:gd name="connsiteX3" fmla="*/ 18874 w 127714"/>
              <a:gd name="connsiteY3" fmla="*/ 63857 h 127714"/>
              <a:gd name="connsiteX4" fmla="*/ 63857 w 127714"/>
              <a:gd name="connsiteY4" fmla="*/ 18874 h 127714"/>
              <a:gd name="connsiteX5" fmla="*/ 63857 w 127714"/>
              <a:gd name="connsiteY5" fmla="*/ 0 h 127714"/>
              <a:gd name="connsiteX6" fmla="*/ 0 w 127714"/>
              <a:gd name="connsiteY6" fmla="*/ 63857 h 127714"/>
              <a:gd name="connsiteX7" fmla="*/ 63857 w 127714"/>
              <a:gd name="connsiteY7" fmla="*/ 127714 h 127714"/>
              <a:gd name="connsiteX8" fmla="*/ 127714 w 127714"/>
              <a:gd name="connsiteY8" fmla="*/ 63857 h 127714"/>
              <a:gd name="connsiteX9" fmla="*/ 63857 w 127714"/>
              <a:gd name="connsiteY9" fmla="*/ 0 h 127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7714" h="127714">
                <a:moveTo>
                  <a:pt x="63857" y="18874"/>
                </a:moveTo>
                <a:cubicBezTo>
                  <a:pt x="88700" y="18874"/>
                  <a:pt x="108840" y="39014"/>
                  <a:pt x="108840" y="63857"/>
                </a:cubicBezTo>
                <a:cubicBezTo>
                  <a:pt x="108840" y="88700"/>
                  <a:pt x="88700" y="108840"/>
                  <a:pt x="63857" y="108840"/>
                </a:cubicBezTo>
                <a:cubicBezTo>
                  <a:pt x="39014" y="108840"/>
                  <a:pt x="18874" y="88700"/>
                  <a:pt x="18874" y="63857"/>
                </a:cubicBezTo>
                <a:cubicBezTo>
                  <a:pt x="18898" y="39024"/>
                  <a:pt x="39024" y="18898"/>
                  <a:pt x="63857" y="18874"/>
                </a:cubicBezTo>
                <a:moveTo>
                  <a:pt x="63857" y="0"/>
                </a:moveTo>
                <a:cubicBezTo>
                  <a:pt x="28590" y="0"/>
                  <a:pt x="0" y="28590"/>
                  <a:pt x="0" y="63857"/>
                </a:cubicBezTo>
                <a:cubicBezTo>
                  <a:pt x="0" y="99124"/>
                  <a:pt x="28590" y="127714"/>
                  <a:pt x="63857" y="127714"/>
                </a:cubicBezTo>
                <a:cubicBezTo>
                  <a:pt x="99124" y="127714"/>
                  <a:pt x="127714" y="99124"/>
                  <a:pt x="127714" y="63857"/>
                </a:cubicBezTo>
                <a:cubicBezTo>
                  <a:pt x="127714" y="28590"/>
                  <a:pt x="99124" y="0"/>
                  <a:pt x="63857" y="0"/>
                </a:cubicBezTo>
                <a:close/>
              </a:path>
            </a:pathLst>
          </a:custGeom>
          <a:solidFill>
            <a:schemeClr val="bg1"/>
          </a:solidFill>
          <a:ln w="610" cap="flat">
            <a:noFill/>
            <a:prstDash val="solid"/>
            <a:miter/>
          </a:ln>
        </p:spPr>
        <p:txBody>
          <a:bodyPr rtlCol="0" anchor="ctr"/>
          <a:lstStyle/>
          <a:p>
            <a:endParaRPr lang="en-US"/>
          </a:p>
        </p:txBody>
      </p:sp>
      <p:sp>
        <p:nvSpPr>
          <p:cNvPr id="4" name="TextBox 3">
            <a:extLst>
              <a:ext uri="{FF2B5EF4-FFF2-40B4-BE49-F238E27FC236}">
                <a16:creationId xmlns:a16="http://schemas.microsoft.com/office/drawing/2014/main" id="{753DD26D-8F92-F822-F91E-1A72291F13C1}"/>
              </a:ext>
            </a:extLst>
          </p:cNvPr>
          <p:cNvSpPr txBox="1"/>
          <p:nvPr/>
        </p:nvSpPr>
        <p:spPr>
          <a:xfrm>
            <a:off x="6449787" y="1825625"/>
            <a:ext cx="4729842" cy="3431709"/>
          </a:xfrm>
          <a:prstGeom prst="rect">
            <a:avLst/>
          </a:prstGeom>
          <a:noFill/>
        </p:spPr>
        <p:txBody>
          <a:bodyPr wrap="square" rtlCol="0">
            <a:spAutoFit/>
          </a:bodyPr>
          <a:lstStyle/>
          <a:p>
            <a:pPr>
              <a:spcAft>
                <a:spcPts val="600"/>
              </a:spcAft>
            </a:pPr>
            <a:endParaRPr lang="en-GB" sz="3200"/>
          </a:p>
          <a:p>
            <a:pPr>
              <a:spcAft>
                <a:spcPts val="600"/>
              </a:spcAft>
            </a:pPr>
            <a:endParaRPr lang="en-GB" sz="3200" u="sng"/>
          </a:p>
          <a:p>
            <a:pPr>
              <a:spcAft>
                <a:spcPts val="600"/>
              </a:spcAft>
            </a:pPr>
            <a:endParaRPr lang="en-GB" sz="3200" u="sng"/>
          </a:p>
          <a:p>
            <a:pPr>
              <a:spcAft>
                <a:spcPts val="600"/>
              </a:spcAft>
            </a:pPr>
            <a:endParaRPr lang="en-GB" sz="3200" u="sng"/>
          </a:p>
          <a:p>
            <a:pPr>
              <a:spcAft>
                <a:spcPts val="600"/>
              </a:spcAft>
            </a:pPr>
            <a:endParaRPr lang="en-GB" sz="3200" u="sng"/>
          </a:p>
          <a:p>
            <a:pPr>
              <a:spcAft>
                <a:spcPts val="600"/>
              </a:spcAft>
            </a:pPr>
            <a:endParaRPr lang="en-GB" sz="3200" u="sng"/>
          </a:p>
        </p:txBody>
      </p:sp>
      <p:graphicFrame>
        <p:nvGraphicFramePr>
          <p:cNvPr id="6" name="Content Placeholder 2">
            <a:extLst>
              <a:ext uri="{FF2B5EF4-FFF2-40B4-BE49-F238E27FC236}">
                <a16:creationId xmlns:a16="http://schemas.microsoft.com/office/drawing/2014/main" id="{137A888E-092D-58B7-ECD8-A789A6F8D7D1}"/>
              </a:ext>
            </a:extLst>
          </p:cNvPr>
          <p:cNvGraphicFramePr>
            <a:graphicFrameLocks noGrp="1"/>
          </p:cNvGraphicFramePr>
          <p:nvPr>
            <p:ph idx="1"/>
            <p:extLst>
              <p:ext uri="{D42A27DB-BD31-4B8C-83A1-F6EECF244321}">
                <p14:modId xmlns:p14="http://schemas.microsoft.com/office/powerpoint/2010/main" val="3852400249"/>
              </p:ext>
            </p:extLst>
          </p:nvPr>
        </p:nvGraphicFramePr>
        <p:xfrm>
          <a:off x="5492710" y="2278415"/>
          <a:ext cx="5861090" cy="389654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5" name="TextBox 4">
            <a:extLst>
              <a:ext uri="{FF2B5EF4-FFF2-40B4-BE49-F238E27FC236}">
                <a16:creationId xmlns:a16="http://schemas.microsoft.com/office/drawing/2014/main" id="{E1C681E2-E8B9-8F0C-B5E5-4D8555C9A31B}"/>
              </a:ext>
            </a:extLst>
          </p:cNvPr>
          <p:cNvSpPr txBox="1"/>
          <p:nvPr/>
        </p:nvSpPr>
        <p:spPr>
          <a:xfrm>
            <a:off x="1256522" y="2726086"/>
            <a:ext cx="3691035" cy="1754326"/>
          </a:xfrm>
          <a:prstGeom prst="rect">
            <a:avLst/>
          </a:prstGeom>
          <a:noFill/>
        </p:spPr>
        <p:txBody>
          <a:bodyPr wrap="square" rtlCol="0">
            <a:spAutoFit/>
          </a:bodyPr>
          <a:lstStyle/>
          <a:p>
            <a:pPr algn="ctr"/>
            <a:r>
              <a:rPr lang="en-GB" sz="5400" b="1" dirty="0">
                <a:solidFill>
                  <a:schemeClr val="bg1"/>
                </a:solidFill>
              </a:rPr>
              <a:t>Feeling supported</a:t>
            </a:r>
          </a:p>
        </p:txBody>
      </p:sp>
    </p:spTree>
    <p:extLst>
      <p:ext uri="{BB962C8B-B14F-4D97-AF65-F5344CB8AC3E}">
        <p14:creationId xmlns:p14="http://schemas.microsoft.com/office/powerpoint/2010/main" val="4292632761"/>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681D825F-8A7D-9295-A7F7-6D9A4EBF3617}"/>
            </a:ext>
          </a:extLst>
        </p:cNvPr>
        <p:cNvGrpSpPr/>
        <p:nvPr/>
      </p:nvGrpSpPr>
      <p:grpSpPr>
        <a:xfrm>
          <a:off x="0" y="0"/>
          <a:ext cx="0" cy="0"/>
          <a:chOff x="0" y="0"/>
          <a:chExt cx="0" cy="0"/>
        </a:xfrm>
      </p:grpSpPr>
      <p:sp>
        <p:nvSpPr>
          <p:cNvPr id="11" name="Rectangle 10">
            <a:extLst>
              <a:ext uri="{FF2B5EF4-FFF2-40B4-BE49-F238E27FC236}">
                <a16:creationId xmlns:a16="http://schemas.microsoft.com/office/drawing/2014/main" id="{B4388F8E-09D1-3D85-9777-9F126A0243A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gradFill flip="none" rotWithShape="1">
            <a:gsLst>
              <a:gs pos="100000">
                <a:schemeClr val="accent4"/>
              </a:gs>
              <a:gs pos="0">
                <a:schemeClr val="accent2"/>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2" name="Title 1">
            <a:extLst>
              <a:ext uri="{FF2B5EF4-FFF2-40B4-BE49-F238E27FC236}">
                <a16:creationId xmlns:a16="http://schemas.microsoft.com/office/drawing/2014/main" id="{83B22EA0-18C9-0BAE-2062-B6D23F743D10}"/>
              </a:ext>
            </a:extLst>
          </p:cNvPr>
          <p:cNvSpPr>
            <a:spLocks noGrp="1"/>
          </p:cNvSpPr>
          <p:nvPr>
            <p:ph type="title"/>
          </p:nvPr>
        </p:nvSpPr>
        <p:spPr>
          <a:xfrm>
            <a:off x="1256522" y="591829"/>
            <a:ext cx="9593148" cy="1094757"/>
          </a:xfrm>
        </p:spPr>
        <p:txBody>
          <a:bodyPr>
            <a:normAutofit/>
          </a:bodyPr>
          <a:lstStyle/>
          <a:p>
            <a:pPr algn="ctr"/>
            <a:r>
              <a:rPr lang="en-GB" sz="6100" dirty="0">
                <a:solidFill>
                  <a:schemeClr val="bg1"/>
                </a:solidFill>
              </a:rPr>
              <a:t>Facilitators of the role</a:t>
            </a:r>
          </a:p>
        </p:txBody>
      </p:sp>
      <p:cxnSp>
        <p:nvCxnSpPr>
          <p:cNvPr id="13" name="Straight Connector 12">
            <a:extLst>
              <a:ext uri="{FF2B5EF4-FFF2-40B4-BE49-F238E27FC236}">
                <a16:creationId xmlns:a16="http://schemas.microsoft.com/office/drawing/2014/main" id="{6949A26F-7A20-2C96-E376-A4A96A4F858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15890" y="356812"/>
            <a:ext cx="0" cy="6492875"/>
          </a:xfrm>
          <a:prstGeom prst="line">
            <a:avLst/>
          </a:prstGeom>
          <a:ln w="25400" cap="sq">
            <a:solidFill>
              <a:schemeClr val="bg1"/>
            </a:solidFill>
            <a:bevel/>
          </a:ln>
        </p:spPr>
        <p:style>
          <a:lnRef idx="1">
            <a:schemeClr val="accent1"/>
          </a:lnRef>
          <a:fillRef idx="0">
            <a:schemeClr val="accent1"/>
          </a:fillRef>
          <a:effectRef idx="0">
            <a:schemeClr val="accent1"/>
          </a:effectRef>
          <a:fontRef idx="minor">
            <a:schemeClr val="tx1"/>
          </a:fontRef>
        </p:style>
      </p:cxnSp>
      <p:sp>
        <p:nvSpPr>
          <p:cNvPr id="15" name="Graphic 12">
            <a:extLst>
              <a:ext uri="{FF2B5EF4-FFF2-40B4-BE49-F238E27FC236}">
                <a16:creationId xmlns:a16="http://schemas.microsoft.com/office/drawing/2014/main" id="{36C15D34-9423-318E-1EFF-F9048F480A9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472518" y="591829"/>
            <a:ext cx="139039" cy="139039"/>
          </a:xfrm>
          <a:custGeom>
            <a:avLst/>
            <a:gdLst>
              <a:gd name="connsiteX0" fmla="*/ 129602 w 139039"/>
              <a:gd name="connsiteY0" fmla="*/ 60082 h 139039"/>
              <a:gd name="connsiteX1" fmla="*/ 78957 w 139039"/>
              <a:gd name="connsiteY1" fmla="*/ 60082 h 139039"/>
              <a:gd name="connsiteX2" fmla="*/ 78957 w 139039"/>
              <a:gd name="connsiteY2" fmla="*/ 9437 h 139039"/>
              <a:gd name="connsiteX3" fmla="*/ 69520 w 139039"/>
              <a:gd name="connsiteY3" fmla="*/ 0 h 139039"/>
              <a:gd name="connsiteX4" fmla="*/ 60082 w 139039"/>
              <a:gd name="connsiteY4" fmla="*/ 9437 h 139039"/>
              <a:gd name="connsiteX5" fmla="*/ 60082 w 139039"/>
              <a:gd name="connsiteY5" fmla="*/ 60082 h 139039"/>
              <a:gd name="connsiteX6" fmla="*/ 9437 w 139039"/>
              <a:gd name="connsiteY6" fmla="*/ 60082 h 139039"/>
              <a:gd name="connsiteX7" fmla="*/ 0 w 139039"/>
              <a:gd name="connsiteY7" fmla="*/ 69520 h 139039"/>
              <a:gd name="connsiteX8" fmla="*/ 9437 w 139039"/>
              <a:gd name="connsiteY8" fmla="*/ 78957 h 139039"/>
              <a:gd name="connsiteX9" fmla="*/ 60082 w 139039"/>
              <a:gd name="connsiteY9" fmla="*/ 78957 h 139039"/>
              <a:gd name="connsiteX10" fmla="*/ 60082 w 139039"/>
              <a:gd name="connsiteY10" fmla="*/ 129602 h 139039"/>
              <a:gd name="connsiteX11" fmla="*/ 69520 w 139039"/>
              <a:gd name="connsiteY11" fmla="*/ 139039 h 139039"/>
              <a:gd name="connsiteX12" fmla="*/ 78957 w 139039"/>
              <a:gd name="connsiteY12" fmla="*/ 129602 h 139039"/>
              <a:gd name="connsiteX13" fmla="*/ 78957 w 139039"/>
              <a:gd name="connsiteY13" fmla="*/ 78957 h 139039"/>
              <a:gd name="connsiteX14" fmla="*/ 129602 w 139039"/>
              <a:gd name="connsiteY14" fmla="*/ 78957 h 139039"/>
              <a:gd name="connsiteX15" fmla="*/ 139039 w 139039"/>
              <a:gd name="connsiteY15" fmla="*/ 69520 h 139039"/>
              <a:gd name="connsiteX16" fmla="*/ 129602 w 139039"/>
              <a:gd name="connsiteY16" fmla="*/ 60082 h 1390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39039" h="139039">
                <a:moveTo>
                  <a:pt x="129602" y="60082"/>
                </a:moveTo>
                <a:lnTo>
                  <a:pt x="78957" y="60082"/>
                </a:lnTo>
                <a:lnTo>
                  <a:pt x="78957" y="9437"/>
                </a:lnTo>
                <a:cubicBezTo>
                  <a:pt x="78957" y="4225"/>
                  <a:pt x="74731" y="0"/>
                  <a:pt x="69520" y="0"/>
                </a:cubicBezTo>
                <a:cubicBezTo>
                  <a:pt x="64308" y="0"/>
                  <a:pt x="60082" y="4225"/>
                  <a:pt x="60082" y="9437"/>
                </a:cubicBezTo>
                <a:lnTo>
                  <a:pt x="60082" y="60082"/>
                </a:lnTo>
                <a:lnTo>
                  <a:pt x="9437" y="60082"/>
                </a:lnTo>
                <a:cubicBezTo>
                  <a:pt x="4225" y="60082"/>
                  <a:pt x="0" y="64308"/>
                  <a:pt x="0" y="69520"/>
                </a:cubicBezTo>
                <a:cubicBezTo>
                  <a:pt x="0" y="74731"/>
                  <a:pt x="4225" y="78957"/>
                  <a:pt x="9437" y="78957"/>
                </a:cubicBezTo>
                <a:lnTo>
                  <a:pt x="60082" y="78957"/>
                </a:lnTo>
                <a:lnTo>
                  <a:pt x="60082" y="129602"/>
                </a:lnTo>
                <a:cubicBezTo>
                  <a:pt x="60082" y="134814"/>
                  <a:pt x="64308" y="139039"/>
                  <a:pt x="69520" y="139039"/>
                </a:cubicBezTo>
                <a:cubicBezTo>
                  <a:pt x="74731" y="139039"/>
                  <a:pt x="78957" y="134814"/>
                  <a:pt x="78957" y="129602"/>
                </a:cubicBezTo>
                <a:lnTo>
                  <a:pt x="78957" y="78957"/>
                </a:lnTo>
                <a:lnTo>
                  <a:pt x="129602" y="78957"/>
                </a:lnTo>
                <a:cubicBezTo>
                  <a:pt x="134814" y="78957"/>
                  <a:pt x="139039" y="74731"/>
                  <a:pt x="139039" y="69520"/>
                </a:cubicBezTo>
                <a:cubicBezTo>
                  <a:pt x="139039" y="64308"/>
                  <a:pt x="134814" y="60082"/>
                  <a:pt x="129602" y="60082"/>
                </a:cubicBezTo>
                <a:close/>
              </a:path>
            </a:pathLst>
          </a:custGeom>
          <a:solidFill>
            <a:schemeClr val="bg1"/>
          </a:solidFill>
          <a:ln w="603" cap="flat">
            <a:noFill/>
            <a:prstDash val="solid"/>
            <a:miter/>
          </a:ln>
        </p:spPr>
        <p:txBody>
          <a:bodyPr rtlCol="0" anchor="ctr"/>
          <a:lstStyle/>
          <a:p>
            <a:endParaRPr lang="en-US"/>
          </a:p>
        </p:txBody>
      </p:sp>
      <p:sp>
        <p:nvSpPr>
          <p:cNvPr id="17" name="Graphic 11">
            <a:extLst>
              <a:ext uri="{FF2B5EF4-FFF2-40B4-BE49-F238E27FC236}">
                <a16:creationId xmlns:a16="http://schemas.microsoft.com/office/drawing/2014/main" id="{BAB160B9-4CDC-DE67-F7CA-3789C0959A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831298" y="821124"/>
            <a:ext cx="91138" cy="91138"/>
          </a:xfrm>
          <a:custGeom>
            <a:avLst/>
            <a:gdLst>
              <a:gd name="connsiteX0" fmla="*/ 91138 w 91138"/>
              <a:gd name="connsiteY0" fmla="*/ 45569 h 91138"/>
              <a:gd name="connsiteX1" fmla="*/ 45569 w 91138"/>
              <a:gd name="connsiteY1" fmla="*/ 91138 h 91138"/>
              <a:gd name="connsiteX2" fmla="*/ 0 w 91138"/>
              <a:gd name="connsiteY2" fmla="*/ 45569 h 91138"/>
              <a:gd name="connsiteX3" fmla="*/ 45569 w 91138"/>
              <a:gd name="connsiteY3" fmla="*/ 0 h 91138"/>
              <a:gd name="connsiteX4" fmla="*/ 91138 w 91138"/>
              <a:gd name="connsiteY4" fmla="*/ 45569 h 911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138" h="91138">
                <a:moveTo>
                  <a:pt x="91138" y="45569"/>
                </a:moveTo>
                <a:cubicBezTo>
                  <a:pt x="91138" y="70736"/>
                  <a:pt x="70736" y="91138"/>
                  <a:pt x="45569" y="91138"/>
                </a:cubicBezTo>
                <a:cubicBezTo>
                  <a:pt x="20402" y="91138"/>
                  <a:pt x="0" y="70736"/>
                  <a:pt x="0" y="45569"/>
                </a:cubicBezTo>
                <a:cubicBezTo>
                  <a:pt x="0" y="20402"/>
                  <a:pt x="20402" y="0"/>
                  <a:pt x="45569" y="0"/>
                </a:cubicBezTo>
                <a:cubicBezTo>
                  <a:pt x="70736" y="0"/>
                  <a:pt x="91138" y="20402"/>
                  <a:pt x="91138" y="45569"/>
                </a:cubicBezTo>
                <a:close/>
              </a:path>
            </a:pathLst>
          </a:custGeom>
          <a:solidFill>
            <a:schemeClr val="bg1"/>
          </a:solidFill>
          <a:ln w="422" cap="flat">
            <a:noFill/>
            <a:prstDash val="solid"/>
            <a:miter/>
          </a:ln>
        </p:spPr>
        <p:txBody>
          <a:bodyPr rtlCol="0" anchor="ctr"/>
          <a:lstStyle/>
          <a:p>
            <a:endParaRPr lang="en-US"/>
          </a:p>
        </p:txBody>
      </p:sp>
      <p:sp>
        <p:nvSpPr>
          <p:cNvPr id="19" name="Graphic 13">
            <a:extLst>
              <a:ext uri="{FF2B5EF4-FFF2-40B4-BE49-F238E27FC236}">
                <a16:creationId xmlns:a16="http://schemas.microsoft.com/office/drawing/2014/main" id="{8AAB9D0B-A3AC-2A0E-F2FB-635F7760C8F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456978" y="1336268"/>
            <a:ext cx="127714" cy="127714"/>
          </a:xfrm>
          <a:custGeom>
            <a:avLst/>
            <a:gdLst>
              <a:gd name="connsiteX0" fmla="*/ 63857 w 127714"/>
              <a:gd name="connsiteY0" fmla="*/ 18874 h 127714"/>
              <a:gd name="connsiteX1" fmla="*/ 108840 w 127714"/>
              <a:gd name="connsiteY1" fmla="*/ 63857 h 127714"/>
              <a:gd name="connsiteX2" fmla="*/ 63857 w 127714"/>
              <a:gd name="connsiteY2" fmla="*/ 108840 h 127714"/>
              <a:gd name="connsiteX3" fmla="*/ 18874 w 127714"/>
              <a:gd name="connsiteY3" fmla="*/ 63857 h 127714"/>
              <a:gd name="connsiteX4" fmla="*/ 63857 w 127714"/>
              <a:gd name="connsiteY4" fmla="*/ 18874 h 127714"/>
              <a:gd name="connsiteX5" fmla="*/ 63857 w 127714"/>
              <a:gd name="connsiteY5" fmla="*/ 0 h 127714"/>
              <a:gd name="connsiteX6" fmla="*/ 0 w 127714"/>
              <a:gd name="connsiteY6" fmla="*/ 63857 h 127714"/>
              <a:gd name="connsiteX7" fmla="*/ 63857 w 127714"/>
              <a:gd name="connsiteY7" fmla="*/ 127714 h 127714"/>
              <a:gd name="connsiteX8" fmla="*/ 127714 w 127714"/>
              <a:gd name="connsiteY8" fmla="*/ 63857 h 127714"/>
              <a:gd name="connsiteX9" fmla="*/ 63857 w 127714"/>
              <a:gd name="connsiteY9" fmla="*/ 0 h 127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7714" h="127714">
                <a:moveTo>
                  <a:pt x="63857" y="18874"/>
                </a:moveTo>
                <a:cubicBezTo>
                  <a:pt x="88700" y="18874"/>
                  <a:pt x="108840" y="39014"/>
                  <a:pt x="108840" y="63857"/>
                </a:cubicBezTo>
                <a:cubicBezTo>
                  <a:pt x="108840" y="88700"/>
                  <a:pt x="88700" y="108840"/>
                  <a:pt x="63857" y="108840"/>
                </a:cubicBezTo>
                <a:cubicBezTo>
                  <a:pt x="39014" y="108840"/>
                  <a:pt x="18874" y="88700"/>
                  <a:pt x="18874" y="63857"/>
                </a:cubicBezTo>
                <a:cubicBezTo>
                  <a:pt x="18898" y="39024"/>
                  <a:pt x="39024" y="18898"/>
                  <a:pt x="63857" y="18874"/>
                </a:cubicBezTo>
                <a:moveTo>
                  <a:pt x="63857" y="0"/>
                </a:moveTo>
                <a:cubicBezTo>
                  <a:pt x="28590" y="0"/>
                  <a:pt x="0" y="28590"/>
                  <a:pt x="0" y="63857"/>
                </a:cubicBezTo>
                <a:cubicBezTo>
                  <a:pt x="0" y="99124"/>
                  <a:pt x="28590" y="127714"/>
                  <a:pt x="63857" y="127714"/>
                </a:cubicBezTo>
                <a:cubicBezTo>
                  <a:pt x="99124" y="127714"/>
                  <a:pt x="127714" y="99124"/>
                  <a:pt x="127714" y="63857"/>
                </a:cubicBezTo>
                <a:cubicBezTo>
                  <a:pt x="127714" y="28590"/>
                  <a:pt x="99124" y="0"/>
                  <a:pt x="63857" y="0"/>
                </a:cubicBezTo>
                <a:close/>
              </a:path>
            </a:pathLst>
          </a:custGeom>
          <a:solidFill>
            <a:schemeClr val="bg1"/>
          </a:solidFill>
          <a:ln w="610" cap="flat">
            <a:noFill/>
            <a:prstDash val="solid"/>
            <a:miter/>
          </a:ln>
        </p:spPr>
        <p:txBody>
          <a:bodyPr rtlCol="0" anchor="ctr"/>
          <a:lstStyle/>
          <a:p>
            <a:endParaRPr lang="en-US"/>
          </a:p>
        </p:txBody>
      </p:sp>
      <p:sp>
        <p:nvSpPr>
          <p:cNvPr id="4" name="TextBox 3">
            <a:extLst>
              <a:ext uri="{FF2B5EF4-FFF2-40B4-BE49-F238E27FC236}">
                <a16:creationId xmlns:a16="http://schemas.microsoft.com/office/drawing/2014/main" id="{635D2932-01E1-0ECC-22B1-71FCE1AC7E48}"/>
              </a:ext>
            </a:extLst>
          </p:cNvPr>
          <p:cNvSpPr txBox="1"/>
          <p:nvPr/>
        </p:nvSpPr>
        <p:spPr>
          <a:xfrm>
            <a:off x="6449787" y="1825625"/>
            <a:ext cx="4729842" cy="3431709"/>
          </a:xfrm>
          <a:prstGeom prst="rect">
            <a:avLst/>
          </a:prstGeom>
          <a:noFill/>
        </p:spPr>
        <p:txBody>
          <a:bodyPr wrap="square" rtlCol="0">
            <a:spAutoFit/>
          </a:bodyPr>
          <a:lstStyle/>
          <a:p>
            <a:pPr>
              <a:spcAft>
                <a:spcPts val="600"/>
              </a:spcAft>
            </a:pPr>
            <a:endParaRPr lang="en-GB" sz="3200"/>
          </a:p>
          <a:p>
            <a:pPr>
              <a:spcAft>
                <a:spcPts val="600"/>
              </a:spcAft>
            </a:pPr>
            <a:endParaRPr lang="en-GB" sz="3200" u="sng"/>
          </a:p>
          <a:p>
            <a:pPr>
              <a:spcAft>
                <a:spcPts val="600"/>
              </a:spcAft>
            </a:pPr>
            <a:endParaRPr lang="en-GB" sz="3200" u="sng"/>
          </a:p>
          <a:p>
            <a:pPr>
              <a:spcAft>
                <a:spcPts val="600"/>
              </a:spcAft>
            </a:pPr>
            <a:endParaRPr lang="en-GB" sz="3200" u="sng"/>
          </a:p>
          <a:p>
            <a:pPr>
              <a:spcAft>
                <a:spcPts val="600"/>
              </a:spcAft>
            </a:pPr>
            <a:endParaRPr lang="en-GB" sz="3200" u="sng"/>
          </a:p>
          <a:p>
            <a:pPr>
              <a:spcAft>
                <a:spcPts val="600"/>
              </a:spcAft>
            </a:pPr>
            <a:endParaRPr lang="en-GB" sz="3200" u="sng"/>
          </a:p>
        </p:txBody>
      </p:sp>
      <p:graphicFrame>
        <p:nvGraphicFramePr>
          <p:cNvPr id="6" name="Content Placeholder 2">
            <a:extLst>
              <a:ext uri="{FF2B5EF4-FFF2-40B4-BE49-F238E27FC236}">
                <a16:creationId xmlns:a16="http://schemas.microsoft.com/office/drawing/2014/main" id="{22883DD6-13B2-624F-C3E6-F9BD647D8EEF}"/>
              </a:ext>
            </a:extLst>
          </p:cNvPr>
          <p:cNvGraphicFramePr>
            <a:graphicFrameLocks noGrp="1"/>
          </p:cNvGraphicFramePr>
          <p:nvPr>
            <p:ph idx="1"/>
            <p:extLst>
              <p:ext uri="{D42A27DB-BD31-4B8C-83A1-F6EECF244321}">
                <p14:modId xmlns:p14="http://schemas.microsoft.com/office/powerpoint/2010/main" val="3108923667"/>
              </p:ext>
            </p:extLst>
          </p:nvPr>
        </p:nvGraphicFramePr>
        <p:xfrm>
          <a:off x="5492710" y="2278415"/>
          <a:ext cx="5861090" cy="389654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5" name="TextBox 4">
            <a:extLst>
              <a:ext uri="{FF2B5EF4-FFF2-40B4-BE49-F238E27FC236}">
                <a16:creationId xmlns:a16="http://schemas.microsoft.com/office/drawing/2014/main" id="{0F3FFE70-0C1F-EE1D-0874-250019E2407D}"/>
              </a:ext>
            </a:extLst>
          </p:cNvPr>
          <p:cNvSpPr txBox="1"/>
          <p:nvPr/>
        </p:nvSpPr>
        <p:spPr>
          <a:xfrm>
            <a:off x="1256522" y="2726086"/>
            <a:ext cx="3691035" cy="1754326"/>
          </a:xfrm>
          <a:prstGeom prst="rect">
            <a:avLst/>
          </a:prstGeom>
          <a:noFill/>
        </p:spPr>
        <p:txBody>
          <a:bodyPr wrap="square" rtlCol="0">
            <a:spAutoFit/>
          </a:bodyPr>
          <a:lstStyle/>
          <a:p>
            <a:pPr algn="ctr"/>
            <a:r>
              <a:rPr lang="en-GB" sz="5400" b="1" dirty="0">
                <a:solidFill>
                  <a:schemeClr val="bg1"/>
                </a:solidFill>
              </a:rPr>
              <a:t>Positive aspects</a:t>
            </a:r>
          </a:p>
        </p:txBody>
      </p:sp>
    </p:spTree>
    <p:extLst>
      <p:ext uri="{BB962C8B-B14F-4D97-AF65-F5344CB8AC3E}">
        <p14:creationId xmlns:p14="http://schemas.microsoft.com/office/powerpoint/2010/main" val="983326582"/>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2" name="Rectangle 21">
            <a:extLst>
              <a:ext uri="{FF2B5EF4-FFF2-40B4-BE49-F238E27FC236}">
                <a16:creationId xmlns:a16="http://schemas.microsoft.com/office/drawing/2014/main" id="{383F4F3A-DF89-453C-A499-8C259F6A2F1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gradFill flip="none" rotWithShape="1">
            <a:gsLst>
              <a:gs pos="100000">
                <a:schemeClr val="accent4"/>
              </a:gs>
              <a:gs pos="0">
                <a:schemeClr val="accent2"/>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2" name="Title 1">
            <a:extLst>
              <a:ext uri="{FF2B5EF4-FFF2-40B4-BE49-F238E27FC236}">
                <a16:creationId xmlns:a16="http://schemas.microsoft.com/office/drawing/2014/main" id="{D8E77B4B-7C21-00D8-1B6B-C753693B9AD9}"/>
              </a:ext>
            </a:extLst>
          </p:cNvPr>
          <p:cNvSpPr>
            <a:spLocks noGrp="1"/>
          </p:cNvSpPr>
          <p:nvPr>
            <p:ph type="title"/>
          </p:nvPr>
        </p:nvSpPr>
        <p:spPr>
          <a:xfrm>
            <a:off x="479394" y="1062487"/>
            <a:ext cx="3939688" cy="5583126"/>
          </a:xfrm>
        </p:spPr>
        <p:txBody>
          <a:bodyPr>
            <a:normAutofit/>
          </a:bodyPr>
          <a:lstStyle/>
          <a:p>
            <a:pPr algn="r"/>
            <a:r>
              <a:rPr lang="en-GB" sz="5600">
                <a:solidFill>
                  <a:schemeClr val="bg1"/>
                </a:solidFill>
              </a:rPr>
              <a:t>Frustrations</a:t>
            </a:r>
          </a:p>
        </p:txBody>
      </p:sp>
      <p:sp>
        <p:nvSpPr>
          <p:cNvPr id="24" name="Graphic 12">
            <a:extLst>
              <a:ext uri="{FF2B5EF4-FFF2-40B4-BE49-F238E27FC236}">
                <a16:creationId xmlns:a16="http://schemas.microsoft.com/office/drawing/2014/main" id="{58BDB0EE-D238-415B-9ED8-62AA6AB2AA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433111" y="696037"/>
            <a:ext cx="139039" cy="139039"/>
          </a:xfrm>
          <a:custGeom>
            <a:avLst/>
            <a:gdLst>
              <a:gd name="connsiteX0" fmla="*/ 129602 w 139039"/>
              <a:gd name="connsiteY0" fmla="*/ 60082 h 139039"/>
              <a:gd name="connsiteX1" fmla="*/ 78957 w 139039"/>
              <a:gd name="connsiteY1" fmla="*/ 60082 h 139039"/>
              <a:gd name="connsiteX2" fmla="*/ 78957 w 139039"/>
              <a:gd name="connsiteY2" fmla="*/ 9437 h 139039"/>
              <a:gd name="connsiteX3" fmla="*/ 69520 w 139039"/>
              <a:gd name="connsiteY3" fmla="*/ 0 h 139039"/>
              <a:gd name="connsiteX4" fmla="*/ 60082 w 139039"/>
              <a:gd name="connsiteY4" fmla="*/ 9437 h 139039"/>
              <a:gd name="connsiteX5" fmla="*/ 60082 w 139039"/>
              <a:gd name="connsiteY5" fmla="*/ 60082 h 139039"/>
              <a:gd name="connsiteX6" fmla="*/ 9437 w 139039"/>
              <a:gd name="connsiteY6" fmla="*/ 60082 h 139039"/>
              <a:gd name="connsiteX7" fmla="*/ 0 w 139039"/>
              <a:gd name="connsiteY7" fmla="*/ 69520 h 139039"/>
              <a:gd name="connsiteX8" fmla="*/ 9437 w 139039"/>
              <a:gd name="connsiteY8" fmla="*/ 78957 h 139039"/>
              <a:gd name="connsiteX9" fmla="*/ 60082 w 139039"/>
              <a:gd name="connsiteY9" fmla="*/ 78957 h 139039"/>
              <a:gd name="connsiteX10" fmla="*/ 60082 w 139039"/>
              <a:gd name="connsiteY10" fmla="*/ 129602 h 139039"/>
              <a:gd name="connsiteX11" fmla="*/ 69520 w 139039"/>
              <a:gd name="connsiteY11" fmla="*/ 139039 h 139039"/>
              <a:gd name="connsiteX12" fmla="*/ 78957 w 139039"/>
              <a:gd name="connsiteY12" fmla="*/ 129602 h 139039"/>
              <a:gd name="connsiteX13" fmla="*/ 78957 w 139039"/>
              <a:gd name="connsiteY13" fmla="*/ 78957 h 139039"/>
              <a:gd name="connsiteX14" fmla="*/ 129602 w 139039"/>
              <a:gd name="connsiteY14" fmla="*/ 78957 h 139039"/>
              <a:gd name="connsiteX15" fmla="*/ 139039 w 139039"/>
              <a:gd name="connsiteY15" fmla="*/ 69520 h 139039"/>
              <a:gd name="connsiteX16" fmla="*/ 129602 w 139039"/>
              <a:gd name="connsiteY16" fmla="*/ 60082 h 1390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39039" h="139039">
                <a:moveTo>
                  <a:pt x="129602" y="60082"/>
                </a:moveTo>
                <a:lnTo>
                  <a:pt x="78957" y="60082"/>
                </a:lnTo>
                <a:lnTo>
                  <a:pt x="78957" y="9437"/>
                </a:lnTo>
                <a:cubicBezTo>
                  <a:pt x="78957" y="4225"/>
                  <a:pt x="74731" y="0"/>
                  <a:pt x="69520" y="0"/>
                </a:cubicBezTo>
                <a:cubicBezTo>
                  <a:pt x="64308" y="0"/>
                  <a:pt x="60082" y="4225"/>
                  <a:pt x="60082" y="9437"/>
                </a:cubicBezTo>
                <a:lnTo>
                  <a:pt x="60082" y="60082"/>
                </a:lnTo>
                <a:lnTo>
                  <a:pt x="9437" y="60082"/>
                </a:lnTo>
                <a:cubicBezTo>
                  <a:pt x="4225" y="60082"/>
                  <a:pt x="0" y="64308"/>
                  <a:pt x="0" y="69520"/>
                </a:cubicBezTo>
                <a:cubicBezTo>
                  <a:pt x="0" y="74731"/>
                  <a:pt x="4225" y="78957"/>
                  <a:pt x="9437" y="78957"/>
                </a:cubicBezTo>
                <a:lnTo>
                  <a:pt x="60082" y="78957"/>
                </a:lnTo>
                <a:lnTo>
                  <a:pt x="60082" y="129602"/>
                </a:lnTo>
                <a:cubicBezTo>
                  <a:pt x="60082" y="134814"/>
                  <a:pt x="64308" y="139039"/>
                  <a:pt x="69520" y="139039"/>
                </a:cubicBezTo>
                <a:cubicBezTo>
                  <a:pt x="74731" y="139039"/>
                  <a:pt x="78957" y="134814"/>
                  <a:pt x="78957" y="129602"/>
                </a:cubicBezTo>
                <a:lnTo>
                  <a:pt x="78957" y="78957"/>
                </a:lnTo>
                <a:lnTo>
                  <a:pt x="129602" y="78957"/>
                </a:lnTo>
                <a:cubicBezTo>
                  <a:pt x="134814" y="78957"/>
                  <a:pt x="139039" y="74731"/>
                  <a:pt x="139039" y="69520"/>
                </a:cubicBezTo>
                <a:cubicBezTo>
                  <a:pt x="139039" y="64308"/>
                  <a:pt x="134814" y="60082"/>
                  <a:pt x="129602" y="60082"/>
                </a:cubicBezTo>
                <a:close/>
              </a:path>
            </a:pathLst>
          </a:custGeom>
          <a:solidFill>
            <a:schemeClr val="bg1"/>
          </a:solidFill>
          <a:ln w="603" cap="flat">
            <a:noFill/>
            <a:prstDash val="solid"/>
            <a:miter/>
          </a:ln>
        </p:spPr>
        <p:txBody>
          <a:bodyPr rtlCol="0" anchor="ctr"/>
          <a:lstStyle/>
          <a:p>
            <a:endParaRPr lang="en-US"/>
          </a:p>
        </p:txBody>
      </p:sp>
      <p:sp>
        <p:nvSpPr>
          <p:cNvPr id="26" name="Graphic 11">
            <a:extLst>
              <a:ext uri="{FF2B5EF4-FFF2-40B4-BE49-F238E27FC236}">
                <a16:creationId xmlns:a16="http://schemas.microsoft.com/office/drawing/2014/main" id="{C5B55FC3-961D-4325-82F1-DE92B0D04E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791891" y="925332"/>
            <a:ext cx="91138" cy="91138"/>
          </a:xfrm>
          <a:custGeom>
            <a:avLst/>
            <a:gdLst>
              <a:gd name="connsiteX0" fmla="*/ 91138 w 91138"/>
              <a:gd name="connsiteY0" fmla="*/ 45569 h 91138"/>
              <a:gd name="connsiteX1" fmla="*/ 45569 w 91138"/>
              <a:gd name="connsiteY1" fmla="*/ 91138 h 91138"/>
              <a:gd name="connsiteX2" fmla="*/ 0 w 91138"/>
              <a:gd name="connsiteY2" fmla="*/ 45569 h 91138"/>
              <a:gd name="connsiteX3" fmla="*/ 45569 w 91138"/>
              <a:gd name="connsiteY3" fmla="*/ 0 h 91138"/>
              <a:gd name="connsiteX4" fmla="*/ 91138 w 91138"/>
              <a:gd name="connsiteY4" fmla="*/ 45569 h 911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138" h="91138">
                <a:moveTo>
                  <a:pt x="91138" y="45569"/>
                </a:moveTo>
                <a:cubicBezTo>
                  <a:pt x="91138" y="70736"/>
                  <a:pt x="70736" y="91138"/>
                  <a:pt x="45569" y="91138"/>
                </a:cubicBezTo>
                <a:cubicBezTo>
                  <a:pt x="20402" y="91138"/>
                  <a:pt x="0" y="70736"/>
                  <a:pt x="0" y="45569"/>
                </a:cubicBezTo>
                <a:cubicBezTo>
                  <a:pt x="0" y="20402"/>
                  <a:pt x="20402" y="0"/>
                  <a:pt x="45569" y="0"/>
                </a:cubicBezTo>
                <a:cubicBezTo>
                  <a:pt x="70736" y="0"/>
                  <a:pt x="91138" y="20402"/>
                  <a:pt x="91138" y="45569"/>
                </a:cubicBezTo>
                <a:close/>
              </a:path>
            </a:pathLst>
          </a:custGeom>
          <a:solidFill>
            <a:schemeClr val="bg1"/>
          </a:solidFill>
          <a:ln w="422" cap="flat">
            <a:noFill/>
            <a:prstDash val="solid"/>
            <a:miter/>
          </a:ln>
        </p:spPr>
        <p:txBody>
          <a:bodyPr rtlCol="0" anchor="ctr"/>
          <a:lstStyle/>
          <a:p>
            <a:endParaRPr lang="en-US"/>
          </a:p>
        </p:txBody>
      </p:sp>
      <p:cxnSp>
        <p:nvCxnSpPr>
          <p:cNvPr id="28" name="Straight Connector 27">
            <a:extLst>
              <a:ext uri="{FF2B5EF4-FFF2-40B4-BE49-F238E27FC236}">
                <a16:creationId xmlns:a16="http://schemas.microsoft.com/office/drawing/2014/main" id="{C8F51B3F-8331-4E4A-AE96-D47B1006EEA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728053" y="1132114"/>
            <a:ext cx="0" cy="5717573"/>
          </a:xfrm>
          <a:prstGeom prst="line">
            <a:avLst/>
          </a:prstGeom>
          <a:ln w="25400" cap="sq">
            <a:solidFill>
              <a:schemeClr val="lt1">
                <a:hueOff val="0"/>
                <a:satOff val="0"/>
                <a:lumOff val="0"/>
              </a:schemeClr>
            </a:solidFill>
            <a:bevel/>
          </a:ln>
        </p:spPr>
        <p:style>
          <a:lnRef idx="1">
            <a:schemeClr val="accent1"/>
          </a:lnRef>
          <a:fillRef idx="0">
            <a:schemeClr val="accent1"/>
          </a:fillRef>
          <a:effectRef idx="0">
            <a:schemeClr val="accent1"/>
          </a:effectRef>
          <a:fontRef idx="minor">
            <a:schemeClr val="tx1"/>
          </a:fontRef>
        </p:style>
      </p:cxnSp>
      <p:sp>
        <p:nvSpPr>
          <p:cNvPr id="30" name="Graphic 13">
            <a:extLst>
              <a:ext uri="{FF2B5EF4-FFF2-40B4-BE49-F238E27FC236}">
                <a16:creationId xmlns:a16="http://schemas.microsoft.com/office/drawing/2014/main" id="{4C8AB332-D09E-4F28-943C-DABDD4716A3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417571" y="1440476"/>
            <a:ext cx="127714" cy="127714"/>
          </a:xfrm>
          <a:custGeom>
            <a:avLst/>
            <a:gdLst>
              <a:gd name="connsiteX0" fmla="*/ 63857 w 127714"/>
              <a:gd name="connsiteY0" fmla="*/ 18874 h 127714"/>
              <a:gd name="connsiteX1" fmla="*/ 108840 w 127714"/>
              <a:gd name="connsiteY1" fmla="*/ 63857 h 127714"/>
              <a:gd name="connsiteX2" fmla="*/ 63857 w 127714"/>
              <a:gd name="connsiteY2" fmla="*/ 108840 h 127714"/>
              <a:gd name="connsiteX3" fmla="*/ 18874 w 127714"/>
              <a:gd name="connsiteY3" fmla="*/ 63857 h 127714"/>
              <a:gd name="connsiteX4" fmla="*/ 63857 w 127714"/>
              <a:gd name="connsiteY4" fmla="*/ 18874 h 127714"/>
              <a:gd name="connsiteX5" fmla="*/ 63857 w 127714"/>
              <a:gd name="connsiteY5" fmla="*/ 0 h 127714"/>
              <a:gd name="connsiteX6" fmla="*/ 0 w 127714"/>
              <a:gd name="connsiteY6" fmla="*/ 63857 h 127714"/>
              <a:gd name="connsiteX7" fmla="*/ 63857 w 127714"/>
              <a:gd name="connsiteY7" fmla="*/ 127714 h 127714"/>
              <a:gd name="connsiteX8" fmla="*/ 127714 w 127714"/>
              <a:gd name="connsiteY8" fmla="*/ 63857 h 127714"/>
              <a:gd name="connsiteX9" fmla="*/ 63857 w 127714"/>
              <a:gd name="connsiteY9" fmla="*/ 0 h 127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7714" h="127714">
                <a:moveTo>
                  <a:pt x="63857" y="18874"/>
                </a:moveTo>
                <a:cubicBezTo>
                  <a:pt x="88700" y="18874"/>
                  <a:pt x="108840" y="39014"/>
                  <a:pt x="108840" y="63857"/>
                </a:cubicBezTo>
                <a:cubicBezTo>
                  <a:pt x="108840" y="88700"/>
                  <a:pt x="88700" y="108840"/>
                  <a:pt x="63857" y="108840"/>
                </a:cubicBezTo>
                <a:cubicBezTo>
                  <a:pt x="39014" y="108840"/>
                  <a:pt x="18874" y="88700"/>
                  <a:pt x="18874" y="63857"/>
                </a:cubicBezTo>
                <a:cubicBezTo>
                  <a:pt x="18898" y="39024"/>
                  <a:pt x="39024" y="18898"/>
                  <a:pt x="63857" y="18874"/>
                </a:cubicBezTo>
                <a:moveTo>
                  <a:pt x="63857" y="0"/>
                </a:moveTo>
                <a:cubicBezTo>
                  <a:pt x="28590" y="0"/>
                  <a:pt x="0" y="28590"/>
                  <a:pt x="0" y="63857"/>
                </a:cubicBezTo>
                <a:cubicBezTo>
                  <a:pt x="0" y="99124"/>
                  <a:pt x="28590" y="127714"/>
                  <a:pt x="63857" y="127714"/>
                </a:cubicBezTo>
                <a:cubicBezTo>
                  <a:pt x="99124" y="127714"/>
                  <a:pt x="127714" y="99124"/>
                  <a:pt x="127714" y="63857"/>
                </a:cubicBezTo>
                <a:cubicBezTo>
                  <a:pt x="127714" y="28590"/>
                  <a:pt x="99124" y="0"/>
                  <a:pt x="63857" y="0"/>
                </a:cubicBezTo>
                <a:close/>
              </a:path>
            </a:pathLst>
          </a:custGeom>
          <a:solidFill>
            <a:schemeClr val="bg1"/>
          </a:solidFill>
          <a:ln w="610" cap="flat">
            <a:noFill/>
            <a:prstDash val="solid"/>
            <a:miter/>
          </a:ln>
        </p:spPr>
        <p:txBody>
          <a:bodyPr rtlCol="0" anchor="ctr"/>
          <a:lstStyle/>
          <a:p>
            <a:endParaRPr lang="en-US"/>
          </a:p>
        </p:txBody>
      </p:sp>
      <p:graphicFrame>
        <p:nvGraphicFramePr>
          <p:cNvPr id="5" name="Content Placeholder 2">
            <a:extLst>
              <a:ext uri="{FF2B5EF4-FFF2-40B4-BE49-F238E27FC236}">
                <a16:creationId xmlns:a16="http://schemas.microsoft.com/office/drawing/2014/main" id="{78B4BFFA-FECA-18D3-87FF-7D8BFFE4CECB}"/>
              </a:ext>
            </a:extLst>
          </p:cNvPr>
          <p:cNvGraphicFramePr>
            <a:graphicFrameLocks noGrp="1"/>
          </p:cNvGraphicFramePr>
          <p:nvPr>
            <p:ph idx="1"/>
            <p:extLst>
              <p:ext uri="{D42A27DB-BD31-4B8C-83A1-F6EECF244321}">
                <p14:modId xmlns:p14="http://schemas.microsoft.com/office/powerpoint/2010/main" val="832310480"/>
              </p:ext>
            </p:extLst>
          </p:nvPr>
        </p:nvGraphicFramePr>
        <p:xfrm>
          <a:off x="5108535" y="1070800"/>
          <a:ext cx="6245265" cy="558934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441223175"/>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3" name="Rectangle 22">
            <a:extLst>
              <a:ext uri="{FF2B5EF4-FFF2-40B4-BE49-F238E27FC236}">
                <a16:creationId xmlns:a16="http://schemas.microsoft.com/office/drawing/2014/main" id="{2659FDB4-FCBE-4A89-B46D-43D4FA5446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8313"/>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2" name="Title 1">
            <a:extLst>
              <a:ext uri="{FF2B5EF4-FFF2-40B4-BE49-F238E27FC236}">
                <a16:creationId xmlns:a16="http://schemas.microsoft.com/office/drawing/2014/main" id="{A986A212-50FE-F513-6883-5B425CC29D47}"/>
              </a:ext>
            </a:extLst>
          </p:cNvPr>
          <p:cNvSpPr>
            <a:spLocks noGrp="1"/>
          </p:cNvSpPr>
          <p:nvPr>
            <p:ph type="title"/>
          </p:nvPr>
        </p:nvSpPr>
        <p:spPr>
          <a:xfrm>
            <a:off x="479394" y="1070800"/>
            <a:ext cx="3939688" cy="5583126"/>
          </a:xfrm>
        </p:spPr>
        <p:txBody>
          <a:bodyPr>
            <a:normAutofit/>
          </a:bodyPr>
          <a:lstStyle/>
          <a:p>
            <a:pPr algn="r"/>
            <a:r>
              <a:rPr lang="en-GB" sz="7200" dirty="0"/>
              <a:t>No clear guidance</a:t>
            </a:r>
          </a:p>
        </p:txBody>
      </p:sp>
      <p:cxnSp>
        <p:nvCxnSpPr>
          <p:cNvPr id="25" name="Straight Connector 24">
            <a:extLst>
              <a:ext uri="{FF2B5EF4-FFF2-40B4-BE49-F238E27FC236}">
                <a16:creationId xmlns:a16="http://schemas.microsoft.com/office/drawing/2014/main" id="{C8F51B3F-8331-4E4A-AE96-D47B1006EEA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728053" y="1132114"/>
            <a:ext cx="0" cy="5717573"/>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graphicFrame>
        <p:nvGraphicFramePr>
          <p:cNvPr id="6" name="Content Placeholder 2">
            <a:extLst>
              <a:ext uri="{FF2B5EF4-FFF2-40B4-BE49-F238E27FC236}">
                <a16:creationId xmlns:a16="http://schemas.microsoft.com/office/drawing/2014/main" id="{A18FF3F8-760A-C4B0-02AE-D7A5262CFC31}"/>
              </a:ext>
            </a:extLst>
          </p:cNvPr>
          <p:cNvGraphicFramePr>
            <a:graphicFrameLocks noGrp="1"/>
          </p:cNvGraphicFramePr>
          <p:nvPr>
            <p:ph idx="1"/>
            <p:extLst>
              <p:ext uri="{D42A27DB-BD31-4B8C-83A1-F6EECF244321}">
                <p14:modId xmlns:p14="http://schemas.microsoft.com/office/powerpoint/2010/main" val="1091357088"/>
              </p:ext>
            </p:extLst>
          </p:nvPr>
        </p:nvGraphicFramePr>
        <p:xfrm>
          <a:off x="5108535" y="1070800"/>
          <a:ext cx="6245265" cy="558934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49120903"/>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2659FDB4-FCBE-4A89-B46D-43D4FA5446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8313"/>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2" name="Title 1">
            <a:extLst>
              <a:ext uri="{FF2B5EF4-FFF2-40B4-BE49-F238E27FC236}">
                <a16:creationId xmlns:a16="http://schemas.microsoft.com/office/drawing/2014/main" id="{F0AC95D4-B76F-E3CE-17AC-B9CD9DED9EB2}"/>
              </a:ext>
            </a:extLst>
          </p:cNvPr>
          <p:cNvSpPr>
            <a:spLocks noGrp="1"/>
          </p:cNvSpPr>
          <p:nvPr>
            <p:ph type="title"/>
          </p:nvPr>
        </p:nvSpPr>
        <p:spPr>
          <a:xfrm>
            <a:off x="479394" y="1070800"/>
            <a:ext cx="3939688" cy="5583126"/>
          </a:xfrm>
        </p:spPr>
        <p:txBody>
          <a:bodyPr>
            <a:normAutofit/>
          </a:bodyPr>
          <a:lstStyle/>
          <a:p>
            <a:pPr algn="ctr"/>
            <a:r>
              <a:rPr lang="en-GB" sz="6000" dirty="0"/>
              <a:t>Negative aspects of the role</a:t>
            </a:r>
          </a:p>
        </p:txBody>
      </p:sp>
      <p:cxnSp>
        <p:nvCxnSpPr>
          <p:cNvPr id="11" name="Straight Connector 10">
            <a:extLst>
              <a:ext uri="{FF2B5EF4-FFF2-40B4-BE49-F238E27FC236}">
                <a16:creationId xmlns:a16="http://schemas.microsoft.com/office/drawing/2014/main" id="{C8F51B3F-8331-4E4A-AE96-D47B1006EEA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728053" y="1132114"/>
            <a:ext cx="0" cy="5717573"/>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graphicFrame>
        <p:nvGraphicFramePr>
          <p:cNvPr id="5" name="Content Placeholder 2">
            <a:extLst>
              <a:ext uri="{FF2B5EF4-FFF2-40B4-BE49-F238E27FC236}">
                <a16:creationId xmlns:a16="http://schemas.microsoft.com/office/drawing/2014/main" id="{2743A37A-BBDC-75E5-DAD8-B2651AA662D8}"/>
              </a:ext>
            </a:extLst>
          </p:cNvPr>
          <p:cNvGraphicFramePr>
            <a:graphicFrameLocks noGrp="1"/>
          </p:cNvGraphicFramePr>
          <p:nvPr>
            <p:ph idx="1"/>
            <p:extLst>
              <p:ext uri="{D42A27DB-BD31-4B8C-83A1-F6EECF244321}">
                <p14:modId xmlns:p14="http://schemas.microsoft.com/office/powerpoint/2010/main" val="1839708389"/>
              </p:ext>
            </p:extLst>
          </p:nvPr>
        </p:nvGraphicFramePr>
        <p:xfrm>
          <a:off x="5108535" y="1070800"/>
          <a:ext cx="6245265" cy="558934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454900324"/>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383F4F3A-DF89-453C-A499-8C259F6A2F1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gradFill flip="none" rotWithShape="1">
            <a:gsLst>
              <a:gs pos="100000">
                <a:schemeClr val="accent4"/>
              </a:gs>
              <a:gs pos="0">
                <a:schemeClr val="accent2"/>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2" name="Title 1">
            <a:extLst>
              <a:ext uri="{FF2B5EF4-FFF2-40B4-BE49-F238E27FC236}">
                <a16:creationId xmlns:a16="http://schemas.microsoft.com/office/drawing/2014/main" id="{48120ACC-366E-AA7F-2313-157A32425001}"/>
              </a:ext>
            </a:extLst>
          </p:cNvPr>
          <p:cNvSpPr>
            <a:spLocks noGrp="1"/>
          </p:cNvSpPr>
          <p:nvPr>
            <p:ph type="title"/>
          </p:nvPr>
        </p:nvSpPr>
        <p:spPr>
          <a:xfrm>
            <a:off x="479394" y="1062487"/>
            <a:ext cx="3939688" cy="5583126"/>
          </a:xfrm>
        </p:spPr>
        <p:txBody>
          <a:bodyPr>
            <a:normAutofit/>
          </a:bodyPr>
          <a:lstStyle/>
          <a:p>
            <a:pPr algn="r"/>
            <a:r>
              <a:rPr lang="en-GB" sz="7200">
                <a:solidFill>
                  <a:schemeClr val="bg1"/>
                </a:solidFill>
              </a:rPr>
              <a:t>A need for change</a:t>
            </a:r>
          </a:p>
        </p:txBody>
      </p:sp>
      <p:sp>
        <p:nvSpPr>
          <p:cNvPr id="11" name="Graphic 12">
            <a:extLst>
              <a:ext uri="{FF2B5EF4-FFF2-40B4-BE49-F238E27FC236}">
                <a16:creationId xmlns:a16="http://schemas.microsoft.com/office/drawing/2014/main" id="{58BDB0EE-D238-415B-9ED8-62AA6AB2AA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433111" y="696037"/>
            <a:ext cx="139039" cy="139039"/>
          </a:xfrm>
          <a:custGeom>
            <a:avLst/>
            <a:gdLst>
              <a:gd name="connsiteX0" fmla="*/ 129602 w 139039"/>
              <a:gd name="connsiteY0" fmla="*/ 60082 h 139039"/>
              <a:gd name="connsiteX1" fmla="*/ 78957 w 139039"/>
              <a:gd name="connsiteY1" fmla="*/ 60082 h 139039"/>
              <a:gd name="connsiteX2" fmla="*/ 78957 w 139039"/>
              <a:gd name="connsiteY2" fmla="*/ 9437 h 139039"/>
              <a:gd name="connsiteX3" fmla="*/ 69520 w 139039"/>
              <a:gd name="connsiteY3" fmla="*/ 0 h 139039"/>
              <a:gd name="connsiteX4" fmla="*/ 60082 w 139039"/>
              <a:gd name="connsiteY4" fmla="*/ 9437 h 139039"/>
              <a:gd name="connsiteX5" fmla="*/ 60082 w 139039"/>
              <a:gd name="connsiteY5" fmla="*/ 60082 h 139039"/>
              <a:gd name="connsiteX6" fmla="*/ 9437 w 139039"/>
              <a:gd name="connsiteY6" fmla="*/ 60082 h 139039"/>
              <a:gd name="connsiteX7" fmla="*/ 0 w 139039"/>
              <a:gd name="connsiteY7" fmla="*/ 69520 h 139039"/>
              <a:gd name="connsiteX8" fmla="*/ 9437 w 139039"/>
              <a:gd name="connsiteY8" fmla="*/ 78957 h 139039"/>
              <a:gd name="connsiteX9" fmla="*/ 60082 w 139039"/>
              <a:gd name="connsiteY9" fmla="*/ 78957 h 139039"/>
              <a:gd name="connsiteX10" fmla="*/ 60082 w 139039"/>
              <a:gd name="connsiteY10" fmla="*/ 129602 h 139039"/>
              <a:gd name="connsiteX11" fmla="*/ 69520 w 139039"/>
              <a:gd name="connsiteY11" fmla="*/ 139039 h 139039"/>
              <a:gd name="connsiteX12" fmla="*/ 78957 w 139039"/>
              <a:gd name="connsiteY12" fmla="*/ 129602 h 139039"/>
              <a:gd name="connsiteX13" fmla="*/ 78957 w 139039"/>
              <a:gd name="connsiteY13" fmla="*/ 78957 h 139039"/>
              <a:gd name="connsiteX14" fmla="*/ 129602 w 139039"/>
              <a:gd name="connsiteY14" fmla="*/ 78957 h 139039"/>
              <a:gd name="connsiteX15" fmla="*/ 139039 w 139039"/>
              <a:gd name="connsiteY15" fmla="*/ 69520 h 139039"/>
              <a:gd name="connsiteX16" fmla="*/ 129602 w 139039"/>
              <a:gd name="connsiteY16" fmla="*/ 60082 h 1390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39039" h="139039">
                <a:moveTo>
                  <a:pt x="129602" y="60082"/>
                </a:moveTo>
                <a:lnTo>
                  <a:pt x="78957" y="60082"/>
                </a:lnTo>
                <a:lnTo>
                  <a:pt x="78957" y="9437"/>
                </a:lnTo>
                <a:cubicBezTo>
                  <a:pt x="78957" y="4225"/>
                  <a:pt x="74731" y="0"/>
                  <a:pt x="69520" y="0"/>
                </a:cubicBezTo>
                <a:cubicBezTo>
                  <a:pt x="64308" y="0"/>
                  <a:pt x="60082" y="4225"/>
                  <a:pt x="60082" y="9437"/>
                </a:cubicBezTo>
                <a:lnTo>
                  <a:pt x="60082" y="60082"/>
                </a:lnTo>
                <a:lnTo>
                  <a:pt x="9437" y="60082"/>
                </a:lnTo>
                <a:cubicBezTo>
                  <a:pt x="4225" y="60082"/>
                  <a:pt x="0" y="64308"/>
                  <a:pt x="0" y="69520"/>
                </a:cubicBezTo>
                <a:cubicBezTo>
                  <a:pt x="0" y="74731"/>
                  <a:pt x="4225" y="78957"/>
                  <a:pt x="9437" y="78957"/>
                </a:cubicBezTo>
                <a:lnTo>
                  <a:pt x="60082" y="78957"/>
                </a:lnTo>
                <a:lnTo>
                  <a:pt x="60082" y="129602"/>
                </a:lnTo>
                <a:cubicBezTo>
                  <a:pt x="60082" y="134814"/>
                  <a:pt x="64308" y="139039"/>
                  <a:pt x="69520" y="139039"/>
                </a:cubicBezTo>
                <a:cubicBezTo>
                  <a:pt x="74731" y="139039"/>
                  <a:pt x="78957" y="134814"/>
                  <a:pt x="78957" y="129602"/>
                </a:cubicBezTo>
                <a:lnTo>
                  <a:pt x="78957" y="78957"/>
                </a:lnTo>
                <a:lnTo>
                  <a:pt x="129602" y="78957"/>
                </a:lnTo>
                <a:cubicBezTo>
                  <a:pt x="134814" y="78957"/>
                  <a:pt x="139039" y="74731"/>
                  <a:pt x="139039" y="69520"/>
                </a:cubicBezTo>
                <a:cubicBezTo>
                  <a:pt x="139039" y="64308"/>
                  <a:pt x="134814" y="60082"/>
                  <a:pt x="129602" y="60082"/>
                </a:cubicBezTo>
                <a:close/>
              </a:path>
            </a:pathLst>
          </a:custGeom>
          <a:solidFill>
            <a:schemeClr val="bg1"/>
          </a:solidFill>
          <a:ln w="603" cap="flat">
            <a:noFill/>
            <a:prstDash val="solid"/>
            <a:miter/>
          </a:ln>
        </p:spPr>
        <p:txBody>
          <a:bodyPr rtlCol="0" anchor="ctr"/>
          <a:lstStyle/>
          <a:p>
            <a:endParaRPr lang="en-US"/>
          </a:p>
        </p:txBody>
      </p:sp>
      <p:sp>
        <p:nvSpPr>
          <p:cNvPr id="13" name="Graphic 11">
            <a:extLst>
              <a:ext uri="{FF2B5EF4-FFF2-40B4-BE49-F238E27FC236}">
                <a16:creationId xmlns:a16="http://schemas.microsoft.com/office/drawing/2014/main" id="{C5B55FC3-961D-4325-82F1-DE92B0D04E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791891" y="925332"/>
            <a:ext cx="91138" cy="91138"/>
          </a:xfrm>
          <a:custGeom>
            <a:avLst/>
            <a:gdLst>
              <a:gd name="connsiteX0" fmla="*/ 91138 w 91138"/>
              <a:gd name="connsiteY0" fmla="*/ 45569 h 91138"/>
              <a:gd name="connsiteX1" fmla="*/ 45569 w 91138"/>
              <a:gd name="connsiteY1" fmla="*/ 91138 h 91138"/>
              <a:gd name="connsiteX2" fmla="*/ 0 w 91138"/>
              <a:gd name="connsiteY2" fmla="*/ 45569 h 91138"/>
              <a:gd name="connsiteX3" fmla="*/ 45569 w 91138"/>
              <a:gd name="connsiteY3" fmla="*/ 0 h 91138"/>
              <a:gd name="connsiteX4" fmla="*/ 91138 w 91138"/>
              <a:gd name="connsiteY4" fmla="*/ 45569 h 911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138" h="91138">
                <a:moveTo>
                  <a:pt x="91138" y="45569"/>
                </a:moveTo>
                <a:cubicBezTo>
                  <a:pt x="91138" y="70736"/>
                  <a:pt x="70736" y="91138"/>
                  <a:pt x="45569" y="91138"/>
                </a:cubicBezTo>
                <a:cubicBezTo>
                  <a:pt x="20402" y="91138"/>
                  <a:pt x="0" y="70736"/>
                  <a:pt x="0" y="45569"/>
                </a:cubicBezTo>
                <a:cubicBezTo>
                  <a:pt x="0" y="20402"/>
                  <a:pt x="20402" y="0"/>
                  <a:pt x="45569" y="0"/>
                </a:cubicBezTo>
                <a:cubicBezTo>
                  <a:pt x="70736" y="0"/>
                  <a:pt x="91138" y="20402"/>
                  <a:pt x="91138" y="45569"/>
                </a:cubicBezTo>
                <a:close/>
              </a:path>
            </a:pathLst>
          </a:custGeom>
          <a:solidFill>
            <a:schemeClr val="bg1"/>
          </a:solidFill>
          <a:ln w="422" cap="flat">
            <a:noFill/>
            <a:prstDash val="solid"/>
            <a:miter/>
          </a:ln>
        </p:spPr>
        <p:txBody>
          <a:bodyPr rtlCol="0" anchor="ctr"/>
          <a:lstStyle/>
          <a:p>
            <a:endParaRPr lang="en-US"/>
          </a:p>
        </p:txBody>
      </p:sp>
      <p:cxnSp>
        <p:nvCxnSpPr>
          <p:cNvPr id="15" name="Straight Connector 14">
            <a:extLst>
              <a:ext uri="{FF2B5EF4-FFF2-40B4-BE49-F238E27FC236}">
                <a16:creationId xmlns:a16="http://schemas.microsoft.com/office/drawing/2014/main" id="{C8F51B3F-8331-4E4A-AE96-D47B1006EEA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728053" y="1132114"/>
            <a:ext cx="0" cy="5717573"/>
          </a:xfrm>
          <a:prstGeom prst="line">
            <a:avLst/>
          </a:prstGeom>
          <a:ln w="25400" cap="sq">
            <a:solidFill>
              <a:schemeClr val="lt1">
                <a:hueOff val="0"/>
                <a:satOff val="0"/>
                <a:lumOff val="0"/>
              </a:schemeClr>
            </a:solidFill>
            <a:bevel/>
          </a:ln>
        </p:spPr>
        <p:style>
          <a:lnRef idx="1">
            <a:schemeClr val="accent1"/>
          </a:lnRef>
          <a:fillRef idx="0">
            <a:schemeClr val="accent1"/>
          </a:fillRef>
          <a:effectRef idx="0">
            <a:schemeClr val="accent1"/>
          </a:effectRef>
          <a:fontRef idx="minor">
            <a:schemeClr val="tx1"/>
          </a:fontRef>
        </p:style>
      </p:cxnSp>
      <p:sp>
        <p:nvSpPr>
          <p:cNvPr id="17" name="Graphic 13">
            <a:extLst>
              <a:ext uri="{FF2B5EF4-FFF2-40B4-BE49-F238E27FC236}">
                <a16:creationId xmlns:a16="http://schemas.microsoft.com/office/drawing/2014/main" id="{4C8AB332-D09E-4F28-943C-DABDD4716A3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417571" y="1440476"/>
            <a:ext cx="127714" cy="127714"/>
          </a:xfrm>
          <a:custGeom>
            <a:avLst/>
            <a:gdLst>
              <a:gd name="connsiteX0" fmla="*/ 63857 w 127714"/>
              <a:gd name="connsiteY0" fmla="*/ 18874 h 127714"/>
              <a:gd name="connsiteX1" fmla="*/ 108840 w 127714"/>
              <a:gd name="connsiteY1" fmla="*/ 63857 h 127714"/>
              <a:gd name="connsiteX2" fmla="*/ 63857 w 127714"/>
              <a:gd name="connsiteY2" fmla="*/ 108840 h 127714"/>
              <a:gd name="connsiteX3" fmla="*/ 18874 w 127714"/>
              <a:gd name="connsiteY3" fmla="*/ 63857 h 127714"/>
              <a:gd name="connsiteX4" fmla="*/ 63857 w 127714"/>
              <a:gd name="connsiteY4" fmla="*/ 18874 h 127714"/>
              <a:gd name="connsiteX5" fmla="*/ 63857 w 127714"/>
              <a:gd name="connsiteY5" fmla="*/ 0 h 127714"/>
              <a:gd name="connsiteX6" fmla="*/ 0 w 127714"/>
              <a:gd name="connsiteY6" fmla="*/ 63857 h 127714"/>
              <a:gd name="connsiteX7" fmla="*/ 63857 w 127714"/>
              <a:gd name="connsiteY7" fmla="*/ 127714 h 127714"/>
              <a:gd name="connsiteX8" fmla="*/ 127714 w 127714"/>
              <a:gd name="connsiteY8" fmla="*/ 63857 h 127714"/>
              <a:gd name="connsiteX9" fmla="*/ 63857 w 127714"/>
              <a:gd name="connsiteY9" fmla="*/ 0 h 127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7714" h="127714">
                <a:moveTo>
                  <a:pt x="63857" y="18874"/>
                </a:moveTo>
                <a:cubicBezTo>
                  <a:pt x="88700" y="18874"/>
                  <a:pt x="108840" y="39014"/>
                  <a:pt x="108840" y="63857"/>
                </a:cubicBezTo>
                <a:cubicBezTo>
                  <a:pt x="108840" y="88700"/>
                  <a:pt x="88700" y="108840"/>
                  <a:pt x="63857" y="108840"/>
                </a:cubicBezTo>
                <a:cubicBezTo>
                  <a:pt x="39014" y="108840"/>
                  <a:pt x="18874" y="88700"/>
                  <a:pt x="18874" y="63857"/>
                </a:cubicBezTo>
                <a:cubicBezTo>
                  <a:pt x="18898" y="39024"/>
                  <a:pt x="39024" y="18898"/>
                  <a:pt x="63857" y="18874"/>
                </a:cubicBezTo>
                <a:moveTo>
                  <a:pt x="63857" y="0"/>
                </a:moveTo>
                <a:cubicBezTo>
                  <a:pt x="28590" y="0"/>
                  <a:pt x="0" y="28590"/>
                  <a:pt x="0" y="63857"/>
                </a:cubicBezTo>
                <a:cubicBezTo>
                  <a:pt x="0" y="99124"/>
                  <a:pt x="28590" y="127714"/>
                  <a:pt x="63857" y="127714"/>
                </a:cubicBezTo>
                <a:cubicBezTo>
                  <a:pt x="99124" y="127714"/>
                  <a:pt x="127714" y="99124"/>
                  <a:pt x="127714" y="63857"/>
                </a:cubicBezTo>
                <a:cubicBezTo>
                  <a:pt x="127714" y="28590"/>
                  <a:pt x="99124" y="0"/>
                  <a:pt x="63857" y="0"/>
                </a:cubicBezTo>
                <a:close/>
              </a:path>
            </a:pathLst>
          </a:custGeom>
          <a:solidFill>
            <a:schemeClr val="bg1"/>
          </a:solidFill>
          <a:ln w="610" cap="flat">
            <a:noFill/>
            <a:prstDash val="solid"/>
            <a:miter/>
          </a:ln>
        </p:spPr>
        <p:txBody>
          <a:bodyPr rtlCol="0" anchor="ctr"/>
          <a:lstStyle/>
          <a:p>
            <a:endParaRPr lang="en-US"/>
          </a:p>
        </p:txBody>
      </p:sp>
      <p:graphicFrame>
        <p:nvGraphicFramePr>
          <p:cNvPr id="5" name="Content Placeholder 2">
            <a:extLst>
              <a:ext uri="{FF2B5EF4-FFF2-40B4-BE49-F238E27FC236}">
                <a16:creationId xmlns:a16="http://schemas.microsoft.com/office/drawing/2014/main" id="{BF424292-7FAA-5352-17E0-4F6BC1031CFD}"/>
              </a:ext>
            </a:extLst>
          </p:cNvPr>
          <p:cNvGraphicFramePr>
            <a:graphicFrameLocks noGrp="1"/>
          </p:cNvGraphicFramePr>
          <p:nvPr>
            <p:ph idx="1"/>
            <p:extLst>
              <p:ext uri="{D42A27DB-BD31-4B8C-83A1-F6EECF244321}">
                <p14:modId xmlns:p14="http://schemas.microsoft.com/office/powerpoint/2010/main" val="1116781224"/>
              </p:ext>
            </p:extLst>
          </p:nvPr>
        </p:nvGraphicFramePr>
        <p:xfrm>
          <a:off x="5108535" y="1070800"/>
          <a:ext cx="6245265" cy="558934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917624634"/>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383F4F3A-DF89-453C-A499-8C259F6A2F1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gradFill flip="none" rotWithShape="1">
            <a:gsLst>
              <a:gs pos="100000">
                <a:schemeClr val="accent4"/>
              </a:gs>
              <a:gs pos="0">
                <a:schemeClr val="accent2"/>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2" name="Title 1">
            <a:extLst>
              <a:ext uri="{FF2B5EF4-FFF2-40B4-BE49-F238E27FC236}">
                <a16:creationId xmlns:a16="http://schemas.microsoft.com/office/drawing/2014/main" id="{CAB86B85-7B70-CABA-82E8-DED58BE163D6}"/>
              </a:ext>
            </a:extLst>
          </p:cNvPr>
          <p:cNvSpPr>
            <a:spLocks noGrp="1"/>
          </p:cNvSpPr>
          <p:nvPr>
            <p:ph type="title"/>
          </p:nvPr>
        </p:nvSpPr>
        <p:spPr>
          <a:xfrm>
            <a:off x="479394" y="1062487"/>
            <a:ext cx="3939688" cy="5583126"/>
          </a:xfrm>
        </p:spPr>
        <p:txBody>
          <a:bodyPr>
            <a:normAutofit/>
          </a:bodyPr>
          <a:lstStyle/>
          <a:p>
            <a:pPr algn="r"/>
            <a:r>
              <a:rPr lang="en-GB" sz="7200">
                <a:solidFill>
                  <a:schemeClr val="bg1"/>
                </a:solidFill>
              </a:rPr>
              <a:t>Person-centred Training</a:t>
            </a:r>
          </a:p>
        </p:txBody>
      </p:sp>
      <p:sp>
        <p:nvSpPr>
          <p:cNvPr id="11" name="Graphic 12">
            <a:extLst>
              <a:ext uri="{FF2B5EF4-FFF2-40B4-BE49-F238E27FC236}">
                <a16:creationId xmlns:a16="http://schemas.microsoft.com/office/drawing/2014/main" id="{58BDB0EE-D238-415B-9ED8-62AA6AB2AA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433111" y="696037"/>
            <a:ext cx="139039" cy="139039"/>
          </a:xfrm>
          <a:custGeom>
            <a:avLst/>
            <a:gdLst>
              <a:gd name="connsiteX0" fmla="*/ 129602 w 139039"/>
              <a:gd name="connsiteY0" fmla="*/ 60082 h 139039"/>
              <a:gd name="connsiteX1" fmla="*/ 78957 w 139039"/>
              <a:gd name="connsiteY1" fmla="*/ 60082 h 139039"/>
              <a:gd name="connsiteX2" fmla="*/ 78957 w 139039"/>
              <a:gd name="connsiteY2" fmla="*/ 9437 h 139039"/>
              <a:gd name="connsiteX3" fmla="*/ 69520 w 139039"/>
              <a:gd name="connsiteY3" fmla="*/ 0 h 139039"/>
              <a:gd name="connsiteX4" fmla="*/ 60082 w 139039"/>
              <a:gd name="connsiteY4" fmla="*/ 9437 h 139039"/>
              <a:gd name="connsiteX5" fmla="*/ 60082 w 139039"/>
              <a:gd name="connsiteY5" fmla="*/ 60082 h 139039"/>
              <a:gd name="connsiteX6" fmla="*/ 9437 w 139039"/>
              <a:gd name="connsiteY6" fmla="*/ 60082 h 139039"/>
              <a:gd name="connsiteX7" fmla="*/ 0 w 139039"/>
              <a:gd name="connsiteY7" fmla="*/ 69520 h 139039"/>
              <a:gd name="connsiteX8" fmla="*/ 9437 w 139039"/>
              <a:gd name="connsiteY8" fmla="*/ 78957 h 139039"/>
              <a:gd name="connsiteX9" fmla="*/ 60082 w 139039"/>
              <a:gd name="connsiteY9" fmla="*/ 78957 h 139039"/>
              <a:gd name="connsiteX10" fmla="*/ 60082 w 139039"/>
              <a:gd name="connsiteY10" fmla="*/ 129602 h 139039"/>
              <a:gd name="connsiteX11" fmla="*/ 69520 w 139039"/>
              <a:gd name="connsiteY11" fmla="*/ 139039 h 139039"/>
              <a:gd name="connsiteX12" fmla="*/ 78957 w 139039"/>
              <a:gd name="connsiteY12" fmla="*/ 129602 h 139039"/>
              <a:gd name="connsiteX13" fmla="*/ 78957 w 139039"/>
              <a:gd name="connsiteY13" fmla="*/ 78957 h 139039"/>
              <a:gd name="connsiteX14" fmla="*/ 129602 w 139039"/>
              <a:gd name="connsiteY14" fmla="*/ 78957 h 139039"/>
              <a:gd name="connsiteX15" fmla="*/ 139039 w 139039"/>
              <a:gd name="connsiteY15" fmla="*/ 69520 h 139039"/>
              <a:gd name="connsiteX16" fmla="*/ 129602 w 139039"/>
              <a:gd name="connsiteY16" fmla="*/ 60082 h 1390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39039" h="139039">
                <a:moveTo>
                  <a:pt x="129602" y="60082"/>
                </a:moveTo>
                <a:lnTo>
                  <a:pt x="78957" y="60082"/>
                </a:lnTo>
                <a:lnTo>
                  <a:pt x="78957" y="9437"/>
                </a:lnTo>
                <a:cubicBezTo>
                  <a:pt x="78957" y="4225"/>
                  <a:pt x="74731" y="0"/>
                  <a:pt x="69520" y="0"/>
                </a:cubicBezTo>
                <a:cubicBezTo>
                  <a:pt x="64308" y="0"/>
                  <a:pt x="60082" y="4225"/>
                  <a:pt x="60082" y="9437"/>
                </a:cubicBezTo>
                <a:lnTo>
                  <a:pt x="60082" y="60082"/>
                </a:lnTo>
                <a:lnTo>
                  <a:pt x="9437" y="60082"/>
                </a:lnTo>
                <a:cubicBezTo>
                  <a:pt x="4225" y="60082"/>
                  <a:pt x="0" y="64308"/>
                  <a:pt x="0" y="69520"/>
                </a:cubicBezTo>
                <a:cubicBezTo>
                  <a:pt x="0" y="74731"/>
                  <a:pt x="4225" y="78957"/>
                  <a:pt x="9437" y="78957"/>
                </a:cubicBezTo>
                <a:lnTo>
                  <a:pt x="60082" y="78957"/>
                </a:lnTo>
                <a:lnTo>
                  <a:pt x="60082" y="129602"/>
                </a:lnTo>
                <a:cubicBezTo>
                  <a:pt x="60082" y="134814"/>
                  <a:pt x="64308" y="139039"/>
                  <a:pt x="69520" y="139039"/>
                </a:cubicBezTo>
                <a:cubicBezTo>
                  <a:pt x="74731" y="139039"/>
                  <a:pt x="78957" y="134814"/>
                  <a:pt x="78957" y="129602"/>
                </a:cubicBezTo>
                <a:lnTo>
                  <a:pt x="78957" y="78957"/>
                </a:lnTo>
                <a:lnTo>
                  <a:pt x="129602" y="78957"/>
                </a:lnTo>
                <a:cubicBezTo>
                  <a:pt x="134814" y="78957"/>
                  <a:pt x="139039" y="74731"/>
                  <a:pt x="139039" y="69520"/>
                </a:cubicBezTo>
                <a:cubicBezTo>
                  <a:pt x="139039" y="64308"/>
                  <a:pt x="134814" y="60082"/>
                  <a:pt x="129602" y="60082"/>
                </a:cubicBezTo>
                <a:close/>
              </a:path>
            </a:pathLst>
          </a:custGeom>
          <a:solidFill>
            <a:schemeClr val="bg1"/>
          </a:solidFill>
          <a:ln w="603" cap="flat">
            <a:noFill/>
            <a:prstDash val="solid"/>
            <a:miter/>
          </a:ln>
        </p:spPr>
        <p:txBody>
          <a:bodyPr rtlCol="0" anchor="ctr"/>
          <a:lstStyle/>
          <a:p>
            <a:endParaRPr lang="en-US"/>
          </a:p>
        </p:txBody>
      </p:sp>
      <p:sp>
        <p:nvSpPr>
          <p:cNvPr id="13" name="Graphic 11">
            <a:extLst>
              <a:ext uri="{FF2B5EF4-FFF2-40B4-BE49-F238E27FC236}">
                <a16:creationId xmlns:a16="http://schemas.microsoft.com/office/drawing/2014/main" id="{C5B55FC3-961D-4325-82F1-DE92B0D04E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791891" y="925332"/>
            <a:ext cx="91138" cy="91138"/>
          </a:xfrm>
          <a:custGeom>
            <a:avLst/>
            <a:gdLst>
              <a:gd name="connsiteX0" fmla="*/ 91138 w 91138"/>
              <a:gd name="connsiteY0" fmla="*/ 45569 h 91138"/>
              <a:gd name="connsiteX1" fmla="*/ 45569 w 91138"/>
              <a:gd name="connsiteY1" fmla="*/ 91138 h 91138"/>
              <a:gd name="connsiteX2" fmla="*/ 0 w 91138"/>
              <a:gd name="connsiteY2" fmla="*/ 45569 h 91138"/>
              <a:gd name="connsiteX3" fmla="*/ 45569 w 91138"/>
              <a:gd name="connsiteY3" fmla="*/ 0 h 91138"/>
              <a:gd name="connsiteX4" fmla="*/ 91138 w 91138"/>
              <a:gd name="connsiteY4" fmla="*/ 45569 h 911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138" h="91138">
                <a:moveTo>
                  <a:pt x="91138" y="45569"/>
                </a:moveTo>
                <a:cubicBezTo>
                  <a:pt x="91138" y="70736"/>
                  <a:pt x="70736" y="91138"/>
                  <a:pt x="45569" y="91138"/>
                </a:cubicBezTo>
                <a:cubicBezTo>
                  <a:pt x="20402" y="91138"/>
                  <a:pt x="0" y="70736"/>
                  <a:pt x="0" y="45569"/>
                </a:cubicBezTo>
                <a:cubicBezTo>
                  <a:pt x="0" y="20402"/>
                  <a:pt x="20402" y="0"/>
                  <a:pt x="45569" y="0"/>
                </a:cubicBezTo>
                <a:cubicBezTo>
                  <a:pt x="70736" y="0"/>
                  <a:pt x="91138" y="20402"/>
                  <a:pt x="91138" y="45569"/>
                </a:cubicBezTo>
                <a:close/>
              </a:path>
            </a:pathLst>
          </a:custGeom>
          <a:solidFill>
            <a:schemeClr val="bg1"/>
          </a:solidFill>
          <a:ln w="422" cap="flat">
            <a:noFill/>
            <a:prstDash val="solid"/>
            <a:miter/>
          </a:ln>
        </p:spPr>
        <p:txBody>
          <a:bodyPr rtlCol="0" anchor="ctr"/>
          <a:lstStyle/>
          <a:p>
            <a:endParaRPr lang="en-US"/>
          </a:p>
        </p:txBody>
      </p:sp>
      <p:cxnSp>
        <p:nvCxnSpPr>
          <p:cNvPr id="15" name="Straight Connector 14">
            <a:extLst>
              <a:ext uri="{FF2B5EF4-FFF2-40B4-BE49-F238E27FC236}">
                <a16:creationId xmlns:a16="http://schemas.microsoft.com/office/drawing/2014/main" id="{C8F51B3F-8331-4E4A-AE96-D47B1006EEA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728053" y="1132114"/>
            <a:ext cx="0" cy="5717573"/>
          </a:xfrm>
          <a:prstGeom prst="line">
            <a:avLst/>
          </a:prstGeom>
          <a:ln w="25400" cap="sq">
            <a:solidFill>
              <a:schemeClr val="lt1">
                <a:hueOff val="0"/>
                <a:satOff val="0"/>
                <a:lumOff val="0"/>
              </a:schemeClr>
            </a:solidFill>
            <a:bevel/>
          </a:ln>
        </p:spPr>
        <p:style>
          <a:lnRef idx="1">
            <a:schemeClr val="accent1"/>
          </a:lnRef>
          <a:fillRef idx="0">
            <a:schemeClr val="accent1"/>
          </a:fillRef>
          <a:effectRef idx="0">
            <a:schemeClr val="accent1"/>
          </a:effectRef>
          <a:fontRef idx="minor">
            <a:schemeClr val="tx1"/>
          </a:fontRef>
        </p:style>
      </p:cxnSp>
      <p:sp>
        <p:nvSpPr>
          <p:cNvPr id="17" name="Graphic 13">
            <a:extLst>
              <a:ext uri="{FF2B5EF4-FFF2-40B4-BE49-F238E27FC236}">
                <a16:creationId xmlns:a16="http://schemas.microsoft.com/office/drawing/2014/main" id="{4C8AB332-D09E-4F28-943C-DABDD4716A3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417571" y="1440476"/>
            <a:ext cx="127714" cy="127714"/>
          </a:xfrm>
          <a:custGeom>
            <a:avLst/>
            <a:gdLst>
              <a:gd name="connsiteX0" fmla="*/ 63857 w 127714"/>
              <a:gd name="connsiteY0" fmla="*/ 18874 h 127714"/>
              <a:gd name="connsiteX1" fmla="*/ 108840 w 127714"/>
              <a:gd name="connsiteY1" fmla="*/ 63857 h 127714"/>
              <a:gd name="connsiteX2" fmla="*/ 63857 w 127714"/>
              <a:gd name="connsiteY2" fmla="*/ 108840 h 127714"/>
              <a:gd name="connsiteX3" fmla="*/ 18874 w 127714"/>
              <a:gd name="connsiteY3" fmla="*/ 63857 h 127714"/>
              <a:gd name="connsiteX4" fmla="*/ 63857 w 127714"/>
              <a:gd name="connsiteY4" fmla="*/ 18874 h 127714"/>
              <a:gd name="connsiteX5" fmla="*/ 63857 w 127714"/>
              <a:gd name="connsiteY5" fmla="*/ 0 h 127714"/>
              <a:gd name="connsiteX6" fmla="*/ 0 w 127714"/>
              <a:gd name="connsiteY6" fmla="*/ 63857 h 127714"/>
              <a:gd name="connsiteX7" fmla="*/ 63857 w 127714"/>
              <a:gd name="connsiteY7" fmla="*/ 127714 h 127714"/>
              <a:gd name="connsiteX8" fmla="*/ 127714 w 127714"/>
              <a:gd name="connsiteY8" fmla="*/ 63857 h 127714"/>
              <a:gd name="connsiteX9" fmla="*/ 63857 w 127714"/>
              <a:gd name="connsiteY9" fmla="*/ 0 h 127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7714" h="127714">
                <a:moveTo>
                  <a:pt x="63857" y="18874"/>
                </a:moveTo>
                <a:cubicBezTo>
                  <a:pt x="88700" y="18874"/>
                  <a:pt x="108840" y="39014"/>
                  <a:pt x="108840" y="63857"/>
                </a:cubicBezTo>
                <a:cubicBezTo>
                  <a:pt x="108840" y="88700"/>
                  <a:pt x="88700" y="108840"/>
                  <a:pt x="63857" y="108840"/>
                </a:cubicBezTo>
                <a:cubicBezTo>
                  <a:pt x="39014" y="108840"/>
                  <a:pt x="18874" y="88700"/>
                  <a:pt x="18874" y="63857"/>
                </a:cubicBezTo>
                <a:cubicBezTo>
                  <a:pt x="18898" y="39024"/>
                  <a:pt x="39024" y="18898"/>
                  <a:pt x="63857" y="18874"/>
                </a:cubicBezTo>
                <a:moveTo>
                  <a:pt x="63857" y="0"/>
                </a:moveTo>
                <a:cubicBezTo>
                  <a:pt x="28590" y="0"/>
                  <a:pt x="0" y="28590"/>
                  <a:pt x="0" y="63857"/>
                </a:cubicBezTo>
                <a:cubicBezTo>
                  <a:pt x="0" y="99124"/>
                  <a:pt x="28590" y="127714"/>
                  <a:pt x="63857" y="127714"/>
                </a:cubicBezTo>
                <a:cubicBezTo>
                  <a:pt x="99124" y="127714"/>
                  <a:pt x="127714" y="99124"/>
                  <a:pt x="127714" y="63857"/>
                </a:cubicBezTo>
                <a:cubicBezTo>
                  <a:pt x="127714" y="28590"/>
                  <a:pt x="99124" y="0"/>
                  <a:pt x="63857" y="0"/>
                </a:cubicBezTo>
                <a:close/>
              </a:path>
            </a:pathLst>
          </a:custGeom>
          <a:solidFill>
            <a:schemeClr val="bg1"/>
          </a:solidFill>
          <a:ln w="610" cap="flat">
            <a:noFill/>
            <a:prstDash val="solid"/>
            <a:miter/>
          </a:ln>
        </p:spPr>
        <p:txBody>
          <a:bodyPr rtlCol="0" anchor="ctr"/>
          <a:lstStyle/>
          <a:p>
            <a:endParaRPr lang="en-US"/>
          </a:p>
        </p:txBody>
      </p:sp>
      <p:graphicFrame>
        <p:nvGraphicFramePr>
          <p:cNvPr id="5" name="Content Placeholder 2">
            <a:extLst>
              <a:ext uri="{FF2B5EF4-FFF2-40B4-BE49-F238E27FC236}">
                <a16:creationId xmlns:a16="http://schemas.microsoft.com/office/drawing/2014/main" id="{C42885B8-0D24-76B0-EF4F-3BEEF52B391A}"/>
              </a:ext>
            </a:extLst>
          </p:cNvPr>
          <p:cNvGraphicFramePr>
            <a:graphicFrameLocks noGrp="1"/>
          </p:cNvGraphicFramePr>
          <p:nvPr>
            <p:ph idx="1"/>
            <p:extLst>
              <p:ext uri="{D42A27DB-BD31-4B8C-83A1-F6EECF244321}">
                <p14:modId xmlns:p14="http://schemas.microsoft.com/office/powerpoint/2010/main" val="2700187358"/>
              </p:ext>
            </p:extLst>
          </p:nvPr>
        </p:nvGraphicFramePr>
        <p:xfrm>
          <a:off x="5108535" y="1070800"/>
          <a:ext cx="6245265" cy="558934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089983200"/>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547C64C2-FC09-4323-A32D-5DCB300ADA1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gradFill flip="none" rotWithShape="1">
            <a:gsLst>
              <a:gs pos="100000">
                <a:schemeClr val="accent4"/>
              </a:gs>
              <a:gs pos="0">
                <a:schemeClr val="accent2"/>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2" name="Title 1">
            <a:extLst>
              <a:ext uri="{FF2B5EF4-FFF2-40B4-BE49-F238E27FC236}">
                <a16:creationId xmlns:a16="http://schemas.microsoft.com/office/drawing/2014/main" id="{926F7D86-51B4-5C6C-4B6B-429465BF3D85}"/>
              </a:ext>
            </a:extLst>
          </p:cNvPr>
          <p:cNvSpPr>
            <a:spLocks noGrp="1"/>
          </p:cNvSpPr>
          <p:nvPr>
            <p:ph type="title"/>
          </p:nvPr>
        </p:nvSpPr>
        <p:spPr>
          <a:xfrm>
            <a:off x="1256522" y="591829"/>
            <a:ext cx="3939688" cy="5583126"/>
          </a:xfrm>
        </p:spPr>
        <p:txBody>
          <a:bodyPr>
            <a:normAutofit/>
          </a:bodyPr>
          <a:lstStyle/>
          <a:p>
            <a:r>
              <a:rPr lang="en-GB" sz="7200">
                <a:solidFill>
                  <a:schemeClr val="bg1"/>
                </a:solidFill>
              </a:rPr>
              <a:t>Training Approach</a:t>
            </a:r>
          </a:p>
        </p:txBody>
      </p:sp>
      <p:cxnSp>
        <p:nvCxnSpPr>
          <p:cNvPr id="31" name="Straight Connector 30">
            <a:extLst>
              <a:ext uri="{FF2B5EF4-FFF2-40B4-BE49-F238E27FC236}">
                <a16:creationId xmlns:a16="http://schemas.microsoft.com/office/drawing/2014/main" id="{C8F51B3F-8331-4E4A-AE96-D47B1006EEA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15890" y="356812"/>
            <a:ext cx="0" cy="6492875"/>
          </a:xfrm>
          <a:prstGeom prst="line">
            <a:avLst/>
          </a:prstGeom>
          <a:ln w="25400" cap="sq">
            <a:solidFill>
              <a:schemeClr val="bg1"/>
            </a:solidFill>
            <a:bevel/>
          </a:ln>
        </p:spPr>
        <p:style>
          <a:lnRef idx="1">
            <a:schemeClr val="accent1"/>
          </a:lnRef>
          <a:fillRef idx="0">
            <a:schemeClr val="accent1"/>
          </a:fillRef>
          <a:effectRef idx="0">
            <a:schemeClr val="accent1"/>
          </a:effectRef>
          <a:fontRef idx="minor">
            <a:schemeClr val="tx1"/>
          </a:fontRef>
        </p:style>
      </p:cxnSp>
      <p:sp>
        <p:nvSpPr>
          <p:cNvPr id="33" name="Graphic 12">
            <a:extLst>
              <a:ext uri="{FF2B5EF4-FFF2-40B4-BE49-F238E27FC236}">
                <a16:creationId xmlns:a16="http://schemas.microsoft.com/office/drawing/2014/main" id="{58BDB0EE-D238-415B-9ED8-62AA6AB2AA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472518" y="591829"/>
            <a:ext cx="139039" cy="139039"/>
          </a:xfrm>
          <a:custGeom>
            <a:avLst/>
            <a:gdLst>
              <a:gd name="connsiteX0" fmla="*/ 129602 w 139039"/>
              <a:gd name="connsiteY0" fmla="*/ 60082 h 139039"/>
              <a:gd name="connsiteX1" fmla="*/ 78957 w 139039"/>
              <a:gd name="connsiteY1" fmla="*/ 60082 h 139039"/>
              <a:gd name="connsiteX2" fmla="*/ 78957 w 139039"/>
              <a:gd name="connsiteY2" fmla="*/ 9437 h 139039"/>
              <a:gd name="connsiteX3" fmla="*/ 69520 w 139039"/>
              <a:gd name="connsiteY3" fmla="*/ 0 h 139039"/>
              <a:gd name="connsiteX4" fmla="*/ 60082 w 139039"/>
              <a:gd name="connsiteY4" fmla="*/ 9437 h 139039"/>
              <a:gd name="connsiteX5" fmla="*/ 60082 w 139039"/>
              <a:gd name="connsiteY5" fmla="*/ 60082 h 139039"/>
              <a:gd name="connsiteX6" fmla="*/ 9437 w 139039"/>
              <a:gd name="connsiteY6" fmla="*/ 60082 h 139039"/>
              <a:gd name="connsiteX7" fmla="*/ 0 w 139039"/>
              <a:gd name="connsiteY7" fmla="*/ 69520 h 139039"/>
              <a:gd name="connsiteX8" fmla="*/ 9437 w 139039"/>
              <a:gd name="connsiteY8" fmla="*/ 78957 h 139039"/>
              <a:gd name="connsiteX9" fmla="*/ 60082 w 139039"/>
              <a:gd name="connsiteY9" fmla="*/ 78957 h 139039"/>
              <a:gd name="connsiteX10" fmla="*/ 60082 w 139039"/>
              <a:gd name="connsiteY10" fmla="*/ 129602 h 139039"/>
              <a:gd name="connsiteX11" fmla="*/ 69520 w 139039"/>
              <a:gd name="connsiteY11" fmla="*/ 139039 h 139039"/>
              <a:gd name="connsiteX12" fmla="*/ 78957 w 139039"/>
              <a:gd name="connsiteY12" fmla="*/ 129602 h 139039"/>
              <a:gd name="connsiteX13" fmla="*/ 78957 w 139039"/>
              <a:gd name="connsiteY13" fmla="*/ 78957 h 139039"/>
              <a:gd name="connsiteX14" fmla="*/ 129602 w 139039"/>
              <a:gd name="connsiteY14" fmla="*/ 78957 h 139039"/>
              <a:gd name="connsiteX15" fmla="*/ 139039 w 139039"/>
              <a:gd name="connsiteY15" fmla="*/ 69520 h 139039"/>
              <a:gd name="connsiteX16" fmla="*/ 129602 w 139039"/>
              <a:gd name="connsiteY16" fmla="*/ 60082 h 1390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39039" h="139039">
                <a:moveTo>
                  <a:pt x="129602" y="60082"/>
                </a:moveTo>
                <a:lnTo>
                  <a:pt x="78957" y="60082"/>
                </a:lnTo>
                <a:lnTo>
                  <a:pt x="78957" y="9437"/>
                </a:lnTo>
                <a:cubicBezTo>
                  <a:pt x="78957" y="4225"/>
                  <a:pt x="74731" y="0"/>
                  <a:pt x="69520" y="0"/>
                </a:cubicBezTo>
                <a:cubicBezTo>
                  <a:pt x="64308" y="0"/>
                  <a:pt x="60082" y="4225"/>
                  <a:pt x="60082" y="9437"/>
                </a:cubicBezTo>
                <a:lnTo>
                  <a:pt x="60082" y="60082"/>
                </a:lnTo>
                <a:lnTo>
                  <a:pt x="9437" y="60082"/>
                </a:lnTo>
                <a:cubicBezTo>
                  <a:pt x="4225" y="60082"/>
                  <a:pt x="0" y="64308"/>
                  <a:pt x="0" y="69520"/>
                </a:cubicBezTo>
                <a:cubicBezTo>
                  <a:pt x="0" y="74731"/>
                  <a:pt x="4225" y="78957"/>
                  <a:pt x="9437" y="78957"/>
                </a:cubicBezTo>
                <a:lnTo>
                  <a:pt x="60082" y="78957"/>
                </a:lnTo>
                <a:lnTo>
                  <a:pt x="60082" y="129602"/>
                </a:lnTo>
                <a:cubicBezTo>
                  <a:pt x="60082" y="134814"/>
                  <a:pt x="64308" y="139039"/>
                  <a:pt x="69520" y="139039"/>
                </a:cubicBezTo>
                <a:cubicBezTo>
                  <a:pt x="74731" y="139039"/>
                  <a:pt x="78957" y="134814"/>
                  <a:pt x="78957" y="129602"/>
                </a:cubicBezTo>
                <a:lnTo>
                  <a:pt x="78957" y="78957"/>
                </a:lnTo>
                <a:lnTo>
                  <a:pt x="129602" y="78957"/>
                </a:lnTo>
                <a:cubicBezTo>
                  <a:pt x="134814" y="78957"/>
                  <a:pt x="139039" y="74731"/>
                  <a:pt x="139039" y="69520"/>
                </a:cubicBezTo>
                <a:cubicBezTo>
                  <a:pt x="139039" y="64308"/>
                  <a:pt x="134814" y="60082"/>
                  <a:pt x="129602" y="60082"/>
                </a:cubicBezTo>
                <a:close/>
              </a:path>
            </a:pathLst>
          </a:custGeom>
          <a:solidFill>
            <a:schemeClr val="bg1"/>
          </a:solidFill>
          <a:ln w="603" cap="flat">
            <a:noFill/>
            <a:prstDash val="solid"/>
            <a:miter/>
          </a:ln>
        </p:spPr>
        <p:txBody>
          <a:bodyPr rtlCol="0" anchor="ctr"/>
          <a:lstStyle/>
          <a:p>
            <a:endParaRPr lang="en-US"/>
          </a:p>
        </p:txBody>
      </p:sp>
      <p:sp>
        <p:nvSpPr>
          <p:cNvPr id="35" name="Graphic 11">
            <a:extLst>
              <a:ext uri="{FF2B5EF4-FFF2-40B4-BE49-F238E27FC236}">
                <a16:creationId xmlns:a16="http://schemas.microsoft.com/office/drawing/2014/main" id="{C5B55FC3-961D-4325-82F1-DE92B0D04E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831298" y="821124"/>
            <a:ext cx="91138" cy="91138"/>
          </a:xfrm>
          <a:custGeom>
            <a:avLst/>
            <a:gdLst>
              <a:gd name="connsiteX0" fmla="*/ 91138 w 91138"/>
              <a:gd name="connsiteY0" fmla="*/ 45569 h 91138"/>
              <a:gd name="connsiteX1" fmla="*/ 45569 w 91138"/>
              <a:gd name="connsiteY1" fmla="*/ 91138 h 91138"/>
              <a:gd name="connsiteX2" fmla="*/ 0 w 91138"/>
              <a:gd name="connsiteY2" fmla="*/ 45569 h 91138"/>
              <a:gd name="connsiteX3" fmla="*/ 45569 w 91138"/>
              <a:gd name="connsiteY3" fmla="*/ 0 h 91138"/>
              <a:gd name="connsiteX4" fmla="*/ 91138 w 91138"/>
              <a:gd name="connsiteY4" fmla="*/ 45569 h 911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138" h="91138">
                <a:moveTo>
                  <a:pt x="91138" y="45569"/>
                </a:moveTo>
                <a:cubicBezTo>
                  <a:pt x="91138" y="70736"/>
                  <a:pt x="70736" y="91138"/>
                  <a:pt x="45569" y="91138"/>
                </a:cubicBezTo>
                <a:cubicBezTo>
                  <a:pt x="20402" y="91138"/>
                  <a:pt x="0" y="70736"/>
                  <a:pt x="0" y="45569"/>
                </a:cubicBezTo>
                <a:cubicBezTo>
                  <a:pt x="0" y="20402"/>
                  <a:pt x="20402" y="0"/>
                  <a:pt x="45569" y="0"/>
                </a:cubicBezTo>
                <a:cubicBezTo>
                  <a:pt x="70736" y="0"/>
                  <a:pt x="91138" y="20402"/>
                  <a:pt x="91138" y="45569"/>
                </a:cubicBezTo>
                <a:close/>
              </a:path>
            </a:pathLst>
          </a:custGeom>
          <a:solidFill>
            <a:schemeClr val="bg1"/>
          </a:solidFill>
          <a:ln w="422" cap="flat">
            <a:noFill/>
            <a:prstDash val="solid"/>
            <a:miter/>
          </a:ln>
        </p:spPr>
        <p:txBody>
          <a:bodyPr rtlCol="0" anchor="ctr"/>
          <a:lstStyle/>
          <a:p>
            <a:endParaRPr lang="en-US"/>
          </a:p>
        </p:txBody>
      </p:sp>
      <p:sp>
        <p:nvSpPr>
          <p:cNvPr id="37" name="Graphic 13">
            <a:extLst>
              <a:ext uri="{FF2B5EF4-FFF2-40B4-BE49-F238E27FC236}">
                <a16:creationId xmlns:a16="http://schemas.microsoft.com/office/drawing/2014/main" id="{4C8AB332-D09E-4F28-943C-DABDD4716A3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456978" y="1336268"/>
            <a:ext cx="127714" cy="127714"/>
          </a:xfrm>
          <a:custGeom>
            <a:avLst/>
            <a:gdLst>
              <a:gd name="connsiteX0" fmla="*/ 63857 w 127714"/>
              <a:gd name="connsiteY0" fmla="*/ 18874 h 127714"/>
              <a:gd name="connsiteX1" fmla="*/ 108840 w 127714"/>
              <a:gd name="connsiteY1" fmla="*/ 63857 h 127714"/>
              <a:gd name="connsiteX2" fmla="*/ 63857 w 127714"/>
              <a:gd name="connsiteY2" fmla="*/ 108840 h 127714"/>
              <a:gd name="connsiteX3" fmla="*/ 18874 w 127714"/>
              <a:gd name="connsiteY3" fmla="*/ 63857 h 127714"/>
              <a:gd name="connsiteX4" fmla="*/ 63857 w 127714"/>
              <a:gd name="connsiteY4" fmla="*/ 18874 h 127714"/>
              <a:gd name="connsiteX5" fmla="*/ 63857 w 127714"/>
              <a:gd name="connsiteY5" fmla="*/ 0 h 127714"/>
              <a:gd name="connsiteX6" fmla="*/ 0 w 127714"/>
              <a:gd name="connsiteY6" fmla="*/ 63857 h 127714"/>
              <a:gd name="connsiteX7" fmla="*/ 63857 w 127714"/>
              <a:gd name="connsiteY7" fmla="*/ 127714 h 127714"/>
              <a:gd name="connsiteX8" fmla="*/ 127714 w 127714"/>
              <a:gd name="connsiteY8" fmla="*/ 63857 h 127714"/>
              <a:gd name="connsiteX9" fmla="*/ 63857 w 127714"/>
              <a:gd name="connsiteY9" fmla="*/ 0 h 127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7714" h="127714">
                <a:moveTo>
                  <a:pt x="63857" y="18874"/>
                </a:moveTo>
                <a:cubicBezTo>
                  <a:pt x="88700" y="18874"/>
                  <a:pt x="108840" y="39014"/>
                  <a:pt x="108840" y="63857"/>
                </a:cubicBezTo>
                <a:cubicBezTo>
                  <a:pt x="108840" y="88700"/>
                  <a:pt x="88700" y="108840"/>
                  <a:pt x="63857" y="108840"/>
                </a:cubicBezTo>
                <a:cubicBezTo>
                  <a:pt x="39014" y="108840"/>
                  <a:pt x="18874" y="88700"/>
                  <a:pt x="18874" y="63857"/>
                </a:cubicBezTo>
                <a:cubicBezTo>
                  <a:pt x="18898" y="39024"/>
                  <a:pt x="39024" y="18898"/>
                  <a:pt x="63857" y="18874"/>
                </a:cubicBezTo>
                <a:moveTo>
                  <a:pt x="63857" y="0"/>
                </a:moveTo>
                <a:cubicBezTo>
                  <a:pt x="28590" y="0"/>
                  <a:pt x="0" y="28590"/>
                  <a:pt x="0" y="63857"/>
                </a:cubicBezTo>
                <a:cubicBezTo>
                  <a:pt x="0" y="99124"/>
                  <a:pt x="28590" y="127714"/>
                  <a:pt x="63857" y="127714"/>
                </a:cubicBezTo>
                <a:cubicBezTo>
                  <a:pt x="99124" y="127714"/>
                  <a:pt x="127714" y="99124"/>
                  <a:pt x="127714" y="63857"/>
                </a:cubicBezTo>
                <a:cubicBezTo>
                  <a:pt x="127714" y="28590"/>
                  <a:pt x="99124" y="0"/>
                  <a:pt x="63857" y="0"/>
                </a:cubicBezTo>
                <a:close/>
              </a:path>
            </a:pathLst>
          </a:custGeom>
          <a:solidFill>
            <a:schemeClr val="bg1"/>
          </a:solidFill>
          <a:ln w="610" cap="flat">
            <a:noFill/>
            <a:prstDash val="solid"/>
            <a:miter/>
          </a:ln>
        </p:spPr>
        <p:txBody>
          <a:bodyPr rtlCol="0" anchor="ctr"/>
          <a:lstStyle/>
          <a:p>
            <a:endParaRPr lang="en-US"/>
          </a:p>
        </p:txBody>
      </p:sp>
      <p:graphicFrame>
        <p:nvGraphicFramePr>
          <p:cNvPr id="24" name="Content Placeholder 2">
            <a:extLst>
              <a:ext uri="{FF2B5EF4-FFF2-40B4-BE49-F238E27FC236}">
                <a16:creationId xmlns:a16="http://schemas.microsoft.com/office/drawing/2014/main" id="{6ECFEB59-11E4-E3F6-0C92-47AE97212B9A}"/>
              </a:ext>
            </a:extLst>
          </p:cNvPr>
          <p:cNvGraphicFramePr>
            <a:graphicFrameLocks noGrp="1"/>
          </p:cNvGraphicFramePr>
          <p:nvPr>
            <p:ph idx="1"/>
            <p:extLst>
              <p:ext uri="{D42A27DB-BD31-4B8C-83A1-F6EECF244321}">
                <p14:modId xmlns:p14="http://schemas.microsoft.com/office/powerpoint/2010/main" val="3130676339"/>
              </p:ext>
            </p:extLst>
          </p:nvPr>
        </p:nvGraphicFramePr>
        <p:xfrm>
          <a:off x="5492710" y="671805"/>
          <a:ext cx="5861090" cy="550315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89924428"/>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9" name="Rectangle 18">
            <a:extLst>
              <a:ext uri="{FF2B5EF4-FFF2-40B4-BE49-F238E27FC236}">
                <a16:creationId xmlns:a16="http://schemas.microsoft.com/office/drawing/2014/main" id="{16AC3602-3348-4F31-9E43-076B03514EC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accent2"/>
              </a:solidFill>
            </a:endParaRPr>
          </a:p>
        </p:txBody>
      </p:sp>
      <p:sp>
        <p:nvSpPr>
          <p:cNvPr id="2" name="Title 1">
            <a:extLst>
              <a:ext uri="{FF2B5EF4-FFF2-40B4-BE49-F238E27FC236}">
                <a16:creationId xmlns:a16="http://schemas.microsoft.com/office/drawing/2014/main" id="{AC87F21C-4CF2-E879-002C-588C27811E80}"/>
              </a:ext>
            </a:extLst>
          </p:cNvPr>
          <p:cNvSpPr>
            <a:spLocks noGrp="1"/>
          </p:cNvSpPr>
          <p:nvPr>
            <p:ph type="title"/>
          </p:nvPr>
        </p:nvSpPr>
        <p:spPr>
          <a:xfrm>
            <a:off x="3506755" y="365125"/>
            <a:ext cx="7161245" cy="1325563"/>
          </a:xfrm>
        </p:spPr>
        <p:txBody>
          <a:bodyPr>
            <a:normAutofit/>
          </a:bodyPr>
          <a:lstStyle/>
          <a:p>
            <a:r>
              <a:rPr lang="en-GB" sz="3600"/>
              <a:t>Pay and Conditions</a:t>
            </a:r>
          </a:p>
        </p:txBody>
      </p:sp>
      <p:sp>
        <p:nvSpPr>
          <p:cNvPr id="20" name="Graphic 11">
            <a:extLst>
              <a:ext uri="{FF2B5EF4-FFF2-40B4-BE49-F238E27FC236}">
                <a16:creationId xmlns:a16="http://schemas.microsoft.com/office/drawing/2014/main" id="{394094B0-A6C9-44BE-9042-66EF0612F6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903882" y="591829"/>
            <a:ext cx="139039" cy="139039"/>
          </a:xfrm>
          <a:custGeom>
            <a:avLst/>
            <a:gdLst>
              <a:gd name="connsiteX0" fmla="*/ 129602 w 139039"/>
              <a:gd name="connsiteY0" fmla="*/ 60082 h 139039"/>
              <a:gd name="connsiteX1" fmla="*/ 78957 w 139039"/>
              <a:gd name="connsiteY1" fmla="*/ 60082 h 139039"/>
              <a:gd name="connsiteX2" fmla="*/ 78957 w 139039"/>
              <a:gd name="connsiteY2" fmla="*/ 9437 h 139039"/>
              <a:gd name="connsiteX3" fmla="*/ 69520 w 139039"/>
              <a:gd name="connsiteY3" fmla="*/ 0 h 139039"/>
              <a:gd name="connsiteX4" fmla="*/ 60082 w 139039"/>
              <a:gd name="connsiteY4" fmla="*/ 9437 h 139039"/>
              <a:gd name="connsiteX5" fmla="*/ 60082 w 139039"/>
              <a:gd name="connsiteY5" fmla="*/ 60082 h 139039"/>
              <a:gd name="connsiteX6" fmla="*/ 9437 w 139039"/>
              <a:gd name="connsiteY6" fmla="*/ 60082 h 139039"/>
              <a:gd name="connsiteX7" fmla="*/ 0 w 139039"/>
              <a:gd name="connsiteY7" fmla="*/ 69520 h 139039"/>
              <a:gd name="connsiteX8" fmla="*/ 9437 w 139039"/>
              <a:gd name="connsiteY8" fmla="*/ 78957 h 139039"/>
              <a:gd name="connsiteX9" fmla="*/ 60082 w 139039"/>
              <a:gd name="connsiteY9" fmla="*/ 78957 h 139039"/>
              <a:gd name="connsiteX10" fmla="*/ 60082 w 139039"/>
              <a:gd name="connsiteY10" fmla="*/ 129602 h 139039"/>
              <a:gd name="connsiteX11" fmla="*/ 69520 w 139039"/>
              <a:gd name="connsiteY11" fmla="*/ 139039 h 139039"/>
              <a:gd name="connsiteX12" fmla="*/ 78957 w 139039"/>
              <a:gd name="connsiteY12" fmla="*/ 129602 h 139039"/>
              <a:gd name="connsiteX13" fmla="*/ 78957 w 139039"/>
              <a:gd name="connsiteY13" fmla="*/ 78957 h 139039"/>
              <a:gd name="connsiteX14" fmla="*/ 129602 w 139039"/>
              <a:gd name="connsiteY14" fmla="*/ 78957 h 139039"/>
              <a:gd name="connsiteX15" fmla="*/ 139039 w 139039"/>
              <a:gd name="connsiteY15" fmla="*/ 69520 h 139039"/>
              <a:gd name="connsiteX16" fmla="*/ 129602 w 139039"/>
              <a:gd name="connsiteY16" fmla="*/ 60082 h 1390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39039" h="139039">
                <a:moveTo>
                  <a:pt x="129602" y="60082"/>
                </a:moveTo>
                <a:lnTo>
                  <a:pt x="78957" y="60082"/>
                </a:lnTo>
                <a:lnTo>
                  <a:pt x="78957" y="9437"/>
                </a:lnTo>
                <a:cubicBezTo>
                  <a:pt x="78957" y="4225"/>
                  <a:pt x="74731" y="0"/>
                  <a:pt x="69520" y="0"/>
                </a:cubicBezTo>
                <a:cubicBezTo>
                  <a:pt x="64308" y="0"/>
                  <a:pt x="60082" y="4225"/>
                  <a:pt x="60082" y="9437"/>
                </a:cubicBezTo>
                <a:lnTo>
                  <a:pt x="60082" y="60082"/>
                </a:lnTo>
                <a:lnTo>
                  <a:pt x="9437" y="60082"/>
                </a:lnTo>
                <a:cubicBezTo>
                  <a:pt x="4225" y="60082"/>
                  <a:pt x="0" y="64308"/>
                  <a:pt x="0" y="69520"/>
                </a:cubicBezTo>
                <a:cubicBezTo>
                  <a:pt x="0" y="74731"/>
                  <a:pt x="4225" y="78957"/>
                  <a:pt x="9437" y="78957"/>
                </a:cubicBezTo>
                <a:lnTo>
                  <a:pt x="60082" y="78957"/>
                </a:lnTo>
                <a:lnTo>
                  <a:pt x="60082" y="129602"/>
                </a:lnTo>
                <a:cubicBezTo>
                  <a:pt x="60082" y="134814"/>
                  <a:pt x="64308" y="139039"/>
                  <a:pt x="69520" y="139039"/>
                </a:cubicBezTo>
                <a:cubicBezTo>
                  <a:pt x="74731" y="139039"/>
                  <a:pt x="78957" y="134814"/>
                  <a:pt x="78957" y="129602"/>
                </a:cubicBezTo>
                <a:lnTo>
                  <a:pt x="78957" y="78957"/>
                </a:lnTo>
                <a:lnTo>
                  <a:pt x="129602" y="78957"/>
                </a:lnTo>
                <a:cubicBezTo>
                  <a:pt x="134814" y="78957"/>
                  <a:pt x="139039" y="74731"/>
                  <a:pt x="139039" y="69520"/>
                </a:cubicBezTo>
                <a:cubicBezTo>
                  <a:pt x="139039" y="64308"/>
                  <a:pt x="134814" y="60082"/>
                  <a:pt x="129602" y="60082"/>
                </a:cubicBezTo>
                <a:close/>
              </a:path>
            </a:pathLst>
          </a:custGeom>
          <a:solidFill>
            <a:schemeClr val="accent2"/>
          </a:solidFill>
          <a:ln w="603" cap="flat">
            <a:noFill/>
            <a:prstDash val="solid"/>
            <a:miter/>
          </a:ln>
        </p:spPr>
        <p:txBody>
          <a:bodyPr rtlCol="0" anchor="ctr"/>
          <a:lstStyle/>
          <a:p>
            <a:endParaRPr lang="en-US"/>
          </a:p>
        </p:txBody>
      </p:sp>
      <p:sp>
        <p:nvSpPr>
          <p:cNvPr id="21" name="Graphic 10">
            <a:extLst>
              <a:ext uri="{FF2B5EF4-FFF2-40B4-BE49-F238E27FC236}">
                <a16:creationId xmlns:a16="http://schemas.microsoft.com/office/drawing/2014/main" id="{64C2CA96-0B16-4AA7-B340-33044D23859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262662" y="821124"/>
            <a:ext cx="91138" cy="91138"/>
          </a:xfrm>
          <a:custGeom>
            <a:avLst/>
            <a:gdLst>
              <a:gd name="connsiteX0" fmla="*/ 91138 w 91138"/>
              <a:gd name="connsiteY0" fmla="*/ 45569 h 91138"/>
              <a:gd name="connsiteX1" fmla="*/ 45569 w 91138"/>
              <a:gd name="connsiteY1" fmla="*/ 91138 h 91138"/>
              <a:gd name="connsiteX2" fmla="*/ 0 w 91138"/>
              <a:gd name="connsiteY2" fmla="*/ 45569 h 91138"/>
              <a:gd name="connsiteX3" fmla="*/ 45569 w 91138"/>
              <a:gd name="connsiteY3" fmla="*/ 0 h 91138"/>
              <a:gd name="connsiteX4" fmla="*/ 91138 w 91138"/>
              <a:gd name="connsiteY4" fmla="*/ 45569 h 911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138" h="91138">
                <a:moveTo>
                  <a:pt x="91138" y="45569"/>
                </a:moveTo>
                <a:cubicBezTo>
                  <a:pt x="91138" y="70736"/>
                  <a:pt x="70736" y="91138"/>
                  <a:pt x="45569" y="91138"/>
                </a:cubicBezTo>
                <a:cubicBezTo>
                  <a:pt x="20402" y="91138"/>
                  <a:pt x="0" y="70736"/>
                  <a:pt x="0" y="45569"/>
                </a:cubicBezTo>
                <a:cubicBezTo>
                  <a:pt x="0" y="20402"/>
                  <a:pt x="20402" y="0"/>
                  <a:pt x="45569" y="0"/>
                </a:cubicBezTo>
                <a:cubicBezTo>
                  <a:pt x="70736" y="0"/>
                  <a:pt x="91138" y="20402"/>
                  <a:pt x="91138" y="45569"/>
                </a:cubicBezTo>
                <a:close/>
              </a:path>
            </a:pathLst>
          </a:custGeom>
          <a:solidFill>
            <a:schemeClr val="accent2"/>
          </a:solidFill>
          <a:ln w="422" cap="flat">
            <a:noFill/>
            <a:prstDash val="solid"/>
            <a:miter/>
          </a:ln>
        </p:spPr>
        <p:txBody>
          <a:bodyPr rtlCol="0" anchor="ctr"/>
          <a:lstStyle/>
          <a:p>
            <a:endParaRPr lang="en-US"/>
          </a:p>
        </p:txBody>
      </p:sp>
      <p:cxnSp>
        <p:nvCxnSpPr>
          <p:cNvPr id="22" name="Straight Connector 21">
            <a:extLst>
              <a:ext uri="{FF2B5EF4-FFF2-40B4-BE49-F238E27FC236}">
                <a16:creationId xmlns:a16="http://schemas.microsoft.com/office/drawing/2014/main" id="{94169334-264D-4176-8BDE-037249A61B4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2440" y="1027906"/>
            <a:ext cx="3408787" cy="0"/>
          </a:xfrm>
          <a:prstGeom prst="line">
            <a:avLst/>
          </a:prstGeom>
          <a:ln w="25400" cap="sq">
            <a:gradFill flip="none" rotWithShape="1">
              <a:gsLst>
                <a:gs pos="0">
                  <a:schemeClr val="accent2"/>
                </a:gs>
                <a:gs pos="100000">
                  <a:schemeClr val="accent4"/>
                </a:gs>
              </a:gsLst>
              <a:lin ang="0" scaled="1"/>
              <a:tileRect/>
            </a:gradFill>
            <a:bevel/>
          </a:ln>
        </p:spPr>
        <p:style>
          <a:lnRef idx="1">
            <a:schemeClr val="accent1"/>
          </a:lnRef>
          <a:fillRef idx="0">
            <a:schemeClr val="accent1"/>
          </a:fillRef>
          <a:effectRef idx="0">
            <a:schemeClr val="accent1"/>
          </a:effectRef>
          <a:fontRef idx="minor">
            <a:schemeClr val="tx1"/>
          </a:fontRef>
        </p:style>
      </p:cxnSp>
      <p:sp>
        <p:nvSpPr>
          <p:cNvPr id="23" name="Graphic 12">
            <a:extLst>
              <a:ext uri="{FF2B5EF4-FFF2-40B4-BE49-F238E27FC236}">
                <a16:creationId xmlns:a16="http://schemas.microsoft.com/office/drawing/2014/main" id="{1D50D7A8-F1D5-4306-8A9B-DD7A73EB8BC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888342" y="1336268"/>
            <a:ext cx="127714" cy="127714"/>
          </a:xfrm>
          <a:custGeom>
            <a:avLst/>
            <a:gdLst>
              <a:gd name="connsiteX0" fmla="*/ 63857 w 127714"/>
              <a:gd name="connsiteY0" fmla="*/ 18874 h 127714"/>
              <a:gd name="connsiteX1" fmla="*/ 108840 w 127714"/>
              <a:gd name="connsiteY1" fmla="*/ 63857 h 127714"/>
              <a:gd name="connsiteX2" fmla="*/ 63857 w 127714"/>
              <a:gd name="connsiteY2" fmla="*/ 108840 h 127714"/>
              <a:gd name="connsiteX3" fmla="*/ 18874 w 127714"/>
              <a:gd name="connsiteY3" fmla="*/ 63857 h 127714"/>
              <a:gd name="connsiteX4" fmla="*/ 63857 w 127714"/>
              <a:gd name="connsiteY4" fmla="*/ 18874 h 127714"/>
              <a:gd name="connsiteX5" fmla="*/ 63857 w 127714"/>
              <a:gd name="connsiteY5" fmla="*/ 0 h 127714"/>
              <a:gd name="connsiteX6" fmla="*/ 0 w 127714"/>
              <a:gd name="connsiteY6" fmla="*/ 63857 h 127714"/>
              <a:gd name="connsiteX7" fmla="*/ 63857 w 127714"/>
              <a:gd name="connsiteY7" fmla="*/ 127714 h 127714"/>
              <a:gd name="connsiteX8" fmla="*/ 127714 w 127714"/>
              <a:gd name="connsiteY8" fmla="*/ 63857 h 127714"/>
              <a:gd name="connsiteX9" fmla="*/ 63857 w 127714"/>
              <a:gd name="connsiteY9" fmla="*/ 0 h 127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7714" h="127714">
                <a:moveTo>
                  <a:pt x="63857" y="18874"/>
                </a:moveTo>
                <a:cubicBezTo>
                  <a:pt x="88700" y="18874"/>
                  <a:pt x="108840" y="39014"/>
                  <a:pt x="108840" y="63857"/>
                </a:cubicBezTo>
                <a:cubicBezTo>
                  <a:pt x="108840" y="88700"/>
                  <a:pt x="88700" y="108840"/>
                  <a:pt x="63857" y="108840"/>
                </a:cubicBezTo>
                <a:cubicBezTo>
                  <a:pt x="39014" y="108840"/>
                  <a:pt x="18874" y="88700"/>
                  <a:pt x="18874" y="63857"/>
                </a:cubicBezTo>
                <a:cubicBezTo>
                  <a:pt x="18898" y="39024"/>
                  <a:pt x="39024" y="18898"/>
                  <a:pt x="63857" y="18874"/>
                </a:cubicBezTo>
                <a:moveTo>
                  <a:pt x="63857" y="0"/>
                </a:moveTo>
                <a:cubicBezTo>
                  <a:pt x="28590" y="0"/>
                  <a:pt x="0" y="28590"/>
                  <a:pt x="0" y="63857"/>
                </a:cubicBezTo>
                <a:cubicBezTo>
                  <a:pt x="0" y="99124"/>
                  <a:pt x="28590" y="127714"/>
                  <a:pt x="63857" y="127714"/>
                </a:cubicBezTo>
                <a:cubicBezTo>
                  <a:pt x="99124" y="127714"/>
                  <a:pt x="127714" y="99124"/>
                  <a:pt x="127714" y="63857"/>
                </a:cubicBezTo>
                <a:cubicBezTo>
                  <a:pt x="127714" y="28590"/>
                  <a:pt x="99124" y="0"/>
                  <a:pt x="63857" y="0"/>
                </a:cubicBezTo>
                <a:close/>
              </a:path>
            </a:pathLst>
          </a:custGeom>
          <a:solidFill>
            <a:schemeClr val="accent2"/>
          </a:solidFill>
          <a:ln w="610" cap="flat">
            <a:noFill/>
            <a:prstDash val="solid"/>
            <a:miter/>
          </a:ln>
        </p:spPr>
        <p:txBody>
          <a:bodyPr rtlCol="0" anchor="ctr"/>
          <a:lstStyle/>
          <a:p>
            <a:endParaRPr lang="en-US"/>
          </a:p>
        </p:txBody>
      </p:sp>
      <p:graphicFrame>
        <p:nvGraphicFramePr>
          <p:cNvPr id="24" name="Content Placeholder 2">
            <a:extLst>
              <a:ext uri="{FF2B5EF4-FFF2-40B4-BE49-F238E27FC236}">
                <a16:creationId xmlns:a16="http://schemas.microsoft.com/office/drawing/2014/main" id="{6ADA33AD-80EF-7322-9BBB-9C64D4A31932}"/>
              </a:ext>
            </a:extLst>
          </p:cNvPr>
          <p:cNvGraphicFramePr>
            <a:graphicFrameLocks noGrp="1"/>
          </p:cNvGraphicFramePr>
          <p:nvPr>
            <p:ph idx="1"/>
            <p:extLst>
              <p:ext uri="{D42A27DB-BD31-4B8C-83A1-F6EECF244321}">
                <p14:modId xmlns:p14="http://schemas.microsoft.com/office/powerpoint/2010/main" val="1539226010"/>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003371814"/>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16AC3602-3348-4F31-9E43-076B03514EC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gradFill flip="none" rotWithShape="1">
            <a:gsLst>
              <a:gs pos="100000">
                <a:schemeClr val="accent4"/>
              </a:gs>
              <a:gs pos="0">
                <a:schemeClr val="accent2"/>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2" name="Title 1">
            <a:extLst>
              <a:ext uri="{FF2B5EF4-FFF2-40B4-BE49-F238E27FC236}">
                <a16:creationId xmlns:a16="http://schemas.microsoft.com/office/drawing/2014/main" id="{6F2ACDF8-1CBE-1208-29F7-935C25C177AB}"/>
              </a:ext>
            </a:extLst>
          </p:cNvPr>
          <p:cNvSpPr>
            <a:spLocks noGrp="1"/>
          </p:cNvSpPr>
          <p:nvPr>
            <p:ph type="title"/>
          </p:nvPr>
        </p:nvSpPr>
        <p:spPr>
          <a:xfrm>
            <a:off x="838200" y="365125"/>
            <a:ext cx="9804918" cy="1325563"/>
          </a:xfrm>
        </p:spPr>
        <p:txBody>
          <a:bodyPr>
            <a:normAutofit/>
          </a:bodyPr>
          <a:lstStyle/>
          <a:p>
            <a:r>
              <a:rPr lang="en-GB">
                <a:solidFill>
                  <a:schemeClr val="bg1"/>
                </a:solidFill>
              </a:rPr>
              <a:t>Limitations</a:t>
            </a:r>
          </a:p>
        </p:txBody>
      </p:sp>
      <p:cxnSp>
        <p:nvCxnSpPr>
          <p:cNvPr id="11" name="Straight Connector 10">
            <a:extLst>
              <a:ext uri="{FF2B5EF4-FFF2-40B4-BE49-F238E27FC236}">
                <a16:creationId xmlns:a16="http://schemas.microsoft.com/office/drawing/2014/main" id="{94169334-264D-4176-8BDE-037249A61B4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15890" y="356812"/>
            <a:ext cx="0" cy="6492875"/>
          </a:xfrm>
          <a:prstGeom prst="line">
            <a:avLst/>
          </a:prstGeom>
          <a:ln w="25400" cap="sq">
            <a:solidFill>
              <a:schemeClr val="bg1"/>
            </a:solidFill>
            <a:bevel/>
          </a:ln>
        </p:spPr>
        <p:style>
          <a:lnRef idx="1">
            <a:schemeClr val="accent1"/>
          </a:lnRef>
          <a:fillRef idx="0">
            <a:schemeClr val="accent1"/>
          </a:fillRef>
          <a:effectRef idx="0">
            <a:schemeClr val="accent1"/>
          </a:effectRef>
          <a:fontRef idx="minor">
            <a:schemeClr val="tx1"/>
          </a:fontRef>
        </p:style>
      </p:cxnSp>
      <p:sp>
        <p:nvSpPr>
          <p:cNvPr id="13" name="Graphic 11">
            <a:extLst>
              <a:ext uri="{FF2B5EF4-FFF2-40B4-BE49-F238E27FC236}">
                <a16:creationId xmlns:a16="http://schemas.microsoft.com/office/drawing/2014/main" id="{394094B0-A6C9-44BE-9042-66EF0612F6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903882" y="591829"/>
            <a:ext cx="139039" cy="139039"/>
          </a:xfrm>
          <a:custGeom>
            <a:avLst/>
            <a:gdLst>
              <a:gd name="connsiteX0" fmla="*/ 129602 w 139039"/>
              <a:gd name="connsiteY0" fmla="*/ 60082 h 139039"/>
              <a:gd name="connsiteX1" fmla="*/ 78957 w 139039"/>
              <a:gd name="connsiteY1" fmla="*/ 60082 h 139039"/>
              <a:gd name="connsiteX2" fmla="*/ 78957 w 139039"/>
              <a:gd name="connsiteY2" fmla="*/ 9437 h 139039"/>
              <a:gd name="connsiteX3" fmla="*/ 69520 w 139039"/>
              <a:gd name="connsiteY3" fmla="*/ 0 h 139039"/>
              <a:gd name="connsiteX4" fmla="*/ 60082 w 139039"/>
              <a:gd name="connsiteY4" fmla="*/ 9437 h 139039"/>
              <a:gd name="connsiteX5" fmla="*/ 60082 w 139039"/>
              <a:gd name="connsiteY5" fmla="*/ 60082 h 139039"/>
              <a:gd name="connsiteX6" fmla="*/ 9437 w 139039"/>
              <a:gd name="connsiteY6" fmla="*/ 60082 h 139039"/>
              <a:gd name="connsiteX7" fmla="*/ 0 w 139039"/>
              <a:gd name="connsiteY7" fmla="*/ 69520 h 139039"/>
              <a:gd name="connsiteX8" fmla="*/ 9437 w 139039"/>
              <a:gd name="connsiteY8" fmla="*/ 78957 h 139039"/>
              <a:gd name="connsiteX9" fmla="*/ 60082 w 139039"/>
              <a:gd name="connsiteY9" fmla="*/ 78957 h 139039"/>
              <a:gd name="connsiteX10" fmla="*/ 60082 w 139039"/>
              <a:gd name="connsiteY10" fmla="*/ 129602 h 139039"/>
              <a:gd name="connsiteX11" fmla="*/ 69520 w 139039"/>
              <a:gd name="connsiteY11" fmla="*/ 139039 h 139039"/>
              <a:gd name="connsiteX12" fmla="*/ 78957 w 139039"/>
              <a:gd name="connsiteY12" fmla="*/ 129602 h 139039"/>
              <a:gd name="connsiteX13" fmla="*/ 78957 w 139039"/>
              <a:gd name="connsiteY13" fmla="*/ 78957 h 139039"/>
              <a:gd name="connsiteX14" fmla="*/ 129602 w 139039"/>
              <a:gd name="connsiteY14" fmla="*/ 78957 h 139039"/>
              <a:gd name="connsiteX15" fmla="*/ 139039 w 139039"/>
              <a:gd name="connsiteY15" fmla="*/ 69520 h 139039"/>
              <a:gd name="connsiteX16" fmla="*/ 129602 w 139039"/>
              <a:gd name="connsiteY16" fmla="*/ 60082 h 1390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39039" h="139039">
                <a:moveTo>
                  <a:pt x="129602" y="60082"/>
                </a:moveTo>
                <a:lnTo>
                  <a:pt x="78957" y="60082"/>
                </a:lnTo>
                <a:lnTo>
                  <a:pt x="78957" y="9437"/>
                </a:lnTo>
                <a:cubicBezTo>
                  <a:pt x="78957" y="4225"/>
                  <a:pt x="74731" y="0"/>
                  <a:pt x="69520" y="0"/>
                </a:cubicBezTo>
                <a:cubicBezTo>
                  <a:pt x="64308" y="0"/>
                  <a:pt x="60082" y="4225"/>
                  <a:pt x="60082" y="9437"/>
                </a:cubicBezTo>
                <a:lnTo>
                  <a:pt x="60082" y="60082"/>
                </a:lnTo>
                <a:lnTo>
                  <a:pt x="9437" y="60082"/>
                </a:lnTo>
                <a:cubicBezTo>
                  <a:pt x="4225" y="60082"/>
                  <a:pt x="0" y="64308"/>
                  <a:pt x="0" y="69520"/>
                </a:cubicBezTo>
                <a:cubicBezTo>
                  <a:pt x="0" y="74731"/>
                  <a:pt x="4225" y="78957"/>
                  <a:pt x="9437" y="78957"/>
                </a:cubicBezTo>
                <a:lnTo>
                  <a:pt x="60082" y="78957"/>
                </a:lnTo>
                <a:lnTo>
                  <a:pt x="60082" y="129602"/>
                </a:lnTo>
                <a:cubicBezTo>
                  <a:pt x="60082" y="134814"/>
                  <a:pt x="64308" y="139039"/>
                  <a:pt x="69520" y="139039"/>
                </a:cubicBezTo>
                <a:cubicBezTo>
                  <a:pt x="74731" y="139039"/>
                  <a:pt x="78957" y="134814"/>
                  <a:pt x="78957" y="129602"/>
                </a:cubicBezTo>
                <a:lnTo>
                  <a:pt x="78957" y="78957"/>
                </a:lnTo>
                <a:lnTo>
                  <a:pt x="129602" y="78957"/>
                </a:lnTo>
                <a:cubicBezTo>
                  <a:pt x="134814" y="78957"/>
                  <a:pt x="139039" y="74731"/>
                  <a:pt x="139039" y="69520"/>
                </a:cubicBezTo>
                <a:cubicBezTo>
                  <a:pt x="139039" y="64308"/>
                  <a:pt x="134814" y="60082"/>
                  <a:pt x="129602" y="60082"/>
                </a:cubicBezTo>
                <a:close/>
              </a:path>
            </a:pathLst>
          </a:custGeom>
          <a:solidFill>
            <a:schemeClr val="bg1"/>
          </a:solidFill>
          <a:ln w="603" cap="flat">
            <a:noFill/>
            <a:prstDash val="solid"/>
            <a:miter/>
          </a:ln>
        </p:spPr>
        <p:txBody>
          <a:bodyPr rtlCol="0" anchor="ctr"/>
          <a:lstStyle/>
          <a:p>
            <a:endParaRPr lang="en-US"/>
          </a:p>
        </p:txBody>
      </p:sp>
      <p:sp>
        <p:nvSpPr>
          <p:cNvPr id="15" name="Graphic 10">
            <a:extLst>
              <a:ext uri="{FF2B5EF4-FFF2-40B4-BE49-F238E27FC236}">
                <a16:creationId xmlns:a16="http://schemas.microsoft.com/office/drawing/2014/main" id="{64C2CA96-0B16-4AA7-B340-33044D23859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262662" y="821124"/>
            <a:ext cx="91138" cy="91138"/>
          </a:xfrm>
          <a:custGeom>
            <a:avLst/>
            <a:gdLst>
              <a:gd name="connsiteX0" fmla="*/ 91138 w 91138"/>
              <a:gd name="connsiteY0" fmla="*/ 45569 h 91138"/>
              <a:gd name="connsiteX1" fmla="*/ 45569 w 91138"/>
              <a:gd name="connsiteY1" fmla="*/ 91138 h 91138"/>
              <a:gd name="connsiteX2" fmla="*/ 0 w 91138"/>
              <a:gd name="connsiteY2" fmla="*/ 45569 h 91138"/>
              <a:gd name="connsiteX3" fmla="*/ 45569 w 91138"/>
              <a:gd name="connsiteY3" fmla="*/ 0 h 91138"/>
              <a:gd name="connsiteX4" fmla="*/ 91138 w 91138"/>
              <a:gd name="connsiteY4" fmla="*/ 45569 h 911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138" h="91138">
                <a:moveTo>
                  <a:pt x="91138" y="45569"/>
                </a:moveTo>
                <a:cubicBezTo>
                  <a:pt x="91138" y="70736"/>
                  <a:pt x="70736" y="91138"/>
                  <a:pt x="45569" y="91138"/>
                </a:cubicBezTo>
                <a:cubicBezTo>
                  <a:pt x="20402" y="91138"/>
                  <a:pt x="0" y="70736"/>
                  <a:pt x="0" y="45569"/>
                </a:cubicBezTo>
                <a:cubicBezTo>
                  <a:pt x="0" y="20402"/>
                  <a:pt x="20402" y="0"/>
                  <a:pt x="45569" y="0"/>
                </a:cubicBezTo>
                <a:cubicBezTo>
                  <a:pt x="70736" y="0"/>
                  <a:pt x="91138" y="20402"/>
                  <a:pt x="91138" y="45569"/>
                </a:cubicBezTo>
                <a:close/>
              </a:path>
            </a:pathLst>
          </a:custGeom>
          <a:solidFill>
            <a:schemeClr val="bg1"/>
          </a:solidFill>
          <a:ln w="422" cap="flat">
            <a:noFill/>
            <a:prstDash val="solid"/>
            <a:miter/>
          </a:ln>
        </p:spPr>
        <p:txBody>
          <a:bodyPr rtlCol="0" anchor="ctr"/>
          <a:lstStyle/>
          <a:p>
            <a:endParaRPr lang="en-US"/>
          </a:p>
        </p:txBody>
      </p:sp>
      <p:sp>
        <p:nvSpPr>
          <p:cNvPr id="17" name="Graphic 12">
            <a:extLst>
              <a:ext uri="{FF2B5EF4-FFF2-40B4-BE49-F238E27FC236}">
                <a16:creationId xmlns:a16="http://schemas.microsoft.com/office/drawing/2014/main" id="{1D50D7A8-F1D5-4306-8A9B-DD7A73EB8BC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888342" y="1336268"/>
            <a:ext cx="127714" cy="127714"/>
          </a:xfrm>
          <a:custGeom>
            <a:avLst/>
            <a:gdLst>
              <a:gd name="connsiteX0" fmla="*/ 63857 w 127714"/>
              <a:gd name="connsiteY0" fmla="*/ 18874 h 127714"/>
              <a:gd name="connsiteX1" fmla="*/ 108840 w 127714"/>
              <a:gd name="connsiteY1" fmla="*/ 63857 h 127714"/>
              <a:gd name="connsiteX2" fmla="*/ 63857 w 127714"/>
              <a:gd name="connsiteY2" fmla="*/ 108840 h 127714"/>
              <a:gd name="connsiteX3" fmla="*/ 18874 w 127714"/>
              <a:gd name="connsiteY3" fmla="*/ 63857 h 127714"/>
              <a:gd name="connsiteX4" fmla="*/ 63857 w 127714"/>
              <a:gd name="connsiteY4" fmla="*/ 18874 h 127714"/>
              <a:gd name="connsiteX5" fmla="*/ 63857 w 127714"/>
              <a:gd name="connsiteY5" fmla="*/ 0 h 127714"/>
              <a:gd name="connsiteX6" fmla="*/ 0 w 127714"/>
              <a:gd name="connsiteY6" fmla="*/ 63857 h 127714"/>
              <a:gd name="connsiteX7" fmla="*/ 63857 w 127714"/>
              <a:gd name="connsiteY7" fmla="*/ 127714 h 127714"/>
              <a:gd name="connsiteX8" fmla="*/ 127714 w 127714"/>
              <a:gd name="connsiteY8" fmla="*/ 63857 h 127714"/>
              <a:gd name="connsiteX9" fmla="*/ 63857 w 127714"/>
              <a:gd name="connsiteY9" fmla="*/ 0 h 127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7714" h="127714">
                <a:moveTo>
                  <a:pt x="63857" y="18874"/>
                </a:moveTo>
                <a:cubicBezTo>
                  <a:pt x="88700" y="18874"/>
                  <a:pt x="108840" y="39014"/>
                  <a:pt x="108840" y="63857"/>
                </a:cubicBezTo>
                <a:cubicBezTo>
                  <a:pt x="108840" y="88700"/>
                  <a:pt x="88700" y="108840"/>
                  <a:pt x="63857" y="108840"/>
                </a:cubicBezTo>
                <a:cubicBezTo>
                  <a:pt x="39014" y="108840"/>
                  <a:pt x="18874" y="88700"/>
                  <a:pt x="18874" y="63857"/>
                </a:cubicBezTo>
                <a:cubicBezTo>
                  <a:pt x="18898" y="39024"/>
                  <a:pt x="39024" y="18898"/>
                  <a:pt x="63857" y="18874"/>
                </a:cubicBezTo>
                <a:moveTo>
                  <a:pt x="63857" y="0"/>
                </a:moveTo>
                <a:cubicBezTo>
                  <a:pt x="28590" y="0"/>
                  <a:pt x="0" y="28590"/>
                  <a:pt x="0" y="63857"/>
                </a:cubicBezTo>
                <a:cubicBezTo>
                  <a:pt x="0" y="99124"/>
                  <a:pt x="28590" y="127714"/>
                  <a:pt x="63857" y="127714"/>
                </a:cubicBezTo>
                <a:cubicBezTo>
                  <a:pt x="99124" y="127714"/>
                  <a:pt x="127714" y="99124"/>
                  <a:pt x="127714" y="63857"/>
                </a:cubicBezTo>
                <a:cubicBezTo>
                  <a:pt x="127714" y="28590"/>
                  <a:pt x="99124" y="0"/>
                  <a:pt x="63857" y="0"/>
                </a:cubicBezTo>
                <a:close/>
              </a:path>
            </a:pathLst>
          </a:custGeom>
          <a:solidFill>
            <a:schemeClr val="bg1"/>
          </a:solidFill>
          <a:ln w="610" cap="flat">
            <a:noFill/>
            <a:prstDash val="solid"/>
            <a:miter/>
          </a:ln>
        </p:spPr>
        <p:txBody>
          <a:bodyPr rtlCol="0" anchor="ctr"/>
          <a:lstStyle/>
          <a:p>
            <a:endParaRPr lang="en-US"/>
          </a:p>
        </p:txBody>
      </p:sp>
      <p:graphicFrame>
        <p:nvGraphicFramePr>
          <p:cNvPr id="5" name="Content Placeholder 2">
            <a:extLst>
              <a:ext uri="{FF2B5EF4-FFF2-40B4-BE49-F238E27FC236}">
                <a16:creationId xmlns:a16="http://schemas.microsoft.com/office/drawing/2014/main" id="{00FCFFA6-409F-D351-B563-087124D7D472}"/>
              </a:ext>
            </a:extLst>
          </p:cNvPr>
          <p:cNvGraphicFramePr>
            <a:graphicFrameLocks noGrp="1"/>
          </p:cNvGraphicFramePr>
          <p:nvPr>
            <p:ph idx="1"/>
            <p:extLst>
              <p:ext uri="{D42A27DB-BD31-4B8C-83A1-F6EECF244321}">
                <p14:modId xmlns:p14="http://schemas.microsoft.com/office/powerpoint/2010/main" val="189407462"/>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656656348"/>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383F4F3A-DF89-453C-A499-8C259F6A2F1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gradFill flip="none" rotWithShape="1">
            <a:gsLst>
              <a:gs pos="100000">
                <a:schemeClr val="accent4"/>
              </a:gs>
              <a:gs pos="0">
                <a:schemeClr val="accent2"/>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2" name="Title 1">
            <a:extLst>
              <a:ext uri="{FF2B5EF4-FFF2-40B4-BE49-F238E27FC236}">
                <a16:creationId xmlns:a16="http://schemas.microsoft.com/office/drawing/2014/main" id="{FB31A8AF-E0AD-5468-B018-903FD0807769}"/>
              </a:ext>
            </a:extLst>
          </p:cNvPr>
          <p:cNvSpPr>
            <a:spLocks noGrp="1"/>
          </p:cNvSpPr>
          <p:nvPr>
            <p:ph type="title"/>
          </p:nvPr>
        </p:nvSpPr>
        <p:spPr>
          <a:xfrm>
            <a:off x="479394" y="1062487"/>
            <a:ext cx="3939688" cy="5583126"/>
          </a:xfrm>
        </p:spPr>
        <p:txBody>
          <a:bodyPr>
            <a:normAutofit/>
          </a:bodyPr>
          <a:lstStyle/>
          <a:p>
            <a:pPr algn="r"/>
            <a:r>
              <a:rPr lang="en-GB" sz="6100">
                <a:solidFill>
                  <a:schemeClr val="bg1"/>
                </a:solidFill>
              </a:rPr>
              <a:t>Conclusion</a:t>
            </a:r>
          </a:p>
        </p:txBody>
      </p:sp>
      <p:sp>
        <p:nvSpPr>
          <p:cNvPr id="11" name="Graphic 12">
            <a:extLst>
              <a:ext uri="{FF2B5EF4-FFF2-40B4-BE49-F238E27FC236}">
                <a16:creationId xmlns:a16="http://schemas.microsoft.com/office/drawing/2014/main" id="{58BDB0EE-D238-415B-9ED8-62AA6AB2AA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433111" y="696037"/>
            <a:ext cx="139039" cy="139039"/>
          </a:xfrm>
          <a:custGeom>
            <a:avLst/>
            <a:gdLst>
              <a:gd name="connsiteX0" fmla="*/ 129602 w 139039"/>
              <a:gd name="connsiteY0" fmla="*/ 60082 h 139039"/>
              <a:gd name="connsiteX1" fmla="*/ 78957 w 139039"/>
              <a:gd name="connsiteY1" fmla="*/ 60082 h 139039"/>
              <a:gd name="connsiteX2" fmla="*/ 78957 w 139039"/>
              <a:gd name="connsiteY2" fmla="*/ 9437 h 139039"/>
              <a:gd name="connsiteX3" fmla="*/ 69520 w 139039"/>
              <a:gd name="connsiteY3" fmla="*/ 0 h 139039"/>
              <a:gd name="connsiteX4" fmla="*/ 60082 w 139039"/>
              <a:gd name="connsiteY4" fmla="*/ 9437 h 139039"/>
              <a:gd name="connsiteX5" fmla="*/ 60082 w 139039"/>
              <a:gd name="connsiteY5" fmla="*/ 60082 h 139039"/>
              <a:gd name="connsiteX6" fmla="*/ 9437 w 139039"/>
              <a:gd name="connsiteY6" fmla="*/ 60082 h 139039"/>
              <a:gd name="connsiteX7" fmla="*/ 0 w 139039"/>
              <a:gd name="connsiteY7" fmla="*/ 69520 h 139039"/>
              <a:gd name="connsiteX8" fmla="*/ 9437 w 139039"/>
              <a:gd name="connsiteY8" fmla="*/ 78957 h 139039"/>
              <a:gd name="connsiteX9" fmla="*/ 60082 w 139039"/>
              <a:gd name="connsiteY9" fmla="*/ 78957 h 139039"/>
              <a:gd name="connsiteX10" fmla="*/ 60082 w 139039"/>
              <a:gd name="connsiteY10" fmla="*/ 129602 h 139039"/>
              <a:gd name="connsiteX11" fmla="*/ 69520 w 139039"/>
              <a:gd name="connsiteY11" fmla="*/ 139039 h 139039"/>
              <a:gd name="connsiteX12" fmla="*/ 78957 w 139039"/>
              <a:gd name="connsiteY12" fmla="*/ 129602 h 139039"/>
              <a:gd name="connsiteX13" fmla="*/ 78957 w 139039"/>
              <a:gd name="connsiteY13" fmla="*/ 78957 h 139039"/>
              <a:gd name="connsiteX14" fmla="*/ 129602 w 139039"/>
              <a:gd name="connsiteY14" fmla="*/ 78957 h 139039"/>
              <a:gd name="connsiteX15" fmla="*/ 139039 w 139039"/>
              <a:gd name="connsiteY15" fmla="*/ 69520 h 139039"/>
              <a:gd name="connsiteX16" fmla="*/ 129602 w 139039"/>
              <a:gd name="connsiteY16" fmla="*/ 60082 h 1390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39039" h="139039">
                <a:moveTo>
                  <a:pt x="129602" y="60082"/>
                </a:moveTo>
                <a:lnTo>
                  <a:pt x="78957" y="60082"/>
                </a:lnTo>
                <a:lnTo>
                  <a:pt x="78957" y="9437"/>
                </a:lnTo>
                <a:cubicBezTo>
                  <a:pt x="78957" y="4225"/>
                  <a:pt x="74731" y="0"/>
                  <a:pt x="69520" y="0"/>
                </a:cubicBezTo>
                <a:cubicBezTo>
                  <a:pt x="64308" y="0"/>
                  <a:pt x="60082" y="4225"/>
                  <a:pt x="60082" y="9437"/>
                </a:cubicBezTo>
                <a:lnTo>
                  <a:pt x="60082" y="60082"/>
                </a:lnTo>
                <a:lnTo>
                  <a:pt x="9437" y="60082"/>
                </a:lnTo>
                <a:cubicBezTo>
                  <a:pt x="4225" y="60082"/>
                  <a:pt x="0" y="64308"/>
                  <a:pt x="0" y="69520"/>
                </a:cubicBezTo>
                <a:cubicBezTo>
                  <a:pt x="0" y="74731"/>
                  <a:pt x="4225" y="78957"/>
                  <a:pt x="9437" y="78957"/>
                </a:cubicBezTo>
                <a:lnTo>
                  <a:pt x="60082" y="78957"/>
                </a:lnTo>
                <a:lnTo>
                  <a:pt x="60082" y="129602"/>
                </a:lnTo>
                <a:cubicBezTo>
                  <a:pt x="60082" y="134814"/>
                  <a:pt x="64308" y="139039"/>
                  <a:pt x="69520" y="139039"/>
                </a:cubicBezTo>
                <a:cubicBezTo>
                  <a:pt x="74731" y="139039"/>
                  <a:pt x="78957" y="134814"/>
                  <a:pt x="78957" y="129602"/>
                </a:cubicBezTo>
                <a:lnTo>
                  <a:pt x="78957" y="78957"/>
                </a:lnTo>
                <a:lnTo>
                  <a:pt x="129602" y="78957"/>
                </a:lnTo>
                <a:cubicBezTo>
                  <a:pt x="134814" y="78957"/>
                  <a:pt x="139039" y="74731"/>
                  <a:pt x="139039" y="69520"/>
                </a:cubicBezTo>
                <a:cubicBezTo>
                  <a:pt x="139039" y="64308"/>
                  <a:pt x="134814" y="60082"/>
                  <a:pt x="129602" y="60082"/>
                </a:cubicBezTo>
                <a:close/>
              </a:path>
            </a:pathLst>
          </a:custGeom>
          <a:solidFill>
            <a:schemeClr val="bg1"/>
          </a:solidFill>
          <a:ln w="603" cap="flat">
            <a:noFill/>
            <a:prstDash val="solid"/>
            <a:miter/>
          </a:ln>
        </p:spPr>
        <p:txBody>
          <a:bodyPr rtlCol="0" anchor="ctr"/>
          <a:lstStyle/>
          <a:p>
            <a:endParaRPr lang="en-US"/>
          </a:p>
        </p:txBody>
      </p:sp>
      <p:sp>
        <p:nvSpPr>
          <p:cNvPr id="13" name="Graphic 11">
            <a:extLst>
              <a:ext uri="{FF2B5EF4-FFF2-40B4-BE49-F238E27FC236}">
                <a16:creationId xmlns:a16="http://schemas.microsoft.com/office/drawing/2014/main" id="{C5B55FC3-961D-4325-82F1-DE92B0D04E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791891" y="925332"/>
            <a:ext cx="91138" cy="91138"/>
          </a:xfrm>
          <a:custGeom>
            <a:avLst/>
            <a:gdLst>
              <a:gd name="connsiteX0" fmla="*/ 91138 w 91138"/>
              <a:gd name="connsiteY0" fmla="*/ 45569 h 91138"/>
              <a:gd name="connsiteX1" fmla="*/ 45569 w 91138"/>
              <a:gd name="connsiteY1" fmla="*/ 91138 h 91138"/>
              <a:gd name="connsiteX2" fmla="*/ 0 w 91138"/>
              <a:gd name="connsiteY2" fmla="*/ 45569 h 91138"/>
              <a:gd name="connsiteX3" fmla="*/ 45569 w 91138"/>
              <a:gd name="connsiteY3" fmla="*/ 0 h 91138"/>
              <a:gd name="connsiteX4" fmla="*/ 91138 w 91138"/>
              <a:gd name="connsiteY4" fmla="*/ 45569 h 911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138" h="91138">
                <a:moveTo>
                  <a:pt x="91138" y="45569"/>
                </a:moveTo>
                <a:cubicBezTo>
                  <a:pt x="91138" y="70736"/>
                  <a:pt x="70736" y="91138"/>
                  <a:pt x="45569" y="91138"/>
                </a:cubicBezTo>
                <a:cubicBezTo>
                  <a:pt x="20402" y="91138"/>
                  <a:pt x="0" y="70736"/>
                  <a:pt x="0" y="45569"/>
                </a:cubicBezTo>
                <a:cubicBezTo>
                  <a:pt x="0" y="20402"/>
                  <a:pt x="20402" y="0"/>
                  <a:pt x="45569" y="0"/>
                </a:cubicBezTo>
                <a:cubicBezTo>
                  <a:pt x="70736" y="0"/>
                  <a:pt x="91138" y="20402"/>
                  <a:pt x="91138" y="45569"/>
                </a:cubicBezTo>
                <a:close/>
              </a:path>
            </a:pathLst>
          </a:custGeom>
          <a:solidFill>
            <a:schemeClr val="bg1"/>
          </a:solidFill>
          <a:ln w="422" cap="flat">
            <a:noFill/>
            <a:prstDash val="solid"/>
            <a:miter/>
          </a:ln>
        </p:spPr>
        <p:txBody>
          <a:bodyPr rtlCol="0" anchor="ctr"/>
          <a:lstStyle/>
          <a:p>
            <a:endParaRPr lang="en-US"/>
          </a:p>
        </p:txBody>
      </p:sp>
      <p:cxnSp>
        <p:nvCxnSpPr>
          <p:cNvPr id="15" name="Straight Connector 14">
            <a:extLst>
              <a:ext uri="{FF2B5EF4-FFF2-40B4-BE49-F238E27FC236}">
                <a16:creationId xmlns:a16="http://schemas.microsoft.com/office/drawing/2014/main" id="{C8F51B3F-8331-4E4A-AE96-D47B1006EEA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728053" y="1132114"/>
            <a:ext cx="0" cy="5717573"/>
          </a:xfrm>
          <a:prstGeom prst="line">
            <a:avLst/>
          </a:prstGeom>
          <a:ln w="25400" cap="sq">
            <a:solidFill>
              <a:schemeClr val="lt1">
                <a:hueOff val="0"/>
                <a:satOff val="0"/>
                <a:lumOff val="0"/>
              </a:schemeClr>
            </a:solidFill>
            <a:bevel/>
          </a:ln>
        </p:spPr>
        <p:style>
          <a:lnRef idx="1">
            <a:schemeClr val="accent1"/>
          </a:lnRef>
          <a:fillRef idx="0">
            <a:schemeClr val="accent1"/>
          </a:fillRef>
          <a:effectRef idx="0">
            <a:schemeClr val="accent1"/>
          </a:effectRef>
          <a:fontRef idx="minor">
            <a:schemeClr val="tx1"/>
          </a:fontRef>
        </p:style>
      </p:cxnSp>
      <p:sp>
        <p:nvSpPr>
          <p:cNvPr id="17" name="Graphic 13">
            <a:extLst>
              <a:ext uri="{FF2B5EF4-FFF2-40B4-BE49-F238E27FC236}">
                <a16:creationId xmlns:a16="http://schemas.microsoft.com/office/drawing/2014/main" id="{4C8AB332-D09E-4F28-943C-DABDD4716A3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417571" y="1440476"/>
            <a:ext cx="127714" cy="127714"/>
          </a:xfrm>
          <a:custGeom>
            <a:avLst/>
            <a:gdLst>
              <a:gd name="connsiteX0" fmla="*/ 63857 w 127714"/>
              <a:gd name="connsiteY0" fmla="*/ 18874 h 127714"/>
              <a:gd name="connsiteX1" fmla="*/ 108840 w 127714"/>
              <a:gd name="connsiteY1" fmla="*/ 63857 h 127714"/>
              <a:gd name="connsiteX2" fmla="*/ 63857 w 127714"/>
              <a:gd name="connsiteY2" fmla="*/ 108840 h 127714"/>
              <a:gd name="connsiteX3" fmla="*/ 18874 w 127714"/>
              <a:gd name="connsiteY3" fmla="*/ 63857 h 127714"/>
              <a:gd name="connsiteX4" fmla="*/ 63857 w 127714"/>
              <a:gd name="connsiteY4" fmla="*/ 18874 h 127714"/>
              <a:gd name="connsiteX5" fmla="*/ 63857 w 127714"/>
              <a:gd name="connsiteY5" fmla="*/ 0 h 127714"/>
              <a:gd name="connsiteX6" fmla="*/ 0 w 127714"/>
              <a:gd name="connsiteY6" fmla="*/ 63857 h 127714"/>
              <a:gd name="connsiteX7" fmla="*/ 63857 w 127714"/>
              <a:gd name="connsiteY7" fmla="*/ 127714 h 127714"/>
              <a:gd name="connsiteX8" fmla="*/ 127714 w 127714"/>
              <a:gd name="connsiteY8" fmla="*/ 63857 h 127714"/>
              <a:gd name="connsiteX9" fmla="*/ 63857 w 127714"/>
              <a:gd name="connsiteY9" fmla="*/ 0 h 127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7714" h="127714">
                <a:moveTo>
                  <a:pt x="63857" y="18874"/>
                </a:moveTo>
                <a:cubicBezTo>
                  <a:pt x="88700" y="18874"/>
                  <a:pt x="108840" y="39014"/>
                  <a:pt x="108840" y="63857"/>
                </a:cubicBezTo>
                <a:cubicBezTo>
                  <a:pt x="108840" y="88700"/>
                  <a:pt x="88700" y="108840"/>
                  <a:pt x="63857" y="108840"/>
                </a:cubicBezTo>
                <a:cubicBezTo>
                  <a:pt x="39014" y="108840"/>
                  <a:pt x="18874" y="88700"/>
                  <a:pt x="18874" y="63857"/>
                </a:cubicBezTo>
                <a:cubicBezTo>
                  <a:pt x="18898" y="39024"/>
                  <a:pt x="39024" y="18898"/>
                  <a:pt x="63857" y="18874"/>
                </a:cubicBezTo>
                <a:moveTo>
                  <a:pt x="63857" y="0"/>
                </a:moveTo>
                <a:cubicBezTo>
                  <a:pt x="28590" y="0"/>
                  <a:pt x="0" y="28590"/>
                  <a:pt x="0" y="63857"/>
                </a:cubicBezTo>
                <a:cubicBezTo>
                  <a:pt x="0" y="99124"/>
                  <a:pt x="28590" y="127714"/>
                  <a:pt x="63857" y="127714"/>
                </a:cubicBezTo>
                <a:cubicBezTo>
                  <a:pt x="99124" y="127714"/>
                  <a:pt x="127714" y="99124"/>
                  <a:pt x="127714" y="63857"/>
                </a:cubicBezTo>
                <a:cubicBezTo>
                  <a:pt x="127714" y="28590"/>
                  <a:pt x="99124" y="0"/>
                  <a:pt x="63857" y="0"/>
                </a:cubicBezTo>
                <a:close/>
              </a:path>
            </a:pathLst>
          </a:custGeom>
          <a:solidFill>
            <a:schemeClr val="bg1"/>
          </a:solidFill>
          <a:ln w="610" cap="flat">
            <a:noFill/>
            <a:prstDash val="solid"/>
            <a:miter/>
          </a:ln>
        </p:spPr>
        <p:txBody>
          <a:bodyPr rtlCol="0" anchor="ctr"/>
          <a:lstStyle/>
          <a:p>
            <a:endParaRPr lang="en-US"/>
          </a:p>
        </p:txBody>
      </p:sp>
      <p:graphicFrame>
        <p:nvGraphicFramePr>
          <p:cNvPr id="5" name="Content Placeholder 2">
            <a:extLst>
              <a:ext uri="{FF2B5EF4-FFF2-40B4-BE49-F238E27FC236}">
                <a16:creationId xmlns:a16="http://schemas.microsoft.com/office/drawing/2014/main" id="{C540906F-38E6-59A8-8386-87B26EC7BF37}"/>
              </a:ext>
            </a:extLst>
          </p:cNvPr>
          <p:cNvGraphicFramePr>
            <a:graphicFrameLocks noGrp="1"/>
          </p:cNvGraphicFramePr>
          <p:nvPr>
            <p:ph idx="1"/>
            <p:extLst>
              <p:ext uri="{D42A27DB-BD31-4B8C-83A1-F6EECF244321}">
                <p14:modId xmlns:p14="http://schemas.microsoft.com/office/powerpoint/2010/main" val="321582992"/>
              </p:ext>
            </p:extLst>
          </p:nvPr>
        </p:nvGraphicFramePr>
        <p:xfrm>
          <a:off x="5108535" y="1070800"/>
          <a:ext cx="6245265" cy="558934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643365250"/>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10258" name="Straight Connector 10257">
            <a:extLst>
              <a:ext uri="{FF2B5EF4-FFF2-40B4-BE49-F238E27FC236}">
                <a16:creationId xmlns:a16="http://schemas.microsoft.com/office/drawing/2014/main" id="{D1B787A8-0D67-4B7E-9B48-86BD906AB6B5}"/>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15890" y="1114050"/>
            <a:ext cx="0" cy="5735637"/>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sp>
        <p:nvSpPr>
          <p:cNvPr id="10260" name="Rectangle 10259">
            <a:extLst>
              <a:ext uri="{FF2B5EF4-FFF2-40B4-BE49-F238E27FC236}">
                <a16:creationId xmlns:a16="http://schemas.microsoft.com/office/drawing/2014/main" id="{CE3C5560-7A9C-489F-9148-18C5E1D0F0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gradFill flip="none" rotWithShape="1">
            <a:gsLst>
              <a:gs pos="100000">
                <a:schemeClr val="accent4"/>
              </a:gs>
              <a:gs pos="0">
                <a:schemeClr val="accent2"/>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683AB0DD-6A99-4C0B-F102-1ED1CF05E79B}"/>
              </a:ext>
            </a:extLst>
          </p:cNvPr>
          <p:cNvSpPr txBox="1"/>
          <p:nvPr/>
        </p:nvSpPr>
        <p:spPr>
          <a:xfrm>
            <a:off x="1210323" y="2123986"/>
            <a:ext cx="5309140" cy="863181"/>
          </a:xfrm>
          <a:prstGeom prst="rect">
            <a:avLst/>
          </a:prstGeom>
        </p:spPr>
        <p:txBody>
          <a:bodyPr vert="horz" lIns="91440" tIns="45720" rIns="91440" bIns="45720" rtlCol="0" anchor="b">
            <a:normAutofit/>
          </a:bodyPr>
          <a:lstStyle/>
          <a:p>
            <a:pPr>
              <a:lnSpc>
                <a:spcPct val="90000"/>
              </a:lnSpc>
              <a:spcBef>
                <a:spcPct val="0"/>
              </a:spcBef>
              <a:spcAft>
                <a:spcPts val="600"/>
              </a:spcAft>
            </a:pPr>
            <a:r>
              <a:rPr lang="en-US" sz="5400" b="1" i="0" kern="1200" cap="all" baseline="0" dirty="0">
                <a:solidFill>
                  <a:schemeClr val="bg1"/>
                </a:solidFill>
                <a:latin typeface="+mj-lt"/>
                <a:ea typeface="+mj-ea"/>
                <a:cs typeface="+mj-cs"/>
              </a:rPr>
              <a:t>Reflection</a:t>
            </a:r>
          </a:p>
        </p:txBody>
      </p:sp>
      <p:sp>
        <p:nvSpPr>
          <p:cNvPr id="10262" name="!!plus graphic">
            <a:extLst>
              <a:ext uri="{FF2B5EF4-FFF2-40B4-BE49-F238E27FC236}">
                <a16:creationId xmlns:a16="http://schemas.microsoft.com/office/drawing/2014/main" id="{C5CB530E-515E-412C-9DF1-5F8FFBD6F38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236" y="1606411"/>
            <a:ext cx="139038" cy="139038"/>
          </a:xfrm>
          <a:custGeom>
            <a:avLst/>
            <a:gdLst>
              <a:gd name="connsiteX0" fmla="*/ 129601 w 139038"/>
              <a:gd name="connsiteY0" fmla="*/ 60082 h 139038"/>
              <a:gd name="connsiteX1" fmla="*/ 78956 w 139038"/>
              <a:gd name="connsiteY1" fmla="*/ 60082 h 139038"/>
              <a:gd name="connsiteX2" fmla="*/ 78956 w 139038"/>
              <a:gd name="connsiteY2" fmla="*/ 9437 h 139038"/>
              <a:gd name="connsiteX3" fmla="*/ 69519 w 139038"/>
              <a:gd name="connsiteY3" fmla="*/ 0 h 139038"/>
              <a:gd name="connsiteX4" fmla="*/ 60082 w 139038"/>
              <a:gd name="connsiteY4" fmla="*/ 9437 h 139038"/>
              <a:gd name="connsiteX5" fmla="*/ 60082 w 139038"/>
              <a:gd name="connsiteY5" fmla="*/ 60082 h 139038"/>
              <a:gd name="connsiteX6" fmla="*/ 9437 w 139038"/>
              <a:gd name="connsiteY6" fmla="*/ 60082 h 139038"/>
              <a:gd name="connsiteX7" fmla="*/ 0 w 139038"/>
              <a:gd name="connsiteY7" fmla="*/ 69519 h 139038"/>
              <a:gd name="connsiteX8" fmla="*/ 9437 w 139038"/>
              <a:gd name="connsiteY8" fmla="*/ 78956 h 139038"/>
              <a:gd name="connsiteX9" fmla="*/ 60082 w 139038"/>
              <a:gd name="connsiteY9" fmla="*/ 78956 h 139038"/>
              <a:gd name="connsiteX10" fmla="*/ 60082 w 139038"/>
              <a:gd name="connsiteY10" fmla="*/ 129601 h 139038"/>
              <a:gd name="connsiteX11" fmla="*/ 69519 w 139038"/>
              <a:gd name="connsiteY11" fmla="*/ 139038 h 139038"/>
              <a:gd name="connsiteX12" fmla="*/ 78956 w 139038"/>
              <a:gd name="connsiteY12" fmla="*/ 129601 h 139038"/>
              <a:gd name="connsiteX13" fmla="*/ 78956 w 139038"/>
              <a:gd name="connsiteY13" fmla="*/ 78956 h 139038"/>
              <a:gd name="connsiteX14" fmla="*/ 129601 w 139038"/>
              <a:gd name="connsiteY14" fmla="*/ 78956 h 139038"/>
              <a:gd name="connsiteX15" fmla="*/ 139038 w 139038"/>
              <a:gd name="connsiteY15" fmla="*/ 69519 h 139038"/>
              <a:gd name="connsiteX16" fmla="*/ 129601 w 139038"/>
              <a:gd name="connsiteY16" fmla="*/ 60082 h 1390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39038" h="139038">
                <a:moveTo>
                  <a:pt x="129601" y="60082"/>
                </a:moveTo>
                <a:lnTo>
                  <a:pt x="78956" y="60082"/>
                </a:lnTo>
                <a:lnTo>
                  <a:pt x="78956" y="9437"/>
                </a:lnTo>
                <a:cubicBezTo>
                  <a:pt x="78956" y="4225"/>
                  <a:pt x="74731" y="0"/>
                  <a:pt x="69519" y="0"/>
                </a:cubicBezTo>
                <a:cubicBezTo>
                  <a:pt x="64307" y="0"/>
                  <a:pt x="60082" y="4225"/>
                  <a:pt x="60082" y="9437"/>
                </a:cubicBezTo>
                <a:lnTo>
                  <a:pt x="60082" y="60082"/>
                </a:lnTo>
                <a:lnTo>
                  <a:pt x="9437" y="60082"/>
                </a:lnTo>
                <a:cubicBezTo>
                  <a:pt x="4225" y="60082"/>
                  <a:pt x="0" y="64307"/>
                  <a:pt x="0" y="69519"/>
                </a:cubicBezTo>
                <a:cubicBezTo>
                  <a:pt x="0" y="74731"/>
                  <a:pt x="4225" y="78956"/>
                  <a:pt x="9437" y="78956"/>
                </a:cubicBezTo>
                <a:lnTo>
                  <a:pt x="60082" y="78956"/>
                </a:lnTo>
                <a:lnTo>
                  <a:pt x="60082" y="129601"/>
                </a:lnTo>
                <a:cubicBezTo>
                  <a:pt x="60082" y="134813"/>
                  <a:pt x="64307" y="139038"/>
                  <a:pt x="69519" y="139038"/>
                </a:cubicBezTo>
                <a:cubicBezTo>
                  <a:pt x="74731" y="139038"/>
                  <a:pt x="78956" y="134813"/>
                  <a:pt x="78956" y="129601"/>
                </a:cubicBezTo>
                <a:lnTo>
                  <a:pt x="78956" y="78956"/>
                </a:lnTo>
                <a:lnTo>
                  <a:pt x="129601" y="78956"/>
                </a:lnTo>
                <a:cubicBezTo>
                  <a:pt x="134813" y="78956"/>
                  <a:pt x="139038" y="74731"/>
                  <a:pt x="139038" y="69519"/>
                </a:cubicBezTo>
                <a:cubicBezTo>
                  <a:pt x="139038" y="64307"/>
                  <a:pt x="134813" y="60082"/>
                  <a:pt x="129601" y="60082"/>
                </a:cubicBezTo>
                <a:close/>
              </a:path>
            </a:pathLst>
          </a:custGeom>
          <a:solidFill>
            <a:schemeClr val="bg1"/>
          </a:solidFill>
          <a:ln w="603" cap="flat">
            <a:noFill/>
            <a:prstDash val="solid"/>
            <a:miter/>
          </a:ln>
        </p:spPr>
        <p:txBody>
          <a:bodyPr rtlCol="0" anchor="ctr"/>
          <a:lstStyle/>
          <a:p>
            <a:endParaRPr lang="en-US"/>
          </a:p>
        </p:txBody>
      </p:sp>
      <p:sp>
        <p:nvSpPr>
          <p:cNvPr id="10264" name="!!dot graphic">
            <a:extLst>
              <a:ext uri="{FF2B5EF4-FFF2-40B4-BE49-F238E27FC236}">
                <a16:creationId xmlns:a16="http://schemas.microsoft.com/office/drawing/2014/main" id="{712D4376-A578-4FF1-94FC-245E7A6A48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28014" y="1835705"/>
            <a:ext cx="91138" cy="91138"/>
          </a:xfrm>
          <a:custGeom>
            <a:avLst/>
            <a:gdLst>
              <a:gd name="connsiteX0" fmla="*/ 91138 w 91138"/>
              <a:gd name="connsiteY0" fmla="*/ 45569 h 91138"/>
              <a:gd name="connsiteX1" fmla="*/ 45569 w 91138"/>
              <a:gd name="connsiteY1" fmla="*/ 91138 h 91138"/>
              <a:gd name="connsiteX2" fmla="*/ 0 w 91138"/>
              <a:gd name="connsiteY2" fmla="*/ 45569 h 91138"/>
              <a:gd name="connsiteX3" fmla="*/ 45569 w 91138"/>
              <a:gd name="connsiteY3" fmla="*/ 0 h 91138"/>
              <a:gd name="connsiteX4" fmla="*/ 91138 w 91138"/>
              <a:gd name="connsiteY4" fmla="*/ 45569 h 911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138" h="91138">
                <a:moveTo>
                  <a:pt x="91138" y="45569"/>
                </a:moveTo>
                <a:cubicBezTo>
                  <a:pt x="91138" y="70736"/>
                  <a:pt x="70736" y="91138"/>
                  <a:pt x="45569" y="91138"/>
                </a:cubicBezTo>
                <a:cubicBezTo>
                  <a:pt x="20402" y="91138"/>
                  <a:pt x="0" y="70736"/>
                  <a:pt x="0" y="45569"/>
                </a:cubicBezTo>
                <a:cubicBezTo>
                  <a:pt x="0" y="20402"/>
                  <a:pt x="20402" y="0"/>
                  <a:pt x="45569" y="0"/>
                </a:cubicBezTo>
                <a:cubicBezTo>
                  <a:pt x="70736" y="0"/>
                  <a:pt x="91138" y="20402"/>
                  <a:pt x="91138" y="45569"/>
                </a:cubicBezTo>
                <a:close/>
              </a:path>
            </a:pathLst>
          </a:custGeom>
          <a:solidFill>
            <a:schemeClr val="bg1"/>
          </a:solidFill>
          <a:ln w="422" cap="flat">
            <a:noFill/>
            <a:prstDash val="solid"/>
            <a:miter/>
          </a:ln>
        </p:spPr>
        <p:txBody>
          <a:bodyPr rtlCol="0" anchor="ctr"/>
          <a:lstStyle/>
          <a:p>
            <a:endParaRPr lang="en-US"/>
          </a:p>
        </p:txBody>
      </p:sp>
      <p:sp>
        <p:nvSpPr>
          <p:cNvPr id="10266" name="!!circle graphic">
            <a:extLst>
              <a:ext uri="{FF2B5EF4-FFF2-40B4-BE49-F238E27FC236}">
                <a16:creationId xmlns:a16="http://schemas.microsoft.com/office/drawing/2014/main" id="{AEA7509D-F04F-40CB-A0B3-EEF16499CC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53696" y="2060130"/>
            <a:ext cx="127713" cy="127713"/>
          </a:xfrm>
          <a:custGeom>
            <a:avLst/>
            <a:gdLst>
              <a:gd name="connsiteX0" fmla="*/ 63857 w 127713"/>
              <a:gd name="connsiteY0" fmla="*/ 18874 h 127713"/>
              <a:gd name="connsiteX1" fmla="*/ 108839 w 127713"/>
              <a:gd name="connsiteY1" fmla="*/ 63857 h 127713"/>
              <a:gd name="connsiteX2" fmla="*/ 63857 w 127713"/>
              <a:gd name="connsiteY2" fmla="*/ 108839 h 127713"/>
              <a:gd name="connsiteX3" fmla="*/ 18874 w 127713"/>
              <a:gd name="connsiteY3" fmla="*/ 63857 h 127713"/>
              <a:gd name="connsiteX4" fmla="*/ 63857 w 127713"/>
              <a:gd name="connsiteY4" fmla="*/ 18874 h 127713"/>
              <a:gd name="connsiteX5" fmla="*/ 63857 w 127713"/>
              <a:gd name="connsiteY5" fmla="*/ 0 h 127713"/>
              <a:gd name="connsiteX6" fmla="*/ 0 w 127713"/>
              <a:gd name="connsiteY6" fmla="*/ 63857 h 127713"/>
              <a:gd name="connsiteX7" fmla="*/ 63857 w 127713"/>
              <a:gd name="connsiteY7" fmla="*/ 127713 h 127713"/>
              <a:gd name="connsiteX8" fmla="*/ 127713 w 127713"/>
              <a:gd name="connsiteY8" fmla="*/ 63857 h 127713"/>
              <a:gd name="connsiteX9" fmla="*/ 63857 w 127713"/>
              <a:gd name="connsiteY9" fmla="*/ 0 h 1277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7713" h="127713">
                <a:moveTo>
                  <a:pt x="63857" y="18874"/>
                </a:moveTo>
                <a:cubicBezTo>
                  <a:pt x="88700" y="18874"/>
                  <a:pt x="108839" y="39013"/>
                  <a:pt x="108839" y="63857"/>
                </a:cubicBezTo>
                <a:cubicBezTo>
                  <a:pt x="108839" y="88700"/>
                  <a:pt x="88700" y="108839"/>
                  <a:pt x="63857" y="108839"/>
                </a:cubicBezTo>
                <a:cubicBezTo>
                  <a:pt x="39013" y="108839"/>
                  <a:pt x="18874" y="88700"/>
                  <a:pt x="18874" y="63857"/>
                </a:cubicBezTo>
                <a:cubicBezTo>
                  <a:pt x="18898" y="39023"/>
                  <a:pt x="39023" y="18898"/>
                  <a:pt x="63857" y="18874"/>
                </a:cubicBezTo>
                <a:moveTo>
                  <a:pt x="63857" y="0"/>
                </a:moveTo>
                <a:cubicBezTo>
                  <a:pt x="28590" y="0"/>
                  <a:pt x="0" y="28590"/>
                  <a:pt x="0" y="63857"/>
                </a:cubicBezTo>
                <a:cubicBezTo>
                  <a:pt x="0" y="99124"/>
                  <a:pt x="28590" y="127713"/>
                  <a:pt x="63857" y="127713"/>
                </a:cubicBezTo>
                <a:cubicBezTo>
                  <a:pt x="99124" y="127713"/>
                  <a:pt x="127713" y="99124"/>
                  <a:pt x="127713" y="63857"/>
                </a:cubicBezTo>
                <a:cubicBezTo>
                  <a:pt x="127713" y="28590"/>
                  <a:pt x="99124" y="0"/>
                  <a:pt x="63857" y="0"/>
                </a:cubicBezTo>
                <a:close/>
              </a:path>
            </a:pathLst>
          </a:custGeom>
          <a:solidFill>
            <a:schemeClr val="bg1"/>
          </a:solidFill>
          <a:ln w="610" cap="flat">
            <a:noFill/>
            <a:prstDash val="solid"/>
            <a:miter/>
          </a:ln>
        </p:spPr>
        <p:txBody>
          <a:bodyPr rtlCol="0" anchor="ctr"/>
          <a:lstStyle/>
          <a:p>
            <a:endParaRPr lang="en-US"/>
          </a:p>
        </p:txBody>
      </p:sp>
      <p:cxnSp>
        <p:nvCxnSpPr>
          <p:cNvPr id="10268" name="!!Straight Connector">
            <a:extLst>
              <a:ext uri="{FF2B5EF4-FFF2-40B4-BE49-F238E27FC236}">
                <a16:creationId xmlns:a16="http://schemas.microsoft.com/office/drawing/2014/main" id="{56020367-4FD5-4596-8E10-C5F095CD8DBF}"/>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301262" y="3505200"/>
            <a:ext cx="0" cy="3352800"/>
          </a:xfrm>
          <a:prstGeom prst="line">
            <a:avLst/>
          </a:prstGeom>
          <a:ln w="25400" cap="sq">
            <a:solidFill>
              <a:schemeClr val="bg1"/>
            </a:solidFill>
            <a:bevel/>
          </a:ln>
        </p:spPr>
        <p:style>
          <a:lnRef idx="1">
            <a:schemeClr val="accent1"/>
          </a:lnRef>
          <a:fillRef idx="0">
            <a:schemeClr val="accent1"/>
          </a:fillRef>
          <a:effectRef idx="0">
            <a:schemeClr val="accent1"/>
          </a:effectRef>
          <a:fontRef idx="minor">
            <a:schemeClr val="tx1"/>
          </a:fontRef>
        </p:style>
      </p:cxnSp>
      <p:pic>
        <p:nvPicPr>
          <p:cNvPr id="10270" name="Graphic 10269">
            <a:extLst>
              <a:ext uri="{FF2B5EF4-FFF2-40B4-BE49-F238E27FC236}">
                <a16:creationId xmlns:a16="http://schemas.microsoft.com/office/drawing/2014/main" id="{508BEF50-7B1E-49A4-BC19-5F4F1D755E64}"/>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flipH="1">
            <a:off x="10836425" y="5436655"/>
            <a:ext cx="151536" cy="151536"/>
          </a:xfrm>
          <a:prstGeom prst="rect">
            <a:avLst/>
          </a:prstGeom>
        </p:spPr>
      </p:pic>
      <p:pic>
        <p:nvPicPr>
          <p:cNvPr id="10272" name="Graphic 10271">
            <a:extLst>
              <a:ext uri="{FF2B5EF4-FFF2-40B4-BE49-F238E27FC236}">
                <a16:creationId xmlns:a16="http://schemas.microsoft.com/office/drawing/2014/main" id="{3FBAD350-5664-4811-A208-657FB882D350}"/>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flipH="1">
            <a:off x="11245175" y="5896734"/>
            <a:ext cx="108625" cy="108625"/>
          </a:xfrm>
          <a:prstGeom prst="rect">
            <a:avLst/>
          </a:prstGeom>
        </p:spPr>
      </p:pic>
      <p:pic>
        <p:nvPicPr>
          <p:cNvPr id="10274" name="Graphic 10273">
            <a:extLst>
              <a:ext uri="{FF2B5EF4-FFF2-40B4-BE49-F238E27FC236}">
                <a16:creationId xmlns:a16="http://schemas.microsoft.com/office/drawing/2014/main" id="{C39ADB8F-D187-49D7-BDCF-C1B6DC727068}"/>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flipH="1">
            <a:off x="10554288" y="6038004"/>
            <a:ext cx="95759" cy="95759"/>
          </a:xfrm>
          <a:prstGeom prst="rect">
            <a:avLst/>
          </a:prstGeom>
        </p:spPr>
      </p:pic>
      <p:pic>
        <p:nvPicPr>
          <p:cNvPr id="10244" name="Picture 4" descr="How to use Whole Brain Thinking to be successful at work">
            <a:extLst>
              <a:ext uri="{FF2B5EF4-FFF2-40B4-BE49-F238E27FC236}">
                <a16:creationId xmlns:a16="http://schemas.microsoft.com/office/drawing/2014/main" id="{D0D70630-ED9C-73AE-285F-73DFF00BC228}"/>
              </a:ext>
            </a:extLst>
          </p:cNvPr>
          <p:cNvPicPr>
            <a:picLocks noChangeAspect="1" noChangeArrowheads="1"/>
          </p:cNvPicPr>
          <p:nvPr/>
        </p:nvPicPr>
        <p:blipFill>
          <a:blip r:embed="rId9">
            <a:extLst>
              <a:ext uri="{28A0092B-C50C-407E-A947-70E740481C1C}">
                <a14:useLocalDpi xmlns:a14="http://schemas.microsoft.com/office/drawing/2010/main" val="0"/>
              </a:ext>
            </a:extLst>
          </a:blip>
          <a:srcRect l="16810" r="18308" b="-2"/>
          <a:stretch/>
        </p:blipFill>
        <p:spPr bwMode="auto">
          <a:xfrm>
            <a:off x="6740358" y="1606411"/>
            <a:ext cx="5451642" cy="5251590"/>
          </a:xfrm>
          <a:custGeom>
            <a:avLst/>
            <a:gdLst/>
            <a:ahLst/>
            <a:cxnLst/>
            <a:rect l="l" t="t" r="r" b="b"/>
            <a:pathLst>
              <a:path w="5923214" h="5705857">
                <a:moveTo>
                  <a:pt x="3612238" y="0"/>
                </a:moveTo>
                <a:cubicBezTo>
                  <a:pt x="4485043" y="0"/>
                  <a:pt x="5285549" y="309553"/>
                  <a:pt x="5909957" y="824860"/>
                </a:cubicBezTo>
                <a:lnTo>
                  <a:pt x="5923214" y="836909"/>
                </a:lnTo>
                <a:lnTo>
                  <a:pt x="5923214" y="5705857"/>
                </a:lnTo>
                <a:lnTo>
                  <a:pt x="672237" y="5705857"/>
                </a:lnTo>
                <a:lnTo>
                  <a:pt x="616914" y="5631875"/>
                </a:lnTo>
                <a:cubicBezTo>
                  <a:pt x="227427" y="5055358"/>
                  <a:pt x="0" y="4360357"/>
                  <a:pt x="0" y="3612238"/>
                </a:cubicBezTo>
                <a:cubicBezTo>
                  <a:pt x="0" y="1617255"/>
                  <a:pt x="1617255" y="0"/>
                  <a:pt x="3612238" y="0"/>
                </a:cubicBez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36112599"/>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11280" name="Straight Connector 11279">
            <a:extLst>
              <a:ext uri="{FF2B5EF4-FFF2-40B4-BE49-F238E27FC236}">
                <a16:creationId xmlns:a16="http://schemas.microsoft.com/office/drawing/2014/main" id="{D1B787A8-0D67-4B7E-9B48-86BD906AB6B5}"/>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15890" y="1114050"/>
            <a:ext cx="0" cy="5735637"/>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sp useBgFill="1">
        <p:nvSpPr>
          <p:cNvPr id="11282" name="Rectangle 11281">
            <a:extLst>
              <a:ext uri="{FF2B5EF4-FFF2-40B4-BE49-F238E27FC236}">
                <a16:creationId xmlns:a16="http://schemas.microsoft.com/office/drawing/2014/main" id="{DCE1AED4-C7FF-4468-BF54-4470A0A3E28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266" name="Picture 2" descr="A comparison of a light bulb and quantitative&#10;&#10;AI-generated content may be incorrect.">
            <a:extLst>
              <a:ext uri="{FF2B5EF4-FFF2-40B4-BE49-F238E27FC236}">
                <a16:creationId xmlns:a16="http://schemas.microsoft.com/office/drawing/2014/main" id="{DF8A2353-7867-45B2-4B45-65CE88BF15F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t="269" r="-1" b="9707"/>
          <a:stretch/>
        </p:blipFill>
        <p:spPr bwMode="auto">
          <a:xfrm>
            <a:off x="20" y="10"/>
            <a:ext cx="12188932" cy="6857990"/>
          </a:xfrm>
          <a:prstGeom prst="rect">
            <a:avLst/>
          </a:prstGeom>
          <a:noFill/>
          <a:extLst>
            <a:ext uri="{909E8E84-426E-40DD-AFC4-6F175D3DCCD1}">
              <a14:hiddenFill xmlns:a14="http://schemas.microsoft.com/office/drawing/2010/main">
                <a:solidFill>
                  <a:srgbClr val="FFFFFF"/>
                </a:solidFill>
              </a14:hiddenFill>
            </a:ext>
          </a:extLst>
        </p:spPr>
      </p:pic>
      <p:sp>
        <p:nvSpPr>
          <p:cNvPr id="11284" name="Rectangle 11283">
            <a:extLst>
              <a:ext uri="{FF2B5EF4-FFF2-40B4-BE49-F238E27FC236}">
                <a16:creationId xmlns:a16="http://schemas.microsoft.com/office/drawing/2014/main" id="{BDE94FAB-AA60-43B4-A2C3-3A940B9A951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3" y="4530071"/>
            <a:ext cx="12191999" cy="2327926"/>
          </a:xfrm>
          <a:prstGeom prst="rect">
            <a:avLst/>
          </a:prstGeom>
          <a:gradFill flip="none" rotWithShape="1">
            <a:gsLst>
              <a:gs pos="44000">
                <a:schemeClr val="tx1">
                  <a:alpha val="40000"/>
                </a:schemeClr>
              </a:gs>
              <a:gs pos="100000">
                <a:schemeClr val="tx1">
                  <a:alpha val="70000"/>
                </a:schemeClr>
              </a:gs>
              <a:gs pos="0">
                <a:schemeClr val="tx1">
                  <a:alpha val="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2116490D-DA66-01C3-FBCA-E4E318BFC534}"/>
              </a:ext>
            </a:extLst>
          </p:cNvPr>
          <p:cNvSpPr txBox="1"/>
          <p:nvPr/>
        </p:nvSpPr>
        <p:spPr>
          <a:xfrm>
            <a:off x="2160815" y="-38613"/>
            <a:ext cx="9144000" cy="1152663"/>
          </a:xfrm>
          <a:prstGeom prst="rect">
            <a:avLst/>
          </a:prstGeom>
        </p:spPr>
        <p:txBody>
          <a:bodyPr vert="horz" lIns="91440" tIns="45720" rIns="91440" bIns="45720" rtlCol="0" anchor="b">
            <a:normAutofit/>
          </a:bodyPr>
          <a:lstStyle/>
          <a:p>
            <a:pPr algn="ctr">
              <a:lnSpc>
                <a:spcPct val="90000"/>
              </a:lnSpc>
              <a:spcBef>
                <a:spcPct val="0"/>
              </a:spcBef>
              <a:spcAft>
                <a:spcPts val="600"/>
              </a:spcAft>
            </a:pPr>
            <a:r>
              <a:rPr lang="en-US" sz="4100" b="1" i="0" kern="1200" cap="all" baseline="0" dirty="0">
                <a:solidFill>
                  <a:schemeClr val="bg1"/>
                </a:solidFill>
                <a:latin typeface="+mj-lt"/>
                <a:ea typeface="+mj-ea"/>
                <a:cs typeface="+mj-cs"/>
              </a:rPr>
              <a:t>Qualitative vs Quantitative</a:t>
            </a:r>
          </a:p>
        </p:txBody>
      </p:sp>
    </p:spTree>
    <p:extLst>
      <p:ext uri="{BB962C8B-B14F-4D97-AF65-F5344CB8AC3E}">
        <p14:creationId xmlns:p14="http://schemas.microsoft.com/office/powerpoint/2010/main" val="3246986190"/>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12295" name="Straight Connector 12294">
            <a:extLst>
              <a:ext uri="{FF2B5EF4-FFF2-40B4-BE49-F238E27FC236}">
                <a16:creationId xmlns:a16="http://schemas.microsoft.com/office/drawing/2014/main" id="{353C1207-D1C8-49E3-8837-E2B89D366FA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15890" y="356812"/>
            <a:ext cx="0" cy="6492875"/>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sp>
        <p:nvSpPr>
          <p:cNvPr id="12297" name="Rectangle 12296">
            <a:extLst>
              <a:ext uri="{FF2B5EF4-FFF2-40B4-BE49-F238E27FC236}">
                <a16:creationId xmlns:a16="http://schemas.microsoft.com/office/drawing/2014/main" id="{16B067B1-F4E5-4FDF-813D-C9E872E800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gradFill flip="none" rotWithShape="1">
            <a:gsLst>
              <a:gs pos="100000">
                <a:schemeClr val="accent4"/>
              </a:gs>
              <a:gs pos="0">
                <a:schemeClr val="accent2"/>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290" name="Picture 2" descr="Ethics Word Cloud">
            <a:extLst>
              <a:ext uri="{FF2B5EF4-FFF2-40B4-BE49-F238E27FC236}">
                <a16:creationId xmlns:a16="http://schemas.microsoft.com/office/drawing/2014/main" id="{C21F4779-0249-01EC-E003-9097825501D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t="3967" r="-2" b="11084"/>
          <a:stretch/>
        </p:blipFill>
        <p:spPr bwMode="auto">
          <a:xfrm>
            <a:off x="1553404" y="328598"/>
            <a:ext cx="10638597" cy="6529402"/>
          </a:xfrm>
          <a:custGeom>
            <a:avLst/>
            <a:gdLst/>
            <a:ahLst/>
            <a:cxnLst/>
            <a:rect l="l" t="t" r="r" b="b"/>
            <a:pathLst>
              <a:path w="10638597" h="6529402">
                <a:moveTo>
                  <a:pt x="5871233" y="0"/>
                </a:moveTo>
                <a:cubicBezTo>
                  <a:pt x="7796522" y="0"/>
                  <a:pt x="9505369" y="926699"/>
                  <a:pt x="10576060" y="2358381"/>
                </a:cubicBezTo>
                <a:lnTo>
                  <a:pt x="10638597" y="2446324"/>
                </a:lnTo>
                <a:lnTo>
                  <a:pt x="10638597" y="6529402"/>
                </a:lnTo>
                <a:lnTo>
                  <a:pt x="37666" y="6529402"/>
                </a:lnTo>
                <a:lnTo>
                  <a:pt x="30313" y="6471533"/>
                </a:lnTo>
                <a:cubicBezTo>
                  <a:pt x="10268" y="6274159"/>
                  <a:pt x="0" y="6073895"/>
                  <a:pt x="0" y="5871233"/>
                </a:cubicBezTo>
                <a:cubicBezTo>
                  <a:pt x="0" y="2628641"/>
                  <a:pt x="2628641" y="0"/>
                  <a:pt x="5871233" y="0"/>
                </a:cubicBezTo>
                <a:close/>
              </a:path>
            </a:pathLst>
          </a:custGeom>
          <a:noFill/>
          <a:extLst>
            <a:ext uri="{909E8E84-426E-40DD-AFC4-6F175D3DCCD1}">
              <a14:hiddenFill xmlns:a14="http://schemas.microsoft.com/office/drawing/2010/main">
                <a:solidFill>
                  <a:srgbClr val="FFFFFF"/>
                </a:solidFill>
              </a14:hiddenFill>
            </a:ext>
          </a:extLst>
        </p:spPr>
      </p:pic>
      <p:sp>
        <p:nvSpPr>
          <p:cNvPr id="12299" name="Graphic 11">
            <a:extLst>
              <a:ext uri="{FF2B5EF4-FFF2-40B4-BE49-F238E27FC236}">
                <a16:creationId xmlns:a16="http://schemas.microsoft.com/office/drawing/2014/main" id="{A15B4AF2-7DAE-40C8-9E39-60FDA9FF5B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705869" y="397144"/>
            <a:ext cx="139038" cy="139038"/>
          </a:xfrm>
          <a:custGeom>
            <a:avLst/>
            <a:gdLst>
              <a:gd name="connsiteX0" fmla="*/ 129601 w 139038"/>
              <a:gd name="connsiteY0" fmla="*/ 60082 h 139038"/>
              <a:gd name="connsiteX1" fmla="*/ 78956 w 139038"/>
              <a:gd name="connsiteY1" fmla="*/ 60082 h 139038"/>
              <a:gd name="connsiteX2" fmla="*/ 78956 w 139038"/>
              <a:gd name="connsiteY2" fmla="*/ 9437 h 139038"/>
              <a:gd name="connsiteX3" fmla="*/ 69519 w 139038"/>
              <a:gd name="connsiteY3" fmla="*/ 0 h 139038"/>
              <a:gd name="connsiteX4" fmla="*/ 60082 w 139038"/>
              <a:gd name="connsiteY4" fmla="*/ 9437 h 139038"/>
              <a:gd name="connsiteX5" fmla="*/ 60082 w 139038"/>
              <a:gd name="connsiteY5" fmla="*/ 60082 h 139038"/>
              <a:gd name="connsiteX6" fmla="*/ 9437 w 139038"/>
              <a:gd name="connsiteY6" fmla="*/ 60082 h 139038"/>
              <a:gd name="connsiteX7" fmla="*/ 0 w 139038"/>
              <a:gd name="connsiteY7" fmla="*/ 69519 h 139038"/>
              <a:gd name="connsiteX8" fmla="*/ 9437 w 139038"/>
              <a:gd name="connsiteY8" fmla="*/ 78956 h 139038"/>
              <a:gd name="connsiteX9" fmla="*/ 60082 w 139038"/>
              <a:gd name="connsiteY9" fmla="*/ 78956 h 139038"/>
              <a:gd name="connsiteX10" fmla="*/ 60082 w 139038"/>
              <a:gd name="connsiteY10" fmla="*/ 129601 h 139038"/>
              <a:gd name="connsiteX11" fmla="*/ 69519 w 139038"/>
              <a:gd name="connsiteY11" fmla="*/ 139038 h 139038"/>
              <a:gd name="connsiteX12" fmla="*/ 78956 w 139038"/>
              <a:gd name="connsiteY12" fmla="*/ 129601 h 139038"/>
              <a:gd name="connsiteX13" fmla="*/ 78956 w 139038"/>
              <a:gd name="connsiteY13" fmla="*/ 78956 h 139038"/>
              <a:gd name="connsiteX14" fmla="*/ 129601 w 139038"/>
              <a:gd name="connsiteY14" fmla="*/ 78956 h 139038"/>
              <a:gd name="connsiteX15" fmla="*/ 139038 w 139038"/>
              <a:gd name="connsiteY15" fmla="*/ 69519 h 139038"/>
              <a:gd name="connsiteX16" fmla="*/ 129601 w 139038"/>
              <a:gd name="connsiteY16" fmla="*/ 60082 h 1390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39038" h="139038">
                <a:moveTo>
                  <a:pt x="129601" y="60082"/>
                </a:moveTo>
                <a:lnTo>
                  <a:pt x="78956" y="60082"/>
                </a:lnTo>
                <a:lnTo>
                  <a:pt x="78956" y="9437"/>
                </a:lnTo>
                <a:cubicBezTo>
                  <a:pt x="78956" y="4225"/>
                  <a:pt x="74731" y="0"/>
                  <a:pt x="69519" y="0"/>
                </a:cubicBezTo>
                <a:cubicBezTo>
                  <a:pt x="64307" y="0"/>
                  <a:pt x="60082" y="4225"/>
                  <a:pt x="60082" y="9437"/>
                </a:cubicBezTo>
                <a:lnTo>
                  <a:pt x="60082" y="60082"/>
                </a:lnTo>
                <a:lnTo>
                  <a:pt x="9437" y="60082"/>
                </a:lnTo>
                <a:cubicBezTo>
                  <a:pt x="4225" y="60082"/>
                  <a:pt x="0" y="64307"/>
                  <a:pt x="0" y="69519"/>
                </a:cubicBezTo>
                <a:cubicBezTo>
                  <a:pt x="0" y="74731"/>
                  <a:pt x="4225" y="78956"/>
                  <a:pt x="9437" y="78956"/>
                </a:cubicBezTo>
                <a:lnTo>
                  <a:pt x="60082" y="78956"/>
                </a:lnTo>
                <a:lnTo>
                  <a:pt x="60082" y="129601"/>
                </a:lnTo>
                <a:cubicBezTo>
                  <a:pt x="60082" y="134813"/>
                  <a:pt x="64307" y="139038"/>
                  <a:pt x="69519" y="139038"/>
                </a:cubicBezTo>
                <a:cubicBezTo>
                  <a:pt x="74731" y="139038"/>
                  <a:pt x="78956" y="134813"/>
                  <a:pt x="78956" y="129601"/>
                </a:cubicBezTo>
                <a:lnTo>
                  <a:pt x="78956" y="78956"/>
                </a:lnTo>
                <a:lnTo>
                  <a:pt x="129601" y="78956"/>
                </a:lnTo>
                <a:cubicBezTo>
                  <a:pt x="134813" y="78956"/>
                  <a:pt x="139038" y="74731"/>
                  <a:pt x="139038" y="69519"/>
                </a:cubicBezTo>
                <a:cubicBezTo>
                  <a:pt x="139038" y="64307"/>
                  <a:pt x="134813" y="60082"/>
                  <a:pt x="129601" y="60082"/>
                </a:cubicBezTo>
                <a:close/>
              </a:path>
            </a:pathLst>
          </a:custGeom>
          <a:solidFill>
            <a:schemeClr val="bg1"/>
          </a:solidFill>
          <a:ln w="603" cap="flat">
            <a:noFill/>
            <a:prstDash val="solid"/>
            <a:miter/>
          </a:ln>
        </p:spPr>
        <p:txBody>
          <a:bodyPr rtlCol="0" anchor="ctr"/>
          <a:lstStyle/>
          <a:p>
            <a:endParaRPr lang="en-US"/>
          </a:p>
        </p:txBody>
      </p:sp>
      <p:sp>
        <p:nvSpPr>
          <p:cNvPr id="12301" name="Graphic 10">
            <a:extLst>
              <a:ext uri="{FF2B5EF4-FFF2-40B4-BE49-F238E27FC236}">
                <a16:creationId xmlns:a16="http://schemas.microsoft.com/office/drawing/2014/main" id="{881BB4AC-54B2-44AE-BC84-8439DE21BF3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475281" y="1419299"/>
            <a:ext cx="91138" cy="91138"/>
          </a:xfrm>
          <a:custGeom>
            <a:avLst/>
            <a:gdLst>
              <a:gd name="connsiteX0" fmla="*/ 91138 w 91138"/>
              <a:gd name="connsiteY0" fmla="*/ 45569 h 91138"/>
              <a:gd name="connsiteX1" fmla="*/ 45569 w 91138"/>
              <a:gd name="connsiteY1" fmla="*/ 91138 h 91138"/>
              <a:gd name="connsiteX2" fmla="*/ 0 w 91138"/>
              <a:gd name="connsiteY2" fmla="*/ 45569 h 91138"/>
              <a:gd name="connsiteX3" fmla="*/ 45569 w 91138"/>
              <a:gd name="connsiteY3" fmla="*/ 0 h 91138"/>
              <a:gd name="connsiteX4" fmla="*/ 91138 w 91138"/>
              <a:gd name="connsiteY4" fmla="*/ 45569 h 911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138" h="91138">
                <a:moveTo>
                  <a:pt x="91138" y="45569"/>
                </a:moveTo>
                <a:cubicBezTo>
                  <a:pt x="91138" y="70736"/>
                  <a:pt x="70736" y="91138"/>
                  <a:pt x="45569" y="91138"/>
                </a:cubicBezTo>
                <a:cubicBezTo>
                  <a:pt x="20402" y="91138"/>
                  <a:pt x="0" y="70736"/>
                  <a:pt x="0" y="45569"/>
                </a:cubicBezTo>
                <a:cubicBezTo>
                  <a:pt x="0" y="20402"/>
                  <a:pt x="20402" y="0"/>
                  <a:pt x="45569" y="0"/>
                </a:cubicBezTo>
                <a:cubicBezTo>
                  <a:pt x="70736" y="0"/>
                  <a:pt x="91138" y="20402"/>
                  <a:pt x="91138" y="45569"/>
                </a:cubicBezTo>
                <a:close/>
              </a:path>
            </a:pathLst>
          </a:custGeom>
          <a:solidFill>
            <a:schemeClr val="bg1"/>
          </a:solidFill>
          <a:ln w="422" cap="flat">
            <a:noFill/>
            <a:prstDash val="solid"/>
            <a:miter/>
          </a:ln>
        </p:spPr>
        <p:txBody>
          <a:bodyPr rtlCol="0" anchor="ctr"/>
          <a:lstStyle/>
          <a:p>
            <a:endParaRPr lang="en-US"/>
          </a:p>
        </p:txBody>
      </p:sp>
      <p:sp>
        <p:nvSpPr>
          <p:cNvPr id="12303" name="Graphic 12">
            <a:extLst>
              <a:ext uri="{FF2B5EF4-FFF2-40B4-BE49-F238E27FC236}">
                <a16:creationId xmlns:a16="http://schemas.microsoft.com/office/drawing/2014/main" id="{35830BCB-5239-43C5-8BFD-DAD3674F6AA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04233" y="5057868"/>
            <a:ext cx="127713" cy="127713"/>
          </a:xfrm>
          <a:custGeom>
            <a:avLst/>
            <a:gdLst>
              <a:gd name="connsiteX0" fmla="*/ 63857 w 127713"/>
              <a:gd name="connsiteY0" fmla="*/ 18874 h 127713"/>
              <a:gd name="connsiteX1" fmla="*/ 108839 w 127713"/>
              <a:gd name="connsiteY1" fmla="*/ 63857 h 127713"/>
              <a:gd name="connsiteX2" fmla="*/ 63857 w 127713"/>
              <a:gd name="connsiteY2" fmla="*/ 108839 h 127713"/>
              <a:gd name="connsiteX3" fmla="*/ 18874 w 127713"/>
              <a:gd name="connsiteY3" fmla="*/ 63857 h 127713"/>
              <a:gd name="connsiteX4" fmla="*/ 63857 w 127713"/>
              <a:gd name="connsiteY4" fmla="*/ 18874 h 127713"/>
              <a:gd name="connsiteX5" fmla="*/ 63857 w 127713"/>
              <a:gd name="connsiteY5" fmla="*/ 0 h 127713"/>
              <a:gd name="connsiteX6" fmla="*/ 0 w 127713"/>
              <a:gd name="connsiteY6" fmla="*/ 63857 h 127713"/>
              <a:gd name="connsiteX7" fmla="*/ 63857 w 127713"/>
              <a:gd name="connsiteY7" fmla="*/ 127713 h 127713"/>
              <a:gd name="connsiteX8" fmla="*/ 127713 w 127713"/>
              <a:gd name="connsiteY8" fmla="*/ 63857 h 127713"/>
              <a:gd name="connsiteX9" fmla="*/ 63857 w 127713"/>
              <a:gd name="connsiteY9" fmla="*/ 0 h 1277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7713" h="127713">
                <a:moveTo>
                  <a:pt x="63857" y="18874"/>
                </a:moveTo>
                <a:cubicBezTo>
                  <a:pt x="88700" y="18874"/>
                  <a:pt x="108839" y="39013"/>
                  <a:pt x="108839" y="63857"/>
                </a:cubicBezTo>
                <a:cubicBezTo>
                  <a:pt x="108839" y="88700"/>
                  <a:pt x="88700" y="108839"/>
                  <a:pt x="63857" y="108839"/>
                </a:cubicBezTo>
                <a:cubicBezTo>
                  <a:pt x="39013" y="108839"/>
                  <a:pt x="18874" y="88700"/>
                  <a:pt x="18874" y="63857"/>
                </a:cubicBezTo>
                <a:cubicBezTo>
                  <a:pt x="18898" y="39023"/>
                  <a:pt x="39023" y="18898"/>
                  <a:pt x="63857" y="18874"/>
                </a:cubicBezTo>
                <a:moveTo>
                  <a:pt x="63857" y="0"/>
                </a:moveTo>
                <a:cubicBezTo>
                  <a:pt x="28590" y="0"/>
                  <a:pt x="0" y="28590"/>
                  <a:pt x="0" y="63857"/>
                </a:cubicBezTo>
                <a:cubicBezTo>
                  <a:pt x="0" y="99124"/>
                  <a:pt x="28590" y="127713"/>
                  <a:pt x="63857" y="127713"/>
                </a:cubicBezTo>
                <a:cubicBezTo>
                  <a:pt x="99124" y="127713"/>
                  <a:pt x="127713" y="99124"/>
                  <a:pt x="127713" y="63857"/>
                </a:cubicBezTo>
                <a:cubicBezTo>
                  <a:pt x="127713" y="28590"/>
                  <a:pt x="99124" y="0"/>
                  <a:pt x="63857" y="0"/>
                </a:cubicBezTo>
                <a:close/>
              </a:path>
            </a:pathLst>
          </a:custGeom>
          <a:solidFill>
            <a:schemeClr val="bg1"/>
          </a:solidFill>
          <a:ln w="610" cap="flat">
            <a:noFill/>
            <a:prstDash val="solid"/>
            <a:miter/>
          </a:ln>
        </p:spPr>
        <p:txBody>
          <a:bodyPr rtlCol="0" anchor="ctr"/>
          <a:lstStyle/>
          <a:p>
            <a:endParaRPr lang="en-US"/>
          </a:p>
        </p:txBody>
      </p:sp>
    </p:spTree>
    <p:extLst>
      <p:ext uri="{BB962C8B-B14F-4D97-AF65-F5344CB8AC3E}">
        <p14:creationId xmlns:p14="http://schemas.microsoft.com/office/powerpoint/2010/main" val="1820586575"/>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13319" name="Straight Connector 13318">
            <a:extLst>
              <a:ext uri="{FF2B5EF4-FFF2-40B4-BE49-F238E27FC236}">
                <a16:creationId xmlns:a16="http://schemas.microsoft.com/office/drawing/2014/main" id="{D1B787A8-0D67-4B7E-9B48-86BD906AB6B5}"/>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15890" y="1114050"/>
            <a:ext cx="0" cy="5735637"/>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sp>
        <p:nvSpPr>
          <p:cNvPr id="13321" name="Rectangle 13320">
            <a:extLst>
              <a:ext uri="{FF2B5EF4-FFF2-40B4-BE49-F238E27FC236}">
                <a16:creationId xmlns:a16="http://schemas.microsoft.com/office/drawing/2014/main" id="{158B3569-73B2-4D05-8E95-886A6EE17F1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gradFill flip="none" rotWithShape="1">
            <a:gsLst>
              <a:gs pos="100000">
                <a:schemeClr val="accent4"/>
              </a:gs>
              <a:gs pos="0">
                <a:schemeClr val="accent2"/>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323" name="!!plus graphic">
            <a:extLst>
              <a:ext uri="{FF2B5EF4-FFF2-40B4-BE49-F238E27FC236}">
                <a16:creationId xmlns:a16="http://schemas.microsoft.com/office/drawing/2014/main" id="{B71758F4-3F46-45DA-8AC5-4E508DA080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512034" y="1267063"/>
            <a:ext cx="139037" cy="139039"/>
          </a:xfrm>
          <a:custGeom>
            <a:avLst/>
            <a:gdLst>
              <a:gd name="connsiteX0" fmla="*/ 129600 w 139037"/>
              <a:gd name="connsiteY0" fmla="*/ 60082 h 139039"/>
              <a:gd name="connsiteX1" fmla="*/ 78955 w 139037"/>
              <a:gd name="connsiteY1" fmla="*/ 60082 h 139039"/>
              <a:gd name="connsiteX2" fmla="*/ 78955 w 139037"/>
              <a:gd name="connsiteY2" fmla="*/ 9437 h 139039"/>
              <a:gd name="connsiteX3" fmla="*/ 69519 w 139037"/>
              <a:gd name="connsiteY3" fmla="*/ 0 h 139039"/>
              <a:gd name="connsiteX4" fmla="*/ 60082 w 139037"/>
              <a:gd name="connsiteY4" fmla="*/ 9437 h 139039"/>
              <a:gd name="connsiteX5" fmla="*/ 60082 w 139037"/>
              <a:gd name="connsiteY5" fmla="*/ 60082 h 139039"/>
              <a:gd name="connsiteX6" fmla="*/ 9437 w 139037"/>
              <a:gd name="connsiteY6" fmla="*/ 60082 h 139039"/>
              <a:gd name="connsiteX7" fmla="*/ 0 w 139037"/>
              <a:gd name="connsiteY7" fmla="*/ 69520 h 139039"/>
              <a:gd name="connsiteX8" fmla="*/ 9437 w 139037"/>
              <a:gd name="connsiteY8" fmla="*/ 78957 h 139039"/>
              <a:gd name="connsiteX9" fmla="*/ 60082 w 139037"/>
              <a:gd name="connsiteY9" fmla="*/ 78957 h 139039"/>
              <a:gd name="connsiteX10" fmla="*/ 60082 w 139037"/>
              <a:gd name="connsiteY10" fmla="*/ 129602 h 139039"/>
              <a:gd name="connsiteX11" fmla="*/ 69519 w 139037"/>
              <a:gd name="connsiteY11" fmla="*/ 139039 h 139039"/>
              <a:gd name="connsiteX12" fmla="*/ 78955 w 139037"/>
              <a:gd name="connsiteY12" fmla="*/ 129602 h 139039"/>
              <a:gd name="connsiteX13" fmla="*/ 78955 w 139037"/>
              <a:gd name="connsiteY13" fmla="*/ 78957 h 139039"/>
              <a:gd name="connsiteX14" fmla="*/ 129600 w 139037"/>
              <a:gd name="connsiteY14" fmla="*/ 78957 h 139039"/>
              <a:gd name="connsiteX15" fmla="*/ 139037 w 139037"/>
              <a:gd name="connsiteY15" fmla="*/ 69520 h 139039"/>
              <a:gd name="connsiteX16" fmla="*/ 129600 w 139037"/>
              <a:gd name="connsiteY16" fmla="*/ 60082 h 1390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39037" h="139039">
                <a:moveTo>
                  <a:pt x="129600" y="60082"/>
                </a:moveTo>
                <a:lnTo>
                  <a:pt x="78955" y="60082"/>
                </a:lnTo>
                <a:lnTo>
                  <a:pt x="78955" y="9437"/>
                </a:lnTo>
                <a:cubicBezTo>
                  <a:pt x="78955" y="4225"/>
                  <a:pt x="74730" y="0"/>
                  <a:pt x="69519" y="0"/>
                </a:cubicBezTo>
                <a:cubicBezTo>
                  <a:pt x="64307" y="0"/>
                  <a:pt x="60082" y="4225"/>
                  <a:pt x="60082" y="9437"/>
                </a:cubicBezTo>
                <a:lnTo>
                  <a:pt x="60082" y="60082"/>
                </a:lnTo>
                <a:lnTo>
                  <a:pt x="9437" y="60082"/>
                </a:lnTo>
                <a:cubicBezTo>
                  <a:pt x="4225" y="60082"/>
                  <a:pt x="0" y="64308"/>
                  <a:pt x="0" y="69520"/>
                </a:cubicBezTo>
                <a:cubicBezTo>
                  <a:pt x="0" y="74731"/>
                  <a:pt x="4225" y="78957"/>
                  <a:pt x="9437" y="78957"/>
                </a:cubicBezTo>
                <a:lnTo>
                  <a:pt x="60082" y="78957"/>
                </a:lnTo>
                <a:lnTo>
                  <a:pt x="60082" y="129602"/>
                </a:lnTo>
                <a:cubicBezTo>
                  <a:pt x="60082" y="134814"/>
                  <a:pt x="64307" y="139039"/>
                  <a:pt x="69519" y="139039"/>
                </a:cubicBezTo>
                <a:cubicBezTo>
                  <a:pt x="74730" y="139039"/>
                  <a:pt x="78955" y="134814"/>
                  <a:pt x="78955" y="129602"/>
                </a:cubicBezTo>
                <a:lnTo>
                  <a:pt x="78955" y="78957"/>
                </a:lnTo>
                <a:lnTo>
                  <a:pt x="129600" y="78957"/>
                </a:lnTo>
                <a:cubicBezTo>
                  <a:pt x="134812" y="78957"/>
                  <a:pt x="139037" y="74731"/>
                  <a:pt x="139037" y="69520"/>
                </a:cubicBezTo>
                <a:cubicBezTo>
                  <a:pt x="139037" y="64308"/>
                  <a:pt x="134812" y="60082"/>
                  <a:pt x="129600" y="60082"/>
                </a:cubicBezTo>
                <a:close/>
              </a:path>
            </a:pathLst>
          </a:custGeom>
          <a:solidFill>
            <a:schemeClr val="bg1"/>
          </a:solidFill>
          <a:ln w="603" cap="flat">
            <a:noFill/>
            <a:prstDash val="solid"/>
            <a:miter/>
          </a:ln>
        </p:spPr>
        <p:txBody>
          <a:bodyPr rtlCol="0" anchor="ctr"/>
          <a:lstStyle/>
          <a:p>
            <a:endParaRPr lang="en-US"/>
          </a:p>
        </p:txBody>
      </p:sp>
      <p:cxnSp>
        <p:nvCxnSpPr>
          <p:cNvPr id="13325" name="!!Straight Connector">
            <a:extLst>
              <a:ext uri="{FF2B5EF4-FFF2-40B4-BE49-F238E27FC236}">
                <a16:creationId xmlns:a16="http://schemas.microsoft.com/office/drawing/2014/main" id="{56020367-4FD5-4596-8E10-C5F095CD8DBF}"/>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447322" y="1598246"/>
            <a:ext cx="0" cy="5259754"/>
          </a:xfrm>
          <a:prstGeom prst="line">
            <a:avLst/>
          </a:prstGeom>
          <a:ln w="25400" cap="sq">
            <a:solidFill>
              <a:schemeClr val="bg1"/>
            </a:solidFill>
            <a:bevel/>
          </a:ln>
        </p:spPr>
        <p:style>
          <a:lnRef idx="1">
            <a:schemeClr val="accent1"/>
          </a:lnRef>
          <a:fillRef idx="0">
            <a:schemeClr val="accent1"/>
          </a:fillRef>
          <a:effectRef idx="0">
            <a:schemeClr val="accent1"/>
          </a:effectRef>
          <a:fontRef idx="minor">
            <a:schemeClr val="tx1"/>
          </a:fontRef>
        </p:style>
      </p:cxnSp>
      <p:pic>
        <p:nvPicPr>
          <p:cNvPr id="13314" name="Picture 2">
            <a:extLst>
              <a:ext uri="{FF2B5EF4-FFF2-40B4-BE49-F238E27FC236}">
                <a16:creationId xmlns:a16="http://schemas.microsoft.com/office/drawing/2014/main" id="{3903AAA9-01DD-1FCF-7226-37EAB5B1F26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l="8316" r="3480" b="-1"/>
          <a:stretch/>
        </p:blipFill>
        <p:spPr bwMode="auto">
          <a:xfrm>
            <a:off x="5777408" y="1598246"/>
            <a:ext cx="5779382" cy="4783504"/>
          </a:xfrm>
          <a:prstGeom prst="rect">
            <a:avLst/>
          </a:prstGeom>
          <a:noFill/>
          <a:extLst>
            <a:ext uri="{909E8E84-426E-40DD-AFC4-6F175D3DCCD1}">
              <a14:hiddenFill xmlns:a14="http://schemas.microsoft.com/office/drawing/2010/main">
                <a:solidFill>
                  <a:srgbClr val="FFFFFF"/>
                </a:solidFill>
              </a14:hiddenFill>
            </a:ext>
          </a:extLst>
        </p:spPr>
      </p:pic>
      <p:sp>
        <p:nvSpPr>
          <p:cNvPr id="13327" name="!!circle graphic">
            <a:extLst>
              <a:ext uri="{FF2B5EF4-FFF2-40B4-BE49-F238E27FC236}">
                <a16:creationId xmlns:a16="http://schemas.microsoft.com/office/drawing/2014/main" id="{8D61482F-F3C5-4D66-8C5D-C6BBE3E127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752801" y="1659316"/>
            <a:ext cx="127713" cy="127714"/>
          </a:xfrm>
          <a:custGeom>
            <a:avLst/>
            <a:gdLst>
              <a:gd name="connsiteX0" fmla="*/ 63857 w 127713"/>
              <a:gd name="connsiteY0" fmla="*/ 18874 h 127714"/>
              <a:gd name="connsiteX1" fmla="*/ 108839 w 127713"/>
              <a:gd name="connsiteY1" fmla="*/ 63857 h 127714"/>
              <a:gd name="connsiteX2" fmla="*/ 63857 w 127713"/>
              <a:gd name="connsiteY2" fmla="*/ 108840 h 127714"/>
              <a:gd name="connsiteX3" fmla="*/ 18874 w 127713"/>
              <a:gd name="connsiteY3" fmla="*/ 63857 h 127714"/>
              <a:gd name="connsiteX4" fmla="*/ 63857 w 127713"/>
              <a:gd name="connsiteY4" fmla="*/ 18874 h 127714"/>
              <a:gd name="connsiteX5" fmla="*/ 63857 w 127713"/>
              <a:gd name="connsiteY5" fmla="*/ 0 h 127714"/>
              <a:gd name="connsiteX6" fmla="*/ 0 w 127713"/>
              <a:gd name="connsiteY6" fmla="*/ 63857 h 127714"/>
              <a:gd name="connsiteX7" fmla="*/ 63857 w 127713"/>
              <a:gd name="connsiteY7" fmla="*/ 127714 h 127714"/>
              <a:gd name="connsiteX8" fmla="*/ 127713 w 127713"/>
              <a:gd name="connsiteY8" fmla="*/ 63857 h 127714"/>
              <a:gd name="connsiteX9" fmla="*/ 63857 w 127713"/>
              <a:gd name="connsiteY9" fmla="*/ 0 h 127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7713" h="127714">
                <a:moveTo>
                  <a:pt x="63857" y="18874"/>
                </a:moveTo>
                <a:cubicBezTo>
                  <a:pt x="88700" y="18874"/>
                  <a:pt x="108839" y="39014"/>
                  <a:pt x="108839" y="63857"/>
                </a:cubicBezTo>
                <a:cubicBezTo>
                  <a:pt x="108839" y="88700"/>
                  <a:pt x="88700" y="108840"/>
                  <a:pt x="63857" y="108840"/>
                </a:cubicBezTo>
                <a:cubicBezTo>
                  <a:pt x="39013" y="108840"/>
                  <a:pt x="18874" y="88700"/>
                  <a:pt x="18874" y="63857"/>
                </a:cubicBezTo>
                <a:cubicBezTo>
                  <a:pt x="18898" y="39024"/>
                  <a:pt x="39023" y="18898"/>
                  <a:pt x="63857" y="18874"/>
                </a:cubicBezTo>
                <a:moveTo>
                  <a:pt x="63857" y="0"/>
                </a:moveTo>
                <a:cubicBezTo>
                  <a:pt x="28590" y="0"/>
                  <a:pt x="0" y="28590"/>
                  <a:pt x="0" y="63857"/>
                </a:cubicBezTo>
                <a:cubicBezTo>
                  <a:pt x="0" y="99124"/>
                  <a:pt x="28590" y="127714"/>
                  <a:pt x="63857" y="127714"/>
                </a:cubicBezTo>
                <a:cubicBezTo>
                  <a:pt x="99124" y="127714"/>
                  <a:pt x="127713" y="99124"/>
                  <a:pt x="127713" y="63857"/>
                </a:cubicBezTo>
                <a:cubicBezTo>
                  <a:pt x="127713" y="28590"/>
                  <a:pt x="99124" y="0"/>
                  <a:pt x="63857" y="0"/>
                </a:cubicBezTo>
                <a:close/>
              </a:path>
            </a:pathLst>
          </a:custGeom>
          <a:solidFill>
            <a:schemeClr val="bg1"/>
          </a:solidFill>
          <a:ln w="610" cap="flat">
            <a:noFill/>
            <a:prstDash val="solid"/>
            <a:miter/>
          </a:ln>
        </p:spPr>
        <p:txBody>
          <a:bodyPr rtlCol="0" anchor="ctr"/>
          <a:lstStyle/>
          <a:p>
            <a:endParaRPr lang="en-US"/>
          </a:p>
        </p:txBody>
      </p:sp>
      <p:sp>
        <p:nvSpPr>
          <p:cNvPr id="5" name="TextBox 4">
            <a:extLst>
              <a:ext uri="{FF2B5EF4-FFF2-40B4-BE49-F238E27FC236}">
                <a16:creationId xmlns:a16="http://schemas.microsoft.com/office/drawing/2014/main" id="{C16BC631-C7F0-E698-B3D8-172B43D66808}"/>
              </a:ext>
            </a:extLst>
          </p:cNvPr>
          <p:cNvSpPr txBox="1"/>
          <p:nvPr/>
        </p:nvSpPr>
        <p:spPr>
          <a:xfrm>
            <a:off x="494811" y="1080296"/>
            <a:ext cx="4457700" cy="5447645"/>
          </a:xfrm>
          <a:prstGeom prst="rect">
            <a:avLst/>
          </a:prstGeom>
          <a:noFill/>
        </p:spPr>
        <p:txBody>
          <a:bodyPr wrap="square" rtlCol="0">
            <a:spAutoFit/>
          </a:bodyPr>
          <a:lstStyle/>
          <a:p>
            <a:pPr marL="285750" indent="-285750">
              <a:buFont typeface="Arial" panose="020B0604020202020204" pitchFamily="34" charset="0"/>
              <a:buChar char="•"/>
            </a:pPr>
            <a:r>
              <a:rPr lang="en-GB" sz="2400" dirty="0">
                <a:solidFill>
                  <a:schemeClr val="bg1"/>
                </a:solidFill>
              </a:rPr>
              <a:t>Recruiting participants was easy</a:t>
            </a:r>
          </a:p>
          <a:p>
            <a:pPr marL="285750" indent="-285750">
              <a:buFont typeface="Arial" panose="020B0604020202020204" pitchFamily="34" charset="0"/>
              <a:buChar char="•"/>
            </a:pPr>
            <a:endParaRPr lang="en-GB" sz="2400" dirty="0">
              <a:solidFill>
                <a:schemeClr val="bg1"/>
              </a:solidFill>
            </a:endParaRPr>
          </a:p>
          <a:p>
            <a:pPr marL="285750" indent="-285750">
              <a:buFont typeface="Arial" panose="020B0604020202020204" pitchFamily="34" charset="0"/>
              <a:buChar char="•"/>
            </a:pPr>
            <a:r>
              <a:rPr lang="en-GB" sz="2400" dirty="0">
                <a:solidFill>
                  <a:schemeClr val="bg1"/>
                </a:solidFill>
              </a:rPr>
              <a:t>Difficult to organise </a:t>
            </a:r>
          </a:p>
          <a:p>
            <a:pPr marL="285750" indent="-285750">
              <a:buFont typeface="Arial" panose="020B0604020202020204" pitchFamily="34" charset="0"/>
              <a:buChar char="•"/>
            </a:pPr>
            <a:endParaRPr lang="en-GB" sz="2400" dirty="0">
              <a:solidFill>
                <a:schemeClr val="bg1"/>
              </a:solidFill>
            </a:endParaRPr>
          </a:p>
          <a:p>
            <a:pPr marL="285750" indent="-285750">
              <a:buFont typeface="Arial" panose="020B0604020202020204" pitchFamily="34" charset="0"/>
              <a:buChar char="•"/>
            </a:pPr>
            <a:r>
              <a:rPr lang="en-GB" sz="2400" dirty="0">
                <a:solidFill>
                  <a:schemeClr val="bg1"/>
                </a:solidFill>
              </a:rPr>
              <a:t>Impossible</a:t>
            </a:r>
          </a:p>
          <a:p>
            <a:pPr marL="285750" indent="-285750">
              <a:buFont typeface="Arial" panose="020B0604020202020204" pitchFamily="34" charset="0"/>
              <a:buChar char="•"/>
            </a:pPr>
            <a:endParaRPr lang="en-GB" sz="2400" dirty="0">
              <a:solidFill>
                <a:schemeClr val="bg1"/>
              </a:solidFill>
            </a:endParaRPr>
          </a:p>
          <a:p>
            <a:pPr marL="285750" indent="-285750">
              <a:buFont typeface="Arial" panose="020B0604020202020204" pitchFamily="34" charset="0"/>
              <a:buChar char="•"/>
            </a:pPr>
            <a:r>
              <a:rPr lang="en-GB" sz="2400" dirty="0">
                <a:solidFill>
                  <a:schemeClr val="bg1"/>
                </a:solidFill>
              </a:rPr>
              <a:t>Deflated</a:t>
            </a:r>
          </a:p>
          <a:p>
            <a:pPr marL="285750" indent="-285750">
              <a:buFont typeface="Arial" panose="020B0604020202020204" pitchFamily="34" charset="0"/>
              <a:buChar char="•"/>
            </a:pPr>
            <a:endParaRPr lang="en-GB" sz="2400" dirty="0">
              <a:solidFill>
                <a:schemeClr val="bg1"/>
              </a:solidFill>
            </a:endParaRPr>
          </a:p>
          <a:p>
            <a:pPr marL="285750" indent="-285750">
              <a:buFont typeface="Arial" panose="020B0604020202020204" pitchFamily="34" charset="0"/>
              <a:buChar char="•"/>
            </a:pPr>
            <a:r>
              <a:rPr lang="en-GB" sz="2400" dirty="0">
                <a:solidFill>
                  <a:schemeClr val="bg1"/>
                </a:solidFill>
              </a:rPr>
              <a:t>Change things up</a:t>
            </a:r>
          </a:p>
          <a:p>
            <a:pPr marL="285750" indent="-285750">
              <a:buFont typeface="Arial" panose="020B0604020202020204" pitchFamily="34" charset="0"/>
              <a:buChar char="•"/>
            </a:pPr>
            <a:endParaRPr lang="en-GB" sz="2400" dirty="0">
              <a:solidFill>
                <a:schemeClr val="bg1"/>
              </a:solidFill>
            </a:endParaRPr>
          </a:p>
          <a:p>
            <a:pPr marL="285750" indent="-285750">
              <a:buFont typeface="Arial" panose="020B0604020202020204" pitchFamily="34" charset="0"/>
              <a:buChar char="•"/>
            </a:pPr>
            <a:r>
              <a:rPr lang="en-GB" sz="2400" dirty="0">
                <a:solidFill>
                  <a:schemeClr val="bg1"/>
                </a:solidFill>
              </a:rPr>
              <a:t>Challenging</a:t>
            </a:r>
          </a:p>
          <a:p>
            <a:pPr marL="285750" indent="-285750">
              <a:buFont typeface="Arial" panose="020B0604020202020204" pitchFamily="34" charset="0"/>
              <a:buChar char="•"/>
            </a:pPr>
            <a:endParaRPr lang="en-GB" sz="2400" dirty="0">
              <a:solidFill>
                <a:schemeClr val="bg1"/>
              </a:solidFill>
            </a:endParaRPr>
          </a:p>
          <a:p>
            <a:pPr marL="285750" indent="-285750">
              <a:buFont typeface="Arial" panose="020B0604020202020204" pitchFamily="34" charset="0"/>
              <a:buChar char="•"/>
            </a:pPr>
            <a:r>
              <a:rPr lang="en-GB" sz="2400" dirty="0">
                <a:solidFill>
                  <a:schemeClr val="bg1"/>
                </a:solidFill>
              </a:rPr>
              <a:t>Time consuming</a:t>
            </a:r>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endParaRPr lang="en-GB" dirty="0"/>
          </a:p>
        </p:txBody>
      </p:sp>
    </p:spTree>
    <p:extLst>
      <p:ext uri="{BB962C8B-B14F-4D97-AF65-F5344CB8AC3E}">
        <p14:creationId xmlns:p14="http://schemas.microsoft.com/office/powerpoint/2010/main" val="4252533850"/>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14343" name="Straight Connector 14342">
            <a:extLst>
              <a:ext uri="{FF2B5EF4-FFF2-40B4-BE49-F238E27FC236}">
                <a16:creationId xmlns:a16="http://schemas.microsoft.com/office/drawing/2014/main" id="{D1B787A8-0D67-4B7E-9B48-86BD906AB6B5}"/>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15890" y="1114050"/>
            <a:ext cx="0" cy="5735637"/>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sp>
        <p:nvSpPr>
          <p:cNvPr id="14345" name="Rectangle 14344">
            <a:extLst>
              <a:ext uri="{FF2B5EF4-FFF2-40B4-BE49-F238E27FC236}">
                <a16:creationId xmlns:a16="http://schemas.microsoft.com/office/drawing/2014/main" id="{D9FB580A-BA0E-4D5E-90F4-C42767A7838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gradFill flip="none" rotWithShape="1">
            <a:gsLst>
              <a:gs pos="100000">
                <a:schemeClr val="accent4"/>
              </a:gs>
              <a:gs pos="0">
                <a:schemeClr val="accent2"/>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4338" name="Picture 2">
            <a:extLst>
              <a:ext uri="{FF2B5EF4-FFF2-40B4-BE49-F238E27FC236}">
                <a16:creationId xmlns:a16="http://schemas.microsoft.com/office/drawing/2014/main" id="{6B341558-BDFF-CD1C-1FE5-BCE6C9570AD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t="14477" r="-1" b="29301"/>
          <a:stretch/>
        </p:blipFill>
        <p:spPr bwMode="auto">
          <a:xfrm>
            <a:off x="20" y="1"/>
            <a:ext cx="12198076" cy="6857998"/>
          </a:xfrm>
          <a:prstGeom prst="rect">
            <a:avLst/>
          </a:prstGeom>
          <a:noFill/>
          <a:extLst>
            <a:ext uri="{909E8E84-426E-40DD-AFC4-6F175D3DCCD1}">
              <a14:hiddenFill xmlns:a14="http://schemas.microsoft.com/office/drawing/2010/main">
                <a:solidFill>
                  <a:srgbClr val="FFFFFF"/>
                </a:solidFill>
              </a14:hiddenFill>
            </a:ext>
          </a:extLst>
        </p:spPr>
      </p:pic>
      <p:sp>
        <p:nvSpPr>
          <p:cNvPr id="14347" name="Rectangle 14346">
            <a:extLst>
              <a:ext uri="{FF2B5EF4-FFF2-40B4-BE49-F238E27FC236}">
                <a16:creationId xmlns:a16="http://schemas.microsoft.com/office/drawing/2014/main" id="{66FE6C92-1731-4FD3-9F27-3D29161BB9B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013735"/>
            <a:ext cx="12192000" cy="2844264"/>
          </a:xfrm>
          <a:prstGeom prst="rect">
            <a:avLst/>
          </a:prstGeom>
          <a:gradFill flip="none" rotWithShape="1">
            <a:gsLst>
              <a:gs pos="100000">
                <a:schemeClr val="accent4">
                  <a:alpha val="60000"/>
                </a:schemeClr>
              </a:gs>
              <a:gs pos="0">
                <a:schemeClr val="accent2">
                  <a:alpha val="60000"/>
                </a:schemeClr>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93BBD72B-6E4A-B6DB-AFD4-34FFF53389C2}"/>
              </a:ext>
            </a:extLst>
          </p:cNvPr>
          <p:cNvSpPr txBox="1"/>
          <p:nvPr/>
        </p:nvSpPr>
        <p:spPr>
          <a:xfrm>
            <a:off x="1256275" y="4292866"/>
            <a:ext cx="9679449" cy="996919"/>
          </a:xfrm>
          <a:prstGeom prst="rect">
            <a:avLst/>
          </a:prstGeom>
        </p:spPr>
        <p:txBody>
          <a:bodyPr vert="horz" lIns="91440" tIns="45720" rIns="91440" bIns="45720" rtlCol="0" anchor="b">
            <a:normAutofit/>
          </a:bodyPr>
          <a:lstStyle/>
          <a:p>
            <a:pPr>
              <a:lnSpc>
                <a:spcPct val="90000"/>
              </a:lnSpc>
              <a:spcBef>
                <a:spcPct val="0"/>
              </a:spcBef>
              <a:spcAft>
                <a:spcPts val="600"/>
              </a:spcAft>
            </a:pPr>
            <a:r>
              <a:rPr lang="en-US" sz="4800" b="1" i="0" kern="1200" cap="all" baseline="0" dirty="0">
                <a:solidFill>
                  <a:schemeClr val="bg1"/>
                </a:solidFill>
                <a:latin typeface="+mj-lt"/>
                <a:ea typeface="+mj-ea"/>
                <a:cs typeface="+mj-cs"/>
              </a:rPr>
              <a:t>Juggling Everything </a:t>
            </a:r>
          </a:p>
        </p:txBody>
      </p:sp>
      <p:sp>
        <p:nvSpPr>
          <p:cNvPr id="14349" name="Graphic 13">
            <a:extLst>
              <a:ext uri="{FF2B5EF4-FFF2-40B4-BE49-F238E27FC236}">
                <a16:creationId xmlns:a16="http://schemas.microsoft.com/office/drawing/2014/main" id="{C5CB530E-515E-412C-9DF1-5F8FFBD6F38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44954" y="4521711"/>
            <a:ext cx="139039" cy="139039"/>
          </a:xfrm>
          <a:custGeom>
            <a:avLst/>
            <a:gdLst>
              <a:gd name="connsiteX0" fmla="*/ 129602 w 139039"/>
              <a:gd name="connsiteY0" fmla="*/ 60082 h 139039"/>
              <a:gd name="connsiteX1" fmla="*/ 78957 w 139039"/>
              <a:gd name="connsiteY1" fmla="*/ 60082 h 139039"/>
              <a:gd name="connsiteX2" fmla="*/ 78957 w 139039"/>
              <a:gd name="connsiteY2" fmla="*/ 9437 h 139039"/>
              <a:gd name="connsiteX3" fmla="*/ 69520 w 139039"/>
              <a:gd name="connsiteY3" fmla="*/ 0 h 139039"/>
              <a:gd name="connsiteX4" fmla="*/ 60082 w 139039"/>
              <a:gd name="connsiteY4" fmla="*/ 9437 h 139039"/>
              <a:gd name="connsiteX5" fmla="*/ 60082 w 139039"/>
              <a:gd name="connsiteY5" fmla="*/ 60082 h 139039"/>
              <a:gd name="connsiteX6" fmla="*/ 9437 w 139039"/>
              <a:gd name="connsiteY6" fmla="*/ 60082 h 139039"/>
              <a:gd name="connsiteX7" fmla="*/ 0 w 139039"/>
              <a:gd name="connsiteY7" fmla="*/ 69520 h 139039"/>
              <a:gd name="connsiteX8" fmla="*/ 9437 w 139039"/>
              <a:gd name="connsiteY8" fmla="*/ 78957 h 139039"/>
              <a:gd name="connsiteX9" fmla="*/ 60082 w 139039"/>
              <a:gd name="connsiteY9" fmla="*/ 78957 h 139039"/>
              <a:gd name="connsiteX10" fmla="*/ 60082 w 139039"/>
              <a:gd name="connsiteY10" fmla="*/ 129602 h 139039"/>
              <a:gd name="connsiteX11" fmla="*/ 69520 w 139039"/>
              <a:gd name="connsiteY11" fmla="*/ 139039 h 139039"/>
              <a:gd name="connsiteX12" fmla="*/ 78957 w 139039"/>
              <a:gd name="connsiteY12" fmla="*/ 129602 h 139039"/>
              <a:gd name="connsiteX13" fmla="*/ 78957 w 139039"/>
              <a:gd name="connsiteY13" fmla="*/ 78957 h 139039"/>
              <a:gd name="connsiteX14" fmla="*/ 129602 w 139039"/>
              <a:gd name="connsiteY14" fmla="*/ 78957 h 139039"/>
              <a:gd name="connsiteX15" fmla="*/ 139039 w 139039"/>
              <a:gd name="connsiteY15" fmla="*/ 69520 h 139039"/>
              <a:gd name="connsiteX16" fmla="*/ 129602 w 139039"/>
              <a:gd name="connsiteY16" fmla="*/ 60082 h 1390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39039" h="139039">
                <a:moveTo>
                  <a:pt x="129602" y="60082"/>
                </a:moveTo>
                <a:lnTo>
                  <a:pt x="78957" y="60082"/>
                </a:lnTo>
                <a:lnTo>
                  <a:pt x="78957" y="9437"/>
                </a:lnTo>
                <a:cubicBezTo>
                  <a:pt x="78957" y="4225"/>
                  <a:pt x="74731" y="0"/>
                  <a:pt x="69520" y="0"/>
                </a:cubicBezTo>
                <a:cubicBezTo>
                  <a:pt x="64308" y="0"/>
                  <a:pt x="60082" y="4225"/>
                  <a:pt x="60082" y="9437"/>
                </a:cubicBezTo>
                <a:lnTo>
                  <a:pt x="60082" y="60082"/>
                </a:lnTo>
                <a:lnTo>
                  <a:pt x="9437" y="60082"/>
                </a:lnTo>
                <a:cubicBezTo>
                  <a:pt x="4225" y="60082"/>
                  <a:pt x="0" y="64308"/>
                  <a:pt x="0" y="69520"/>
                </a:cubicBezTo>
                <a:cubicBezTo>
                  <a:pt x="0" y="74731"/>
                  <a:pt x="4225" y="78957"/>
                  <a:pt x="9437" y="78957"/>
                </a:cubicBezTo>
                <a:lnTo>
                  <a:pt x="60082" y="78957"/>
                </a:lnTo>
                <a:lnTo>
                  <a:pt x="60082" y="129602"/>
                </a:lnTo>
                <a:cubicBezTo>
                  <a:pt x="60082" y="134814"/>
                  <a:pt x="64308" y="139039"/>
                  <a:pt x="69520" y="139039"/>
                </a:cubicBezTo>
                <a:cubicBezTo>
                  <a:pt x="74731" y="139039"/>
                  <a:pt x="78957" y="134814"/>
                  <a:pt x="78957" y="129602"/>
                </a:cubicBezTo>
                <a:lnTo>
                  <a:pt x="78957" y="78957"/>
                </a:lnTo>
                <a:lnTo>
                  <a:pt x="129602" y="78957"/>
                </a:lnTo>
                <a:cubicBezTo>
                  <a:pt x="134814" y="78957"/>
                  <a:pt x="139039" y="74731"/>
                  <a:pt x="139039" y="69520"/>
                </a:cubicBezTo>
                <a:cubicBezTo>
                  <a:pt x="139039" y="64308"/>
                  <a:pt x="134814" y="60082"/>
                  <a:pt x="129602" y="60082"/>
                </a:cubicBezTo>
                <a:close/>
              </a:path>
            </a:pathLst>
          </a:custGeom>
          <a:solidFill>
            <a:schemeClr val="bg1"/>
          </a:solidFill>
          <a:ln w="603" cap="flat">
            <a:noFill/>
            <a:prstDash val="solid"/>
            <a:miter/>
          </a:ln>
        </p:spPr>
        <p:txBody>
          <a:bodyPr rtlCol="0" anchor="ctr"/>
          <a:lstStyle/>
          <a:p>
            <a:endParaRPr lang="en-US"/>
          </a:p>
        </p:txBody>
      </p:sp>
      <p:sp>
        <p:nvSpPr>
          <p:cNvPr id="14351" name="Graphic 12">
            <a:extLst>
              <a:ext uri="{FF2B5EF4-FFF2-40B4-BE49-F238E27FC236}">
                <a16:creationId xmlns:a16="http://schemas.microsoft.com/office/drawing/2014/main" id="{712D4376-A578-4FF1-94FC-245E7A6A48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03734" y="4751006"/>
            <a:ext cx="91138" cy="91138"/>
          </a:xfrm>
          <a:custGeom>
            <a:avLst/>
            <a:gdLst>
              <a:gd name="connsiteX0" fmla="*/ 91138 w 91138"/>
              <a:gd name="connsiteY0" fmla="*/ 45569 h 91138"/>
              <a:gd name="connsiteX1" fmla="*/ 45569 w 91138"/>
              <a:gd name="connsiteY1" fmla="*/ 91138 h 91138"/>
              <a:gd name="connsiteX2" fmla="*/ 0 w 91138"/>
              <a:gd name="connsiteY2" fmla="*/ 45569 h 91138"/>
              <a:gd name="connsiteX3" fmla="*/ 45569 w 91138"/>
              <a:gd name="connsiteY3" fmla="*/ 0 h 91138"/>
              <a:gd name="connsiteX4" fmla="*/ 91138 w 91138"/>
              <a:gd name="connsiteY4" fmla="*/ 45569 h 911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138" h="91138">
                <a:moveTo>
                  <a:pt x="91138" y="45569"/>
                </a:moveTo>
                <a:cubicBezTo>
                  <a:pt x="91138" y="70736"/>
                  <a:pt x="70736" y="91138"/>
                  <a:pt x="45569" y="91138"/>
                </a:cubicBezTo>
                <a:cubicBezTo>
                  <a:pt x="20402" y="91138"/>
                  <a:pt x="0" y="70736"/>
                  <a:pt x="0" y="45569"/>
                </a:cubicBezTo>
                <a:cubicBezTo>
                  <a:pt x="0" y="20402"/>
                  <a:pt x="20402" y="0"/>
                  <a:pt x="45569" y="0"/>
                </a:cubicBezTo>
                <a:cubicBezTo>
                  <a:pt x="70736" y="0"/>
                  <a:pt x="91138" y="20402"/>
                  <a:pt x="91138" y="45569"/>
                </a:cubicBezTo>
                <a:close/>
              </a:path>
            </a:pathLst>
          </a:custGeom>
          <a:solidFill>
            <a:schemeClr val="bg1"/>
          </a:solidFill>
          <a:ln w="422" cap="flat">
            <a:noFill/>
            <a:prstDash val="solid"/>
            <a:miter/>
          </a:ln>
        </p:spPr>
        <p:txBody>
          <a:bodyPr rtlCol="0" anchor="ctr"/>
          <a:lstStyle/>
          <a:p>
            <a:endParaRPr lang="en-US"/>
          </a:p>
        </p:txBody>
      </p:sp>
      <p:sp>
        <p:nvSpPr>
          <p:cNvPr id="14353" name="Graphic 15">
            <a:extLst>
              <a:ext uri="{FF2B5EF4-FFF2-40B4-BE49-F238E27FC236}">
                <a16:creationId xmlns:a16="http://schemas.microsoft.com/office/drawing/2014/main" id="{AEA7509D-F04F-40CB-A0B3-EEF16499CC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29414" y="5266150"/>
            <a:ext cx="127714" cy="127714"/>
          </a:xfrm>
          <a:custGeom>
            <a:avLst/>
            <a:gdLst>
              <a:gd name="connsiteX0" fmla="*/ 63857 w 127714"/>
              <a:gd name="connsiteY0" fmla="*/ 18874 h 127714"/>
              <a:gd name="connsiteX1" fmla="*/ 108840 w 127714"/>
              <a:gd name="connsiteY1" fmla="*/ 63857 h 127714"/>
              <a:gd name="connsiteX2" fmla="*/ 63857 w 127714"/>
              <a:gd name="connsiteY2" fmla="*/ 108840 h 127714"/>
              <a:gd name="connsiteX3" fmla="*/ 18874 w 127714"/>
              <a:gd name="connsiteY3" fmla="*/ 63857 h 127714"/>
              <a:gd name="connsiteX4" fmla="*/ 63857 w 127714"/>
              <a:gd name="connsiteY4" fmla="*/ 18874 h 127714"/>
              <a:gd name="connsiteX5" fmla="*/ 63857 w 127714"/>
              <a:gd name="connsiteY5" fmla="*/ 0 h 127714"/>
              <a:gd name="connsiteX6" fmla="*/ 0 w 127714"/>
              <a:gd name="connsiteY6" fmla="*/ 63857 h 127714"/>
              <a:gd name="connsiteX7" fmla="*/ 63857 w 127714"/>
              <a:gd name="connsiteY7" fmla="*/ 127714 h 127714"/>
              <a:gd name="connsiteX8" fmla="*/ 127714 w 127714"/>
              <a:gd name="connsiteY8" fmla="*/ 63857 h 127714"/>
              <a:gd name="connsiteX9" fmla="*/ 63857 w 127714"/>
              <a:gd name="connsiteY9" fmla="*/ 0 h 127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7714" h="127714">
                <a:moveTo>
                  <a:pt x="63857" y="18874"/>
                </a:moveTo>
                <a:cubicBezTo>
                  <a:pt x="88700" y="18874"/>
                  <a:pt x="108840" y="39014"/>
                  <a:pt x="108840" y="63857"/>
                </a:cubicBezTo>
                <a:cubicBezTo>
                  <a:pt x="108840" y="88700"/>
                  <a:pt x="88700" y="108840"/>
                  <a:pt x="63857" y="108840"/>
                </a:cubicBezTo>
                <a:cubicBezTo>
                  <a:pt x="39014" y="108840"/>
                  <a:pt x="18874" y="88700"/>
                  <a:pt x="18874" y="63857"/>
                </a:cubicBezTo>
                <a:cubicBezTo>
                  <a:pt x="18898" y="39024"/>
                  <a:pt x="39024" y="18898"/>
                  <a:pt x="63857" y="18874"/>
                </a:cubicBezTo>
                <a:moveTo>
                  <a:pt x="63857" y="0"/>
                </a:moveTo>
                <a:cubicBezTo>
                  <a:pt x="28590" y="0"/>
                  <a:pt x="0" y="28590"/>
                  <a:pt x="0" y="63857"/>
                </a:cubicBezTo>
                <a:cubicBezTo>
                  <a:pt x="0" y="99124"/>
                  <a:pt x="28590" y="127714"/>
                  <a:pt x="63857" y="127714"/>
                </a:cubicBezTo>
                <a:cubicBezTo>
                  <a:pt x="99124" y="127714"/>
                  <a:pt x="127714" y="99124"/>
                  <a:pt x="127714" y="63857"/>
                </a:cubicBezTo>
                <a:cubicBezTo>
                  <a:pt x="127714" y="28590"/>
                  <a:pt x="99124" y="0"/>
                  <a:pt x="63857" y="0"/>
                </a:cubicBezTo>
                <a:close/>
              </a:path>
            </a:pathLst>
          </a:custGeom>
          <a:solidFill>
            <a:schemeClr val="bg1"/>
          </a:solidFill>
          <a:ln w="610" cap="flat">
            <a:noFill/>
            <a:prstDash val="solid"/>
            <a:miter/>
          </a:ln>
        </p:spPr>
        <p:txBody>
          <a:bodyPr rtlCol="0" anchor="ctr"/>
          <a:lstStyle/>
          <a:p>
            <a:endParaRPr lang="en-US"/>
          </a:p>
        </p:txBody>
      </p:sp>
    </p:spTree>
    <p:extLst>
      <p:ext uri="{BB962C8B-B14F-4D97-AF65-F5344CB8AC3E}">
        <p14:creationId xmlns:p14="http://schemas.microsoft.com/office/powerpoint/2010/main" val="149007308"/>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5392" name="Rectangle 15391">
            <a:extLst>
              <a:ext uri="{FF2B5EF4-FFF2-40B4-BE49-F238E27FC236}">
                <a16:creationId xmlns:a16="http://schemas.microsoft.com/office/drawing/2014/main" id="{6ACA6F80-D392-A64E-3CF8-F28F1CCEE67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15000"/>
                  </a:schemeClr>
                </a:solidFill>
                <a:prstDash val="solid"/>
                <a:miter lim="800000"/>
              </a14:hiddenLine>
            </a:ext>
          </a:ex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Neue Haas Grotesk Text Pro"/>
              <a:ea typeface="+mn-ea"/>
              <a:cs typeface="+mn-cs"/>
            </a:endParaRPr>
          </a:p>
        </p:txBody>
      </p:sp>
      <p:pic>
        <p:nvPicPr>
          <p:cNvPr id="15362" name="Picture 2" descr="Negative Thinking Bad Attitude Cause Of Failure Or Fear, Depress">
            <a:extLst>
              <a:ext uri="{FF2B5EF4-FFF2-40B4-BE49-F238E27FC236}">
                <a16:creationId xmlns:a16="http://schemas.microsoft.com/office/drawing/2014/main" id="{6AD0E7E2-5462-1417-9183-0B5D2F10F67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l="2311" r="30938" b="-1"/>
          <a:stretch/>
        </p:blipFill>
        <p:spPr bwMode="auto">
          <a:xfrm>
            <a:off x="983899" y="2011300"/>
            <a:ext cx="4297680" cy="4297680"/>
          </a:xfrm>
          <a:prstGeom prst="rect">
            <a:avLst/>
          </a:prstGeom>
          <a:noFill/>
          <a:extLst>
            <a:ext uri="{909E8E84-426E-40DD-AFC4-6F175D3DCCD1}">
              <a14:hiddenFill xmlns:a14="http://schemas.microsoft.com/office/drawing/2010/main">
                <a:solidFill>
                  <a:srgbClr val="FFFFFF"/>
                </a:solidFill>
              </a14:hiddenFill>
            </a:ext>
          </a:extLst>
        </p:spPr>
      </p:pic>
      <p:cxnSp>
        <p:nvCxnSpPr>
          <p:cNvPr id="15393" name="!!Straight Connector">
            <a:extLst>
              <a:ext uri="{FF2B5EF4-FFF2-40B4-BE49-F238E27FC236}">
                <a16:creationId xmlns:a16="http://schemas.microsoft.com/office/drawing/2014/main" id="{1A19909C-11BE-59BC-43DF-7CBCF0143FD5}"/>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23622" y="381934"/>
            <a:ext cx="0" cy="6476066"/>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sp>
        <p:nvSpPr>
          <p:cNvPr id="15394" name="Rectangle 15393">
            <a:extLst>
              <a:ext uri="{FF2B5EF4-FFF2-40B4-BE49-F238E27FC236}">
                <a16:creationId xmlns:a16="http://schemas.microsoft.com/office/drawing/2014/main" id="{62D82E29-6821-C1F7-BB24-973F95A1DC3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83899" y="2008094"/>
            <a:ext cx="4297678" cy="4301265"/>
          </a:xfrm>
          <a:prstGeom prst="rect">
            <a:avLst/>
          </a:prstGeom>
          <a:gradFill flip="none" rotWithShape="1">
            <a:gsLst>
              <a:gs pos="100000">
                <a:schemeClr val="accent4">
                  <a:alpha val="13000"/>
                </a:schemeClr>
              </a:gs>
              <a:gs pos="0">
                <a:schemeClr val="accent2">
                  <a:alpha val="40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15395" name="TextBox 3">
            <a:extLst>
              <a:ext uri="{FF2B5EF4-FFF2-40B4-BE49-F238E27FC236}">
                <a16:creationId xmlns:a16="http://schemas.microsoft.com/office/drawing/2014/main" id="{C33DE4A1-6D30-330B-45A8-6B7814B1340B}"/>
              </a:ext>
            </a:extLst>
          </p:cNvPr>
          <p:cNvGraphicFramePr/>
          <p:nvPr/>
        </p:nvGraphicFramePr>
        <p:xfrm>
          <a:off x="6030551" y="548638"/>
          <a:ext cx="5546770" cy="5760721"/>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2573336534"/>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16391" name="Straight Connector 16390">
            <a:extLst>
              <a:ext uri="{FF2B5EF4-FFF2-40B4-BE49-F238E27FC236}">
                <a16:creationId xmlns:a16="http://schemas.microsoft.com/office/drawing/2014/main" id="{353C1207-D1C8-49E3-8837-E2B89D366FA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15890" y="356812"/>
            <a:ext cx="0" cy="6492875"/>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sp>
        <p:nvSpPr>
          <p:cNvPr id="16393" name="Rectangle 16392">
            <a:extLst>
              <a:ext uri="{FF2B5EF4-FFF2-40B4-BE49-F238E27FC236}">
                <a16:creationId xmlns:a16="http://schemas.microsoft.com/office/drawing/2014/main" id="{16B067B1-F4E5-4FDF-813D-C9E872E800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gradFill flip="none" rotWithShape="1">
            <a:gsLst>
              <a:gs pos="100000">
                <a:schemeClr val="accent4"/>
              </a:gs>
              <a:gs pos="0">
                <a:schemeClr val="accent2"/>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6386" name="Picture 2" descr="Qualities of a Resilient Person">
            <a:extLst>
              <a:ext uri="{FF2B5EF4-FFF2-40B4-BE49-F238E27FC236}">
                <a16:creationId xmlns:a16="http://schemas.microsoft.com/office/drawing/2014/main" id="{1C67F929-C9D7-4574-FE73-B46ED905C5C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l="8107" r="4941"/>
          <a:stretch/>
        </p:blipFill>
        <p:spPr bwMode="auto">
          <a:xfrm>
            <a:off x="2120557" y="10"/>
            <a:ext cx="7950886" cy="6857990"/>
          </a:xfrm>
          <a:custGeom>
            <a:avLst/>
            <a:gdLst/>
            <a:ahLst/>
            <a:cxnLst/>
            <a:rect l="l" t="t" r="r" b="b"/>
            <a:pathLst>
              <a:path w="7950886" h="6858000">
                <a:moveTo>
                  <a:pt x="1964633" y="0"/>
                </a:moveTo>
                <a:lnTo>
                  <a:pt x="5986254" y="0"/>
                </a:lnTo>
                <a:lnTo>
                  <a:pt x="6036855" y="29095"/>
                </a:lnTo>
                <a:cubicBezTo>
                  <a:pt x="7184362" y="726337"/>
                  <a:pt x="7950886" y="1988153"/>
                  <a:pt x="7950886" y="3429000"/>
                </a:cubicBezTo>
                <a:cubicBezTo>
                  <a:pt x="7950886" y="4869847"/>
                  <a:pt x="7184362" y="6131663"/>
                  <a:pt x="6036855" y="6828905"/>
                </a:cubicBezTo>
                <a:lnTo>
                  <a:pt x="5986253" y="6858000"/>
                </a:lnTo>
                <a:lnTo>
                  <a:pt x="1964633" y="6858000"/>
                </a:lnTo>
                <a:lnTo>
                  <a:pt x="1914032" y="6828905"/>
                </a:lnTo>
                <a:cubicBezTo>
                  <a:pt x="766525" y="6131663"/>
                  <a:pt x="0" y="4869847"/>
                  <a:pt x="0" y="3429000"/>
                </a:cubicBezTo>
                <a:cubicBezTo>
                  <a:pt x="0" y="1988153"/>
                  <a:pt x="766525" y="726337"/>
                  <a:pt x="1914032" y="29095"/>
                </a:cubicBezTo>
                <a:close/>
              </a:path>
            </a:pathLst>
          </a:custGeom>
          <a:noFill/>
          <a:extLst>
            <a:ext uri="{909E8E84-426E-40DD-AFC4-6F175D3DCCD1}">
              <a14:hiddenFill xmlns:a14="http://schemas.microsoft.com/office/drawing/2010/main">
                <a:solidFill>
                  <a:srgbClr val="FFFFFF"/>
                </a:solidFill>
              </a14:hiddenFill>
            </a:ext>
          </a:extLst>
        </p:spPr>
      </p:pic>
      <p:sp>
        <p:nvSpPr>
          <p:cNvPr id="16395" name="Graphic 10">
            <a:extLst>
              <a:ext uri="{FF2B5EF4-FFF2-40B4-BE49-F238E27FC236}">
                <a16:creationId xmlns:a16="http://schemas.microsoft.com/office/drawing/2014/main" id="{41E76188-5CDF-4279-90D1-82FF3E52374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840896" y="644279"/>
            <a:ext cx="139038" cy="139038"/>
          </a:xfrm>
          <a:custGeom>
            <a:avLst/>
            <a:gdLst>
              <a:gd name="connsiteX0" fmla="*/ 129601 w 139038"/>
              <a:gd name="connsiteY0" fmla="*/ 60082 h 139038"/>
              <a:gd name="connsiteX1" fmla="*/ 78956 w 139038"/>
              <a:gd name="connsiteY1" fmla="*/ 60082 h 139038"/>
              <a:gd name="connsiteX2" fmla="*/ 78956 w 139038"/>
              <a:gd name="connsiteY2" fmla="*/ 9437 h 139038"/>
              <a:gd name="connsiteX3" fmla="*/ 69519 w 139038"/>
              <a:gd name="connsiteY3" fmla="*/ 0 h 139038"/>
              <a:gd name="connsiteX4" fmla="*/ 60082 w 139038"/>
              <a:gd name="connsiteY4" fmla="*/ 9437 h 139038"/>
              <a:gd name="connsiteX5" fmla="*/ 60082 w 139038"/>
              <a:gd name="connsiteY5" fmla="*/ 60082 h 139038"/>
              <a:gd name="connsiteX6" fmla="*/ 9437 w 139038"/>
              <a:gd name="connsiteY6" fmla="*/ 60082 h 139038"/>
              <a:gd name="connsiteX7" fmla="*/ 0 w 139038"/>
              <a:gd name="connsiteY7" fmla="*/ 69519 h 139038"/>
              <a:gd name="connsiteX8" fmla="*/ 9437 w 139038"/>
              <a:gd name="connsiteY8" fmla="*/ 78956 h 139038"/>
              <a:gd name="connsiteX9" fmla="*/ 60082 w 139038"/>
              <a:gd name="connsiteY9" fmla="*/ 78956 h 139038"/>
              <a:gd name="connsiteX10" fmla="*/ 60082 w 139038"/>
              <a:gd name="connsiteY10" fmla="*/ 129601 h 139038"/>
              <a:gd name="connsiteX11" fmla="*/ 69519 w 139038"/>
              <a:gd name="connsiteY11" fmla="*/ 139038 h 139038"/>
              <a:gd name="connsiteX12" fmla="*/ 78956 w 139038"/>
              <a:gd name="connsiteY12" fmla="*/ 129601 h 139038"/>
              <a:gd name="connsiteX13" fmla="*/ 78956 w 139038"/>
              <a:gd name="connsiteY13" fmla="*/ 78956 h 139038"/>
              <a:gd name="connsiteX14" fmla="*/ 129601 w 139038"/>
              <a:gd name="connsiteY14" fmla="*/ 78956 h 139038"/>
              <a:gd name="connsiteX15" fmla="*/ 139038 w 139038"/>
              <a:gd name="connsiteY15" fmla="*/ 69519 h 139038"/>
              <a:gd name="connsiteX16" fmla="*/ 129601 w 139038"/>
              <a:gd name="connsiteY16" fmla="*/ 60082 h 1390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39038" h="139038">
                <a:moveTo>
                  <a:pt x="129601" y="60082"/>
                </a:moveTo>
                <a:lnTo>
                  <a:pt x="78956" y="60082"/>
                </a:lnTo>
                <a:lnTo>
                  <a:pt x="78956" y="9437"/>
                </a:lnTo>
                <a:cubicBezTo>
                  <a:pt x="78956" y="4225"/>
                  <a:pt x="74731" y="0"/>
                  <a:pt x="69519" y="0"/>
                </a:cubicBezTo>
                <a:cubicBezTo>
                  <a:pt x="64307" y="0"/>
                  <a:pt x="60082" y="4225"/>
                  <a:pt x="60082" y="9437"/>
                </a:cubicBezTo>
                <a:lnTo>
                  <a:pt x="60082" y="60082"/>
                </a:lnTo>
                <a:lnTo>
                  <a:pt x="9437" y="60082"/>
                </a:lnTo>
                <a:cubicBezTo>
                  <a:pt x="4225" y="60082"/>
                  <a:pt x="0" y="64307"/>
                  <a:pt x="0" y="69519"/>
                </a:cubicBezTo>
                <a:cubicBezTo>
                  <a:pt x="0" y="74731"/>
                  <a:pt x="4225" y="78956"/>
                  <a:pt x="9437" y="78956"/>
                </a:cubicBezTo>
                <a:lnTo>
                  <a:pt x="60082" y="78956"/>
                </a:lnTo>
                <a:lnTo>
                  <a:pt x="60082" y="129601"/>
                </a:lnTo>
                <a:cubicBezTo>
                  <a:pt x="60082" y="134813"/>
                  <a:pt x="64307" y="139038"/>
                  <a:pt x="69519" y="139038"/>
                </a:cubicBezTo>
                <a:cubicBezTo>
                  <a:pt x="74731" y="139038"/>
                  <a:pt x="78956" y="134813"/>
                  <a:pt x="78956" y="129601"/>
                </a:cubicBezTo>
                <a:lnTo>
                  <a:pt x="78956" y="78956"/>
                </a:lnTo>
                <a:lnTo>
                  <a:pt x="129601" y="78956"/>
                </a:lnTo>
                <a:cubicBezTo>
                  <a:pt x="134813" y="78956"/>
                  <a:pt x="139038" y="74731"/>
                  <a:pt x="139038" y="69519"/>
                </a:cubicBezTo>
                <a:cubicBezTo>
                  <a:pt x="139038" y="64307"/>
                  <a:pt x="134813" y="60082"/>
                  <a:pt x="129601" y="60082"/>
                </a:cubicBezTo>
                <a:close/>
              </a:path>
            </a:pathLst>
          </a:custGeom>
          <a:solidFill>
            <a:schemeClr val="bg1"/>
          </a:solidFill>
          <a:ln w="603" cap="flat">
            <a:noFill/>
            <a:prstDash val="solid"/>
            <a:miter/>
          </a:ln>
        </p:spPr>
        <p:txBody>
          <a:bodyPr rtlCol="0" anchor="ctr"/>
          <a:lstStyle/>
          <a:p>
            <a:endParaRPr lang="en-US"/>
          </a:p>
        </p:txBody>
      </p:sp>
      <p:sp>
        <p:nvSpPr>
          <p:cNvPr id="16397" name="Graphic 9">
            <a:extLst>
              <a:ext uri="{FF2B5EF4-FFF2-40B4-BE49-F238E27FC236}">
                <a16:creationId xmlns:a16="http://schemas.microsoft.com/office/drawing/2014/main" id="{71511A72-95BD-471D-BEA0-874989E46A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610308" y="1666434"/>
            <a:ext cx="91138" cy="91138"/>
          </a:xfrm>
          <a:custGeom>
            <a:avLst/>
            <a:gdLst>
              <a:gd name="connsiteX0" fmla="*/ 91138 w 91138"/>
              <a:gd name="connsiteY0" fmla="*/ 45569 h 91138"/>
              <a:gd name="connsiteX1" fmla="*/ 45569 w 91138"/>
              <a:gd name="connsiteY1" fmla="*/ 91138 h 91138"/>
              <a:gd name="connsiteX2" fmla="*/ 0 w 91138"/>
              <a:gd name="connsiteY2" fmla="*/ 45569 h 91138"/>
              <a:gd name="connsiteX3" fmla="*/ 45569 w 91138"/>
              <a:gd name="connsiteY3" fmla="*/ 0 h 91138"/>
              <a:gd name="connsiteX4" fmla="*/ 91138 w 91138"/>
              <a:gd name="connsiteY4" fmla="*/ 45569 h 911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138" h="91138">
                <a:moveTo>
                  <a:pt x="91138" y="45569"/>
                </a:moveTo>
                <a:cubicBezTo>
                  <a:pt x="91138" y="70736"/>
                  <a:pt x="70736" y="91138"/>
                  <a:pt x="45569" y="91138"/>
                </a:cubicBezTo>
                <a:cubicBezTo>
                  <a:pt x="20402" y="91138"/>
                  <a:pt x="0" y="70736"/>
                  <a:pt x="0" y="45569"/>
                </a:cubicBezTo>
                <a:cubicBezTo>
                  <a:pt x="0" y="20402"/>
                  <a:pt x="20402" y="0"/>
                  <a:pt x="45569" y="0"/>
                </a:cubicBezTo>
                <a:cubicBezTo>
                  <a:pt x="70736" y="0"/>
                  <a:pt x="91138" y="20402"/>
                  <a:pt x="91138" y="45569"/>
                </a:cubicBezTo>
                <a:close/>
              </a:path>
            </a:pathLst>
          </a:custGeom>
          <a:solidFill>
            <a:schemeClr val="bg1"/>
          </a:solidFill>
          <a:ln w="422" cap="flat">
            <a:noFill/>
            <a:prstDash val="solid"/>
            <a:miter/>
          </a:ln>
        </p:spPr>
        <p:txBody>
          <a:bodyPr rtlCol="0" anchor="ctr"/>
          <a:lstStyle/>
          <a:p>
            <a:endParaRPr lang="en-US"/>
          </a:p>
        </p:txBody>
      </p:sp>
      <p:sp>
        <p:nvSpPr>
          <p:cNvPr id="16399" name="Graphic 11">
            <a:extLst>
              <a:ext uri="{FF2B5EF4-FFF2-40B4-BE49-F238E27FC236}">
                <a16:creationId xmlns:a16="http://schemas.microsoft.com/office/drawing/2014/main" id="{5D61DBFA-1601-4D6C-AF8C-257D581BA9C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669465" y="5412094"/>
            <a:ext cx="127713" cy="127713"/>
          </a:xfrm>
          <a:custGeom>
            <a:avLst/>
            <a:gdLst>
              <a:gd name="connsiteX0" fmla="*/ 63857 w 127713"/>
              <a:gd name="connsiteY0" fmla="*/ 18874 h 127713"/>
              <a:gd name="connsiteX1" fmla="*/ 108839 w 127713"/>
              <a:gd name="connsiteY1" fmla="*/ 63857 h 127713"/>
              <a:gd name="connsiteX2" fmla="*/ 63857 w 127713"/>
              <a:gd name="connsiteY2" fmla="*/ 108839 h 127713"/>
              <a:gd name="connsiteX3" fmla="*/ 18874 w 127713"/>
              <a:gd name="connsiteY3" fmla="*/ 63857 h 127713"/>
              <a:gd name="connsiteX4" fmla="*/ 63857 w 127713"/>
              <a:gd name="connsiteY4" fmla="*/ 18874 h 127713"/>
              <a:gd name="connsiteX5" fmla="*/ 63857 w 127713"/>
              <a:gd name="connsiteY5" fmla="*/ 0 h 127713"/>
              <a:gd name="connsiteX6" fmla="*/ 0 w 127713"/>
              <a:gd name="connsiteY6" fmla="*/ 63857 h 127713"/>
              <a:gd name="connsiteX7" fmla="*/ 63857 w 127713"/>
              <a:gd name="connsiteY7" fmla="*/ 127713 h 127713"/>
              <a:gd name="connsiteX8" fmla="*/ 127713 w 127713"/>
              <a:gd name="connsiteY8" fmla="*/ 63857 h 127713"/>
              <a:gd name="connsiteX9" fmla="*/ 63857 w 127713"/>
              <a:gd name="connsiteY9" fmla="*/ 0 h 1277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7713" h="127713">
                <a:moveTo>
                  <a:pt x="63857" y="18874"/>
                </a:moveTo>
                <a:cubicBezTo>
                  <a:pt x="88700" y="18874"/>
                  <a:pt x="108839" y="39013"/>
                  <a:pt x="108839" y="63857"/>
                </a:cubicBezTo>
                <a:cubicBezTo>
                  <a:pt x="108839" y="88700"/>
                  <a:pt x="88700" y="108839"/>
                  <a:pt x="63857" y="108839"/>
                </a:cubicBezTo>
                <a:cubicBezTo>
                  <a:pt x="39013" y="108839"/>
                  <a:pt x="18874" y="88700"/>
                  <a:pt x="18874" y="63857"/>
                </a:cubicBezTo>
                <a:cubicBezTo>
                  <a:pt x="18898" y="39023"/>
                  <a:pt x="39023" y="18898"/>
                  <a:pt x="63857" y="18874"/>
                </a:cubicBezTo>
                <a:moveTo>
                  <a:pt x="63857" y="0"/>
                </a:moveTo>
                <a:cubicBezTo>
                  <a:pt x="28590" y="0"/>
                  <a:pt x="0" y="28590"/>
                  <a:pt x="0" y="63857"/>
                </a:cubicBezTo>
                <a:cubicBezTo>
                  <a:pt x="0" y="99124"/>
                  <a:pt x="28590" y="127713"/>
                  <a:pt x="63857" y="127713"/>
                </a:cubicBezTo>
                <a:cubicBezTo>
                  <a:pt x="99124" y="127713"/>
                  <a:pt x="127713" y="99124"/>
                  <a:pt x="127713" y="63857"/>
                </a:cubicBezTo>
                <a:cubicBezTo>
                  <a:pt x="127713" y="28590"/>
                  <a:pt x="99124" y="0"/>
                  <a:pt x="63857" y="0"/>
                </a:cubicBezTo>
                <a:close/>
              </a:path>
            </a:pathLst>
          </a:custGeom>
          <a:solidFill>
            <a:schemeClr val="bg1"/>
          </a:solidFill>
          <a:ln w="610" cap="flat">
            <a:noFill/>
            <a:prstDash val="solid"/>
            <a:miter/>
          </a:ln>
        </p:spPr>
        <p:txBody>
          <a:bodyPr rtlCol="0" anchor="ctr"/>
          <a:lstStyle/>
          <a:p>
            <a:endParaRPr lang="en-US"/>
          </a:p>
        </p:txBody>
      </p:sp>
      <p:sp>
        <p:nvSpPr>
          <p:cNvPr id="5" name="TextBox 4">
            <a:extLst>
              <a:ext uri="{FF2B5EF4-FFF2-40B4-BE49-F238E27FC236}">
                <a16:creationId xmlns:a16="http://schemas.microsoft.com/office/drawing/2014/main" id="{8C114E2F-BB50-D0DF-0C81-EED87D803E94}"/>
              </a:ext>
            </a:extLst>
          </p:cNvPr>
          <p:cNvSpPr txBox="1"/>
          <p:nvPr/>
        </p:nvSpPr>
        <p:spPr>
          <a:xfrm>
            <a:off x="3049361" y="3113999"/>
            <a:ext cx="6098720" cy="646331"/>
          </a:xfrm>
          <a:prstGeom prst="rect">
            <a:avLst/>
          </a:prstGeom>
          <a:noFill/>
        </p:spPr>
        <p:txBody>
          <a:bodyPr wrap="square">
            <a:spAutoFit/>
          </a:bodyPr>
          <a:lstStyle/>
          <a:p>
            <a:pPr>
              <a:spcAft>
                <a:spcPts val="600"/>
              </a:spcAft>
            </a:pPr>
            <a:br>
              <a:rPr lang="en-GB" dirty="0"/>
            </a:br>
            <a:endParaRPr lang="en-GB"/>
          </a:p>
        </p:txBody>
      </p:sp>
      <p:sp>
        <p:nvSpPr>
          <p:cNvPr id="6" name="Rectangle 1">
            <a:extLst>
              <a:ext uri="{FF2B5EF4-FFF2-40B4-BE49-F238E27FC236}">
                <a16:creationId xmlns:a16="http://schemas.microsoft.com/office/drawing/2014/main" id="{A4358CAD-0259-A8AD-F787-8A6EF6B43C6A}"/>
              </a:ext>
            </a:extLst>
          </p:cNvPr>
          <p:cNvSpPr>
            <a:spLocks noChangeArrowheads="1"/>
          </p:cNvSpPr>
          <p:nvPr/>
        </p:nvSpPr>
        <p:spPr bwMode="auto">
          <a:xfrm>
            <a:off x="0" y="-2946960"/>
            <a:ext cx="8399735" cy="589392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0" rIns="0" bIns="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spcBef>
                <a:spcPct val="0"/>
              </a:spcBef>
              <a:spcAft>
                <a:spcPts val="600"/>
              </a:spcAft>
              <a:buClrTx/>
              <a:buSzTx/>
              <a:buFontTx/>
              <a:buNone/>
              <a:tabLst/>
            </a:pPr>
            <a:br>
              <a:rPr kumimoji="0" lang="en-US" altLang="en-US" sz="900" b="0" i="0" u="none" strike="noStrike" cap="none" normalizeH="0" baseline="0">
                <a:ln>
                  <a:noFill/>
                </a:ln>
                <a:solidFill>
                  <a:srgbClr val="333333"/>
                </a:solidFill>
                <a:effectLst/>
                <a:latin typeface="Arial" panose="020B0604020202020204" pitchFamily="34" charset="0"/>
              </a:rPr>
            </a:br>
            <a:r>
              <a:rPr kumimoji="0" lang="en-US" altLang="en-US" sz="900" b="0" i="0" u="none" strike="noStrike" cap="none" normalizeH="0" baseline="0">
                <a:ln>
                  <a:noFill/>
                </a:ln>
                <a:solidFill>
                  <a:srgbClr val="333333"/>
                </a:solidFill>
                <a:effectLst/>
                <a:latin typeface="Arial" panose="020B0604020202020204" pitchFamily="34" charset="0"/>
              </a:rPr>
              <a:t> 2 minute read</a:t>
            </a:r>
            <a:endParaRPr kumimoji="0" lang="en-US" altLang="en-US" sz="800" b="0"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spcBef>
                <a:spcPct val="0"/>
              </a:spcBef>
              <a:spcAft>
                <a:spcPts val="600"/>
              </a:spcAft>
              <a:buClrTx/>
              <a:buSzTx/>
              <a:buFontTx/>
              <a:buNone/>
              <a:tabLst/>
            </a:pPr>
            <a:r>
              <a:rPr kumimoji="0" lang="en-US" altLang="en-US" sz="900" b="0" i="0" u="none" strike="noStrike" cap="none" normalizeH="0" baseline="0">
                <a:ln>
                  <a:noFill/>
                </a:ln>
                <a:solidFill>
                  <a:srgbClr val="2C2F34"/>
                </a:solidFill>
                <a:effectLst/>
                <a:latin typeface="-apple-system"/>
              </a:rPr>
              <a:t>  </a:t>
            </a:r>
            <a:r>
              <a:rPr kumimoji="0" lang="en-US" altLang="en-US" sz="36000" b="0" i="0" u="none" strike="noStrike" cap="none" normalizeH="0" baseline="0">
                <a:ln>
                  <a:noFill/>
                </a:ln>
                <a:solidFill>
                  <a:srgbClr val="2C2F34"/>
                </a:solidFill>
                <a:effectLst/>
                <a:latin typeface="-apple-system"/>
              </a:rPr>
              <a:t>        </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2320267831"/>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17417" name="Straight Connector 17416">
            <a:extLst>
              <a:ext uri="{FF2B5EF4-FFF2-40B4-BE49-F238E27FC236}">
                <a16:creationId xmlns:a16="http://schemas.microsoft.com/office/drawing/2014/main" id="{353C1207-D1C8-49E3-8837-E2B89D366FA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15890" y="356812"/>
            <a:ext cx="0" cy="6492875"/>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sp useBgFill="1">
        <p:nvSpPr>
          <p:cNvPr id="17419" name="Rectangle 17418">
            <a:extLst>
              <a:ext uri="{FF2B5EF4-FFF2-40B4-BE49-F238E27FC236}">
                <a16:creationId xmlns:a16="http://schemas.microsoft.com/office/drawing/2014/main" id="{16B067B1-F4E5-4FDF-813D-C9E872E800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421" name="Freeform: Shape 17420">
            <a:extLst>
              <a:ext uri="{FF2B5EF4-FFF2-40B4-BE49-F238E27FC236}">
                <a16:creationId xmlns:a16="http://schemas.microsoft.com/office/drawing/2014/main" id="{F44791F0-E593-4664-B4D9-7C1368F01C0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235206" y="1002832"/>
            <a:ext cx="9956794" cy="5855169"/>
          </a:xfrm>
          <a:custGeom>
            <a:avLst/>
            <a:gdLst>
              <a:gd name="connsiteX0" fmla="*/ 5261761 w 9956794"/>
              <a:gd name="connsiteY0" fmla="*/ 0 h 5855169"/>
              <a:gd name="connsiteX1" fmla="*/ 9888456 w 9956794"/>
              <a:gd name="connsiteY1" fmla="*/ 2753694 h 5855169"/>
              <a:gd name="connsiteX2" fmla="*/ 9956794 w 9956794"/>
              <a:gd name="connsiteY2" fmla="*/ 2887122 h 5855169"/>
              <a:gd name="connsiteX3" fmla="*/ 9956794 w 9956794"/>
              <a:gd name="connsiteY3" fmla="*/ 5855169 h 5855169"/>
              <a:gd name="connsiteX4" fmla="*/ 34209 w 9956794"/>
              <a:gd name="connsiteY4" fmla="*/ 5855169 h 5855169"/>
              <a:gd name="connsiteX5" fmla="*/ 27166 w 9956794"/>
              <a:gd name="connsiteY5" fmla="*/ 5799746 h 5855169"/>
              <a:gd name="connsiteX6" fmla="*/ 0 w 9956794"/>
              <a:gd name="connsiteY6" fmla="*/ 5261761 h 5855169"/>
              <a:gd name="connsiteX7" fmla="*/ 5261761 w 9956794"/>
              <a:gd name="connsiteY7" fmla="*/ 0 h 58551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56794" h="5855169">
                <a:moveTo>
                  <a:pt x="5261761" y="0"/>
                </a:moveTo>
                <a:cubicBezTo>
                  <a:pt x="7259629" y="0"/>
                  <a:pt x="8997433" y="1113470"/>
                  <a:pt x="9888456" y="2753694"/>
                </a:cubicBezTo>
                <a:lnTo>
                  <a:pt x="9956794" y="2887122"/>
                </a:lnTo>
                <a:lnTo>
                  <a:pt x="9956794" y="5855169"/>
                </a:lnTo>
                <a:lnTo>
                  <a:pt x="34209" y="5855169"/>
                </a:lnTo>
                <a:lnTo>
                  <a:pt x="27166" y="5799746"/>
                </a:lnTo>
                <a:cubicBezTo>
                  <a:pt x="9203" y="5622861"/>
                  <a:pt x="0" y="5443386"/>
                  <a:pt x="0" y="5261761"/>
                </a:cubicBezTo>
                <a:cubicBezTo>
                  <a:pt x="0" y="2355771"/>
                  <a:pt x="2355771" y="0"/>
                  <a:pt x="5261761" y="0"/>
                </a:cubicBezTo>
                <a:close/>
              </a:path>
            </a:pathLst>
          </a:custGeom>
          <a:gradFill flip="none" rotWithShape="1">
            <a:gsLst>
              <a:gs pos="100000">
                <a:schemeClr val="accent4"/>
              </a:gs>
              <a:gs pos="0">
                <a:schemeClr val="accent2"/>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7412" name="Picture 4" descr="A close-up of a question&#10;&#10;AI-generated content may be incorrect.">
            <a:extLst>
              <a:ext uri="{FF2B5EF4-FFF2-40B4-BE49-F238E27FC236}">
                <a16:creationId xmlns:a16="http://schemas.microsoft.com/office/drawing/2014/main" id="{DA6E1F79-F79B-E854-61F1-610DF8A3E7F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l="6338" r="6617" b="1"/>
          <a:stretch/>
        </p:blipFill>
        <p:spPr bwMode="auto">
          <a:xfrm>
            <a:off x="2476192" y="1277152"/>
            <a:ext cx="9715808" cy="5580849"/>
          </a:xfrm>
          <a:custGeom>
            <a:avLst/>
            <a:gdLst/>
            <a:ahLst/>
            <a:cxnLst/>
            <a:rect l="l" t="t" r="r" b="b"/>
            <a:pathLst>
              <a:path w="9715808" h="5580849">
                <a:moveTo>
                  <a:pt x="5261761" y="0"/>
                </a:moveTo>
                <a:cubicBezTo>
                  <a:pt x="7078005" y="0"/>
                  <a:pt x="8679319" y="920223"/>
                  <a:pt x="9624896" y="2319861"/>
                </a:cubicBezTo>
                <a:lnTo>
                  <a:pt x="9715808" y="2461670"/>
                </a:lnTo>
                <a:lnTo>
                  <a:pt x="9715808" y="5580849"/>
                </a:lnTo>
                <a:lnTo>
                  <a:pt x="10521" y="5580849"/>
                </a:lnTo>
                <a:lnTo>
                  <a:pt x="6847" y="5532531"/>
                </a:lnTo>
                <a:cubicBezTo>
                  <a:pt x="2301" y="5442848"/>
                  <a:pt x="0" y="5352573"/>
                  <a:pt x="0" y="5261761"/>
                </a:cubicBezTo>
                <a:cubicBezTo>
                  <a:pt x="0" y="2355771"/>
                  <a:pt x="2355771" y="0"/>
                  <a:pt x="5261761" y="0"/>
                </a:cubicBez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73140836"/>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49" name="Straight Connector 48">
            <a:extLst>
              <a:ext uri="{FF2B5EF4-FFF2-40B4-BE49-F238E27FC236}">
                <a16:creationId xmlns:a16="http://schemas.microsoft.com/office/drawing/2014/main" id="{D1B787A8-0D67-4B7E-9B48-86BD906AB6B5}"/>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15890" y="1114050"/>
            <a:ext cx="0" cy="5735637"/>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sp>
        <p:nvSpPr>
          <p:cNvPr id="51" name="Rectangle 50">
            <a:extLst>
              <a:ext uri="{FF2B5EF4-FFF2-40B4-BE49-F238E27FC236}">
                <a16:creationId xmlns:a16="http://schemas.microsoft.com/office/drawing/2014/main" id="{9A3F5928-D955-456A-97B5-AA390B8CE9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gradFill flip="none" rotWithShape="1">
            <a:gsLst>
              <a:gs pos="100000">
                <a:schemeClr val="accent4"/>
              </a:gs>
              <a:gs pos="0">
                <a:schemeClr val="accent2"/>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TextBox 12">
            <a:extLst>
              <a:ext uri="{FF2B5EF4-FFF2-40B4-BE49-F238E27FC236}">
                <a16:creationId xmlns:a16="http://schemas.microsoft.com/office/drawing/2014/main" id="{DF346008-86EE-5AC3-98F6-6B97B33E80AD}"/>
              </a:ext>
            </a:extLst>
          </p:cNvPr>
          <p:cNvSpPr txBox="1"/>
          <p:nvPr/>
        </p:nvSpPr>
        <p:spPr>
          <a:xfrm>
            <a:off x="2544448" y="1260230"/>
            <a:ext cx="9679449" cy="2847058"/>
          </a:xfrm>
          <a:prstGeom prst="rect">
            <a:avLst/>
          </a:prstGeom>
        </p:spPr>
        <p:txBody>
          <a:bodyPr vert="horz" lIns="91440" tIns="45720" rIns="91440" bIns="45720" rtlCol="0" anchor="b">
            <a:normAutofit/>
          </a:bodyPr>
          <a:lstStyle/>
          <a:p>
            <a:pPr>
              <a:lnSpc>
                <a:spcPct val="90000"/>
              </a:lnSpc>
              <a:spcBef>
                <a:spcPct val="0"/>
              </a:spcBef>
              <a:spcAft>
                <a:spcPts val="600"/>
              </a:spcAft>
            </a:pPr>
            <a:r>
              <a:rPr lang="en-US" sz="7200" b="1" i="0" kern="1200" cap="all" baseline="0" dirty="0">
                <a:solidFill>
                  <a:schemeClr val="bg1"/>
                </a:solidFill>
                <a:latin typeface="+mj-lt"/>
                <a:ea typeface="+mj-ea"/>
                <a:cs typeface="+mj-cs"/>
                <a:hlinkClick r:id="rId2">
                  <a:extLst>
                    <a:ext uri="{A12FA001-AC4F-418D-AE19-62706E023703}">
                      <ahyp:hlinkClr xmlns:ahyp="http://schemas.microsoft.com/office/drawing/2018/hyperlinkcolor" val="tx"/>
                    </a:ext>
                  </a:extLst>
                </a:hlinkClick>
              </a:rPr>
              <a:t>references</a:t>
            </a:r>
            <a:endParaRPr lang="en-US" sz="7200" b="1" i="0" kern="1200" cap="all" baseline="0" dirty="0">
              <a:solidFill>
                <a:schemeClr val="bg1"/>
              </a:solidFill>
              <a:latin typeface="+mj-lt"/>
              <a:ea typeface="+mj-ea"/>
              <a:cs typeface="+mj-cs"/>
            </a:endParaRPr>
          </a:p>
        </p:txBody>
      </p:sp>
      <p:cxnSp>
        <p:nvCxnSpPr>
          <p:cNvPr id="53" name="Straight Connector 52">
            <a:extLst>
              <a:ext uri="{FF2B5EF4-FFF2-40B4-BE49-F238E27FC236}">
                <a16:creationId xmlns:a16="http://schemas.microsoft.com/office/drawing/2014/main" id="{56020367-4FD5-4596-8E10-C5F095CD8DBF}"/>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878" y="806470"/>
            <a:ext cx="8453437" cy="0"/>
          </a:xfrm>
          <a:prstGeom prst="line">
            <a:avLst/>
          </a:prstGeom>
          <a:ln w="25400" cap="sq">
            <a:solidFill>
              <a:schemeClr val="bg1"/>
            </a:solidFill>
            <a:bevel/>
          </a:ln>
        </p:spPr>
        <p:style>
          <a:lnRef idx="1">
            <a:schemeClr val="accent1"/>
          </a:lnRef>
          <a:fillRef idx="0">
            <a:schemeClr val="accent1"/>
          </a:fillRef>
          <a:effectRef idx="0">
            <a:schemeClr val="accent1"/>
          </a:effectRef>
          <a:fontRef idx="minor">
            <a:schemeClr val="tx1"/>
          </a:fontRef>
        </p:style>
      </p:cxnSp>
      <p:sp>
        <p:nvSpPr>
          <p:cNvPr id="55" name="Graphic 13">
            <a:extLst>
              <a:ext uri="{FF2B5EF4-FFF2-40B4-BE49-F238E27FC236}">
                <a16:creationId xmlns:a16="http://schemas.microsoft.com/office/drawing/2014/main" id="{C5CB530E-515E-412C-9DF1-5F8FFBD6F38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44954" y="2875093"/>
            <a:ext cx="139039" cy="139039"/>
          </a:xfrm>
          <a:custGeom>
            <a:avLst/>
            <a:gdLst>
              <a:gd name="connsiteX0" fmla="*/ 129602 w 139039"/>
              <a:gd name="connsiteY0" fmla="*/ 60082 h 139039"/>
              <a:gd name="connsiteX1" fmla="*/ 78957 w 139039"/>
              <a:gd name="connsiteY1" fmla="*/ 60082 h 139039"/>
              <a:gd name="connsiteX2" fmla="*/ 78957 w 139039"/>
              <a:gd name="connsiteY2" fmla="*/ 9437 h 139039"/>
              <a:gd name="connsiteX3" fmla="*/ 69520 w 139039"/>
              <a:gd name="connsiteY3" fmla="*/ 0 h 139039"/>
              <a:gd name="connsiteX4" fmla="*/ 60082 w 139039"/>
              <a:gd name="connsiteY4" fmla="*/ 9437 h 139039"/>
              <a:gd name="connsiteX5" fmla="*/ 60082 w 139039"/>
              <a:gd name="connsiteY5" fmla="*/ 60082 h 139039"/>
              <a:gd name="connsiteX6" fmla="*/ 9437 w 139039"/>
              <a:gd name="connsiteY6" fmla="*/ 60082 h 139039"/>
              <a:gd name="connsiteX7" fmla="*/ 0 w 139039"/>
              <a:gd name="connsiteY7" fmla="*/ 69520 h 139039"/>
              <a:gd name="connsiteX8" fmla="*/ 9437 w 139039"/>
              <a:gd name="connsiteY8" fmla="*/ 78957 h 139039"/>
              <a:gd name="connsiteX9" fmla="*/ 60082 w 139039"/>
              <a:gd name="connsiteY9" fmla="*/ 78957 h 139039"/>
              <a:gd name="connsiteX10" fmla="*/ 60082 w 139039"/>
              <a:gd name="connsiteY10" fmla="*/ 129602 h 139039"/>
              <a:gd name="connsiteX11" fmla="*/ 69520 w 139039"/>
              <a:gd name="connsiteY11" fmla="*/ 139039 h 139039"/>
              <a:gd name="connsiteX12" fmla="*/ 78957 w 139039"/>
              <a:gd name="connsiteY12" fmla="*/ 129602 h 139039"/>
              <a:gd name="connsiteX13" fmla="*/ 78957 w 139039"/>
              <a:gd name="connsiteY13" fmla="*/ 78957 h 139039"/>
              <a:gd name="connsiteX14" fmla="*/ 129602 w 139039"/>
              <a:gd name="connsiteY14" fmla="*/ 78957 h 139039"/>
              <a:gd name="connsiteX15" fmla="*/ 139039 w 139039"/>
              <a:gd name="connsiteY15" fmla="*/ 69520 h 139039"/>
              <a:gd name="connsiteX16" fmla="*/ 129602 w 139039"/>
              <a:gd name="connsiteY16" fmla="*/ 60082 h 1390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39039" h="139039">
                <a:moveTo>
                  <a:pt x="129602" y="60082"/>
                </a:moveTo>
                <a:lnTo>
                  <a:pt x="78957" y="60082"/>
                </a:lnTo>
                <a:lnTo>
                  <a:pt x="78957" y="9437"/>
                </a:lnTo>
                <a:cubicBezTo>
                  <a:pt x="78957" y="4225"/>
                  <a:pt x="74731" y="0"/>
                  <a:pt x="69520" y="0"/>
                </a:cubicBezTo>
                <a:cubicBezTo>
                  <a:pt x="64308" y="0"/>
                  <a:pt x="60082" y="4225"/>
                  <a:pt x="60082" y="9437"/>
                </a:cubicBezTo>
                <a:lnTo>
                  <a:pt x="60082" y="60082"/>
                </a:lnTo>
                <a:lnTo>
                  <a:pt x="9437" y="60082"/>
                </a:lnTo>
                <a:cubicBezTo>
                  <a:pt x="4225" y="60082"/>
                  <a:pt x="0" y="64308"/>
                  <a:pt x="0" y="69520"/>
                </a:cubicBezTo>
                <a:cubicBezTo>
                  <a:pt x="0" y="74731"/>
                  <a:pt x="4225" y="78957"/>
                  <a:pt x="9437" y="78957"/>
                </a:cubicBezTo>
                <a:lnTo>
                  <a:pt x="60082" y="78957"/>
                </a:lnTo>
                <a:lnTo>
                  <a:pt x="60082" y="129602"/>
                </a:lnTo>
                <a:cubicBezTo>
                  <a:pt x="60082" y="134814"/>
                  <a:pt x="64308" y="139039"/>
                  <a:pt x="69520" y="139039"/>
                </a:cubicBezTo>
                <a:cubicBezTo>
                  <a:pt x="74731" y="139039"/>
                  <a:pt x="78957" y="134814"/>
                  <a:pt x="78957" y="129602"/>
                </a:cubicBezTo>
                <a:lnTo>
                  <a:pt x="78957" y="78957"/>
                </a:lnTo>
                <a:lnTo>
                  <a:pt x="129602" y="78957"/>
                </a:lnTo>
                <a:cubicBezTo>
                  <a:pt x="134814" y="78957"/>
                  <a:pt x="139039" y="74731"/>
                  <a:pt x="139039" y="69520"/>
                </a:cubicBezTo>
                <a:cubicBezTo>
                  <a:pt x="139039" y="64308"/>
                  <a:pt x="134814" y="60082"/>
                  <a:pt x="129602" y="60082"/>
                </a:cubicBezTo>
                <a:close/>
              </a:path>
            </a:pathLst>
          </a:custGeom>
          <a:solidFill>
            <a:schemeClr val="bg1"/>
          </a:solidFill>
          <a:ln w="603" cap="flat">
            <a:noFill/>
            <a:prstDash val="solid"/>
            <a:miter/>
          </a:ln>
        </p:spPr>
        <p:txBody>
          <a:bodyPr rtlCol="0" anchor="ctr"/>
          <a:lstStyle/>
          <a:p>
            <a:endParaRPr lang="en-US"/>
          </a:p>
        </p:txBody>
      </p:sp>
      <p:sp>
        <p:nvSpPr>
          <p:cNvPr id="57" name="Graphic 12">
            <a:extLst>
              <a:ext uri="{FF2B5EF4-FFF2-40B4-BE49-F238E27FC236}">
                <a16:creationId xmlns:a16="http://schemas.microsoft.com/office/drawing/2014/main" id="{712D4376-A578-4FF1-94FC-245E7A6A48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03734" y="3104388"/>
            <a:ext cx="91138" cy="91138"/>
          </a:xfrm>
          <a:custGeom>
            <a:avLst/>
            <a:gdLst>
              <a:gd name="connsiteX0" fmla="*/ 91138 w 91138"/>
              <a:gd name="connsiteY0" fmla="*/ 45569 h 91138"/>
              <a:gd name="connsiteX1" fmla="*/ 45569 w 91138"/>
              <a:gd name="connsiteY1" fmla="*/ 91138 h 91138"/>
              <a:gd name="connsiteX2" fmla="*/ 0 w 91138"/>
              <a:gd name="connsiteY2" fmla="*/ 45569 h 91138"/>
              <a:gd name="connsiteX3" fmla="*/ 45569 w 91138"/>
              <a:gd name="connsiteY3" fmla="*/ 0 h 91138"/>
              <a:gd name="connsiteX4" fmla="*/ 91138 w 91138"/>
              <a:gd name="connsiteY4" fmla="*/ 45569 h 911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138" h="91138">
                <a:moveTo>
                  <a:pt x="91138" y="45569"/>
                </a:moveTo>
                <a:cubicBezTo>
                  <a:pt x="91138" y="70736"/>
                  <a:pt x="70736" y="91138"/>
                  <a:pt x="45569" y="91138"/>
                </a:cubicBezTo>
                <a:cubicBezTo>
                  <a:pt x="20402" y="91138"/>
                  <a:pt x="0" y="70736"/>
                  <a:pt x="0" y="45569"/>
                </a:cubicBezTo>
                <a:cubicBezTo>
                  <a:pt x="0" y="20402"/>
                  <a:pt x="20402" y="0"/>
                  <a:pt x="45569" y="0"/>
                </a:cubicBezTo>
                <a:cubicBezTo>
                  <a:pt x="70736" y="0"/>
                  <a:pt x="91138" y="20402"/>
                  <a:pt x="91138" y="45569"/>
                </a:cubicBezTo>
                <a:close/>
              </a:path>
            </a:pathLst>
          </a:custGeom>
          <a:solidFill>
            <a:schemeClr val="bg1"/>
          </a:solidFill>
          <a:ln w="422" cap="flat">
            <a:noFill/>
            <a:prstDash val="solid"/>
            <a:miter/>
          </a:ln>
        </p:spPr>
        <p:txBody>
          <a:bodyPr rtlCol="0" anchor="ctr"/>
          <a:lstStyle/>
          <a:p>
            <a:endParaRPr lang="en-US"/>
          </a:p>
        </p:txBody>
      </p:sp>
      <p:sp>
        <p:nvSpPr>
          <p:cNvPr id="59" name="Graphic 15">
            <a:extLst>
              <a:ext uri="{FF2B5EF4-FFF2-40B4-BE49-F238E27FC236}">
                <a16:creationId xmlns:a16="http://schemas.microsoft.com/office/drawing/2014/main" id="{AEA7509D-F04F-40CB-A0B3-EEF16499CC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29414" y="3619532"/>
            <a:ext cx="127714" cy="127714"/>
          </a:xfrm>
          <a:custGeom>
            <a:avLst/>
            <a:gdLst>
              <a:gd name="connsiteX0" fmla="*/ 63857 w 127714"/>
              <a:gd name="connsiteY0" fmla="*/ 18874 h 127714"/>
              <a:gd name="connsiteX1" fmla="*/ 108840 w 127714"/>
              <a:gd name="connsiteY1" fmla="*/ 63857 h 127714"/>
              <a:gd name="connsiteX2" fmla="*/ 63857 w 127714"/>
              <a:gd name="connsiteY2" fmla="*/ 108840 h 127714"/>
              <a:gd name="connsiteX3" fmla="*/ 18874 w 127714"/>
              <a:gd name="connsiteY3" fmla="*/ 63857 h 127714"/>
              <a:gd name="connsiteX4" fmla="*/ 63857 w 127714"/>
              <a:gd name="connsiteY4" fmla="*/ 18874 h 127714"/>
              <a:gd name="connsiteX5" fmla="*/ 63857 w 127714"/>
              <a:gd name="connsiteY5" fmla="*/ 0 h 127714"/>
              <a:gd name="connsiteX6" fmla="*/ 0 w 127714"/>
              <a:gd name="connsiteY6" fmla="*/ 63857 h 127714"/>
              <a:gd name="connsiteX7" fmla="*/ 63857 w 127714"/>
              <a:gd name="connsiteY7" fmla="*/ 127714 h 127714"/>
              <a:gd name="connsiteX8" fmla="*/ 127714 w 127714"/>
              <a:gd name="connsiteY8" fmla="*/ 63857 h 127714"/>
              <a:gd name="connsiteX9" fmla="*/ 63857 w 127714"/>
              <a:gd name="connsiteY9" fmla="*/ 0 h 127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7714" h="127714">
                <a:moveTo>
                  <a:pt x="63857" y="18874"/>
                </a:moveTo>
                <a:cubicBezTo>
                  <a:pt x="88700" y="18874"/>
                  <a:pt x="108840" y="39014"/>
                  <a:pt x="108840" y="63857"/>
                </a:cubicBezTo>
                <a:cubicBezTo>
                  <a:pt x="108840" y="88700"/>
                  <a:pt x="88700" y="108840"/>
                  <a:pt x="63857" y="108840"/>
                </a:cubicBezTo>
                <a:cubicBezTo>
                  <a:pt x="39014" y="108840"/>
                  <a:pt x="18874" y="88700"/>
                  <a:pt x="18874" y="63857"/>
                </a:cubicBezTo>
                <a:cubicBezTo>
                  <a:pt x="18898" y="39024"/>
                  <a:pt x="39024" y="18898"/>
                  <a:pt x="63857" y="18874"/>
                </a:cubicBezTo>
                <a:moveTo>
                  <a:pt x="63857" y="0"/>
                </a:moveTo>
                <a:cubicBezTo>
                  <a:pt x="28590" y="0"/>
                  <a:pt x="0" y="28590"/>
                  <a:pt x="0" y="63857"/>
                </a:cubicBezTo>
                <a:cubicBezTo>
                  <a:pt x="0" y="99124"/>
                  <a:pt x="28590" y="127714"/>
                  <a:pt x="63857" y="127714"/>
                </a:cubicBezTo>
                <a:cubicBezTo>
                  <a:pt x="99124" y="127714"/>
                  <a:pt x="127714" y="99124"/>
                  <a:pt x="127714" y="63857"/>
                </a:cubicBezTo>
                <a:cubicBezTo>
                  <a:pt x="127714" y="28590"/>
                  <a:pt x="99124" y="0"/>
                  <a:pt x="63857" y="0"/>
                </a:cubicBezTo>
                <a:close/>
              </a:path>
            </a:pathLst>
          </a:custGeom>
          <a:solidFill>
            <a:schemeClr val="bg1"/>
          </a:solidFill>
          <a:ln w="610" cap="flat">
            <a:noFill/>
            <a:prstDash val="solid"/>
            <a:miter/>
          </a:ln>
        </p:spPr>
        <p:txBody>
          <a:bodyPr rtlCol="0" anchor="ctr"/>
          <a:lstStyle/>
          <a:p>
            <a:endParaRPr lang="en-US"/>
          </a:p>
        </p:txBody>
      </p:sp>
    </p:spTree>
    <p:extLst>
      <p:ext uri="{BB962C8B-B14F-4D97-AF65-F5344CB8AC3E}">
        <p14:creationId xmlns:p14="http://schemas.microsoft.com/office/powerpoint/2010/main" val="2239356501"/>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theme/theme1.xml><?xml version="1.0" encoding="utf-8"?>
<a:theme xmlns:a="http://schemas.openxmlformats.org/drawingml/2006/main" name="GradientVTI">
  <a:themeElements>
    <a:clrScheme name="Office">
      <a:dk1>
        <a:srgbClr val="000000"/>
      </a:dk1>
      <a:lt1>
        <a:srgbClr val="FFFFFF"/>
      </a:lt1>
      <a:dk2>
        <a:srgbClr val="335B74"/>
      </a:dk2>
      <a:lt2>
        <a:srgbClr val="DFE3E5"/>
      </a:lt2>
      <a:accent1>
        <a:srgbClr val="1CADE4"/>
      </a:accent1>
      <a:accent2>
        <a:srgbClr val="2683C6"/>
      </a:accent2>
      <a:accent3>
        <a:srgbClr val="27CED7"/>
      </a:accent3>
      <a:accent4>
        <a:srgbClr val="42BA97"/>
      </a:accent4>
      <a:accent5>
        <a:srgbClr val="3E8853"/>
      </a:accent5>
      <a:accent6>
        <a:srgbClr val="62A39F"/>
      </a:accent6>
      <a:hlink>
        <a:srgbClr val="6EAC1C"/>
      </a:hlink>
      <a:folHlink>
        <a:srgbClr val="B26B02"/>
      </a:folHlink>
    </a:clrScheme>
    <a:fontScheme name="Univers">
      <a:majorFont>
        <a:latin typeface="Gill Sans Nova"/>
        <a:ea typeface=""/>
        <a:cs typeface=""/>
      </a:majorFont>
      <a:minorFont>
        <a:latin typeface="Gill Sans Nova"/>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GradientVTI" id="{605F9078-86F9-4258-A3E1-F8EFF02AE8CC}" vid="{4848699B-BB01-41E3-9EC4-3D97DFE5292B}"/>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webextensions/_rels/taskpanes.xml.rels><?xml version="1.0" encoding="UTF-8" standalone="yes"?>
<Relationships xmlns="http://schemas.openxmlformats.org/package/2006/relationships"><Relationship Id="rId3" Type="http://schemas.microsoft.com/office/2011/relationships/webextension" Target="webextension3.xml"/><Relationship Id="rId2" Type="http://schemas.microsoft.com/office/2011/relationships/webextension" Target="webextension2.xml"/><Relationship Id="rId1" Type="http://schemas.microsoft.com/office/2011/relationships/webextension" Target="webextension1.xml"/><Relationship Id="rId4" Type="http://schemas.microsoft.com/office/2011/relationships/webextension" Target="webextension4.xml"/></Relationships>
</file>

<file path=ppt/webextensions/taskpanes.xml><?xml version="1.0" encoding="utf-8"?>
<wetp:taskpanes xmlns:wetp="http://schemas.microsoft.com/office/webextensions/taskpanes/2010/11">
  <wetp:taskpane dockstate="right" visibility="0" width="350" row="0">
    <wetp:webextensionref xmlns:r="http://schemas.openxmlformats.org/officeDocument/2006/relationships" r:id="rId1"/>
  </wetp:taskpane>
  <wetp:taskpane dockstate="right" visibility="0" width="350" row="0">
    <wetp:webextensionref xmlns:r="http://schemas.openxmlformats.org/officeDocument/2006/relationships" r:id="rId2"/>
  </wetp:taskpane>
  <wetp:taskpane dockstate="right" visibility="0" width="350" row="0">
    <wetp:webextensionref xmlns:r="http://schemas.openxmlformats.org/officeDocument/2006/relationships" r:id="rId3"/>
  </wetp:taskpane>
  <wetp:taskpane dockstate="right" visibility="0" width="350" row="0">
    <wetp:webextensionref xmlns:r="http://schemas.openxmlformats.org/officeDocument/2006/relationships" r:id="rId4"/>
  </wetp:taskpane>
</wetp:taskpanes>
</file>

<file path=ppt/webextensions/webextension1.xml><?xml version="1.0" encoding="utf-8"?>
<we:webextension xmlns:we="http://schemas.microsoft.com/office/webextensions/webextension/2010/11" id="{43824091-7D91-814A-8E9A-EEA7239F46B8}">
  <we:reference id="wa104380907" version="3.1.0.0" store="en-GB" storeType="OMEX"/>
  <we:alternateReferences>
    <we:reference id="wa104380907" version="3.1.0.0" store="WA104380907" storeType="OMEX"/>
  </we:alternateReferences>
  <we:properties/>
  <we:bindings/>
  <we:snapshot xmlns:r="http://schemas.openxmlformats.org/officeDocument/2006/relationships"/>
</we:webextension>
</file>

<file path=ppt/webextensions/webextension2.xml><?xml version="1.0" encoding="utf-8"?>
<we:webextension xmlns:we="http://schemas.microsoft.com/office/webextensions/webextension/2010/11" id="{DE37F31A-5B66-FF42-ADAF-937B203CA251}">
  <we:reference id="wa200005566" version="3.0.0.2" store="en-GB" storeType="OMEX"/>
  <we:alternateReferences>
    <we:reference id="wa200005566" version="3.0.0.2" store="wa200005566" storeType="OMEX"/>
  </we:alternateReferences>
  <we:properties/>
  <we:bindings/>
  <we:snapshot xmlns:r="http://schemas.openxmlformats.org/officeDocument/2006/relationships"/>
</we:webextension>
</file>

<file path=ppt/webextensions/webextension3.xml><?xml version="1.0" encoding="utf-8"?>
<we:webextension xmlns:we="http://schemas.microsoft.com/office/webextensions/webextension/2010/11" id="{ED70DA31-7915-7545-8100-A122D19CE873}">
  <we:reference id="wa104379997" version="2.0.0.0" store="en-GB" storeType="OMEX"/>
  <we:alternateReferences>
    <we:reference id="wa104379997" version="2.0.0.0" store="WA104379997" storeType="OMEX"/>
  </we:alternateReferences>
  <we:properties/>
  <we:bindings/>
  <we:snapshot xmlns:r="http://schemas.openxmlformats.org/officeDocument/2006/relationships"/>
</we:webextension>
</file>

<file path=ppt/webextensions/webextension4.xml><?xml version="1.0" encoding="utf-8"?>
<we:webextension xmlns:we="http://schemas.microsoft.com/office/webextensions/webextension/2010/11" id="{F30CAC4F-A246-9D49-8046-B5355F612A74}">
  <we:reference id="wa104382001" version="1.0.0.7" store="en-GB" storeType="OMEX"/>
  <we:alternateReferences>
    <we:reference id="wa104382001" version="1.0.0.7" store="WA104382001" storeType="OMEX"/>
  </we:alternateReferences>
  <we:properties>
    <we:property name="persist:root" value="&quot;{\&quot;powtoons\&quot;:\&quot;{\\\&quot;loading\\\&quot;:false}\&quot;}&quot;"/>
  </we:properties>
  <we:bindings/>
  <we:snapshot xmlns:r="http://schemas.openxmlformats.org/officeDocument/2006/relationships"/>
</we:webextension>
</file>

<file path=docProps/app.xml><?xml version="1.0" encoding="utf-8"?>
<Properties xmlns="http://schemas.openxmlformats.org/officeDocument/2006/extended-properties" xmlns:vt="http://schemas.openxmlformats.org/officeDocument/2006/docPropsVTypes">
  <TotalTime>10426</TotalTime>
  <Words>7026</Words>
  <Application>Microsoft Macintosh PowerPoint</Application>
  <PresentationFormat>Widescreen</PresentationFormat>
  <Paragraphs>785</Paragraphs>
  <Slides>54</Slides>
  <Notes>53</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54</vt:i4>
      </vt:variant>
    </vt:vector>
  </HeadingPairs>
  <TitlesOfParts>
    <vt:vector size="63" baseType="lpstr">
      <vt:lpstr>-apple-system</vt:lpstr>
      <vt:lpstr>-webkit-standard</vt:lpstr>
      <vt:lpstr>Aptos</vt:lpstr>
      <vt:lpstr>Aptos Display</vt:lpstr>
      <vt:lpstr>Arial</vt:lpstr>
      <vt:lpstr>Gill Sans Nova</vt:lpstr>
      <vt:lpstr>Neue Haas Grotesk Text Pro</vt:lpstr>
      <vt:lpstr>Symbol</vt:lpstr>
      <vt:lpstr>GradientVTI</vt:lpstr>
      <vt:lpstr>A systematic review of qualitative studies of experiences of support workers supporting individuals with complex needs and challenging behaviour. </vt:lpstr>
      <vt:lpstr>Why?</vt:lpstr>
      <vt:lpstr>PowerPoint Presentation</vt:lpstr>
      <vt:lpstr>Health &amp; Social Care</vt:lpstr>
      <vt:lpstr>Further Developed 1987</vt:lpstr>
      <vt:lpstr>Health &amp; Social Care</vt:lpstr>
      <vt:lpstr>Complex needs  learning disability  autism                                                       illness                                             sensory impairment         (Nice, 2022)</vt:lpstr>
      <vt:lpstr>PowerPoint Presentation</vt:lpstr>
      <vt:lpstr>Role of a support worker</vt:lpstr>
      <vt:lpstr>PowerPoint Presentation</vt:lpstr>
      <vt:lpstr>Training</vt:lpstr>
      <vt:lpstr>Systematic Literature review  </vt:lpstr>
      <vt:lpstr>Inclusion Criteria</vt:lpstr>
      <vt:lpstr>Exclusion Criteria</vt:lpstr>
      <vt:lpstr>Quality Assessment</vt:lpstr>
      <vt:lpstr>PowerPoint Presentation</vt:lpstr>
      <vt:lpstr>Results</vt:lpstr>
      <vt:lpstr>Thoughts on Training</vt:lpstr>
      <vt:lpstr>Impact of Relationships   </vt:lpstr>
      <vt:lpstr>Intense Emotions, Mental &amp; Physical Engagement</vt:lpstr>
      <vt:lpstr>Limitations</vt:lpstr>
      <vt:lpstr>Conclusion</vt:lpstr>
      <vt:lpstr>Experience of support workers supporting individuals with complex needs: a qualitative study using photo elicitation </vt:lpstr>
      <vt:lpstr>Further Research</vt:lpstr>
      <vt:lpstr>Detrimental Effects</vt:lpstr>
      <vt:lpstr>PowerPoint Presentation</vt:lpstr>
      <vt:lpstr>Research Question</vt:lpstr>
      <vt:lpstr>Method</vt:lpstr>
      <vt:lpstr>PowerPoint Presentation</vt:lpstr>
      <vt:lpstr>Participants</vt:lpstr>
      <vt:lpstr>PowerPoint Presentation</vt:lpstr>
      <vt:lpstr>PowerPoint Presentation</vt:lpstr>
      <vt:lpstr>Combining Codes into Themes</vt:lpstr>
      <vt:lpstr>Overview of Thematic Analysis Results</vt:lpstr>
      <vt:lpstr>Facilitators of the role</vt:lpstr>
      <vt:lpstr>Facilitators of the role</vt:lpstr>
      <vt:lpstr>Frustrations</vt:lpstr>
      <vt:lpstr>No clear guidance</vt:lpstr>
      <vt:lpstr>Negative aspects of the role</vt:lpstr>
      <vt:lpstr>A need for change</vt:lpstr>
      <vt:lpstr>Person-centred Training</vt:lpstr>
      <vt:lpstr>Training Approach</vt:lpstr>
      <vt:lpstr>Pay and Conditions</vt:lpstr>
      <vt:lpstr>Limitations</vt:lpstr>
      <vt:lpstr>Conclusion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Kayleigh O'Shea (2000277)</dc:creator>
  <cp:lastModifiedBy>Kayleigh O'Shea (2000277)</cp:lastModifiedBy>
  <cp:revision>46</cp:revision>
  <dcterms:created xsi:type="dcterms:W3CDTF">2025-02-09T15:10:15Z</dcterms:created>
  <dcterms:modified xsi:type="dcterms:W3CDTF">2025-03-08T15:30:30Z</dcterms:modified>
</cp:coreProperties>
</file>