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84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62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5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876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61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8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04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27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52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068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9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tmp"/><Relationship Id="rId4" Type="http://schemas.openxmlformats.org/officeDocument/2006/relationships/image" Target="../media/image3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mp"/><Relationship Id="rId4" Type="http://schemas.openxmlformats.org/officeDocument/2006/relationships/image" Target="../media/image11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tmp"/><Relationship Id="rId4" Type="http://schemas.openxmlformats.org/officeDocument/2006/relationships/image" Target="../media/image15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tmp"/><Relationship Id="rId4" Type="http://schemas.openxmlformats.org/officeDocument/2006/relationships/image" Target="../media/image19.tm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shafulmiah1709507@gmail.com" TargetMode="External"/><Relationship Id="rId2" Type="http://schemas.openxmlformats.org/officeDocument/2006/relationships/hyperlink" Target="mailto:khalilmiah1709513@gmail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suhena1710308@gmail.com" TargetMode="External"/><Relationship Id="rId4" Type="http://schemas.openxmlformats.org/officeDocument/2006/relationships/hyperlink" Target="mailto:ranubegum1710178@g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379014"/>
            <a:ext cx="4582164" cy="116221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916" y="379014"/>
            <a:ext cx="4791744" cy="2600688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4024714"/>
            <a:ext cx="5544324" cy="2048161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899" y="4024714"/>
            <a:ext cx="5782482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7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21936"/>
            <a:ext cx="3820058" cy="2086266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945110"/>
            <a:ext cx="5553850" cy="2076740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21936"/>
            <a:ext cx="5696745" cy="2686425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827624"/>
            <a:ext cx="5772956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178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36" y="366460"/>
            <a:ext cx="5258534" cy="1657581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70" y="3064577"/>
            <a:ext cx="6897063" cy="2810267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664" y="366460"/>
            <a:ext cx="5363323" cy="2676899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662" y="3446205"/>
            <a:ext cx="6087325" cy="304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02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3345381"/>
            <a:ext cx="6601746" cy="2962688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3621644"/>
            <a:ext cx="6220693" cy="2686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190303"/>
            <a:ext cx="6449325" cy="2819794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190303"/>
            <a:ext cx="4420217" cy="326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47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24" y="3838154"/>
            <a:ext cx="6468378" cy="3019846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156594"/>
            <a:ext cx="6858957" cy="3048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77" y="156594"/>
            <a:ext cx="6630325" cy="352474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3917821"/>
            <a:ext cx="6525536" cy="144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56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54219" y="1535272"/>
            <a:ext cx="703154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Khalil </a:t>
            </a:r>
            <a:r>
              <a:rPr lang="en-GB" dirty="0" err="1" smtClean="0"/>
              <a:t>miah</a:t>
            </a:r>
            <a:r>
              <a:rPr lang="en-GB" dirty="0" smtClean="0"/>
              <a:t> 1709513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khalilmiah1709513@gmail.com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shafulmiah1709507@gmail.com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ranubegum1710178@gmail.com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suhena1710308@gmail.com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My contribution to the </a:t>
            </a:r>
            <a:r>
              <a:rPr lang="en-GB" dirty="0" err="1" smtClean="0"/>
              <a:t>questionaire</a:t>
            </a:r>
            <a:r>
              <a:rPr lang="en-GB" dirty="0" smtClean="0"/>
              <a:t> was questions 1 and 2 and </a:t>
            </a:r>
          </a:p>
          <a:p>
            <a:r>
              <a:rPr lang="en-GB" dirty="0" smtClean="0"/>
              <a:t>I created the homepage for our website Clean Break most of my research</a:t>
            </a:r>
          </a:p>
          <a:p>
            <a:r>
              <a:rPr lang="en-GB" dirty="0" smtClean="0"/>
              <a:t>Came from studying various other domestic cleaning websites to see</a:t>
            </a:r>
          </a:p>
          <a:p>
            <a:r>
              <a:rPr lang="en-GB" dirty="0" smtClean="0"/>
              <a:t>How their homepage designs were and what type of pictures should be </a:t>
            </a:r>
          </a:p>
          <a:p>
            <a:r>
              <a:rPr lang="en-GB" dirty="0" smtClean="0"/>
              <a:t>Displayed for a cleaning website. I also came up </a:t>
            </a:r>
            <a:r>
              <a:rPr lang="en-GB" dirty="0" err="1" smtClean="0"/>
              <a:t>wth</a:t>
            </a:r>
            <a:r>
              <a:rPr lang="en-GB" dirty="0" smtClean="0"/>
              <a:t> what special offers</a:t>
            </a:r>
          </a:p>
          <a:p>
            <a:r>
              <a:rPr lang="en-GB" dirty="0" smtClean="0"/>
              <a:t>To include for our new business.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564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74</Words>
  <Application>Microsoft Office PowerPoint</Application>
  <PresentationFormat>Widescreen</PresentationFormat>
  <Paragraphs>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3</cp:revision>
  <dcterms:created xsi:type="dcterms:W3CDTF">2018-12-04T10:55:49Z</dcterms:created>
  <dcterms:modified xsi:type="dcterms:W3CDTF">2018-12-04T12:16:08Z</dcterms:modified>
</cp:coreProperties>
</file>