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2" r:id="rId7"/>
    <p:sldId id="263" r:id="rId8"/>
    <p:sldId id="264" r:id="rId9"/>
    <p:sldId id="265" r:id="rId10"/>
    <p:sldId id="275" r:id="rId11"/>
    <p:sldId id="268" r:id="rId12"/>
    <p:sldId id="274" r:id="rId13"/>
    <p:sldId id="270"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9A357-40A4-1217-36E9-359796C9B88F}" v="12" dt="2026-02-12T16:32:00.887"/>
    <p1510:client id="{7B9B0E60-AA78-E148-BCF9-BB6CFB433679}" v="903" dt="2026-02-13T12:57:06.178"/>
    <p1510:client id="{B7D1DEC0-B12F-CB19-C132-7005402788B9}" v="33" dt="2026-02-13T12:47:29.240"/>
    <p1510:client id="{EE999315-541F-60C3-64FF-1BD97BF78F17}" v="253" dt="2026-02-13T12:29:21.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3A3AD1-C79D-6A47-93FC-9CDAD3AFB168}"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GB"/>
        </a:p>
      </dgm:t>
    </dgm:pt>
    <dgm:pt modelId="{69D09156-AC4E-E344-B066-5614CAC89AFD}">
      <dgm:prSet custT="1"/>
      <dgm:spPr/>
      <dgm:t>
        <a:bodyPr/>
        <a:lstStyle/>
        <a:p>
          <a:endParaRPr lang="en-GB" sz="2400" b="1" i="0" baseline="0"/>
        </a:p>
        <a:p>
          <a:r>
            <a:rPr lang="en-GB" sz="2400" b="1" i="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a:p>
      </dgm:t>
    </dgm:pt>
    <dgm:pt modelId="{0EBB7C9B-6B90-9F44-9963-6CFDEC24B2AF}" type="parTrans" cxnId="{B6A0D568-5FFD-D948-BB23-0DF8081E6342}">
      <dgm:prSet/>
      <dgm:spPr/>
      <dgm:t>
        <a:bodyPr/>
        <a:lstStyle/>
        <a:p>
          <a:endParaRPr lang="en-GB"/>
        </a:p>
      </dgm:t>
    </dgm:pt>
    <dgm:pt modelId="{EAC3DE09-5124-F746-BD69-BB2458E5B1A4}" type="sibTrans" cxnId="{B6A0D568-5FFD-D948-BB23-0DF8081E6342}">
      <dgm:prSet/>
      <dgm:spPr/>
      <dgm:t>
        <a:bodyPr/>
        <a:lstStyle/>
        <a:p>
          <a:endParaRPr lang="en-GB"/>
        </a:p>
      </dgm:t>
    </dgm:pt>
    <dgm:pt modelId="{17316A46-1E27-3048-90DE-E15CA8AC9CB2}">
      <dgm:prSet custT="1"/>
      <dgm:spPr/>
      <dgm:t>
        <a:bodyPr/>
        <a:lstStyle/>
        <a:p>
          <a:r>
            <a:rPr lang="en-GB" sz="2400" b="1" i="0" baseline="0"/>
            <a:t> </a:t>
          </a:r>
        </a:p>
        <a:p>
          <a:r>
            <a:rPr lang="en-GB" sz="2400" b="1" i="0" baseline="0"/>
            <a:t>Using PowerPoint instead of paper also helps reduce the amount of paper the agency uses and allows them to communicate information to staff in multiple locations faster.</a:t>
          </a:r>
        </a:p>
        <a:p>
          <a:r>
            <a:rPr lang="en-GB" sz="1400"/>
            <a:t>(Microsoft. 2023). </a:t>
          </a:r>
        </a:p>
      </dgm:t>
    </dgm:pt>
    <dgm:pt modelId="{39212F9A-B5FB-3D41-8ECB-CEC77ED8886B}" type="parTrans" cxnId="{F052F745-8EE0-5E4F-9BF8-9DAE5C54191A}">
      <dgm:prSet/>
      <dgm:spPr/>
      <dgm:t>
        <a:bodyPr/>
        <a:lstStyle/>
        <a:p>
          <a:endParaRPr lang="en-GB"/>
        </a:p>
      </dgm:t>
    </dgm:pt>
    <dgm:pt modelId="{BFCBD3E8-68E1-9640-85CA-148FA5FB7C74}" type="sibTrans" cxnId="{F052F745-8EE0-5E4F-9BF8-9DAE5C54191A}">
      <dgm:prSet/>
      <dgm:spPr/>
      <dgm:t>
        <a:bodyPr/>
        <a:lstStyle/>
        <a:p>
          <a:endParaRPr lang="en-GB"/>
        </a:p>
      </dgm:t>
    </dgm:pt>
    <dgm:pt modelId="{9ED9E026-D412-5D46-B50F-C7C36EAC352E}" type="pres">
      <dgm:prSet presAssocID="{B83A3AD1-C79D-6A47-93FC-9CDAD3AFB168}" presName="Name0" presStyleCnt="0">
        <dgm:presLayoutVars>
          <dgm:chMax val="7"/>
          <dgm:dir/>
          <dgm:animLvl val="lvl"/>
          <dgm:resizeHandles val="exact"/>
        </dgm:presLayoutVars>
      </dgm:prSet>
      <dgm:spPr/>
    </dgm:pt>
    <dgm:pt modelId="{D87C5361-230B-8742-A809-D3D1380180A1}" type="pres">
      <dgm:prSet presAssocID="{69D09156-AC4E-E344-B066-5614CAC89AFD}" presName="circle1" presStyleLbl="node1" presStyleIdx="0" presStyleCnt="2"/>
      <dgm:spPr/>
    </dgm:pt>
    <dgm:pt modelId="{A330D053-AE8F-8C46-8E89-94CCB2B846B5}" type="pres">
      <dgm:prSet presAssocID="{69D09156-AC4E-E344-B066-5614CAC89AFD}" presName="space" presStyleCnt="0"/>
      <dgm:spPr/>
    </dgm:pt>
    <dgm:pt modelId="{A73BCAE0-E57E-914B-A963-57F95E06E589}" type="pres">
      <dgm:prSet presAssocID="{69D09156-AC4E-E344-B066-5614CAC89AFD}" presName="rect1" presStyleLbl="alignAcc1" presStyleIdx="0" presStyleCnt="2" custLinFactNeighborY="233"/>
      <dgm:spPr/>
    </dgm:pt>
    <dgm:pt modelId="{B0C9A4EE-A8CA-C249-A023-2C982301C381}" type="pres">
      <dgm:prSet presAssocID="{17316A46-1E27-3048-90DE-E15CA8AC9CB2}" presName="vertSpace2" presStyleLbl="node1" presStyleIdx="0" presStyleCnt="2"/>
      <dgm:spPr/>
    </dgm:pt>
    <dgm:pt modelId="{C1210C3E-E34D-7149-A31C-8B7B5365B597}" type="pres">
      <dgm:prSet presAssocID="{17316A46-1E27-3048-90DE-E15CA8AC9CB2}" presName="circle2" presStyleLbl="node1" presStyleIdx="1" presStyleCnt="2" custLinFactNeighborX="1528" custLinFactNeighborY="-47374"/>
      <dgm:spPr/>
    </dgm:pt>
    <dgm:pt modelId="{5221464B-8A0D-404D-9DB9-7F4E3646D9FB}" type="pres">
      <dgm:prSet presAssocID="{17316A46-1E27-3048-90DE-E15CA8AC9CB2}" presName="rect2" presStyleLbl="alignAcc1" presStyleIdx="1" presStyleCnt="2" custScaleY="68562"/>
      <dgm:spPr/>
    </dgm:pt>
    <dgm:pt modelId="{305BA664-051F-4B4E-965E-AA5D072113B6}" type="pres">
      <dgm:prSet presAssocID="{69D09156-AC4E-E344-B066-5614CAC89AFD}" presName="rect1ParTxNoCh" presStyleLbl="alignAcc1" presStyleIdx="1" presStyleCnt="2">
        <dgm:presLayoutVars>
          <dgm:chMax val="1"/>
          <dgm:bulletEnabled val="1"/>
        </dgm:presLayoutVars>
      </dgm:prSet>
      <dgm:spPr/>
    </dgm:pt>
    <dgm:pt modelId="{4DA46DFC-CAAA-604B-9682-D452EDD584FD}" type="pres">
      <dgm:prSet presAssocID="{17316A46-1E27-3048-90DE-E15CA8AC9CB2}" presName="rect2ParTxNoCh" presStyleLbl="alignAcc1" presStyleIdx="1" presStyleCnt="2">
        <dgm:presLayoutVars>
          <dgm:chMax val="1"/>
          <dgm:bulletEnabled val="1"/>
        </dgm:presLayoutVars>
      </dgm:prSet>
      <dgm:spPr/>
    </dgm:pt>
  </dgm:ptLst>
  <dgm:cxnLst>
    <dgm:cxn modelId="{44BEC90F-3449-0643-930D-D9208EC8C77A}" type="presOf" srcId="{17316A46-1E27-3048-90DE-E15CA8AC9CB2}" destId="{5221464B-8A0D-404D-9DB9-7F4E3646D9FB}" srcOrd="0" destOrd="0" presId="urn:microsoft.com/office/officeart/2005/8/layout/target3"/>
    <dgm:cxn modelId="{81FE821E-4717-1B4F-A357-423C995F4037}" type="presOf" srcId="{69D09156-AC4E-E344-B066-5614CAC89AFD}" destId="{305BA664-051F-4B4E-965E-AA5D072113B6}" srcOrd="1" destOrd="0" presId="urn:microsoft.com/office/officeart/2005/8/layout/target3"/>
    <dgm:cxn modelId="{F052F745-8EE0-5E4F-9BF8-9DAE5C54191A}" srcId="{B83A3AD1-C79D-6A47-93FC-9CDAD3AFB168}" destId="{17316A46-1E27-3048-90DE-E15CA8AC9CB2}" srcOrd="1" destOrd="0" parTransId="{39212F9A-B5FB-3D41-8ECB-CEC77ED8886B}" sibTransId="{BFCBD3E8-68E1-9640-85CA-148FA5FB7C74}"/>
    <dgm:cxn modelId="{B6A0D568-5FFD-D948-BB23-0DF8081E6342}" srcId="{B83A3AD1-C79D-6A47-93FC-9CDAD3AFB168}" destId="{69D09156-AC4E-E344-B066-5614CAC89AFD}" srcOrd="0" destOrd="0" parTransId="{0EBB7C9B-6B90-9F44-9963-6CFDEC24B2AF}" sibTransId="{EAC3DE09-5124-F746-BD69-BB2458E5B1A4}"/>
    <dgm:cxn modelId="{A004294D-2113-E64A-8954-5E0733150CA8}" type="presOf" srcId="{69D09156-AC4E-E344-B066-5614CAC89AFD}" destId="{A73BCAE0-E57E-914B-A963-57F95E06E589}" srcOrd="0" destOrd="0" presId="urn:microsoft.com/office/officeart/2005/8/layout/target3"/>
    <dgm:cxn modelId="{5BFD1D5A-A8FC-B64B-9E10-14E7DF54BF73}" type="presOf" srcId="{B83A3AD1-C79D-6A47-93FC-9CDAD3AFB168}" destId="{9ED9E026-D412-5D46-B50F-C7C36EAC352E}" srcOrd="0" destOrd="0" presId="urn:microsoft.com/office/officeart/2005/8/layout/target3"/>
    <dgm:cxn modelId="{3149ECB6-0BBE-B14F-BC9F-0C4AAC26BFF9}" type="presOf" srcId="{17316A46-1E27-3048-90DE-E15CA8AC9CB2}" destId="{4DA46DFC-CAAA-604B-9682-D452EDD584FD}" srcOrd="1" destOrd="0" presId="urn:microsoft.com/office/officeart/2005/8/layout/target3"/>
    <dgm:cxn modelId="{F911CAC5-0A2D-F64F-9781-181FDC573BD6}" type="presParOf" srcId="{9ED9E026-D412-5D46-B50F-C7C36EAC352E}" destId="{D87C5361-230B-8742-A809-D3D1380180A1}" srcOrd="0" destOrd="0" presId="urn:microsoft.com/office/officeart/2005/8/layout/target3"/>
    <dgm:cxn modelId="{69D22628-C904-5740-8D12-6E2BC6A71471}" type="presParOf" srcId="{9ED9E026-D412-5D46-B50F-C7C36EAC352E}" destId="{A330D053-AE8F-8C46-8E89-94CCB2B846B5}" srcOrd="1" destOrd="0" presId="urn:microsoft.com/office/officeart/2005/8/layout/target3"/>
    <dgm:cxn modelId="{19D33ED4-7C8A-6F4C-B529-09BFA7E68700}" type="presParOf" srcId="{9ED9E026-D412-5D46-B50F-C7C36EAC352E}" destId="{A73BCAE0-E57E-914B-A963-57F95E06E589}" srcOrd="2" destOrd="0" presId="urn:microsoft.com/office/officeart/2005/8/layout/target3"/>
    <dgm:cxn modelId="{822500D2-2248-744D-A7C1-F125EEB87559}" type="presParOf" srcId="{9ED9E026-D412-5D46-B50F-C7C36EAC352E}" destId="{B0C9A4EE-A8CA-C249-A023-2C982301C381}" srcOrd="3" destOrd="0" presId="urn:microsoft.com/office/officeart/2005/8/layout/target3"/>
    <dgm:cxn modelId="{29364018-F38B-AD4C-BF74-CDDB3BBC06F0}" type="presParOf" srcId="{9ED9E026-D412-5D46-B50F-C7C36EAC352E}" destId="{C1210C3E-E34D-7149-A31C-8B7B5365B597}" srcOrd="4" destOrd="0" presId="urn:microsoft.com/office/officeart/2005/8/layout/target3"/>
    <dgm:cxn modelId="{A035C447-08F2-4C46-950F-CB85DD7FA545}" type="presParOf" srcId="{9ED9E026-D412-5D46-B50F-C7C36EAC352E}" destId="{5221464B-8A0D-404D-9DB9-7F4E3646D9FB}" srcOrd="5" destOrd="0" presId="urn:microsoft.com/office/officeart/2005/8/layout/target3"/>
    <dgm:cxn modelId="{240ED390-3B18-BF49-83FE-1E2550E7521E}" type="presParOf" srcId="{9ED9E026-D412-5D46-B50F-C7C36EAC352E}" destId="{305BA664-051F-4B4E-965E-AA5D072113B6}" srcOrd="6" destOrd="0" presId="urn:microsoft.com/office/officeart/2005/8/layout/target3"/>
    <dgm:cxn modelId="{2807C6FA-0F91-3B47-9D7A-B95BD04ED208}" type="presParOf" srcId="{9ED9E026-D412-5D46-B50F-C7C36EAC352E}" destId="{4DA46DFC-CAAA-604B-9682-D452EDD584FD}"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50E1AF-005A-954B-B8CE-45F908A8F28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1AA6B97-1375-6847-AC97-3EA948210008}">
      <dgm:prSet/>
      <dgm:spPr/>
      <dgm:t>
        <a:bodyPr/>
        <a:lstStyle/>
        <a:p>
          <a:pPr algn="l" rtl="0">
            <a:lnSpc>
              <a:spcPct val="90000"/>
            </a:lnSpc>
          </a:pPr>
          <a:r>
            <a:rPr lang="en-GB" sz="3000" b="1" i="0" baseline="0">
              <a:solidFill>
                <a:srgbClr val="FFFFFF"/>
              </a:solidFill>
              <a:latin typeface="Aptos"/>
              <a:ea typeface="+mn-ea"/>
              <a:cs typeface="+mn-cs"/>
            </a:rPr>
            <a:t>Using PowerPoint allows managers to clearly present data, reduce errors in record-keeping and ensure consistency of all data . (Laudon, 2021</a:t>
          </a:r>
          <a:r>
            <a:rPr lang="en-GB" sz="3000" b="1">
              <a:solidFill>
                <a:srgbClr val="FFFFFF"/>
              </a:solidFill>
              <a:latin typeface="Aptos"/>
              <a:ea typeface="+mn-ea"/>
              <a:cs typeface="+mn-cs"/>
            </a:rPr>
            <a:t>)</a:t>
          </a:r>
        </a:p>
      </dgm:t>
    </dgm:pt>
    <dgm:pt modelId="{013D696A-57C8-ED48-B8F3-5E1864756962}" type="parTrans" cxnId="{EC094900-D706-4347-829D-8C38D864A4D0}">
      <dgm:prSet/>
      <dgm:spPr/>
      <dgm:t>
        <a:bodyPr/>
        <a:lstStyle/>
        <a:p>
          <a:endParaRPr lang="en-GB"/>
        </a:p>
      </dgm:t>
    </dgm:pt>
    <dgm:pt modelId="{C45B810B-D347-354D-AFCB-D6CB51A93D80}" type="sibTrans" cxnId="{EC094900-D706-4347-829D-8C38D864A4D0}">
      <dgm:prSet/>
      <dgm:spPr/>
      <dgm:t>
        <a:bodyPr/>
        <a:lstStyle/>
        <a:p>
          <a:endParaRPr lang="en-GB"/>
        </a:p>
      </dgm:t>
    </dgm:pt>
    <dgm:pt modelId="{EE981EBE-6786-8E49-B9A2-B3A1AB193226}">
      <dgm:prSet/>
      <dgm:spPr/>
      <dgm:t>
        <a:bodyPr/>
        <a:lstStyle/>
        <a:p>
          <a:pPr algn="l">
            <a:lnSpc>
              <a:spcPct val="90000"/>
            </a:lnSpc>
          </a:pPr>
          <a:r>
            <a:rPr lang="en-GB" sz="3000" b="1" i="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a:t>
          </a:r>
          <a:r>
            <a:rPr lang="en-GB" sz="3000" b="1">
              <a:solidFill>
                <a:srgbClr val="FFFFFF"/>
              </a:solidFill>
              <a:latin typeface="Aptos" panose="02110004020202020204"/>
              <a:ea typeface="+mn-ea"/>
              <a:cs typeface="+mn-cs"/>
            </a:rPr>
            <a:t>.</a:t>
          </a:r>
        </a:p>
      </dgm:t>
    </dgm:pt>
    <dgm:pt modelId="{7222E772-AD15-CC46-9CDD-C1F5057161BE}" type="parTrans" cxnId="{700D2977-F2F8-B245-B2A2-1FC4A1A62A0D}">
      <dgm:prSet/>
      <dgm:spPr/>
      <dgm:t>
        <a:bodyPr/>
        <a:lstStyle/>
        <a:p>
          <a:endParaRPr lang="en-GB"/>
        </a:p>
      </dgm:t>
    </dgm:pt>
    <dgm:pt modelId="{27CAB220-972D-E245-BD7D-FCF6BFB08D5C}" type="sibTrans" cxnId="{700D2977-F2F8-B245-B2A2-1FC4A1A62A0D}">
      <dgm:prSet/>
      <dgm:spPr/>
      <dgm:t>
        <a:bodyPr/>
        <a:lstStyle/>
        <a:p>
          <a:endParaRPr lang="en-GB"/>
        </a:p>
      </dgm:t>
    </dgm:pt>
    <dgm:pt modelId="{8F4D7A51-4B49-B449-AC90-9601E83E2709}" type="pres">
      <dgm:prSet presAssocID="{0B50E1AF-005A-954B-B8CE-45F908A8F282}" presName="linear" presStyleCnt="0">
        <dgm:presLayoutVars>
          <dgm:animLvl val="lvl"/>
          <dgm:resizeHandles val="exact"/>
        </dgm:presLayoutVars>
      </dgm:prSet>
      <dgm:spPr/>
    </dgm:pt>
    <dgm:pt modelId="{A1856A7B-72DB-7048-942F-29658E522E5A}" type="pres">
      <dgm:prSet presAssocID="{41AA6B97-1375-6847-AC97-3EA948210008}" presName="parentText" presStyleLbl="node1" presStyleIdx="0" presStyleCnt="2">
        <dgm:presLayoutVars>
          <dgm:chMax val="0"/>
          <dgm:bulletEnabled val="1"/>
        </dgm:presLayoutVars>
      </dgm:prSet>
      <dgm:spPr/>
    </dgm:pt>
    <dgm:pt modelId="{9831046D-5A4C-1E48-B748-63036133A434}" type="pres">
      <dgm:prSet presAssocID="{C45B810B-D347-354D-AFCB-D6CB51A93D80}" presName="spacer" presStyleCnt="0"/>
      <dgm:spPr/>
    </dgm:pt>
    <dgm:pt modelId="{264ECC2B-2D73-8D4A-8AC6-CCAB5A079367}" type="pres">
      <dgm:prSet presAssocID="{EE981EBE-6786-8E49-B9A2-B3A1AB193226}" presName="parentText" presStyleLbl="node1" presStyleIdx="1" presStyleCnt="2">
        <dgm:presLayoutVars>
          <dgm:chMax val="0"/>
          <dgm:bulletEnabled val="1"/>
        </dgm:presLayoutVars>
      </dgm:prSet>
      <dgm:spPr/>
    </dgm:pt>
  </dgm:ptLst>
  <dgm:cxnLst>
    <dgm:cxn modelId="{EC094900-D706-4347-829D-8C38D864A4D0}" srcId="{0B50E1AF-005A-954B-B8CE-45F908A8F282}" destId="{41AA6B97-1375-6847-AC97-3EA948210008}" srcOrd="0" destOrd="0" parTransId="{013D696A-57C8-ED48-B8F3-5E1864756962}" sibTransId="{C45B810B-D347-354D-AFCB-D6CB51A93D80}"/>
    <dgm:cxn modelId="{0DD6846E-AE2E-8B42-81AC-69B3E24EEA60}" type="presOf" srcId="{41AA6B97-1375-6847-AC97-3EA948210008}" destId="{A1856A7B-72DB-7048-942F-29658E522E5A}" srcOrd="0" destOrd="0" presId="urn:microsoft.com/office/officeart/2005/8/layout/vList2"/>
    <dgm:cxn modelId="{700D2977-F2F8-B245-B2A2-1FC4A1A62A0D}" srcId="{0B50E1AF-005A-954B-B8CE-45F908A8F282}" destId="{EE981EBE-6786-8E49-B9A2-B3A1AB193226}" srcOrd="1" destOrd="0" parTransId="{7222E772-AD15-CC46-9CDD-C1F5057161BE}" sibTransId="{27CAB220-972D-E245-BD7D-FCF6BFB08D5C}"/>
    <dgm:cxn modelId="{66EC85C6-FD61-9941-BDD9-972C6025CEB6}" type="presOf" srcId="{EE981EBE-6786-8E49-B9A2-B3A1AB193226}" destId="{264ECC2B-2D73-8D4A-8AC6-CCAB5A079367}" srcOrd="0" destOrd="0" presId="urn:microsoft.com/office/officeart/2005/8/layout/vList2"/>
    <dgm:cxn modelId="{AF1947E7-A082-E345-AE09-01625C0C3907}" type="presOf" srcId="{0B50E1AF-005A-954B-B8CE-45F908A8F282}" destId="{8F4D7A51-4B49-B449-AC90-9601E83E2709}" srcOrd="0" destOrd="0" presId="urn:microsoft.com/office/officeart/2005/8/layout/vList2"/>
    <dgm:cxn modelId="{03FF81D9-7D5D-F642-8714-22261228B1C7}" type="presParOf" srcId="{8F4D7A51-4B49-B449-AC90-9601E83E2709}" destId="{A1856A7B-72DB-7048-942F-29658E522E5A}" srcOrd="0" destOrd="0" presId="urn:microsoft.com/office/officeart/2005/8/layout/vList2"/>
    <dgm:cxn modelId="{553F9E0C-1530-434B-AC64-7A6415B830AC}" type="presParOf" srcId="{8F4D7A51-4B49-B449-AC90-9601E83E2709}" destId="{9831046D-5A4C-1E48-B748-63036133A434}" srcOrd="1" destOrd="0" presId="urn:microsoft.com/office/officeart/2005/8/layout/vList2"/>
    <dgm:cxn modelId="{BCDA955F-6E07-0E46-BFBC-1C0D4A14F22C}" type="presParOf" srcId="{8F4D7A51-4B49-B449-AC90-9601E83E2709}" destId="{264ECC2B-2D73-8D4A-8AC6-CCAB5A07936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DF9BE8-6094-6840-8B89-86962C7EBAF2}" type="doc">
      <dgm:prSet loTypeId="urn:microsoft.com/office/officeart/2009/3/layout/SubStepProcess" loCatId="list" qsTypeId="urn:microsoft.com/office/officeart/2005/8/quickstyle/simple2" qsCatId="simple" csTypeId="urn:microsoft.com/office/officeart/2005/8/colors/accent1_2" csCatId="accent1" phldr="1"/>
      <dgm:spPr/>
      <dgm:t>
        <a:bodyPr/>
        <a:lstStyle/>
        <a:p>
          <a:endParaRPr lang="en-GB"/>
        </a:p>
      </dgm:t>
    </dgm:pt>
    <dgm:pt modelId="{F84F4A5B-E342-0B4B-B8A7-708203402F7E}">
      <dgm:prSet custT="1"/>
      <dgm:spPr/>
      <dgm:t>
        <a:bodyPr/>
        <a:lstStyle/>
        <a:p>
          <a:r>
            <a:rPr lang="en-GB" sz="2400" b="1" i="0" baseline="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2400" b="1"/>
        </a:p>
      </dgm:t>
    </dgm:pt>
    <dgm:pt modelId="{00FB0AF5-4DC6-E946-A1E8-6A15746192FB}" type="parTrans" cxnId="{B66AEA30-3646-1E41-B798-889BFAC6CE0F}">
      <dgm:prSet/>
      <dgm:spPr/>
      <dgm:t>
        <a:bodyPr/>
        <a:lstStyle/>
        <a:p>
          <a:endParaRPr lang="en-GB"/>
        </a:p>
      </dgm:t>
    </dgm:pt>
    <dgm:pt modelId="{82817705-3D19-9F45-944D-2323D91AE7A9}" type="sibTrans" cxnId="{B66AEA30-3646-1E41-B798-889BFAC6CE0F}">
      <dgm:prSet/>
      <dgm:spPr/>
      <dgm:t>
        <a:bodyPr/>
        <a:lstStyle/>
        <a:p>
          <a:endParaRPr lang="en-GB"/>
        </a:p>
      </dgm:t>
    </dgm:pt>
    <dgm:pt modelId="{49118173-00C3-6444-ADD2-730D0876926D}">
      <dgm:prSet custT="1"/>
      <dgm:spPr/>
      <dgm:t>
        <a:bodyPr/>
        <a:lstStyle/>
        <a:p>
          <a:endParaRPr lang="en-GB" sz="2800" b="1" i="0" baseline="0"/>
        </a:p>
        <a:p>
          <a:r>
            <a:rPr lang="en-GB" sz="2800" b="1" i="0" baseline="0"/>
            <a:t>Staff members will be located in various places. Microsoft Teams offer one platform through which information can be exchanged fast, safely, and enhance collaboration between the staff members</a:t>
          </a:r>
          <a:endParaRPr lang="en-GB" sz="2800" b="1"/>
        </a:p>
      </dgm:t>
    </dgm:pt>
    <dgm:pt modelId="{4939581D-83AC-E34F-9F22-32F3115A9C90}" type="parTrans" cxnId="{B7E65734-AF48-B447-9514-3BB67ED8085E}">
      <dgm:prSet/>
      <dgm:spPr/>
      <dgm:t>
        <a:bodyPr/>
        <a:lstStyle/>
        <a:p>
          <a:endParaRPr lang="en-GB"/>
        </a:p>
      </dgm:t>
    </dgm:pt>
    <dgm:pt modelId="{2221626A-B4A1-9E49-AE31-4DE784CB93B8}" type="sibTrans" cxnId="{B7E65734-AF48-B447-9514-3BB67ED8085E}">
      <dgm:prSet/>
      <dgm:spPr/>
      <dgm:t>
        <a:bodyPr/>
        <a:lstStyle/>
        <a:p>
          <a:endParaRPr lang="en-GB"/>
        </a:p>
      </dgm:t>
    </dgm:pt>
    <dgm:pt modelId="{7A15231A-CE21-7B49-996E-4A7C48273698}" type="pres">
      <dgm:prSet presAssocID="{4DDF9BE8-6094-6840-8B89-86962C7EBAF2}" presName="Name0" presStyleCnt="0">
        <dgm:presLayoutVars>
          <dgm:chMax val="7"/>
          <dgm:dir/>
          <dgm:animOne val="branch"/>
        </dgm:presLayoutVars>
      </dgm:prSet>
      <dgm:spPr/>
    </dgm:pt>
    <dgm:pt modelId="{C0AF3C49-B4E2-9845-ACBB-03D6EDBED329}" type="pres">
      <dgm:prSet presAssocID="{F84F4A5B-E342-0B4B-B8A7-708203402F7E}" presName="parTx1" presStyleLbl="node1" presStyleIdx="0" presStyleCnt="2"/>
      <dgm:spPr/>
    </dgm:pt>
    <dgm:pt modelId="{149E2C98-AD4D-F042-9840-F86938F31F88}" type="pres">
      <dgm:prSet presAssocID="{49118173-00C3-6444-ADD2-730D0876926D}" presName="parTx2" presStyleLbl="node1" presStyleIdx="1" presStyleCnt="2"/>
      <dgm:spPr/>
    </dgm:pt>
  </dgm:ptLst>
  <dgm:cxnLst>
    <dgm:cxn modelId="{B66AEA30-3646-1E41-B798-889BFAC6CE0F}" srcId="{4DDF9BE8-6094-6840-8B89-86962C7EBAF2}" destId="{F84F4A5B-E342-0B4B-B8A7-708203402F7E}" srcOrd="0" destOrd="0" parTransId="{00FB0AF5-4DC6-E946-A1E8-6A15746192FB}" sibTransId="{82817705-3D19-9F45-944D-2323D91AE7A9}"/>
    <dgm:cxn modelId="{B7E65734-AF48-B447-9514-3BB67ED8085E}" srcId="{4DDF9BE8-6094-6840-8B89-86962C7EBAF2}" destId="{49118173-00C3-6444-ADD2-730D0876926D}" srcOrd="1" destOrd="0" parTransId="{4939581D-83AC-E34F-9F22-32F3115A9C90}" sibTransId="{2221626A-B4A1-9E49-AE31-4DE784CB93B8}"/>
    <dgm:cxn modelId="{37505F48-684C-8B4B-8ECC-28D26F2B32EC}" type="presOf" srcId="{49118173-00C3-6444-ADD2-730D0876926D}" destId="{149E2C98-AD4D-F042-9840-F86938F31F88}" srcOrd="0" destOrd="0" presId="urn:microsoft.com/office/officeart/2009/3/layout/SubStepProcess"/>
    <dgm:cxn modelId="{6A76B274-786A-F84E-A91B-424947759CAC}" type="presOf" srcId="{F84F4A5B-E342-0B4B-B8A7-708203402F7E}" destId="{C0AF3C49-B4E2-9845-ACBB-03D6EDBED329}" srcOrd="0" destOrd="0" presId="urn:microsoft.com/office/officeart/2009/3/layout/SubStepProcess"/>
    <dgm:cxn modelId="{A45D8396-5F42-0942-B432-DD705105D4D4}" type="presOf" srcId="{4DDF9BE8-6094-6840-8B89-86962C7EBAF2}" destId="{7A15231A-CE21-7B49-996E-4A7C48273698}" srcOrd="0" destOrd="0" presId="urn:microsoft.com/office/officeart/2009/3/layout/SubStepProcess"/>
    <dgm:cxn modelId="{F1B720BC-B044-C442-BF95-EE72E9521E66}" type="presParOf" srcId="{7A15231A-CE21-7B49-996E-4A7C48273698}" destId="{C0AF3C49-B4E2-9845-ACBB-03D6EDBED329}" srcOrd="0" destOrd="0" presId="urn:microsoft.com/office/officeart/2009/3/layout/SubStepProcess"/>
    <dgm:cxn modelId="{531F1583-CBC6-5D41-ACC9-59DA97CA7053}" type="presParOf" srcId="{7A15231A-CE21-7B49-996E-4A7C48273698}" destId="{149E2C98-AD4D-F042-9840-F86938F31F88}" srcOrd="1"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840920-1B4E-904A-BBA7-932012488673}" type="doc">
      <dgm:prSet loTypeId="urn:microsoft.com/office/officeart/2005/8/layout/process1" loCatId="" qsTypeId="urn:microsoft.com/office/officeart/2005/8/quickstyle/simple1" qsCatId="simple" csTypeId="urn:microsoft.com/office/officeart/2005/8/colors/accent1_2" csCatId="accent1" phldr="1"/>
      <dgm:spPr/>
    </dgm:pt>
    <dgm:pt modelId="{3741B217-5741-0347-8F3C-7F03B0BE2B12}">
      <dgm:prSet phldrT="[Text]"/>
      <dgm:spPr/>
      <dgm:t>
        <a:bodyPr/>
        <a:lstStyle/>
        <a:p>
          <a:r>
            <a:rPr lang="en-GB"/>
            <a:t>Time wasting</a:t>
          </a:r>
        </a:p>
      </dgm:t>
    </dgm:pt>
    <dgm:pt modelId="{EFA28E50-4611-5D43-ADA1-B2CA5581B567}" type="parTrans" cxnId="{1B5E588D-512B-2347-9409-84A3FD74FEC4}">
      <dgm:prSet/>
      <dgm:spPr/>
      <dgm:t>
        <a:bodyPr/>
        <a:lstStyle/>
        <a:p>
          <a:endParaRPr lang="en-GB"/>
        </a:p>
      </dgm:t>
    </dgm:pt>
    <dgm:pt modelId="{09E91079-9BE2-714B-A609-8550716CFFCB}" type="sibTrans" cxnId="{1B5E588D-512B-2347-9409-84A3FD74FEC4}">
      <dgm:prSet/>
      <dgm:spPr/>
      <dgm:t>
        <a:bodyPr/>
        <a:lstStyle/>
        <a:p>
          <a:endParaRPr lang="en-GB"/>
        </a:p>
      </dgm:t>
    </dgm:pt>
    <dgm:pt modelId="{ED008FEA-DFD9-124F-B37C-BE623D650DD8}">
      <dgm:prSet phldrT="[Text]"/>
      <dgm:spPr/>
      <dgm:t>
        <a:bodyPr/>
        <a:lstStyle/>
        <a:p>
          <a:r>
            <a:rPr lang="en-GB"/>
            <a:t>lack of communication </a:t>
          </a:r>
        </a:p>
      </dgm:t>
    </dgm:pt>
    <dgm:pt modelId="{60253901-A02F-874A-BCB1-C87DD54A6662}" type="parTrans" cxnId="{F246293E-9C8B-9648-A77E-960FFB2C3DAD}">
      <dgm:prSet/>
      <dgm:spPr/>
      <dgm:t>
        <a:bodyPr/>
        <a:lstStyle/>
        <a:p>
          <a:endParaRPr lang="en-GB"/>
        </a:p>
      </dgm:t>
    </dgm:pt>
    <dgm:pt modelId="{5B0DFB88-976D-A04E-A01A-53A861D49455}" type="sibTrans" cxnId="{F246293E-9C8B-9648-A77E-960FFB2C3DAD}">
      <dgm:prSet/>
      <dgm:spPr/>
      <dgm:t>
        <a:bodyPr/>
        <a:lstStyle/>
        <a:p>
          <a:endParaRPr lang="en-GB"/>
        </a:p>
      </dgm:t>
    </dgm:pt>
    <dgm:pt modelId="{6BCCE4EE-EF49-3F4B-80CB-A5A04C327D55}">
      <dgm:prSet phldrT="[Text]"/>
      <dgm:spPr/>
      <dgm:t>
        <a:bodyPr/>
        <a:lstStyle/>
        <a:p>
          <a:r>
            <a:rPr lang="en-GB"/>
            <a:t>Inefficient recording</a:t>
          </a:r>
        </a:p>
      </dgm:t>
    </dgm:pt>
    <dgm:pt modelId="{58EC1363-6182-BB46-B802-DCA5533835C4}" type="parTrans" cxnId="{5F435AA9-E6B4-5846-ABBD-8767CCE08E32}">
      <dgm:prSet/>
      <dgm:spPr/>
      <dgm:t>
        <a:bodyPr/>
        <a:lstStyle/>
        <a:p>
          <a:endParaRPr lang="en-GB"/>
        </a:p>
      </dgm:t>
    </dgm:pt>
    <dgm:pt modelId="{33C1DD03-A52C-BE49-A1C1-6F663C65E5B3}" type="sibTrans" cxnId="{5F435AA9-E6B4-5846-ABBD-8767CCE08E32}">
      <dgm:prSet/>
      <dgm:spPr/>
      <dgm:t>
        <a:bodyPr/>
        <a:lstStyle/>
        <a:p>
          <a:endParaRPr lang="en-GB"/>
        </a:p>
      </dgm:t>
    </dgm:pt>
    <dgm:pt modelId="{18F3C6AF-FE17-1E46-AF03-8B056DFEC0A2}" type="pres">
      <dgm:prSet presAssocID="{B7840920-1B4E-904A-BBA7-932012488673}" presName="Name0" presStyleCnt="0">
        <dgm:presLayoutVars>
          <dgm:dir/>
          <dgm:resizeHandles val="exact"/>
        </dgm:presLayoutVars>
      </dgm:prSet>
      <dgm:spPr/>
    </dgm:pt>
    <dgm:pt modelId="{3995FA95-207C-0444-B064-7E79F83AF1A5}" type="pres">
      <dgm:prSet presAssocID="{3741B217-5741-0347-8F3C-7F03B0BE2B12}" presName="node" presStyleLbl="node1" presStyleIdx="0" presStyleCnt="3" custLinFactNeighborX="-4719" custLinFactNeighborY="-93026">
        <dgm:presLayoutVars>
          <dgm:bulletEnabled val="1"/>
        </dgm:presLayoutVars>
      </dgm:prSet>
      <dgm:spPr/>
    </dgm:pt>
    <dgm:pt modelId="{A1B3EC3D-6998-2541-A0FB-41DA9498D712}" type="pres">
      <dgm:prSet presAssocID="{09E91079-9BE2-714B-A609-8550716CFFCB}" presName="sibTrans" presStyleLbl="sibTrans2D1" presStyleIdx="0" presStyleCnt="2"/>
      <dgm:spPr/>
    </dgm:pt>
    <dgm:pt modelId="{F6604AA7-5493-D647-81DE-CA9D510B1114}" type="pres">
      <dgm:prSet presAssocID="{09E91079-9BE2-714B-A609-8550716CFFCB}" presName="connectorText" presStyleLbl="sibTrans2D1" presStyleIdx="0" presStyleCnt="2"/>
      <dgm:spPr/>
    </dgm:pt>
    <dgm:pt modelId="{E07321E4-54E4-7740-9B87-23CB1862CE43}" type="pres">
      <dgm:prSet presAssocID="{ED008FEA-DFD9-124F-B37C-BE623D650DD8}" presName="node" presStyleLbl="node1" presStyleIdx="1" presStyleCnt="3" custLinFactNeighborX="-43193" custLinFactNeighborY="-89143">
        <dgm:presLayoutVars>
          <dgm:bulletEnabled val="1"/>
        </dgm:presLayoutVars>
      </dgm:prSet>
      <dgm:spPr/>
    </dgm:pt>
    <dgm:pt modelId="{A35C92E4-2776-1640-84CD-0C1DFA170158}" type="pres">
      <dgm:prSet presAssocID="{5B0DFB88-976D-A04E-A01A-53A861D49455}" presName="sibTrans" presStyleLbl="sibTrans2D1" presStyleIdx="1" presStyleCnt="2"/>
      <dgm:spPr/>
    </dgm:pt>
    <dgm:pt modelId="{1B663B82-AE22-A24C-9683-46705ED0DB41}" type="pres">
      <dgm:prSet presAssocID="{5B0DFB88-976D-A04E-A01A-53A861D49455}" presName="connectorText" presStyleLbl="sibTrans2D1" presStyleIdx="1" presStyleCnt="2"/>
      <dgm:spPr/>
    </dgm:pt>
    <dgm:pt modelId="{F01151DE-2251-B647-B08F-309467ED5410}" type="pres">
      <dgm:prSet presAssocID="{6BCCE4EE-EF49-3F4B-80CB-A5A04C327D55}" presName="node" presStyleLbl="node1" presStyleIdx="2" presStyleCnt="3" custLinFactNeighborX="-73607" custLinFactNeighborY="-46921">
        <dgm:presLayoutVars>
          <dgm:bulletEnabled val="1"/>
        </dgm:presLayoutVars>
      </dgm:prSet>
      <dgm:spPr/>
    </dgm:pt>
  </dgm:ptLst>
  <dgm:cxnLst>
    <dgm:cxn modelId="{E4D56920-0295-2142-9B07-47325CE7C0A8}" type="presOf" srcId="{09E91079-9BE2-714B-A609-8550716CFFCB}" destId="{A1B3EC3D-6998-2541-A0FB-41DA9498D712}" srcOrd="0" destOrd="0" presId="urn:microsoft.com/office/officeart/2005/8/layout/process1"/>
    <dgm:cxn modelId="{214ABF21-317D-EC4D-86DD-E3152AB36898}" type="presOf" srcId="{5B0DFB88-976D-A04E-A01A-53A861D49455}" destId="{A35C92E4-2776-1640-84CD-0C1DFA170158}" srcOrd="0" destOrd="0" presId="urn:microsoft.com/office/officeart/2005/8/layout/process1"/>
    <dgm:cxn modelId="{56C7B923-F39C-1E4C-8CD3-8D5A6D8223A0}" type="presOf" srcId="{5B0DFB88-976D-A04E-A01A-53A861D49455}" destId="{1B663B82-AE22-A24C-9683-46705ED0DB41}" srcOrd="1" destOrd="0" presId="urn:microsoft.com/office/officeart/2005/8/layout/process1"/>
    <dgm:cxn modelId="{F246293E-9C8B-9648-A77E-960FFB2C3DAD}" srcId="{B7840920-1B4E-904A-BBA7-932012488673}" destId="{ED008FEA-DFD9-124F-B37C-BE623D650DD8}" srcOrd="1" destOrd="0" parTransId="{60253901-A02F-874A-BCB1-C87DD54A6662}" sibTransId="{5B0DFB88-976D-A04E-A01A-53A861D49455}"/>
    <dgm:cxn modelId="{FE6E574B-7E02-FD4E-8E76-058736FBBB0F}" type="presOf" srcId="{ED008FEA-DFD9-124F-B37C-BE623D650DD8}" destId="{E07321E4-54E4-7740-9B87-23CB1862CE43}" srcOrd="0" destOrd="0" presId="urn:microsoft.com/office/officeart/2005/8/layout/process1"/>
    <dgm:cxn modelId="{5D1FD88A-2DA8-F246-94AC-4A8455AA92CF}" type="presOf" srcId="{B7840920-1B4E-904A-BBA7-932012488673}" destId="{18F3C6AF-FE17-1E46-AF03-8B056DFEC0A2}" srcOrd="0" destOrd="0" presId="urn:microsoft.com/office/officeart/2005/8/layout/process1"/>
    <dgm:cxn modelId="{A3B2288B-7301-1946-80BA-48E368374F88}" type="presOf" srcId="{09E91079-9BE2-714B-A609-8550716CFFCB}" destId="{F6604AA7-5493-D647-81DE-CA9D510B1114}" srcOrd="1" destOrd="0" presId="urn:microsoft.com/office/officeart/2005/8/layout/process1"/>
    <dgm:cxn modelId="{1B5E588D-512B-2347-9409-84A3FD74FEC4}" srcId="{B7840920-1B4E-904A-BBA7-932012488673}" destId="{3741B217-5741-0347-8F3C-7F03B0BE2B12}" srcOrd="0" destOrd="0" parTransId="{EFA28E50-4611-5D43-ADA1-B2CA5581B567}" sibTransId="{09E91079-9BE2-714B-A609-8550716CFFCB}"/>
    <dgm:cxn modelId="{4EB67D94-220D-D84B-B4CF-F42286D976E0}" type="presOf" srcId="{3741B217-5741-0347-8F3C-7F03B0BE2B12}" destId="{3995FA95-207C-0444-B064-7E79F83AF1A5}" srcOrd="0" destOrd="0" presId="urn:microsoft.com/office/officeart/2005/8/layout/process1"/>
    <dgm:cxn modelId="{92ECCC94-F9F9-814C-ACE1-8E9E723BBC82}" type="presOf" srcId="{6BCCE4EE-EF49-3F4B-80CB-A5A04C327D55}" destId="{F01151DE-2251-B647-B08F-309467ED5410}" srcOrd="0" destOrd="0" presId="urn:microsoft.com/office/officeart/2005/8/layout/process1"/>
    <dgm:cxn modelId="{5F435AA9-E6B4-5846-ABBD-8767CCE08E32}" srcId="{B7840920-1B4E-904A-BBA7-932012488673}" destId="{6BCCE4EE-EF49-3F4B-80CB-A5A04C327D55}" srcOrd="2" destOrd="0" parTransId="{58EC1363-6182-BB46-B802-DCA5533835C4}" sibTransId="{33C1DD03-A52C-BE49-A1C1-6F663C65E5B3}"/>
    <dgm:cxn modelId="{C7ED7DB8-3A66-0246-9834-59B92999E179}" type="presParOf" srcId="{18F3C6AF-FE17-1E46-AF03-8B056DFEC0A2}" destId="{3995FA95-207C-0444-B064-7E79F83AF1A5}" srcOrd="0" destOrd="0" presId="urn:microsoft.com/office/officeart/2005/8/layout/process1"/>
    <dgm:cxn modelId="{916E6A96-C062-1B40-81DC-C819FCAF7636}" type="presParOf" srcId="{18F3C6AF-FE17-1E46-AF03-8B056DFEC0A2}" destId="{A1B3EC3D-6998-2541-A0FB-41DA9498D712}" srcOrd="1" destOrd="0" presId="urn:microsoft.com/office/officeart/2005/8/layout/process1"/>
    <dgm:cxn modelId="{07CB29AA-A170-D14F-A565-66A18AE25540}" type="presParOf" srcId="{A1B3EC3D-6998-2541-A0FB-41DA9498D712}" destId="{F6604AA7-5493-D647-81DE-CA9D510B1114}" srcOrd="0" destOrd="0" presId="urn:microsoft.com/office/officeart/2005/8/layout/process1"/>
    <dgm:cxn modelId="{290FCC83-05E8-554A-AD8B-17A82B0D70B3}" type="presParOf" srcId="{18F3C6AF-FE17-1E46-AF03-8B056DFEC0A2}" destId="{E07321E4-54E4-7740-9B87-23CB1862CE43}" srcOrd="2" destOrd="0" presId="urn:microsoft.com/office/officeart/2005/8/layout/process1"/>
    <dgm:cxn modelId="{56519F3E-5DBA-E344-86A7-E55909ACE1B7}" type="presParOf" srcId="{18F3C6AF-FE17-1E46-AF03-8B056DFEC0A2}" destId="{A35C92E4-2776-1640-84CD-0C1DFA170158}" srcOrd="3" destOrd="0" presId="urn:microsoft.com/office/officeart/2005/8/layout/process1"/>
    <dgm:cxn modelId="{3FF34D56-4264-0945-A41A-E0C66ED71B73}" type="presParOf" srcId="{A35C92E4-2776-1640-84CD-0C1DFA170158}" destId="{1B663B82-AE22-A24C-9683-46705ED0DB41}" srcOrd="0" destOrd="0" presId="urn:microsoft.com/office/officeart/2005/8/layout/process1"/>
    <dgm:cxn modelId="{9FA3E191-C693-1D4E-B75C-56A757FA8EF9}" type="presParOf" srcId="{18F3C6AF-FE17-1E46-AF03-8B056DFEC0A2}" destId="{F01151DE-2251-B647-B08F-309467ED541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F17EEC-B885-4847-B48B-382160796A41}"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BEFB99-2649-4B27-A3C4-DCEA396398A1}">
      <dgm:prSet/>
      <dgm:spPr/>
      <dgm:t>
        <a:bodyPr/>
        <a:lstStyle/>
        <a:p>
          <a:pPr>
            <a:defRPr cap="all"/>
          </a:pPr>
          <a:r>
            <a:rPr lang="en-US"/>
            <a:t>Ensure that it is only authorized staff that are the ones that can have access to the systems and residential personal information.</a:t>
          </a:r>
        </a:p>
      </dgm:t>
    </dgm:pt>
    <dgm:pt modelId="{FD15F516-4B90-4CBE-8159-6CA07CE64D5B}" type="parTrans" cxnId="{806E8B61-149E-4D33-A7A2-6F5F9DF3000A}">
      <dgm:prSet/>
      <dgm:spPr/>
      <dgm:t>
        <a:bodyPr/>
        <a:lstStyle/>
        <a:p>
          <a:endParaRPr lang="en-US"/>
        </a:p>
      </dgm:t>
    </dgm:pt>
    <dgm:pt modelId="{BC1D5A71-E30D-4E23-8527-3E9BD09C4E6A}" type="sibTrans" cxnId="{806E8B61-149E-4D33-A7A2-6F5F9DF3000A}">
      <dgm:prSet/>
      <dgm:spPr/>
      <dgm:t>
        <a:bodyPr/>
        <a:lstStyle/>
        <a:p>
          <a:endParaRPr lang="en-US"/>
        </a:p>
      </dgm:t>
    </dgm:pt>
    <dgm:pt modelId="{741CA2DF-89F6-4736-9257-EFA102B3BAAD}">
      <dgm:prSet/>
      <dgm:spPr/>
      <dgm:t>
        <a:bodyPr/>
        <a:lstStyle/>
        <a:p>
          <a:pPr>
            <a:defRPr cap="all"/>
          </a:pPr>
          <a:r>
            <a:rPr lang="en-US"/>
            <a:t>Actions.</a:t>
          </a:r>
        </a:p>
      </dgm:t>
    </dgm:pt>
    <dgm:pt modelId="{2D6031C4-13EF-4454-BCBB-E5BB86D0F12D}" type="parTrans" cxnId="{E585B3C8-FD2D-4E7E-8365-E4FD1607DBFA}">
      <dgm:prSet/>
      <dgm:spPr/>
      <dgm:t>
        <a:bodyPr/>
        <a:lstStyle/>
        <a:p>
          <a:endParaRPr lang="en-US"/>
        </a:p>
      </dgm:t>
    </dgm:pt>
    <dgm:pt modelId="{79097AF4-B881-42F4-967B-E7A4B6515A8C}" type="sibTrans" cxnId="{E585B3C8-FD2D-4E7E-8365-E4FD1607DBFA}">
      <dgm:prSet/>
      <dgm:spPr/>
      <dgm:t>
        <a:bodyPr/>
        <a:lstStyle/>
        <a:p>
          <a:endParaRPr lang="en-US"/>
        </a:p>
      </dgm:t>
    </dgm:pt>
    <dgm:pt modelId="{4A5EFFAA-2813-4BC0-9E7B-D92614952A36}">
      <dgm:prSet/>
      <dgm:spPr/>
      <dgm:t>
        <a:bodyPr/>
        <a:lstStyle/>
        <a:p>
          <a:pPr>
            <a:defRPr cap="all"/>
          </a:pPr>
          <a:r>
            <a:rPr lang="en-US"/>
            <a:t>Try to use individual usernames and strong passwords for each staff member.</a:t>
          </a:r>
        </a:p>
      </dgm:t>
    </dgm:pt>
    <dgm:pt modelId="{F4E6645B-4A66-4CEC-9DA1-D00890B4082D}" type="parTrans" cxnId="{049FE464-600D-4F55-9848-3546B0B79A41}">
      <dgm:prSet/>
      <dgm:spPr/>
      <dgm:t>
        <a:bodyPr/>
        <a:lstStyle/>
        <a:p>
          <a:endParaRPr lang="en-US"/>
        </a:p>
      </dgm:t>
    </dgm:pt>
    <dgm:pt modelId="{CAB681EF-3F18-4E3E-916A-4F9D8B914466}" type="sibTrans" cxnId="{049FE464-600D-4F55-9848-3546B0B79A41}">
      <dgm:prSet/>
      <dgm:spPr/>
      <dgm:t>
        <a:bodyPr/>
        <a:lstStyle/>
        <a:p>
          <a:endParaRPr lang="en-US"/>
        </a:p>
      </dgm:t>
    </dgm:pt>
    <dgm:pt modelId="{F5CD5CEE-E23C-4278-92E1-63C4C0137327}">
      <dgm:prSet/>
      <dgm:spPr/>
      <dgm:t>
        <a:bodyPr/>
        <a:lstStyle/>
        <a:p>
          <a:pPr>
            <a:defRPr cap="all"/>
          </a:pPr>
          <a:r>
            <a:rPr lang="en-US"/>
            <a:t>Change passwords regulary. using things like (securityorg,2020).</a:t>
          </a:r>
        </a:p>
      </dgm:t>
    </dgm:pt>
    <dgm:pt modelId="{8424C5B0-F285-48CE-A225-0EB92541690E}" type="parTrans" cxnId="{0528CDA3-91F6-4914-A353-C7496D230E18}">
      <dgm:prSet/>
      <dgm:spPr/>
      <dgm:t>
        <a:bodyPr/>
        <a:lstStyle/>
        <a:p>
          <a:endParaRPr lang="en-US"/>
        </a:p>
      </dgm:t>
    </dgm:pt>
    <dgm:pt modelId="{15033A52-EBF4-4660-A43C-F1EC359BD9F4}" type="sibTrans" cxnId="{0528CDA3-91F6-4914-A353-C7496D230E18}">
      <dgm:prSet/>
      <dgm:spPr/>
      <dgm:t>
        <a:bodyPr/>
        <a:lstStyle/>
        <a:p>
          <a:endParaRPr lang="en-US"/>
        </a:p>
      </dgm:t>
    </dgm:pt>
    <dgm:pt modelId="{D1DCE0FF-D4D1-4CA0-9AF9-7605354B19C9}">
      <dgm:prSet/>
      <dgm:spPr/>
      <dgm:t>
        <a:bodyPr/>
        <a:lstStyle/>
        <a:p>
          <a:pPr>
            <a:defRPr cap="all"/>
          </a:pPr>
          <a:r>
            <a:rPr lang="en-US"/>
            <a:t>Neaver leave computers open or unlocked while not in use.</a:t>
          </a:r>
        </a:p>
      </dgm:t>
    </dgm:pt>
    <dgm:pt modelId="{5BEDCD7D-7DAF-45B2-AB63-9E4F0D5F5CB4}" type="parTrans" cxnId="{470740DB-2A86-4E0D-83FF-15EE0A2DDC69}">
      <dgm:prSet/>
      <dgm:spPr/>
      <dgm:t>
        <a:bodyPr/>
        <a:lstStyle/>
        <a:p>
          <a:endParaRPr lang="en-US"/>
        </a:p>
      </dgm:t>
    </dgm:pt>
    <dgm:pt modelId="{50DE92E9-0D2C-47B6-9FF9-392CAACEC641}" type="sibTrans" cxnId="{470740DB-2A86-4E0D-83FF-15EE0A2DDC69}">
      <dgm:prSet/>
      <dgm:spPr/>
      <dgm:t>
        <a:bodyPr/>
        <a:lstStyle/>
        <a:p>
          <a:endParaRPr lang="en-US"/>
        </a:p>
      </dgm:t>
    </dgm:pt>
    <dgm:pt modelId="{D7452530-3442-4D0D-8888-5673498C9512}">
      <dgm:prSet/>
      <dgm:spPr/>
      <dgm:t>
        <a:bodyPr/>
        <a:lstStyle/>
        <a:p>
          <a:pPr>
            <a:defRPr cap="all"/>
          </a:pPr>
          <a:r>
            <a:rPr lang="en-US"/>
            <a:t>Limit content so that staff only see what they need for there intended role.</a:t>
          </a:r>
        </a:p>
      </dgm:t>
    </dgm:pt>
    <dgm:pt modelId="{C9BF0BC5-AB78-48D5-8E2E-C6942B32E217}" type="parTrans" cxnId="{BD7B1291-2D6B-42AC-BD93-54D128CA49F3}">
      <dgm:prSet/>
      <dgm:spPr/>
      <dgm:t>
        <a:bodyPr/>
        <a:lstStyle/>
        <a:p>
          <a:endParaRPr lang="en-US"/>
        </a:p>
      </dgm:t>
    </dgm:pt>
    <dgm:pt modelId="{285881E9-41DB-4525-8BAF-4A7DE8EC8444}" type="sibTrans" cxnId="{BD7B1291-2D6B-42AC-BD93-54D128CA49F3}">
      <dgm:prSet/>
      <dgm:spPr/>
      <dgm:t>
        <a:bodyPr/>
        <a:lstStyle/>
        <a:p>
          <a:endParaRPr lang="en-US"/>
        </a:p>
      </dgm:t>
    </dgm:pt>
    <dgm:pt modelId="{401F0470-28F9-462A-A595-147311842A37}" type="pres">
      <dgm:prSet presAssocID="{EEF17EEC-B885-4847-B48B-382160796A41}" presName="root" presStyleCnt="0">
        <dgm:presLayoutVars>
          <dgm:dir/>
          <dgm:resizeHandles val="exact"/>
        </dgm:presLayoutVars>
      </dgm:prSet>
      <dgm:spPr/>
    </dgm:pt>
    <dgm:pt modelId="{E0F8BB52-7D48-43DA-927C-9AD511BE12C9}" type="pres">
      <dgm:prSet presAssocID="{36BEFB99-2649-4B27-A3C4-DCEA396398A1}" presName="compNode" presStyleCnt="0"/>
      <dgm:spPr/>
    </dgm:pt>
    <dgm:pt modelId="{E002A63D-CFEE-4EAA-B80B-BC9AC787401C}" type="pres">
      <dgm:prSet presAssocID="{36BEFB99-2649-4B27-A3C4-DCEA396398A1}" presName="iconBgRect" presStyleLbl="bgShp" presStyleIdx="0" presStyleCnt="6"/>
      <dgm:spPr/>
    </dgm:pt>
    <dgm:pt modelId="{C3F74638-0410-427C-89D9-AE15D148EF6D}" type="pres">
      <dgm:prSet presAssocID="{36BEFB99-2649-4B27-A3C4-DCEA396398A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AA7C0B0-4600-4AF3-9E75-DAA4369B1102}" type="pres">
      <dgm:prSet presAssocID="{36BEFB99-2649-4B27-A3C4-DCEA396398A1}" presName="spaceRect" presStyleCnt="0"/>
      <dgm:spPr/>
    </dgm:pt>
    <dgm:pt modelId="{90874C73-1D72-4541-AD61-6D1829242E22}" type="pres">
      <dgm:prSet presAssocID="{36BEFB99-2649-4B27-A3C4-DCEA396398A1}" presName="textRect" presStyleLbl="revTx" presStyleIdx="0" presStyleCnt="6">
        <dgm:presLayoutVars>
          <dgm:chMax val="1"/>
          <dgm:chPref val="1"/>
        </dgm:presLayoutVars>
      </dgm:prSet>
      <dgm:spPr/>
    </dgm:pt>
    <dgm:pt modelId="{8E4E5CEA-8CBA-4CBC-8D85-8D80615B7D3A}" type="pres">
      <dgm:prSet presAssocID="{BC1D5A71-E30D-4E23-8527-3E9BD09C4E6A}" presName="sibTrans" presStyleCnt="0"/>
      <dgm:spPr/>
    </dgm:pt>
    <dgm:pt modelId="{EF438AF6-4765-4395-8CB0-026912706299}" type="pres">
      <dgm:prSet presAssocID="{741CA2DF-89F6-4736-9257-EFA102B3BAAD}" presName="compNode" presStyleCnt="0"/>
      <dgm:spPr/>
    </dgm:pt>
    <dgm:pt modelId="{495D0CE2-5C4A-4C83-B450-A23F9419BAC1}" type="pres">
      <dgm:prSet presAssocID="{741CA2DF-89F6-4736-9257-EFA102B3BAAD}" presName="iconBgRect" presStyleLbl="bgShp" presStyleIdx="1" presStyleCnt="6"/>
      <dgm:spPr/>
    </dgm:pt>
    <dgm:pt modelId="{613B7824-BAE8-4938-BC96-65C0360AB857}" type="pres">
      <dgm:prSet presAssocID="{741CA2DF-89F6-4736-9257-EFA102B3BA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59AA7009-8223-47AE-8FD0-E88E0BBAB996}" type="pres">
      <dgm:prSet presAssocID="{741CA2DF-89F6-4736-9257-EFA102B3BAAD}" presName="spaceRect" presStyleCnt="0"/>
      <dgm:spPr/>
    </dgm:pt>
    <dgm:pt modelId="{71520762-1A65-49A5-93DA-02BF347E66C1}" type="pres">
      <dgm:prSet presAssocID="{741CA2DF-89F6-4736-9257-EFA102B3BAAD}" presName="textRect" presStyleLbl="revTx" presStyleIdx="1" presStyleCnt="6">
        <dgm:presLayoutVars>
          <dgm:chMax val="1"/>
          <dgm:chPref val="1"/>
        </dgm:presLayoutVars>
      </dgm:prSet>
      <dgm:spPr/>
    </dgm:pt>
    <dgm:pt modelId="{3F593EBE-6305-4DA4-8BED-C275518572A4}" type="pres">
      <dgm:prSet presAssocID="{79097AF4-B881-42F4-967B-E7A4B6515A8C}" presName="sibTrans" presStyleCnt="0"/>
      <dgm:spPr/>
    </dgm:pt>
    <dgm:pt modelId="{2E0D45E7-DA23-4B53-A8C3-98923CC3A0D1}" type="pres">
      <dgm:prSet presAssocID="{4A5EFFAA-2813-4BC0-9E7B-D92614952A36}" presName="compNode" presStyleCnt="0"/>
      <dgm:spPr/>
    </dgm:pt>
    <dgm:pt modelId="{A885566F-F576-41E3-A8EB-28623CEAC7A7}" type="pres">
      <dgm:prSet presAssocID="{4A5EFFAA-2813-4BC0-9E7B-D92614952A36}" presName="iconBgRect" presStyleLbl="bgShp" presStyleIdx="2" presStyleCnt="6"/>
      <dgm:spPr/>
    </dgm:pt>
    <dgm:pt modelId="{FF544EF7-83DD-4246-BC6B-68F593686438}" type="pres">
      <dgm:prSet presAssocID="{4A5EFFAA-2813-4BC0-9E7B-D92614952A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56A526AF-487D-4269-B617-88B16E32059B}" type="pres">
      <dgm:prSet presAssocID="{4A5EFFAA-2813-4BC0-9E7B-D92614952A36}" presName="spaceRect" presStyleCnt="0"/>
      <dgm:spPr/>
    </dgm:pt>
    <dgm:pt modelId="{5391B262-0710-46C3-A292-7C1271DA18BD}" type="pres">
      <dgm:prSet presAssocID="{4A5EFFAA-2813-4BC0-9E7B-D92614952A36}" presName="textRect" presStyleLbl="revTx" presStyleIdx="2" presStyleCnt="6">
        <dgm:presLayoutVars>
          <dgm:chMax val="1"/>
          <dgm:chPref val="1"/>
        </dgm:presLayoutVars>
      </dgm:prSet>
      <dgm:spPr/>
    </dgm:pt>
    <dgm:pt modelId="{AFC71372-3E0E-471C-8421-DE520D7A2014}" type="pres">
      <dgm:prSet presAssocID="{CAB681EF-3F18-4E3E-916A-4F9D8B914466}" presName="sibTrans" presStyleCnt="0"/>
      <dgm:spPr/>
    </dgm:pt>
    <dgm:pt modelId="{0FDB2236-1A94-4DB0-A9DB-A2207ACEB4C8}" type="pres">
      <dgm:prSet presAssocID="{F5CD5CEE-E23C-4278-92E1-63C4C0137327}" presName="compNode" presStyleCnt="0"/>
      <dgm:spPr/>
    </dgm:pt>
    <dgm:pt modelId="{EAE8CEFD-32AF-4C6D-B083-95A294AED5DD}" type="pres">
      <dgm:prSet presAssocID="{F5CD5CEE-E23C-4278-92E1-63C4C0137327}" presName="iconBgRect" presStyleLbl="bgShp" presStyleIdx="3" presStyleCnt="6"/>
      <dgm:spPr/>
    </dgm:pt>
    <dgm:pt modelId="{B29A33EF-2F6D-47CA-9407-5C8B47F2AD21}" type="pres">
      <dgm:prSet presAssocID="{F5CD5CEE-E23C-4278-92E1-63C4C013732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curity Camera Sign"/>
        </a:ext>
      </dgm:extLst>
    </dgm:pt>
    <dgm:pt modelId="{9D3DD9B9-FFF0-490D-9EE0-C2DC3975F893}" type="pres">
      <dgm:prSet presAssocID="{F5CD5CEE-E23C-4278-92E1-63C4C0137327}" presName="spaceRect" presStyleCnt="0"/>
      <dgm:spPr/>
    </dgm:pt>
    <dgm:pt modelId="{D44FD3A3-04D4-420D-BD17-FD61CE69AB1C}" type="pres">
      <dgm:prSet presAssocID="{F5CD5CEE-E23C-4278-92E1-63C4C0137327}" presName="textRect" presStyleLbl="revTx" presStyleIdx="3" presStyleCnt="6">
        <dgm:presLayoutVars>
          <dgm:chMax val="1"/>
          <dgm:chPref val="1"/>
        </dgm:presLayoutVars>
      </dgm:prSet>
      <dgm:spPr/>
    </dgm:pt>
    <dgm:pt modelId="{B43B08CF-A070-4218-BDA2-A268212005E5}" type="pres">
      <dgm:prSet presAssocID="{15033A52-EBF4-4660-A43C-F1EC359BD9F4}" presName="sibTrans" presStyleCnt="0"/>
      <dgm:spPr/>
    </dgm:pt>
    <dgm:pt modelId="{6F15FA07-0DFA-4993-9743-3B35591D5276}" type="pres">
      <dgm:prSet presAssocID="{D1DCE0FF-D4D1-4CA0-9AF9-7605354B19C9}" presName="compNode" presStyleCnt="0"/>
      <dgm:spPr/>
    </dgm:pt>
    <dgm:pt modelId="{9686D233-0605-44FF-89B7-A113C9D36454}" type="pres">
      <dgm:prSet presAssocID="{D1DCE0FF-D4D1-4CA0-9AF9-7605354B19C9}" presName="iconBgRect" presStyleLbl="bgShp" presStyleIdx="4" presStyleCnt="6"/>
      <dgm:spPr/>
    </dgm:pt>
    <dgm:pt modelId="{99254508-E682-4999-9D23-EF88DC766123}" type="pres">
      <dgm:prSet presAssocID="{D1DCE0FF-D4D1-4CA0-9AF9-7605354B19C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nlock"/>
        </a:ext>
      </dgm:extLst>
    </dgm:pt>
    <dgm:pt modelId="{FF766927-5200-4836-9336-8C3128036FA7}" type="pres">
      <dgm:prSet presAssocID="{D1DCE0FF-D4D1-4CA0-9AF9-7605354B19C9}" presName="spaceRect" presStyleCnt="0"/>
      <dgm:spPr/>
    </dgm:pt>
    <dgm:pt modelId="{9C196C4C-A550-4149-BDD1-0F0E69632E16}" type="pres">
      <dgm:prSet presAssocID="{D1DCE0FF-D4D1-4CA0-9AF9-7605354B19C9}" presName="textRect" presStyleLbl="revTx" presStyleIdx="4" presStyleCnt="6">
        <dgm:presLayoutVars>
          <dgm:chMax val="1"/>
          <dgm:chPref val="1"/>
        </dgm:presLayoutVars>
      </dgm:prSet>
      <dgm:spPr/>
    </dgm:pt>
    <dgm:pt modelId="{7776CCCF-C3D4-4B36-BDBC-9DA1177E72B1}" type="pres">
      <dgm:prSet presAssocID="{50DE92E9-0D2C-47B6-9FF9-392CAACEC641}" presName="sibTrans" presStyleCnt="0"/>
      <dgm:spPr/>
    </dgm:pt>
    <dgm:pt modelId="{22ADA637-86D9-4C2A-8398-62AD0CCD2884}" type="pres">
      <dgm:prSet presAssocID="{D7452530-3442-4D0D-8888-5673498C9512}" presName="compNode" presStyleCnt="0"/>
      <dgm:spPr/>
    </dgm:pt>
    <dgm:pt modelId="{9A0325CD-716E-4DB9-BAFF-87A632789D22}" type="pres">
      <dgm:prSet presAssocID="{D7452530-3442-4D0D-8888-5673498C9512}" presName="iconBgRect" presStyleLbl="bgShp" presStyleIdx="5" presStyleCnt="6"/>
      <dgm:spPr/>
    </dgm:pt>
    <dgm:pt modelId="{6C45BECA-07CE-4EDF-AB2B-FF9B6ED80AB9}" type="pres">
      <dgm:prSet presAssocID="{D7452530-3442-4D0D-8888-5673498C951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rritant"/>
        </a:ext>
      </dgm:extLst>
    </dgm:pt>
    <dgm:pt modelId="{927CE3A7-1DFF-469F-A388-58BBF5771B6F}" type="pres">
      <dgm:prSet presAssocID="{D7452530-3442-4D0D-8888-5673498C9512}" presName="spaceRect" presStyleCnt="0"/>
      <dgm:spPr/>
    </dgm:pt>
    <dgm:pt modelId="{1AE6AAD4-2D51-4FB7-89F2-D0279C35D486}" type="pres">
      <dgm:prSet presAssocID="{D7452530-3442-4D0D-8888-5673498C9512}" presName="textRect" presStyleLbl="revTx" presStyleIdx="5" presStyleCnt="6">
        <dgm:presLayoutVars>
          <dgm:chMax val="1"/>
          <dgm:chPref val="1"/>
        </dgm:presLayoutVars>
      </dgm:prSet>
      <dgm:spPr/>
    </dgm:pt>
  </dgm:ptLst>
  <dgm:cxnLst>
    <dgm:cxn modelId="{9E10D81C-F780-4EDE-8050-2172808B9971}" type="presOf" srcId="{D1DCE0FF-D4D1-4CA0-9AF9-7605354B19C9}" destId="{9C196C4C-A550-4149-BDD1-0F0E69632E16}" srcOrd="0" destOrd="0" presId="urn:microsoft.com/office/officeart/2018/5/layout/IconCircleLabelList"/>
    <dgm:cxn modelId="{6D41992B-39C6-4B54-AF5C-2226F73CF864}" type="presOf" srcId="{741CA2DF-89F6-4736-9257-EFA102B3BAAD}" destId="{71520762-1A65-49A5-93DA-02BF347E66C1}" srcOrd="0" destOrd="0" presId="urn:microsoft.com/office/officeart/2018/5/layout/IconCircleLabelList"/>
    <dgm:cxn modelId="{A72BB22E-2259-49D5-A48D-FD263C6D9280}" type="presOf" srcId="{4A5EFFAA-2813-4BC0-9E7B-D92614952A36}" destId="{5391B262-0710-46C3-A292-7C1271DA18BD}" srcOrd="0" destOrd="0" presId="urn:microsoft.com/office/officeart/2018/5/layout/IconCircleLabelList"/>
    <dgm:cxn modelId="{806E8B61-149E-4D33-A7A2-6F5F9DF3000A}" srcId="{EEF17EEC-B885-4847-B48B-382160796A41}" destId="{36BEFB99-2649-4B27-A3C4-DCEA396398A1}" srcOrd="0" destOrd="0" parTransId="{FD15F516-4B90-4CBE-8159-6CA07CE64D5B}" sibTransId="{BC1D5A71-E30D-4E23-8527-3E9BD09C4E6A}"/>
    <dgm:cxn modelId="{049FE464-600D-4F55-9848-3546B0B79A41}" srcId="{EEF17EEC-B885-4847-B48B-382160796A41}" destId="{4A5EFFAA-2813-4BC0-9E7B-D92614952A36}" srcOrd="2" destOrd="0" parTransId="{F4E6645B-4A66-4CEC-9DA1-D00890B4082D}" sibTransId="{CAB681EF-3F18-4E3E-916A-4F9D8B914466}"/>
    <dgm:cxn modelId="{77791982-A507-45FC-B82A-48BC308412AC}" type="presOf" srcId="{EEF17EEC-B885-4847-B48B-382160796A41}" destId="{401F0470-28F9-462A-A595-147311842A37}" srcOrd="0" destOrd="0" presId="urn:microsoft.com/office/officeart/2018/5/layout/IconCircleLabelList"/>
    <dgm:cxn modelId="{BD7B1291-2D6B-42AC-BD93-54D128CA49F3}" srcId="{EEF17EEC-B885-4847-B48B-382160796A41}" destId="{D7452530-3442-4D0D-8888-5673498C9512}" srcOrd="5" destOrd="0" parTransId="{C9BF0BC5-AB78-48D5-8E2E-C6942B32E217}" sibTransId="{285881E9-41DB-4525-8BAF-4A7DE8EC8444}"/>
    <dgm:cxn modelId="{0528CDA3-91F6-4914-A353-C7496D230E18}" srcId="{EEF17EEC-B885-4847-B48B-382160796A41}" destId="{F5CD5CEE-E23C-4278-92E1-63C4C0137327}" srcOrd="3" destOrd="0" parTransId="{8424C5B0-F285-48CE-A225-0EB92541690E}" sibTransId="{15033A52-EBF4-4660-A43C-F1EC359BD9F4}"/>
    <dgm:cxn modelId="{E36635AF-EDA6-4446-B6B6-2A075287B9B2}" type="presOf" srcId="{D7452530-3442-4D0D-8888-5673498C9512}" destId="{1AE6AAD4-2D51-4FB7-89F2-D0279C35D486}" srcOrd="0" destOrd="0" presId="urn:microsoft.com/office/officeart/2018/5/layout/IconCircleLabelList"/>
    <dgm:cxn modelId="{259152B6-05FF-400D-AFC6-EAFB2BF88F09}" type="presOf" srcId="{F5CD5CEE-E23C-4278-92E1-63C4C0137327}" destId="{D44FD3A3-04D4-420D-BD17-FD61CE69AB1C}" srcOrd="0" destOrd="0" presId="urn:microsoft.com/office/officeart/2018/5/layout/IconCircleLabelList"/>
    <dgm:cxn modelId="{17ACD7C1-95CE-4119-8A3E-B00E2E5D9BE1}" type="presOf" srcId="{36BEFB99-2649-4B27-A3C4-DCEA396398A1}" destId="{90874C73-1D72-4541-AD61-6D1829242E22}" srcOrd="0" destOrd="0" presId="urn:microsoft.com/office/officeart/2018/5/layout/IconCircleLabelList"/>
    <dgm:cxn modelId="{E585B3C8-FD2D-4E7E-8365-E4FD1607DBFA}" srcId="{EEF17EEC-B885-4847-B48B-382160796A41}" destId="{741CA2DF-89F6-4736-9257-EFA102B3BAAD}" srcOrd="1" destOrd="0" parTransId="{2D6031C4-13EF-4454-BCBB-E5BB86D0F12D}" sibTransId="{79097AF4-B881-42F4-967B-E7A4B6515A8C}"/>
    <dgm:cxn modelId="{470740DB-2A86-4E0D-83FF-15EE0A2DDC69}" srcId="{EEF17EEC-B885-4847-B48B-382160796A41}" destId="{D1DCE0FF-D4D1-4CA0-9AF9-7605354B19C9}" srcOrd="4" destOrd="0" parTransId="{5BEDCD7D-7DAF-45B2-AB63-9E4F0D5F5CB4}" sibTransId="{50DE92E9-0D2C-47B6-9FF9-392CAACEC641}"/>
    <dgm:cxn modelId="{5BEC5E7F-C828-4B01-B6FA-CB9DDCF17ED0}" type="presParOf" srcId="{401F0470-28F9-462A-A595-147311842A37}" destId="{E0F8BB52-7D48-43DA-927C-9AD511BE12C9}" srcOrd="0" destOrd="0" presId="urn:microsoft.com/office/officeart/2018/5/layout/IconCircleLabelList"/>
    <dgm:cxn modelId="{E6284F7E-0CB7-473E-B17C-7846BB8BE745}" type="presParOf" srcId="{E0F8BB52-7D48-43DA-927C-9AD511BE12C9}" destId="{E002A63D-CFEE-4EAA-B80B-BC9AC787401C}" srcOrd="0" destOrd="0" presId="urn:microsoft.com/office/officeart/2018/5/layout/IconCircleLabelList"/>
    <dgm:cxn modelId="{9D9E01DB-E37B-4EA5-9586-40089A992BD3}" type="presParOf" srcId="{E0F8BB52-7D48-43DA-927C-9AD511BE12C9}" destId="{C3F74638-0410-427C-89D9-AE15D148EF6D}" srcOrd="1" destOrd="0" presId="urn:microsoft.com/office/officeart/2018/5/layout/IconCircleLabelList"/>
    <dgm:cxn modelId="{2B296255-E3F4-4843-8C0A-E7D9ADC10362}" type="presParOf" srcId="{E0F8BB52-7D48-43DA-927C-9AD511BE12C9}" destId="{8AA7C0B0-4600-4AF3-9E75-DAA4369B1102}" srcOrd="2" destOrd="0" presId="urn:microsoft.com/office/officeart/2018/5/layout/IconCircleLabelList"/>
    <dgm:cxn modelId="{BCE5D219-6F49-4E90-9C89-6E48D0A6228B}" type="presParOf" srcId="{E0F8BB52-7D48-43DA-927C-9AD511BE12C9}" destId="{90874C73-1D72-4541-AD61-6D1829242E22}" srcOrd="3" destOrd="0" presId="urn:microsoft.com/office/officeart/2018/5/layout/IconCircleLabelList"/>
    <dgm:cxn modelId="{427231E3-BD73-4E96-9CE7-8D9DCE57AD94}" type="presParOf" srcId="{401F0470-28F9-462A-A595-147311842A37}" destId="{8E4E5CEA-8CBA-4CBC-8D85-8D80615B7D3A}" srcOrd="1" destOrd="0" presId="urn:microsoft.com/office/officeart/2018/5/layout/IconCircleLabelList"/>
    <dgm:cxn modelId="{C017A83E-C6D9-4BA6-8E4E-14B89996DB9A}" type="presParOf" srcId="{401F0470-28F9-462A-A595-147311842A37}" destId="{EF438AF6-4765-4395-8CB0-026912706299}" srcOrd="2" destOrd="0" presId="urn:microsoft.com/office/officeart/2018/5/layout/IconCircleLabelList"/>
    <dgm:cxn modelId="{834F733B-BFD8-4D82-A501-9A79A19A4183}" type="presParOf" srcId="{EF438AF6-4765-4395-8CB0-026912706299}" destId="{495D0CE2-5C4A-4C83-B450-A23F9419BAC1}" srcOrd="0" destOrd="0" presId="urn:microsoft.com/office/officeart/2018/5/layout/IconCircleLabelList"/>
    <dgm:cxn modelId="{B41C679F-DA72-448B-9262-E711A60F94F1}" type="presParOf" srcId="{EF438AF6-4765-4395-8CB0-026912706299}" destId="{613B7824-BAE8-4938-BC96-65C0360AB857}" srcOrd="1" destOrd="0" presId="urn:microsoft.com/office/officeart/2018/5/layout/IconCircleLabelList"/>
    <dgm:cxn modelId="{76FC0E4C-E980-4E2D-890F-91FA7AD4DCC5}" type="presParOf" srcId="{EF438AF6-4765-4395-8CB0-026912706299}" destId="{59AA7009-8223-47AE-8FD0-E88E0BBAB996}" srcOrd="2" destOrd="0" presId="urn:microsoft.com/office/officeart/2018/5/layout/IconCircleLabelList"/>
    <dgm:cxn modelId="{E6F925CE-C6E1-44F4-852F-8DB2E799EE00}" type="presParOf" srcId="{EF438AF6-4765-4395-8CB0-026912706299}" destId="{71520762-1A65-49A5-93DA-02BF347E66C1}" srcOrd="3" destOrd="0" presId="urn:microsoft.com/office/officeart/2018/5/layout/IconCircleLabelList"/>
    <dgm:cxn modelId="{132B1A37-A9A8-4769-893A-CDBCA07F43D3}" type="presParOf" srcId="{401F0470-28F9-462A-A595-147311842A37}" destId="{3F593EBE-6305-4DA4-8BED-C275518572A4}" srcOrd="3" destOrd="0" presId="urn:microsoft.com/office/officeart/2018/5/layout/IconCircleLabelList"/>
    <dgm:cxn modelId="{877A048B-A783-49B6-9BA7-7083F6CFDC41}" type="presParOf" srcId="{401F0470-28F9-462A-A595-147311842A37}" destId="{2E0D45E7-DA23-4B53-A8C3-98923CC3A0D1}" srcOrd="4" destOrd="0" presId="urn:microsoft.com/office/officeart/2018/5/layout/IconCircleLabelList"/>
    <dgm:cxn modelId="{3B38D4F6-8325-4D1D-BC40-DE35394D1688}" type="presParOf" srcId="{2E0D45E7-DA23-4B53-A8C3-98923CC3A0D1}" destId="{A885566F-F576-41E3-A8EB-28623CEAC7A7}" srcOrd="0" destOrd="0" presId="urn:microsoft.com/office/officeart/2018/5/layout/IconCircleLabelList"/>
    <dgm:cxn modelId="{3927F50E-B5CD-4306-9B0A-88886194184D}" type="presParOf" srcId="{2E0D45E7-DA23-4B53-A8C3-98923CC3A0D1}" destId="{FF544EF7-83DD-4246-BC6B-68F593686438}" srcOrd="1" destOrd="0" presId="urn:microsoft.com/office/officeart/2018/5/layout/IconCircleLabelList"/>
    <dgm:cxn modelId="{E9842F42-3D10-45F7-9E8F-0C89A73B7484}" type="presParOf" srcId="{2E0D45E7-DA23-4B53-A8C3-98923CC3A0D1}" destId="{56A526AF-487D-4269-B617-88B16E32059B}" srcOrd="2" destOrd="0" presId="urn:microsoft.com/office/officeart/2018/5/layout/IconCircleLabelList"/>
    <dgm:cxn modelId="{A95CA74D-C32F-4EF8-BB58-0FDA51E71FFB}" type="presParOf" srcId="{2E0D45E7-DA23-4B53-A8C3-98923CC3A0D1}" destId="{5391B262-0710-46C3-A292-7C1271DA18BD}" srcOrd="3" destOrd="0" presId="urn:microsoft.com/office/officeart/2018/5/layout/IconCircleLabelList"/>
    <dgm:cxn modelId="{07A1EF36-E369-4F7B-AE05-2691E21EFC6D}" type="presParOf" srcId="{401F0470-28F9-462A-A595-147311842A37}" destId="{AFC71372-3E0E-471C-8421-DE520D7A2014}" srcOrd="5" destOrd="0" presId="urn:microsoft.com/office/officeart/2018/5/layout/IconCircleLabelList"/>
    <dgm:cxn modelId="{160B824A-2D6B-48F3-BDA2-A479C67ED9D6}" type="presParOf" srcId="{401F0470-28F9-462A-A595-147311842A37}" destId="{0FDB2236-1A94-4DB0-A9DB-A2207ACEB4C8}" srcOrd="6" destOrd="0" presId="urn:microsoft.com/office/officeart/2018/5/layout/IconCircleLabelList"/>
    <dgm:cxn modelId="{22E2914E-6DB9-4DEA-BCAE-114CFCF5A32E}" type="presParOf" srcId="{0FDB2236-1A94-4DB0-A9DB-A2207ACEB4C8}" destId="{EAE8CEFD-32AF-4C6D-B083-95A294AED5DD}" srcOrd="0" destOrd="0" presId="urn:microsoft.com/office/officeart/2018/5/layout/IconCircleLabelList"/>
    <dgm:cxn modelId="{B5AC20FF-A226-4E4A-9854-D509FC59AC76}" type="presParOf" srcId="{0FDB2236-1A94-4DB0-A9DB-A2207ACEB4C8}" destId="{B29A33EF-2F6D-47CA-9407-5C8B47F2AD21}" srcOrd="1" destOrd="0" presId="urn:microsoft.com/office/officeart/2018/5/layout/IconCircleLabelList"/>
    <dgm:cxn modelId="{42DB075E-88DC-4173-8781-2128F6B8F472}" type="presParOf" srcId="{0FDB2236-1A94-4DB0-A9DB-A2207ACEB4C8}" destId="{9D3DD9B9-FFF0-490D-9EE0-C2DC3975F893}" srcOrd="2" destOrd="0" presId="urn:microsoft.com/office/officeart/2018/5/layout/IconCircleLabelList"/>
    <dgm:cxn modelId="{0BEFCA93-B2B3-4618-8B85-682F807C14B8}" type="presParOf" srcId="{0FDB2236-1A94-4DB0-A9DB-A2207ACEB4C8}" destId="{D44FD3A3-04D4-420D-BD17-FD61CE69AB1C}" srcOrd="3" destOrd="0" presId="urn:microsoft.com/office/officeart/2018/5/layout/IconCircleLabelList"/>
    <dgm:cxn modelId="{746A17FA-437E-4270-9088-52F0BD08A49F}" type="presParOf" srcId="{401F0470-28F9-462A-A595-147311842A37}" destId="{B43B08CF-A070-4218-BDA2-A268212005E5}" srcOrd="7" destOrd="0" presId="urn:microsoft.com/office/officeart/2018/5/layout/IconCircleLabelList"/>
    <dgm:cxn modelId="{1FD2873D-0985-4A25-B49D-0E3D73B7BB36}" type="presParOf" srcId="{401F0470-28F9-462A-A595-147311842A37}" destId="{6F15FA07-0DFA-4993-9743-3B35591D5276}" srcOrd="8" destOrd="0" presId="urn:microsoft.com/office/officeart/2018/5/layout/IconCircleLabelList"/>
    <dgm:cxn modelId="{B40F1E98-0C0C-436B-81BA-4526BC2C922F}" type="presParOf" srcId="{6F15FA07-0DFA-4993-9743-3B35591D5276}" destId="{9686D233-0605-44FF-89B7-A113C9D36454}" srcOrd="0" destOrd="0" presId="urn:microsoft.com/office/officeart/2018/5/layout/IconCircleLabelList"/>
    <dgm:cxn modelId="{E3202669-D264-421F-BD5D-B96E4845028B}" type="presParOf" srcId="{6F15FA07-0DFA-4993-9743-3B35591D5276}" destId="{99254508-E682-4999-9D23-EF88DC766123}" srcOrd="1" destOrd="0" presId="urn:microsoft.com/office/officeart/2018/5/layout/IconCircleLabelList"/>
    <dgm:cxn modelId="{77D36CB1-54CB-4B6B-AF5F-F3B291554A54}" type="presParOf" srcId="{6F15FA07-0DFA-4993-9743-3B35591D5276}" destId="{FF766927-5200-4836-9336-8C3128036FA7}" srcOrd="2" destOrd="0" presId="urn:microsoft.com/office/officeart/2018/5/layout/IconCircleLabelList"/>
    <dgm:cxn modelId="{C51DD692-56FB-4162-8B0B-B9A6026E5B30}" type="presParOf" srcId="{6F15FA07-0DFA-4993-9743-3B35591D5276}" destId="{9C196C4C-A550-4149-BDD1-0F0E69632E16}" srcOrd="3" destOrd="0" presId="urn:microsoft.com/office/officeart/2018/5/layout/IconCircleLabelList"/>
    <dgm:cxn modelId="{8B172B20-BE06-4D92-BF0B-B1BE85843585}" type="presParOf" srcId="{401F0470-28F9-462A-A595-147311842A37}" destId="{7776CCCF-C3D4-4B36-BDBC-9DA1177E72B1}" srcOrd="9" destOrd="0" presId="urn:microsoft.com/office/officeart/2018/5/layout/IconCircleLabelList"/>
    <dgm:cxn modelId="{AAB8EE55-C095-470A-8263-BAD9509B81A6}" type="presParOf" srcId="{401F0470-28F9-462A-A595-147311842A37}" destId="{22ADA637-86D9-4C2A-8398-62AD0CCD2884}" srcOrd="10" destOrd="0" presId="urn:microsoft.com/office/officeart/2018/5/layout/IconCircleLabelList"/>
    <dgm:cxn modelId="{58EA4071-7B7C-4114-A593-92E1BE8895DE}" type="presParOf" srcId="{22ADA637-86D9-4C2A-8398-62AD0CCD2884}" destId="{9A0325CD-716E-4DB9-BAFF-87A632789D22}" srcOrd="0" destOrd="0" presId="urn:microsoft.com/office/officeart/2018/5/layout/IconCircleLabelList"/>
    <dgm:cxn modelId="{41AA4DAA-D654-4D17-89E2-CC17A4CBA634}" type="presParOf" srcId="{22ADA637-86D9-4C2A-8398-62AD0CCD2884}" destId="{6C45BECA-07CE-4EDF-AB2B-FF9B6ED80AB9}" srcOrd="1" destOrd="0" presId="urn:microsoft.com/office/officeart/2018/5/layout/IconCircleLabelList"/>
    <dgm:cxn modelId="{A4EC9A94-B221-4869-82F1-043E187428B3}" type="presParOf" srcId="{22ADA637-86D9-4C2A-8398-62AD0CCD2884}" destId="{927CE3A7-1DFF-469F-A388-58BBF5771B6F}" srcOrd="2" destOrd="0" presId="urn:microsoft.com/office/officeart/2018/5/layout/IconCircleLabelList"/>
    <dgm:cxn modelId="{E72B171E-2572-474C-8454-09ED3EAA7288}" type="presParOf" srcId="{22ADA637-86D9-4C2A-8398-62AD0CCD2884}" destId="{1AE6AAD4-2D51-4FB7-89F2-D0279C35D48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776D3A-95D0-0544-BBF8-8D38892DD98E}" type="doc">
      <dgm:prSet loTypeId="urn:microsoft.com/office/officeart/2005/8/layout/default" loCatId="pyramid" qsTypeId="urn:microsoft.com/office/officeart/2005/8/quickstyle/simple1" qsCatId="simple" csTypeId="urn:microsoft.com/office/officeart/2005/8/colors/colorful3" csCatId="colorful" phldr="1"/>
      <dgm:spPr/>
      <dgm:t>
        <a:bodyPr/>
        <a:lstStyle/>
        <a:p>
          <a:endParaRPr lang="en-GB"/>
        </a:p>
      </dgm:t>
    </dgm:pt>
    <dgm:pt modelId="{E6661022-289B-C441-AC4A-420AEFAD9A6E}">
      <dgm:prSet/>
      <dgm:spPr/>
      <dgm:t>
        <a:bodyPr/>
        <a:lstStyle/>
        <a:p>
          <a:r>
            <a:rPr lang="en-GB" b="1" i="0" baseline="0"/>
            <a:t>Staff will always treat their client data as confidential.</a:t>
          </a:r>
          <a:endParaRPr lang="en-GB" b="1"/>
        </a:p>
      </dgm:t>
    </dgm:pt>
    <dgm:pt modelId="{B096B2E3-8E5D-D94A-A447-8C46356BF910}" type="parTrans" cxnId="{E5472207-1AA3-FF48-987D-09119777E407}">
      <dgm:prSet/>
      <dgm:spPr/>
      <dgm:t>
        <a:bodyPr/>
        <a:lstStyle/>
        <a:p>
          <a:endParaRPr lang="en-GB"/>
        </a:p>
      </dgm:t>
    </dgm:pt>
    <dgm:pt modelId="{DE92002F-4905-4749-8763-DD9D6B2805B4}" type="sibTrans" cxnId="{E5472207-1AA3-FF48-987D-09119777E407}">
      <dgm:prSet/>
      <dgm:spPr/>
      <dgm:t>
        <a:bodyPr/>
        <a:lstStyle/>
        <a:p>
          <a:endParaRPr lang="en-GB"/>
        </a:p>
      </dgm:t>
    </dgm:pt>
    <dgm:pt modelId="{91790F45-8324-9C40-9178-8AB88CF4D623}">
      <dgm:prSet/>
      <dgm:spPr/>
      <dgm:t>
        <a:bodyPr/>
        <a:lstStyle/>
        <a:p>
          <a:r>
            <a:rPr lang="en-GB" b="1" i="0" baseline="0"/>
            <a:t>in encrypted systems. The information can only be stored </a:t>
          </a:r>
          <a:endParaRPr lang="en-GB" b="1"/>
        </a:p>
      </dgm:t>
    </dgm:pt>
    <dgm:pt modelId="{B465E485-7112-6C48-9166-446D45E2B163}" type="parTrans" cxnId="{8B15764F-02DC-914E-9C40-B776574B60DA}">
      <dgm:prSet/>
      <dgm:spPr/>
      <dgm:t>
        <a:bodyPr/>
        <a:lstStyle/>
        <a:p>
          <a:endParaRPr lang="en-GB"/>
        </a:p>
      </dgm:t>
    </dgm:pt>
    <dgm:pt modelId="{990236B6-0119-5947-86D1-AD58E19C70C3}" type="sibTrans" cxnId="{8B15764F-02DC-914E-9C40-B776574B60DA}">
      <dgm:prSet/>
      <dgm:spPr/>
      <dgm:t>
        <a:bodyPr/>
        <a:lstStyle/>
        <a:p>
          <a:endParaRPr lang="en-GB"/>
        </a:p>
      </dgm:t>
    </dgm:pt>
    <dgm:pt modelId="{F6A4A43E-4A96-0646-9852-985C78493AED}">
      <dgm:prSet/>
      <dgm:spPr/>
      <dgm:t>
        <a:bodyPr/>
        <a:lstStyle/>
        <a:p>
          <a:r>
            <a:rPr lang="en-GB" b="1" i="0" baseline="0"/>
            <a:t>The backup of data to secure servers will be done frequently.</a:t>
          </a:r>
          <a:endParaRPr lang="en-GB" b="1"/>
        </a:p>
      </dgm:t>
    </dgm:pt>
    <dgm:pt modelId="{96DE1560-2D1C-C84E-B94E-7EA03C7C37EA}" type="parTrans" cxnId="{1D205526-87DE-4F48-8E18-3D2A97D5FF41}">
      <dgm:prSet/>
      <dgm:spPr/>
      <dgm:t>
        <a:bodyPr/>
        <a:lstStyle/>
        <a:p>
          <a:endParaRPr lang="en-GB"/>
        </a:p>
      </dgm:t>
    </dgm:pt>
    <dgm:pt modelId="{E5239E53-A21B-E347-9E89-669DEB10D5AA}" type="sibTrans" cxnId="{1D205526-87DE-4F48-8E18-3D2A97D5FF41}">
      <dgm:prSet/>
      <dgm:spPr/>
      <dgm:t>
        <a:bodyPr/>
        <a:lstStyle/>
        <a:p>
          <a:endParaRPr lang="en-GB"/>
        </a:p>
      </dgm:t>
    </dgm:pt>
    <dgm:pt modelId="{3378F82C-AACD-6B42-99D6-AC6089053CE2}">
      <dgm:prSet/>
      <dgm:spPr/>
      <dgm:t>
        <a:bodyPr/>
        <a:lstStyle/>
        <a:p>
          <a:r>
            <a:rPr lang="en-GB" b="1" i="0" baseline="0"/>
            <a:t>Electronic files that are old will be erased in systems and they will destroy the shredded paper files.</a:t>
          </a:r>
          <a:endParaRPr lang="en-GB" b="1"/>
        </a:p>
      </dgm:t>
    </dgm:pt>
    <dgm:pt modelId="{3A388742-7A52-4B4B-B3A6-B8124A5ADEA1}" type="parTrans" cxnId="{5ED1F1E3-8E3C-3748-AB16-925CEF776CF2}">
      <dgm:prSet/>
      <dgm:spPr/>
      <dgm:t>
        <a:bodyPr/>
        <a:lstStyle/>
        <a:p>
          <a:endParaRPr lang="en-GB"/>
        </a:p>
      </dgm:t>
    </dgm:pt>
    <dgm:pt modelId="{E1B19B19-6796-FA42-9ED3-5DD069D05050}" type="sibTrans" cxnId="{5ED1F1E3-8E3C-3748-AB16-925CEF776CF2}">
      <dgm:prSet/>
      <dgm:spPr/>
      <dgm:t>
        <a:bodyPr/>
        <a:lstStyle/>
        <a:p>
          <a:endParaRPr lang="en-GB"/>
        </a:p>
      </dgm:t>
    </dgm:pt>
    <dgm:pt modelId="{3150CA07-C7AB-914D-891F-AE16870C78A6}">
      <dgm:prSet custT="1"/>
      <dgm:spPr/>
      <dgm:t>
        <a:bodyPr/>
        <a:lstStyle/>
        <a:p>
          <a:pPr rtl="0"/>
          <a:r>
            <a:rPr lang="en-GB" sz="1800" b="1" i="0" baseline="0"/>
            <a:t>A collection of information about clients will be limited to the information required to fulfil </a:t>
          </a:r>
          <a:r>
            <a:rPr lang="en-GB" sz="1800" b="1" i="0" baseline="0">
              <a:latin typeface="Aptos Display" panose="02110004020202020204"/>
            </a:rPr>
            <a:t> </a:t>
          </a:r>
          <a:r>
            <a:rPr lang="en-GB" sz="1800" b="1" i="0" baseline="0"/>
            <a:t>services, </a:t>
          </a:r>
          <a:r>
            <a:rPr lang="en-GB" sz="1800" b="1">
              <a:latin typeface="Aptos"/>
            </a:rPr>
            <a:t>International (Organization for Standardization.2022)</a:t>
          </a:r>
        </a:p>
      </dgm:t>
    </dgm:pt>
    <dgm:pt modelId="{28C924F1-3F03-B949-97EF-E83C8670E9F9}" type="parTrans" cxnId="{3D28FF6C-BC5D-AC40-9394-5B9F4927E125}">
      <dgm:prSet/>
      <dgm:spPr/>
      <dgm:t>
        <a:bodyPr/>
        <a:lstStyle/>
        <a:p>
          <a:endParaRPr lang="en-GB"/>
        </a:p>
      </dgm:t>
    </dgm:pt>
    <dgm:pt modelId="{B6FEC0F8-0972-C549-A244-958052DB5383}" type="sibTrans" cxnId="{3D28FF6C-BC5D-AC40-9394-5B9F4927E125}">
      <dgm:prSet/>
      <dgm:spPr/>
      <dgm:t>
        <a:bodyPr/>
        <a:lstStyle/>
        <a:p>
          <a:endParaRPr lang="en-GB"/>
        </a:p>
      </dgm:t>
    </dgm:pt>
    <dgm:pt modelId="{39C38F6E-BCAD-7441-896E-A2AE8F5AA913}" type="pres">
      <dgm:prSet presAssocID="{08776D3A-95D0-0544-BBF8-8D38892DD98E}" presName="diagram" presStyleCnt="0">
        <dgm:presLayoutVars>
          <dgm:dir/>
          <dgm:resizeHandles val="exact"/>
        </dgm:presLayoutVars>
      </dgm:prSet>
      <dgm:spPr/>
    </dgm:pt>
    <dgm:pt modelId="{CF781E99-6D7A-744E-8636-3A1BC5752710}" type="pres">
      <dgm:prSet presAssocID="{E6661022-289B-C441-AC4A-420AEFAD9A6E}" presName="node" presStyleLbl="node1" presStyleIdx="0" presStyleCnt="5">
        <dgm:presLayoutVars>
          <dgm:bulletEnabled val="1"/>
        </dgm:presLayoutVars>
      </dgm:prSet>
      <dgm:spPr/>
    </dgm:pt>
    <dgm:pt modelId="{0A4769D8-C794-6F41-A41C-9207E5CA5198}" type="pres">
      <dgm:prSet presAssocID="{DE92002F-4905-4749-8763-DD9D6B2805B4}" presName="sibTrans" presStyleCnt="0"/>
      <dgm:spPr/>
    </dgm:pt>
    <dgm:pt modelId="{97F4E767-9736-AD4D-914E-5F73B7736FD9}" type="pres">
      <dgm:prSet presAssocID="{91790F45-8324-9C40-9178-8AB88CF4D623}" presName="node" presStyleLbl="node1" presStyleIdx="1" presStyleCnt="5">
        <dgm:presLayoutVars>
          <dgm:bulletEnabled val="1"/>
        </dgm:presLayoutVars>
      </dgm:prSet>
      <dgm:spPr/>
    </dgm:pt>
    <dgm:pt modelId="{840DFD78-B289-EA4F-ACF9-1D48BB6B0BE3}" type="pres">
      <dgm:prSet presAssocID="{990236B6-0119-5947-86D1-AD58E19C70C3}" presName="sibTrans" presStyleCnt="0"/>
      <dgm:spPr/>
    </dgm:pt>
    <dgm:pt modelId="{19F41481-FFEA-ED40-9023-C1F0445F981A}" type="pres">
      <dgm:prSet presAssocID="{F6A4A43E-4A96-0646-9852-985C78493AED}" presName="node" presStyleLbl="node1" presStyleIdx="2" presStyleCnt="5">
        <dgm:presLayoutVars>
          <dgm:bulletEnabled val="1"/>
        </dgm:presLayoutVars>
      </dgm:prSet>
      <dgm:spPr/>
    </dgm:pt>
    <dgm:pt modelId="{59AB3245-BBAC-C74F-802F-48119F2C9B07}" type="pres">
      <dgm:prSet presAssocID="{E5239E53-A21B-E347-9E89-669DEB10D5AA}" presName="sibTrans" presStyleCnt="0"/>
      <dgm:spPr/>
    </dgm:pt>
    <dgm:pt modelId="{BD0C3E57-3B58-B144-B113-CC685A7530FB}" type="pres">
      <dgm:prSet presAssocID="{3378F82C-AACD-6B42-99D6-AC6089053CE2}" presName="node" presStyleLbl="node1" presStyleIdx="3" presStyleCnt="5">
        <dgm:presLayoutVars>
          <dgm:bulletEnabled val="1"/>
        </dgm:presLayoutVars>
      </dgm:prSet>
      <dgm:spPr/>
    </dgm:pt>
    <dgm:pt modelId="{7A5B7ADD-1569-1743-A78B-756547E694F4}" type="pres">
      <dgm:prSet presAssocID="{E1B19B19-6796-FA42-9ED3-5DD069D05050}" presName="sibTrans" presStyleCnt="0"/>
      <dgm:spPr/>
    </dgm:pt>
    <dgm:pt modelId="{8E7E282C-F6EA-CE44-ADDF-A261EF62DF0B}" type="pres">
      <dgm:prSet presAssocID="{3150CA07-C7AB-914D-891F-AE16870C78A6}" presName="node" presStyleLbl="node1" presStyleIdx="4" presStyleCnt="5">
        <dgm:presLayoutVars>
          <dgm:bulletEnabled val="1"/>
        </dgm:presLayoutVars>
      </dgm:prSet>
      <dgm:spPr/>
    </dgm:pt>
  </dgm:ptLst>
  <dgm:cxnLst>
    <dgm:cxn modelId="{E5472207-1AA3-FF48-987D-09119777E407}" srcId="{08776D3A-95D0-0544-BBF8-8D38892DD98E}" destId="{E6661022-289B-C441-AC4A-420AEFAD9A6E}" srcOrd="0" destOrd="0" parTransId="{B096B2E3-8E5D-D94A-A447-8C46356BF910}" sibTransId="{DE92002F-4905-4749-8763-DD9D6B2805B4}"/>
    <dgm:cxn modelId="{FABF440F-B5EE-B14A-8FD7-56B1971708FD}" type="presOf" srcId="{3150CA07-C7AB-914D-891F-AE16870C78A6}" destId="{8E7E282C-F6EA-CE44-ADDF-A261EF62DF0B}" srcOrd="0" destOrd="0" presId="urn:microsoft.com/office/officeart/2005/8/layout/default"/>
    <dgm:cxn modelId="{A3C1C515-0829-7A46-8630-19F49C4926D9}" type="presOf" srcId="{91790F45-8324-9C40-9178-8AB88CF4D623}" destId="{97F4E767-9736-AD4D-914E-5F73B7736FD9}" srcOrd="0" destOrd="0" presId="urn:microsoft.com/office/officeart/2005/8/layout/default"/>
    <dgm:cxn modelId="{1D205526-87DE-4F48-8E18-3D2A97D5FF41}" srcId="{08776D3A-95D0-0544-BBF8-8D38892DD98E}" destId="{F6A4A43E-4A96-0646-9852-985C78493AED}" srcOrd="2" destOrd="0" parTransId="{96DE1560-2D1C-C84E-B94E-7EA03C7C37EA}" sibTransId="{E5239E53-A21B-E347-9E89-669DEB10D5AA}"/>
    <dgm:cxn modelId="{D14C0832-9074-D741-8055-A502866ADDB3}" type="presOf" srcId="{F6A4A43E-4A96-0646-9852-985C78493AED}" destId="{19F41481-FFEA-ED40-9023-C1F0445F981A}" srcOrd="0" destOrd="0" presId="urn:microsoft.com/office/officeart/2005/8/layout/default"/>
    <dgm:cxn modelId="{CDACBB33-AF21-674E-8E60-A75167603ACC}" type="presOf" srcId="{3378F82C-AACD-6B42-99D6-AC6089053CE2}" destId="{BD0C3E57-3B58-B144-B113-CC685A7530FB}" srcOrd="0" destOrd="0" presId="urn:microsoft.com/office/officeart/2005/8/layout/default"/>
    <dgm:cxn modelId="{3D28FF6C-BC5D-AC40-9394-5B9F4927E125}" srcId="{08776D3A-95D0-0544-BBF8-8D38892DD98E}" destId="{3150CA07-C7AB-914D-891F-AE16870C78A6}" srcOrd="4" destOrd="0" parTransId="{28C924F1-3F03-B949-97EF-E83C8670E9F9}" sibTransId="{B6FEC0F8-0972-C549-A244-958052DB5383}"/>
    <dgm:cxn modelId="{8B15764F-02DC-914E-9C40-B776574B60DA}" srcId="{08776D3A-95D0-0544-BBF8-8D38892DD98E}" destId="{91790F45-8324-9C40-9178-8AB88CF4D623}" srcOrd="1" destOrd="0" parTransId="{B465E485-7112-6C48-9166-446D45E2B163}" sibTransId="{990236B6-0119-5947-86D1-AD58E19C70C3}"/>
    <dgm:cxn modelId="{5ED1F1E3-8E3C-3748-AB16-925CEF776CF2}" srcId="{08776D3A-95D0-0544-BBF8-8D38892DD98E}" destId="{3378F82C-AACD-6B42-99D6-AC6089053CE2}" srcOrd="3" destOrd="0" parTransId="{3A388742-7A52-4B4B-B3A6-B8124A5ADEA1}" sibTransId="{E1B19B19-6796-FA42-9ED3-5DD069D05050}"/>
    <dgm:cxn modelId="{43DE86F9-81E4-D246-A1FA-9003368FF1C6}" type="presOf" srcId="{08776D3A-95D0-0544-BBF8-8D38892DD98E}" destId="{39C38F6E-BCAD-7441-896E-A2AE8F5AA913}" srcOrd="0" destOrd="0" presId="urn:microsoft.com/office/officeart/2005/8/layout/default"/>
    <dgm:cxn modelId="{3A7FF5FA-14B1-BD43-AB08-BBEFAD22141F}" type="presOf" srcId="{E6661022-289B-C441-AC4A-420AEFAD9A6E}" destId="{CF781E99-6D7A-744E-8636-3A1BC5752710}" srcOrd="0" destOrd="0" presId="urn:microsoft.com/office/officeart/2005/8/layout/default"/>
    <dgm:cxn modelId="{5999C4DC-7916-7346-85DB-B581CD59CBBC}" type="presParOf" srcId="{39C38F6E-BCAD-7441-896E-A2AE8F5AA913}" destId="{CF781E99-6D7A-744E-8636-3A1BC5752710}" srcOrd="0" destOrd="0" presId="urn:microsoft.com/office/officeart/2005/8/layout/default"/>
    <dgm:cxn modelId="{DAD29BB0-E93D-0B40-A46F-DE66C8590C74}" type="presParOf" srcId="{39C38F6E-BCAD-7441-896E-A2AE8F5AA913}" destId="{0A4769D8-C794-6F41-A41C-9207E5CA5198}" srcOrd="1" destOrd="0" presId="urn:microsoft.com/office/officeart/2005/8/layout/default"/>
    <dgm:cxn modelId="{4E904D64-1430-8F48-B985-F66D4F132CBA}" type="presParOf" srcId="{39C38F6E-BCAD-7441-896E-A2AE8F5AA913}" destId="{97F4E767-9736-AD4D-914E-5F73B7736FD9}" srcOrd="2" destOrd="0" presId="urn:microsoft.com/office/officeart/2005/8/layout/default"/>
    <dgm:cxn modelId="{CB871DE9-625A-E94E-A1F1-86FC36AB3DDB}" type="presParOf" srcId="{39C38F6E-BCAD-7441-896E-A2AE8F5AA913}" destId="{840DFD78-B289-EA4F-ACF9-1D48BB6B0BE3}" srcOrd="3" destOrd="0" presId="urn:microsoft.com/office/officeart/2005/8/layout/default"/>
    <dgm:cxn modelId="{F75E9FBD-F685-324C-9DAC-007F0394CC41}" type="presParOf" srcId="{39C38F6E-BCAD-7441-896E-A2AE8F5AA913}" destId="{19F41481-FFEA-ED40-9023-C1F0445F981A}" srcOrd="4" destOrd="0" presId="urn:microsoft.com/office/officeart/2005/8/layout/default"/>
    <dgm:cxn modelId="{AE4FAA2E-5C96-7544-858D-B882A8A0FE7E}" type="presParOf" srcId="{39C38F6E-BCAD-7441-896E-A2AE8F5AA913}" destId="{59AB3245-BBAC-C74F-802F-48119F2C9B07}" srcOrd="5" destOrd="0" presId="urn:microsoft.com/office/officeart/2005/8/layout/default"/>
    <dgm:cxn modelId="{B6986EA6-F517-EE4F-ADD4-E552E828632E}" type="presParOf" srcId="{39C38F6E-BCAD-7441-896E-A2AE8F5AA913}" destId="{BD0C3E57-3B58-B144-B113-CC685A7530FB}" srcOrd="6" destOrd="0" presId="urn:microsoft.com/office/officeart/2005/8/layout/default"/>
    <dgm:cxn modelId="{DF97444B-CC9D-6D42-8976-CEDA5D0C481F}" type="presParOf" srcId="{39C38F6E-BCAD-7441-896E-A2AE8F5AA913}" destId="{7A5B7ADD-1569-1743-A78B-756547E694F4}" srcOrd="7" destOrd="0" presId="urn:microsoft.com/office/officeart/2005/8/layout/default"/>
    <dgm:cxn modelId="{6245189B-6C45-2046-9039-00D9511997A6}" type="presParOf" srcId="{39C38F6E-BCAD-7441-896E-A2AE8F5AA913}" destId="{8E7E282C-F6EA-CE44-ADDF-A261EF62DF0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C5361-230B-8742-A809-D3D1380180A1}">
      <dsp:nvSpPr>
        <dsp:cNvPr id="0" name=""/>
        <dsp:cNvSpPr/>
      </dsp:nvSpPr>
      <dsp:spPr>
        <a:xfrm>
          <a:off x="0" y="0"/>
          <a:ext cx="5173577" cy="5173577"/>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BCAE0-E57E-914B-A963-57F95E06E589}">
      <dsp:nvSpPr>
        <dsp:cNvPr id="0" name=""/>
        <dsp:cNvSpPr/>
      </dsp:nvSpPr>
      <dsp:spPr>
        <a:xfrm>
          <a:off x="2586788" y="0"/>
          <a:ext cx="8093240" cy="5173577"/>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i="0" kern="1200" baseline="0"/>
        </a:p>
        <a:p>
          <a:pPr marL="0" lvl="0" indent="0" algn="ctr" defTabSz="1066800">
            <a:lnSpc>
              <a:spcPct val="90000"/>
            </a:lnSpc>
            <a:spcBef>
              <a:spcPct val="0"/>
            </a:spcBef>
            <a:spcAft>
              <a:spcPct val="35000"/>
            </a:spcAft>
            <a:buNone/>
          </a:pPr>
          <a:r>
            <a:rPr lang="en-GB" sz="2400" b="1" i="0" kern="120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kern="1200"/>
        </a:p>
      </dsp:txBody>
      <dsp:txXfrm>
        <a:off x="2586788" y="0"/>
        <a:ext cx="8093240" cy="2457449"/>
      </dsp:txXfrm>
    </dsp:sp>
    <dsp:sp modelId="{C1210C3E-E34D-7149-A31C-8B7B5365B597}">
      <dsp:nvSpPr>
        <dsp:cNvPr id="0" name=""/>
        <dsp:cNvSpPr/>
      </dsp:nvSpPr>
      <dsp:spPr>
        <a:xfrm>
          <a:off x="1395614" y="1293257"/>
          <a:ext cx="2457449" cy="2457449"/>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1464B-8A0D-404D-9DB9-7F4E3646D9FB}">
      <dsp:nvSpPr>
        <dsp:cNvPr id="0" name=""/>
        <dsp:cNvSpPr/>
      </dsp:nvSpPr>
      <dsp:spPr>
        <a:xfrm>
          <a:off x="2586788" y="2843736"/>
          <a:ext cx="8093240" cy="1684876"/>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baseline="0"/>
            <a:t> </a:t>
          </a:r>
        </a:p>
        <a:p>
          <a:pPr marL="0" lvl="0" indent="0" algn="ctr" defTabSz="1066800">
            <a:lnSpc>
              <a:spcPct val="90000"/>
            </a:lnSpc>
            <a:spcBef>
              <a:spcPct val="0"/>
            </a:spcBef>
            <a:spcAft>
              <a:spcPct val="35000"/>
            </a:spcAft>
            <a:buNone/>
          </a:pPr>
          <a:r>
            <a:rPr lang="en-GB" sz="2400" b="1" i="0" kern="1200" baseline="0"/>
            <a:t>Using PowerPoint instead of paper also helps reduce the amount of paper the agency uses and allows them to communicate information to staff in multiple locations faster.</a:t>
          </a:r>
        </a:p>
        <a:p>
          <a:pPr marL="0" lvl="0" indent="0" algn="ctr" defTabSz="1066800">
            <a:lnSpc>
              <a:spcPct val="90000"/>
            </a:lnSpc>
            <a:spcBef>
              <a:spcPct val="0"/>
            </a:spcBef>
            <a:spcAft>
              <a:spcPct val="35000"/>
            </a:spcAft>
            <a:buNone/>
          </a:pPr>
          <a:r>
            <a:rPr lang="en-GB" sz="1400" kern="1200"/>
            <a:t>(Microsoft. 2023). </a:t>
          </a:r>
        </a:p>
      </dsp:txBody>
      <dsp:txXfrm>
        <a:off x="2586788" y="2843736"/>
        <a:ext cx="8093240" cy="1684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56A7B-72DB-7048-942F-29658E522E5A}">
      <dsp:nvSpPr>
        <dsp:cNvPr id="0" name=""/>
        <dsp:cNvSpPr/>
      </dsp:nvSpPr>
      <dsp:spPr>
        <a:xfrm>
          <a:off x="0" y="18762"/>
          <a:ext cx="10515600" cy="23250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b="1" i="0" kern="1200" baseline="0">
              <a:solidFill>
                <a:srgbClr val="FFFFFF"/>
              </a:solidFill>
              <a:latin typeface="Aptos"/>
              <a:ea typeface="+mn-ea"/>
              <a:cs typeface="+mn-cs"/>
            </a:rPr>
            <a:t>Using PowerPoint allows managers to clearly present data, reduce errors in record-keeping and ensure consistency of all data . (Laudon, 2021</a:t>
          </a:r>
          <a:r>
            <a:rPr lang="en-GB" sz="3300" b="1" kern="1200">
              <a:solidFill>
                <a:srgbClr val="FFFFFF"/>
              </a:solidFill>
              <a:latin typeface="Aptos"/>
              <a:ea typeface="+mn-ea"/>
              <a:cs typeface="+mn-cs"/>
            </a:rPr>
            <a:t>)</a:t>
          </a:r>
        </a:p>
      </dsp:txBody>
      <dsp:txXfrm>
        <a:off x="113499" y="132261"/>
        <a:ext cx="10288602" cy="2098047"/>
      </dsp:txXfrm>
    </dsp:sp>
    <dsp:sp modelId="{264ECC2B-2D73-8D4A-8AC6-CCAB5A079367}">
      <dsp:nvSpPr>
        <dsp:cNvPr id="0" name=""/>
        <dsp:cNvSpPr/>
      </dsp:nvSpPr>
      <dsp:spPr>
        <a:xfrm>
          <a:off x="0" y="2438848"/>
          <a:ext cx="10515600" cy="23250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i="0" kern="120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a:t>
          </a:r>
          <a:r>
            <a:rPr lang="en-GB" sz="3300" b="1" kern="1200">
              <a:solidFill>
                <a:srgbClr val="FFFFFF"/>
              </a:solidFill>
              <a:latin typeface="Aptos" panose="02110004020202020204"/>
              <a:ea typeface="+mn-ea"/>
              <a:cs typeface="+mn-cs"/>
            </a:rPr>
            <a:t>.</a:t>
          </a:r>
        </a:p>
      </dsp:txBody>
      <dsp:txXfrm>
        <a:off x="113499" y="2552347"/>
        <a:ext cx="10288602" cy="20980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3C49-B4E2-9845-ACBB-03D6EDBED329}">
      <dsp:nvSpPr>
        <dsp:cNvPr id="0" name=""/>
        <dsp:cNvSpPr/>
      </dsp:nvSpPr>
      <dsp:spPr>
        <a:xfrm>
          <a:off x="0" y="125082"/>
          <a:ext cx="5650301" cy="56503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i="0" kern="1200" baseline="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2400" b="1" kern="1200"/>
        </a:p>
      </dsp:txBody>
      <dsp:txXfrm>
        <a:off x="827467" y="952549"/>
        <a:ext cx="3995367" cy="3995367"/>
      </dsp:txXfrm>
    </dsp:sp>
    <dsp:sp modelId="{149E2C98-AD4D-F042-9840-F86938F31F88}">
      <dsp:nvSpPr>
        <dsp:cNvPr id="0" name=""/>
        <dsp:cNvSpPr/>
      </dsp:nvSpPr>
      <dsp:spPr>
        <a:xfrm>
          <a:off x="5650301" y="125082"/>
          <a:ext cx="5650301" cy="56503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b="1" i="0" kern="1200" baseline="0"/>
        </a:p>
        <a:p>
          <a:pPr marL="0" lvl="0" indent="0" algn="ctr" defTabSz="1244600">
            <a:lnSpc>
              <a:spcPct val="90000"/>
            </a:lnSpc>
            <a:spcBef>
              <a:spcPct val="0"/>
            </a:spcBef>
            <a:spcAft>
              <a:spcPct val="35000"/>
            </a:spcAft>
            <a:buNone/>
          </a:pPr>
          <a:r>
            <a:rPr lang="en-GB" sz="2800" b="1" i="0" kern="1200" baseline="0"/>
            <a:t>Staff members will be located in various places. Microsoft Teams offer one platform through which information can be exchanged fast, safely, and enhance collaboration between the staff members</a:t>
          </a:r>
          <a:endParaRPr lang="en-GB" sz="2800" b="1" kern="1200"/>
        </a:p>
      </dsp:txBody>
      <dsp:txXfrm>
        <a:off x="6477768" y="952549"/>
        <a:ext cx="3995367" cy="3995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5FA95-207C-0444-B064-7E79F83AF1A5}">
      <dsp:nvSpPr>
        <dsp:cNvPr id="0" name=""/>
        <dsp:cNvSpPr/>
      </dsp:nvSpPr>
      <dsp:spPr>
        <a:xfrm>
          <a:off x="0" y="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Time wasting</a:t>
          </a:r>
        </a:p>
      </dsp:txBody>
      <dsp:txXfrm>
        <a:off x="39047" y="39047"/>
        <a:ext cx="2143835" cy="1255063"/>
      </dsp:txXfrm>
    </dsp:sp>
    <dsp:sp modelId="{A1B3EC3D-6998-2541-A0FB-41DA9498D712}">
      <dsp:nvSpPr>
        <dsp:cNvPr id="0" name=""/>
        <dsp:cNvSpPr/>
      </dsp:nvSpPr>
      <dsp:spPr>
        <a:xfrm>
          <a:off x="2350009" y="391059"/>
          <a:ext cx="271528"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350009" y="501267"/>
        <a:ext cx="190070" cy="330622"/>
      </dsp:txXfrm>
    </dsp:sp>
    <dsp:sp modelId="{E07321E4-54E4-7740-9B87-23CB1862CE43}">
      <dsp:nvSpPr>
        <dsp:cNvPr id="0" name=""/>
        <dsp:cNvSpPr/>
      </dsp:nvSpPr>
      <dsp:spPr>
        <a:xfrm>
          <a:off x="2734248" y="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lack of communication </a:t>
          </a:r>
        </a:p>
      </dsp:txBody>
      <dsp:txXfrm>
        <a:off x="2773295" y="39047"/>
        <a:ext cx="2143835" cy="1255063"/>
      </dsp:txXfrm>
    </dsp:sp>
    <dsp:sp modelId="{A35C92E4-2776-1640-84CD-0C1DFA170158}">
      <dsp:nvSpPr>
        <dsp:cNvPr id="0" name=""/>
        <dsp:cNvSpPr/>
      </dsp:nvSpPr>
      <dsp:spPr>
        <a:xfrm rot="75701">
          <a:off x="5110752" y="422542"/>
          <a:ext cx="327863"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110764" y="531667"/>
        <a:ext cx="229504" cy="330622"/>
      </dsp:txXfrm>
    </dsp:sp>
    <dsp:sp modelId="{F01151DE-2251-B647-B08F-309467ED5410}">
      <dsp:nvSpPr>
        <dsp:cNvPr id="0" name=""/>
        <dsp:cNvSpPr/>
      </dsp:nvSpPr>
      <dsp:spPr>
        <a:xfrm>
          <a:off x="5574638" y="62556"/>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Inefficient recording</a:t>
          </a:r>
        </a:p>
      </dsp:txBody>
      <dsp:txXfrm>
        <a:off x="5613685" y="101603"/>
        <a:ext cx="2143835" cy="1255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2A63D-CFEE-4EAA-B80B-BC9AC787401C}">
      <dsp:nvSpPr>
        <dsp:cNvPr id="0" name=""/>
        <dsp:cNvSpPr/>
      </dsp:nvSpPr>
      <dsp:spPr>
        <a:xfrm>
          <a:off x="311379" y="1053580"/>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F74638-0410-427C-89D9-AE15D148EF6D}">
      <dsp:nvSpPr>
        <dsp:cNvPr id="0" name=""/>
        <dsp:cNvSpPr/>
      </dsp:nvSpPr>
      <dsp:spPr>
        <a:xfrm>
          <a:off x="517957" y="1260158"/>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874C73-1D72-4541-AD61-6D1829242E22}">
      <dsp:nvSpPr>
        <dsp:cNvPr id="0" name=""/>
        <dsp:cNvSpPr/>
      </dsp:nvSpPr>
      <dsp:spPr>
        <a:xfrm>
          <a:off x="1512"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Ensure that it is only authorized staff that are the ones that can have access to the systems and residential personal information.</a:t>
          </a:r>
        </a:p>
      </dsp:txBody>
      <dsp:txXfrm>
        <a:off x="1512" y="2324830"/>
        <a:ext cx="1589062" cy="814394"/>
      </dsp:txXfrm>
    </dsp:sp>
    <dsp:sp modelId="{495D0CE2-5C4A-4C83-B450-A23F9419BAC1}">
      <dsp:nvSpPr>
        <dsp:cNvPr id="0" name=""/>
        <dsp:cNvSpPr/>
      </dsp:nvSpPr>
      <dsp:spPr>
        <a:xfrm>
          <a:off x="2178527" y="1053580"/>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B7824-BAE8-4938-BC96-65C0360AB857}">
      <dsp:nvSpPr>
        <dsp:cNvPr id="0" name=""/>
        <dsp:cNvSpPr/>
      </dsp:nvSpPr>
      <dsp:spPr>
        <a:xfrm>
          <a:off x="2385105" y="1260158"/>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20762-1A65-49A5-93DA-02BF347E66C1}">
      <dsp:nvSpPr>
        <dsp:cNvPr id="0" name=""/>
        <dsp:cNvSpPr/>
      </dsp:nvSpPr>
      <dsp:spPr>
        <a:xfrm>
          <a:off x="1868660"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Actions.</a:t>
          </a:r>
        </a:p>
      </dsp:txBody>
      <dsp:txXfrm>
        <a:off x="1868660" y="2324830"/>
        <a:ext cx="1589062" cy="814394"/>
      </dsp:txXfrm>
    </dsp:sp>
    <dsp:sp modelId="{A885566F-F576-41E3-A8EB-28623CEAC7A7}">
      <dsp:nvSpPr>
        <dsp:cNvPr id="0" name=""/>
        <dsp:cNvSpPr/>
      </dsp:nvSpPr>
      <dsp:spPr>
        <a:xfrm>
          <a:off x="4045676" y="1053580"/>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44EF7-83DD-4246-BC6B-68F593686438}">
      <dsp:nvSpPr>
        <dsp:cNvPr id="0" name=""/>
        <dsp:cNvSpPr/>
      </dsp:nvSpPr>
      <dsp:spPr>
        <a:xfrm>
          <a:off x="4252254" y="1260158"/>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1B262-0710-46C3-A292-7C1271DA18BD}">
      <dsp:nvSpPr>
        <dsp:cNvPr id="0" name=""/>
        <dsp:cNvSpPr/>
      </dsp:nvSpPr>
      <dsp:spPr>
        <a:xfrm>
          <a:off x="3735809"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Try to use individual usernames and strong passwords for each staff member.</a:t>
          </a:r>
        </a:p>
      </dsp:txBody>
      <dsp:txXfrm>
        <a:off x="3735809" y="2324830"/>
        <a:ext cx="1589062" cy="814394"/>
      </dsp:txXfrm>
    </dsp:sp>
    <dsp:sp modelId="{EAE8CEFD-32AF-4C6D-B083-95A294AED5DD}">
      <dsp:nvSpPr>
        <dsp:cNvPr id="0" name=""/>
        <dsp:cNvSpPr/>
      </dsp:nvSpPr>
      <dsp:spPr>
        <a:xfrm>
          <a:off x="5912824" y="1053580"/>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A33EF-2F6D-47CA-9407-5C8B47F2AD21}">
      <dsp:nvSpPr>
        <dsp:cNvPr id="0" name=""/>
        <dsp:cNvSpPr/>
      </dsp:nvSpPr>
      <dsp:spPr>
        <a:xfrm>
          <a:off x="6119402" y="1260158"/>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FD3A3-04D4-420D-BD17-FD61CE69AB1C}">
      <dsp:nvSpPr>
        <dsp:cNvPr id="0" name=""/>
        <dsp:cNvSpPr/>
      </dsp:nvSpPr>
      <dsp:spPr>
        <a:xfrm>
          <a:off x="5602957"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Change passwords regulary. using things like (securityorg,2020).</a:t>
          </a:r>
        </a:p>
      </dsp:txBody>
      <dsp:txXfrm>
        <a:off x="5602957" y="2324830"/>
        <a:ext cx="1589062" cy="814394"/>
      </dsp:txXfrm>
    </dsp:sp>
    <dsp:sp modelId="{9686D233-0605-44FF-89B7-A113C9D36454}">
      <dsp:nvSpPr>
        <dsp:cNvPr id="0" name=""/>
        <dsp:cNvSpPr/>
      </dsp:nvSpPr>
      <dsp:spPr>
        <a:xfrm>
          <a:off x="7779973" y="1053580"/>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54508-E682-4999-9D23-EF88DC766123}">
      <dsp:nvSpPr>
        <dsp:cNvPr id="0" name=""/>
        <dsp:cNvSpPr/>
      </dsp:nvSpPr>
      <dsp:spPr>
        <a:xfrm>
          <a:off x="7986551" y="1260158"/>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96C4C-A550-4149-BDD1-0F0E69632E16}">
      <dsp:nvSpPr>
        <dsp:cNvPr id="0" name=""/>
        <dsp:cNvSpPr/>
      </dsp:nvSpPr>
      <dsp:spPr>
        <a:xfrm>
          <a:off x="7470105"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Neaver leave computers open or unlocked while not in use.</a:t>
          </a:r>
        </a:p>
      </dsp:txBody>
      <dsp:txXfrm>
        <a:off x="7470105" y="2324830"/>
        <a:ext cx="1589062" cy="814394"/>
      </dsp:txXfrm>
    </dsp:sp>
    <dsp:sp modelId="{9A0325CD-716E-4DB9-BAFF-87A632789D22}">
      <dsp:nvSpPr>
        <dsp:cNvPr id="0" name=""/>
        <dsp:cNvSpPr/>
      </dsp:nvSpPr>
      <dsp:spPr>
        <a:xfrm>
          <a:off x="9647121" y="1053580"/>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5BECA-07CE-4EDF-AB2B-FF9B6ED80AB9}">
      <dsp:nvSpPr>
        <dsp:cNvPr id="0" name=""/>
        <dsp:cNvSpPr/>
      </dsp:nvSpPr>
      <dsp:spPr>
        <a:xfrm>
          <a:off x="9853699" y="1260158"/>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6AAD4-2D51-4FB7-89F2-D0279C35D486}">
      <dsp:nvSpPr>
        <dsp:cNvPr id="0" name=""/>
        <dsp:cNvSpPr/>
      </dsp:nvSpPr>
      <dsp:spPr>
        <a:xfrm>
          <a:off x="9337254"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Limit content so that staff only see what they need for there intended role.</a:t>
          </a:r>
        </a:p>
      </dsp:txBody>
      <dsp:txXfrm>
        <a:off x="9337254" y="2324830"/>
        <a:ext cx="1589062" cy="8143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81E99-6D7A-744E-8636-3A1BC5752710}">
      <dsp:nvSpPr>
        <dsp:cNvPr id="0" name=""/>
        <dsp:cNvSpPr/>
      </dsp:nvSpPr>
      <dsp:spPr>
        <a:xfrm>
          <a:off x="0" y="256610"/>
          <a:ext cx="3412708" cy="204762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Staff will always treat their client data as confidential.</a:t>
          </a:r>
          <a:endParaRPr lang="en-GB" sz="2600" b="1" kern="1200"/>
        </a:p>
      </dsp:txBody>
      <dsp:txXfrm>
        <a:off x="0" y="256610"/>
        <a:ext cx="3412708" cy="2047624"/>
      </dsp:txXfrm>
    </dsp:sp>
    <dsp:sp modelId="{97F4E767-9736-AD4D-914E-5F73B7736FD9}">
      <dsp:nvSpPr>
        <dsp:cNvPr id="0" name=""/>
        <dsp:cNvSpPr/>
      </dsp:nvSpPr>
      <dsp:spPr>
        <a:xfrm>
          <a:off x="3753978" y="256610"/>
          <a:ext cx="3412708" cy="2047624"/>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in encrypted systems. The information can only be stored </a:t>
          </a:r>
          <a:endParaRPr lang="en-GB" sz="2600" b="1" kern="1200"/>
        </a:p>
      </dsp:txBody>
      <dsp:txXfrm>
        <a:off x="3753978" y="256610"/>
        <a:ext cx="3412708" cy="2047624"/>
      </dsp:txXfrm>
    </dsp:sp>
    <dsp:sp modelId="{19F41481-FFEA-ED40-9023-C1F0445F981A}">
      <dsp:nvSpPr>
        <dsp:cNvPr id="0" name=""/>
        <dsp:cNvSpPr/>
      </dsp:nvSpPr>
      <dsp:spPr>
        <a:xfrm>
          <a:off x="7507957" y="256610"/>
          <a:ext cx="3412708" cy="2047624"/>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The backup of data to secure servers will be done frequently.</a:t>
          </a:r>
          <a:endParaRPr lang="en-GB" sz="2600" b="1" kern="1200"/>
        </a:p>
      </dsp:txBody>
      <dsp:txXfrm>
        <a:off x="7507957" y="256610"/>
        <a:ext cx="3412708" cy="2047624"/>
      </dsp:txXfrm>
    </dsp:sp>
    <dsp:sp modelId="{BD0C3E57-3B58-B144-B113-CC685A7530FB}">
      <dsp:nvSpPr>
        <dsp:cNvPr id="0" name=""/>
        <dsp:cNvSpPr/>
      </dsp:nvSpPr>
      <dsp:spPr>
        <a:xfrm>
          <a:off x="1876989" y="2645506"/>
          <a:ext cx="3412708" cy="2047624"/>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Electronic files that are old will be erased in systems and they will destroy the shredded paper files.</a:t>
          </a:r>
          <a:endParaRPr lang="en-GB" sz="2600" b="1" kern="1200"/>
        </a:p>
      </dsp:txBody>
      <dsp:txXfrm>
        <a:off x="1876989" y="2645506"/>
        <a:ext cx="3412708" cy="2047624"/>
      </dsp:txXfrm>
    </dsp:sp>
    <dsp:sp modelId="{8E7E282C-F6EA-CE44-ADDF-A261EF62DF0B}">
      <dsp:nvSpPr>
        <dsp:cNvPr id="0" name=""/>
        <dsp:cNvSpPr/>
      </dsp:nvSpPr>
      <dsp:spPr>
        <a:xfrm>
          <a:off x="5630968" y="2645506"/>
          <a:ext cx="3412708" cy="2047624"/>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i="0" kern="1200" baseline="0"/>
            <a:t>A collection of information about clients will be limited to the information required to fulfil </a:t>
          </a:r>
          <a:r>
            <a:rPr lang="en-GB" sz="1800" b="1" i="0" kern="1200" baseline="0">
              <a:latin typeface="Aptos Display" panose="02110004020202020204"/>
            </a:rPr>
            <a:t> </a:t>
          </a:r>
          <a:r>
            <a:rPr lang="en-GB" sz="1800" b="1" i="0" kern="1200" baseline="0"/>
            <a:t>services, </a:t>
          </a:r>
          <a:r>
            <a:rPr lang="en-GB" sz="1800" b="1" kern="1200">
              <a:latin typeface="Aptos"/>
            </a:rPr>
            <a:t>International (Organization for Standardization.2022)</a:t>
          </a:r>
        </a:p>
      </dsp:txBody>
      <dsp:txXfrm>
        <a:off x="5630968" y="2645506"/>
        <a:ext cx="3412708" cy="204762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4276E1-BFBF-5D4C-BC0C-4476667A99E0}"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D1332-B610-8547-95DA-F3C173DA3400}" type="slidenum">
              <a:rPr lang="en-US" smtClean="0"/>
              <a:t>‹#›</a:t>
            </a:fld>
            <a:endParaRPr lang="en-US"/>
          </a:p>
        </p:txBody>
      </p:sp>
    </p:spTree>
    <p:extLst>
      <p:ext uri="{BB962C8B-B14F-4D97-AF65-F5344CB8AC3E}">
        <p14:creationId xmlns:p14="http://schemas.microsoft.com/office/powerpoint/2010/main" val="77020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D1332-B610-8547-95DA-F3C173DA3400}" type="slidenum">
              <a:rPr lang="en-US" smtClean="0"/>
              <a:t>1</a:t>
            </a:fld>
            <a:endParaRPr lang="en-US"/>
          </a:p>
        </p:txBody>
      </p:sp>
    </p:spTree>
    <p:extLst>
      <p:ext uri="{BB962C8B-B14F-4D97-AF65-F5344CB8AC3E}">
        <p14:creationId xmlns:p14="http://schemas.microsoft.com/office/powerpoint/2010/main" val="1603414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5A080-C07B-76F4-CCB9-E12D0B54A10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7932077D-330D-6CBF-9E36-8540C3CC502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8FDF3BEC-07A4-171D-6C14-EA3412E6C190}"/>
              </a:ext>
            </a:extLst>
          </p:cNvPr>
          <p:cNvSpPr txBox="1">
            <a:spLocks noGrp="1"/>
          </p:cNvSpPr>
          <p:nvPr>
            <p:ph type="dt" sz="half" idx="7"/>
          </p:nvPr>
        </p:nvSpPr>
        <p:spPr/>
        <p:txBody>
          <a:bodyPr/>
          <a:lstStyle>
            <a:lvl1pPr>
              <a:defRPr/>
            </a:lvl1pPr>
          </a:lstStyle>
          <a:p>
            <a:pPr lvl="0"/>
            <a:fld id="{69E0AE16-500B-8C46-908D-85B8570B87A1}" type="datetime1">
              <a:rPr lang="en-GB"/>
              <a:pPr lvl="0"/>
              <a:t>13/02/2026</a:t>
            </a:fld>
            <a:endParaRPr lang="en-GB"/>
          </a:p>
        </p:txBody>
      </p:sp>
      <p:sp>
        <p:nvSpPr>
          <p:cNvPr id="5" name="Footer Placeholder 4">
            <a:extLst>
              <a:ext uri="{FF2B5EF4-FFF2-40B4-BE49-F238E27FC236}">
                <a16:creationId xmlns:a16="http://schemas.microsoft.com/office/drawing/2014/main" id="{D8DEC3D6-E550-FD0F-D653-8DE6E3749D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673787-B7F0-48FD-39B7-2CF0582ADCB4}"/>
              </a:ext>
            </a:extLst>
          </p:cNvPr>
          <p:cNvSpPr txBox="1">
            <a:spLocks noGrp="1"/>
          </p:cNvSpPr>
          <p:nvPr>
            <p:ph type="sldNum" sz="quarter" idx="8"/>
          </p:nvPr>
        </p:nvSpPr>
        <p:spPr/>
        <p:txBody>
          <a:bodyPr/>
          <a:lstStyle>
            <a:lvl1pPr>
              <a:defRPr/>
            </a:lvl1pPr>
          </a:lstStyle>
          <a:p>
            <a:pPr lvl="0"/>
            <a:fld id="{042F9C6A-6748-684C-95AE-FC57CE899ADF}" type="slidenum">
              <a:t>‹#›</a:t>
            </a:fld>
            <a:endParaRPr lang="en-GB"/>
          </a:p>
        </p:txBody>
      </p:sp>
    </p:spTree>
    <p:extLst>
      <p:ext uri="{BB962C8B-B14F-4D97-AF65-F5344CB8AC3E}">
        <p14:creationId xmlns:p14="http://schemas.microsoft.com/office/powerpoint/2010/main" val="37881343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2B5E-6E60-A8B5-D181-4A02308EC25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5244DB3B-C3D4-8C64-DC07-74BC55FE0A3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085BFE-237E-9912-D2B9-C490811D9CD6}"/>
              </a:ext>
            </a:extLst>
          </p:cNvPr>
          <p:cNvSpPr txBox="1">
            <a:spLocks noGrp="1"/>
          </p:cNvSpPr>
          <p:nvPr>
            <p:ph type="dt" sz="half" idx="7"/>
          </p:nvPr>
        </p:nvSpPr>
        <p:spPr/>
        <p:txBody>
          <a:bodyPr/>
          <a:lstStyle>
            <a:lvl1pPr>
              <a:defRPr/>
            </a:lvl1pPr>
          </a:lstStyle>
          <a:p>
            <a:pPr lvl="0"/>
            <a:fld id="{134D017D-4FB0-8E4A-A224-64A083183F23}" type="datetime1">
              <a:rPr lang="en-GB"/>
              <a:pPr lvl="0"/>
              <a:t>13/02/2026</a:t>
            </a:fld>
            <a:endParaRPr lang="en-GB"/>
          </a:p>
        </p:txBody>
      </p:sp>
      <p:sp>
        <p:nvSpPr>
          <p:cNvPr id="5" name="Footer Placeholder 4">
            <a:extLst>
              <a:ext uri="{FF2B5EF4-FFF2-40B4-BE49-F238E27FC236}">
                <a16:creationId xmlns:a16="http://schemas.microsoft.com/office/drawing/2014/main" id="{601D231F-613D-91ED-3455-238DE027B3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8BC38E0-D8CD-D05A-A3CF-5F3C7E1EC741}"/>
              </a:ext>
            </a:extLst>
          </p:cNvPr>
          <p:cNvSpPr txBox="1">
            <a:spLocks noGrp="1"/>
          </p:cNvSpPr>
          <p:nvPr>
            <p:ph type="sldNum" sz="quarter" idx="8"/>
          </p:nvPr>
        </p:nvSpPr>
        <p:spPr/>
        <p:txBody>
          <a:bodyPr/>
          <a:lstStyle>
            <a:lvl1pPr>
              <a:defRPr/>
            </a:lvl1pPr>
          </a:lstStyle>
          <a:p>
            <a:pPr lvl="0"/>
            <a:fld id="{27701AC1-1E48-AF40-AECC-61EB9519C3D4}" type="slidenum">
              <a:t>‹#›</a:t>
            </a:fld>
            <a:endParaRPr lang="en-GB"/>
          </a:p>
        </p:txBody>
      </p:sp>
    </p:spTree>
    <p:extLst>
      <p:ext uri="{BB962C8B-B14F-4D97-AF65-F5344CB8AC3E}">
        <p14:creationId xmlns:p14="http://schemas.microsoft.com/office/powerpoint/2010/main" val="33076164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19819-CBC5-25C7-8CB3-915CC62E27BE}"/>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40477839-BA70-52A5-5ED2-5D5B7CCD9A28}"/>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1AB7701-BFCE-504D-D1CA-55D7DBEF7E2A}"/>
              </a:ext>
            </a:extLst>
          </p:cNvPr>
          <p:cNvSpPr txBox="1">
            <a:spLocks noGrp="1"/>
          </p:cNvSpPr>
          <p:nvPr>
            <p:ph type="dt" sz="half" idx="7"/>
          </p:nvPr>
        </p:nvSpPr>
        <p:spPr/>
        <p:txBody>
          <a:bodyPr/>
          <a:lstStyle>
            <a:lvl1pPr>
              <a:defRPr/>
            </a:lvl1pPr>
          </a:lstStyle>
          <a:p>
            <a:pPr lvl="0"/>
            <a:fld id="{2FF628EC-AC1B-0F46-8710-2CC74D544A51}" type="datetime1">
              <a:rPr lang="en-GB"/>
              <a:pPr lvl="0"/>
              <a:t>13/02/2026</a:t>
            </a:fld>
            <a:endParaRPr lang="en-GB"/>
          </a:p>
        </p:txBody>
      </p:sp>
      <p:sp>
        <p:nvSpPr>
          <p:cNvPr id="5" name="Footer Placeholder 4">
            <a:extLst>
              <a:ext uri="{FF2B5EF4-FFF2-40B4-BE49-F238E27FC236}">
                <a16:creationId xmlns:a16="http://schemas.microsoft.com/office/drawing/2014/main" id="{5FC2DCB5-5E0E-50CA-97C1-0417D42915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DC8E392-DB7D-C0BF-E76D-D88379EB202F}"/>
              </a:ext>
            </a:extLst>
          </p:cNvPr>
          <p:cNvSpPr txBox="1">
            <a:spLocks noGrp="1"/>
          </p:cNvSpPr>
          <p:nvPr>
            <p:ph type="sldNum" sz="quarter" idx="8"/>
          </p:nvPr>
        </p:nvSpPr>
        <p:spPr/>
        <p:txBody>
          <a:bodyPr/>
          <a:lstStyle>
            <a:lvl1pPr>
              <a:defRPr/>
            </a:lvl1pPr>
          </a:lstStyle>
          <a:p>
            <a:pPr lvl="0"/>
            <a:fld id="{68436174-A022-6F41-B0FC-C1B6261685FC}" type="slidenum">
              <a:t>‹#›</a:t>
            </a:fld>
            <a:endParaRPr lang="en-GB"/>
          </a:p>
        </p:txBody>
      </p:sp>
    </p:spTree>
    <p:extLst>
      <p:ext uri="{BB962C8B-B14F-4D97-AF65-F5344CB8AC3E}">
        <p14:creationId xmlns:p14="http://schemas.microsoft.com/office/powerpoint/2010/main" val="352277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5912-DD38-2A52-BFA5-3CEF7409618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884CD0D-F26B-422D-95FF-40E7BE306FA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586A69-A479-CECB-DBE1-2238AB16410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CA5D4EF-0241-EF9F-D30A-A5C5BF9EA4EE}"/>
              </a:ext>
            </a:extLst>
          </p:cNvPr>
          <p:cNvSpPr txBox="1">
            <a:spLocks noGrp="1"/>
          </p:cNvSpPr>
          <p:nvPr>
            <p:ph type="dt" sz="half" idx="7"/>
          </p:nvPr>
        </p:nvSpPr>
        <p:spPr/>
        <p:txBody>
          <a:bodyPr/>
          <a:lstStyle>
            <a:lvl1pPr>
              <a:defRPr/>
            </a:lvl1pPr>
          </a:lstStyle>
          <a:p>
            <a:pPr lvl="0"/>
            <a:fld id="{D97780A1-759D-FE42-83DA-D379ABC969EA}" type="datetime1">
              <a:rPr lang="en-GB"/>
              <a:pPr lvl="0"/>
              <a:t>13/02/2026</a:t>
            </a:fld>
            <a:endParaRPr lang="en-GB"/>
          </a:p>
        </p:txBody>
      </p:sp>
      <p:sp>
        <p:nvSpPr>
          <p:cNvPr id="6" name="Footer Placeholder 5">
            <a:extLst>
              <a:ext uri="{FF2B5EF4-FFF2-40B4-BE49-F238E27FC236}">
                <a16:creationId xmlns:a16="http://schemas.microsoft.com/office/drawing/2014/main" id="{39F51645-B8F1-5D0B-94CC-F84BE4F396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A93B14B-26AB-5EAB-F3D7-A816138B3065}"/>
              </a:ext>
            </a:extLst>
          </p:cNvPr>
          <p:cNvSpPr txBox="1">
            <a:spLocks noGrp="1"/>
          </p:cNvSpPr>
          <p:nvPr>
            <p:ph type="sldNum" sz="quarter" idx="8"/>
          </p:nvPr>
        </p:nvSpPr>
        <p:spPr/>
        <p:txBody>
          <a:bodyPr/>
          <a:lstStyle>
            <a:lvl1pPr>
              <a:defRPr/>
            </a:lvl1pPr>
          </a:lstStyle>
          <a:p>
            <a:pPr lvl="0"/>
            <a:fld id="{C8AC0AD9-A811-C547-814F-0A615D12F6CA}" type="slidenum">
              <a:t>‹#›</a:t>
            </a:fld>
            <a:endParaRPr lang="en-GB"/>
          </a:p>
        </p:txBody>
      </p:sp>
    </p:spTree>
    <p:extLst>
      <p:ext uri="{BB962C8B-B14F-4D97-AF65-F5344CB8AC3E}">
        <p14:creationId xmlns:p14="http://schemas.microsoft.com/office/powerpoint/2010/main" val="362202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2E12-DEFC-BCC4-2AD9-23C050439073}"/>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AC2D7A30-EFA6-BCBA-3C97-46DD460D5F1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1CEC344F-8F60-B1A4-6CDB-7FD7BDF3270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2891C19-E69A-8478-2D60-08E90B7C7DD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BCC12A8-7BD0-1F75-E461-96528351155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226202E-E755-4CA4-BFDF-7C640016C30B}"/>
              </a:ext>
            </a:extLst>
          </p:cNvPr>
          <p:cNvSpPr txBox="1">
            <a:spLocks noGrp="1"/>
          </p:cNvSpPr>
          <p:nvPr>
            <p:ph type="dt" sz="half" idx="7"/>
          </p:nvPr>
        </p:nvSpPr>
        <p:spPr/>
        <p:txBody>
          <a:bodyPr/>
          <a:lstStyle>
            <a:lvl1pPr>
              <a:defRPr/>
            </a:lvl1pPr>
          </a:lstStyle>
          <a:p>
            <a:pPr lvl="0"/>
            <a:fld id="{7F45691C-2808-E948-9BEA-2CF6FF3DD4A6}" type="datetime1">
              <a:rPr lang="en-GB"/>
              <a:pPr lvl="0"/>
              <a:t>13/02/2026</a:t>
            </a:fld>
            <a:endParaRPr lang="en-GB"/>
          </a:p>
        </p:txBody>
      </p:sp>
      <p:sp>
        <p:nvSpPr>
          <p:cNvPr id="8" name="Footer Placeholder 7">
            <a:extLst>
              <a:ext uri="{FF2B5EF4-FFF2-40B4-BE49-F238E27FC236}">
                <a16:creationId xmlns:a16="http://schemas.microsoft.com/office/drawing/2014/main" id="{B4E6D512-223A-198E-460F-AEE9E7ED0A0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957E28C-0B06-B388-7034-33A257B27855}"/>
              </a:ext>
            </a:extLst>
          </p:cNvPr>
          <p:cNvSpPr txBox="1">
            <a:spLocks noGrp="1"/>
          </p:cNvSpPr>
          <p:nvPr>
            <p:ph type="sldNum" sz="quarter" idx="8"/>
          </p:nvPr>
        </p:nvSpPr>
        <p:spPr/>
        <p:txBody>
          <a:bodyPr/>
          <a:lstStyle>
            <a:lvl1pPr>
              <a:defRPr/>
            </a:lvl1pPr>
          </a:lstStyle>
          <a:p>
            <a:pPr lvl="0"/>
            <a:fld id="{3237EC3C-5DC0-EF4F-948B-9E9C1B0D8357}" type="slidenum">
              <a:t>‹#›</a:t>
            </a:fld>
            <a:endParaRPr lang="en-GB"/>
          </a:p>
        </p:txBody>
      </p:sp>
    </p:spTree>
    <p:extLst>
      <p:ext uri="{BB962C8B-B14F-4D97-AF65-F5344CB8AC3E}">
        <p14:creationId xmlns:p14="http://schemas.microsoft.com/office/powerpoint/2010/main" val="1085211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3DF7-4720-7783-FC35-3CCF01FA0238}"/>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0C656B44-1B11-E62F-4B4C-02F46B82C61F}"/>
              </a:ext>
            </a:extLst>
          </p:cNvPr>
          <p:cNvSpPr txBox="1">
            <a:spLocks noGrp="1"/>
          </p:cNvSpPr>
          <p:nvPr>
            <p:ph type="dt" sz="half" idx="7"/>
          </p:nvPr>
        </p:nvSpPr>
        <p:spPr/>
        <p:txBody>
          <a:bodyPr/>
          <a:lstStyle>
            <a:lvl1pPr>
              <a:defRPr/>
            </a:lvl1pPr>
          </a:lstStyle>
          <a:p>
            <a:pPr lvl="0"/>
            <a:fld id="{402A099D-EC54-6647-B7D4-CD304D7D880A}" type="datetime1">
              <a:rPr lang="en-GB"/>
              <a:pPr lvl="0"/>
              <a:t>13/02/2026</a:t>
            </a:fld>
            <a:endParaRPr lang="en-GB"/>
          </a:p>
        </p:txBody>
      </p:sp>
      <p:sp>
        <p:nvSpPr>
          <p:cNvPr id="4" name="Footer Placeholder 3">
            <a:extLst>
              <a:ext uri="{FF2B5EF4-FFF2-40B4-BE49-F238E27FC236}">
                <a16:creationId xmlns:a16="http://schemas.microsoft.com/office/drawing/2014/main" id="{FD5CD169-9955-7F31-80E0-530DC80F214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EDA497-C59F-7DF9-7594-C39C0359AAC1}"/>
              </a:ext>
            </a:extLst>
          </p:cNvPr>
          <p:cNvSpPr txBox="1">
            <a:spLocks noGrp="1"/>
          </p:cNvSpPr>
          <p:nvPr>
            <p:ph type="sldNum" sz="quarter" idx="8"/>
          </p:nvPr>
        </p:nvSpPr>
        <p:spPr/>
        <p:txBody>
          <a:bodyPr/>
          <a:lstStyle>
            <a:lvl1pPr>
              <a:defRPr/>
            </a:lvl1pPr>
          </a:lstStyle>
          <a:p>
            <a:pPr lvl="0"/>
            <a:fld id="{755B3A3C-6471-0D4F-B056-ABAE917FB819}" type="slidenum">
              <a:t>‹#›</a:t>
            </a:fld>
            <a:endParaRPr lang="en-GB"/>
          </a:p>
        </p:txBody>
      </p:sp>
    </p:spTree>
    <p:extLst>
      <p:ext uri="{BB962C8B-B14F-4D97-AF65-F5344CB8AC3E}">
        <p14:creationId xmlns:p14="http://schemas.microsoft.com/office/powerpoint/2010/main" val="74484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F60132-0C89-8E86-7A5D-7C0011480DDC}"/>
              </a:ext>
            </a:extLst>
          </p:cNvPr>
          <p:cNvSpPr txBox="1">
            <a:spLocks noGrp="1"/>
          </p:cNvSpPr>
          <p:nvPr>
            <p:ph type="dt" sz="half" idx="7"/>
          </p:nvPr>
        </p:nvSpPr>
        <p:spPr/>
        <p:txBody>
          <a:bodyPr/>
          <a:lstStyle>
            <a:lvl1pPr>
              <a:defRPr/>
            </a:lvl1pPr>
          </a:lstStyle>
          <a:p>
            <a:pPr lvl="0"/>
            <a:fld id="{983FC854-DE7F-8747-8CB3-FECECEFDCECA}" type="datetime1">
              <a:rPr lang="en-GB"/>
              <a:pPr lvl="0"/>
              <a:t>13/02/2026</a:t>
            </a:fld>
            <a:endParaRPr lang="en-GB"/>
          </a:p>
        </p:txBody>
      </p:sp>
      <p:sp>
        <p:nvSpPr>
          <p:cNvPr id="3" name="Footer Placeholder 2">
            <a:extLst>
              <a:ext uri="{FF2B5EF4-FFF2-40B4-BE49-F238E27FC236}">
                <a16:creationId xmlns:a16="http://schemas.microsoft.com/office/drawing/2014/main" id="{21F9E4B2-3D78-43A4-FACE-FAFE5D8D86A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D1B977F-BE88-384C-C5CA-557ABB6ACD16}"/>
              </a:ext>
            </a:extLst>
          </p:cNvPr>
          <p:cNvSpPr txBox="1">
            <a:spLocks noGrp="1"/>
          </p:cNvSpPr>
          <p:nvPr>
            <p:ph type="sldNum" sz="quarter" idx="8"/>
          </p:nvPr>
        </p:nvSpPr>
        <p:spPr/>
        <p:txBody>
          <a:bodyPr/>
          <a:lstStyle>
            <a:lvl1pPr>
              <a:defRPr/>
            </a:lvl1pPr>
          </a:lstStyle>
          <a:p>
            <a:pPr lvl="0"/>
            <a:fld id="{9BB9D7B1-77F9-8B45-9A75-BBB6B71FFA71}" type="slidenum">
              <a:t>‹#›</a:t>
            </a:fld>
            <a:endParaRPr lang="en-GB"/>
          </a:p>
        </p:txBody>
      </p:sp>
    </p:spTree>
    <p:extLst>
      <p:ext uri="{BB962C8B-B14F-4D97-AF65-F5344CB8AC3E}">
        <p14:creationId xmlns:p14="http://schemas.microsoft.com/office/powerpoint/2010/main" val="4184957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D56E-F84A-66B4-CFCE-2A6C9AFB630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48AD2C24-81CF-455A-83F3-E1DCD90833D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C0FFBC7-CA1E-D206-EA8D-620D3CA9C29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7A6D09E-9ACD-1A65-421C-6404B1FC5F49}"/>
              </a:ext>
            </a:extLst>
          </p:cNvPr>
          <p:cNvSpPr txBox="1">
            <a:spLocks noGrp="1"/>
          </p:cNvSpPr>
          <p:nvPr>
            <p:ph type="dt" sz="half" idx="7"/>
          </p:nvPr>
        </p:nvSpPr>
        <p:spPr/>
        <p:txBody>
          <a:bodyPr/>
          <a:lstStyle>
            <a:lvl1pPr>
              <a:defRPr/>
            </a:lvl1pPr>
          </a:lstStyle>
          <a:p>
            <a:pPr lvl="0"/>
            <a:fld id="{5CD1A7E1-9FF8-324D-A9A3-0AF7645FFC4B}" type="datetime1">
              <a:rPr lang="en-GB"/>
              <a:pPr lvl="0"/>
              <a:t>13/02/2026</a:t>
            </a:fld>
            <a:endParaRPr lang="en-GB"/>
          </a:p>
        </p:txBody>
      </p:sp>
      <p:sp>
        <p:nvSpPr>
          <p:cNvPr id="6" name="Footer Placeholder 5">
            <a:extLst>
              <a:ext uri="{FF2B5EF4-FFF2-40B4-BE49-F238E27FC236}">
                <a16:creationId xmlns:a16="http://schemas.microsoft.com/office/drawing/2014/main" id="{2DE25107-A186-047C-B5AF-06EBED833CB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90938A-8348-4B08-55E5-2D67F619D1FF}"/>
              </a:ext>
            </a:extLst>
          </p:cNvPr>
          <p:cNvSpPr txBox="1">
            <a:spLocks noGrp="1"/>
          </p:cNvSpPr>
          <p:nvPr>
            <p:ph type="sldNum" sz="quarter" idx="8"/>
          </p:nvPr>
        </p:nvSpPr>
        <p:spPr/>
        <p:txBody>
          <a:bodyPr/>
          <a:lstStyle>
            <a:lvl1pPr>
              <a:defRPr/>
            </a:lvl1pPr>
          </a:lstStyle>
          <a:p>
            <a:pPr lvl="0"/>
            <a:fld id="{A511DF1B-A7CD-7148-81E8-4D450E560DA7}" type="slidenum">
              <a:t>‹#›</a:t>
            </a:fld>
            <a:endParaRPr lang="en-GB"/>
          </a:p>
        </p:txBody>
      </p:sp>
    </p:spTree>
    <p:extLst>
      <p:ext uri="{BB962C8B-B14F-4D97-AF65-F5344CB8AC3E}">
        <p14:creationId xmlns:p14="http://schemas.microsoft.com/office/powerpoint/2010/main" val="171839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1ED3-F562-25D8-C2CE-BEBCE3EBF9B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0704846D-742B-374E-9DD9-069C63B3214F}"/>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28D1CFB8-B21F-663A-A231-96E6705EA2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8CD5A42-C7CB-C989-CD37-3A74ED772166}"/>
              </a:ext>
            </a:extLst>
          </p:cNvPr>
          <p:cNvSpPr txBox="1">
            <a:spLocks noGrp="1"/>
          </p:cNvSpPr>
          <p:nvPr>
            <p:ph type="dt" sz="half" idx="7"/>
          </p:nvPr>
        </p:nvSpPr>
        <p:spPr/>
        <p:txBody>
          <a:bodyPr/>
          <a:lstStyle>
            <a:lvl1pPr>
              <a:defRPr/>
            </a:lvl1pPr>
          </a:lstStyle>
          <a:p>
            <a:pPr lvl="0"/>
            <a:fld id="{1EEFB2A2-0BB0-714D-BEF5-8AB2E2B72DD2}" type="datetime1">
              <a:rPr lang="en-GB"/>
              <a:pPr lvl="0"/>
              <a:t>13/02/2026</a:t>
            </a:fld>
            <a:endParaRPr lang="en-GB"/>
          </a:p>
        </p:txBody>
      </p:sp>
      <p:sp>
        <p:nvSpPr>
          <p:cNvPr id="6" name="Footer Placeholder 5">
            <a:extLst>
              <a:ext uri="{FF2B5EF4-FFF2-40B4-BE49-F238E27FC236}">
                <a16:creationId xmlns:a16="http://schemas.microsoft.com/office/drawing/2014/main" id="{23173C72-4BE5-AC34-5034-C5A539EC719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C61982-6DAF-8DF8-5797-9C995CF99434}"/>
              </a:ext>
            </a:extLst>
          </p:cNvPr>
          <p:cNvSpPr txBox="1">
            <a:spLocks noGrp="1"/>
          </p:cNvSpPr>
          <p:nvPr>
            <p:ph type="sldNum" sz="quarter" idx="8"/>
          </p:nvPr>
        </p:nvSpPr>
        <p:spPr/>
        <p:txBody>
          <a:bodyPr/>
          <a:lstStyle>
            <a:lvl1pPr>
              <a:defRPr/>
            </a:lvl1pPr>
          </a:lstStyle>
          <a:p>
            <a:pPr lvl="0"/>
            <a:fld id="{F9A02735-345A-5C44-BCBE-C3A6CA223AC4}" type="slidenum">
              <a:t>‹#›</a:t>
            </a:fld>
            <a:endParaRPr lang="en-GB"/>
          </a:p>
        </p:txBody>
      </p:sp>
    </p:spTree>
    <p:extLst>
      <p:ext uri="{BB962C8B-B14F-4D97-AF65-F5344CB8AC3E}">
        <p14:creationId xmlns:p14="http://schemas.microsoft.com/office/powerpoint/2010/main" val="1306180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0B914-8DBF-CF03-E305-88CA3EB7A2C3}"/>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8181C9D5-C5A8-0FBF-85C3-B5C2C4C9EE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2DEEB5-4F19-EC55-8893-C2886C2B28FF}"/>
              </a:ext>
            </a:extLst>
          </p:cNvPr>
          <p:cNvSpPr txBox="1">
            <a:spLocks noGrp="1"/>
          </p:cNvSpPr>
          <p:nvPr>
            <p:ph type="dt" sz="half" idx="7"/>
          </p:nvPr>
        </p:nvSpPr>
        <p:spPr/>
        <p:txBody>
          <a:bodyPr/>
          <a:lstStyle>
            <a:lvl1pPr>
              <a:defRPr/>
            </a:lvl1pPr>
          </a:lstStyle>
          <a:p>
            <a:pPr lvl="0"/>
            <a:fld id="{52391F7D-3DBB-A54C-B05D-8E13CAEE6227}" type="datetime1">
              <a:rPr lang="en-GB"/>
              <a:pPr lvl="0"/>
              <a:t>13/02/2026</a:t>
            </a:fld>
            <a:endParaRPr lang="en-GB"/>
          </a:p>
        </p:txBody>
      </p:sp>
      <p:sp>
        <p:nvSpPr>
          <p:cNvPr id="5" name="Footer Placeholder 4">
            <a:extLst>
              <a:ext uri="{FF2B5EF4-FFF2-40B4-BE49-F238E27FC236}">
                <a16:creationId xmlns:a16="http://schemas.microsoft.com/office/drawing/2014/main" id="{30B857E9-5496-3C6E-8825-817F1284EA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8BD464-1A8A-E2D8-8132-9FFBCCD0E268}"/>
              </a:ext>
            </a:extLst>
          </p:cNvPr>
          <p:cNvSpPr txBox="1">
            <a:spLocks noGrp="1"/>
          </p:cNvSpPr>
          <p:nvPr>
            <p:ph type="sldNum" sz="quarter" idx="8"/>
          </p:nvPr>
        </p:nvSpPr>
        <p:spPr/>
        <p:txBody>
          <a:bodyPr/>
          <a:lstStyle>
            <a:lvl1pPr>
              <a:defRPr/>
            </a:lvl1pPr>
          </a:lstStyle>
          <a:p>
            <a:pPr lvl="0"/>
            <a:fld id="{5B3DFC56-0CD6-7F4F-9E20-7738C57277E6}" type="slidenum">
              <a:t>‹#›</a:t>
            </a:fld>
            <a:endParaRPr lang="en-GB"/>
          </a:p>
        </p:txBody>
      </p:sp>
    </p:spTree>
    <p:extLst>
      <p:ext uri="{BB962C8B-B14F-4D97-AF65-F5344CB8AC3E}">
        <p14:creationId xmlns:p14="http://schemas.microsoft.com/office/powerpoint/2010/main" val="2301184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02796A-606A-0D19-DAD0-020183D23F53}"/>
              </a:ext>
            </a:extLst>
          </p:cNvPr>
          <p:cNvSpPr txBox="1">
            <a:spLocks noGrp="1"/>
          </p:cNvSpPr>
          <p:nvPr>
            <p:ph type="title" orient="vert"/>
          </p:nvPr>
        </p:nvSpPr>
        <p:spPr>
          <a:xfrm>
            <a:off x="8724903" y="365129"/>
            <a:ext cx="2628900"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6BFDEC4-96EC-4854-EFBB-60A35638072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86B10F-8B3A-9332-6F80-E4F7E9DE9B44}"/>
              </a:ext>
            </a:extLst>
          </p:cNvPr>
          <p:cNvSpPr txBox="1">
            <a:spLocks noGrp="1"/>
          </p:cNvSpPr>
          <p:nvPr>
            <p:ph type="dt" sz="half" idx="7"/>
          </p:nvPr>
        </p:nvSpPr>
        <p:spPr/>
        <p:txBody>
          <a:bodyPr/>
          <a:lstStyle>
            <a:lvl1pPr>
              <a:defRPr/>
            </a:lvl1pPr>
          </a:lstStyle>
          <a:p>
            <a:pPr lvl="0"/>
            <a:fld id="{2B399F06-8824-1545-8FD8-0F99AC10286C}" type="datetime1">
              <a:rPr lang="en-GB"/>
              <a:pPr lvl="0"/>
              <a:t>13/02/2026</a:t>
            </a:fld>
            <a:endParaRPr lang="en-GB"/>
          </a:p>
        </p:txBody>
      </p:sp>
      <p:sp>
        <p:nvSpPr>
          <p:cNvPr id="5" name="Footer Placeholder 4">
            <a:extLst>
              <a:ext uri="{FF2B5EF4-FFF2-40B4-BE49-F238E27FC236}">
                <a16:creationId xmlns:a16="http://schemas.microsoft.com/office/drawing/2014/main" id="{B9346051-80CE-9AE9-AB07-216E6B498FB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93CDA28-9769-0B57-6899-D6A524CEBEF1}"/>
              </a:ext>
            </a:extLst>
          </p:cNvPr>
          <p:cNvSpPr txBox="1">
            <a:spLocks noGrp="1"/>
          </p:cNvSpPr>
          <p:nvPr>
            <p:ph type="sldNum" sz="quarter" idx="8"/>
          </p:nvPr>
        </p:nvSpPr>
        <p:spPr/>
        <p:txBody>
          <a:bodyPr/>
          <a:lstStyle>
            <a:lvl1pPr>
              <a:defRPr/>
            </a:lvl1pPr>
          </a:lstStyle>
          <a:p>
            <a:pPr lvl="0"/>
            <a:fld id="{8D9BF16C-8893-8D42-9533-2C1D7CA067E5}" type="slidenum">
              <a:t>‹#›</a:t>
            </a:fld>
            <a:endParaRPr lang="en-GB"/>
          </a:p>
        </p:txBody>
      </p:sp>
    </p:spTree>
    <p:extLst>
      <p:ext uri="{BB962C8B-B14F-4D97-AF65-F5344CB8AC3E}">
        <p14:creationId xmlns:p14="http://schemas.microsoft.com/office/powerpoint/2010/main" val="614903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8B0BD0-CC8C-26B2-5DF2-0E423B04C61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EE848F38-0485-727E-79DD-6D4C8331E7A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AD616B-CD8F-4503-4BDC-0E400EF9E0A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AFC1733-9238-AA40-A082-21F0EAC3F8AB}" type="datetime1">
              <a:rPr lang="en-GB"/>
              <a:pPr lvl="0"/>
              <a:t>13/02/2026</a:t>
            </a:fld>
            <a:endParaRPr lang="en-GB"/>
          </a:p>
        </p:txBody>
      </p:sp>
      <p:sp>
        <p:nvSpPr>
          <p:cNvPr id="5" name="Footer Placeholder 4">
            <a:extLst>
              <a:ext uri="{FF2B5EF4-FFF2-40B4-BE49-F238E27FC236}">
                <a16:creationId xmlns:a16="http://schemas.microsoft.com/office/drawing/2014/main" id="{0838467E-8DCD-051D-ECBF-C3CB0564890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D70FFE8-FBEA-FAC4-A24F-8C9E2278945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DBC195FE-B3CF-0445-B5C1-BF89B872677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slidehunter.com/powerpoint-templates/healthcare-powerpoint-templat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ryerson.ca/communicationnursing/chapter/factors-influencing-interprofessional-communic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ecurity.org/how-secure-is-my-password/#:~:text=Our%20%E2%80%9Chow%20secure%20is%20your,database%20of%20common%20weak%20passwor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31E4A-D977-62F8-76DB-AD5C713A85DD}"/>
              </a:ext>
            </a:extLst>
          </p:cNvPr>
          <p:cNvSpPr txBox="1">
            <a:spLocks noGrp="1"/>
          </p:cNvSpPr>
          <p:nvPr>
            <p:ph type="ctrTitle"/>
          </p:nvPr>
        </p:nvSpPr>
        <p:spPr>
          <a:xfrm>
            <a:off x="1082842" y="228601"/>
            <a:ext cx="9464845" cy="3083642"/>
          </a:xfrm>
        </p:spPr>
        <p:txBody>
          <a:bodyPr>
            <a:normAutofit fontScale="90000"/>
          </a:bodyPr>
          <a:lstStyle/>
          <a:p>
            <a:pPr lvl="0"/>
            <a:br>
              <a:rPr lang="en-GB" sz="2200" b="1" u="sng"/>
            </a:br>
            <a:br>
              <a:rPr lang="en-GB" sz="2200" b="1" u="sng"/>
            </a:br>
            <a:br>
              <a:rPr lang="en-GB" sz="2200" b="1" u="sng"/>
            </a:br>
            <a:br>
              <a:rPr lang="en-GB" sz="2700" b="1" u="sng"/>
            </a:br>
            <a:br>
              <a:rPr lang="en-GB" sz="2700" b="1" u="sng"/>
            </a:br>
            <a:br>
              <a:rPr lang="en-GB" sz="2700" b="1" u="sng"/>
            </a:br>
            <a:r>
              <a:rPr lang="en-GB" sz="2700" b="1" u="sng"/>
              <a:t>Name: </a:t>
            </a:r>
            <a:r>
              <a:rPr lang="en-GB" sz="2700" b="1" u="sng" err="1"/>
              <a:t>Samia,Saman,Terri</a:t>
            </a:r>
            <a:br>
              <a:rPr lang="en-GB" sz="2700" b="1" u="sng"/>
            </a:br>
            <a:r>
              <a:rPr lang="en-GB" sz="2700" b="1" u="sng"/>
              <a:t>Student Number: </a:t>
            </a:r>
            <a:br>
              <a:rPr lang="en-GB" sz="2700" b="1" u="sng"/>
            </a:br>
            <a:r>
              <a:rPr lang="en-GB" sz="2700" b="1" u="sng"/>
              <a:t>2526214, </a:t>
            </a:r>
            <a:r>
              <a:rPr lang="en-GB" sz="2700" b="1" u="sng">
                <a:solidFill>
                  <a:srgbClr val="FF0000"/>
                </a:solidFill>
              </a:rPr>
              <a:t>2519576</a:t>
            </a:r>
            <a:r>
              <a:rPr lang="en-GB" sz="2700" b="1" u="sng"/>
              <a:t>,</a:t>
            </a:r>
            <a:br>
              <a:rPr lang="en-GB" sz="2700" b="1" u="sng"/>
            </a:br>
            <a:r>
              <a:rPr lang="en-GB" sz="2700" b="1" u="sng">
                <a:solidFill>
                  <a:srgbClr val="7030A0"/>
                </a:solidFill>
              </a:rPr>
              <a:t>2016545</a:t>
            </a:r>
            <a:br>
              <a:rPr lang="en-GB" sz="2700" b="1" u="sng">
                <a:solidFill>
                  <a:srgbClr val="7030A0"/>
                </a:solidFill>
              </a:rPr>
            </a:br>
            <a:r>
              <a:rPr lang="en-GB" sz="2700" b="1" u="sng">
                <a:solidFill>
                  <a:schemeClr val="tx1"/>
                </a:solidFill>
              </a:rPr>
              <a:t>Module code: LCHS4007_BIRM</a:t>
            </a:r>
            <a:br>
              <a:rPr lang="en-GB" sz="2700" b="1" u="sng">
                <a:solidFill>
                  <a:schemeClr val="tx1"/>
                </a:solidFill>
              </a:rPr>
            </a:br>
            <a:r>
              <a:rPr lang="en-GB" sz="2700" b="1" u="sng">
                <a:solidFill>
                  <a:schemeClr val="tx1"/>
                </a:solidFill>
              </a:rPr>
              <a:t>Lecturer Name: Justin Okoli</a:t>
            </a:r>
            <a:br>
              <a:rPr lang="en-GB" sz="2700" b="1" u="sng">
                <a:solidFill>
                  <a:schemeClr val="tx1"/>
                </a:solidFill>
              </a:rPr>
            </a:br>
            <a:endParaRPr lang="en-GB" sz="2700" b="1" u="sng">
              <a:solidFill>
                <a:schemeClr val="tx1"/>
              </a:solidFill>
            </a:endParaRPr>
          </a:p>
        </p:txBody>
      </p:sp>
      <p:sp>
        <p:nvSpPr>
          <p:cNvPr id="3" name="Subtitle 2">
            <a:extLst>
              <a:ext uri="{FF2B5EF4-FFF2-40B4-BE49-F238E27FC236}">
                <a16:creationId xmlns:a16="http://schemas.microsoft.com/office/drawing/2014/main" id="{0A33B489-ADCA-18C7-8692-0FD3D0CC1599}"/>
              </a:ext>
            </a:extLst>
          </p:cNvPr>
          <p:cNvSpPr txBox="1">
            <a:spLocks noGrp="1"/>
          </p:cNvSpPr>
          <p:nvPr>
            <p:ph type="subTitle" idx="1"/>
          </p:nvPr>
        </p:nvSpPr>
        <p:spPr>
          <a:xfrm>
            <a:off x="1524000" y="3097679"/>
            <a:ext cx="9144000" cy="1655758"/>
          </a:xfrm>
        </p:spPr>
        <p:txBody>
          <a:bodyPr>
            <a:normAutofit/>
          </a:bodyPr>
          <a:lstStyle/>
          <a:p>
            <a:r>
              <a:rPr lang="en-US" sz="4400" b="1">
                <a:solidFill>
                  <a:srgbClr val="C00000"/>
                </a:solidFill>
              </a:rPr>
              <a:t>Greenfield Home Care Agency </a:t>
            </a:r>
          </a:p>
        </p:txBody>
      </p:sp>
      <p:pic>
        <p:nvPicPr>
          <p:cNvPr id="4" name="Picture 3" descr="Old Nursing Home Free Stock Photo - Public Domain Pictures">
            <a:extLst>
              <a:ext uri="{FF2B5EF4-FFF2-40B4-BE49-F238E27FC236}">
                <a16:creationId xmlns:a16="http://schemas.microsoft.com/office/drawing/2014/main" id="{B4083602-6950-67EE-BE4C-111FF576030F}"/>
              </a:ext>
            </a:extLst>
          </p:cNvPr>
          <p:cNvPicPr>
            <a:picLocks noChangeAspect="1"/>
          </p:cNvPicPr>
          <p:nvPr/>
        </p:nvPicPr>
        <p:blipFill>
          <a:blip r:embed="rId3"/>
          <a:srcRect t="1447" r="-2" b="-2"/>
          <a:stretch>
            <a:fillRect/>
          </a:stretch>
        </p:blipFill>
        <p:spPr>
          <a:xfrm>
            <a:off x="3939680" y="4145333"/>
            <a:ext cx="3542626" cy="233286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5EF7-AE6C-2EAF-C8D5-80D43B4CDBE7}"/>
              </a:ext>
            </a:extLst>
          </p:cNvPr>
          <p:cNvSpPr txBox="1">
            <a:spLocks noGrp="1"/>
          </p:cNvSpPr>
          <p:nvPr>
            <p:ph type="title"/>
          </p:nvPr>
        </p:nvSpPr>
        <p:spPr>
          <a:xfrm>
            <a:off x="838197" y="0"/>
            <a:ext cx="10515600" cy="1690688"/>
          </a:xfrm>
        </p:spPr>
        <p:txBody>
          <a:bodyPr>
            <a:normAutofit fontScale="90000"/>
          </a:bodyPr>
          <a:lstStyle/>
          <a:p>
            <a:pPr lvl="0"/>
            <a:br>
              <a:rPr lang="en-GB" b="1" u="sng"/>
            </a:br>
            <a:r>
              <a:rPr lang="en-GB" b="1" u="sng"/>
              <a:t>Introduction to PowerPoint</a:t>
            </a:r>
            <a:br>
              <a:rPr lang="en-GB" b="1" u="sng"/>
            </a:br>
            <a:r>
              <a:rPr lang="en-GB" b="1" u="sng"/>
              <a:t>Group member 1-</a:t>
            </a:r>
            <a:br>
              <a:rPr lang="en-GB" b="1" u="sng"/>
            </a:br>
            <a:endParaRPr lang="en-GB" b="1" u="sng"/>
          </a:p>
        </p:txBody>
      </p:sp>
      <p:graphicFrame>
        <p:nvGraphicFramePr>
          <p:cNvPr id="4" name="Content Placeholder 3">
            <a:extLst>
              <a:ext uri="{FF2B5EF4-FFF2-40B4-BE49-F238E27FC236}">
                <a16:creationId xmlns:a16="http://schemas.microsoft.com/office/drawing/2014/main" id="{CF8E2920-4000-29AF-922B-280C74550471}"/>
              </a:ext>
            </a:extLst>
          </p:cNvPr>
          <p:cNvGraphicFramePr>
            <a:graphicFrameLocks noGrp="1"/>
          </p:cNvGraphicFramePr>
          <p:nvPr>
            <p:ph idx="1"/>
            <p:extLst>
              <p:ext uri="{D42A27DB-BD31-4B8C-83A1-F6EECF244321}">
                <p14:modId xmlns:p14="http://schemas.microsoft.com/office/powerpoint/2010/main" val="664761704"/>
              </p:ext>
            </p:extLst>
          </p:nvPr>
        </p:nvGraphicFramePr>
        <p:xfrm>
          <a:off x="673768" y="1311442"/>
          <a:ext cx="10680029" cy="5173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D64C-BE54-C582-3AC1-3C484EBF9BAE}"/>
              </a:ext>
            </a:extLst>
          </p:cNvPr>
          <p:cNvSpPr txBox="1">
            <a:spLocks noGrp="1"/>
          </p:cNvSpPr>
          <p:nvPr>
            <p:ph type="title"/>
          </p:nvPr>
        </p:nvSpPr>
        <p:spPr/>
        <p:txBody>
          <a:bodyPr/>
          <a:lstStyle/>
          <a:p>
            <a:pPr lvl="0"/>
            <a:r>
              <a:rPr lang="en-GB" b="1" u="sng"/>
              <a:t>Current practise against PowerPoint based approach</a:t>
            </a:r>
          </a:p>
        </p:txBody>
      </p:sp>
      <p:sp>
        <p:nvSpPr>
          <p:cNvPr id="3" name="Content Placeholder 2">
            <a:extLst>
              <a:ext uri="{FF2B5EF4-FFF2-40B4-BE49-F238E27FC236}">
                <a16:creationId xmlns:a16="http://schemas.microsoft.com/office/drawing/2014/main" id="{E651A2C5-9626-3048-028F-8C5ECDB6C901}"/>
              </a:ext>
            </a:extLst>
          </p:cNvPr>
          <p:cNvSpPr txBox="1">
            <a:spLocks noGrp="1"/>
          </p:cNvSpPr>
          <p:nvPr>
            <p:ph idx="1"/>
          </p:nvPr>
        </p:nvSpPr>
        <p:spPr/>
        <p:txBody>
          <a:bodyPr/>
          <a:lstStyle/>
          <a:p>
            <a:pPr lvl="0"/>
            <a:r>
              <a:rPr lang="en-GB"/>
              <a:t>Greenfield Home Care has staff use paper notes which causes mistakes and makes it hard to update each other on visits.</a:t>
            </a:r>
          </a:p>
          <a:p>
            <a:pPr lvl="0"/>
            <a:r>
              <a:rPr lang="en-GB"/>
              <a:t>PowerPoint lets them see schedules for their work, track when they have been to a patient, how many medications are taken by that patient and the amount of each, so that no one is in the dark, reducing errors.</a:t>
            </a:r>
          </a:p>
          <a:p>
            <a:pPr marL="0" lvl="0" indent="0">
              <a:buNone/>
            </a:pPr>
            <a:endParaRPr lang="en-GB"/>
          </a:p>
          <a:p>
            <a:pPr lvl="0"/>
            <a:endParaRPr lang="en-GB"/>
          </a:p>
        </p:txBody>
      </p:sp>
      <p:sp>
        <p:nvSpPr>
          <p:cNvPr id="4" name="TextBox 3">
            <a:extLst>
              <a:ext uri="{FF2B5EF4-FFF2-40B4-BE49-F238E27FC236}">
                <a16:creationId xmlns:a16="http://schemas.microsoft.com/office/drawing/2014/main" id="{DBC6F2F4-D956-6246-055C-E71A747625D6}"/>
              </a:ext>
            </a:extLst>
          </p:cNvPr>
          <p:cNvSpPr txBox="1"/>
          <p:nvPr/>
        </p:nvSpPr>
        <p:spPr>
          <a:xfrm>
            <a:off x="838197" y="4487901"/>
            <a:ext cx="8262258" cy="209288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Improved tasks: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Staff schedules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Visit tracers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Medication records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Content Placeholder 7" descr="A group of medical icons&#10;&#10;AI-generated content may be incorrect.">
            <a:extLst>
              <a:ext uri="{FF2B5EF4-FFF2-40B4-BE49-F238E27FC236}">
                <a16:creationId xmlns:a16="http://schemas.microsoft.com/office/drawing/2014/main" id="{50BE2779-E4E5-3167-3007-B29575ACE0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21701" y="4001295"/>
            <a:ext cx="4284036" cy="22540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DEF8F-5648-A05F-724E-37EC8B617D0F}"/>
              </a:ext>
            </a:extLst>
          </p:cNvPr>
          <p:cNvSpPr txBox="1">
            <a:spLocks noGrp="1"/>
          </p:cNvSpPr>
          <p:nvPr>
            <p:ph type="title"/>
          </p:nvPr>
        </p:nvSpPr>
        <p:spPr/>
        <p:txBody>
          <a:bodyPr>
            <a:normAutofit fontScale="90000"/>
          </a:bodyPr>
          <a:lstStyle/>
          <a:p>
            <a:br>
              <a:rPr lang="en-GB" b="1" u="sng"/>
            </a:br>
            <a:r>
              <a:rPr lang="en-GB" b="1" u="sng"/>
              <a:t>Benefits of using </a:t>
            </a:r>
            <a:r>
              <a:rPr lang="en-GB" b="1" u="sng" err="1"/>
              <a:t>Powerpoint</a:t>
            </a:r>
            <a:r>
              <a:rPr lang="en-GB" b="1" u="sng"/>
              <a:t> at Greenfield </a:t>
            </a:r>
            <a:br>
              <a:rPr lang="en-GB" b="1" u="sng"/>
            </a:br>
            <a:br>
              <a:rPr lang="en-GB"/>
            </a:br>
            <a:endParaRPr lang="en-GB" b="1" u="sng"/>
          </a:p>
        </p:txBody>
      </p:sp>
      <p:graphicFrame>
        <p:nvGraphicFramePr>
          <p:cNvPr id="4" name="Content Placeholder 3">
            <a:extLst>
              <a:ext uri="{FF2B5EF4-FFF2-40B4-BE49-F238E27FC236}">
                <a16:creationId xmlns:a16="http://schemas.microsoft.com/office/drawing/2014/main" id="{F8020151-888B-8A92-E933-7974269EE0A3}"/>
              </a:ext>
            </a:extLst>
          </p:cNvPr>
          <p:cNvGraphicFramePr>
            <a:graphicFrameLocks noGrp="1"/>
          </p:cNvGraphicFramePr>
          <p:nvPr>
            <p:ph idx="1"/>
            <p:extLst>
              <p:ext uri="{D42A27DB-BD31-4B8C-83A1-F6EECF244321}">
                <p14:modId xmlns:p14="http://schemas.microsoft.com/office/powerpoint/2010/main" val="2480488792"/>
              </p:ext>
            </p:extLst>
          </p:nvPr>
        </p:nvGraphicFramePr>
        <p:xfrm>
          <a:off x="981977" y="1710608"/>
          <a:ext cx="10515600" cy="4782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38EC-C45D-B319-8888-70F173EBB80E}"/>
              </a:ext>
            </a:extLst>
          </p:cNvPr>
          <p:cNvSpPr txBox="1">
            <a:spLocks noGrp="1"/>
          </p:cNvSpPr>
          <p:nvPr>
            <p:ph type="title"/>
          </p:nvPr>
        </p:nvSpPr>
        <p:spPr/>
        <p:txBody>
          <a:bodyPr>
            <a:normAutofit/>
          </a:bodyPr>
          <a:lstStyle/>
          <a:p>
            <a:r>
              <a:rPr lang="en-GB" b="1" u="sng"/>
              <a:t>Limitations and conclusion </a:t>
            </a:r>
            <a:br>
              <a:rPr lang="en-GB" b="1" u="sng"/>
            </a:br>
            <a:r>
              <a:rPr lang="en-GB" sz="1200"/>
              <a:t>OECD. (2020). </a:t>
            </a:r>
            <a:endParaRPr lang="en-GB" b="1" u="sng"/>
          </a:p>
        </p:txBody>
      </p:sp>
      <p:sp>
        <p:nvSpPr>
          <p:cNvPr id="3" name="Content Placeholder 2">
            <a:extLst>
              <a:ext uri="{FF2B5EF4-FFF2-40B4-BE49-F238E27FC236}">
                <a16:creationId xmlns:a16="http://schemas.microsoft.com/office/drawing/2014/main" id="{AC78F328-C9D4-BB7D-51D2-1C38B1B25B8C}"/>
              </a:ext>
            </a:extLst>
          </p:cNvPr>
          <p:cNvSpPr txBox="1">
            <a:spLocks noGrp="1"/>
          </p:cNvSpPr>
          <p:nvPr>
            <p:ph idx="1"/>
          </p:nvPr>
        </p:nvSpPr>
        <p:spPr>
          <a:xfrm>
            <a:off x="838200" y="2222668"/>
            <a:ext cx="10515600" cy="4351336"/>
          </a:xfrm>
        </p:spPr>
        <p:txBody>
          <a:bodyPr>
            <a:normAutofit lnSpcReduction="10000"/>
          </a:bodyPr>
          <a:lstStyle/>
          <a:p>
            <a:r>
              <a:rPr lang="en-GB" sz="3200" b="1">
                <a:solidFill>
                  <a:srgbClr val="00B050"/>
                </a:solidFill>
              </a:rPr>
              <a:t>While PowerPoint has helped Greenfield Home Care increase efficiency in many ways, it is limited by the potential for mistakes that occur when poorly designed slides are created.(davis,1989)</a:t>
            </a:r>
          </a:p>
          <a:p>
            <a:r>
              <a:rPr lang="en-GB" sz="3200" b="1">
                <a:solidFill>
                  <a:srgbClr val="00B050"/>
                </a:solidFill>
              </a:rPr>
              <a:t>To conclude, PowerPoint will provide a means of improving efficiency when appropriately utilized with clearly formatted slides.</a:t>
            </a:r>
          </a:p>
          <a:p>
            <a:pPr lvl="0"/>
            <a:r>
              <a:rPr lang="en-GB" sz="3200" b="1">
                <a:solidFill>
                  <a:srgbClr val="00B050"/>
                </a:solidFill>
              </a:rPr>
              <a:t>Secure distribution of information to aid staff in maintaining organization and making informed decisions.(oced,2020)</a:t>
            </a:r>
            <a:endParaRPr lang="en-GB" sz="3200" b="1"/>
          </a:p>
          <a:p>
            <a:pPr marL="0" lvl="0" indent="0">
              <a:buNone/>
            </a:pPr>
            <a:endParaRPr lang="en-GB" sz="3200" b="1">
              <a:solidFill>
                <a:srgbClr val="00B050"/>
              </a:solidFill>
            </a:endParaRPr>
          </a:p>
          <a:p>
            <a:pPr marL="0" lvl="0" indent="0">
              <a:buNone/>
            </a:pPr>
            <a:endParaRPr lang="en-GB" sz="3200" b="1">
              <a:solidFill>
                <a:srgbClr val="00B050"/>
              </a:solidFill>
            </a:endParaRPr>
          </a:p>
          <a:p>
            <a:pPr lvl="0"/>
            <a:endParaRPr lang="en-GB"/>
          </a:p>
        </p:txBody>
      </p:sp>
      <p:pic>
        <p:nvPicPr>
          <p:cNvPr id="4" name="Content Placeholder 7" descr="A diagram of a diagram&#10;&#10;AI-generated content may be incorrect.">
            <a:extLst>
              <a:ext uri="{FF2B5EF4-FFF2-40B4-BE49-F238E27FC236}">
                <a16:creationId xmlns:a16="http://schemas.microsoft.com/office/drawing/2014/main" id="{A0A62FBA-0E2A-605B-14D0-F87F7A3902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4432" y="172791"/>
            <a:ext cx="3729789" cy="20980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3C33-3607-8392-2E74-0E928BC2E0DD}"/>
              </a:ext>
            </a:extLst>
          </p:cNvPr>
          <p:cNvSpPr txBox="1">
            <a:spLocks noGrp="1"/>
          </p:cNvSpPr>
          <p:nvPr>
            <p:ph type="title"/>
          </p:nvPr>
        </p:nvSpPr>
        <p:spPr>
          <a:xfrm>
            <a:off x="1034140" y="2378985"/>
            <a:ext cx="10515600" cy="1325559"/>
          </a:xfrm>
        </p:spPr>
        <p:txBody>
          <a:bodyPr/>
          <a:lstStyle/>
          <a:p>
            <a:pPr lvl="0"/>
            <a:r>
              <a:rPr lang="en-GB" b="1" u="sng">
                <a:solidFill>
                  <a:srgbClr val="C00000"/>
                </a:solidFill>
              </a:rPr>
              <a:t>Group Member 2- Tool: Microsoft Teams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C1778-CE01-0B39-FD5E-EB872D2C7C13}"/>
              </a:ext>
            </a:extLst>
          </p:cNvPr>
          <p:cNvSpPr txBox="1">
            <a:spLocks noGrp="1"/>
          </p:cNvSpPr>
          <p:nvPr>
            <p:ph type="title"/>
          </p:nvPr>
        </p:nvSpPr>
        <p:spPr/>
        <p:txBody>
          <a:bodyPr>
            <a:normAutofit fontScale="90000"/>
          </a:bodyPr>
          <a:lstStyle/>
          <a:p>
            <a:r>
              <a:rPr lang="en-GB" b="1" u="sng"/>
              <a:t>Introduction to Microsoft Teams</a:t>
            </a:r>
            <a:br>
              <a:rPr lang="en-GB" b="1" u="sng"/>
            </a:br>
            <a:r>
              <a:rPr lang="en-GB" b="1" u="sng"/>
              <a:t> </a:t>
            </a:r>
            <a:br>
              <a:rPr lang="en-GB" b="1" u="sng"/>
            </a:br>
            <a:endParaRPr lang="en-GB" sz="2800">
              <a:latin typeface="Aptos"/>
            </a:endParaRPr>
          </a:p>
        </p:txBody>
      </p:sp>
      <p:graphicFrame>
        <p:nvGraphicFramePr>
          <p:cNvPr id="4" name="Content Placeholder 3">
            <a:extLst>
              <a:ext uri="{FF2B5EF4-FFF2-40B4-BE49-F238E27FC236}">
                <a16:creationId xmlns:a16="http://schemas.microsoft.com/office/drawing/2014/main" id="{937D2F52-39E5-52EE-217A-028FC6C2FDB6}"/>
              </a:ext>
            </a:extLst>
          </p:cNvPr>
          <p:cNvGraphicFramePr>
            <a:graphicFrameLocks noGrp="1"/>
          </p:cNvGraphicFramePr>
          <p:nvPr>
            <p:ph idx="1"/>
            <p:extLst>
              <p:ext uri="{D42A27DB-BD31-4B8C-83A1-F6EECF244321}">
                <p14:modId xmlns:p14="http://schemas.microsoft.com/office/powerpoint/2010/main" val="357896400"/>
              </p:ext>
            </p:extLst>
          </p:nvPr>
        </p:nvGraphicFramePr>
        <p:xfrm>
          <a:off x="448574" y="810883"/>
          <a:ext cx="11300603" cy="59004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3BB7-61CB-31E3-663D-BEEE927EBC5E}"/>
              </a:ext>
            </a:extLst>
          </p:cNvPr>
          <p:cNvSpPr txBox="1">
            <a:spLocks noGrp="1"/>
          </p:cNvSpPr>
          <p:nvPr>
            <p:ph type="title"/>
          </p:nvPr>
        </p:nvSpPr>
        <p:spPr/>
        <p:txBody>
          <a:bodyPr>
            <a:normAutofit/>
          </a:bodyPr>
          <a:lstStyle/>
          <a:p>
            <a:r>
              <a:rPr lang="en-GB" b="1" u="sng">
                <a:solidFill>
                  <a:schemeClr val="accent1">
                    <a:lumMod val="75000"/>
                  </a:schemeClr>
                </a:solidFill>
              </a:rPr>
              <a:t>Communication Challenges at Greenfield</a:t>
            </a:r>
            <a:br>
              <a:rPr lang="en-GB" sz="1300"/>
            </a:br>
            <a:endParaRPr lang="en-GB" sz="1300" b="1" u="sng">
              <a:solidFill>
                <a:schemeClr val="accent1">
                  <a:lumMod val="75000"/>
                </a:schemeClr>
              </a:solidFill>
            </a:endParaRPr>
          </a:p>
        </p:txBody>
      </p:sp>
      <p:sp>
        <p:nvSpPr>
          <p:cNvPr id="3" name="Content Placeholder 2">
            <a:extLst>
              <a:ext uri="{FF2B5EF4-FFF2-40B4-BE49-F238E27FC236}">
                <a16:creationId xmlns:a16="http://schemas.microsoft.com/office/drawing/2014/main" id="{2116DFA6-BEC4-9626-3841-CCADE7D4DF1D}"/>
              </a:ext>
            </a:extLst>
          </p:cNvPr>
          <p:cNvSpPr txBox="1">
            <a:spLocks noGrp="1"/>
          </p:cNvSpPr>
          <p:nvPr>
            <p:ph idx="1"/>
          </p:nvPr>
        </p:nvSpPr>
        <p:spPr>
          <a:xfrm>
            <a:off x="553453" y="1383632"/>
            <a:ext cx="10800350" cy="5269580"/>
          </a:xfrm>
        </p:spPr>
        <p:txBody>
          <a:bodyPr>
            <a:normAutofit/>
          </a:bodyPr>
          <a:lstStyle/>
          <a:p>
            <a:pPr lvl="0">
              <a:lnSpc>
                <a:spcPct val="70000"/>
              </a:lnSpc>
            </a:pPr>
            <a:endParaRPr lang="en-GB" sz="2600"/>
          </a:p>
          <a:p>
            <a:pPr>
              <a:lnSpc>
                <a:spcPct val="70000"/>
              </a:lnSpc>
            </a:pPr>
            <a:r>
              <a:rPr lang="en-GB" sz="2600" b="1"/>
              <a:t>Greenfield Team uses email, as well as telephone contact, </a:t>
            </a:r>
          </a:p>
          <a:p>
            <a:pPr marL="0" indent="0">
              <a:lnSpc>
                <a:spcPct val="70000"/>
              </a:lnSpc>
              <a:buNone/>
            </a:pPr>
            <a:endParaRPr lang="en-GB" b="1"/>
          </a:p>
          <a:p>
            <a:pPr lvl="0">
              <a:lnSpc>
                <a:spcPct val="70000"/>
              </a:lnSpc>
            </a:pPr>
            <a:endParaRPr lang="en-GB" sz="2600"/>
          </a:p>
          <a:p>
            <a:pPr marL="0" lvl="0" indent="0">
              <a:lnSpc>
                <a:spcPct val="70000"/>
              </a:lnSpc>
              <a:buNone/>
            </a:pPr>
            <a:r>
              <a:rPr lang="en-GB" sz="2600"/>
              <a:t> </a:t>
            </a:r>
          </a:p>
          <a:p>
            <a:pPr lvl="0">
              <a:lnSpc>
                <a:spcPct val="70000"/>
              </a:lnSpc>
            </a:pPr>
            <a:endParaRPr lang="en-GB" sz="2600"/>
          </a:p>
          <a:p>
            <a:pPr lvl="0">
              <a:lnSpc>
                <a:spcPct val="70000"/>
              </a:lnSpc>
            </a:pPr>
            <a:endParaRPr lang="en-GB" sz="2600"/>
          </a:p>
          <a:p>
            <a:pPr lvl="0">
              <a:lnSpc>
                <a:spcPct val="70000"/>
              </a:lnSpc>
            </a:pPr>
            <a:endParaRPr lang="en-GB" sz="2600"/>
          </a:p>
          <a:p>
            <a:pPr>
              <a:lnSpc>
                <a:spcPct val="70000"/>
              </a:lnSpc>
            </a:pPr>
            <a:r>
              <a:rPr lang="en-GB" sz="2600" b="1"/>
              <a:t>Live messaging/communication platform that can be accessed via a single source.</a:t>
            </a:r>
          </a:p>
          <a:p>
            <a:pPr marL="0" indent="0">
              <a:lnSpc>
                <a:spcPct val="70000"/>
              </a:lnSpc>
              <a:buNone/>
            </a:pPr>
            <a:endParaRPr lang="en-GB" sz="2600" b="1"/>
          </a:p>
          <a:p>
            <a:pPr>
              <a:lnSpc>
                <a:spcPct val="70000"/>
              </a:lnSpc>
            </a:pPr>
            <a:r>
              <a:rPr lang="en-GB" sz="2600" b="1"/>
              <a:t>This will enable immediate sharing of messages, updates, and/or documentation to enable the carers to get timely information as they render services to people in their respective home (OCED, 2020).</a:t>
            </a:r>
            <a:endParaRPr lang="en-GB" b="1"/>
          </a:p>
          <a:p>
            <a:pPr lvl="0">
              <a:lnSpc>
                <a:spcPct val="70000"/>
              </a:lnSpc>
            </a:pPr>
            <a:endParaRPr lang="en-GB" sz="2600"/>
          </a:p>
        </p:txBody>
      </p:sp>
      <p:graphicFrame>
        <p:nvGraphicFramePr>
          <p:cNvPr id="5" name="Diagram 4">
            <a:extLst>
              <a:ext uri="{FF2B5EF4-FFF2-40B4-BE49-F238E27FC236}">
                <a16:creationId xmlns:a16="http://schemas.microsoft.com/office/drawing/2014/main" id="{5F376B14-F90F-19E3-CD0A-E6BD9717DFF2}"/>
              </a:ext>
            </a:extLst>
          </p:cNvPr>
          <p:cNvGraphicFramePr/>
          <p:nvPr>
            <p:extLst>
              <p:ext uri="{D42A27DB-BD31-4B8C-83A1-F6EECF244321}">
                <p14:modId xmlns:p14="http://schemas.microsoft.com/office/powerpoint/2010/main" val="904320195"/>
              </p:ext>
            </p:extLst>
          </p:nvPr>
        </p:nvGraphicFramePr>
        <p:xfrm>
          <a:off x="1288801" y="2663755"/>
          <a:ext cx="8458200" cy="2709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Scale>
                                      <p:cBhvr>
                                        <p:cTn id="7"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
                                        </p:tgtEl>
                                        <p:attrNameLst>
                                          <p:attrName>ppt_x</p:attrName>
                                          <p:attrName>ppt_y</p:attrName>
                                        </p:attrNameLst>
                                      </p:cBhvr>
                                    </p:animMotion>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BAF93-CD05-B793-9EB0-6B4BAB9D4B4F}"/>
              </a:ext>
            </a:extLst>
          </p:cNvPr>
          <p:cNvSpPr txBox="1">
            <a:spLocks noGrp="1"/>
          </p:cNvSpPr>
          <p:nvPr>
            <p:ph type="title"/>
          </p:nvPr>
        </p:nvSpPr>
        <p:spPr>
          <a:xfrm>
            <a:off x="466722" y="586855"/>
            <a:ext cx="3201366" cy="3387497"/>
          </a:xfrm>
        </p:spPr>
        <p:txBody>
          <a:bodyPr anchor="b">
            <a:normAutofit/>
          </a:bodyPr>
          <a:lstStyle/>
          <a:p>
            <a:pPr lvl="0" algn="r"/>
            <a:r>
              <a:rPr lang="en-GB" sz="4000" b="1" u="sng">
                <a:solidFill>
                  <a:srgbClr val="FFFFFF"/>
                </a:solidFill>
              </a:rPr>
              <a:t>Benefits Of Microsoft Teams</a:t>
            </a:r>
          </a:p>
        </p:txBody>
      </p:sp>
      <p:sp>
        <p:nvSpPr>
          <p:cNvPr id="29" name="Content Placeholder 2">
            <a:extLst>
              <a:ext uri="{FF2B5EF4-FFF2-40B4-BE49-F238E27FC236}">
                <a16:creationId xmlns:a16="http://schemas.microsoft.com/office/drawing/2014/main" id="{417D2264-3C85-B695-ED66-8D7CA4E9194A}"/>
              </a:ext>
            </a:extLst>
          </p:cNvPr>
          <p:cNvSpPr txBox="1">
            <a:spLocks noGrp="1"/>
          </p:cNvSpPr>
          <p:nvPr>
            <p:ph idx="1"/>
          </p:nvPr>
        </p:nvSpPr>
        <p:spPr>
          <a:xfrm>
            <a:off x="4810259" y="649480"/>
            <a:ext cx="6555347" cy="5546047"/>
          </a:xfrm>
        </p:spPr>
        <p:txBody>
          <a:bodyPr anchor="ctr">
            <a:normAutofit lnSpcReduction="10000"/>
          </a:bodyPr>
          <a:lstStyle/>
          <a:p>
            <a:pPr lvl="0"/>
            <a:r>
              <a:rPr lang="en-GB" sz="2400" b="1"/>
              <a:t>Microsoft Teams has numerous advantages</a:t>
            </a:r>
          </a:p>
          <a:p>
            <a:pPr marL="0" lvl="0" indent="0">
              <a:buNone/>
            </a:pPr>
            <a:r>
              <a:rPr lang="en-GB" sz="2400" b="1"/>
              <a:t>Capability of carers to hold real time Communication with their coordinators,</a:t>
            </a:r>
          </a:p>
          <a:p>
            <a:r>
              <a:rPr lang="en-GB" sz="2400" b="1"/>
              <a:t> Messaging</a:t>
            </a:r>
          </a:p>
          <a:p>
            <a:r>
              <a:rPr lang="en-GB" sz="2400" b="1"/>
              <a:t> Conduct virtual meetings and training sessions,.</a:t>
            </a:r>
          </a:p>
          <a:p>
            <a:pPr lvl="0"/>
            <a:endParaRPr lang="en-GB" sz="2400" b="1"/>
          </a:p>
          <a:p>
            <a:r>
              <a:rPr lang="en-GB" sz="2400" b="1"/>
              <a:t>Staff is able to store, share and secure homecare related documentation using other Microsoft 365 tools (via OneDrive, etc.).</a:t>
            </a:r>
          </a:p>
          <a:p>
            <a:r>
              <a:rPr lang="en-GB" sz="2400" b="1"/>
              <a:t>Enhances teamwork </a:t>
            </a:r>
          </a:p>
          <a:p>
            <a:pPr marL="0" indent="0">
              <a:buNone/>
            </a:pPr>
            <a:endParaRPr lang="en-GB" sz="2400" b="1"/>
          </a:p>
          <a:p>
            <a:pPr marL="0" indent="0">
              <a:buNone/>
            </a:pPr>
            <a:r>
              <a:rPr lang="en-GB" sz="2000"/>
              <a:t>(Microsoft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lose-up of woman's hands typing and using a trackpad on a laptop with mug">
            <a:extLst>
              <a:ext uri="{FF2B5EF4-FFF2-40B4-BE49-F238E27FC236}">
                <a16:creationId xmlns:a16="http://schemas.microsoft.com/office/drawing/2014/main" id="{172CD464-A843-5CF4-AEB1-704E94A37273}"/>
              </a:ext>
            </a:extLst>
          </p:cNvPr>
          <p:cNvPicPr>
            <a:picLocks noChangeAspect="1"/>
          </p:cNvPicPr>
          <p:nvPr/>
        </p:nvPicPr>
        <p:blipFill>
          <a:blip r:embed="rId2">
            <a:alphaModFix amt="55000"/>
          </a:blip>
          <a:srcRect l="7796" r="21094" b="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1E91F7F5-A50F-7C00-F172-40EC4B5C3EF7}"/>
              </a:ext>
            </a:extLst>
          </p:cNvPr>
          <p:cNvSpPr>
            <a:spLocks noGrp="1"/>
          </p:cNvSpPr>
          <p:nvPr>
            <p:ph type="title"/>
          </p:nvPr>
        </p:nvSpPr>
        <p:spPr>
          <a:xfrm>
            <a:off x="232229" y="591344"/>
            <a:ext cx="3236685" cy="5585619"/>
          </a:xfrm>
        </p:spPr>
        <p:txBody>
          <a:bodyPr>
            <a:normAutofit/>
          </a:bodyPr>
          <a:lstStyle/>
          <a:p>
            <a:r>
              <a:rPr lang="en-GB" b="1" i="1" u="sng">
                <a:solidFill>
                  <a:srgbClr val="FFFFFF"/>
                </a:solidFill>
              </a:rPr>
              <a:t>Challenges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FA9C90-0694-07EB-697D-6D9D0596C63D}"/>
              </a:ext>
            </a:extLst>
          </p:cNvPr>
          <p:cNvSpPr>
            <a:spLocks noGrp="1"/>
          </p:cNvSpPr>
          <p:nvPr>
            <p:ph idx="1"/>
          </p:nvPr>
        </p:nvSpPr>
        <p:spPr>
          <a:xfrm>
            <a:off x="3672114" y="9107"/>
            <a:ext cx="8519865" cy="6529805"/>
          </a:xfrm>
        </p:spPr>
        <p:txBody>
          <a:bodyPr anchor="ctr">
            <a:noAutofit/>
          </a:bodyPr>
          <a:lstStyle/>
          <a:p>
            <a:pPr lvl="0"/>
            <a:r>
              <a:rPr lang="en-GB" sz="2000" b="1">
                <a:solidFill>
                  <a:schemeClr val="bg1"/>
                </a:solidFill>
              </a:rPr>
              <a:t>The benefits with Microsoft Teams and possible drawbacks with this system are;</a:t>
            </a:r>
          </a:p>
          <a:p>
            <a:pPr lvl="0"/>
            <a:r>
              <a:rPr lang="en-GB" sz="2000" b="1">
                <a:solidFill>
                  <a:schemeClr val="bg1"/>
                </a:solidFill>
              </a:rPr>
              <a:t>  Lack the experience or practise of using the system.</a:t>
            </a:r>
          </a:p>
          <a:p>
            <a:pPr lvl="0"/>
            <a:r>
              <a:rPr lang="en-GB" sz="2000" b="1">
                <a:solidFill>
                  <a:schemeClr val="bg1"/>
                </a:solidFill>
              </a:rPr>
              <a:t>  Problem of internet access </a:t>
            </a:r>
          </a:p>
          <a:p>
            <a:pPr lvl="0"/>
            <a:r>
              <a:rPr lang="en-GB" sz="2000" b="1">
                <a:solidFill>
                  <a:schemeClr val="bg1"/>
                </a:solidFill>
              </a:rPr>
              <a:t>The number of notifications sent to consumers</a:t>
            </a:r>
          </a:p>
          <a:p>
            <a:pPr lvl="0"/>
            <a:r>
              <a:rPr lang="en-GB" sz="2000" b="1">
                <a:solidFill>
                  <a:schemeClr val="bg1"/>
                </a:solidFill>
              </a:rPr>
              <a:t>deliver services in a proper and efficient mode.</a:t>
            </a:r>
          </a:p>
          <a:p>
            <a:pPr marL="0" indent="0">
              <a:buNone/>
            </a:pPr>
            <a:endParaRPr lang="en-GB" sz="2000" b="1" i="1" u="sng">
              <a:solidFill>
                <a:schemeClr val="bg1"/>
              </a:solidFill>
            </a:endParaRPr>
          </a:p>
          <a:p>
            <a:pPr marL="0" indent="0">
              <a:buNone/>
            </a:pPr>
            <a:r>
              <a:rPr lang="en-GB" b="1" i="1" u="sng">
                <a:solidFill>
                  <a:schemeClr val="bg1"/>
                </a:solidFill>
              </a:rPr>
              <a:t>Conclusion</a:t>
            </a:r>
          </a:p>
          <a:p>
            <a:pPr marL="0" indent="0">
              <a:buNone/>
            </a:pPr>
            <a:endParaRPr lang="en-GB" sz="2000" b="1" i="1" u="sng">
              <a:solidFill>
                <a:schemeClr val="bg1"/>
              </a:solidFill>
            </a:endParaRPr>
          </a:p>
          <a:p>
            <a:r>
              <a:rPr lang="en-GB" sz="2000" b="1" i="1">
                <a:solidFill>
                  <a:schemeClr val="bg1"/>
                </a:solidFill>
              </a:rPr>
              <a:t>Support communication with employees of Greenfield Home Care Agency </a:t>
            </a:r>
          </a:p>
          <a:p>
            <a:r>
              <a:rPr lang="en-GB" sz="2000" b="1" i="1">
                <a:solidFill>
                  <a:schemeClr val="bg1"/>
                </a:solidFill>
              </a:rPr>
              <a:t>Employees receive necessary training</a:t>
            </a:r>
          </a:p>
          <a:p>
            <a:r>
              <a:rPr lang="en-GB" sz="2000" b="1" i="1">
                <a:solidFill>
                  <a:schemeClr val="bg1"/>
                </a:solidFill>
              </a:rPr>
              <a:t>Follow the Established policy on the usage of Microsoft Teams </a:t>
            </a:r>
          </a:p>
          <a:p>
            <a:r>
              <a:rPr lang="en-GB" sz="2000" b="1" i="1">
                <a:solidFill>
                  <a:schemeClr val="bg1"/>
                </a:solidFill>
              </a:rPr>
              <a:t>Improvement of communication process </a:t>
            </a:r>
          </a:p>
          <a:p>
            <a:r>
              <a:rPr lang="en-GB" sz="2000" b="1" i="1">
                <a:solidFill>
                  <a:schemeClr val="bg1"/>
                </a:solidFill>
              </a:rPr>
              <a:t>Level of collaboration </a:t>
            </a:r>
          </a:p>
          <a:p>
            <a:r>
              <a:rPr lang="en-GB" sz="2000" b="1" i="1">
                <a:solidFill>
                  <a:schemeClr val="bg1"/>
                </a:solidFill>
              </a:rPr>
              <a:t>Overall service provision </a:t>
            </a:r>
          </a:p>
        </p:txBody>
      </p:sp>
    </p:spTree>
    <p:extLst>
      <p:ext uri="{BB962C8B-B14F-4D97-AF65-F5344CB8AC3E}">
        <p14:creationId xmlns:p14="http://schemas.microsoft.com/office/powerpoint/2010/main" val="329596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63DC1A5E-D88B-0790-3B67-A4CD5B02DACA}"/>
              </a:ext>
            </a:extLst>
          </p:cNvPr>
          <p:cNvSpPr txBox="1">
            <a:spLocks noGrp="1"/>
          </p:cNvSpPr>
          <p:nvPr>
            <p:ph type="title"/>
          </p:nvPr>
        </p:nvSpPr>
        <p:spPr>
          <a:xfrm>
            <a:off x="838203" y="2585813"/>
            <a:ext cx="10515600" cy="1325559"/>
          </a:xfrm>
        </p:spPr>
        <p:txBody>
          <a:bodyPr/>
          <a:lstStyle/>
          <a:p>
            <a:pPr lvl="0"/>
            <a:r>
              <a:rPr lang="en-GB" b="1" u="sng">
                <a:solidFill>
                  <a:srgbClr val="C00000"/>
                </a:solidFill>
              </a:rPr>
              <a:t>Group Member 3 – Digital Safety Action Plan For Greenfield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99DEC-C558-EE6A-70E0-54CB84465B94}"/>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Goal 1 Secure access</a:t>
            </a:r>
          </a:p>
        </p:txBody>
      </p:sp>
      <p:graphicFrame>
        <p:nvGraphicFramePr>
          <p:cNvPr id="17" name="Content Placeholder 2">
            <a:extLst>
              <a:ext uri="{FF2B5EF4-FFF2-40B4-BE49-F238E27FC236}">
                <a16:creationId xmlns:a16="http://schemas.microsoft.com/office/drawing/2014/main" id="{7F4C4249-B2EB-8D53-8AE4-A4D2A004F6AD}"/>
              </a:ext>
            </a:extLst>
          </p:cNvPr>
          <p:cNvGraphicFramePr>
            <a:graphicFrameLocks noGrp="1"/>
          </p:cNvGraphicFramePr>
          <p:nvPr>
            <p:ph idx="1"/>
            <p:extLst>
              <p:ext uri="{D42A27DB-BD31-4B8C-83A1-F6EECF244321}">
                <p14:modId xmlns:p14="http://schemas.microsoft.com/office/powerpoint/2010/main" val="27007897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656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1A57-BA8F-7645-3188-76C6FADF33D7}"/>
              </a:ext>
            </a:extLst>
          </p:cNvPr>
          <p:cNvSpPr txBox="1">
            <a:spLocks noGrp="1"/>
          </p:cNvSpPr>
          <p:nvPr>
            <p:ph type="title"/>
          </p:nvPr>
        </p:nvSpPr>
        <p:spPr/>
        <p:txBody>
          <a:bodyPr/>
          <a:lstStyle/>
          <a:p>
            <a:pPr lvl="0"/>
            <a:r>
              <a:rPr lang="en-GB" u="sng"/>
              <a:t>Goal 2: Email Awareness </a:t>
            </a:r>
          </a:p>
        </p:txBody>
      </p:sp>
      <p:sp>
        <p:nvSpPr>
          <p:cNvPr id="3" name="Content Placeholder 2">
            <a:extLst>
              <a:ext uri="{FF2B5EF4-FFF2-40B4-BE49-F238E27FC236}">
                <a16:creationId xmlns:a16="http://schemas.microsoft.com/office/drawing/2014/main" id="{335A13A2-AF94-64A6-C086-0368ABD48C10}"/>
              </a:ext>
            </a:extLst>
          </p:cNvPr>
          <p:cNvSpPr txBox="1">
            <a:spLocks noGrp="1"/>
          </p:cNvSpPr>
          <p:nvPr>
            <p:ph idx="1"/>
          </p:nvPr>
        </p:nvSpPr>
        <p:spPr/>
        <p:txBody>
          <a:bodyPr/>
          <a:lstStyle/>
          <a:p>
            <a:pPr lvl="0">
              <a:lnSpc>
                <a:spcPct val="80000"/>
              </a:lnSpc>
            </a:pPr>
            <a:r>
              <a:rPr lang="en-GB" b="1">
                <a:solidFill>
                  <a:srgbClr val="C00000"/>
                </a:solidFill>
              </a:rPr>
              <a:t>Employees will be trained to make them recognise phishing and scam emails. (ncsc.2024).</a:t>
            </a:r>
          </a:p>
          <a:p>
            <a:pPr lvl="0">
              <a:lnSpc>
                <a:spcPct val="80000"/>
              </a:lnSpc>
            </a:pPr>
            <a:r>
              <a:rPr lang="en-GB" b="1">
                <a:solidFill>
                  <a:srgbClr val="C00000"/>
                </a:solidFill>
              </a:rPr>
              <a:t>Every employee will be advised to report to the management in case they suspect an email to be suspicious.</a:t>
            </a:r>
          </a:p>
          <a:p>
            <a:pPr lvl="0">
              <a:lnSpc>
                <a:spcPct val="80000"/>
              </a:lnSpc>
            </a:pPr>
            <a:r>
              <a:rPr lang="en-GB" b="1">
                <a:solidFill>
                  <a:srgbClr val="C00000"/>
                </a:solidFill>
              </a:rPr>
              <a:t>The organisation will introduce spam philtres and malware philtres on all systems.</a:t>
            </a:r>
          </a:p>
          <a:p>
            <a:pPr lvl="0">
              <a:lnSpc>
                <a:spcPct val="80000"/>
              </a:lnSpc>
            </a:pPr>
            <a:r>
              <a:rPr lang="en-GB" b="1">
                <a:solidFill>
                  <a:srgbClr val="C00000"/>
                </a:solidFill>
              </a:rPr>
              <a:t>The information on clients must not be sent through email unless it is done in a secure manner.</a:t>
            </a:r>
          </a:p>
          <a:p>
            <a:pPr lvl="0">
              <a:lnSpc>
                <a:spcPct val="80000"/>
              </a:lnSpc>
            </a:pPr>
            <a:r>
              <a:rPr lang="en-GB" b="1">
                <a:solidFill>
                  <a:srgbClr val="C00000"/>
                </a:solidFill>
              </a:rPr>
              <a:t>The staff will receive reminders concerning safe emailing on a regular basis.</a:t>
            </a:r>
          </a:p>
          <a:p>
            <a:pPr lvl="0">
              <a:lnSpc>
                <a:spcPct val="80000"/>
              </a:lnSpc>
            </a:pPr>
            <a:endParaRPr lang="en-GB" b="1"/>
          </a:p>
          <a:p>
            <a:pPr lvl="0">
              <a:lnSpc>
                <a:spcPct val="80000"/>
              </a:lnSpc>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7F12-2C05-F8E5-1C6A-0239AAE8BD39}"/>
              </a:ext>
            </a:extLst>
          </p:cNvPr>
          <p:cNvSpPr txBox="1">
            <a:spLocks noGrp="1"/>
          </p:cNvSpPr>
          <p:nvPr>
            <p:ph type="title"/>
          </p:nvPr>
        </p:nvSpPr>
        <p:spPr/>
        <p:txBody>
          <a:bodyPr/>
          <a:lstStyle/>
          <a:p>
            <a:pPr lvl="0"/>
            <a:r>
              <a:rPr lang="en-GB" b="1" u="sng"/>
              <a:t>Goal 3: Data management </a:t>
            </a:r>
          </a:p>
        </p:txBody>
      </p:sp>
      <p:graphicFrame>
        <p:nvGraphicFramePr>
          <p:cNvPr id="4" name="Content Placeholder 3">
            <a:extLst>
              <a:ext uri="{FF2B5EF4-FFF2-40B4-BE49-F238E27FC236}">
                <a16:creationId xmlns:a16="http://schemas.microsoft.com/office/drawing/2014/main" id="{A37E98B0-D506-369B-7A32-DA55B4496A6C}"/>
              </a:ext>
            </a:extLst>
          </p:cNvPr>
          <p:cNvGraphicFramePr>
            <a:graphicFrameLocks noGrp="1"/>
          </p:cNvGraphicFramePr>
          <p:nvPr>
            <p:ph idx="1"/>
            <p:extLst>
              <p:ext uri="{D42A27DB-BD31-4B8C-83A1-F6EECF244321}">
                <p14:modId xmlns:p14="http://schemas.microsoft.com/office/powerpoint/2010/main" val="172012294"/>
              </p:ext>
            </p:extLst>
          </p:nvPr>
        </p:nvGraphicFramePr>
        <p:xfrm>
          <a:off x="433137" y="1227221"/>
          <a:ext cx="10920666" cy="494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2368-24D6-AC7D-5574-7FDD854F5418}"/>
              </a:ext>
            </a:extLst>
          </p:cNvPr>
          <p:cNvSpPr txBox="1">
            <a:spLocks noGrp="1"/>
          </p:cNvSpPr>
          <p:nvPr>
            <p:ph type="title"/>
          </p:nvPr>
        </p:nvSpPr>
        <p:spPr/>
        <p:txBody>
          <a:bodyPr/>
          <a:lstStyle/>
          <a:p>
            <a:pPr lvl="0"/>
            <a:r>
              <a:rPr lang="en-GB" b="1" u="sng"/>
              <a:t>Goal 4: Confidentiality and Compliance</a:t>
            </a:r>
            <a:br>
              <a:rPr lang="en-GB"/>
            </a:br>
            <a:endParaRPr lang="en-GB"/>
          </a:p>
        </p:txBody>
      </p:sp>
      <p:sp>
        <p:nvSpPr>
          <p:cNvPr id="3" name="Content Placeholder 2">
            <a:extLst>
              <a:ext uri="{FF2B5EF4-FFF2-40B4-BE49-F238E27FC236}">
                <a16:creationId xmlns:a16="http://schemas.microsoft.com/office/drawing/2014/main" id="{5CE9687E-C3F9-BBFA-7081-444D3C7E4909}"/>
              </a:ext>
            </a:extLst>
          </p:cNvPr>
          <p:cNvSpPr txBox="1">
            <a:spLocks noGrp="1"/>
          </p:cNvSpPr>
          <p:nvPr>
            <p:ph idx="1"/>
          </p:nvPr>
        </p:nvSpPr>
        <p:spPr/>
        <p:txBody>
          <a:bodyPr/>
          <a:lstStyle/>
          <a:p>
            <a:pPr lvl="0"/>
            <a:r>
              <a:rPr lang="en-GB" b="1">
                <a:solidFill>
                  <a:schemeClr val="accent6">
                    <a:lumMod val="50000"/>
                  </a:schemeClr>
                </a:solidFill>
              </a:rPr>
              <a:t>Employees will have to sign confidentiality contracts.</a:t>
            </a:r>
          </a:p>
          <a:p>
            <a:pPr lvl="0"/>
            <a:r>
              <a:rPr lang="en-GB" b="1">
                <a:solidFill>
                  <a:schemeClr val="accent6">
                    <a:lumMod val="50000"/>
                  </a:schemeClr>
                </a:solidFill>
              </a:rPr>
              <a:t>The staff will adhere to the policies of the organisations as far as the protection of the client data is concerned.</a:t>
            </a:r>
          </a:p>
          <a:p>
            <a:pPr lvl="0"/>
            <a:r>
              <a:rPr lang="en-GB" b="1">
                <a:solidFill>
                  <a:schemeClr val="accent6">
                    <a:lumMod val="50000"/>
                  </a:schemeClr>
                </a:solidFill>
              </a:rPr>
              <a:t>All the possible data protection legislation (i.e. GDPR) will be followed.(GDPR.2018).</a:t>
            </a:r>
          </a:p>
          <a:p>
            <a:pPr lvl="0"/>
            <a:r>
              <a:rPr lang="en-GB" b="1">
                <a:solidFill>
                  <a:schemeClr val="accent6">
                    <a:lumMod val="50000"/>
                  </a:schemeClr>
                </a:solidFill>
              </a:rPr>
              <a:t>The process of responding to data breaches will be properly defined in organisation.</a:t>
            </a:r>
          </a:p>
          <a:p>
            <a:pPr lvl="0"/>
            <a:r>
              <a:rPr lang="en-GB" b="1">
                <a:solidFill>
                  <a:schemeClr val="accent6">
                    <a:lumMod val="50000"/>
                  </a:schemeClr>
                </a:solidFill>
              </a:rPr>
              <a:t>Organisational data protection will be examined on a regular basis.</a:t>
            </a:r>
          </a:p>
          <a:p>
            <a:pPr lvl="0"/>
            <a:endParaRPr lang="en-GB"/>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AD17-A323-A8E0-AF3E-CEFF0263E025}"/>
              </a:ext>
            </a:extLst>
          </p:cNvPr>
          <p:cNvSpPr txBox="1">
            <a:spLocks noGrp="1"/>
          </p:cNvSpPr>
          <p:nvPr>
            <p:ph type="title"/>
          </p:nvPr>
        </p:nvSpPr>
        <p:spPr>
          <a:xfrm>
            <a:off x="782053" y="244814"/>
            <a:ext cx="10307053" cy="633492"/>
          </a:xfrm>
        </p:spPr>
        <p:txBody>
          <a:bodyPr>
            <a:normAutofit/>
          </a:bodyPr>
          <a:lstStyle/>
          <a:p>
            <a:pPr lvl="0"/>
            <a:r>
              <a:rPr lang="en-GB" sz="2400" b="1" u="sng"/>
              <a:t>References </a:t>
            </a:r>
          </a:p>
        </p:txBody>
      </p:sp>
      <p:sp>
        <p:nvSpPr>
          <p:cNvPr id="3" name="Content Placeholder 2">
            <a:extLst>
              <a:ext uri="{FF2B5EF4-FFF2-40B4-BE49-F238E27FC236}">
                <a16:creationId xmlns:a16="http://schemas.microsoft.com/office/drawing/2014/main" id="{CE3C0371-05E3-612C-EB02-AA832F1BA3C5}"/>
              </a:ext>
            </a:extLst>
          </p:cNvPr>
          <p:cNvSpPr txBox="1">
            <a:spLocks noGrp="1"/>
          </p:cNvSpPr>
          <p:nvPr>
            <p:ph idx="1"/>
          </p:nvPr>
        </p:nvSpPr>
        <p:spPr>
          <a:xfrm>
            <a:off x="517358" y="1022685"/>
            <a:ext cx="10836445" cy="5690936"/>
          </a:xfrm>
        </p:spPr>
        <p:txBody>
          <a:bodyPr>
            <a:normAutofit fontScale="92500" lnSpcReduction="20000"/>
          </a:bodyPr>
          <a:lstStyle/>
          <a:p>
            <a:pPr lvl="0"/>
            <a:r>
              <a:rPr lang="en-GB" sz="2000" b="1"/>
              <a:t>Davis, F., Bagozzi, R., &amp; Warshaw, P. (1989). User acceptance of computer technology: A comparison of two theoretical models. Management Science, 35(8), 982–1003.</a:t>
            </a:r>
          </a:p>
          <a:p>
            <a:r>
              <a:rPr lang="en-GB" sz="2000" b="1"/>
              <a:t>Laudon, K.C. and Laudon, J.P. (2021) </a:t>
            </a:r>
            <a:r>
              <a:rPr lang="en-GB" sz="2000" b="1" i="1"/>
              <a:t>Management Information Systems: Managing the Digital Firm</a:t>
            </a:r>
            <a:r>
              <a:rPr lang="en-GB" sz="2000" b="1"/>
              <a:t>. 17th </a:t>
            </a:r>
            <a:r>
              <a:rPr lang="en-GB" sz="2000" b="1" err="1"/>
              <a:t>edn</a:t>
            </a:r>
            <a:r>
              <a:rPr lang="en-GB" sz="2000" b="1"/>
              <a:t>. Harlow: Pearson Education.</a:t>
            </a:r>
          </a:p>
          <a:p>
            <a:endParaRPr lang="en-GB" sz="2000" b="1"/>
          </a:p>
          <a:p>
            <a:r>
              <a:rPr lang="en-GB" sz="2000" b="1"/>
              <a:t> ISO/IEC 27001 (2022). Information security management systems — Requirements. </a:t>
            </a:r>
          </a:p>
          <a:p>
            <a:pPr marL="0" indent="0">
              <a:buNone/>
            </a:pPr>
            <a:endParaRPr lang="en-US" sz="2000" b="1"/>
          </a:p>
          <a:p>
            <a:pPr lvl="0"/>
            <a:r>
              <a:rPr lang="en-GB" sz="2000" b="1"/>
              <a:t>International Organization for </a:t>
            </a:r>
            <a:r>
              <a:rPr lang="en-GB" sz="2000" b="1" err="1"/>
              <a:t>Standardization.https</a:t>
            </a:r>
            <a:r>
              <a:rPr lang="en-GB" sz="2000" b="1"/>
              <a:t>://</a:t>
            </a:r>
            <a:r>
              <a:rPr lang="en-GB" sz="2000" b="1" err="1"/>
              <a:t>www.gov.uk</a:t>
            </a:r>
            <a:r>
              <a:rPr lang="en-GB" sz="2000" b="1"/>
              <a:t>/data-protection.(2018)</a:t>
            </a:r>
          </a:p>
          <a:p>
            <a:pPr lvl="0"/>
            <a:r>
              <a:rPr lang="en-GB" sz="2000" b="1"/>
              <a:t>Microsoft. (2023). PowerPoint 365 documentation. Redmond: Microsoft.</a:t>
            </a:r>
          </a:p>
          <a:p>
            <a:pPr marL="0" indent="0">
              <a:buNone/>
            </a:pPr>
            <a:endParaRPr lang="en-GB" sz="2000" b="1"/>
          </a:p>
          <a:p>
            <a:pPr lvl="0"/>
            <a:r>
              <a:rPr lang="en-GB" sz="2000" b="1"/>
              <a:t>Microsoft (2023) </a:t>
            </a:r>
            <a:r>
              <a:rPr lang="en-GB" sz="2000" b="1" i="1"/>
              <a:t>Microsoft Teams documentation</a:t>
            </a:r>
            <a:r>
              <a:rPr lang="en-GB" sz="2000" b="1"/>
              <a:t>. Redmond: Microsoft.</a:t>
            </a:r>
          </a:p>
          <a:p>
            <a:pPr lvl="0"/>
            <a:r>
              <a:rPr lang="en-GB" sz="2000" b="1"/>
              <a:t>OECD (2020) </a:t>
            </a:r>
            <a:r>
              <a:rPr lang="en-GB" sz="2000" b="1" i="1"/>
              <a:t>Digital transformation in healthcare</a:t>
            </a:r>
            <a:r>
              <a:rPr lang="en-GB" sz="2000" b="1"/>
              <a:t>. Paris: OECD Publishing.</a:t>
            </a:r>
          </a:p>
          <a:p>
            <a:pPr marL="0" indent="0">
              <a:buNone/>
            </a:pPr>
            <a:endParaRPr lang="en-GB" sz="2000" b="1"/>
          </a:p>
          <a:p>
            <a:pPr lvl="0"/>
            <a:r>
              <a:rPr lang="en-GB" sz="2000" b="1"/>
              <a:t>Von Solms, R., &amp; Van Niekerk, J. (2013). From information security to cyber security. Computers &amp; Security, 38, 97-102.</a:t>
            </a:r>
          </a:p>
          <a:p>
            <a:pPr lvl="0"/>
            <a:r>
              <a:rPr lang="en-GB" sz="2000" b="1"/>
              <a:t>https://</a:t>
            </a:r>
            <a:r>
              <a:rPr lang="en-GB" sz="2000" b="1" err="1"/>
              <a:t>www.ncsc.gov.uk</a:t>
            </a:r>
            <a:r>
              <a:rPr lang="en-GB" sz="2000" b="1"/>
              <a:t>/guidance/phishing</a:t>
            </a:r>
          </a:p>
          <a:p>
            <a:pPr lvl="0"/>
            <a:r>
              <a:rPr lang="en-US" sz="1300">
                <a:latin typeface="Neue Haas Grotesk Text Pro"/>
                <a:hlinkClick r:id="rId2"/>
              </a:rPr>
              <a:t>https://www.security.org/how-secure-is-my-password/#:~:text=Our%20%E2%80%9Chow%20secure%20is%20your,database%20of%20common%20weak%20passwords</a:t>
            </a:r>
            <a:r>
              <a:rPr lang="en-US" sz="1300">
                <a:latin typeface="Neue Haas Grotesk Text Pro"/>
              </a:rPr>
              <a:t>.</a:t>
            </a:r>
            <a:endParaRPr lang="en-GB"/>
          </a:p>
          <a:p>
            <a:pPr lvl="0"/>
            <a:endParaRPr lang="en-GB"/>
          </a:p>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Name: Samia,Saman,Terri Student Number:  2526214, 2519576, 2016545 Module code: LCHS4007_BIRM Lecturer Name: Justin Okoli </vt:lpstr>
      <vt:lpstr> Introduction to PowerPoint Group member 1- </vt:lpstr>
      <vt:lpstr>Current practise against PowerPoint based approach</vt:lpstr>
      <vt:lpstr> Benefits of using Powerpoint at Greenfield   </vt:lpstr>
      <vt:lpstr>Limitations and conclusion  OECD. (2020). </vt:lpstr>
      <vt:lpstr>Group Member 2- Tool: Microsoft Teams </vt:lpstr>
      <vt:lpstr>Introduction to Microsoft Teams   </vt:lpstr>
      <vt:lpstr>Communication Challenges at Greenfield </vt:lpstr>
      <vt:lpstr>Benefits Of Microsoft Teams</vt:lpstr>
      <vt:lpstr>Challenges</vt:lpstr>
      <vt:lpstr>Group Member 3 – Digital Safety Action Plan For Greenfield</vt:lpstr>
      <vt:lpstr>Goal 1 Secure access</vt:lpstr>
      <vt:lpstr>Goal 2: Email Awareness </vt:lpstr>
      <vt:lpstr>Goal 3: Data management </vt:lpstr>
      <vt:lpstr>Goal 4: Confidentiality and Compliance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abid chaudry</dc:creator>
  <cp:revision>3</cp:revision>
  <dcterms:created xsi:type="dcterms:W3CDTF">2026-02-01T20:27:34Z</dcterms:created>
  <dcterms:modified xsi:type="dcterms:W3CDTF">2026-02-13T13:09:38Z</dcterms:modified>
</cp:coreProperties>
</file>