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3B7B1-A499-4759-B2ED-AB9C3267DB32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E0675-18E6-4789-9BCC-E9229EC143E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is an Atom?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620688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An atom is a particle of matter that uniquely defines a chemical element.</a:t>
            </a:r>
          </a:p>
          <a:p>
            <a:r>
              <a:rPr lang="en-GB" sz="2400" dirty="0" smtClean="0"/>
              <a:t>It is the building block of all matter, everything is made up from atoms.</a:t>
            </a:r>
          </a:p>
          <a:p>
            <a:r>
              <a:rPr lang="en-GB" sz="2400" dirty="0" smtClean="0"/>
              <a:t>It consists of a central nucleus that is usually surrounded by one or more electrons.</a:t>
            </a:r>
          </a:p>
          <a:p>
            <a:r>
              <a:rPr lang="en-GB" sz="2400" dirty="0" smtClean="0"/>
              <a:t>Each electron is</a:t>
            </a:r>
            <a:r>
              <a:rPr lang="en-GB" sz="2400" b="1" dirty="0" smtClean="0">
                <a:solidFill>
                  <a:srgbClr val="FF0000"/>
                </a:solidFill>
              </a:rPr>
              <a:t> negatively </a:t>
            </a:r>
            <a:r>
              <a:rPr lang="en-GB" sz="2400" dirty="0" smtClean="0"/>
              <a:t>charged.</a:t>
            </a:r>
          </a:p>
          <a:p>
            <a:r>
              <a:rPr lang="en-GB" sz="2400" dirty="0" smtClean="0"/>
              <a:t>The nucleus is positively charged and contains one or more relatively heavy particles known as </a:t>
            </a:r>
            <a:r>
              <a:rPr lang="en-GB" sz="2400" b="1" dirty="0" smtClean="0">
                <a:solidFill>
                  <a:srgbClr val="FF0000"/>
                </a:solidFill>
              </a:rPr>
              <a:t>protons</a:t>
            </a:r>
            <a:r>
              <a:rPr lang="en-GB" sz="2400" dirty="0" smtClean="0"/>
              <a:t> and </a:t>
            </a:r>
            <a:r>
              <a:rPr lang="en-GB" sz="2400" b="1" dirty="0" smtClean="0">
                <a:solidFill>
                  <a:srgbClr val="FF0000"/>
                </a:solidFill>
              </a:rPr>
              <a:t>neutrons.</a:t>
            </a:r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Figure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077072"/>
            <a:ext cx="1975426" cy="215841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149080"/>
            <a:ext cx="2376264" cy="230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476672"/>
            <a:ext cx="79208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Protons and neutrons have a similar weight and are much , much heavier than the electron.</a:t>
            </a:r>
          </a:p>
          <a:p>
            <a:endParaRPr lang="en-GB" sz="2400" dirty="0" smtClean="0"/>
          </a:p>
          <a:p>
            <a:r>
              <a:rPr lang="en-GB" sz="2400" dirty="0" smtClean="0"/>
              <a:t>The majority of the weight of an atom is in the nucleus.</a:t>
            </a:r>
          </a:p>
          <a:p>
            <a:endParaRPr lang="en-GB" sz="2400" dirty="0"/>
          </a:p>
          <a:p>
            <a:r>
              <a:rPr lang="en-GB" sz="2400" dirty="0" smtClean="0"/>
              <a:t>There is a lot of space between the nucleus and the surrounding electrons, hence most of an atom is space and so most of matter is space.</a:t>
            </a:r>
          </a:p>
          <a:p>
            <a:endParaRPr lang="en-GB" sz="2400" dirty="0"/>
          </a:p>
          <a:p>
            <a:r>
              <a:rPr lang="en-GB" sz="2400" dirty="0" smtClean="0"/>
              <a:t>The </a:t>
            </a:r>
            <a:r>
              <a:rPr lang="en-GB" sz="2400" b="1" dirty="0" smtClean="0">
                <a:solidFill>
                  <a:srgbClr val="FF0000"/>
                </a:solidFill>
              </a:rPr>
              <a:t>inter-atomic forces </a:t>
            </a:r>
            <a:r>
              <a:rPr lang="en-GB" sz="2400" dirty="0" smtClean="0"/>
              <a:t>within the atom hold it together.</a:t>
            </a:r>
          </a:p>
          <a:p>
            <a:r>
              <a:rPr lang="en-GB" sz="2400" dirty="0" smtClean="0"/>
              <a:t>Inner shell electrons are more firmly bound to the nucleus .</a:t>
            </a:r>
          </a:p>
          <a:p>
            <a:r>
              <a:rPr lang="en-GB" sz="2400" dirty="0" smtClean="0"/>
              <a:t>The further an electron shell is from the nucleus the weaker the bonding force.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gure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2448272" cy="251845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/>
          <p:cNvSpPr txBox="1"/>
          <p:nvPr/>
        </p:nvSpPr>
        <p:spPr>
          <a:xfrm>
            <a:off x="827584" y="3212976"/>
            <a:ext cx="77048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Above is an example of a copper atom.</a:t>
            </a:r>
          </a:p>
          <a:p>
            <a:r>
              <a:rPr lang="en-GB" sz="2400" dirty="0" smtClean="0"/>
              <a:t>It has 29 protons, 29 electrons and 35 neutrons.</a:t>
            </a:r>
          </a:p>
          <a:p>
            <a:r>
              <a:rPr lang="en-GB" sz="2400" dirty="0" smtClean="0"/>
              <a:t>Note the single electron in the outer shell, or band, known as the </a:t>
            </a:r>
            <a:r>
              <a:rPr lang="en-GB" sz="2400" b="1" dirty="0" smtClean="0">
                <a:solidFill>
                  <a:srgbClr val="FF0000"/>
                </a:solidFill>
              </a:rPr>
              <a:t>Valence Band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 smtClean="0"/>
              <a:t>Atoms that have equal numbers of electrons and protons are said to be </a:t>
            </a:r>
            <a:r>
              <a:rPr lang="en-GB" sz="2400" b="1" dirty="0" smtClean="0">
                <a:solidFill>
                  <a:srgbClr val="FF0000"/>
                </a:solidFill>
              </a:rPr>
              <a:t>electrically neutral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499992" y="620688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2,8,18,1 = 29 electrons in the energy shells </a:t>
            </a:r>
            <a:r>
              <a:rPr lang="en-GB" smtClean="0"/>
              <a:t>or bands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235</Words>
  <Application>Microsoft Office PowerPoint</Application>
  <PresentationFormat>On-screen Show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What is an Atom?</vt:lpstr>
      <vt:lpstr>Slide 2</vt:lpstr>
      <vt:lpstr>Slide 3</vt:lpstr>
      <vt:lpstr>Slide 4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an Atom?</dc:title>
  <dc:creator>sc-mv</dc:creator>
  <cp:lastModifiedBy>sc-mv</cp:lastModifiedBy>
  <cp:revision>4</cp:revision>
  <dcterms:created xsi:type="dcterms:W3CDTF">2011-10-07T07:15:07Z</dcterms:created>
  <dcterms:modified xsi:type="dcterms:W3CDTF">2011-10-07T07:34:10Z</dcterms:modified>
</cp:coreProperties>
</file>