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jpg" ContentType="image/jpeg"/>
  <Default Extension="emf" ContentType="image/x-emf"/>
  <Default Extension="rels" ContentType="application/vnd.openxmlformats-package.relationships+xml"/>
  <Default Extension="bin" ContentType="application/vnd.openxmlformats-officedocument.presentationml.printerSettings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0"/>
  </p:notesMasterIdLst>
  <p:sldIdLst>
    <p:sldId id="258" r:id="rId2"/>
    <p:sldId id="261" r:id="rId3"/>
    <p:sldId id="259" r:id="rId4"/>
    <p:sldId id="257" r:id="rId5"/>
    <p:sldId id="262" r:id="rId6"/>
    <p:sldId id="266" r:id="rId7"/>
    <p:sldId id="267" r:id="rId8"/>
    <p:sldId id="268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7" d="100"/>
          <a:sy n="77" d="100"/>
        </p:scale>
        <p:origin x="-1568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printerSettings" Target="printerSettings/printerSettings1.bin"/><Relationship Id="rId12" Type="http://schemas.openxmlformats.org/officeDocument/2006/relationships/presProps" Target="presProps.xml"/><Relationship Id="rId13" Type="http://schemas.openxmlformats.org/officeDocument/2006/relationships/viewProps" Target="viewProps.xml"/><Relationship Id="rId14" Type="http://schemas.openxmlformats.org/officeDocument/2006/relationships/theme" Target="theme/theme1.xml"/><Relationship Id="rId15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095EB9-991E-7F43-9A32-2B1FBADEE3FE}" type="datetimeFigureOut">
              <a:rPr lang="en-US" smtClean="0"/>
              <a:t>24/06/2014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AD7BED-8148-9441-BFBC-01D9F82870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9574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18434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18435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eaLnBrk="1" hangingPunct="1"/>
            <a:fld id="{92062A6A-D522-A447-8F9F-BC42A338A24E}" type="slidenum">
              <a:rPr lang="en-US" sz="1200">
                <a:cs typeface="Arial" charset="0"/>
              </a:rPr>
              <a:pPr eaLnBrk="1" hangingPunct="1"/>
              <a:t>2</a:t>
            </a:fld>
            <a:endParaRPr lang="en-US" sz="1200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F0A5B5-B6AB-5D4E-8BC2-63C3E8F020D6}" type="datetimeFigureOut">
              <a:rPr lang="en-US" smtClean="0"/>
              <a:t>24/06/2014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BA82D-E0D8-0149-8952-38B9E98BCB7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8497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F0A5B5-B6AB-5D4E-8BC2-63C3E8F020D6}" type="datetimeFigureOut">
              <a:rPr lang="en-US" smtClean="0"/>
              <a:t>24/06/2014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BA82D-E0D8-0149-8952-38B9E98BCB7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0015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F0A5B5-B6AB-5D4E-8BC2-63C3E8F020D6}" type="datetimeFigureOut">
              <a:rPr lang="en-US" smtClean="0"/>
              <a:t>24/06/2014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BA82D-E0D8-0149-8952-38B9E98BCB7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11841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F0A5B5-B6AB-5D4E-8BC2-63C3E8F020D6}" type="datetimeFigureOut">
              <a:rPr lang="en-US" smtClean="0"/>
              <a:t>24/06/2014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BA82D-E0D8-0149-8952-38B9E98BCB7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39199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F0A5B5-B6AB-5D4E-8BC2-63C3E8F020D6}" type="datetimeFigureOut">
              <a:rPr lang="en-US" smtClean="0"/>
              <a:t>24/06/2014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BA82D-E0D8-0149-8952-38B9E98BCB7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62381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F0A5B5-B6AB-5D4E-8BC2-63C3E8F020D6}" type="datetimeFigureOut">
              <a:rPr lang="en-US" smtClean="0"/>
              <a:t>24/06/2014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BA82D-E0D8-0149-8952-38B9E98BCB7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7286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F0A5B5-B6AB-5D4E-8BC2-63C3E8F020D6}" type="datetimeFigureOut">
              <a:rPr lang="en-US" smtClean="0"/>
              <a:t>24/06/2014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BA82D-E0D8-0149-8952-38B9E98BCB7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1815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F0A5B5-B6AB-5D4E-8BC2-63C3E8F020D6}" type="datetimeFigureOut">
              <a:rPr lang="en-US" smtClean="0"/>
              <a:t>24/06/2014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BA82D-E0D8-0149-8952-38B9E98BCB7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52879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F0A5B5-B6AB-5D4E-8BC2-63C3E8F020D6}" type="datetimeFigureOut">
              <a:rPr lang="en-US" smtClean="0"/>
              <a:t>24/06/2014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BA82D-E0D8-0149-8952-38B9E98BCB7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16057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F0A5B5-B6AB-5D4E-8BC2-63C3E8F020D6}" type="datetimeFigureOut">
              <a:rPr lang="en-US" smtClean="0"/>
              <a:t>24/06/2014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BA82D-E0D8-0149-8952-38B9E98BCB7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92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F0A5B5-B6AB-5D4E-8BC2-63C3E8F020D6}" type="datetimeFigureOut">
              <a:rPr lang="en-US" smtClean="0"/>
              <a:t>24/06/2014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BA82D-E0D8-0149-8952-38B9E98BCB7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7224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F0A5B5-B6AB-5D4E-8BC2-63C3E8F020D6}" type="datetimeFigureOut">
              <a:rPr lang="en-US" smtClean="0"/>
              <a:t>24/06/2014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0BA82D-E0D8-0149-8952-38B9E98BCB7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24280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2.e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3.png"/><Relationship Id="rId3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7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9.png"/><Relationship Id="rId3" Type="http://schemas.openxmlformats.org/officeDocument/2006/relationships/image" Target="../media/image2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5 flyer.pd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461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20000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55650" y="2133600"/>
            <a:ext cx="7488238" cy="2232025"/>
          </a:xfrm>
        </p:spPr>
        <p:txBody>
          <a:bodyPr/>
          <a:lstStyle/>
          <a:p>
            <a:pPr eaLnBrk="1" hangingPunct="1"/>
            <a:r>
              <a:rPr lang="en-US" sz="3600" dirty="0" smtClean="0">
                <a:latin typeface="Times New Roman" charset="0"/>
              </a:rPr>
              <a:t>Sophia Centre Alumni</a:t>
            </a:r>
            <a:endParaRPr lang="en-US" sz="3600" dirty="0">
              <a:latin typeface="Arial" charset="0"/>
            </a:endParaRPr>
          </a:p>
        </p:txBody>
      </p:sp>
      <p:sp>
        <p:nvSpPr>
          <p:cNvPr id="17410" name="TextBox 8"/>
          <p:cNvSpPr txBox="1">
            <a:spLocks noChangeArrowheads="1"/>
          </p:cNvSpPr>
          <p:nvPr/>
        </p:nvSpPr>
        <p:spPr bwMode="auto">
          <a:xfrm>
            <a:off x="3276600" y="188913"/>
            <a:ext cx="4679950" cy="738187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r>
              <a:rPr lang="en-US" sz="1400" dirty="0"/>
              <a:t>The Sophia Centre for the Study of Cosmology in Culture</a:t>
            </a:r>
            <a:endParaRPr lang="en-GB" sz="1400" dirty="0"/>
          </a:p>
          <a:p>
            <a:pPr algn="ctr"/>
            <a:r>
              <a:rPr lang="en-US" sz="1400" dirty="0"/>
              <a:t>School of Archaeology, History and Anthropology</a:t>
            </a:r>
            <a:br>
              <a:rPr lang="en-US" sz="1400" dirty="0"/>
            </a:br>
            <a:endParaRPr lang="en-GB" sz="1400" b="1" dirty="0"/>
          </a:p>
        </p:txBody>
      </p:sp>
      <p:pic>
        <p:nvPicPr>
          <p:cNvPr id="17411" name="Picture 6" descr="TSD_logo.ep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188913"/>
            <a:ext cx="2387600" cy="942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0293183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923678" y="2540306"/>
            <a:ext cx="7488389" cy="35394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>
                <a:latin typeface="Arial"/>
                <a:cs typeface="Arial"/>
              </a:rPr>
              <a:t>After you graduate, you are important to us.</a:t>
            </a:r>
          </a:p>
          <a:p>
            <a:endParaRPr lang="en-US" sz="2800" dirty="0">
              <a:latin typeface="Arial"/>
              <a:cs typeface="Arial"/>
            </a:endParaRPr>
          </a:p>
          <a:p>
            <a:r>
              <a:rPr lang="en-US" sz="2800" dirty="0" smtClean="0">
                <a:latin typeface="Arial"/>
                <a:cs typeface="Arial"/>
              </a:rPr>
              <a:t>You form the fabric from which the MA has been made.</a:t>
            </a:r>
            <a:br>
              <a:rPr lang="en-US" sz="2800" dirty="0" smtClean="0">
                <a:latin typeface="Arial"/>
                <a:cs typeface="Arial"/>
              </a:rPr>
            </a:br>
            <a:r>
              <a:rPr lang="en-US" sz="2800" dirty="0" smtClean="0">
                <a:latin typeface="Arial"/>
                <a:cs typeface="Arial"/>
              </a:rPr>
              <a:t/>
            </a:r>
            <a:br>
              <a:rPr lang="en-US" sz="2800" dirty="0" smtClean="0">
                <a:latin typeface="Arial"/>
                <a:cs typeface="Arial"/>
              </a:rPr>
            </a:br>
            <a:r>
              <a:rPr lang="en-US" sz="2800" dirty="0" smtClean="0">
                <a:latin typeface="Arial"/>
                <a:cs typeface="Arial"/>
              </a:rPr>
              <a:t>You are the MA in manifestation.</a:t>
            </a:r>
          </a:p>
          <a:p>
            <a:endParaRPr lang="en-US" sz="2800" dirty="0">
              <a:latin typeface="Arial"/>
              <a:cs typeface="Arial"/>
            </a:endParaRPr>
          </a:p>
          <a:p>
            <a:r>
              <a:rPr lang="en-US" sz="2800" dirty="0" smtClean="0">
                <a:latin typeface="Arial"/>
                <a:cs typeface="Arial"/>
              </a:rPr>
              <a:t>We need you.</a:t>
            </a:r>
            <a:endParaRPr lang="en-US" sz="2800" dirty="0">
              <a:latin typeface="Arial"/>
              <a:cs typeface="Arial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835" y="381000"/>
            <a:ext cx="3302000" cy="2032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2661" y="381000"/>
            <a:ext cx="3879406" cy="1557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20000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674023" y="1666039"/>
            <a:ext cx="3067930" cy="35394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latin typeface="Arial"/>
                <a:cs typeface="Arial"/>
              </a:rPr>
              <a:t>A </a:t>
            </a:r>
            <a:r>
              <a:rPr lang="en-GB" sz="2800" dirty="0">
                <a:latin typeface="Arial"/>
                <a:cs typeface="Arial"/>
              </a:rPr>
              <a:t>place for </a:t>
            </a:r>
            <a:r>
              <a:rPr lang="en-GB" sz="2800" dirty="0" smtClean="0">
                <a:latin typeface="Arial"/>
                <a:cs typeface="Arial"/>
              </a:rPr>
              <a:t>       </a:t>
            </a:r>
            <a:br>
              <a:rPr lang="en-GB" sz="2800" dirty="0" smtClean="0">
                <a:latin typeface="Arial"/>
                <a:cs typeface="Arial"/>
              </a:rPr>
            </a:br>
            <a:r>
              <a:rPr lang="en-GB" sz="2800" dirty="0" smtClean="0">
                <a:latin typeface="Arial"/>
                <a:cs typeface="Arial"/>
              </a:rPr>
              <a:t>graduates </a:t>
            </a:r>
            <a:r>
              <a:rPr lang="en-GB" sz="2800" dirty="0">
                <a:latin typeface="Arial"/>
                <a:cs typeface="Arial"/>
              </a:rPr>
              <a:t>to </a:t>
            </a:r>
            <a:r>
              <a:rPr lang="en-GB" sz="2800" dirty="0" smtClean="0">
                <a:latin typeface="Arial"/>
                <a:cs typeface="Arial"/>
              </a:rPr>
              <a:t>stay </a:t>
            </a:r>
            <a:r>
              <a:rPr lang="en-GB" sz="2800" dirty="0">
                <a:latin typeface="Arial"/>
                <a:cs typeface="Arial"/>
              </a:rPr>
              <a:t>connected</a:t>
            </a:r>
            <a:r>
              <a:rPr lang="en-GB" sz="2800" dirty="0" smtClean="0">
                <a:latin typeface="Arial"/>
                <a:cs typeface="Arial"/>
              </a:rPr>
              <a:t>.</a:t>
            </a:r>
            <a:br>
              <a:rPr lang="en-GB" sz="2800" dirty="0" smtClean="0">
                <a:latin typeface="Arial"/>
                <a:cs typeface="Arial"/>
              </a:rPr>
            </a:br>
            <a:r>
              <a:rPr lang="en-GB" sz="2800" dirty="0" smtClean="0">
                <a:latin typeface="Arial"/>
                <a:cs typeface="Arial"/>
              </a:rPr>
              <a:t/>
            </a:r>
            <a:br>
              <a:rPr lang="en-GB" sz="2800" dirty="0" smtClean="0">
                <a:latin typeface="Arial"/>
                <a:cs typeface="Arial"/>
              </a:rPr>
            </a:br>
            <a:endParaRPr lang="en-GB" sz="2800" dirty="0">
              <a:latin typeface="Arial"/>
              <a:cs typeface="Arial"/>
            </a:endParaRPr>
          </a:p>
          <a:p>
            <a:r>
              <a:rPr lang="en-GB" sz="2800" dirty="0" smtClean="0">
                <a:latin typeface="Arial"/>
                <a:cs typeface="Arial"/>
              </a:rPr>
              <a:t>A </a:t>
            </a:r>
            <a:r>
              <a:rPr lang="en-GB" sz="2800" dirty="0">
                <a:latin typeface="Arial"/>
                <a:cs typeface="Arial"/>
              </a:rPr>
              <a:t>place to raise </a:t>
            </a:r>
            <a:r>
              <a:rPr lang="en-GB" sz="2800" dirty="0" smtClean="0">
                <a:latin typeface="Arial"/>
                <a:cs typeface="Arial"/>
              </a:rPr>
              <a:t>money.</a:t>
            </a:r>
            <a:endParaRPr lang="en-GB" sz="2800" dirty="0">
              <a:latin typeface="Arial"/>
              <a:cs typeface="Arial"/>
            </a:endParaRPr>
          </a:p>
          <a:p>
            <a:endParaRPr lang="en-US" sz="2800" dirty="0">
              <a:latin typeface="Arial"/>
              <a:cs typeface="Arial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11345"/>
            <a:ext cx="5715000" cy="57150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692513" y="437075"/>
            <a:ext cx="44824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/>
                <a:cs typeface="Arial"/>
              </a:rPr>
              <a:t>Reason for setting this up</a:t>
            </a:r>
            <a:r>
              <a:rPr lang="en-GB" sz="2800" dirty="0" smtClean="0">
                <a:latin typeface="Arial"/>
                <a:cs typeface="Arial"/>
              </a:rPr>
              <a:t>:</a:t>
            </a:r>
            <a:endParaRPr lang="en-US" sz="28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193047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creen Shot 2014-06-24 at 13.30.32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08255"/>
            <a:ext cx="9144000" cy="6040073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0" y="141004"/>
            <a:ext cx="9143999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 smtClean="0">
                <a:latin typeface="Arial"/>
                <a:cs typeface="Arial"/>
              </a:rPr>
              <a:t>A web page.</a:t>
            </a:r>
            <a:endParaRPr lang="en-US" sz="32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067263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PamelaArmstrong_BanksyCheltenham2_16April2014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445345" y="194730"/>
            <a:ext cx="4783333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latin typeface="Arial"/>
                <a:cs typeface="Arial"/>
              </a:rPr>
              <a:t>A newsletter.</a:t>
            </a:r>
            <a:endParaRPr lang="en-US" sz="32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619011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" y="0"/>
            <a:ext cx="9052560" cy="685800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445346" y="254594"/>
            <a:ext cx="4783333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latin typeface="Arial"/>
                <a:cs typeface="Arial"/>
              </a:rPr>
              <a:t>A steering committee.</a:t>
            </a:r>
          </a:p>
        </p:txBody>
      </p:sp>
    </p:spTree>
    <p:extLst>
      <p:ext uri="{BB962C8B-B14F-4D97-AF65-F5344CB8AC3E}">
        <p14:creationId xmlns:p14="http://schemas.microsoft.com/office/powerpoint/2010/main" val="33706225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358678" y="277208"/>
            <a:ext cx="4783333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latin typeface="Arial"/>
                <a:cs typeface="Arial"/>
              </a:rPr>
              <a:t>Ways of raising money.</a:t>
            </a:r>
            <a:endParaRPr lang="en-US" sz="3200" dirty="0">
              <a:latin typeface="Arial"/>
              <a:cs typeface="Arial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408274"/>
            <a:ext cx="9144000" cy="4905375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3744195" y="4796659"/>
            <a:ext cx="1566954" cy="79178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6" descr="TSD_logo.ep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0691" y="4916210"/>
            <a:ext cx="1451494" cy="573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613388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850</TotalTime>
  <Words>68</Words>
  <Application>Microsoft Macintosh PowerPoint</Application>
  <PresentationFormat>On-screen Show (4:3)</PresentationFormat>
  <Paragraphs>16</Paragraphs>
  <Slides>8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PowerPoint Presentation</vt:lpstr>
      <vt:lpstr>Sophia Centre Alumni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6 Art and Iconography</dc:title>
  <dc:creator>Darrelyn</dc:creator>
  <cp:lastModifiedBy>Darrelyn</cp:lastModifiedBy>
  <cp:revision>8</cp:revision>
  <dcterms:created xsi:type="dcterms:W3CDTF">2014-06-23T11:03:59Z</dcterms:created>
  <dcterms:modified xsi:type="dcterms:W3CDTF">2014-06-24T14:46:43Z</dcterms:modified>
</cp:coreProperties>
</file>