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authors.xml" ContentType="application/vnd.ms-powerpoint.auth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487B6694-85D6-2878-5787-6734A32B7C04}" name="Cosmin Daniel" initials="CD" userId="d11641d975aa560d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9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8/10/relationships/authors" Target="author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5E943A-B16B-4B57-8171-604D52677B2C}" type="doc">
      <dgm:prSet loTypeId="urn:microsoft.com/office/officeart/2005/8/layout/list1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1F1A1E0-49DD-472F-94EF-591222DB7E4C}">
      <dgm:prSet custT="1"/>
      <dgm:spPr/>
      <dgm:t>
        <a:bodyPr/>
        <a:lstStyle/>
        <a:p>
          <a:r>
            <a:rPr lang="en-GB" sz="1200" dirty="0"/>
            <a:t>Role of a HR Manager</a:t>
          </a:r>
        </a:p>
      </dgm:t>
    </dgm:pt>
    <dgm:pt modelId="{3D4B942F-74A3-4B6D-BC6E-98F665FF26FB}" type="parTrans" cxnId="{7CD3B90E-E902-473E-B171-4DCDBCA47E89}">
      <dgm:prSet/>
      <dgm:spPr/>
      <dgm:t>
        <a:bodyPr/>
        <a:lstStyle/>
        <a:p>
          <a:endParaRPr lang="en-GB"/>
        </a:p>
      </dgm:t>
    </dgm:pt>
    <dgm:pt modelId="{E264B051-A75C-46D5-A1C2-9F9BFC89E981}" type="sibTrans" cxnId="{7CD3B90E-E902-473E-B171-4DCDBCA47E89}">
      <dgm:prSet/>
      <dgm:spPr/>
      <dgm:t>
        <a:bodyPr/>
        <a:lstStyle/>
        <a:p>
          <a:endParaRPr lang="en-GB"/>
        </a:p>
      </dgm:t>
    </dgm:pt>
    <dgm:pt modelId="{CA65C249-4491-4C8B-AA47-FD15162E1CE6}">
      <dgm:prSet custT="1"/>
      <dgm:spPr/>
      <dgm:t>
        <a:bodyPr/>
        <a:lstStyle/>
        <a:p>
          <a:r>
            <a:rPr lang="en-GB" sz="1200" dirty="0"/>
            <a:t>Duties and Responsibilities</a:t>
          </a:r>
        </a:p>
      </dgm:t>
    </dgm:pt>
    <dgm:pt modelId="{0330D820-1CC8-4A51-B238-320B82DEB5C1}" type="parTrans" cxnId="{3ACD834F-D201-437B-9E8F-8F1F716B4413}">
      <dgm:prSet/>
      <dgm:spPr/>
      <dgm:t>
        <a:bodyPr/>
        <a:lstStyle/>
        <a:p>
          <a:endParaRPr lang="en-GB"/>
        </a:p>
      </dgm:t>
    </dgm:pt>
    <dgm:pt modelId="{C2A4F3DE-01A9-4FE6-8A41-EBFBF3F0F073}" type="sibTrans" cxnId="{3ACD834F-D201-437B-9E8F-8F1F716B4413}">
      <dgm:prSet/>
      <dgm:spPr/>
      <dgm:t>
        <a:bodyPr/>
        <a:lstStyle/>
        <a:p>
          <a:endParaRPr lang="en-GB"/>
        </a:p>
      </dgm:t>
    </dgm:pt>
    <dgm:pt modelId="{8F96C761-5200-4639-9A07-D3140863FF57}">
      <dgm:prSet custT="1"/>
      <dgm:spPr/>
      <dgm:t>
        <a:bodyPr/>
        <a:lstStyle/>
        <a:p>
          <a:r>
            <a:rPr lang="en-GB" sz="1200" dirty="0"/>
            <a:t>Skills</a:t>
          </a:r>
        </a:p>
      </dgm:t>
    </dgm:pt>
    <dgm:pt modelId="{506C23B7-AC11-4182-ADDA-A46CD3F07CB0}" type="parTrans" cxnId="{9C837017-25EF-4CFC-8F02-0F934373CB5E}">
      <dgm:prSet/>
      <dgm:spPr/>
      <dgm:t>
        <a:bodyPr/>
        <a:lstStyle/>
        <a:p>
          <a:endParaRPr lang="en-GB"/>
        </a:p>
      </dgm:t>
    </dgm:pt>
    <dgm:pt modelId="{0CC4FDFE-56F3-44C7-9F75-831BDE08C484}" type="sibTrans" cxnId="{9C837017-25EF-4CFC-8F02-0F934373CB5E}">
      <dgm:prSet/>
      <dgm:spPr/>
      <dgm:t>
        <a:bodyPr/>
        <a:lstStyle/>
        <a:p>
          <a:endParaRPr lang="en-GB"/>
        </a:p>
      </dgm:t>
    </dgm:pt>
    <dgm:pt modelId="{D4F23FCD-754B-4369-B353-84C6D04ACFA9}">
      <dgm:prSet custT="1"/>
      <dgm:spPr/>
      <dgm:t>
        <a:bodyPr/>
        <a:lstStyle/>
        <a:p>
          <a:r>
            <a:rPr lang="en-GB" sz="1200" dirty="0"/>
            <a:t>SWOT ANALYSIS</a:t>
          </a:r>
        </a:p>
      </dgm:t>
    </dgm:pt>
    <dgm:pt modelId="{1BEE4D0F-3EC6-42D1-AAB5-6F090B8A7A29}" type="parTrans" cxnId="{A0E6B9B1-F3A0-4446-8E5B-430941153D6E}">
      <dgm:prSet/>
      <dgm:spPr/>
      <dgm:t>
        <a:bodyPr/>
        <a:lstStyle/>
        <a:p>
          <a:endParaRPr lang="en-GB"/>
        </a:p>
      </dgm:t>
    </dgm:pt>
    <dgm:pt modelId="{C856645D-613C-4CB0-A2F5-9F4F6712648C}" type="sibTrans" cxnId="{A0E6B9B1-F3A0-4446-8E5B-430941153D6E}">
      <dgm:prSet/>
      <dgm:spPr/>
      <dgm:t>
        <a:bodyPr/>
        <a:lstStyle/>
        <a:p>
          <a:endParaRPr lang="en-GB"/>
        </a:p>
      </dgm:t>
    </dgm:pt>
    <dgm:pt modelId="{4DC21CEB-06FA-4F2E-BE58-007B2A42A11E}">
      <dgm:prSet custT="1"/>
      <dgm:spPr/>
      <dgm:t>
        <a:bodyPr/>
        <a:lstStyle/>
        <a:p>
          <a:r>
            <a:rPr lang="en-GB" sz="1100" dirty="0"/>
            <a:t>PERSONAL DEVELOPMENT PLAN (PDP)</a:t>
          </a:r>
        </a:p>
      </dgm:t>
    </dgm:pt>
    <dgm:pt modelId="{BEC654B3-FE4F-494C-B01C-46B9589B6708}" type="parTrans" cxnId="{0B1FA39E-7618-4AC8-81D0-D8A33280B8FF}">
      <dgm:prSet/>
      <dgm:spPr/>
      <dgm:t>
        <a:bodyPr/>
        <a:lstStyle/>
        <a:p>
          <a:endParaRPr lang="en-GB"/>
        </a:p>
      </dgm:t>
    </dgm:pt>
    <dgm:pt modelId="{D41D6A78-C8D2-4C9E-B91C-971848DD9522}" type="sibTrans" cxnId="{0B1FA39E-7618-4AC8-81D0-D8A33280B8FF}">
      <dgm:prSet/>
      <dgm:spPr/>
      <dgm:t>
        <a:bodyPr/>
        <a:lstStyle/>
        <a:p>
          <a:endParaRPr lang="en-GB"/>
        </a:p>
      </dgm:t>
    </dgm:pt>
    <dgm:pt modelId="{D802B3D4-CC55-4AA4-87C8-207AEC2CCE3B}">
      <dgm:prSet custT="1"/>
      <dgm:spPr/>
      <dgm:t>
        <a:bodyPr/>
        <a:lstStyle/>
        <a:p>
          <a:r>
            <a:rPr lang="en-GB" sz="900" dirty="0"/>
            <a:t>CONCLUSION</a:t>
          </a:r>
        </a:p>
      </dgm:t>
    </dgm:pt>
    <dgm:pt modelId="{5EC02159-8160-4368-BDB7-DC3486965539}" type="parTrans" cxnId="{BA4ABA3B-E03E-44C6-AA2C-B8C2C31FEAFD}">
      <dgm:prSet/>
      <dgm:spPr/>
      <dgm:t>
        <a:bodyPr/>
        <a:lstStyle/>
        <a:p>
          <a:endParaRPr lang="en-GB"/>
        </a:p>
      </dgm:t>
    </dgm:pt>
    <dgm:pt modelId="{0DB2179E-2A20-46B2-AC2C-376F607FECD4}" type="sibTrans" cxnId="{BA4ABA3B-E03E-44C6-AA2C-B8C2C31FEAFD}">
      <dgm:prSet/>
      <dgm:spPr/>
      <dgm:t>
        <a:bodyPr/>
        <a:lstStyle/>
        <a:p>
          <a:endParaRPr lang="en-GB"/>
        </a:p>
      </dgm:t>
    </dgm:pt>
    <dgm:pt modelId="{EEEA1B09-B7AA-424B-AB3D-A76BC2CD7A2E}">
      <dgm:prSet custT="1"/>
      <dgm:spPr/>
      <dgm:t>
        <a:bodyPr/>
        <a:lstStyle/>
        <a:p>
          <a:r>
            <a:rPr lang="en-GB" sz="900" dirty="0"/>
            <a:t>REFERENCES</a:t>
          </a:r>
        </a:p>
      </dgm:t>
    </dgm:pt>
    <dgm:pt modelId="{FE45BBB8-08ED-44F6-B780-ECE59D3984A4}" type="parTrans" cxnId="{020E118A-9D62-46CD-9D2E-57265D055696}">
      <dgm:prSet/>
      <dgm:spPr/>
      <dgm:t>
        <a:bodyPr/>
        <a:lstStyle/>
        <a:p>
          <a:endParaRPr lang="en-GB"/>
        </a:p>
      </dgm:t>
    </dgm:pt>
    <dgm:pt modelId="{249585C9-54E4-460A-B5FE-2684CEFEE563}" type="sibTrans" cxnId="{020E118A-9D62-46CD-9D2E-57265D055696}">
      <dgm:prSet/>
      <dgm:spPr/>
      <dgm:t>
        <a:bodyPr/>
        <a:lstStyle/>
        <a:p>
          <a:endParaRPr lang="en-GB"/>
        </a:p>
      </dgm:t>
    </dgm:pt>
    <dgm:pt modelId="{08794402-0B88-4CF7-9A41-B414157AA091}" type="pres">
      <dgm:prSet presAssocID="{795E943A-B16B-4B57-8171-604D52677B2C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17FEA81-1089-4941-8F3A-6886064A3676}" type="pres">
      <dgm:prSet presAssocID="{41F1A1E0-49DD-472F-94EF-591222DB7E4C}" presName="parentLin" presStyleCnt="0"/>
      <dgm:spPr/>
    </dgm:pt>
    <dgm:pt modelId="{28602DC5-6796-42FB-BF2A-503706BA84BA}" type="pres">
      <dgm:prSet presAssocID="{41F1A1E0-49DD-472F-94EF-591222DB7E4C}" presName="parentLeftMargin" presStyleLbl="node1" presStyleIdx="0" presStyleCnt="7"/>
      <dgm:spPr/>
      <dgm:t>
        <a:bodyPr/>
        <a:lstStyle/>
        <a:p>
          <a:endParaRPr lang="en-US"/>
        </a:p>
      </dgm:t>
    </dgm:pt>
    <dgm:pt modelId="{36F52EA5-9959-4799-A687-7A133B988F24}" type="pres">
      <dgm:prSet presAssocID="{41F1A1E0-49DD-472F-94EF-591222DB7E4C}" presName="parentText" presStyleLbl="node1" presStyleIdx="0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08C5050-6A8D-4F1A-9E9A-2F914728DF8B}" type="pres">
      <dgm:prSet presAssocID="{41F1A1E0-49DD-472F-94EF-591222DB7E4C}" presName="negativeSpace" presStyleCnt="0"/>
      <dgm:spPr/>
    </dgm:pt>
    <dgm:pt modelId="{7E56E12B-C460-4F4A-9C0C-1B9888FF19BB}" type="pres">
      <dgm:prSet presAssocID="{41F1A1E0-49DD-472F-94EF-591222DB7E4C}" presName="childText" presStyleLbl="conFgAcc1" presStyleIdx="0" presStyleCnt="7">
        <dgm:presLayoutVars>
          <dgm:bulletEnabled val="1"/>
        </dgm:presLayoutVars>
      </dgm:prSet>
      <dgm:spPr/>
    </dgm:pt>
    <dgm:pt modelId="{B8786F3A-91D8-4BF8-A980-2D229A43627E}" type="pres">
      <dgm:prSet presAssocID="{E264B051-A75C-46D5-A1C2-9F9BFC89E981}" presName="spaceBetweenRectangles" presStyleCnt="0"/>
      <dgm:spPr/>
    </dgm:pt>
    <dgm:pt modelId="{A6BA37DB-963F-492A-83EA-AAD2E9167084}" type="pres">
      <dgm:prSet presAssocID="{CA65C249-4491-4C8B-AA47-FD15162E1CE6}" presName="parentLin" presStyleCnt="0"/>
      <dgm:spPr/>
    </dgm:pt>
    <dgm:pt modelId="{76B680FB-BB28-4BB9-86CC-58DF3D15433B}" type="pres">
      <dgm:prSet presAssocID="{CA65C249-4491-4C8B-AA47-FD15162E1CE6}" presName="parentLeftMargin" presStyleLbl="node1" presStyleIdx="0" presStyleCnt="7"/>
      <dgm:spPr/>
      <dgm:t>
        <a:bodyPr/>
        <a:lstStyle/>
        <a:p>
          <a:endParaRPr lang="en-US"/>
        </a:p>
      </dgm:t>
    </dgm:pt>
    <dgm:pt modelId="{0CD17C40-34E8-4E09-896D-CAE3813E134C}" type="pres">
      <dgm:prSet presAssocID="{CA65C249-4491-4C8B-AA47-FD15162E1CE6}" presName="parentText" presStyleLbl="node1" presStyleIdx="1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F5D29C9-960C-4522-9B98-A12B5C3226C5}" type="pres">
      <dgm:prSet presAssocID="{CA65C249-4491-4C8B-AA47-FD15162E1CE6}" presName="negativeSpace" presStyleCnt="0"/>
      <dgm:spPr/>
    </dgm:pt>
    <dgm:pt modelId="{D55856BB-80E4-4EFD-82C7-929D84A26208}" type="pres">
      <dgm:prSet presAssocID="{CA65C249-4491-4C8B-AA47-FD15162E1CE6}" presName="childText" presStyleLbl="conFgAcc1" presStyleIdx="1" presStyleCnt="7">
        <dgm:presLayoutVars>
          <dgm:bulletEnabled val="1"/>
        </dgm:presLayoutVars>
      </dgm:prSet>
      <dgm:spPr/>
    </dgm:pt>
    <dgm:pt modelId="{C213CDB1-D79F-43BE-B361-AB96D17B80CD}" type="pres">
      <dgm:prSet presAssocID="{C2A4F3DE-01A9-4FE6-8A41-EBFBF3F0F073}" presName="spaceBetweenRectangles" presStyleCnt="0"/>
      <dgm:spPr/>
    </dgm:pt>
    <dgm:pt modelId="{88429DA7-330E-4C66-A418-A52BDCDC08D9}" type="pres">
      <dgm:prSet presAssocID="{8F96C761-5200-4639-9A07-D3140863FF57}" presName="parentLin" presStyleCnt="0"/>
      <dgm:spPr/>
    </dgm:pt>
    <dgm:pt modelId="{1991096F-924B-434C-9F97-77FD29C663ED}" type="pres">
      <dgm:prSet presAssocID="{8F96C761-5200-4639-9A07-D3140863FF57}" presName="parentLeftMargin" presStyleLbl="node1" presStyleIdx="1" presStyleCnt="7"/>
      <dgm:spPr/>
      <dgm:t>
        <a:bodyPr/>
        <a:lstStyle/>
        <a:p>
          <a:endParaRPr lang="en-US"/>
        </a:p>
      </dgm:t>
    </dgm:pt>
    <dgm:pt modelId="{64A25193-45E4-4EA8-A6EE-96B704EC6EBE}" type="pres">
      <dgm:prSet presAssocID="{8F96C761-5200-4639-9A07-D3140863FF57}" presName="parentText" presStyleLbl="node1" presStyleIdx="2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200781E-4FEC-406E-8541-3AAB5CC94C51}" type="pres">
      <dgm:prSet presAssocID="{8F96C761-5200-4639-9A07-D3140863FF57}" presName="negativeSpace" presStyleCnt="0"/>
      <dgm:spPr/>
    </dgm:pt>
    <dgm:pt modelId="{9214F6AC-152D-4FF1-AB02-08457D9E7B0A}" type="pres">
      <dgm:prSet presAssocID="{8F96C761-5200-4639-9A07-D3140863FF57}" presName="childText" presStyleLbl="conFgAcc1" presStyleIdx="2" presStyleCnt="7">
        <dgm:presLayoutVars>
          <dgm:bulletEnabled val="1"/>
        </dgm:presLayoutVars>
      </dgm:prSet>
      <dgm:spPr/>
    </dgm:pt>
    <dgm:pt modelId="{6416328B-2B24-4475-A079-828228FFDA4E}" type="pres">
      <dgm:prSet presAssocID="{0CC4FDFE-56F3-44C7-9F75-831BDE08C484}" presName="spaceBetweenRectangles" presStyleCnt="0"/>
      <dgm:spPr/>
    </dgm:pt>
    <dgm:pt modelId="{94A08FFD-59A0-4E30-AF61-55F5518F5BF8}" type="pres">
      <dgm:prSet presAssocID="{D4F23FCD-754B-4369-B353-84C6D04ACFA9}" presName="parentLin" presStyleCnt="0"/>
      <dgm:spPr/>
    </dgm:pt>
    <dgm:pt modelId="{514E1758-D7AB-4758-B434-EDAE7553B0D3}" type="pres">
      <dgm:prSet presAssocID="{D4F23FCD-754B-4369-B353-84C6D04ACFA9}" presName="parentLeftMargin" presStyleLbl="node1" presStyleIdx="2" presStyleCnt="7"/>
      <dgm:spPr/>
      <dgm:t>
        <a:bodyPr/>
        <a:lstStyle/>
        <a:p>
          <a:endParaRPr lang="en-US"/>
        </a:p>
      </dgm:t>
    </dgm:pt>
    <dgm:pt modelId="{0D17F742-E34D-4F15-8585-116AD7DEF17A}" type="pres">
      <dgm:prSet presAssocID="{D4F23FCD-754B-4369-B353-84C6D04ACFA9}" presName="parentText" presStyleLbl="node1" presStyleIdx="3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C7D5FAF-DAB1-40F9-8F51-C34D86EAC577}" type="pres">
      <dgm:prSet presAssocID="{D4F23FCD-754B-4369-B353-84C6D04ACFA9}" presName="negativeSpace" presStyleCnt="0"/>
      <dgm:spPr/>
    </dgm:pt>
    <dgm:pt modelId="{EA7DF712-8D6A-4CF9-9219-0581C80047EA}" type="pres">
      <dgm:prSet presAssocID="{D4F23FCD-754B-4369-B353-84C6D04ACFA9}" presName="childText" presStyleLbl="conFgAcc1" presStyleIdx="3" presStyleCnt="7">
        <dgm:presLayoutVars>
          <dgm:bulletEnabled val="1"/>
        </dgm:presLayoutVars>
      </dgm:prSet>
      <dgm:spPr/>
    </dgm:pt>
    <dgm:pt modelId="{234A3F1A-5250-4467-B16F-B21838E235BF}" type="pres">
      <dgm:prSet presAssocID="{C856645D-613C-4CB0-A2F5-9F4F6712648C}" presName="spaceBetweenRectangles" presStyleCnt="0"/>
      <dgm:spPr/>
    </dgm:pt>
    <dgm:pt modelId="{C1AB798B-8777-44E3-8EF8-5B01FA014B8A}" type="pres">
      <dgm:prSet presAssocID="{4DC21CEB-06FA-4F2E-BE58-007B2A42A11E}" presName="parentLin" presStyleCnt="0"/>
      <dgm:spPr/>
    </dgm:pt>
    <dgm:pt modelId="{670B4655-A1C2-42BB-B8DF-B216BFED77A1}" type="pres">
      <dgm:prSet presAssocID="{4DC21CEB-06FA-4F2E-BE58-007B2A42A11E}" presName="parentLeftMargin" presStyleLbl="node1" presStyleIdx="3" presStyleCnt="7"/>
      <dgm:spPr/>
      <dgm:t>
        <a:bodyPr/>
        <a:lstStyle/>
        <a:p>
          <a:endParaRPr lang="en-US"/>
        </a:p>
      </dgm:t>
    </dgm:pt>
    <dgm:pt modelId="{FDAD90E8-727E-4F41-9BBC-43BD14E97D1A}" type="pres">
      <dgm:prSet presAssocID="{4DC21CEB-06FA-4F2E-BE58-007B2A42A11E}" presName="parentText" presStyleLbl="node1" presStyleIdx="4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3780B1A-3938-4304-8D2E-F9636450F91D}" type="pres">
      <dgm:prSet presAssocID="{4DC21CEB-06FA-4F2E-BE58-007B2A42A11E}" presName="negativeSpace" presStyleCnt="0"/>
      <dgm:spPr/>
    </dgm:pt>
    <dgm:pt modelId="{47EBEC72-0022-4733-98B1-3E3D1AD71744}" type="pres">
      <dgm:prSet presAssocID="{4DC21CEB-06FA-4F2E-BE58-007B2A42A11E}" presName="childText" presStyleLbl="conFgAcc1" presStyleIdx="4" presStyleCnt="7">
        <dgm:presLayoutVars>
          <dgm:bulletEnabled val="1"/>
        </dgm:presLayoutVars>
      </dgm:prSet>
      <dgm:spPr/>
    </dgm:pt>
    <dgm:pt modelId="{04466185-B7CE-448D-B4E4-CC08B277AA2C}" type="pres">
      <dgm:prSet presAssocID="{D41D6A78-C8D2-4C9E-B91C-971848DD9522}" presName="spaceBetweenRectangles" presStyleCnt="0"/>
      <dgm:spPr/>
    </dgm:pt>
    <dgm:pt modelId="{2337E773-22AD-4F35-B6C2-6E34C7FDF856}" type="pres">
      <dgm:prSet presAssocID="{D802B3D4-CC55-4AA4-87C8-207AEC2CCE3B}" presName="parentLin" presStyleCnt="0"/>
      <dgm:spPr/>
    </dgm:pt>
    <dgm:pt modelId="{CB04F51C-1EED-4E57-AED5-149E21EEAC11}" type="pres">
      <dgm:prSet presAssocID="{D802B3D4-CC55-4AA4-87C8-207AEC2CCE3B}" presName="parentLeftMargin" presStyleLbl="node1" presStyleIdx="4" presStyleCnt="7"/>
      <dgm:spPr/>
      <dgm:t>
        <a:bodyPr/>
        <a:lstStyle/>
        <a:p>
          <a:endParaRPr lang="en-US"/>
        </a:p>
      </dgm:t>
    </dgm:pt>
    <dgm:pt modelId="{8B0DDF87-D861-4B90-A7C1-E001301FD8A8}" type="pres">
      <dgm:prSet presAssocID="{D802B3D4-CC55-4AA4-87C8-207AEC2CCE3B}" presName="parentText" presStyleLbl="node1" presStyleIdx="5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26CCA00-FFE2-4058-A526-D94882787C96}" type="pres">
      <dgm:prSet presAssocID="{D802B3D4-CC55-4AA4-87C8-207AEC2CCE3B}" presName="negativeSpace" presStyleCnt="0"/>
      <dgm:spPr/>
    </dgm:pt>
    <dgm:pt modelId="{ECB34EBA-8FC4-418E-94C8-FE957695123A}" type="pres">
      <dgm:prSet presAssocID="{D802B3D4-CC55-4AA4-87C8-207AEC2CCE3B}" presName="childText" presStyleLbl="conFgAcc1" presStyleIdx="5" presStyleCnt="7">
        <dgm:presLayoutVars>
          <dgm:bulletEnabled val="1"/>
        </dgm:presLayoutVars>
      </dgm:prSet>
      <dgm:spPr/>
    </dgm:pt>
    <dgm:pt modelId="{9378FAF6-1CC2-40B8-907F-AB3A84C07D3D}" type="pres">
      <dgm:prSet presAssocID="{0DB2179E-2A20-46B2-AC2C-376F607FECD4}" presName="spaceBetweenRectangles" presStyleCnt="0"/>
      <dgm:spPr/>
    </dgm:pt>
    <dgm:pt modelId="{FF9CBCAB-C1C0-4197-9D0C-63047D0A656B}" type="pres">
      <dgm:prSet presAssocID="{EEEA1B09-B7AA-424B-AB3D-A76BC2CD7A2E}" presName="parentLin" presStyleCnt="0"/>
      <dgm:spPr/>
    </dgm:pt>
    <dgm:pt modelId="{4FEFA6FB-C992-4F41-9010-253EC55B89D0}" type="pres">
      <dgm:prSet presAssocID="{EEEA1B09-B7AA-424B-AB3D-A76BC2CD7A2E}" presName="parentLeftMargin" presStyleLbl="node1" presStyleIdx="5" presStyleCnt="7"/>
      <dgm:spPr/>
      <dgm:t>
        <a:bodyPr/>
        <a:lstStyle/>
        <a:p>
          <a:endParaRPr lang="en-US"/>
        </a:p>
      </dgm:t>
    </dgm:pt>
    <dgm:pt modelId="{A3E9B897-AB4D-4A44-A397-13F9742E9ED0}" type="pres">
      <dgm:prSet presAssocID="{EEEA1B09-B7AA-424B-AB3D-A76BC2CD7A2E}" presName="parentText" presStyleLbl="node1" presStyleIdx="6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142512D-9C2D-4CE7-BADB-1DC2BE1F6B97}" type="pres">
      <dgm:prSet presAssocID="{EEEA1B09-B7AA-424B-AB3D-A76BC2CD7A2E}" presName="negativeSpace" presStyleCnt="0"/>
      <dgm:spPr/>
    </dgm:pt>
    <dgm:pt modelId="{F8E22068-E513-4ABF-BB87-2A5997593CB5}" type="pres">
      <dgm:prSet presAssocID="{EEEA1B09-B7AA-424B-AB3D-A76BC2CD7A2E}" presName="childText" presStyleLbl="conFgAcc1" presStyleIdx="6" presStyleCnt="7">
        <dgm:presLayoutVars>
          <dgm:bulletEnabled val="1"/>
        </dgm:presLayoutVars>
      </dgm:prSet>
      <dgm:spPr/>
    </dgm:pt>
  </dgm:ptLst>
  <dgm:cxnLst>
    <dgm:cxn modelId="{C2105A1B-0879-4416-9C5A-FD5590371895}" type="presOf" srcId="{41F1A1E0-49DD-472F-94EF-591222DB7E4C}" destId="{36F52EA5-9959-4799-A687-7A133B988F24}" srcOrd="1" destOrd="0" presId="urn:microsoft.com/office/officeart/2005/8/layout/list1"/>
    <dgm:cxn modelId="{F5AEC8AD-0C52-456B-9C4A-32FFF5B6B6DB}" type="presOf" srcId="{41F1A1E0-49DD-472F-94EF-591222DB7E4C}" destId="{28602DC5-6796-42FB-BF2A-503706BA84BA}" srcOrd="0" destOrd="0" presId="urn:microsoft.com/office/officeart/2005/8/layout/list1"/>
    <dgm:cxn modelId="{9C837017-25EF-4CFC-8F02-0F934373CB5E}" srcId="{795E943A-B16B-4B57-8171-604D52677B2C}" destId="{8F96C761-5200-4639-9A07-D3140863FF57}" srcOrd="2" destOrd="0" parTransId="{506C23B7-AC11-4182-ADDA-A46CD3F07CB0}" sibTransId="{0CC4FDFE-56F3-44C7-9F75-831BDE08C484}"/>
    <dgm:cxn modelId="{4BDAB73B-70E8-43F5-9F80-26759B191255}" type="presOf" srcId="{CA65C249-4491-4C8B-AA47-FD15162E1CE6}" destId="{0CD17C40-34E8-4E09-896D-CAE3813E134C}" srcOrd="1" destOrd="0" presId="urn:microsoft.com/office/officeart/2005/8/layout/list1"/>
    <dgm:cxn modelId="{A1031B53-B280-43FD-BD19-134AD0637329}" type="presOf" srcId="{D802B3D4-CC55-4AA4-87C8-207AEC2CCE3B}" destId="{8B0DDF87-D861-4B90-A7C1-E001301FD8A8}" srcOrd="1" destOrd="0" presId="urn:microsoft.com/office/officeart/2005/8/layout/list1"/>
    <dgm:cxn modelId="{0B1FA39E-7618-4AC8-81D0-D8A33280B8FF}" srcId="{795E943A-B16B-4B57-8171-604D52677B2C}" destId="{4DC21CEB-06FA-4F2E-BE58-007B2A42A11E}" srcOrd="4" destOrd="0" parTransId="{BEC654B3-FE4F-494C-B01C-46B9589B6708}" sibTransId="{D41D6A78-C8D2-4C9E-B91C-971848DD9522}"/>
    <dgm:cxn modelId="{73C5DBB1-EABA-4FC7-B3FB-A6B672CCD18B}" type="presOf" srcId="{D4F23FCD-754B-4369-B353-84C6D04ACFA9}" destId="{0D17F742-E34D-4F15-8585-116AD7DEF17A}" srcOrd="1" destOrd="0" presId="urn:microsoft.com/office/officeart/2005/8/layout/list1"/>
    <dgm:cxn modelId="{7CD3B90E-E902-473E-B171-4DCDBCA47E89}" srcId="{795E943A-B16B-4B57-8171-604D52677B2C}" destId="{41F1A1E0-49DD-472F-94EF-591222DB7E4C}" srcOrd="0" destOrd="0" parTransId="{3D4B942F-74A3-4B6D-BC6E-98F665FF26FB}" sibTransId="{E264B051-A75C-46D5-A1C2-9F9BFC89E981}"/>
    <dgm:cxn modelId="{020E118A-9D62-46CD-9D2E-57265D055696}" srcId="{795E943A-B16B-4B57-8171-604D52677B2C}" destId="{EEEA1B09-B7AA-424B-AB3D-A76BC2CD7A2E}" srcOrd="6" destOrd="0" parTransId="{FE45BBB8-08ED-44F6-B780-ECE59D3984A4}" sibTransId="{249585C9-54E4-460A-B5FE-2684CEFEE563}"/>
    <dgm:cxn modelId="{3ACD834F-D201-437B-9E8F-8F1F716B4413}" srcId="{795E943A-B16B-4B57-8171-604D52677B2C}" destId="{CA65C249-4491-4C8B-AA47-FD15162E1CE6}" srcOrd="1" destOrd="0" parTransId="{0330D820-1CC8-4A51-B238-320B82DEB5C1}" sibTransId="{C2A4F3DE-01A9-4FE6-8A41-EBFBF3F0F073}"/>
    <dgm:cxn modelId="{EE3EB9F3-7620-4F73-9C0B-5CE37923CAA0}" type="presOf" srcId="{EEEA1B09-B7AA-424B-AB3D-A76BC2CD7A2E}" destId="{4FEFA6FB-C992-4F41-9010-253EC55B89D0}" srcOrd="0" destOrd="0" presId="urn:microsoft.com/office/officeart/2005/8/layout/list1"/>
    <dgm:cxn modelId="{BA4ABA3B-E03E-44C6-AA2C-B8C2C31FEAFD}" srcId="{795E943A-B16B-4B57-8171-604D52677B2C}" destId="{D802B3D4-CC55-4AA4-87C8-207AEC2CCE3B}" srcOrd="5" destOrd="0" parTransId="{5EC02159-8160-4368-BDB7-DC3486965539}" sibTransId="{0DB2179E-2A20-46B2-AC2C-376F607FECD4}"/>
    <dgm:cxn modelId="{F72FD773-BF95-4889-A55D-472F30848043}" type="presOf" srcId="{CA65C249-4491-4C8B-AA47-FD15162E1CE6}" destId="{76B680FB-BB28-4BB9-86CC-58DF3D15433B}" srcOrd="0" destOrd="0" presId="urn:microsoft.com/office/officeart/2005/8/layout/list1"/>
    <dgm:cxn modelId="{8DD36633-2167-443A-9821-2487BB8C3B4E}" type="presOf" srcId="{D802B3D4-CC55-4AA4-87C8-207AEC2CCE3B}" destId="{CB04F51C-1EED-4E57-AED5-149E21EEAC11}" srcOrd="0" destOrd="0" presId="urn:microsoft.com/office/officeart/2005/8/layout/list1"/>
    <dgm:cxn modelId="{405EAAAA-7782-4C2C-AC63-E540BAE66ACA}" type="presOf" srcId="{8F96C761-5200-4639-9A07-D3140863FF57}" destId="{64A25193-45E4-4EA8-A6EE-96B704EC6EBE}" srcOrd="1" destOrd="0" presId="urn:microsoft.com/office/officeart/2005/8/layout/list1"/>
    <dgm:cxn modelId="{C399372C-7253-42F8-86F6-3EAF2F1A9B4B}" type="presOf" srcId="{8F96C761-5200-4639-9A07-D3140863FF57}" destId="{1991096F-924B-434C-9F97-77FD29C663ED}" srcOrd="0" destOrd="0" presId="urn:microsoft.com/office/officeart/2005/8/layout/list1"/>
    <dgm:cxn modelId="{CFB1E490-C4CF-496B-AAD1-69B070026835}" type="presOf" srcId="{EEEA1B09-B7AA-424B-AB3D-A76BC2CD7A2E}" destId="{A3E9B897-AB4D-4A44-A397-13F9742E9ED0}" srcOrd="1" destOrd="0" presId="urn:microsoft.com/office/officeart/2005/8/layout/list1"/>
    <dgm:cxn modelId="{5FE601C5-15AF-4B69-A071-895004162E72}" type="presOf" srcId="{D4F23FCD-754B-4369-B353-84C6D04ACFA9}" destId="{514E1758-D7AB-4758-B434-EDAE7553B0D3}" srcOrd="0" destOrd="0" presId="urn:microsoft.com/office/officeart/2005/8/layout/list1"/>
    <dgm:cxn modelId="{0EA8FD8A-B194-4A18-90FD-4DD0D7832A33}" type="presOf" srcId="{4DC21CEB-06FA-4F2E-BE58-007B2A42A11E}" destId="{670B4655-A1C2-42BB-B8DF-B216BFED77A1}" srcOrd="0" destOrd="0" presId="urn:microsoft.com/office/officeart/2005/8/layout/list1"/>
    <dgm:cxn modelId="{F5757728-6C67-498A-AF66-8890E4DFFBE8}" type="presOf" srcId="{795E943A-B16B-4B57-8171-604D52677B2C}" destId="{08794402-0B88-4CF7-9A41-B414157AA091}" srcOrd="0" destOrd="0" presId="urn:microsoft.com/office/officeart/2005/8/layout/list1"/>
    <dgm:cxn modelId="{DE04C84F-94B0-4346-B7DA-580014035C65}" type="presOf" srcId="{4DC21CEB-06FA-4F2E-BE58-007B2A42A11E}" destId="{FDAD90E8-727E-4F41-9BBC-43BD14E97D1A}" srcOrd="1" destOrd="0" presId="urn:microsoft.com/office/officeart/2005/8/layout/list1"/>
    <dgm:cxn modelId="{A0E6B9B1-F3A0-4446-8E5B-430941153D6E}" srcId="{795E943A-B16B-4B57-8171-604D52677B2C}" destId="{D4F23FCD-754B-4369-B353-84C6D04ACFA9}" srcOrd="3" destOrd="0" parTransId="{1BEE4D0F-3EC6-42D1-AAB5-6F090B8A7A29}" sibTransId="{C856645D-613C-4CB0-A2F5-9F4F6712648C}"/>
    <dgm:cxn modelId="{2E98C5B6-721B-49B4-8A18-0E6C5D3446A0}" type="presParOf" srcId="{08794402-0B88-4CF7-9A41-B414157AA091}" destId="{817FEA81-1089-4941-8F3A-6886064A3676}" srcOrd="0" destOrd="0" presId="urn:microsoft.com/office/officeart/2005/8/layout/list1"/>
    <dgm:cxn modelId="{1225B0EF-7E7D-41FA-9850-42C3BAC0F4B0}" type="presParOf" srcId="{817FEA81-1089-4941-8F3A-6886064A3676}" destId="{28602DC5-6796-42FB-BF2A-503706BA84BA}" srcOrd="0" destOrd="0" presId="urn:microsoft.com/office/officeart/2005/8/layout/list1"/>
    <dgm:cxn modelId="{32C3C777-AD65-4243-B65D-FF7426D0AE90}" type="presParOf" srcId="{817FEA81-1089-4941-8F3A-6886064A3676}" destId="{36F52EA5-9959-4799-A687-7A133B988F24}" srcOrd="1" destOrd="0" presId="urn:microsoft.com/office/officeart/2005/8/layout/list1"/>
    <dgm:cxn modelId="{2EC4430D-E3A1-49D2-A063-35FEAED70225}" type="presParOf" srcId="{08794402-0B88-4CF7-9A41-B414157AA091}" destId="{208C5050-6A8D-4F1A-9E9A-2F914728DF8B}" srcOrd="1" destOrd="0" presId="urn:microsoft.com/office/officeart/2005/8/layout/list1"/>
    <dgm:cxn modelId="{ADA3EEC3-988A-4259-B34B-B627755CEC84}" type="presParOf" srcId="{08794402-0B88-4CF7-9A41-B414157AA091}" destId="{7E56E12B-C460-4F4A-9C0C-1B9888FF19BB}" srcOrd="2" destOrd="0" presId="urn:microsoft.com/office/officeart/2005/8/layout/list1"/>
    <dgm:cxn modelId="{68E3813B-843D-456C-9D02-27AEEC9C0207}" type="presParOf" srcId="{08794402-0B88-4CF7-9A41-B414157AA091}" destId="{B8786F3A-91D8-4BF8-A980-2D229A43627E}" srcOrd="3" destOrd="0" presId="urn:microsoft.com/office/officeart/2005/8/layout/list1"/>
    <dgm:cxn modelId="{9F4A80D9-30A0-4EC9-8766-1840F22FD082}" type="presParOf" srcId="{08794402-0B88-4CF7-9A41-B414157AA091}" destId="{A6BA37DB-963F-492A-83EA-AAD2E9167084}" srcOrd="4" destOrd="0" presId="urn:microsoft.com/office/officeart/2005/8/layout/list1"/>
    <dgm:cxn modelId="{45196E14-B865-48C0-900D-941A844C2790}" type="presParOf" srcId="{A6BA37DB-963F-492A-83EA-AAD2E9167084}" destId="{76B680FB-BB28-4BB9-86CC-58DF3D15433B}" srcOrd="0" destOrd="0" presId="urn:microsoft.com/office/officeart/2005/8/layout/list1"/>
    <dgm:cxn modelId="{BE59C3FC-F9BE-40AF-A5FA-3EF40B7E07AF}" type="presParOf" srcId="{A6BA37DB-963F-492A-83EA-AAD2E9167084}" destId="{0CD17C40-34E8-4E09-896D-CAE3813E134C}" srcOrd="1" destOrd="0" presId="urn:microsoft.com/office/officeart/2005/8/layout/list1"/>
    <dgm:cxn modelId="{82B1451E-632B-4822-9DF9-79BC336A5A73}" type="presParOf" srcId="{08794402-0B88-4CF7-9A41-B414157AA091}" destId="{CF5D29C9-960C-4522-9B98-A12B5C3226C5}" srcOrd="5" destOrd="0" presId="urn:microsoft.com/office/officeart/2005/8/layout/list1"/>
    <dgm:cxn modelId="{75DEDC6C-428B-4F6E-A86A-3AA8F8C8EB51}" type="presParOf" srcId="{08794402-0B88-4CF7-9A41-B414157AA091}" destId="{D55856BB-80E4-4EFD-82C7-929D84A26208}" srcOrd="6" destOrd="0" presId="urn:microsoft.com/office/officeart/2005/8/layout/list1"/>
    <dgm:cxn modelId="{E2CF8F08-07EB-494A-AAD9-1C30126EBC5C}" type="presParOf" srcId="{08794402-0B88-4CF7-9A41-B414157AA091}" destId="{C213CDB1-D79F-43BE-B361-AB96D17B80CD}" srcOrd="7" destOrd="0" presId="urn:microsoft.com/office/officeart/2005/8/layout/list1"/>
    <dgm:cxn modelId="{4E433057-EAF9-42DF-8590-9071D6B4207E}" type="presParOf" srcId="{08794402-0B88-4CF7-9A41-B414157AA091}" destId="{88429DA7-330E-4C66-A418-A52BDCDC08D9}" srcOrd="8" destOrd="0" presId="urn:microsoft.com/office/officeart/2005/8/layout/list1"/>
    <dgm:cxn modelId="{DD357830-6E1B-4AA3-91AF-9843025174F2}" type="presParOf" srcId="{88429DA7-330E-4C66-A418-A52BDCDC08D9}" destId="{1991096F-924B-434C-9F97-77FD29C663ED}" srcOrd="0" destOrd="0" presId="urn:microsoft.com/office/officeart/2005/8/layout/list1"/>
    <dgm:cxn modelId="{F863AD78-424D-4DC7-BF75-CEBB5307C58A}" type="presParOf" srcId="{88429DA7-330E-4C66-A418-A52BDCDC08D9}" destId="{64A25193-45E4-4EA8-A6EE-96B704EC6EBE}" srcOrd="1" destOrd="0" presId="urn:microsoft.com/office/officeart/2005/8/layout/list1"/>
    <dgm:cxn modelId="{9E5A6BE9-ABC6-40B1-81E5-9350B69061A8}" type="presParOf" srcId="{08794402-0B88-4CF7-9A41-B414157AA091}" destId="{2200781E-4FEC-406E-8541-3AAB5CC94C51}" srcOrd="9" destOrd="0" presId="urn:microsoft.com/office/officeart/2005/8/layout/list1"/>
    <dgm:cxn modelId="{0B9EE1E3-C0A3-4CDE-A2A6-9687DF7D7E06}" type="presParOf" srcId="{08794402-0B88-4CF7-9A41-B414157AA091}" destId="{9214F6AC-152D-4FF1-AB02-08457D9E7B0A}" srcOrd="10" destOrd="0" presId="urn:microsoft.com/office/officeart/2005/8/layout/list1"/>
    <dgm:cxn modelId="{533A0243-695F-43FB-BF50-6FC800E2B194}" type="presParOf" srcId="{08794402-0B88-4CF7-9A41-B414157AA091}" destId="{6416328B-2B24-4475-A079-828228FFDA4E}" srcOrd="11" destOrd="0" presId="urn:microsoft.com/office/officeart/2005/8/layout/list1"/>
    <dgm:cxn modelId="{B1A31E15-198C-4432-A493-93EC9A0A8E00}" type="presParOf" srcId="{08794402-0B88-4CF7-9A41-B414157AA091}" destId="{94A08FFD-59A0-4E30-AF61-55F5518F5BF8}" srcOrd="12" destOrd="0" presId="urn:microsoft.com/office/officeart/2005/8/layout/list1"/>
    <dgm:cxn modelId="{F26E10BB-B71B-44A6-8A96-1465788092A4}" type="presParOf" srcId="{94A08FFD-59A0-4E30-AF61-55F5518F5BF8}" destId="{514E1758-D7AB-4758-B434-EDAE7553B0D3}" srcOrd="0" destOrd="0" presId="urn:microsoft.com/office/officeart/2005/8/layout/list1"/>
    <dgm:cxn modelId="{CEEB2F7E-5E27-45B1-9DDB-BCD6280AAB4E}" type="presParOf" srcId="{94A08FFD-59A0-4E30-AF61-55F5518F5BF8}" destId="{0D17F742-E34D-4F15-8585-116AD7DEF17A}" srcOrd="1" destOrd="0" presId="urn:microsoft.com/office/officeart/2005/8/layout/list1"/>
    <dgm:cxn modelId="{5B3F62F7-F239-418D-8184-2B16289481CA}" type="presParOf" srcId="{08794402-0B88-4CF7-9A41-B414157AA091}" destId="{2C7D5FAF-DAB1-40F9-8F51-C34D86EAC577}" srcOrd="13" destOrd="0" presId="urn:microsoft.com/office/officeart/2005/8/layout/list1"/>
    <dgm:cxn modelId="{94C5A4AE-EC44-4E82-AF79-3DFBAF42A766}" type="presParOf" srcId="{08794402-0B88-4CF7-9A41-B414157AA091}" destId="{EA7DF712-8D6A-4CF9-9219-0581C80047EA}" srcOrd="14" destOrd="0" presId="urn:microsoft.com/office/officeart/2005/8/layout/list1"/>
    <dgm:cxn modelId="{E33B1CA6-1574-4169-BE41-E0673FBD5119}" type="presParOf" srcId="{08794402-0B88-4CF7-9A41-B414157AA091}" destId="{234A3F1A-5250-4467-B16F-B21838E235BF}" srcOrd="15" destOrd="0" presId="urn:microsoft.com/office/officeart/2005/8/layout/list1"/>
    <dgm:cxn modelId="{10620FBB-294E-41C2-B016-DBDC88910ACD}" type="presParOf" srcId="{08794402-0B88-4CF7-9A41-B414157AA091}" destId="{C1AB798B-8777-44E3-8EF8-5B01FA014B8A}" srcOrd="16" destOrd="0" presId="urn:microsoft.com/office/officeart/2005/8/layout/list1"/>
    <dgm:cxn modelId="{08436CF7-157E-4E99-8BA1-15CC85904F0C}" type="presParOf" srcId="{C1AB798B-8777-44E3-8EF8-5B01FA014B8A}" destId="{670B4655-A1C2-42BB-B8DF-B216BFED77A1}" srcOrd="0" destOrd="0" presId="urn:microsoft.com/office/officeart/2005/8/layout/list1"/>
    <dgm:cxn modelId="{B917521D-F23A-408E-B4E7-220921263C0C}" type="presParOf" srcId="{C1AB798B-8777-44E3-8EF8-5B01FA014B8A}" destId="{FDAD90E8-727E-4F41-9BBC-43BD14E97D1A}" srcOrd="1" destOrd="0" presId="urn:microsoft.com/office/officeart/2005/8/layout/list1"/>
    <dgm:cxn modelId="{F5B1BB17-9A7B-41C2-8676-2CEF6C08F34E}" type="presParOf" srcId="{08794402-0B88-4CF7-9A41-B414157AA091}" destId="{23780B1A-3938-4304-8D2E-F9636450F91D}" srcOrd="17" destOrd="0" presId="urn:microsoft.com/office/officeart/2005/8/layout/list1"/>
    <dgm:cxn modelId="{75C8F2B0-E609-4D8D-B35B-2197C6FD1D5A}" type="presParOf" srcId="{08794402-0B88-4CF7-9A41-B414157AA091}" destId="{47EBEC72-0022-4733-98B1-3E3D1AD71744}" srcOrd="18" destOrd="0" presId="urn:microsoft.com/office/officeart/2005/8/layout/list1"/>
    <dgm:cxn modelId="{E14891A4-E55D-43A0-AADF-AFB3DAC93BEA}" type="presParOf" srcId="{08794402-0B88-4CF7-9A41-B414157AA091}" destId="{04466185-B7CE-448D-B4E4-CC08B277AA2C}" srcOrd="19" destOrd="0" presId="urn:microsoft.com/office/officeart/2005/8/layout/list1"/>
    <dgm:cxn modelId="{E8B88102-6877-43BD-A368-48EC8759EF39}" type="presParOf" srcId="{08794402-0B88-4CF7-9A41-B414157AA091}" destId="{2337E773-22AD-4F35-B6C2-6E34C7FDF856}" srcOrd="20" destOrd="0" presId="urn:microsoft.com/office/officeart/2005/8/layout/list1"/>
    <dgm:cxn modelId="{1EF27CA6-C67A-4D3B-AE7D-620B5A9624A5}" type="presParOf" srcId="{2337E773-22AD-4F35-B6C2-6E34C7FDF856}" destId="{CB04F51C-1EED-4E57-AED5-149E21EEAC11}" srcOrd="0" destOrd="0" presId="urn:microsoft.com/office/officeart/2005/8/layout/list1"/>
    <dgm:cxn modelId="{3CFBD031-CE1F-45A1-BAB1-370E63F2DE03}" type="presParOf" srcId="{2337E773-22AD-4F35-B6C2-6E34C7FDF856}" destId="{8B0DDF87-D861-4B90-A7C1-E001301FD8A8}" srcOrd="1" destOrd="0" presId="urn:microsoft.com/office/officeart/2005/8/layout/list1"/>
    <dgm:cxn modelId="{BAC5D0B0-C24F-45D5-8B98-2657AE85B001}" type="presParOf" srcId="{08794402-0B88-4CF7-9A41-B414157AA091}" destId="{826CCA00-FFE2-4058-A526-D94882787C96}" srcOrd="21" destOrd="0" presId="urn:microsoft.com/office/officeart/2005/8/layout/list1"/>
    <dgm:cxn modelId="{D8CB519E-3569-40FB-B666-890A7F2C2D96}" type="presParOf" srcId="{08794402-0B88-4CF7-9A41-B414157AA091}" destId="{ECB34EBA-8FC4-418E-94C8-FE957695123A}" srcOrd="22" destOrd="0" presId="urn:microsoft.com/office/officeart/2005/8/layout/list1"/>
    <dgm:cxn modelId="{2D8564A6-927F-41F7-9301-4E28956DCF95}" type="presParOf" srcId="{08794402-0B88-4CF7-9A41-B414157AA091}" destId="{9378FAF6-1CC2-40B8-907F-AB3A84C07D3D}" srcOrd="23" destOrd="0" presId="urn:microsoft.com/office/officeart/2005/8/layout/list1"/>
    <dgm:cxn modelId="{1E61B68C-4395-498C-9458-8AFD41383A4B}" type="presParOf" srcId="{08794402-0B88-4CF7-9A41-B414157AA091}" destId="{FF9CBCAB-C1C0-4197-9D0C-63047D0A656B}" srcOrd="24" destOrd="0" presId="urn:microsoft.com/office/officeart/2005/8/layout/list1"/>
    <dgm:cxn modelId="{BF1EE264-67F7-48E3-B648-F56140E78222}" type="presParOf" srcId="{FF9CBCAB-C1C0-4197-9D0C-63047D0A656B}" destId="{4FEFA6FB-C992-4F41-9010-253EC55B89D0}" srcOrd="0" destOrd="0" presId="urn:microsoft.com/office/officeart/2005/8/layout/list1"/>
    <dgm:cxn modelId="{7178B09A-1FD1-4360-83ED-2994F7B22C66}" type="presParOf" srcId="{FF9CBCAB-C1C0-4197-9D0C-63047D0A656B}" destId="{A3E9B897-AB4D-4A44-A397-13F9742E9ED0}" srcOrd="1" destOrd="0" presId="urn:microsoft.com/office/officeart/2005/8/layout/list1"/>
    <dgm:cxn modelId="{11A83ACA-7C85-432B-BA7D-A3FB0B965AFD}" type="presParOf" srcId="{08794402-0B88-4CF7-9A41-B414157AA091}" destId="{B142512D-9C2D-4CE7-BADB-1DC2BE1F6B97}" srcOrd="25" destOrd="0" presId="urn:microsoft.com/office/officeart/2005/8/layout/list1"/>
    <dgm:cxn modelId="{8D1E0BEC-C29C-4BE6-AD55-1AC62730807A}" type="presParOf" srcId="{08794402-0B88-4CF7-9A41-B414157AA091}" destId="{F8E22068-E513-4ABF-BB87-2A5997593CB5}" srcOrd="2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4EFC26-AD92-4EA1-A5EB-4020C0E895D5}" type="doc">
      <dgm:prSet loTypeId="urn:microsoft.com/office/officeart/2005/8/layout/architecture" loCatId="relationship" qsTypeId="urn:microsoft.com/office/officeart/2005/8/quickstyle/3d6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9BD162A-AEAA-4F7F-AB44-DF670DBFEA27}">
      <dgm:prSet phldrT="[Text]"/>
      <dgm:spPr/>
      <dgm:t>
        <a:bodyPr/>
        <a:lstStyle/>
        <a:p>
          <a:r>
            <a:rPr lang="en-GB" dirty="0"/>
            <a:t>Monitor Performance</a:t>
          </a:r>
        </a:p>
        <a:p>
          <a:endParaRPr lang="en-GB" dirty="0"/>
        </a:p>
      </dgm:t>
    </dgm:pt>
    <dgm:pt modelId="{D0A05D59-CC72-427B-97DA-76BE3CF6CF02}" type="parTrans" cxnId="{FD7F05B5-CAF1-4144-8C84-ABE1A5B2C7A9}">
      <dgm:prSet/>
      <dgm:spPr/>
      <dgm:t>
        <a:bodyPr/>
        <a:lstStyle/>
        <a:p>
          <a:endParaRPr lang="en-GB"/>
        </a:p>
      </dgm:t>
    </dgm:pt>
    <dgm:pt modelId="{B0B0B61F-78E7-49CF-ABB2-E70C7A7C88D5}" type="sibTrans" cxnId="{FD7F05B5-CAF1-4144-8C84-ABE1A5B2C7A9}">
      <dgm:prSet/>
      <dgm:spPr/>
      <dgm:t>
        <a:bodyPr/>
        <a:lstStyle/>
        <a:p>
          <a:endParaRPr lang="en-GB"/>
        </a:p>
      </dgm:t>
    </dgm:pt>
    <dgm:pt modelId="{6FBD6434-7414-458C-A772-B3A224592F7D}">
      <dgm:prSet phldrT="[Text]"/>
      <dgm:spPr/>
      <dgm:t>
        <a:bodyPr/>
        <a:lstStyle/>
        <a:p>
          <a:r>
            <a:rPr lang="en-GB" dirty="0"/>
            <a:t>Training and Development</a:t>
          </a:r>
        </a:p>
        <a:p>
          <a:endParaRPr lang="en-GB" dirty="0"/>
        </a:p>
      </dgm:t>
    </dgm:pt>
    <dgm:pt modelId="{CB39EDBA-DDC8-46CF-8DC6-60132ED95DA6}" type="parTrans" cxnId="{676D5AA1-CBC5-4A8F-88EB-E72DF60C8207}">
      <dgm:prSet/>
      <dgm:spPr/>
      <dgm:t>
        <a:bodyPr/>
        <a:lstStyle/>
        <a:p>
          <a:endParaRPr lang="en-GB"/>
        </a:p>
      </dgm:t>
    </dgm:pt>
    <dgm:pt modelId="{038F43E7-1A62-41E4-AB8E-8B49BE60151A}" type="sibTrans" cxnId="{676D5AA1-CBC5-4A8F-88EB-E72DF60C8207}">
      <dgm:prSet/>
      <dgm:spPr/>
      <dgm:t>
        <a:bodyPr/>
        <a:lstStyle/>
        <a:p>
          <a:endParaRPr lang="en-GB"/>
        </a:p>
      </dgm:t>
    </dgm:pt>
    <dgm:pt modelId="{62ED7F0C-E93E-4190-A4E2-97578A92D6BC}">
      <dgm:prSet phldrT="[Text]"/>
      <dgm:spPr/>
      <dgm:t>
        <a:bodyPr/>
        <a:lstStyle/>
        <a:p>
          <a:r>
            <a:rPr lang="en-GB" dirty="0"/>
            <a:t>Human Resource </a:t>
          </a:r>
          <a:r>
            <a:rPr lang="en-GB" dirty="0" err="1"/>
            <a:t>Planing</a:t>
          </a:r>
          <a:endParaRPr lang="en-GB" dirty="0"/>
        </a:p>
        <a:p>
          <a:endParaRPr lang="en-GB" dirty="0"/>
        </a:p>
      </dgm:t>
    </dgm:pt>
    <dgm:pt modelId="{E9F3F56F-0195-49D7-99A6-65C5698D052D}" type="parTrans" cxnId="{9C9C2511-1BE3-4CC9-A2DF-2869102ACA65}">
      <dgm:prSet/>
      <dgm:spPr/>
      <dgm:t>
        <a:bodyPr/>
        <a:lstStyle/>
        <a:p>
          <a:endParaRPr lang="en-GB"/>
        </a:p>
      </dgm:t>
    </dgm:pt>
    <dgm:pt modelId="{F242F002-F0B9-419A-99DB-7197E33F4D6C}" type="sibTrans" cxnId="{9C9C2511-1BE3-4CC9-A2DF-2869102ACA65}">
      <dgm:prSet/>
      <dgm:spPr/>
      <dgm:t>
        <a:bodyPr/>
        <a:lstStyle/>
        <a:p>
          <a:endParaRPr lang="en-GB"/>
        </a:p>
      </dgm:t>
    </dgm:pt>
    <dgm:pt modelId="{C22C161E-BEEA-4AC7-9773-A446A9AF3254}">
      <dgm:prSet phldrT="[Text]"/>
      <dgm:spPr/>
      <dgm:t>
        <a:bodyPr/>
        <a:lstStyle/>
        <a:p>
          <a:r>
            <a:rPr lang="en-GB" dirty="0"/>
            <a:t>Job Analysis and Design</a:t>
          </a:r>
        </a:p>
        <a:p>
          <a:endParaRPr lang="en-GB" dirty="0"/>
        </a:p>
      </dgm:t>
    </dgm:pt>
    <dgm:pt modelId="{A5E2C1F2-9CFB-4426-89E3-DEE178AF4787}" type="parTrans" cxnId="{A9D1D624-873D-4BE3-BE8F-CAB87042745C}">
      <dgm:prSet/>
      <dgm:spPr/>
      <dgm:t>
        <a:bodyPr/>
        <a:lstStyle/>
        <a:p>
          <a:endParaRPr lang="en-GB"/>
        </a:p>
      </dgm:t>
    </dgm:pt>
    <dgm:pt modelId="{8447E154-CB44-45EF-9A5B-D066B7AC0D94}" type="sibTrans" cxnId="{A9D1D624-873D-4BE3-BE8F-CAB87042745C}">
      <dgm:prSet/>
      <dgm:spPr/>
      <dgm:t>
        <a:bodyPr/>
        <a:lstStyle/>
        <a:p>
          <a:endParaRPr lang="en-GB"/>
        </a:p>
      </dgm:t>
    </dgm:pt>
    <dgm:pt modelId="{D13C8132-F61D-46EF-996B-6C7B2FB89A64}">
      <dgm:prSet phldrT="[Text]"/>
      <dgm:spPr/>
      <dgm:t>
        <a:bodyPr/>
        <a:lstStyle/>
        <a:p>
          <a:r>
            <a:rPr lang="en-GB" dirty="0"/>
            <a:t>Design Workplace Policies</a:t>
          </a:r>
        </a:p>
      </dgm:t>
    </dgm:pt>
    <dgm:pt modelId="{09BF87E3-F2F3-4BE1-BCF9-6A6350C5BBAC}" type="parTrans" cxnId="{D9BC2DCA-2740-49C8-B12F-51CB909D375D}">
      <dgm:prSet/>
      <dgm:spPr/>
      <dgm:t>
        <a:bodyPr/>
        <a:lstStyle/>
        <a:p>
          <a:endParaRPr lang="en-GB"/>
        </a:p>
      </dgm:t>
    </dgm:pt>
    <dgm:pt modelId="{95809C5A-C441-422C-8426-0A94E746CD62}" type="sibTrans" cxnId="{D9BC2DCA-2740-49C8-B12F-51CB909D375D}">
      <dgm:prSet/>
      <dgm:spPr/>
      <dgm:t>
        <a:bodyPr/>
        <a:lstStyle/>
        <a:p>
          <a:endParaRPr lang="en-GB"/>
        </a:p>
      </dgm:t>
    </dgm:pt>
    <dgm:pt modelId="{6908EE87-5203-4A41-BD7F-DC7C68C9F25E}">
      <dgm:prSet phldrT="[Text]"/>
      <dgm:spPr/>
      <dgm:t>
        <a:bodyPr/>
        <a:lstStyle/>
        <a:p>
          <a:r>
            <a:rPr lang="en-GB" dirty="0"/>
            <a:t>Hiring Candidates</a:t>
          </a:r>
        </a:p>
        <a:p>
          <a:endParaRPr lang="en-GB" dirty="0"/>
        </a:p>
      </dgm:t>
    </dgm:pt>
    <dgm:pt modelId="{A9AAB766-266D-4725-9FBE-CD3ADC4799E8}" type="parTrans" cxnId="{855BEA44-0E4A-4625-8664-EFD4FABE8325}">
      <dgm:prSet/>
      <dgm:spPr/>
      <dgm:t>
        <a:bodyPr/>
        <a:lstStyle/>
        <a:p>
          <a:endParaRPr lang="en-GB"/>
        </a:p>
      </dgm:t>
    </dgm:pt>
    <dgm:pt modelId="{19AEB458-38DE-496B-AFC1-095DB46901DB}" type="sibTrans" cxnId="{855BEA44-0E4A-4625-8664-EFD4FABE8325}">
      <dgm:prSet/>
      <dgm:spPr/>
      <dgm:t>
        <a:bodyPr/>
        <a:lstStyle/>
        <a:p>
          <a:endParaRPr lang="en-GB"/>
        </a:p>
      </dgm:t>
    </dgm:pt>
    <dgm:pt modelId="{D81180CF-4137-4287-A4FC-41EBDF99DFAF}" type="pres">
      <dgm:prSet presAssocID="{654EFC26-AD92-4EA1-A5EB-4020C0E895D5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32AEE7CC-77A7-40E2-B43F-370A3DA3803D}" type="pres">
      <dgm:prSet presAssocID="{69BD162A-AEAA-4F7F-AB44-DF670DBFEA27}" presName="vertOne" presStyleCnt="0"/>
      <dgm:spPr/>
    </dgm:pt>
    <dgm:pt modelId="{BD04C8CF-64CC-46C1-873C-719C3FBE70E0}" type="pres">
      <dgm:prSet presAssocID="{69BD162A-AEAA-4F7F-AB44-DF670DBFEA27}" presName="txOn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0723FCA9-24A9-4B75-84A7-8E199D9C4288}" type="pres">
      <dgm:prSet presAssocID="{69BD162A-AEAA-4F7F-AB44-DF670DBFEA27}" presName="parTransOne" presStyleCnt="0"/>
      <dgm:spPr/>
    </dgm:pt>
    <dgm:pt modelId="{A1A48A81-9A7A-4266-B2A3-6D3F7D3762D4}" type="pres">
      <dgm:prSet presAssocID="{69BD162A-AEAA-4F7F-AB44-DF670DBFEA27}" presName="horzOne" presStyleCnt="0"/>
      <dgm:spPr/>
    </dgm:pt>
    <dgm:pt modelId="{FF559CCC-D843-484B-8105-1D2EB1198377}" type="pres">
      <dgm:prSet presAssocID="{6FBD6434-7414-458C-A772-B3A224592F7D}" presName="vertTwo" presStyleCnt="0"/>
      <dgm:spPr/>
    </dgm:pt>
    <dgm:pt modelId="{0611FD4C-E17A-4EF5-9917-578A9B92CDD3}" type="pres">
      <dgm:prSet presAssocID="{6FBD6434-7414-458C-A772-B3A224592F7D}" presName="txTwo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27451E0-1324-4CF5-891C-71374EE91FCF}" type="pres">
      <dgm:prSet presAssocID="{6FBD6434-7414-458C-A772-B3A224592F7D}" presName="parTransTwo" presStyleCnt="0"/>
      <dgm:spPr/>
    </dgm:pt>
    <dgm:pt modelId="{1D0D2CA8-6286-4250-AFA8-C27DCCC43A5D}" type="pres">
      <dgm:prSet presAssocID="{6FBD6434-7414-458C-A772-B3A224592F7D}" presName="horzTwo" presStyleCnt="0"/>
      <dgm:spPr/>
    </dgm:pt>
    <dgm:pt modelId="{0784D105-BF11-4DE1-B9FB-3E06CD22D6E7}" type="pres">
      <dgm:prSet presAssocID="{62ED7F0C-E93E-4190-A4E2-97578A92D6BC}" presName="vertThree" presStyleCnt="0"/>
      <dgm:spPr/>
    </dgm:pt>
    <dgm:pt modelId="{95D54F61-384B-481D-91FD-BA40E7BA219C}" type="pres">
      <dgm:prSet presAssocID="{62ED7F0C-E93E-4190-A4E2-97578A92D6BC}" presName="txThre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B63EEA6-7F65-47C8-AF5A-7FBF4EADEE97}" type="pres">
      <dgm:prSet presAssocID="{62ED7F0C-E93E-4190-A4E2-97578A92D6BC}" presName="horzThree" presStyleCnt="0"/>
      <dgm:spPr/>
    </dgm:pt>
    <dgm:pt modelId="{E2AAFB94-7D96-4BAB-8E62-83E081404D55}" type="pres">
      <dgm:prSet presAssocID="{F242F002-F0B9-419A-99DB-7197E33F4D6C}" presName="sibSpaceThree" presStyleCnt="0"/>
      <dgm:spPr/>
    </dgm:pt>
    <dgm:pt modelId="{275EF5F6-B277-4AC8-9CC1-77242D79CD8A}" type="pres">
      <dgm:prSet presAssocID="{C22C161E-BEEA-4AC7-9773-A446A9AF3254}" presName="vertThree" presStyleCnt="0"/>
      <dgm:spPr/>
    </dgm:pt>
    <dgm:pt modelId="{BF182547-A02E-45F6-8FC6-64B21B31DE2A}" type="pres">
      <dgm:prSet presAssocID="{C22C161E-BEEA-4AC7-9773-A446A9AF3254}" presName="txThre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970EC6F-E7A7-479F-A744-0594879EED4F}" type="pres">
      <dgm:prSet presAssocID="{C22C161E-BEEA-4AC7-9773-A446A9AF3254}" presName="horzThree" presStyleCnt="0"/>
      <dgm:spPr/>
    </dgm:pt>
    <dgm:pt modelId="{63AE9442-2C01-4515-8F41-E6982032A394}" type="pres">
      <dgm:prSet presAssocID="{038F43E7-1A62-41E4-AB8E-8B49BE60151A}" presName="sibSpaceTwo" presStyleCnt="0"/>
      <dgm:spPr/>
    </dgm:pt>
    <dgm:pt modelId="{32A51811-9E2C-462F-B977-CFE965F1EE0C}" type="pres">
      <dgm:prSet presAssocID="{D13C8132-F61D-46EF-996B-6C7B2FB89A64}" presName="vertTwo" presStyleCnt="0"/>
      <dgm:spPr/>
    </dgm:pt>
    <dgm:pt modelId="{579ADB0C-9FE7-48D7-BB43-C251420B768C}" type="pres">
      <dgm:prSet presAssocID="{D13C8132-F61D-46EF-996B-6C7B2FB89A64}" presName="txTwo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95C5C09-5CC1-41A1-913C-67921B0470D7}" type="pres">
      <dgm:prSet presAssocID="{D13C8132-F61D-46EF-996B-6C7B2FB89A64}" presName="parTransTwo" presStyleCnt="0"/>
      <dgm:spPr/>
    </dgm:pt>
    <dgm:pt modelId="{D517C771-FFB6-4076-81D7-B95CEA3EC845}" type="pres">
      <dgm:prSet presAssocID="{D13C8132-F61D-46EF-996B-6C7B2FB89A64}" presName="horzTwo" presStyleCnt="0"/>
      <dgm:spPr/>
    </dgm:pt>
    <dgm:pt modelId="{F6405468-4AAF-484E-8AB1-3284AFA11F94}" type="pres">
      <dgm:prSet presAssocID="{6908EE87-5203-4A41-BD7F-DC7C68C9F25E}" presName="vertThree" presStyleCnt="0"/>
      <dgm:spPr/>
    </dgm:pt>
    <dgm:pt modelId="{AF01E336-141B-4855-9EF8-491AD6D90976}" type="pres">
      <dgm:prSet presAssocID="{6908EE87-5203-4A41-BD7F-DC7C68C9F25E}" presName="txThre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EBC638A-3E7C-46AD-9891-62560D4CB278}" type="pres">
      <dgm:prSet presAssocID="{6908EE87-5203-4A41-BD7F-DC7C68C9F25E}" presName="horzThree" presStyleCnt="0"/>
      <dgm:spPr/>
    </dgm:pt>
  </dgm:ptLst>
  <dgm:cxnLst>
    <dgm:cxn modelId="{1F148403-D638-41A3-AC4D-CB1BAD19AB23}" type="presOf" srcId="{6908EE87-5203-4A41-BD7F-DC7C68C9F25E}" destId="{AF01E336-141B-4855-9EF8-491AD6D90976}" srcOrd="0" destOrd="0" presId="urn:microsoft.com/office/officeart/2005/8/layout/architecture"/>
    <dgm:cxn modelId="{14CB2E06-2195-422B-BD4B-32C3205E30E7}" type="presOf" srcId="{D13C8132-F61D-46EF-996B-6C7B2FB89A64}" destId="{579ADB0C-9FE7-48D7-BB43-C251420B768C}" srcOrd="0" destOrd="0" presId="urn:microsoft.com/office/officeart/2005/8/layout/architecture"/>
    <dgm:cxn modelId="{9C9C2511-1BE3-4CC9-A2DF-2869102ACA65}" srcId="{6FBD6434-7414-458C-A772-B3A224592F7D}" destId="{62ED7F0C-E93E-4190-A4E2-97578A92D6BC}" srcOrd="0" destOrd="0" parTransId="{E9F3F56F-0195-49D7-99A6-65C5698D052D}" sibTransId="{F242F002-F0B9-419A-99DB-7197E33F4D6C}"/>
    <dgm:cxn modelId="{D9CFCBA3-47A8-4493-8FF4-C3BF3B20EE42}" type="presOf" srcId="{6FBD6434-7414-458C-A772-B3A224592F7D}" destId="{0611FD4C-E17A-4EF5-9917-578A9B92CDD3}" srcOrd="0" destOrd="0" presId="urn:microsoft.com/office/officeart/2005/8/layout/architecture"/>
    <dgm:cxn modelId="{855BEA44-0E4A-4625-8664-EFD4FABE8325}" srcId="{D13C8132-F61D-46EF-996B-6C7B2FB89A64}" destId="{6908EE87-5203-4A41-BD7F-DC7C68C9F25E}" srcOrd="0" destOrd="0" parTransId="{A9AAB766-266D-4725-9FBE-CD3ADC4799E8}" sibTransId="{19AEB458-38DE-496B-AFC1-095DB46901DB}"/>
    <dgm:cxn modelId="{676D5AA1-CBC5-4A8F-88EB-E72DF60C8207}" srcId="{69BD162A-AEAA-4F7F-AB44-DF670DBFEA27}" destId="{6FBD6434-7414-458C-A772-B3A224592F7D}" srcOrd="0" destOrd="0" parTransId="{CB39EDBA-DDC8-46CF-8DC6-60132ED95DA6}" sibTransId="{038F43E7-1A62-41E4-AB8E-8B49BE60151A}"/>
    <dgm:cxn modelId="{6110D123-2009-4611-A9FA-E7F15146BA2C}" type="presOf" srcId="{62ED7F0C-E93E-4190-A4E2-97578A92D6BC}" destId="{95D54F61-384B-481D-91FD-BA40E7BA219C}" srcOrd="0" destOrd="0" presId="urn:microsoft.com/office/officeart/2005/8/layout/architecture"/>
    <dgm:cxn modelId="{284DEF58-2B54-4677-B7D2-629C398928E6}" type="presOf" srcId="{69BD162A-AEAA-4F7F-AB44-DF670DBFEA27}" destId="{BD04C8CF-64CC-46C1-873C-719C3FBE70E0}" srcOrd="0" destOrd="0" presId="urn:microsoft.com/office/officeart/2005/8/layout/architecture"/>
    <dgm:cxn modelId="{FD7F05B5-CAF1-4144-8C84-ABE1A5B2C7A9}" srcId="{654EFC26-AD92-4EA1-A5EB-4020C0E895D5}" destId="{69BD162A-AEAA-4F7F-AB44-DF670DBFEA27}" srcOrd="0" destOrd="0" parTransId="{D0A05D59-CC72-427B-97DA-76BE3CF6CF02}" sibTransId="{B0B0B61F-78E7-49CF-ABB2-E70C7A7C88D5}"/>
    <dgm:cxn modelId="{D9BC2DCA-2740-49C8-B12F-51CB909D375D}" srcId="{69BD162A-AEAA-4F7F-AB44-DF670DBFEA27}" destId="{D13C8132-F61D-46EF-996B-6C7B2FB89A64}" srcOrd="1" destOrd="0" parTransId="{09BF87E3-F2F3-4BE1-BCF9-6A6350C5BBAC}" sibTransId="{95809C5A-C441-422C-8426-0A94E746CD62}"/>
    <dgm:cxn modelId="{A9D1D624-873D-4BE3-BE8F-CAB87042745C}" srcId="{6FBD6434-7414-458C-A772-B3A224592F7D}" destId="{C22C161E-BEEA-4AC7-9773-A446A9AF3254}" srcOrd="1" destOrd="0" parTransId="{A5E2C1F2-9CFB-4426-89E3-DEE178AF4787}" sibTransId="{8447E154-CB44-45EF-9A5B-D066B7AC0D94}"/>
    <dgm:cxn modelId="{37934777-8A3A-4A89-A9F6-E11D23E811D6}" type="presOf" srcId="{C22C161E-BEEA-4AC7-9773-A446A9AF3254}" destId="{BF182547-A02E-45F6-8FC6-64B21B31DE2A}" srcOrd="0" destOrd="0" presId="urn:microsoft.com/office/officeart/2005/8/layout/architecture"/>
    <dgm:cxn modelId="{7791A9EC-E8FE-4750-913F-A484C9061DC7}" type="presOf" srcId="{654EFC26-AD92-4EA1-A5EB-4020C0E895D5}" destId="{D81180CF-4137-4287-A4FC-41EBDF99DFAF}" srcOrd="0" destOrd="0" presId="urn:microsoft.com/office/officeart/2005/8/layout/architecture"/>
    <dgm:cxn modelId="{0230F571-BB63-472C-BF3F-ECB361AA68EE}" type="presParOf" srcId="{D81180CF-4137-4287-A4FC-41EBDF99DFAF}" destId="{32AEE7CC-77A7-40E2-B43F-370A3DA3803D}" srcOrd="0" destOrd="0" presId="urn:microsoft.com/office/officeart/2005/8/layout/architecture"/>
    <dgm:cxn modelId="{A2744B05-0385-47FB-9C9C-B7517C0F401E}" type="presParOf" srcId="{32AEE7CC-77A7-40E2-B43F-370A3DA3803D}" destId="{BD04C8CF-64CC-46C1-873C-719C3FBE70E0}" srcOrd="0" destOrd="0" presId="urn:microsoft.com/office/officeart/2005/8/layout/architecture"/>
    <dgm:cxn modelId="{28AE2050-2DF6-4869-8F63-D9D068D7238E}" type="presParOf" srcId="{32AEE7CC-77A7-40E2-B43F-370A3DA3803D}" destId="{0723FCA9-24A9-4B75-84A7-8E199D9C4288}" srcOrd="1" destOrd="0" presId="urn:microsoft.com/office/officeart/2005/8/layout/architecture"/>
    <dgm:cxn modelId="{6F41E806-F6CD-42AD-9402-A41B7ABA4FE8}" type="presParOf" srcId="{32AEE7CC-77A7-40E2-B43F-370A3DA3803D}" destId="{A1A48A81-9A7A-4266-B2A3-6D3F7D3762D4}" srcOrd="2" destOrd="0" presId="urn:microsoft.com/office/officeart/2005/8/layout/architecture"/>
    <dgm:cxn modelId="{7F862214-9CC8-4F15-A7A6-0985CD59078F}" type="presParOf" srcId="{A1A48A81-9A7A-4266-B2A3-6D3F7D3762D4}" destId="{FF559CCC-D843-484B-8105-1D2EB1198377}" srcOrd="0" destOrd="0" presId="urn:microsoft.com/office/officeart/2005/8/layout/architecture"/>
    <dgm:cxn modelId="{6505CB9A-FEA1-436D-A8E2-8459A0CB5592}" type="presParOf" srcId="{FF559CCC-D843-484B-8105-1D2EB1198377}" destId="{0611FD4C-E17A-4EF5-9917-578A9B92CDD3}" srcOrd="0" destOrd="0" presId="urn:microsoft.com/office/officeart/2005/8/layout/architecture"/>
    <dgm:cxn modelId="{019D29D3-B523-4179-98C6-A13CFA02BAB0}" type="presParOf" srcId="{FF559CCC-D843-484B-8105-1D2EB1198377}" destId="{F27451E0-1324-4CF5-891C-71374EE91FCF}" srcOrd="1" destOrd="0" presId="urn:microsoft.com/office/officeart/2005/8/layout/architecture"/>
    <dgm:cxn modelId="{09DABF2D-253D-46BE-BB53-46AE09955D72}" type="presParOf" srcId="{FF559CCC-D843-484B-8105-1D2EB1198377}" destId="{1D0D2CA8-6286-4250-AFA8-C27DCCC43A5D}" srcOrd="2" destOrd="0" presId="urn:microsoft.com/office/officeart/2005/8/layout/architecture"/>
    <dgm:cxn modelId="{A360406C-15DA-43BE-94F4-BB9422D1E051}" type="presParOf" srcId="{1D0D2CA8-6286-4250-AFA8-C27DCCC43A5D}" destId="{0784D105-BF11-4DE1-B9FB-3E06CD22D6E7}" srcOrd="0" destOrd="0" presId="urn:microsoft.com/office/officeart/2005/8/layout/architecture"/>
    <dgm:cxn modelId="{23354B48-2F27-4CAC-8937-20AF62154A90}" type="presParOf" srcId="{0784D105-BF11-4DE1-B9FB-3E06CD22D6E7}" destId="{95D54F61-384B-481D-91FD-BA40E7BA219C}" srcOrd="0" destOrd="0" presId="urn:microsoft.com/office/officeart/2005/8/layout/architecture"/>
    <dgm:cxn modelId="{8CF2A805-A1DF-4560-A449-06D433EF97DF}" type="presParOf" srcId="{0784D105-BF11-4DE1-B9FB-3E06CD22D6E7}" destId="{8B63EEA6-7F65-47C8-AF5A-7FBF4EADEE97}" srcOrd="1" destOrd="0" presId="urn:microsoft.com/office/officeart/2005/8/layout/architecture"/>
    <dgm:cxn modelId="{C1C48917-05DF-4425-8005-81C77CBA3A07}" type="presParOf" srcId="{1D0D2CA8-6286-4250-AFA8-C27DCCC43A5D}" destId="{E2AAFB94-7D96-4BAB-8E62-83E081404D55}" srcOrd="1" destOrd="0" presId="urn:microsoft.com/office/officeart/2005/8/layout/architecture"/>
    <dgm:cxn modelId="{6730305C-55C5-4A6E-9E79-BCF1ACE5AD4F}" type="presParOf" srcId="{1D0D2CA8-6286-4250-AFA8-C27DCCC43A5D}" destId="{275EF5F6-B277-4AC8-9CC1-77242D79CD8A}" srcOrd="2" destOrd="0" presId="urn:microsoft.com/office/officeart/2005/8/layout/architecture"/>
    <dgm:cxn modelId="{43B7E4E7-B948-4203-8124-C8F1B40D1977}" type="presParOf" srcId="{275EF5F6-B277-4AC8-9CC1-77242D79CD8A}" destId="{BF182547-A02E-45F6-8FC6-64B21B31DE2A}" srcOrd="0" destOrd="0" presId="urn:microsoft.com/office/officeart/2005/8/layout/architecture"/>
    <dgm:cxn modelId="{96ABA7AB-3D13-4C59-8C49-E7E87B3E7E4A}" type="presParOf" srcId="{275EF5F6-B277-4AC8-9CC1-77242D79CD8A}" destId="{7970EC6F-E7A7-479F-A744-0594879EED4F}" srcOrd="1" destOrd="0" presId="urn:microsoft.com/office/officeart/2005/8/layout/architecture"/>
    <dgm:cxn modelId="{4ADBC038-A8E0-43E6-8634-4A0EB999847A}" type="presParOf" srcId="{A1A48A81-9A7A-4266-B2A3-6D3F7D3762D4}" destId="{63AE9442-2C01-4515-8F41-E6982032A394}" srcOrd="1" destOrd="0" presId="urn:microsoft.com/office/officeart/2005/8/layout/architecture"/>
    <dgm:cxn modelId="{1C582661-D76A-4289-B346-A28E84526AC5}" type="presParOf" srcId="{A1A48A81-9A7A-4266-B2A3-6D3F7D3762D4}" destId="{32A51811-9E2C-462F-B977-CFE965F1EE0C}" srcOrd="2" destOrd="0" presId="urn:microsoft.com/office/officeart/2005/8/layout/architecture"/>
    <dgm:cxn modelId="{E8B63705-16CC-453E-A8D5-B269AA800C0A}" type="presParOf" srcId="{32A51811-9E2C-462F-B977-CFE965F1EE0C}" destId="{579ADB0C-9FE7-48D7-BB43-C251420B768C}" srcOrd="0" destOrd="0" presId="urn:microsoft.com/office/officeart/2005/8/layout/architecture"/>
    <dgm:cxn modelId="{328F5596-F1E6-468B-8C36-21EC3633A267}" type="presParOf" srcId="{32A51811-9E2C-462F-B977-CFE965F1EE0C}" destId="{295C5C09-5CC1-41A1-913C-67921B0470D7}" srcOrd="1" destOrd="0" presId="urn:microsoft.com/office/officeart/2005/8/layout/architecture"/>
    <dgm:cxn modelId="{5F817379-6C90-4C44-A0DE-AF5DB2E75596}" type="presParOf" srcId="{32A51811-9E2C-462F-B977-CFE965F1EE0C}" destId="{D517C771-FFB6-4076-81D7-B95CEA3EC845}" srcOrd="2" destOrd="0" presId="urn:microsoft.com/office/officeart/2005/8/layout/architecture"/>
    <dgm:cxn modelId="{DCA62467-0434-41AB-8F56-47E25F0EEEE0}" type="presParOf" srcId="{D517C771-FFB6-4076-81D7-B95CEA3EC845}" destId="{F6405468-4AAF-484E-8AB1-3284AFA11F94}" srcOrd="0" destOrd="0" presId="urn:microsoft.com/office/officeart/2005/8/layout/architecture"/>
    <dgm:cxn modelId="{DC511158-2096-41CF-B917-978A6ADBDD11}" type="presParOf" srcId="{F6405468-4AAF-484E-8AB1-3284AFA11F94}" destId="{AF01E336-141B-4855-9EF8-491AD6D90976}" srcOrd="0" destOrd="0" presId="urn:microsoft.com/office/officeart/2005/8/layout/architecture"/>
    <dgm:cxn modelId="{F852522C-21E6-4650-BD3E-2850AFF4DEC8}" type="presParOf" srcId="{F6405468-4AAF-484E-8AB1-3284AFA11F94}" destId="{4EBC638A-3E7C-46AD-9891-62560D4CB278}" srcOrd="1" destOrd="0" presId="urn:microsoft.com/office/officeart/2005/8/layout/architecture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685544-F3AF-4571-913C-44F2C7489633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0C1A211-9E2D-4D44-AB45-86FD8CC244EB}">
      <dgm:prSet phldrT="[Text]"/>
      <dgm:spPr/>
      <dgm:t>
        <a:bodyPr/>
        <a:lstStyle/>
        <a:p>
          <a:r>
            <a:rPr lang="en-GB" dirty="0"/>
            <a:t>Analytics</a:t>
          </a:r>
        </a:p>
      </dgm:t>
    </dgm:pt>
    <dgm:pt modelId="{F3F2A3AF-5036-4A8B-915B-8EDC6CD6C5B0}" type="parTrans" cxnId="{0207220C-74B7-4BDE-8103-8AE82F7CCD1B}">
      <dgm:prSet/>
      <dgm:spPr/>
      <dgm:t>
        <a:bodyPr/>
        <a:lstStyle/>
        <a:p>
          <a:endParaRPr lang="en-GB"/>
        </a:p>
      </dgm:t>
    </dgm:pt>
    <dgm:pt modelId="{7DA8C77D-42CF-455B-89A1-043578DC0314}" type="sibTrans" cxnId="{0207220C-74B7-4BDE-8103-8AE82F7CCD1B}">
      <dgm:prSet/>
      <dgm:spPr/>
      <dgm:t>
        <a:bodyPr/>
        <a:lstStyle/>
        <a:p>
          <a:endParaRPr lang="en-GB"/>
        </a:p>
      </dgm:t>
    </dgm:pt>
    <dgm:pt modelId="{5E9A2D4F-35B0-49CD-999C-8F4F369B7BDD}">
      <dgm:prSet phldrT="[Text]"/>
      <dgm:spPr/>
      <dgm:t>
        <a:bodyPr/>
        <a:lstStyle/>
        <a:p>
          <a:r>
            <a:rPr lang="en-GB" dirty="0"/>
            <a:t>Empathy and compassion</a:t>
          </a:r>
        </a:p>
      </dgm:t>
    </dgm:pt>
    <dgm:pt modelId="{EEC24923-5535-4EF5-ACC8-E6DA21E34B50}" type="parTrans" cxnId="{71C60D33-3F3D-4DF7-974E-16ED33520905}">
      <dgm:prSet/>
      <dgm:spPr/>
      <dgm:t>
        <a:bodyPr/>
        <a:lstStyle/>
        <a:p>
          <a:endParaRPr lang="en-GB"/>
        </a:p>
      </dgm:t>
    </dgm:pt>
    <dgm:pt modelId="{505BFE99-1453-40E4-B883-34B2A053F380}" type="sibTrans" cxnId="{71C60D33-3F3D-4DF7-974E-16ED33520905}">
      <dgm:prSet/>
      <dgm:spPr/>
      <dgm:t>
        <a:bodyPr/>
        <a:lstStyle/>
        <a:p>
          <a:endParaRPr lang="en-GB"/>
        </a:p>
      </dgm:t>
    </dgm:pt>
    <dgm:pt modelId="{65315839-A609-49A2-8E48-54B3B8CE921D}">
      <dgm:prSet phldrT="[Text]"/>
      <dgm:spPr/>
      <dgm:t>
        <a:bodyPr/>
        <a:lstStyle/>
        <a:p>
          <a:r>
            <a:rPr lang="en-GB" dirty="0"/>
            <a:t>Emotional </a:t>
          </a:r>
          <a:r>
            <a:rPr lang="en-GB" dirty="0" err="1"/>
            <a:t>Inteligence</a:t>
          </a:r>
          <a:endParaRPr lang="en-GB" dirty="0"/>
        </a:p>
      </dgm:t>
    </dgm:pt>
    <dgm:pt modelId="{A09CA6BA-49BB-4131-8840-8E361E1850D0}" type="parTrans" cxnId="{63065E40-57CD-4F51-8F13-CF27A7C4E29D}">
      <dgm:prSet/>
      <dgm:spPr/>
      <dgm:t>
        <a:bodyPr/>
        <a:lstStyle/>
        <a:p>
          <a:endParaRPr lang="en-GB"/>
        </a:p>
      </dgm:t>
    </dgm:pt>
    <dgm:pt modelId="{13C2113D-F24E-4C0D-8765-240F0AC09870}" type="sibTrans" cxnId="{63065E40-57CD-4F51-8F13-CF27A7C4E29D}">
      <dgm:prSet/>
      <dgm:spPr/>
      <dgm:t>
        <a:bodyPr/>
        <a:lstStyle/>
        <a:p>
          <a:endParaRPr lang="en-GB"/>
        </a:p>
      </dgm:t>
    </dgm:pt>
    <dgm:pt modelId="{93912875-162A-42F5-8930-F4F2B7A3155F}">
      <dgm:prSet phldrT="[Text]"/>
      <dgm:spPr/>
      <dgm:t>
        <a:bodyPr/>
        <a:lstStyle/>
        <a:p>
          <a:r>
            <a:rPr lang="en-GB" dirty="0"/>
            <a:t>Discretion and ethics</a:t>
          </a:r>
        </a:p>
      </dgm:t>
    </dgm:pt>
    <dgm:pt modelId="{5E464D0B-F58B-47A2-BDEA-A5C388B9229F}" type="parTrans" cxnId="{C4B7566C-0571-4949-8F0A-DE9E821FF526}">
      <dgm:prSet/>
      <dgm:spPr/>
      <dgm:t>
        <a:bodyPr/>
        <a:lstStyle/>
        <a:p>
          <a:endParaRPr lang="en-GB"/>
        </a:p>
      </dgm:t>
    </dgm:pt>
    <dgm:pt modelId="{5DBC4F83-6701-4EBB-BC3C-9604F6F16F7F}" type="sibTrans" cxnId="{C4B7566C-0571-4949-8F0A-DE9E821FF526}">
      <dgm:prSet/>
      <dgm:spPr/>
      <dgm:t>
        <a:bodyPr/>
        <a:lstStyle/>
        <a:p>
          <a:endParaRPr lang="en-GB"/>
        </a:p>
      </dgm:t>
    </dgm:pt>
    <dgm:pt modelId="{ECF841D1-D94D-490E-8CE4-0B1AF82695AA}">
      <dgm:prSet phldrT="[Text]"/>
      <dgm:spPr/>
      <dgm:t>
        <a:bodyPr/>
        <a:lstStyle/>
        <a:p>
          <a:r>
            <a:rPr lang="en-GB" dirty="0"/>
            <a:t>Communication</a:t>
          </a:r>
        </a:p>
      </dgm:t>
    </dgm:pt>
    <dgm:pt modelId="{02C2769B-6728-4E39-A2E5-9171CC4389A6}" type="parTrans" cxnId="{4D5A91BA-02AE-4359-9B0B-E2079A550BBB}">
      <dgm:prSet/>
      <dgm:spPr/>
      <dgm:t>
        <a:bodyPr/>
        <a:lstStyle/>
        <a:p>
          <a:endParaRPr lang="en-GB"/>
        </a:p>
      </dgm:t>
    </dgm:pt>
    <dgm:pt modelId="{7529A479-2733-447C-825E-B13BB50A7CFE}" type="sibTrans" cxnId="{4D5A91BA-02AE-4359-9B0B-E2079A550BBB}">
      <dgm:prSet/>
      <dgm:spPr/>
      <dgm:t>
        <a:bodyPr/>
        <a:lstStyle/>
        <a:p>
          <a:endParaRPr lang="en-GB"/>
        </a:p>
      </dgm:t>
    </dgm:pt>
    <dgm:pt modelId="{43E59CFF-98A7-4008-8619-2CB68DF1426B}" type="pres">
      <dgm:prSet presAssocID="{7E685544-F3AF-4571-913C-44F2C7489633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F553227-FF83-4361-B062-6100ABF3FBEF}" type="pres">
      <dgm:prSet presAssocID="{90C1A211-9E2D-4D44-AB45-86FD8CC244EB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0FFF918-E32B-4265-A397-B068E4177A91}" type="pres">
      <dgm:prSet presAssocID="{90C1A211-9E2D-4D44-AB45-86FD8CC244EB}" presName="spNode" presStyleCnt="0"/>
      <dgm:spPr/>
    </dgm:pt>
    <dgm:pt modelId="{8F7D5E8F-8001-41BE-8965-8509D95CF179}" type="pres">
      <dgm:prSet presAssocID="{7DA8C77D-42CF-455B-89A1-043578DC0314}" presName="sibTrans" presStyleLbl="sibTrans1D1" presStyleIdx="0" presStyleCnt="5"/>
      <dgm:spPr/>
      <dgm:t>
        <a:bodyPr/>
        <a:lstStyle/>
        <a:p>
          <a:endParaRPr lang="en-US"/>
        </a:p>
      </dgm:t>
    </dgm:pt>
    <dgm:pt modelId="{D326879B-EBC6-4A78-8BCF-C8DF1BFF47AB}" type="pres">
      <dgm:prSet presAssocID="{5E9A2D4F-35B0-49CD-999C-8F4F369B7BDD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36F890D-10F4-45C1-8B18-04EF9DC964D1}" type="pres">
      <dgm:prSet presAssocID="{5E9A2D4F-35B0-49CD-999C-8F4F369B7BDD}" presName="spNode" presStyleCnt="0"/>
      <dgm:spPr/>
    </dgm:pt>
    <dgm:pt modelId="{5D5FE284-57D0-4465-9357-D3BDE0806B11}" type="pres">
      <dgm:prSet presAssocID="{505BFE99-1453-40E4-B883-34B2A053F380}" presName="sibTrans" presStyleLbl="sibTrans1D1" presStyleIdx="1" presStyleCnt="5"/>
      <dgm:spPr/>
      <dgm:t>
        <a:bodyPr/>
        <a:lstStyle/>
        <a:p>
          <a:endParaRPr lang="en-US"/>
        </a:p>
      </dgm:t>
    </dgm:pt>
    <dgm:pt modelId="{26FE2AE3-1771-44E9-84F7-B68AA1F0DB33}" type="pres">
      <dgm:prSet presAssocID="{65315839-A609-49A2-8E48-54B3B8CE921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3756040-66C2-4443-8F99-249B2ACAB57C}" type="pres">
      <dgm:prSet presAssocID="{65315839-A609-49A2-8E48-54B3B8CE921D}" presName="spNode" presStyleCnt="0"/>
      <dgm:spPr/>
    </dgm:pt>
    <dgm:pt modelId="{F14A7F82-9FCD-4F84-9EB1-BBC57EF16DDB}" type="pres">
      <dgm:prSet presAssocID="{13C2113D-F24E-4C0D-8765-240F0AC09870}" presName="sibTrans" presStyleLbl="sibTrans1D1" presStyleIdx="2" presStyleCnt="5"/>
      <dgm:spPr/>
      <dgm:t>
        <a:bodyPr/>
        <a:lstStyle/>
        <a:p>
          <a:endParaRPr lang="en-US"/>
        </a:p>
      </dgm:t>
    </dgm:pt>
    <dgm:pt modelId="{8BB75D05-4864-4DF7-8E4B-010954FF5B55}" type="pres">
      <dgm:prSet presAssocID="{93912875-162A-42F5-8930-F4F2B7A3155F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7C9224C-7C0E-4440-82A9-A67503B12178}" type="pres">
      <dgm:prSet presAssocID="{93912875-162A-42F5-8930-F4F2B7A3155F}" presName="spNode" presStyleCnt="0"/>
      <dgm:spPr/>
    </dgm:pt>
    <dgm:pt modelId="{0042DECA-BD09-4E9A-B5B7-02ADDBADDCEA}" type="pres">
      <dgm:prSet presAssocID="{5DBC4F83-6701-4EBB-BC3C-9604F6F16F7F}" presName="sibTrans" presStyleLbl="sibTrans1D1" presStyleIdx="3" presStyleCnt="5"/>
      <dgm:spPr/>
      <dgm:t>
        <a:bodyPr/>
        <a:lstStyle/>
        <a:p>
          <a:endParaRPr lang="en-US"/>
        </a:p>
      </dgm:t>
    </dgm:pt>
    <dgm:pt modelId="{45838342-BA4F-4F32-B466-FDD0A7AF2F7B}" type="pres">
      <dgm:prSet presAssocID="{ECF841D1-D94D-490E-8CE4-0B1AF82695AA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9F34AD4-888D-45FA-BB24-5F6C49901120}" type="pres">
      <dgm:prSet presAssocID="{ECF841D1-D94D-490E-8CE4-0B1AF82695AA}" presName="spNode" presStyleCnt="0"/>
      <dgm:spPr/>
    </dgm:pt>
    <dgm:pt modelId="{CAF46502-E30A-46C9-82C6-69CF732DBA79}" type="pres">
      <dgm:prSet presAssocID="{7529A479-2733-447C-825E-B13BB50A7CFE}" presName="sibTrans" presStyleLbl="sibTrans1D1" presStyleIdx="4" presStyleCnt="5"/>
      <dgm:spPr/>
      <dgm:t>
        <a:bodyPr/>
        <a:lstStyle/>
        <a:p>
          <a:endParaRPr lang="en-US"/>
        </a:p>
      </dgm:t>
    </dgm:pt>
  </dgm:ptLst>
  <dgm:cxnLst>
    <dgm:cxn modelId="{ECF8E3BE-3C70-4C9A-8F8F-5AC4D723F1F9}" type="presOf" srcId="{5E9A2D4F-35B0-49CD-999C-8F4F369B7BDD}" destId="{D326879B-EBC6-4A78-8BCF-C8DF1BFF47AB}" srcOrd="0" destOrd="0" presId="urn:microsoft.com/office/officeart/2005/8/layout/cycle5"/>
    <dgm:cxn modelId="{C4B7566C-0571-4949-8F0A-DE9E821FF526}" srcId="{7E685544-F3AF-4571-913C-44F2C7489633}" destId="{93912875-162A-42F5-8930-F4F2B7A3155F}" srcOrd="3" destOrd="0" parTransId="{5E464D0B-F58B-47A2-BDEA-A5C388B9229F}" sibTransId="{5DBC4F83-6701-4EBB-BC3C-9604F6F16F7F}"/>
    <dgm:cxn modelId="{EFC710FC-971E-408D-94D7-B523FFE5FF15}" type="presOf" srcId="{90C1A211-9E2D-4D44-AB45-86FD8CC244EB}" destId="{5F553227-FF83-4361-B062-6100ABF3FBEF}" srcOrd="0" destOrd="0" presId="urn:microsoft.com/office/officeart/2005/8/layout/cycle5"/>
    <dgm:cxn modelId="{EB1E1A11-F823-4867-B682-7D213B7B7764}" type="presOf" srcId="{7DA8C77D-42CF-455B-89A1-043578DC0314}" destId="{8F7D5E8F-8001-41BE-8965-8509D95CF179}" srcOrd="0" destOrd="0" presId="urn:microsoft.com/office/officeart/2005/8/layout/cycle5"/>
    <dgm:cxn modelId="{63065E40-57CD-4F51-8F13-CF27A7C4E29D}" srcId="{7E685544-F3AF-4571-913C-44F2C7489633}" destId="{65315839-A609-49A2-8E48-54B3B8CE921D}" srcOrd="2" destOrd="0" parTransId="{A09CA6BA-49BB-4131-8840-8E361E1850D0}" sibTransId="{13C2113D-F24E-4C0D-8765-240F0AC09870}"/>
    <dgm:cxn modelId="{A3D08191-8332-4C28-919D-77D21AE043A1}" type="presOf" srcId="{13C2113D-F24E-4C0D-8765-240F0AC09870}" destId="{F14A7F82-9FCD-4F84-9EB1-BBC57EF16DDB}" srcOrd="0" destOrd="0" presId="urn:microsoft.com/office/officeart/2005/8/layout/cycle5"/>
    <dgm:cxn modelId="{A93276F7-6C6C-4855-8934-79E175B6021D}" type="presOf" srcId="{7E685544-F3AF-4571-913C-44F2C7489633}" destId="{43E59CFF-98A7-4008-8619-2CB68DF1426B}" srcOrd="0" destOrd="0" presId="urn:microsoft.com/office/officeart/2005/8/layout/cycle5"/>
    <dgm:cxn modelId="{94B9BFA1-C9B7-4A48-9BB8-A26D599E25C4}" type="presOf" srcId="{65315839-A609-49A2-8E48-54B3B8CE921D}" destId="{26FE2AE3-1771-44E9-84F7-B68AA1F0DB33}" srcOrd="0" destOrd="0" presId="urn:microsoft.com/office/officeart/2005/8/layout/cycle5"/>
    <dgm:cxn modelId="{BD11FCFC-3183-4B94-951D-363830A9463D}" type="presOf" srcId="{7529A479-2733-447C-825E-B13BB50A7CFE}" destId="{CAF46502-E30A-46C9-82C6-69CF732DBA79}" srcOrd="0" destOrd="0" presId="urn:microsoft.com/office/officeart/2005/8/layout/cycle5"/>
    <dgm:cxn modelId="{4D5A91BA-02AE-4359-9B0B-E2079A550BBB}" srcId="{7E685544-F3AF-4571-913C-44F2C7489633}" destId="{ECF841D1-D94D-490E-8CE4-0B1AF82695AA}" srcOrd="4" destOrd="0" parTransId="{02C2769B-6728-4E39-A2E5-9171CC4389A6}" sibTransId="{7529A479-2733-447C-825E-B13BB50A7CFE}"/>
    <dgm:cxn modelId="{34F66A3E-A37B-4E97-B8F0-55C1769127CB}" type="presOf" srcId="{ECF841D1-D94D-490E-8CE4-0B1AF82695AA}" destId="{45838342-BA4F-4F32-B466-FDD0A7AF2F7B}" srcOrd="0" destOrd="0" presId="urn:microsoft.com/office/officeart/2005/8/layout/cycle5"/>
    <dgm:cxn modelId="{2263D523-EFF4-4D02-81DB-8C041CF07860}" type="presOf" srcId="{5DBC4F83-6701-4EBB-BC3C-9604F6F16F7F}" destId="{0042DECA-BD09-4E9A-B5B7-02ADDBADDCEA}" srcOrd="0" destOrd="0" presId="urn:microsoft.com/office/officeart/2005/8/layout/cycle5"/>
    <dgm:cxn modelId="{B5756F4C-FA0E-440B-A9BE-08CB46AC11DB}" type="presOf" srcId="{505BFE99-1453-40E4-B883-34B2A053F380}" destId="{5D5FE284-57D0-4465-9357-D3BDE0806B11}" srcOrd="0" destOrd="0" presId="urn:microsoft.com/office/officeart/2005/8/layout/cycle5"/>
    <dgm:cxn modelId="{377B4C8B-37F5-485C-931F-8F2EE950CCB4}" type="presOf" srcId="{93912875-162A-42F5-8930-F4F2B7A3155F}" destId="{8BB75D05-4864-4DF7-8E4B-010954FF5B55}" srcOrd="0" destOrd="0" presId="urn:microsoft.com/office/officeart/2005/8/layout/cycle5"/>
    <dgm:cxn modelId="{71C60D33-3F3D-4DF7-974E-16ED33520905}" srcId="{7E685544-F3AF-4571-913C-44F2C7489633}" destId="{5E9A2D4F-35B0-49CD-999C-8F4F369B7BDD}" srcOrd="1" destOrd="0" parTransId="{EEC24923-5535-4EF5-ACC8-E6DA21E34B50}" sibTransId="{505BFE99-1453-40E4-B883-34B2A053F380}"/>
    <dgm:cxn modelId="{0207220C-74B7-4BDE-8103-8AE82F7CCD1B}" srcId="{7E685544-F3AF-4571-913C-44F2C7489633}" destId="{90C1A211-9E2D-4D44-AB45-86FD8CC244EB}" srcOrd="0" destOrd="0" parTransId="{F3F2A3AF-5036-4A8B-915B-8EDC6CD6C5B0}" sibTransId="{7DA8C77D-42CF-455B-89A1-043578DC0314}"/>
    <dgm:cxn modelId="{31692227-96D3-41D5-8D02-35E048B7E2E1}" type="presParOf" srcId="{43E59CFF-98A7-4008-8619-2CB68DF1426B}" destId="{5F553227-FF83-4361-B062-6100ABF3FBEF}" srcOrd="0" destOrd="0" presId="urn:microsoft.com/office/officeart/2005/8/layout/cycle5"/>
    <dgm:cxn modelId="{24B78D45-5982-4D3D-B676-B4B8D1C26CF9}" type="presParOf" srcId="{43E59CFF-98A7-4008-8619-2CB68DF1426B}" destId="{B0FFF918-E32B-4265-A397-B068E4177A91}" srcOrd="1" destOrd="0" presId="urn:microsoft.com/office/officeart/2005/8/layout/cycle5"/>
    <dgm:cxn modelId="{14F15BF5-3DE3-43E5-9600-60B87BAE0B1D}" type="presParOf" srcId="{43E59CFF-98A7-4008-8619-2CB68DF1426B}" destId="{8F7D5E8F-8001-41BE-8965-8509D95CF179}" srcOrd="2" destOrd="0" presId="urn:microsoft.com/office/officeart/2005/8/layout/cycle5"/>
    <dgm:cxn modelId="{A40EBC41-3DCB-41D4-9B71-9616CBC31CF4}" type="presParOf" srcId="{43E59CFF-98A7-4008-8619-2CB68DF1426B}" destId="{D326879B-EBC6-4A78-8BCF-C8DF1BFF47AB}" srcOrd="3" destOrd="0" presId="urn:microsoft.com/office/officeart/2005/8/layout/cycle5"/>
    <dgm:cxn modelId="{25C1E366-1CD3-44B6-9F42-6B163A5E237C}" type="presParOf" srcId="{43E59CFF-98A7-4008-8619-2CB68DF1426B}" destId="{D36F890D-10F4-45C1-8B18-04EF9DC964D1}" srcOrd="4" destOrd="0" presId="urn:microsoft.com/office/officeart/2005/8/layout/cycle5"/>
    <dgm:cxn modelId="{C37DBA30-BDCA-4C7B-87BA-F2567B549810}" type="presParOf" srcId="{43E59CFF-98A7-4008-8619-2CB68DF1426B}" destId="{5D5FE284-57D0-4465-9357-D3BDE0806B11}" srcOrd="5" destOrd="0" presId="urn:microsoft.com/office/officeart/2005/8/layout/cycle5"/>
    <dgm:cxn modelId="{668CA493-D8BB-4BDE-83BD-D5E52B9F8203}" type="presParOf" srcId="{43E59CFF-98A7-4008-8619-2CB68DF1426B}" destId="{26FE2AE3-1771-44E9-84F7-B68AA1F0DB33}" srcOrd="6" destOrd="0" presId="urn:microsoft.com/office/officeart/2005/8/layout/cycle5"/>
    <dgm:cxn modelId="{FF9919CE-121C-4A45-A46A-AB6F030E2965}" type="presParOf" srcId="{43E59CFF-98A7-4008-8619-2CB68DF1426B}" destId="{A3756040-66C2-4443-8F99-249B2ACAB57C}" srcOrd="7" destOrd="0" presId="urn:microsoft.com/office/officeart/2005/8/layout/cycle5"/>
    <dgm:cxn modelId="{A59CEB1F-52F8-40CA-A909-7953B1FAD289}" type="presParOf" srcId="{43E59CFF-98A7-4008-8619-2CB68DF1426B}" destId="{F14A7F82-9FCD-4F84-9EB1-BBC57EF16DDB}" srcOrd="8" destOrd="0" presId="urn:microsoft.com/office/officeart/2005/8/layout/cycle5"/>
    <dgm:cxn modelId="{656282F2-8DA5-4BAE-9E32-7DEF57A61B2F}" type="presParOf" srcId="{43E59CFF-98A7-4008-8619-2CB68DF1426B}" destId="{8BB75D05-4864-4DF7-8E4B-010954FF5B55}" srcOrd="9" destOrd="0" presId="urn:microsoft.com/office/officeart/2005/8/layout/cycle5"/>
    <dgm:cxn modelId="{FF890412-4C9F-4BF2-BFED-FC5EFAB4D45F}" type="presParOf" srcId="{43E59CFF-98A7-4008-8619-2CB68DF1426B}" destId="{B7C9224C-7C0E-4440-82A9-A67503B12178}" srcOrd="10" destOrd="0" presId="urn:microsoft.com/office/officeart/2005/8/layout/cycle5"/>
    <dgm:cxn modelId="{1FCA2CE6-FC6C-466F-9AD2-7862439D59CF}" type="presParOf" srcId="{43E59CFF-98A7-4008-8619-2CB68DF1426B}" destId="{0042DECA-BD09-4E9A-B5B7-02ADDBADDCEA}" srcOrd="11" destOrd="0" presId="urn:microsoft.com/office/officeart/2005/8/layout/cycle5"/>
    <dgm:cxn modelId="{A82D82A9-17BE-4F9D-9262-F7CB746E588A}" type="presParOf" srcId="{43E59CFF-98A7-4008-8619-2CB68DF1426B}" destId="{45838342-BA4F-4F32-B466-FDD0A7AF2F7B}" srcOrd="12" destOrd="0" presId="urn:microsoft.com/office/officeart/2005/8/layout/cycle5"/>
    <dgm:cxn modelId="{DC800D1A-6128-4362-95F8-6BA7C3CB5918}" type="presParOf" srcId="{43E59CFF-98A7-4008-8619-2CB68DF1426B}" destId="{A9F34AD4-888D-45FA-BB24-5F6C49901120}" srcOrd="13" destOrd="0" presId="urn:microsoft.com/office/officeart/2005/8/layout/cycle5"/>
    <dgm:cxn modelId="{4951E722-5D01-4910-8921-FDF955073B60}" type="presParOf" srcId="{43E59CFF-98A7-4008-8619-2CB68DF1426B}" destId="{CAF46502-E30A-46C9-82C6-69CF732DBA79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984CCA6-9C73-4E36-8235-32A4933AB4C6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A4F055A-0F6F-4C4E-8ADC-0E9A8A74A8F8}">
      <dgm:prSet phldrT="[Text]"/>
      <dgm:spPr/>
      <dgm:t>
        <a:bodyPr/>
        <a:lstStyle/>
        <a:p>
          <a:r>
            <a:rPr lang="en-GB" dirty="0">
              <a:highlight>
                <a:srgbClr val="800080"/>
              </a:highlight>
              <a:latin typeface="Agency FB" panose="020B0503020202020204" pitchFamily="34" charset="0"/>
            </a:rPr>
            <a:t>My swot analysis to become a HR Manager</a:t>
          </a:r>
        </a:p>
      </dgm:t>
    </dgm:pt>
    <dgm:pt modelId="{2E9F77A9-D3BC-41B7-BC77-26CDAA265203}" type="parTrans" cxnId="{25722EC7-D06A-41A2-806C-6AE3B87793FD}">
      <dgm:prSet/>
      <dgm:spPr/>
      <dgm:t>
        <a:bodyPr/>
        <a:lstStyle/>
        <a:p>
          <a:endParaRPr lang="en-GB"/>
        </a:p>
      </dgm:t>
    </dgm:pt>
    <dgm:pt modelId="{8FAD90B3-3E64-4D63-A6E8-A53C63E981B7}" type="sibTrans" cxnId="{25722EC7-D06A-41A2-806C-6AE3B87793FD}">
      <dgm:prSet/>
      <dgm:spPr/>
      <dgm:t>
        <a:bodyPr/>
        <a:lstStyle/>
        <a:p>
          <a:endParaRPr lang="en-GB"/>
        </a:p>
      </dgm:t>
    </dgm:pt>
    <dgm:pt modelId="{8CDABDB9-708B-4C0C-8AFA-5D18CBAFBC40}">
      <dgm:prSet phldrT="[Text]"/>
      <dgm:spPr/>
      <dgm:t>
        <a:bodyPr/>
        <a:lstStyle/>
        <a:p>
          <a:r>
            <a:rPr lang="en-GB" dirty="0">
              <a:highlight>
                <a:srgbClr val="000080"/>
              </a:highlight>
            </a:rPr>
            <a:t>Strengths</a:t>
          </a:r>
        </a:p>
        <a:p>
          <a:r>
            <a:rPr lang="en-GB" dirty="0"/>
            <a:t>1.Emotional Intelligence</a:t>
          </a:r>
        </a:p>
        <a:p>
          <a:r>
            <a:rPr lang="en-GB" dirty="0"/>
            <a:t>2.Adaptability</a:t>
          </a:r>
        </a:p>
        <a:p>
          <a:r>
            <a:rPr lang="en-GB" dirty="0"/>
            <a:t>3.Responsibility</a:t>
          </a:r>
        </a:p>
        <a:p>
          <a:r>
            <a:rPr lang="en-GB" dirty="0"/>
            <a:t>4.Tech </a:t>
          </a:r>
          <a:r>
            <a:rPr lang="en-GB" dirty="0" err="1"/>
            <a:t>savy</a:t>
          </a:r>
          <a:endParaRPr lang="en-GB" dirty="0"/>
        </a:p>
        <a:p>
          <a:r>
            <a:rPr lang="en-GB" dirty="0"/>
            <a:t>5.Professionalism</a:t>
          </a:r>
        </a:p>
      </dgm:t>
    </dgm:pt>
    <dgm:pt modelId="{1E69A29D-8979-4A32-A37B-B5EAECE28E33}" type="parTrans" cxnId="{DB23BE40-F458-4A9D-9337-B6AFB294067B}">
      <dgm:prSet/>
      <dgm:spPr/>
      <dgm:t>
        <a:bodyPr/>
        <a:lstStyle/>
        <a:p>
          <a:endParaRPr lang="en-GB"/>
        </a:p>
      </dgm:t>
    </dgm:pt>
    <dgm:pt modelId="{BD03F900-D4D1-47F0-902A-EBDBA761AF98}" type="sibTrans" cxnId="{DB23BE40-F458-4A9D-9337-B6AFB294067B}">
      <dgm:prSet/>
      <dgm:spPr/>
      <dgm:t>
        <a:bodyPr/>
        <a:lstStyle/>
        <a:p>
          <a:endParaRPr lang="en-GB"/>
        </a:p>
      </dgm:t>
    </dgm:pt>
    <dgm:pt modelId="{B8B9130A-950C-4342-80A6-4EC673E8F9C5}">
      <dgm:prSet phldrT="[Text]"/>
      <dgm:spPr/>
      <dgm:t>
        <a:bodyPr/>
        <a:lstStyle/>
        <a:p>
          <a:r>
            <a:rPr lang="en-GB" dirty="0">
              <a:highlight>
                <a:srgbClr val="000080"/>
              </a:highlight>
            </a:rPr>
            <a:t>Opportunities</a:t>
          </a:r>
        </a:p>
        <a:p>
          <a:r>
            <a:rPr lang="en-GB" dirty="0"/>
            <a:t>1. Experience at a new job</a:t>
          </a:r>
        </a:p>
        <a:p>
          <a:r>
            <a:rPr lang="en-GB" dirty="0"/>
            <a:t>2.Improvement of skills</a:t>
          </a:r>
        </a:p>
        <a:p>
          <a:r>
            <a:rPr lang="en-GB" dirty="0"/>
            <a:t>3.Better understanding of the role and the business</a:t>
          </a:r>
        </a:p>
        <a:p>
          <a:endParaRPr lang="en-GB" dirty="0"/>
        </a:p>
      </dgm:t>
    </dgm:pt>
    <dgm:pt modelId="{26647D15-C269-46E4-90C4-72DA08E3BCE3}" type="parTrans" cxnId="{0F990914-9549-4A9D-80BF-52A0B2098A2F}">
      <dgm:prSet/>
      <dgm:spPr/>
      <dgm:t>
        <a:bodyPr/>
        <a:lstStyle/>
        <a:p>
          <a:endParaRPr lang="en-GB"/>
        </a:p>
      </dgm:t>
    </dgm:pt>
    <dgm:pt modelId="{E825F986-69EF-421F-8C2B-6D6FE86D0B54}" type="sibTrans" cxnId="{0F990914-9549-4A9D-80BF-52A0B2098A2F}">
      <dgm:prSet/>
      <dgm:spPr/>
      <dgm:t>
        <a:bodyPr/>
        <a:lstStyle/>
        <a:p>
          <a:endParaRPr lang="en-GB"/>
        </a:p>
      </dgm:t>
    </dgm:pt>
    <dgm:pt modelId="{0D088C82-775A-4589-A7E9-332D9D3695E3}">
      <dgm:prSet phldrT="[Text]"/>
      <dgm:spPr/>
      <dgm:t>
        <a:bodyPr/>
        <a:lstStyle/>
        <a:p>
          <a:r>
            <a:rPr lang="en-GB" dirty="0">
              <a:highlight>
                <a:srgbClr val="000080"/>
              </a:highlight>
            </a:rPr>
            <a:t>Weakness</a:t>
          </a:r>
        </a:p>
        <a:p>
          <a:r>
            <a:rPr lang="en-GB" dirty="0"/>
            <a:t>1.Impatient</a:t>
          </a:r>
        </a:p>
        <a:p>
          <a:r>
            <a:rPr lang="en-GB" dirty="0"/>
            <a:t>2.Lack of confidence</a:t>
          </a:r>
        </a:p>
        <a:p>
          <a:r>
            <a:rPr lang="en-GB" dirty="0"/>
            <a:t>3.Teamworking</a:t>
          </a:r>
        </a:p>
        <a:p>
          <a:r>
            <a:rPr lang="en-GB" dirty="0"/>
            <a:t>4. Time management</a:t>
          </a:r>
        </a:p>
      </dgm:t>
    </dgm:pt>
    <dgm:pt modelId="{723F9F90-2B5D-4F1F-A85C-AC900B8EC26F}" type="parTrans" cxnId="{F368DD74-2EB2-47FB-8E4D-FE554A9621C3}">
      <dgm:prSet/>
      <dgm:spPr/>
      <dgm:t>
        <a:bodyPr/>
        <a:lstStyle/>
        <a:p>
          <a:endParaRPr lang="en-GB"/>
        </a:p>
      </dgm:t>
    </dgm:pt>
    <dgm:pt modelId="{EB9B89F3-DE7C-43B5-927E-31DBC03EF0DD}" type="sibTrans" cxnId="{F368DD74-2EB2-47FB-8E4D-FE554A9621C3}">
      <dgm:prSet/>
      <dgm:spPr/>
      <dgm:t>
        <a:bodyPr/>
        <a:lstStyle/>
        <a:p>
          <a:endParaRPr lang="en-GB"/>
        </a:p>
      </dgm:t>
    </dgm:pt>
    <dgm:pt modelId="{41BD75F2-6528-4FFB-892D-588E49CBA481}">
      <dgm:prSet phldrT="[Text]"/>
      <dgm:spPr/>
      <dgm:t>
        <a:bodyPr/>
        <a:lstStyle/>
        <a:p>
          <a:r>
            <a:rPr lang="en-GB" dirty="0">
              <a:highlight>
                <a:srgbClr val="000080"/>
              </a:highlight>
            </a:rPr>
            <a:t>Threats</a:t>
          </a:r>
        </a:p>
        <a:p>
          <a:r>
            <a:rPr lang="en-GB" dirty="0"/>
            <a:t>1.Lack of experience in the field</a:t>
          </a:r>
        </a:p>
        <a:p>
          <a:r>
            <a:rPr lang="en-GB" dirty="0"/>
            <a:t>2. Other people with better skills</a:t>
          </a:r>
        </a:p>
        <a:p>
          <a:r>
            <a:rPr lang="en-GB" dirty="0"/>
            <a:t>3.Fear of </a:t>
          </a:r>
          <a:r>
            <a:rPr lang="en-GB" dirty="0" err="1"/>
            <a:t>dissapointment</a:t>
          </a:r>
          <a:endParaRPr lang="en-GB" dirty="0"/>
        </a:p>
        <a:p>
          <a:endParaRPr lang="en-GB" dirty="0"/>
        </a:p>
      </dgm:t>
    </dgm:pt>
    <dgm:pt modelId="{A1425D59-2F37-44A8-B0FA-DD9D0B55533E}" type="parTrans" cxnId="{4EE55FA1-778F-4E8A-819D-9A10127F5BA8}">
      <dgm:prSet/>
      <dgm:spPr/>
      <dgm:t>
        <a:bodyPr/>
        <a:lstStyle/>
        <a:p>
          <a:endParaRPr lang="en-GB"/>
        </a:p>
      </dgm:t>
    </dgm:pt>
    <dgm:pt modelId="{D6506E84-EBB0-4B7E-A77B-1EB3BAB1A334}" type="sibTrans" cxnId="{4EE55FA1-778F-4E8A-819D-9A10127F5BA8}">
      <dgm:prSet/>
      <dgm:spPr/>
      <dgm:t>
        <a:bodyPr/>
        <a:lstStyle/>
        <a:p>
          <a:endParaRPr lang="en-GB"/>
        </a:p>
      </dgm:t>
    </dgm:pt>
    <dgm:pt modelId="{15F97D9F-1835-40FF-AA7C-A75F148838C0}" type="pres">
      <dgm:prSet presAssocID="{A984CCA6-9C73-4E36-8235-32A4933AB4C6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C6BC3BF-A6C5-468F-B332-C6353766CD32}" type="pres">
      <dgm:prSet presAssocID="{A984CCA6-9C73-4E36-8235-32A4933AB4C6}" presName="matrix" presStyleCnt="0"/>
      <dgm:spPr/>
    </dgm:pt>
    <dgm:pt modelId="{85A50092-26B0-44F6-BAA5-66B8F8A909B1}" type="pres">
      <dgm:prSet presAssocID="{A984CCA6-9C73-4E36-8235-32A4933AB4C6}" presName="tile1" presStyleLbl="node1" presStyleIdx="0" presStyleCnt="4"/>
      <dgm:spPr/>
      <dgm:t>
        <a:bodyPr/>
        <a:lstStyle/>
        <a:p>
          <a:endParaRPr lang="en-US"/>
        </a:p>
      </dgm:t>
    </dgm:pt>
    <dgm:pt modelId="{B3443C3F-3D06-45C1-88D5-9F117FE31207}" type="pres">
      <dgm:prSet presAssocID="{A984CCA6-9C73-4E36-8235-32A4933AB4C6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5F0B33B-1EDF-4980-8D45-6B5BB568742E}" type="pres">
      <dgm:prSet presAssocID="{A984CCA6-9C73-4E36-8235-32A4933AB4C6}" presName="tile2" presStyleLbl="node1" presStyleIdx="1" presStyleCnt="4"/>
      <dgm:spPr/>
      <dgm:t>
        <a:bodyPr/>
        <a:lstStyle/>
        <a:p>
          <a:endParaRPr lang="en-US"/>
        </a:p>
      </dgm:t>
    </dgm:pt>
    <dgm:pt modelId="{23B7D83D-74E2-48AC-A54D-A29CA2D5D89F}" type="pres">
      <dgm:prSet presAssocID="{A984CCA6-9C73-4E36-8235-32A4933AB4C6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30D0755-BE30-4481-9131-3460841F6C54}" type="pres">
      <dgm:prSet presAssocID="{A984CCA6-9C73-4E36-8235-32A4933AB4C6}" presName="tile3" presStyleLbl="node1" presStyleIdx="2" presStyleCnt="4"/>
      <dgm:spPr/>
      <dgm:t>
        <a:bodyPr/>
        <a:lstStyle/>
        <a:p>
          <a:endParaRPr lang="en-US"/>
        </a:p>
      </dgm:t>
    </dgm:pt>
    <dgm:pt modelId="{3D6CD13F-4964-4B52-A6C3-86DBAF0ACBCB}" type="pres">
      <dgm:prSet presAssocID="{A984CCA6-9C73-4E36-8235-32A4933AB4C6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F1B6F0-AA6B-47C5-8A14-B6F1CDE81BEB}" type="pres">
      <dgm:prSet presAssocID="{A984CCA6-9C73-4E36-8235-32A4933AB4C6}" presName="tile4" presStyleLbl="node1" presStyleIdx="3" presStyleCnt="4"/>
      <dgm:spPr/>
      <dgm:t>
        <a:bodyPr/>
        <a:lstStyle/>
        <a:p>
          <a:endParaRPr lang="en-US"/>
        </a:p>
      </dgm:t>
    </dgm:pt>
    <dgm:pt modelId="{98FE4DE2-02D4-4E9B-A739-16F55F9472EE}" type="pres">
      <dgm:prSet presAssocID="{A984CCA6-9C73-4E36-8235-32A4933AB4C6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41343F9-6C54-4B85-813F-EB32A43B79BD}" type="pres">
      <dgm:prSet presAssocID="{A984CCA6-9C73-4E36-8235-32A4933AB4C6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C6C0DE66-2270-4032-B7A3-3D4CE91D89F9}" type="presOf" srcId="{0D088C82-775A-4589-A7E9-332D9D3695E3}" destId="{3D6CD13F-4964-4B52-A6C3-86DBAF0ACBCB}" srcOrd="1" destOrd="0" presId="urn:microsoft.com/office/officeart/2005/8/layout/matrix1"/>
    <dgm:cxn modelId="{80036D9E-C4B0-44D2-A712-BB041D0C5A5E}" type="presOf" srcId="{41BD75F2-6528-4FFB-892D-588E49CBA481}" destId="{98FE4DE2-02D4-4E9B-A739-16F55F9472EE}" srcOrd="1" destOrd="0" presId="urn:microsoft.com/office/officeart/2005/8/layout/matrix1"/>
    <dgm:cxn modelId="{5143613E-A290-4B2A-BD1F-2EFEF17804BD}" type="presOf" srcId="{B8B9130A-950C-4342-80A6-4EC673E8F9C5}" destId="{23B7D83D-74E2-48AC-A54D-A29CA2D5D89F}" srcOrd="1" destOrd="0" presId="urn:microsoft.com/office/officeart/2005/8/layout/matrix1"/>
    <dgm:cxn modelId="{4EE55FA1-778F-4E8A-819D-9A10127F5BA8}" srcId="{9A4F055A-0F6F-4C4E-8ADC-0E9A8A74A8F8}" destId="{41BD75F2-6528-4FFB-892D-588E49CBA481}" srcOrd="3" destOrd="0" parTransId="{A1425D59-2F37-44A8-B0FA-DD9D0B55533E}" sibTransId="{D6506E84-EBB0-4B7E-A77B-1EB3BAB1A334}"/>
    <dgm:cxn modelId="{C5664618-40CF-452C-BF7F-0DF8B2200772}" type="presOf" srcId="{8CDABDB9-708B-4C0C-8AFA-5D18CBAFBC40}" destId="{B3443C3F-3D06-45C1-88D5-9F117FE31207}" srcOrd="1" destOrd="0" presId="urn:microsoft.com/office/officeart/2005/8/layout/matrix1"/>
    <dgm:cxn modelId="{DB23BE40-F458-4A9D-9337-B6AFB294067B}" srcId="{9A4F055A-0F6F-4C4E-8ADC-0E9A8A74A8F8}" destId="{8CDABDB9-708B-4C0C-8AFA-5D18CBAFBC40}" srcOrd="0" destOrd="0" parTransId="{1E69A29D-8979-4A32-A37B-B5EAECE28E33}" sibTransId="{BD03F900-D4D1-47F0-902A-EBDBA761AF98}"/>
    <dgm:cxn modelId="{25722EC7-D06A-41A2-806C-6AE3B87793FD}" srcId="{A984CCA6-9C73-4E36-8235-32A4933AB4C6}" destId="{9A4F055A-0F6F-4C4E-8ADC-0E9A8A74A8F8}" srcOrd="0" destOrd="0" parTransId="{2E9F77A9-D3BC-41B7-BC77-26CDAA265203}" sibTransId="{8FAD90B3-3E64-4D63-A6E8-A53C63E981B7}"/>
    <dgm:cxn modelId="{0807C30A-7161-4CA4-BB63-D4BA46182E34}" type="presOf" srcId="{8CDABDB9-708B-4C0C-8AFA-5D18CBAFBC40}" destId="{85A50092-26B0-44F6-BAA5-66B8F8A909B1}" srcOrd="0" destOrd="0" presId="urn:microsoft.com/office/officeart/2005/8/layout/matrix1"/>
    <dgm:cxn modelId="{6F8EBB99-7B0D-431D-910E-6B53B49B9DE3}" type="presOf" srcId="{0D088C82-775A-4589-A7E9-332D9D3695E3}" destId="{C30D0755-BE30-4481-9131-3460841F6C54}" srcOrd="0" destOrd="0" presId="urn:microsoft.com/office/officeart/2005/8/layout/matrix1"/>
    <dgm:cxn modelId="{FA7158EF-556C-4C2A-8ACF-477A872305F1}" type="presOf" srcId="{B8B9130A-950C-4342-80A6-4EC673E8F9C5}" destId="{75F0B33B-1EDF-4980-8D45-6B5BB568742E}" srcOrd="0" destOrd="0" presId="urn:microsoft.com/office/officeart/2005/8/layout/matrix1"/>
    <dgm:cxn modelId="{0F990914-9549-4A9D-80BF-52A0B2098A2F}" srcId="{9A4F055A-0F6F-4C4E-8ADC-0E9A8A74A8F8}" destId="{B8B9130A-950C-4342-80A6-4EC673E8F9C5}" srcOrd="1" destOrd="0" parTransId="{26647D15-C269-46E4-90C4-72DA08E3BCE3}" sibTransId="{E825F986-69EF-421F-8C2B-6D6FE86D0B54}"/>
    <dgm:cxn modelId="{7693B999-4477-49DC-8266-0C1835A23F6C}" type="presOf" srcId="{A984CCA6-9C73-4E36-8235-32A4933AB4C6}" destId="{15F97D9F-1835-40FF-AA7C-A75F148838C0}" srcOrd="0" destOrd="0" presId="urn:microsoft.com/office/officeart/2005/8/layout/matrix1"/>
    <dgm:cxn modelId="{F471831E-0ADA-487F-ABC8-B4F3D2DE57D8}" type="presOf" srcId="{41BD75F2-6528-4FFB-892D-588E49CBA481}" destId="{59F1B6F0-AA6B-47C5-8A14-B6F1CDE81BEB}" srcOrd="0" destOrd="0" presId="urn:microsoft.com/office/officeart/2005/8/layout/matrix1"/>
    <dgm:cxn modelId="{F368DD74-2EB2-47FB-8E4D-FE554A9621C3}" srcId="{9A4F055A-0F6F-4C4E-8ADC-0E9A8A74A8F8}" destId="{0D088C82-775A-4589-A7E9-332D9D3695E3}" srcOrd="2" destOrd="0" parTransId="{723F9F90-2B5D-4F1F-A85C-AC900B8EC26F}" sibTransId="{EB9B89F3-DE7C-43B5-927E-31DBC03EF0DD}"/>
    <dgm:cxn modelId="{855D684E-64E8-4F34-BB75-C0556C5A3929}" type="presOf" srcId="{9A4F055A-0F6F-4C4E-8ADC-0E9A8A74A8F8}" destId="{241343F9-6C54-4B85-813F-EB32A43B79BD}" srcOrd="0" destOrd="0" presId="urn:microsoft.com/office/officeart/2005/8/layout/matrix1"/>
    <dgm:cxn modelId="{ADB6579D-B247-4A7B-99BF-E1A3333EE009}" type="presParOf" srcId="{15F97D9F-1835-40FF-AA7C-A75F148838C0}" destId="{DC6BC3BF-A6C5-468F-B332-C6353766CD32}" srcOrd="0" destOrd="0" presId="urn:microsoft.com/office/officeart/2005/8/layout/matrix1"/>
    <dgm:cxn modelId="{C6C967A7-CCB8-484A-8D31-547E265ED922}" type="presParOf" srcId="{DC6BC3BF-A6C5-468F-B332-C6353766CD32}" destId="{85A50092-26B0-44F6-BAA5-66B8F8A909B1}" srcOrd="0" destOrd="0" presId="urn:microsoft.com/office/officeart/2005/8/layout/matrix1"/>
    <dgm:cxn modelId="{CC35D35F-E2A2-43DE-B570-840205BD45AA}" type="presParOf" srcId="{DC6BC3BF-A6C5-468F-B332-C6353766CD32}" destId="{B3443C3F-3D06-45C1-88D5-9F117FE31207}" srcOrd="1" destOrd="0" presId="urn:microsoft.com/office/officeart/2005/8/layout/matrix1"/>
    <dgm:cxn modelId="{52173B44-D4E7-479B-A985-FE625F16FF56}" type="presParOf" srcId="{DC6BC3BF-A6C5-468F-B332-C6353766CD32}" destId="{75F0B33B-1EDF-4980-8D45-6B5BB568742E}" srcOrd="2" destOrd="0" presId="urn:microsoft.com/office/officeart/2005/8/layout/matrix1"/>
    <dgm:cxn modelId="{6412467A-8EB6-4905-AE87-2F207860B1E2}" type="presParOf" srcId="{DC6BC3BF-A6C5-468F-B332-C6353766CD32}" destId="{23B7D83D-74E2-48AC-A54D-A29CA2D5D89F}" srcOrd="3" destOrd="0" presId="urn:microsoft.com/office/officeart/2005/8/layout/matrix1"/>
    <dgm:cxn modelId="{37BAA9F5-5FF7-4F33-AE51-E78866808280}" type="presParOf" srcId="{DC6BC3BF-A6C5-468F-B332-C6353766CD32}" destId="{C30D0755-BE30-4481-9131-3460841F6C54}" srcOrd="4" destOrd="0" presId="urn:microsoft.com/office/officeart/2005/8/layout/matrix1"/>
    <dgm:cxn modelId="{41E7D84A-EE34-47C7-B21F-50A4030922B2}" type="presParOf" srcId="{DC6BC3BF-A6C5-468F-B332-C6353766CD32}" destId="{3D6CD13F-4964-4B52-A6C3-86DBAF0ACBCB}" srcOrd="5" destOrd="0" presId="urn:microsoft.com/office/officeart/2005/8/layout/matrix1"/>
    <dgm:cxn modelId="{643DB7D2-4796-4D19-8E3C-954C258E53B4}" type="presParOf" srcId="{DC6BC3BF-A6C5-468F-B332-C6353766CD32}" destId="{59F1B6F0-AA6B-47C5-8A14-B6F1CDE81BEB}" srcOrd="6" destOrd="0" presId="urn:microsoft.com/office/officeart/2005/8/layout/matrix1"/>
    <dgm:cxn modelId="{A6B9A55F-C54D-40B0-A078-AB15B44C9580}" type="presParOf" srcId="{DC6BC3BF-A6C5-468F-B332-C6353766CD32}" destId="{98FE4DE2-02D4-4E9B-A739-16F55F9472EE}" srcOrd="7" destOrd="0" presId="urn:microsoft.com/office/officeart/2005/8/layout/matrix1"/>
    <dgm:cxn modelId="{04F3939F-E809-40F4-A0FE-7BED879291DD}" type="presParOf" srcId="{15F97D9F-1835-40FF-AA7C-A75F148838C0}" destId="{241343F9-6C54-4B85-813F-EB32A43B79BD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9BD6904-FAD6-40FC-A302-1FF38EF52E19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2DD7FD8-6519-44AC-81CA-A7060A6847D8}">
      <dgm:prSet phldrT="[Text]" custT="1"/>
      <dgm:spPr/>
      <dgm:t>
        <a:bodyPr/>
        <a:lstStyle/>
        <a:p>
          <a:r>
            <a:rPr lang="en-GB" sz="3600" dirty="0">
              <a:highlight>
                <a:srgbClr val="800080"/>
              </a:highlight>
              <a:latin typeface="Agency FB" panose="020B0503020202020204" pitchFamily="34" charset="0"/>
            </a:rPr>
            <a:t>Goal</a:t>
          </a:r>
          <a:r>
            <a:rPr lang="en-GB" sz="3600" dirty="0">
              <a:highlight>
                <a:srgbClr val="800080"/>
              </a:highlight>
            </a:rPr>
            <a:t>s</a:t>
          </a:r>
          <a:r>
            <a:rPr lang="en-GB" sz="5400" dirty="0"/>
            <a:t> </a:t>
          </a:r>
        </a:p>
      </dgm:t>
    </dgm:pt>
    <dgm:pt modelId="{C5D38D21-BA12-40EA-9C3B-D9C640E0410D}" type="parTrans" cxnId="{CC608391-ED03-4615-8C9D-DA44732F2DE4}">
      <dgm:prSet/>
      <dgm:spPr/>
      <dgm:t>
        <a:bodyPr/>
        <a:lstStyle/>
        <a:p>
          <a:endParaRPr lang="en-GB"/>
        </a:p>
      </dgm:t>
    </dgm:pt>
    <dgm:pt modelId="{793F3839-895D-4DE5-B9D6-4ABE815F7692}" type="sibTrans" cxnId="{CC608391-ED03-4615-8C9D-DA44732F2DE4}">
      <dgm:prSet/>
      <dgm:spPr/>
      <dgm:t>
        <a:bodyPr/>
        <a:lstStyle/>
        <a:p>
          <a:endParaRPr lang="en-GB"/>
        </a:p>
      </dgm:t>
    </dgm:pt>
    <dgm:pt modelId="{0DD876DC-4565-4BED-8534-59339C4C5F18}">
      <dgm:prSet phldrT="[Text]"/>
      <dgm:spPr/>
      <dgm:t>
        <a:bodyPr/>
        <a:lstStyle/>
        <a:p>
          <a:r>
            <a:rPr lang="en-GB" dirty="0"/>
            <a:t>Finish my education and acquire the knowledge and confidence to fill a HR position</a:t>
          </a:r>
        </a:p>
      </dgm:t>
    </dgm:pt>
    <dgm:pt modelId="{16B05263-A850-43B8-94DD-95DA77100A8E}" type="parTrans" cxnId="{908E1FC2-44B2-492F-BC38-D9E1D7763B0B}">
      <dgm:prSet/>
      <dgm:spPr/>
      <dgm:t>
        <a:bodyPr/>
        <a:lstStyle/>
        <a:p>
          <a:endParaRPr lang="en-GB"/>
        </a:p>
      </dgm:t>
    </dgm:pt>
    <dgm:pt modelId="{28DE5075-E255-40F8-9653-6FC9C1FF7C95}" type="sibTrans" cxnId="{908E1FC2-44B2-492F-BC38-D9E1D7763B0B}">
      <dgm:prSet/>
      <dgm:spPr/>
      <dgm:t>
        <a:bodyPr/>
        <a:lstStyle/>
        <a:p>
          <a:endParaRPr lang="en-GB"/>
        </a:p>
      </dgm:t>
    </dgm:pt>
    <dgm:pt modelId="{19215251-B119-4A2E-A09A-7F0CBEB684E9}">
      <dgm:prSet phldrT="[Text]" custT="1"/>
      <dgm:spPr/>
      <dgm:t>
        <a:bodyPr/>
        <a:lstStyle/>
        <a:p>
          <a:r>
            <a:rPr lang="en-GB" sz="3600" dirty="0">
              <a:highlight>
                <a:srgbClr val="800080"/>
              </a:highlight>
              <a:latin typeface="Agency FB" panose="020B0503020202020204" pitchFamily="34" charset="0"/>
            </a:rPr>
            <a:t>Timeline</a:t>
          </a:r>
        </a:p>
      </dgm:t>
    </dgm:pt>
    <dgm:pt modelId="{36A010F6-C769-4D0F-B046-C0FC6A8F2C39}" type="parTrans" cxnId="{CE88C59F-9902-4C05-AE5E-54F9E9B2FB3F}">
      <dgm:prSet/>
      <dgm:spPr/>
      <dgm:t>
        <a:bodyPr/>
        <a:lstStyle/>
        <a:p>
          <a:endParaRPr lang="en-GB"/>
        </a:p>
      </dgm:t>
    </dgm:pt>
    <dgm:pt modelId="{D33B30B6-C81F-4032-B67F-7370909C8C7B}" type="sibTrans" cxnId="{CE88C59F-9902-4C05-AE5E-54F9E9B2FB3F}">
      <dgm:prSet/>
      <dgm:spPr/>
      <dgm:t>
        <a:bodyPr/>
        <a:lstStyle/>
        <a:p>
          <a:endParaRPr lang="en-GB"/>
        </a:p>
      </dgm:t>
    </dgm:pt>
    <dgm:pt modelId="{1A939C55-5543-4C8F-8244-15B4B09D3F16}">
      <dgm:prSet phldrT="[Text]"/>
      <dgm:spPr/>
      <dgm:t>
        <a:bodyPr/>
        <a:lstStyle/>
        <a:p>
          <a:r>
            <a:rPr lang="en-GB" dirty="0"/>
            <a:t>Over the next 3 years </a:t>
          </a:r>
        </a:p>
      </dgm:t>
    </dgm:pt>
    <dgm:pt modelId="{78FAA6D6-6991-46C7-A586-9966FFE3C730}" type="parTrans" cxnId="{F9B195E9-AB05-451E-8D5C-D1AD9A810437}">
      <dgm:prSet/>
      <dgm:spPr/>
      <dgm:t>
        <a:bodyPr/>
        <a:lstStyle/>
        <a:p>
          <a:endParaRPr lang="en-GB"/>
        </a:p>
      </dgm:t>
    </dgm:pt>
    <dgm:pt modelId="{9C3976A8-1DF8-4782-8A7E-7EE49FE16AF0}" type="sibTrans" cxnId="{F9B195E9-AB05-451E-8D5C-D1AD9A810437}">
      <dgm:prSet/>
      <dgm:spPr/>
      <dgm:t>
        <a:bodyPr/>
        <a:lstStyle/>
        <a:p>
          <a:endParaRPr lang="en-GB"/>
        </a:p>
      </dgm:t>
    </dgm:pt>
    <dgm:pt modelId="{89780D06-BBE8-404D-AF9A-8AAC4AE972C4}">
      <dgm:prSet phldrT="[Text]" custT="1"/>
      <dgm:spPr/>
      <dgm:t>
        <a:bodyPr/>
        <a:lstStyle/>
        <a:p>
          <a:r>
            <a:rPr lang="en-GB" sz="3600" dirty="0">
              <a:highlight>
                <a:srgbClr val="800080"/>
              </a:highlight>
              <a:latin typeface="Agency FB" panose="020B0503020202020204" pitchFamily="34" charset="0"/>
            </a:rPr>
            <a:t>Obstacles</a:t>
          </a:r>
        </a:p>
      </dgm:t>
    </dgm:pt>
    <dgm:pt modelId="{B6100806-D681-43A0-9039-87EE8901C99E}" type="parTrans" cxnId="{885990BB-3F21-4600-B1C1-FAB051056445}">
      <dgm:prSet/>
      <dgm:spPr/>
      <dgm:t>
        <a:bodyPr/>
        <a:lstStyle/>
        <a:p>
          <a:endParaRPr lang="en-GB"/>
        </a:p>
      </dgm:t>
    </dgm:pt>
    <dgm:pt modelId="{6C26890F-0A38-4E83-8A44-97C72A79E452}" type="sibTrans" cxnId="{885990BB-3F21-4600-B1C1-FAB051056445}">
      <dgm:prSet/>
      <dgm:spPr/>
      <dgm:t>
        <a:bodyPr/>
        <a:lstStyle/>
        <a:p>
          <a:endParaRPr lang="en-GB"/>
        </a:p>
      </dgm:t>
    </dgm:pt>
    <dgm:pt modelId="{BE969196-E353-4843-BFD1-D698C9DFE96F}">
      <dgm:prSet phldrT="[Text]"/>
      <dgm:spPr/>
      <dgm:t>
        <a:bodyPr/>
        <a:lstStyle/>
        <a:p>
          <a:r>
            <a:rPr lang="en-GB" dirty="0"/>
            <a:t>Bad time management</a:t>
          </a:r>
        </a:p>
      </dgm:t>
    </dgm:pt>
    <dgm:pt modelId="{BA6FA779-7532-4BCB-A24F-3C0B9237FAD1}" type="parTrans" cxnId="{6BDF7113-32CC-4356-ACB4-F51EE7E8FC6C}">
      <dgm:prSet/>
      <dgm:spPr/>
      <dgm:t>
        <a:bodyPr/>
        <a:lstStyle/>
        <a:p>
          <a:endParaRPr lang="en-GB"/>
        </a:p>
      </dgm:t>
    </dgm:pt>
    <dgm:pt modelId="{EE66314B-A4EF-4003-BA12-5E20718F9900}" type="sibTrans" cxnId="{6BDF7113-32CC-4356-ACB4-F51EE7E8FC6C}">
      <dgm:prSet/>
      <dgm:spPr/>
      <dgm:t>
        <a:bodyPr/>
        <a:lstStyle/>
        <a:p>
          <a:endParaRPr lang="en-GB"/>
        </a:p>
      </dgm:t>
    </dgm:pt>
    <dgm:pt modelId="{51C89AE6-A0BD-413D-B067-388FDCAC0EED}">
      <dgm:prSet phldrT="[Text]"/>
      <dgm:spPr/>
      <dgm:t>
        <a:bodyPr/>
        <a:lstStyle/>
        <a:p>
          <a:r>
            <a:rPr lang="en-GB" dirty="0"/>
            <a:t>Competition</a:t>
          </a:r>
        </a:p>
      </dgm:t>
    </dgm:pt>
    <dgm:pt modelId="{C6B8146E-2D8E-4B29-94EE-83901E4ACAA4}" type="parTrans" cxnId="{40DB2077-D5ED-4185-B4FD-CB46C9EBFEC0}">
      <dgm:prSet/>
      <dgm:spPr/>
      <dgm:t>
        <a:bodyPr/>
        <a:lstStyle/>
        <a:p>
          <a:endParaRPr lang="en-GB"/>
        </a:p>
      </dgm:t>
    </dgm:pt>
    <dgm:pt modelId="{2037DBF6-8D68-4E3F-BF70-4A18080D51A8}" type="sibTrans" cxnId="{40DB2077-D5ED-4185-B4FD-CB46C9EBFEC0}">
      <dgm:prSet/>
      <dgm:spPr/>
      <dgm:t>
        <a:bodyPr/>
        <a:lstStyle/>
        <a:p>
          <a:endParaRPr lang="en-GB"/>
        </a:p>
      </dgm:t>
    </dgm:pt>
    <dgm:pt modelId="{AF674424-A5F6-4599-9DCF-3F98E0ED3BE3}">
      <dgm:prSet phldrT="[Text]"/>
      <dgm:spPr/>
      <dgm:t>
        <a:bodyPr/>
        <a:lstStyle/>
        <a:p>
          <a:r>
            <a:rPr lang="en-GB" dirty="0"/>
            <a:t>Lack of skills </a:t>
          </a:r>
        </a:p>
      </dgm:t>
    </dgm:pt>
    <dgm:pt modelId="{9A63ADE7-090A-43ED-A8A2-12212F8C666F}" type="parTrans" cxnId="{458E48B6-D8C0-468A-AAB3-4804AA61FE78}">
      <dgm:prSet/>
      <dgm:spPr/>
      <dgm:t>
        <a:bodyPr/>
        <a:lstStyle/>
        <a:p>
          <a:endParaRPr lang="en-GB"/>
        </a:p>
      </dgm:t>
    </dgm:pt>
    <dgm:pt modelId="{F2956791-B158-41EB-AFBB-1B32A234D5EE}" type="sibTrans" cxnId="{458E48B6-D8C0-468A-AAB3-4804AA61FE78}">
      <dgm:prSet/>
      <dgm:spPr/>
      <dgm:t>
        <a:bodyPr/>
        <a:lstStyle/>
        <a:p>
          <a:endParaRPr lang="en-GB"/>
        </a:p>
      </dgm:t>
    </dgm:pt>
    <dgm:pt modelId="{94D11748-99A0-4979-B249-B5507BAC2B00}" type="pres">
      <dgm:prSet presAssocID="{89BD6904-FAD6-40FC-A302-1FF38EF52E19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FC26096-834A-484B-84BF-2704F0EE2ABA}" type="pres">
      <dgm:prSet presAssocID="{32DD7FD8-6519-44AC-81CA-A7060A6847D8}" presName="circle1" presStyleLbl="node1" presStyleIdx="0" presStyleCnt="3"/>
      <dgm:spPr/>
    </dgm:pt>
    <dgm:pt modelId="{F723D6AB-DE7B-426B-9636-D2FA0714FEBC}" type="pres">
      <dgm:prSet presAssocID="{32DD7FD8-6519-44AC-81CA-A7060A6847D8}" presName="space" presStyleCnt="0"/>
      <dgm:spPr/>
    </dgm:pt>
    <dgm:pt modelId="{EDCDAC11-1E3C-423D-AA20-2AB16562692C}" type="pres">
      <dgm:prSet presAssocID="{32DD7FD8-6519-44AC-81CA-A7060A6847D8}" presName="rect1" presStyleLbl="alignAcc1" presStyleIdx="0" presStyleCnt="3" custLinFactNeighborX="639" custLinFactNeighborY="4"/>
      <dgm:spPr/>
      <dgm:t>
        <a:bodyPr/>
        <a:lstStyle/>
        <a:p>
          <a:endParaRPr lang="en-US"/>
        </a:p>
      </dgm:t>
    </dgm:pt>
    <dgm:pt modelId="{AED7FB6B-A98F-45CC-9D8D-368903A46A74}" type="pres">
      <dgm:prSet presAssocID="{19215251-B119-4A2E-A09A-7F0CBEB684E9}" presName="vertSpace2" presStyleLbl="node1" presStyleIdx="0" presStyleCnt="3"/>
      <dgm:spPr/>
    </dgm:pt>
    <dgm:pt modelId="{57B08669-FCA7-424E-BB1E-763826E67E80}" type="pres">
      <dgm:prSet presAssocID="{19215251-B119-4A2E-A09A-7F0CBEB684E9}" presName="circle2" presStyleLbl="node1" presStyleIdx="1" presStyleCnt="3"/>
      <dgm:spPr/>
    </dgm:pt>
    <dgm:pt modelId="{3A40EF84-FEC6-44AB-BF2D-604516EC1B1F}" type="pres">
      <dgm:prSet presAssocID="{19215251-B119-4A2E-A09A-7F0CBEB684E9}" presName="rect2" presStyleLbl="alignAcc1" presStyleIdx="1" presStyleCnt="3"/>
      <dgm:spPr/>
      <dgm:t>
        <a:bodyPr/>
        <a:lstStyle/>
        <a:p>
          <a:endParaRPr lang="en-US"/>
        </a:p>
      </dgm:t>
    </dgm:pt>
    <dgm:pt modelId="{E1193DF2-487C-4203-B34D-5A4AD5B8E313}" type="pres">
      <dgm:prSet presAssocID="{89780D06-BBE8-404D-AF9A-8AAC4AE972C4}" presName="vertSpace3" presStyleLbl="node1" presStyleIdx="1" presStyleCnt="3"/>
      <dgm:spPr/>
    </dgm:pt>
    <dgm:pt modelId="{C4979953-C687-4A68-9BDB-DFFBEAA34A94}" type="pres">
      <dgm:prSet presAssocID="{89780D06-BBE8-404D-AF9A-8AAC4AE972C4}" presName="circle3" presStyleLbl="node1" presStyleIdx="2" presStyleCnt="3"/>
      <dgm:spPr/>
    </dgm:pt>
    <dgm:pt modelId="{B26150B8-2857-4AA1-A892-F31BA768D17E}" type="pres">
      <dgm:prSet presAssocID="{89780D06-BBE8-404D-AF9A-8AAC4AE972C4}" presName="rect3" presStyleLbl="alignAcc1" presStyleIdx="2" presStyleCnt="3"/>
      <dgm:spPr/>
      <dgm:t>
        <a:bodyPr/>
        <a:lstStyle/>
        <a:p>
          <a:endParaRPr lang="en-US"/>
        </a:p>
      </dgm:t>
    </dgm:pt>
    <dgm:pt modelId="{A96F15B6-EE37-4DE6-AADA-77644A5852D7}" type="pres">
      <dgm:prSet presAssocID="{32DD7FD8-6519-44AC-81CA-A7060A6847D8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2ABB368-869E-432F-B064-BEA2EE049FF1}" type="pres">
      <dgm:prSet presAssocID="{32DD7FD8-6519-44AC-81CA-A7060A6847D8}" presName="rect1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603A618-49DD-4046-BC22-4C7C1C896C67}" type="pres">
      <dgm:prSet presAssocID="{19215251-B119-4A2E-A09A-7F0CBEB684E9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0C80B89-01DA-4464-9E0D-6A185F55FDA7}" type="pres">
      <dgm:prSet presAssocID="{19215251-B119-4A2E-A09A-7F0CBEB684E9}" presName="rect2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EB20DD8-F598-4F93-B68B-3C3CC714101F}" type="pres">
      <dgm:prSet presAssocID="{89780D06-BBE8-404D-AF9A-8AAC4AE972C4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0340679-CE3B-4347-A9B4-E0DAEAB4D0E1}" type="pres">
      <dgm:prSet presAssocID="{89780D06-BBE8-404D-AF9A-8AAC4AE972C4}" presName="rect3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C608391-ED03-4615-8C9D-DA44732F2DE4}" srcId="{89BD6904-FAD6-40FC-A302-1FF38EF52E19}" destId="{32DD7FD8-6519-44AC-81CA-A7060A6847D8}" srcOrd="0" destOrd="0" parTransId="{C5D38D21-BA12-40EA-9C3B-D9C640E0410D}" sibTransId="{793F3839-895D-4DE5-B9D6-4ABE815F7692}"/>
    <dgm:cxn modelId="{2E308471-A76F-4563-989E-417E5E329349}" type="presOf" srcId="{BE969196-E353-4843-BFD1-D698C9DFE96F}" destId="{90340679-CE3B-4347-A9B4-E0DAEAB4D0E1}" srcOrd="0" destOrd="0" presId="urn:microsoft.com/office/officeart/2005/8/layout/target3"/>
    <dgm:cxn modelId="{4FBEFF98-A53B-484A-8CB1-42F57CE1A0D7}" type="presOf" srcId="{89780D06-BBE8-404D-AF9A-8AAC4AE972C4}" destId="{AEB20DD8-F598-4F93-B68B-3C3CC714101F}" srcOrd="1" destOrd="0" presId="urn:microsoft.com/office/officeart/2005/8/layout/target3"/>
    <dgm:cxn modelId="{908E1FC2-44B2-492F-BC38-D9E1D7763B0B}" srcId="{32DD7FD8-6519-44AC-81CA-A7060A6847D8}" destId="{0DD876DC-4565-4BED-8534-59339C4C5F18}" srcOrd="0" destOrd="0" parTransId="{16B05263-A850-43B8-94DD-95DA77100A8E}" sibTransId="{28DE5075-E255-40F8-9653-6FC9C1FF7C95}"/>
    <dgm:cxn modelId="{8D0EFE70-66C1-4643-A3F3-493E95053104}" type="presOf" srcId="{32DD7FD8-6519-44AC-81CA-A7060A6847D8}" destId="{EDCDAC11-1E3C-423D-AA20-2AB16562692C}" srcOrd="0" destOrd="0" presId="urn:microsoft.com/office/officeart/2005/8/layout/target3"/>
    <dgm:cxn modelId="{EB91E685-CDC9-4F0C-8DD6-6992E7F6CF3A}" type="presOf" srcId="{89BD6904-FAD6-40FC-A302-1FF38EF52E19}" destId="{94D11748-99A0-4979-B249-B5507BAC2B00}" srcOrd="0" destOrd="0" presId="urn:microsoft.com/office/officeart/2005/8/layout/target3"/>
    <dgm:cxn modelId="{61C118F2-A03E-47BB-93E1-7ED947C239C5}" type="presOf" srcId="{AF674424-A5F6-4599-9DCF-3F98E0ED3BE3}" destId="{90340679-CE3B-4347-A9B4-E0DAEAB4D0E1}" srcOrd="0" destOrd="2" presId="urn:microsoft.com/office/officeart/2005/8/layout/target3"/>
    <dgm:cxn modelId="{F9B195E9-AB05-451E-8D5C-D1AD9A810437}" srcId="{19215251-B119-4A2E-A09A-7F0CBEB684E9}" destId="{1A939C55-5543-4C8F-8244-15B4B09D3F16}" srcOrd="0" destOrd="0" parTransId="{78FAA6D6-6991-46C7-A586-9966FFE3C730}" sibTransId="{9C3976A8-1DF8-4782-8A7E-7EE49FE16AF0}"/>
    <dgm:cxn modelId="{6BDF7113-32CC-4356-ACB4-F51EE7E8FC6C}" srcId="{89780D06-BBE8-404D-AF9A-8AAC4AE972C4}" destId="{BE969196-E353-4843-BFD1-D698C9DFE96F}" srcOrd="0" destOrd="0" parTransId="{BA6FA779-7532-4BCB-A24F-3C0B9237FAD1}" sibTransId="{EE66314B-A4EF-4003-BA12-5E20718F9900}"/>
    <dgm:cxn modelId="{458E48B6-D8C0-468A-AAB3-4804AA61FE78}" srcId="{89780D06-BBE8-404D-AF9A-8AAC4AE972C4}" destId="{AF674424-A5F6-4599-9DCF-3F98E0ED3BE3}" srcOrd="2" destOrd="0" parTransId="{9A63ADE7-090A-43ED-A8A2-12212F8C666F}" sibTransId="{F2956791-B158-41EB-AFBB-1B32A234D5EE}"/>
    <dgm:cxn modelId="{CE88C59F-9902-4C05-AE5E-54F9E9B2FB3F}" srcId="{89BD6904-FAD6-40FC-A302-1FF38EF52E19}" destId="{19215251-B119-4A2E-A09A-7F0CBEB684E9}" srcOrd="1" destOrd="0" parTransId="{36A010F6-C769-4D0F-B046-C0FC6A8F2C39}" sibTransId="{D33B30B6-C81F-4032-B67F-7370909C8C7B}"/>
    <dgm:cxn modelId="{40DB2077-D5ED-4185-B4FD-CB46C9EBFEC0}" srcId="{89780D06-BBE8-404D-AF9A-8AAC4AE972C4}" destId="{51C89AE6-A0BD-413D-B067-388FDCAC0EED}" srcOrd="1" destOrd="0" parTransId="{C6B8146E-2D8E-4B29-94EE-83901E4ACAA4}" sibTransId="{2037DBF6-8D68-4E3F-BF70-4A18080D51A8}"/>
    <dgm:cxn modelId="{448389B6-6699-44AF-A1A4-A7E19BE9A76F}" type="presOf" srcId="{51C89AE6-A0BD-413D-B067-388FDCAC0EED}" destId="{90340679-CE3B-4347-A9B4-E0DAEAB4D0E1}" srcOrd="0" destOrd="1" presId="urn:microsoft.com/office/officeart/2005/8/layout/target3"/>
    <dgm:cxn modelId="{67720193-16ED-4AB1-8886-ADE8432AA925}" type="presOf" srcId="{19215251-B119-4A2E-A09A-7F0CBEB684E9}" destId="{3A40EF84-FEC6-44AB-BF2D-604516EC1B1F}" srcOrd="0" destOrd="0" presId="urn:microsoft.com/office/officeart/2005/8/layout/target3"/>
    <dgm:cxn modelId="{885990BB-3F21-4600-B1C1-FAB051056445}" srcId="{89BD6904-FAD6-40FC-A302-1FF38EF52E19}" destId="{89780D06-BBE8-404D-AF9A-8AAC4AE972C4}" srcOrd="2" destOrd="0" parTransId="{B6100806-D681-43A0-9039-87EE8901C99E}" sibTransId="{6C26890F-0A38-4E83-8A44-97C72A79E452}"/>
    <dgm:cxn modelId="{50FF10D2-A9B5-4325-BE5A-80DC12A407DE}" type="presOf" srcId="{19215251-B119-4A2E-A09A-7F0CBEB684E9}" destId="{F603A618-49DD-4046-BC22-4C7C1C896C67}" srcOrd="1" destOrd="0" presId="urn:microsoft.com/office/officeart/2005/8/layout/target3"/>
    <dgm:cxn modelId="{AF4A8C44-45AB-440D-A914-6F0C3F615EFF}" type="presOf" srcId="{0DD876DC-4565-4BED-8534-59339C4C5F18}" destId="{D2ABB368-869E-432F-B064-BEA2EE049FF1}" srcOrd="0" destOrd="0" presId="urn:microsoft.com/office/officeart/2005/8/layout/target3"/>
    <dgm:cxn modelId="{86C9ACC3-187F-4F27-9BAD-E0903E998701}" type="presOf" srcId="{1A939C55-5543-4C8F-8244-15B4B09D3F16}" destId="{C0C80B89-01DA-4464-9E0D-6A185F55FDA7}" srcOrd="0" destOrd="0" presId="urn:microsoft.com/office/officeart/2005/8/layout/target3"/>
    <dgm:cxn modelId="{9945412D-C3DD-4AF6-AD6A-DCBB0803CA5B}" type="presOf" srcId="{89780D06-BBE8-404D-AF9A-8AAC4AE972C4}" destId="{B26150B8-2857-4AA1-A892-F31BA768D17E}" srcOrd="0" destOrd="0" presId="urn:microsoft.com/office/officeart/2005/8/layout/target3"/>
    <dgm:cxn modelId="{D12ABA7F-F876-40BA-8B54-C4C1404F50DD}" type="presOf" srcId="{32DD7FD8-6519-44AC-81CA-A7060A6847D8}" destId="{A96F15B6-EE37-4DE6-AADA-77644A5852D7}" srcOrd="1" destOrd="0" presId="urn:microsoft.com/office/officeart/2005/8/layout/target3"/>
    <dgm:cxn modelId="{589CC262-B711-4553-9B8C-1016FD6BD4B2}" type="presParOf" srcId="{94D11748-99A0-4979-B249-B5507BAC2B00}" destId="{7FC26096-834A-484B-84BF-2704F0EE2ABA}" srcOrd="0" destOrd="0" presId="urn:microsoft.com/office/officeart/2005/8/layout/target3"/>
    <dgm:cxn modelId="{798457A9-54D2-4C5C-A14D-74440AE28CFE}" type="presParOf" srcId="{94D11748-99A0-4979-B249-B5507BAC2B00}" destId="{F723D6AB-DE7B-426B-9636-D2FA0714FEBC}" srcOrd="1" destOrd="0" presId="urn:microsoft.com/office/officeart/2005/8/layout/target3"/>
    <dgm:cxn modelId="{DBCCBE71-70FD-4C7D-AE87-FE8988B3756D}" type="presParOf" srcId="{94D11748-99A0-4979-B249-B5507BAC2B00}" destId="{EDCDAC11-1E3C-423D-AA20-2AB16562692C}" srcOrd="2" destOrd="0" presId="urn:microsoft.com/office/officeart/2005/8/layout/target3"/>
    <dgm:cxn modelId="{4F6942AC-876F-40EF-9248-965C71563FCA}" type="presParOf" srcId="{94D11748-99A0-4979-B249-B5507BAC2B00}" destId="{AED7FB6B-A98F-45CC-9D8D-368903A46A74}" srcOrd="3" destOrd="0" presId="urn:microsoft.com/office/officeart/2005/8/layout/target3"/>
    <dgm:cxn modelId="{EE956DEB-DC50-4D8A-A0BC-AC93F06D6E10}" type="presParOf" srcId="{94D11748-99A0-4979-B249-B5507BAC2B00}" destId="{57B08669-FCA7-424E-BB1E-763826E67E80}" srcOrd="4" destOrd="0" presId="urn:microsoft.com/office/officeart/2005/8/layout/target3"/>
    <dgm:cxn modelId="{55A67FD9-4414-4021-8A03-4559BE1D1163}" type="presParOf" srcId="{94D11748-99A0-4979-B249-B5507BAC2B00}" destId="{3A40EF84-FEC6-44AB-BF2D-604516EC1B1F}" srcOrd="5" destOrd="0" presId="urn:microsoft.com/office/officeart/2005/8/layout/target3"/>
    <dgm:cxn modelId="{2BE807D6-90A4-4641-91A0-EF69D86A3569}" type="presParOf" srcId="{94D11748-99A0-4979-B249-B5507BAC2B00}" destId="{E1193DF2-487C-4203-B34D-5A4AD5B8E313}" srcOrd="6" destOrd="0" presId="urn:microsoft.com/office/officeart/2005/8/layout/target3"/>
    <dgm:cxn modelId="{3BE2917E-CA85-4B22-A959-66DF68B7DFE6}" type="presParOf" srcId="{94D11748-99A0-4979-B249-B5507BAC2B00}" destId="{C4979953-C687-4A68-9BDB-DFFBEAA34A94}" srcOrd="7" destOrd="0" presId="urn:microsoft.com/office/officeart/2005/8/layout/target3"/>
    <dgm:cxn modelId="{29F51866-F0DC-460D-8AE3-F89C5E9A463A}" type="presParOf" srcId="{94D11748-99A0-4979-B249-B5507BAC2B00}" destId="{B26150B8-2857-4AA1-A892-F31BA768D17E}" srcOrd="8" destOrd="0" presId="urn:microsoft.com/office/officeart/2005/8/layout/target3"/>
    <dgm:cxn modelId="{AF3056A3-7415-4B64-987D-C9C8CE354125}" type="presParOf" srcId="{94D11748-99A0-4979-B249-B5507BAC2B00}" destId="{A96F15B6-EE37-4DE6-AADA-77644A5852D7}" srcOrd="9" destOrd="0" presId="urn:microsoft.com/office/officeart/2005/8/layout/target3"/>
    <dgm:cxn modelId="{16E4E60C-5DAD-4601-92EB-57FA3EF1F862}" type="presParOf" srcId="{94D11748-99A0-4979-B249-B5507BAC2B00}" destId="{D2ABB368-869E-432F-B064-BEA2EE049FF1}" srcOrd="10" destOrd="0" presId="urn:microsoft.com/office/officeart/2005/8/layout/target3"/>
    <dgm:cxn modelId="{90C4772B-7E3B-4042-B56E-D73E8F7440DC}" type="presParOf" srcId="{94D11748-99A0-4979-B249-B5507BAC2B00}" destId="{F603A618-49DD-4046-BC22-4C7C1C896C67}" srcOrd="11" destOrd="0" presId="urn:microsoft.com/office/officeart/2005/8/layout/target3"/>
    <dgm:cxn modelId="{FAFDB944-E69C-41CB-9FDC-E0A4204D0DF3}" type="presParOf" srcId="{94D11748-99A0-4979-B249-B5507BAC2B00}" destId="{C0C80B89-01DA-4464-9E0D-6A185F55FDA7}" srcOrd="12" destOrd="0" presId="urn:microsoft.com/office/officeart/2005/8/layout/target3"/>
    <dgm:cxn modelId="{132EEA0D-B415-4387-9CC2-F50E62A786A1}" type="presParOf" srcId="{94D11748-99A0-4979-B249-B5507BAC2B00}" destId="{AEB20DD8-F598-4F93-B68B-3C3CC714101F}" srcOrd="13" destOrd="0" presId="urn:microsoft.com/office/officeart/2005/8/layout/target3"/>
    <dgm:cxn modelId="{9FFFE22B-CB0F-4087-AA8A-16298C695F3C}" type="presParOf" srcId="{94D11748-99A0-4979-B249-B5507BAC2B00}" destId="{90340679-CE3B-4347-A9B4-E0DAEAB4D0E1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7108C83-4A36-4BF1-BF41-425359F23E7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C0077565-9B5A-4647-A294-51258024132A}">
      <dgm:prSet/>
      <dgm:spPr/>
      <dgm:t>
        <a:bodyPr/>
        <a:lstStyle/>
        <a:p>
          <a:r>
            <a:rPr lang="en-GB"/>
            <a:t>In order for me to achieve what I strive for and that is to become a HR manager, I first must finish my studies and complete my education.</a:t>
          </a:r>
        </a:p>
      </dgm:t>
    </dgm:pt>
    <dgm:pt modelId="{938D22A8-3667-4800-A2EE-3FC31AC6904C}" type="parTrans" cxnId="{20305EE0-0FC2-4E28-8014-89A6764E0415}">
      <dgm:prSet/>
      <dgm:spPr/>
      <dgm:t>
        <a:bodyPr/>
        <a:lstStyle/>
        <a:p>
          <a:endParaRPr lang="en-GB"/>
        </a:p>
      </dgm:t>
    </dgm:pt>
    <dgm:pt modelId="{C6496694-9C9C-4F4A-B0C0-F09AED534E7D}" type="sibTrans" cxnId="{20305EE0-0FC2-4E28-8014-89A6764E0415}">
      <dgm:prSet/>
      <dgm:spPr/>
      <dgm:t>
        <a:bodyPr/>
        <a:lstStyle/>
        <a:p>
          <a:endParaRPr lang="en-GB"/>
        </a:p>
      </dgm:t>
    </dgm:pt>
    <dgm:pt modelId="{DEBE7B9D-A1DA-43F7-BB82-0CE0272B424C}">
      <dgm:prSet/>
      <dgm:spPr/>
      <dgm:t>
        <a:bodyPr/>
        <a:lstStyle/>
        <a:p>
          <a:r>
            <a:rPr lang="en-GB"/>
            <a:t>The skills acquired over the next 3 years will help me become a better person, have better understanding of the overall role of HR and build my confidence</a:t>
          </a:r>
        </a:p>
      </dgm:t>
    </dgm:pt>
    <dgm:pt modelId="{22453D9A-9BE8-4781-A4C5-62CF33F098BE}" type="parTrans" cxnId="{77991A5C-E830-4590-844F-7810951964A9}">
      <dgm:prSet/>
      <dgm:spPr/>
      <dgm:t>
        <a:bodyPr/>
        <a:lstStyle/>
        <a:p>
          <a:endParaRPr lang="en-GB"/>
        </a:p>
      </dgm:t>
    </dgm:pt>
    <dgm:pt modelId="{7A52C05F-EC6D-4A5F-A9F1-D1C3F52DD0CE}" type="sibTrans" cxnId="{77991A5C-E830-4590-844F-7810951964A9}">
      <dgm:prSet/>
      <dgm:spPr/>
      <dgm:t>
        <a:bodyPr/>
        <a:lstStyle/>
        <a:p>
          <a:endParaRPr lang="en-GB"/>
        </a:p>
      </dgm:t>
    </dgm:pt>
    <dgm:pt modelId="{B598B3B7-5C62-4BD1-BEE0-3F3F7AF3790A}">
      <dgm:prSet/>
      <dgm:spPr/>
      <dgm:t>
        <a:bodyPr/>
        <a:lstStyle/>
        <a:p>
          <a:r>
            <a:rPr lang="en-GB"/>
            <a:t>I will take baby steps but I will commit </a:t>
          </a:r>
        </a:p>
      </dgm:t>
    </dgm:pt>
    <dgm:pt modelId="{FB0033D9-653D-457B-93EB-33398A5B9B76}" type="parTrans" cxnId="{27A50582-87A7-4F7F-9DEB-E54455DC24D7}">
      <dgm:prSet/>
      <dgm:spPr/>
      <dgm:t>
        <a:bodyPr/>
        <a:lstStyle/>
        <a:p>
          <a:endParaRPr lang="en-GB"/>
        </a:p>
      </dgm:t>
    </dgm:pt>
    <dgm:pt modelId="{21C5EF39-28F5-49CF-A63A-E7DB2E662974}" type="sibTrans" cxnId="{27A50582-87A7-4F7F-9DEB-E54455DC24D7}">
      <dgm:prSet/>
      <dgm:spPr/>
      <dgm:t>
        <a:bodyPr/>
        <a:lstStyle/>
        <a:p>
          <a:endParaRPr lang="en-GB"/>
        </a:p>
      </dgm:t>
    </dgm:pt>
    <dgm:pt modelId="{059DDEDB-3134-4DCE-AF4D-48FA842CDF2C}" type="pres">
      <dgm:prSet presAssocID="{67108C83-4A36-4BF1-BF41-425359F23E7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FC9802B-12C9-41B3-BB30-E804CCE2D41D}" type="pres">
      <dgm:prSet presAssocID="{C0077565-9B5A-4647-A294-51258024132A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39E903B-7A4B-40C9-A80F-57A67DA709C6}" type="pres">
      <dgm:prSet presAssocID="{C6496694-9C9C-4F4A-B0C0-F09AED534E7D}" presName="spacer" presStyleCnt="0"/>
      <dgm:spPr/>
    </dgm:pt>
    <dgm:pt modelId="{AD006A30-081C-4ED1-BC2B-CD3CB5AC66D6}" type="pres">
      <dgm:prSet presAssocID="{DEBE7B9D-A1DA-43F7-BB82-0CE0272B424C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EC213D5-B5B2-434B-9460-37A782F6B177}" type="pres">
      <dgm:prSet presAssocID="{7A52C05F-EC6D-4A5F-A9F1-D1C3F52DD0CE}" presName="spacer" presStyleCnt="0"/>
      <dgm:spPr/>
    </dgm:pt>
    <dgm:pt modelId="{2883AC4F-C19B-4BAE-9F16-B3D1B919CFFA}" type="pres">
      <dgm:prSet presAssocID="{B598B3B7-5C62-4BD1-BEE0-3F3F7AF3790A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7B333CA-A86A-43A5-9B8F-B522EE4BF76D}" type="presOf" srcId="{DEBE7B9D-A1DA-43F7-BB82-0CE0272B424C}" destId="{AD006A30-081C-4ED1-BC2B-CD3CB5AC66D6}" srcOrd="0" destOrd="0" presId="urn:microsoft.com/office/officeart/2005/8/layout/vList2"/>
    <dgm:cxn modelId="{77991A5C-E830-4590-844F-7810951964A9}" srcId="{67108C83-4A36-4BF1-BF41-425359F23E76}" destId="{DEBE7B9D-A1DA-43F7-BB82-0CE0272B424C}" srcOrd="1" destOrd="0" parTransId="{22453D9A-9BE8-4781-A4C5-62CF33F098BE}" sibTransId="{7A52C05F-EC6D-4A5F-A9F1-D1C3F52DD0CE}"/>
    <dgm:cxn modelId="{B0F6E0C7-7781-4A95-A3BC-5EBF59E6CB7A}" type="presOf" srcId="{B598B3B7-5C62-4BD1-BEE0-3F3F7AF3790A}" destId="{2883AC4F-C19B-4BAE-9F16-B3D1B919CFFA}" srcOrd="0" destOrd="0" presId="urn:microsoft.com/office/officeart/2005/8/layout/vList2"/>
    <dgm:cxn modelId="{27A50582-87A7-4F7F-9DEB-E54455DC24D7}" srcId="{67108C83-4A36-4BF1-BF41-425359F23E76}" destId="{B598B3B7-5C62-4BD1-BEE0-3F3F7AF3790A}" srcOrd="2" destOrd="0" parTransId="{FB0033D9-653D-457B-93EB-33398A5B9B76}" sibTransId="{21C5EF39-28F5-49CF-A63A-E7DB2E662974}"/>
    <dgm:cxn modelId="{CF019C04-2727-4A6E-8FA2-CC59C33F08F3}" type="presOf" srcId="{C0077565-9B5A-4647-A294-51258024132A}" destId="{4FC9802B-12C9-41B3-BB30-E804CCE2D41D}" srcOrd="0" destOrd="0" presId="urn:microsoft.com/office/officeart/2005/8/layout/vList2"/>
    <dgm:cxn modelId="{923D109D-FD2F-4D7A-8ADB-620A4E201934}" type="presOf" srcId="{67108C83-4A36-4BF1-BF41-425359F23E76}" destId="{059DDEDB-3134-4DCE-AF4D-48FA842CDF2C}" srcOrd="0" destOrd="0" presId="urn:microsoft.com/office/officeart/2005/8/layout/vList2"/>
    <dgm:cxn modelId="{20305EE0-0FC2-4E28-8014-89A6764E0415}" srcId="{67108C83-4A36-4BF1-BF41-425359F23E76}" destId="{C0077565-9B5A-4647-A294-51258024132A}" srcOrd="0" destOrd="0" parTransId="{938D22A8-3667-4800-A2EE-3FC31AC6904C}" sibTransId="{C6496694-9C9C-4F4A-B0C0-F09AED534E7D}"/>
    <dgm:cxn modelId="{29E295FD-0BFC-476B-946E-84C8A9E0B403}" type="presParOf" srcId="{059DDEDB-3134-4DCE-AF4D-48FA842CDF2C}" destId="{4FC9802B-12C9-41B3-BB30-E804CCE2D41D}" srcOrd="0" destOrd="0" presId="urn:microsoft.com/office/officeart/2005/8/layout/vList2"/>
    <dgm:cxn modelId="{1AECDFA5-8786-4562-AF67-C1F6400E695A}" type="presParOf" srcId="{059DDEDB-3134-4DCE-AF4D-48FA842CDF2C}" destId="{B39E903B-7A4B-40C9-A80F-57A67DA709C6}" srcOrd="1" destOrd="0" presId="urn:microsoft.com/office/officeart/2005/8/layout/vList2"/>
    <dgm:cxn modelId="{05A38FBA-100C-4CE8-9343-836C44A0CDEB}" type="presParOf" srcId="{059DDEDB-3134-4DCE-AF4D-48FA842CDF2C}" destId="{AD006A30-081C-4ED1-BC2B-CD3CB5AC66D6}" srcOrd="2" destOrd="0" presId="urn:microsoft.com/office/officeart/2005/8/layout/vList2"/>
    <dgm:cxn modelId="{D83A4A43-C514-4DFE-8A87-3A99CC033AC5}" type="presParOf" srcId="{059DDEDB-3134-4DCE-AF4D-48FA842CDF2C}" destId="{AEC213D5-B5B2-434B-9460-37A782F6B177}" srcOrd="3" destOrd="0" presId="urn:microsoft.com/office/officeart/2005/8/layout/vList2"/>
    <dgm:cxn modelId="{B1D9A0A5-2E3B-4656-A584-3AEAD22DC0AB}" type="presParOf" srcId="{059DDEDB-3134-4DCE-AF4D-48FA842CDF2C}" destId="{2883AC4F-C19B-4BAE-9F16-B3D1B919CFF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56E12B-C460-4F4A-9C0C-1B9888FF19BB}">
      <dsp:nvSpPr>
        <dsp:cNvPr id="0" name=""/>
        <dsp:cNvSpPr/>
      </dsp:nvSpPr>
      <dsp:spPr>
        <a:xfrm>
          <a:off x="0" y="263312"/>
          <a:ext cx="8115300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6F52EA5-9959-4799-A687-7A133B988F24}">
      <dsp:nvSpPr>
        <dsp:cNvPr id="0" name=""/>
        <dsp:cNvSpPr/>
      </dsp:nvSpPr>
      <dsp:spPr>
        <a:xfrm>
          <a:off x="405765" y="12392"/>
          <a:ext cx="568071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4717" tIns="0" rIns="214717" bIns="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/>
            <a:t>Role of a HR Manager</a:t>
          </a:r>
        </a:p>
      </dsp:txBody>
      <dsp:txXfrm>
        <a:off x="430263" y="36890"/>
        <a:ext cx="5631714" cy="452844"/>
      </dsp:txXfrm>
    </dsp:sp>
    <dsp:sp modelId="{D55856BB-80E4-4EFD-82C7-929D84A26208}">
      <dsp:nvSpPr>
        <dsp:cNvPr id="0" name=""/>
        <dsp:cNvSpPr/>
      </dsp:nvSpPr>
      <dsp:spPr>
        <a:xfrm>
          <a:off x="0" y="1034432"/>
          <a:ext cx="8115300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CD17C40-34E8-4E09-896D-CAE3813E134C}">
      <dsp:nvSpPr>
        <dsp:cNvPr id="0" name=""/>
        <dsp:cNvSpPr/>
      </dsp:nvSpPr>
      <dsp:spPr>
        <a:xfrm>
          <a:off x="405765" y="783512"/>
          <a:ext cx="568071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4717" tIns="0" rIns="214717" bIns="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/>
            <a:t>Duties and Responsibilities</a:t>
          </a:r>
        </a:p>
      </dsp:txBody>
      <dsp:txXfrm>
        <a:off x="430263" y="808010"/>
        <a:ext cx="5631714" cy="452844"/>
      </dsp:txXfrm>
    </dsp:sp>
    <dsp:sp modelId="{9214F6AC-152D-4FF1-AB02-08457D9E7B0A}">
      <dsp:nvSpPr>
        <dsp:cNvPr id="0" name=""/>
        <dsp:cNvSpPr/>
      </dsp:nvSpPr>
      <dsp:spPr>
        <a:xfrm>
          <a:off x="0" y="1805552"/>
          <a:ext cx="8115300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4A25193-45E4-4EA8-A6EE-96B704EC6EBE}">
      <dsp:nvSpPr>
        <dsp:cNvPr id="0" name=""/>
        <dsp:cNvSpPr/>
      </dsp:nvSpPr>
      <dsp:spPr>
        <a:xfrm>
          <a:off x="405765" y="1554632"/>
          <a:ext cx="568071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4717" tIns="0" rIns="214717" bIns="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/>
            <a:t>Skills</a:t>
          </a:r>
        </a:p>
      </dsp:txBody>
      <dsp:txXfrm>
        <a:off x="430263" y="1579130"/>
        <a:ext cx="5631714" cy="452844"/>
      </dsp:txXfrm>
    </dsp:sp>
    <dsp:sp modelId="{EA7DF712-8D6A-4CF9-9219-0581C80047EA}">
      <dsp:nvSpPr>
        <dsp:cNvPr id="0" name=""/>
        <dsp:cNvSpPr/>
      </dsp:nvSpPr>
      <dsp:spPr>
        <a:xfrm>
          <a:off x="0" y="2576672"/>
          <a:ext cx="8115300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D17F742-E34D-4F15-8585-116AD7DEF17A}">
      <dsp:nvSpPr>
        <dsp:cNvPr id="0" name=""/>
        <dsp:cNvSpPr/>
      </dsp:nvSpPr>
      <dsp:spPr>
        <a:xfrm>
          <a:off x="405765" y="2325752"/>
          <a:ext cx="568071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4717" tIns="0" rIns="214717" bIns="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/>
            <a:t>SWOT ANALYSIS</a:t>
          </a:r>
        </a:p>
      </dsp:txBody>
      <dsp:txXfrm>
        <a:off x="430263" y="2350250"/>
        <a:ext cx="5631714" cy="452844"/>
      </dsp:txXfrm>
    </dsp:sp>
    <dsp:sp modelId="{47EBEC72-0022-4733-98B1-3E3D1AD71744}">
      <dsp:nvSpPr>
        <dsp:cNvPr id="0" name=""/>
        <dsp:cNvSpPr/>
      </dsp:nvSpPr>
      <dsp:spPr>
        <a:xfrm>
          <a:off x="0" y="3347792"/>
          <a:ext cx="8115300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DAD90E8-727E-4F41-9BBC-43BD14E97D1A}">
      <dsp:nvSpPr>
        <dsp:cNvPr id="0" name=""/>
        <dsp:cNvSpPr/>
      </dsp:nvSpPr>
      <dsp:spPr>
        <a:xfrm>
          <a:off x="405765" y="3096872"/>
          <a:ext cx="568071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4717" tIns="0" rIns="214717" bIns="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/>
            <a:t>PERSONAL DEVELOPMENT PLAN (PDP)</a:t>
          </a:r>
        </a:p>
      </dsp:txBody>
      <dsp:txXfrm>
        <a:off x="430263" y="3121370"/>
        <a:ext cx="5631714" cy="452844"/>
      </dsp:txXfrm>
    </dsp:sp>
    <dsp:sp modelId="{ECB34EBA-8FC4-418E-94C8-FE957695123A}">
      <dsp:nvSpPr>
        <dsp:cNvPr id="0" name=""/>
        <dsp:cNvSpPr/>
      </dsp:nvSpPr>
      <dsp:spPr>
        <a:xfrm>
          <a:off x="0" y="4118912"/>
          <a:ext cx="8115300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B0DDF87-D861-4B90-A7C1-E001301FD8A8}">
      <dsp:nvSpPr>
        <dsp:cNvPr id="0" name=""/>
        <dsp:cNvSpPr/>
      </dsp:nvSpPr>
      <dsp:spPr>
        <a:xfrm>
          <a:off x="405765" y="3867992"/>
          <a:ext cx="568071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4717" tIns="0" rIns="214717" bIns="0" numCol="1" spcCol="1270" anchor="ctr" anchorCtr="0">
          <a:noAutofit/>
        </a:bodyPr>
        <a:lstStyle/>
        <a:p>
          <a:pPr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/>
            <a:t>CONCLUSION</a:t>
          </a:r>
        </a:p>
      </dsp:txBody>
      <dsp:txXfrm>
        <a:off x="430263" y="3892490"/>
        <a:ext cx="5631714" cy="452844"/>
      </dsp:txXfrm>
    </dsp:sp>
    <dsp:sp modelId="{F8E22068-E513-4ABF-BB87-2A5997593CB5}">
      <dsp:nvSpPr>
        <dsp:cNvPr id="0" name=""/>
        <dsp:cNvSpPr/>
      </dsp:nvSpPr>
      <dsp:spPr>
        <a:xfrm>
          <a:off x="0" y="4890032"/>
          <a:ext cx="8115300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3E9B897-AB4D-4A44-A397-13F9742E9ED0}">
      <dsp:nvSpPr>
        <dsp:cNvPr id="0" name=""/>
        <dsp:cNvSpPr/>
      </dsp:nvSpPr>
      <dsp:spPr>
        <a:xfrm>
          <a:off x="405765" y="4639112"/>
          <a:ext cx="568071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4717" tIns="0" rIns="214717" bIns="0" numCol="1" spcCol="1270" anchor="ctr" anchorCtr="0">
          <a:noAutofit/>
        </a:bodyPr>
        <a:lstStyle/>
        <a:p>
          <a:pPr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/>
            <a:t>REFERENCES</a:t>
          </a:r>
        </a:p>
      </dsp:txBody>
      <dsp:txXfrm>
        <a:off x="430263" y="4663610"/>
        <a:ext cx="5631714" cy="4528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04C8CF-64CC-46C1-873C-719C3FBE70E0}">
      <dsp:nvSpPr>
        <dsp:cNvPr id="0" name=""/>
        <dsp:cNvSpPr/>
      </dsp:nvSpPr>
      <dsp:spPr>
        <a:xfrm>
          <a:off x="872" y="3522515"/>
          <a:ext cx="7601081" cy="16267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 dirty="0"/>
            <a:t>Monitor Performance</a:t>
          </a:r>
        </a:p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3700" kern="1200" dirty="0"/>
        </a:p>
      </dsp:txBody>
      <dsp:txXfrm>
        <a:off x="48518" y="3570161"/>
        <a:ext cx="7505789" cy="1531455"/>
      </dsp:txXfrm>
    </dsp:sp>
    <dsp:sp modelId="{0611FD4C-E17A-4EF5-9917-578A9B92CDD3}">
      <dsp:nvSpPr>
        <dsp:cNvPr id="0" name=""/>
        <dsp:cNvSpPr/>
      </dsp:nvSpPr>
      <dsp:spPr>
        <a:xfrm>
          <a:off x="872" y="1761262"/>
          <a:ext cx="4965261" cy="16267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/>
            <a:t>Training and Development</a:t>
          </a:r>
        </a:p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3000" kern="1200" dirty="0"/>
        </a:p>
      </dsp:txBody>
      <dsp:txXfrm>
        <a:off x="48518" y="1808908"/>
        <a:ext cx="4869969" cy="1531455"/>
      </dsp:txXfrm>
    </dsp:sp>
    <dsp:sp modelId="{95D54F61-384B-481D-91FD-BA40E7BA219C}">
      <dsp:nvSpPr>
        <dsp:cNvPr id="0" name=""/>
        <dsp:cNvSpPr/>
      </dsp:nvSpPr>
      <dsp:spPr>
        <a:xfrm>
          <a:off x="872" y="10"/>
          <a:ext cx="2431567" cy="16267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/>
            <a:t>Human Resource </a:t>
          </a:r>
          <a:r>
            <a:rPr lang="en-GB" sz="2400" kern="1200" dirty="0" err="1"/>
            <a:t>Planing</a:t>
          </a:r>
          <a:endParaRPr lang="en-GB" sz="2400" kern="1200" dirty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</dsp:txBody>
      <dsp:txXfrm>
        <a:off x="48518" y="47656"/>
        <a:ext cx="2336275" cy="1531455"/>
      </dsp:txXfrm>
    </dsp:sp>
    <dsp:sp modelId="{BF182547-A02E-45F6-8FC6-64B21B31DE2A}">
      <dsp:nvSpPr>
        <dsp:cNvPr id="0" name=""/>
        <dsp:cNvSpPr/>
      </dsp:nvSpPr>
      <dsp:spPr>
        <a:xfrm>
          <a:off x="2534566" y="10"/>
          <a:ext cx="2431567" cy="16267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/>
            <a:t>Job Analysis and Design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</dsp:txBody>
      <dsp:txXfrm>
        <a:off x="2582212" y="47656"/>
        <a:ext cx="2336275" cy="1531455"/>
      </dsp:txXfrm>
    </dsp:sp>
    <dsp:sp modelId="{579ADB0C-9FE7-48D7-BB43-C251420B768C}">
      <dsp:nvSpPr>
        <dsp:cNvPr id="0" name=""/>
        <dsp:cNvSpPr/>
      </dsp:nvSpPr>
      <dsp:spPr>
        <a:xfrm>
          <a:off x="5170385" y="1761262"/>
          <a:ext cx="2431567" cy="16267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/>
            <a:t>Design Workplace Policies</a:t>
          </a:r>
        </a:p>
      </dsp:txBody>
      <dsp:txXfrm>
        <a:off x="5218031" y="1808908"/>
        <a:ext cx="2336275" cy="1531455"/>
      </dsp:txXfrm>
    </dsp:sp>
    <dsp:sp modelId="{AF01E336-141B-4855-9EF8-491AD6D90976}">
      <dsp:nvSpPr>
        <dsp:cNvPr id="0" name=""/>
        <dsp:cNvSpPr/>
      </dsp:nvSpPr>
      <dsp:spPr>
        <a:xfrm>
          <a:off x="5170385" y="10"/>
          <a:ext cx="2431567" cy="16267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/>
            <a:t>Hiring Candidates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</dsp:txBody>
      <dsp:txXfrm>
        <a:off x="5218031" y="47656"/>
        <a:ext cx="2336275" cy="15314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553227-FF83-4361-B062-6100ABF3FBEF}">
      <dsp:nvSpPr>
        <dsp:cNvPr id="0" name=""/>
        <dsp:cNvSpPr/>
      </dsp:nvSpPr>
      <dsp:spPr>
        <a:xfrm>
          <a:off x="2817316" y="4389"/>
          <a:ext cx="1680567" cy="10923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/>
            <a:t>Analytics</a:t>
          </a:r>
        </a:p>
      </dsp:txBody>
      <dsp:txXfrm>
        <a:off x="2870641" y="57714"/>
        <a:ext cx="1573917" cy="985718"/>
      </dsp:txXfrm>
    </dsp:sp>
    <dsp:sp modelId="{8F7D5E8F-8001-41BE-8965-8509D95CF179}">
      <dsp:nvSpPr>
        <dsp:cNvPr id="0" name=""/>
        <dsp:cNvSpPr/>
      </dsp:nvSpPr>
      <dsp:spPr>
        <a:xfrm>
          <a:off x="1475595" y="550574"/>
          <a:ext cx="4364008" cy="4364008"/>
        </a:xfrm>
        <a:custGeom>
          <a:avLst/>
          <a:gdLst/>
          <a:ahLst/>
          <a:cxnLst/>
          <a:rect l="0" t="0" r="0" b="0"/>
          <a:pathLst>
            <a:path>
              <a:moveTo>
                <a:pt x="3247321" y="277735"/>
              </a:moveTo>
              <a:arcTo wR="2182004" hR="2182004" stAng="17953454" swAng="121150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26879B-EBC6-4A78-8BCF-C8DF1BFF47AB}">
      <dsp:nvSpPr>
        <dsp:cNvPr id="0" name=""/>
        <dsp:cNvSpPr/>
      </dsp:nvSpPr>
      <dsp:spPr>
        <a:xfrm>
          <a:off x="4892525" y="1512117"/>
          <a:ext cx="1680567" cy="10923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/>
            <a:t>Empathy and compassion</a:t>
          </a:r>
        </a:p>
      </dsp:txBody>
      <dsp:txXfrm>
        <a:off x="4945850" y="1565442"/>
        <a:ext cx="1573917" cy="985718"/>
      </dsp:txXfrm>
    </dsp:sp>
    <dsp:sp modelId="{5D5FE284-57D0-4465-9357-D3BDE0806B11}">
      <dsp:nvSpPr>
        <dsp:cNvPr id="0" name=""/>
        <dsp:cNvSpPr/>
      </dsp:nvSpPr>
      <dsp:spPr>
        <a:xfrm>
          <a:off x="1475595" y="550574"/>
          <a:ext cx="4364008" cy="4364008"/>
        </a:xfrm>
        <a:custGeom>
          <a:avLst/>
          <a:gdLst/>
          <a:ahLst/>
          <a:cxnLst/>
          <a:rect l="0" t="0" r="0" b="0"/>
          <a:pathLst>
            <a:path>
              <a:moveTo>
                <a:pt x="4358773" y="2333055"/>
              </a:moveTo>
              <a:arcTo wR="2182004" hR="2182004" stAng="21838172" swAng="135970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FE2AE3-1771-44E9-84F7-B68AA1F0DB33}">
      <dsp:nvSpPr>
        <dsp:cNvPr id="0" name=""/>
        <dsp:cNvSpPr/>
      </dsp:nvSpPr>
      <dsp:spPr>
        <a:xfrm>
          <a:off x="4099866" y="3951672"/>
          <a:ext cx="1680567" cy="10923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/>
            <a:t>Emotional </a:t>
          </a:r>
          <a:r>
            <a:rPr lang="en-GB" sz="1700" kern="1200" dirty="0" err="1"/>
            <a:t>Inteligence</a:t>
          </a:r>
          <a:endParaRPr lang="en-GB" sz="1700" kern="1200" dirty="0"/>
        </a:p>
      </dsp:txBody>
      <dsp:txXfrm>
        <a:off x="4153191" y="4004997"/>
        <a:ext cx="1573917" cy="985718"/>
      </dsp:txXfrm>
    </dsp:sp>
    <dsp:sp modelId="{F14A7F82-9FCD-4F84-9EB1-BBC57EF16DDB}">
      <dsp:nvSpPr>
        <dsp:cNvPr id="0" name=""/>
        <dsp:cNvSpPr/>
      </dsp:nvSpPr>
      <dsp:spPr>
        <a:xfrm>
          <a:off x="1475595" y="550574"/>
          <a:ext cx="4364008" cy="4364008"/>
        </a:xfrm>
        <a:custGeom>
          <a:avLst/>
          <a:gdLst/>
          <a:ahLst/>
          <a:cxnLst/>
          <a:rect l="0" t="0" r="0" b="0"/>
          <a:pathLst>
            <a:path>
              <a:moveTo>
                <a:pt x="2449772" y="4347515"/>
              </a:moveTo>
              <a:arcTo wR="2182004" hR="2182004" stAng="4977064" swAng="84587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BB75D05-4864-4DF7-8E4B-010954FF5B55}">
      <dsp:nvSpPr>
        <dsp:cNvPr id="0" name=""/>
        <dsp:cNvSpPr/>
      </dsp:nvSpPr>
      <dsp:spPr>
        <a:xfrm>
          <a:off x="1534766" y="3951672"/>
          <a:ext cx="1680567" cy="10923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/>
            <a:t>Discretion and ethics</a:t>
          </a:r>
        </a:p>
      </dsp:txBody>
      <dsp:txXfrm>
        <a:off x="1588091" y="4004997"/>
        <a:ext cx="1573917" cy="985718"/>
      </dsp:txXfrm>
    </dsp:sp>
    <dsp:sp modelId="{0042DECA-BD09-4E9A-B5B7-02ADDBADDCEA}">
      <dsp:nvSpPr>
        <dsp:cNvPr id="0" name=""/>
        <dsp:cNvSpPr/>
      </dsp:nvSpPr>
      <dsp:spPr>
        <a:xfrm>
          <a:off x="1475595" y="550574"/>
          <a:ext cx="4364008" cy="4364008"/>
        </a:xfrm>
        <a:custGeom>
          <a:avLst/>
          <a:gdLst/>
          <a:ahLst/>
          <a:cxnLst/>
          <a:rect l="0" t="0" r="0" b="0"/>
          <a:pathLst>
            <a:path>
              <a:moveTo>
                <a:pt x="231489" y="3160080"/>
              </a:moveTo>
              <a:arcTo wR="2182004" hR="2182004" stAng="9202125" swAng="135970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5838342-BA4F-4F32-B466-FDD0A7AF2F7B}">
      <dsp:nvSpPr>
        <dsp:cNvPr id="0" name=""/>
        <dsp:cNvSpPr/>
      </dsp:nvSpPr>
      <dsp:spPr>
        <a:xfrm>
          <a:off x="742107" y="1512117"/>
          <a:ext cx="1680567" cy="10923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/>
            <a:t>Communication</a:t>
          </a:r>
        </a:p>
      </dsp:txBody>
      <dsp:txXfrm>
        <a:off x="795432" y="1565442"/>
        <a:ext cx="1573917" cy="985718"/>
      </dsp:txXfrm>
    </dsp:sp>
    <dsp:sp modelId="{CAF46502-E30A-46C9-82C6-69CF732DBA79}">
      <dsp:nvSpPr>
        <dsp:cNvPr id="0" name=""/>
        <dsp:cNvSpPr/>
      </dsp:nvSpPr>
      <dsp:spPr>
        <a:xfrm>
          <a:off x="1475595" y="550574"/>
          <a:ext cx="4364008" cy="4364008"/>
        </a:xfrm>
        <a:custGeom>
          <a:avLst/>
          <a:gdLst/>
          <a:ahLst/>
          <a:cxnLst/>
          <a:rect l="0" t="0" r="0" b="0"/>
          <a:pathLst>
            <a:path>
              <a:moveTo>
                <a:pt x="524873" y="762476"/>
              </a:moveTo>
              <a:arcTo wR="2182004" hR="2182004" stAng="13235037" swAng="121150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A50092-26B0-44F6-BAA5-66B8F8A909B1}">
      <dsp:nvSpPr>
        <dsp:cNvPr id="0" name=""/>
        <dsp:cNvSpPr/>
      </dsp:nvSpPr>
      <dsp:spPr>
        <a:xfrm rot="16200000">
          <a:off x="548481" y="-548481"/>
          <a:ext cx="2560637" cy="36576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>
              <a:highlight>
                <a:srgbClr val="000080"/>
              </a:highlight>
            </a:rPr>
            <a:t>Strengths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1.Emotional Intelligence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2.Adaptability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3.Responsibility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4.Tech </a:t>
          </a:r>
          <a:r>
            <a:rPr lang="en-GB" sz="1500" kern="1200" dirty="0" err="1"/>
            <a:t>savy</a:t>
          </a:r>
          <a:endParaRPr lang="en-GB" sz="1500" kern="1200" dirty="0"/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5.Professionalism</a:t>
          </a:r>
        </a:p>
      </dsp:txBody>
      <dsp:txXfrm rot="5400000">
        <a:off x="-1" y="1"/>
        <a:ext cx="3657600" cy="1920478"/>
      </dsp:txXfrm>
    </dsp:sp>
    <dsp:sp modelId="{75F0B33B-1EDF-4980-8D45-6B5BB568742E}">
      <dsp:nvSpPr>
        <dsp:cNvPr id="0" name=""/>
        <dsp:cNvSpPr/>
      </dsp:nvSpPr>
      <dsp:spPr>
        <a:xfrm>
          <a:off x="3657600" y="0"/>
          <a:ext cx="3657600" cy="2560637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>
              <a:highlight>
                <a:srgbClr val="000080"/>
              </a:highlight>
            </a:rPr>
            <a:t>Opportunities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1. Experience at a new job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2.Improvement of skills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3.Better understanding of the role and the business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 dirty="0"/>
        </a:p>
      </dsp:txBody>
      <dsp:txXfrm>
        <a:off x="3657600" y="0"/>
        <a:ext cx="3657600" cy="1920478"/>
      </dsp:txXfrm>
    </dsp:sp>
    <dsp:sp modelId="{C30D0755-BE30-4481-9131-3460841F6C54}">
      <dsp:nvSpPr>
        <dsp:cNvPr id="0" name=""/>
        <dsp:cNvSpPr/>
      </dsp:nvSpPr>
      <dsp:spPr>
        <a:xfrm rot="10800000">
          <a:off x="0" y="2560637"/>
          <a:ext cx="3657600" cy="2560637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>
              <a:highlight>
                <a:srgbClr val="000080"/>
              </a:highlight>
            </a:rPr>
            <a:t>Weakness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1.Impatient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2.Lack of confidence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3.Teamworking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4. Time management</a:t>
          </a:r>
        </a:p>
      </dsp:txBody>
      <dsp:txXfrm rot="10800000">
        <a:off x="0" y="3200796"/>
        <a:ext cx="3657600" cy="1920478"/>
      </dsp:txXfrm>
    </dsp:sp>
    <dsp:sp modelId="{59F1B6F0-AA6B-47C5-8A14-B6F1CDE81BEB}">
      <dsp:nvSpPr>
        <dsp:cNvPr id="0" name=""/>
        <dsp:cNvSpPr/>
      </dsp:nvSpPr>
      <dsp:spPr>
        <a:xfrm rot="5400000">
          <a:off x="4206081" y="2012156"/>
          <a:ext cx="2560637" cy="36576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>
              <a:highlight>
                <a:srgbClr val="000080"/>
              </a:highlight>
            </a:rPr>
            <a:t>Threats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1.Lack of experience in the field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2. Other people with better skills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3.Fear of </a:t>
          </a:r>
          <a:r>
            <a:rPr lang="en-GB" sz="1500" kern="1200" dirty="0" err="1"/>
            <a:t>dissapointment</a:t>
          </a:r>
          <a:endParaRPr lang="en-GB" sz="1500" kern="1200" dirty="0"/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 dirty="0"/>
        </a:p>
      </dsp:txBody>
      <dsp:txXfrm rot="-5400000">
        <a:off x="3657599" y="3200796"/>
        <a:ext cx="3657600" cy="1920478"/>
      </dsp:txXfrm>
    </dsp:sp>
    <dsp:sp modelId="{241343F9-6C54-4B85-813F-EB32A43B79BD}">
      <dsp:nvSpPr>
        <dsp:cNvPr id="0" name=""/>
        <dsp:cNvSpPr/>
      </dsp:nvSpPr>
      <dsp:spPr>
        <a:xfrm>
          <a:off x="2560319" y="1920478"/>
          <a:ext cx="2194560" cy="1280318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>
              <a:highlight>
                <a:srgbClr val="800080"/>
              </a:highlight>
              <a:latin typeface="Agency FB" panose="020B0503020202020204" pitchFamily="34" charset="0"/>
            </a:rPr>
            <a:t>My swot analysis to become a HR Manager</a:t>
          </a:r>
        </a:p>
      </dsp:txBody>
      <dsp:txXfrm>
        <a:off x="2622819" y="1982978"/>
        <a:ext cx="2069560" cy="115531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C26096-834A-484B-84BF-2704F0EE2ABA}">
      <dsp:nvSpPr>
        <dsp:cNvPr id="0" name=""/>
        <dsp:cNvSpPr/>
      </dsp:nvSpPr>
      <dsp:spPr>
        <a:xfrm>
          <a:off x="0" y="366077"/>
          <a:ext cx="4389120" cy="43891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CDAC11-1E3C-423D-AA20-2AB16562692C}">
      <dsp:nvSpPr>
        <dsp:cNvPr id="0" name=""/>
        <dsp:cNvSpPr/>
      </dsp:nvSpPr>
      <dsp:spPr>
        <a:xfrm>
          <a:off x="2194560" y="366253"/>
          <a:ext cx="5120639" cy="43891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>
              <a:highlight>
                <a:srgbClr val="800080"/>
              </a:highlight>
              <a:latin typeface="Agency FB" panose="020B0503020202020204" pitchFamily="34" charset="0"/>
            </a:rPr>
            <a:t>Goal</a:t>
          </a:r>
          <a:r>
            <a:rPr lang="en-GB" sz="3600" kern="1200" dirty="0">
              <a:highlight>
                <a:srgbClr val="800080"/>
              </a:highlight>
            </a:rPr>
            <a:t>s</a:t>
          </a:r>
          <a:r>
            <a:rPr lang="en-GB" sz="5400" kern="1200" dirty="0"/>
            <a:t> </a:t>
          </a:r>
        </a:p>
      </dsp:txBody>
      <dsp:txXfrm>
        <a:off x="2194560" y="366253"/>
        <a:ext cx="2560319" cy="1316738"/>
      </dsp:txXfrm>
    </dsp:sp>
    <dsp:sp modelId="{57B08669-FCA7-424E-BB1E-763826E67E80}">
      <dsp:nvSpPr>
        <dsp:cNvPr id="0" name=""/>
        <dsp:cNvSpPr/>
      </dsp:nvSpPr>
      <dsp:spPr>
        <a:xfrm>
          <a:off x="768097" y="1682816"/>
          <a:ext cx="2852925" cy="28529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40EF84-FEC6-44AB-BF2D-604516EC1B1F}">
      <dsp:nvSpPr>
        <dsp:cNvPr id="0" name=""/>
        <dsp:cNvSpPr/>
      </dsp:nvSpPr>
      <dsp:spPr>
        <a:xfrm>
          <a:off x="2194560" y="1682816"/>
          <a:ext cx="5120639" cy="28529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>
              <a:highlight>
                <a:srgbClr val="800080"/>
              </a:highlight>
              <a:latin typeface="Agency FB" panose="020B0503020202020204" pitchFamily="34" charset="0"/>
            </a:rPr>
            <a:t>Timeline</a:t>
          </a:r>
        </a:p>
      </dsp:txBody>
      <dsp:txXfrm>
        <a:off x="2194560" y="1682816"/>
        <a:ext cx="2560319" cy="1316734"/>
      </dsp:txXfrm>
    </dsp:sp>
    <dsp:sp modelId="{C4979953-C687-4A68-9BDB-DFFBEAA34A94}">
      <dsp:nvSpPr>
        <dsp:cNvPr id="0" name=""/>
        <dsp:cNvSpPr/>
      </dsp:nvSpPr>
      <dsp:spPr>
        <a:xfrm>
          <a:off x="1536192" y="2999550"/>
          <a:ext cx="1316734" cy="13167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6150B8-2857-4AA1-A892-F31BA768D17E}">
      <dsp:nvSpPr>
        <dsp:cNvPr id="0" name=""/>
        <dsp:cNvSpPr/>
      </dsp:nvSpPr>
      <dsp:spPr>
        <a:xfrm>
          <a:off x="2194560" y="2999550"/>
          <a:ext cx="5120639" cy="13167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>
              <a:highlight>
                <a:srgbClr val="800080"/>
              </a:highlight>
              <a:latin typeface="Agency FB" panose="020B0503020202020204" pitchFamily="34" charset="0"/>
            </a:rPr>
            <a:t>Obstacles</a:t>
          </a:r>
        </a:p>
      </dsp:txBody>
      <dsp:txXfrm>
        <a:off x="2194560" y="2999550"/>
        <a:ext cx="2560319" cy="1316734"/>
      </dsp:txXfrm>
    </dsp:sp>
    <dsp:sp modelId="{D2ABB368-869E-432F-B064-BEA2EE049FF1}">
      <dsp:nvSpPr>
        <dsp:cNvPr id="0" name=""/>
        <dsp:cNvSpPr/>
      </dsp:nvSpPr>
      <dsp:spPr>
        <a:xfrm>
          <a:off x="4754879" y="366077"/>
          <a:ext cx="2560319" cy="1316738"/>
        </a:xfrm>
        <a:prstGeom prst="rect">
          <a:avLst/>
        </a:prstGeom>
        <a:noFill/>
        <a:ln w="1079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700" kern="1200" dirty="0"/>
            <a:t>Finish my education and acquire the knowledge and confidence to fill a HR position</a:t>
          </a:r>
        </a:p>
      </dsp:txBody>
      <dsp:txXfrm>
        <a:off x="4754879" y="366077"/>
        <a:ext cx="2560319" cy="1316738"/>
      </dsp:txXfrm>
    </dsp:sp>
    <dsp:sp modelId="{C0C80B89-01DA-4464-9E0D-6A185F55FDA7}">
      <dsp:nvSpPr>
        <dsp:cNvPr id="0" name=""/>
        <dsp:cNvSpPr/>
      </dsp:nvSpPr>
      <dsp:spPr>
        <a:xfrm>
          <a:off x="4754879" y="1682816"/>
          <a:ext cx="2560319" cy="1316734"/>
        </a:xfrm>
        <a:prstGeom prst="rect">
          <a:avLst/>
        </a:prstGeom>
        <a:noFill/>
        <a:ln w="1079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700" kern="1200" dirty="0"/>
            <a:t>Over the next 3 years </a:t>
          </a:r>
        </a:p>
      </dsp:txBody>
      <dsp:txXfrm>
        <a:off x="4754879" y="1682816"/>
        <a:ext cx="2560319" cy="1316734"/>
      </dsp:txXfrm>
    </dsp:sp>
    <dsp:sp modelId="{90340679-CE3B-4347-A9B4-E0DAEAB4D0E1}">
      <dsp:nvSpPr>
        <dsp:cNvPr id="0" name=""/>
        <dsp:cNvSpPr/>
      </dsp:nvSpPr>
      <dsp:spPr>
        <a:xfrm>
          <a:off x="4754879" y="2999550"/>
          <a:ext cx="2560319" cy="1316734"/>
        </a:xfrm>
        <a:prstGeom prst="rect">
          <a:avLst/>
        </a:prstGeom>
        <a:noFill/>
        <a:ln w="1079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700" kern="1200" dirty="0"/>
            <a:t>Bad time management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700" kern="1200" dirty="0"/>
            <a:t>Competition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700" kern="1200" dirty="0"/>
            <a:t>Lack of skills </a:t>
          </a:r>
        </a:p>
      </dsp:txBody>
      <dsp:txXfrm>
        <a:off x="4754879" y="2999550"/>
        <a:ext cx="2560319" cy="131673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C9802B-12C9-41B3-BB30-E804CCE2D41D}">
      <dsp:nvSpPr>
        <dsp:cNvPr id="0" name=""/>
        <dsp:cNvSpPr/>
      </dsp:nvSpPr>
      <dsp:spPr>
        <a:xfrm>
          <a:off x="0" y="426195"/>
          <a:ext cx="7315200" cy="1374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In order for me to achieve what I strive for and that is to become a HR manager, I first must finish my studies and complete my education.</a:t>
          </a:r>
        </a:p>
      </dsp:txBody>
      <dsp:txXfrm>
        <a:off x="67110" y="493305"/>
        <a:ext cx="7180980" cy="1240530"/>
      </dsp:txXfrm>
    </dsp:sp>
    <dsp:sp modelId="{AD006A30-081C-4ED1-BC2B-CD3CB5AC66D6}">
      <dsp:nvSpPr>
        <dsp:cNvPr id="0" name=""/>
        <dsp:cNvSpPr/>
      </dsp:nvSpPr>
      <dsp:spPr>
        <a:xfrm>
          <a:off x="0" y="1872945"/>
          <a:ext cx="7315200" cy="1374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The skills acquired over the next 3 years will help me become a better person, have better understanding of the overall role of HR and build my confidence</a:t>
          </a:r>
        </a:p>
      </dsp:txBody>
      <dsp:txXfrm>
        <a:off x="67110" y="1940055"/>
        <a:ext cx="7180980" cy="1240530"/>
      </dsp:txXfrm>
    </dsp:sp>
    <dsp:sp modelId="{2883AC4F-C19B-4BAE-9F16-B3D1B919CFFA}">
      <dsp:nvSpPr>
        <dsp:cNvPr id="0" name=""/>
        <dsp:cNvSpPr/>
      </dsp:nvSpPr>
      <dsp:spPr>
        <a:xfrm>
          <a:off x="0" y="3319695"/>
          <a:ext cx="7315200" cy="1374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I will take baby steps but I will commit </a:t>
          </a:r>
        </a:p>
      </dsp:txBody>
      <dsp:txXfrm>
        <a:off x="67110" y="3386805"/>
        <a:ext cx="7180980" cy="12405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chitecture">
  <dgm:title val="Architecture Layout"/>
  <dgm:desc val="Use to show hierarchical relationships that build from the bottom up. This layout works well for showing architectural components or objects that build on other objects."/>
  <dgm:catLst>
    <dgm:cat type="hierarchy" pri="4500"/>
    <dgm:cat type="list" pri="24500"/>
    <dgm:cat type="relationship" pri="10500"/>
    <dgm:cat type="officeonline" pri="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b"/>
        </dgm:alg>
      </dgm:if>
      <dgm:else name="Name3">
        <dgm:alg type="lin">
          <dgm:param type="linDir" val="fromR"/>
          <dgm:param type="nodeVertAlign" val="b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B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b"/>
              </dgm:alg>
            </dgm:if>
            <dgm:else name="Name10">
              <dgm:alg type="lin">
                <dgm:param type="linDir" val="fromR"/>
                <dgm:param type="nodeVertAlign" val="b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B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b"/>
                    </dgm:alg>
                  </dgm:if>
                  <dgm:else name="Name17">
                    <dgm:alg type="lin">
                      <dgm:param type="linDir" val="fromR"/>
                      <dgm:param type="nodeVertAlign" val="b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B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b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b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B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b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b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6">
  <dgm:title val=""/>
  <dgm:desc val=""/>
  <dgm:catLst>
    <dgm:cat type="3D" pri="11600"/>
  </dgm:catLst>
  <dgm:scene3d>
    <a:camera prst="perspectiveRelaxedModerately" zoom="92000"/>
    <a:lightRig rig="balanced" dir="t">
      <a:rot lat="0" lon="0" rev="12700000"/>
    </a:lightRig>
  </dgm:scene3d>
  <dgm:styleLbl name="node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5400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54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5400" prstMaterial="plastic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75000" prstMaterial="plastic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2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3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4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fgAcc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0400" extrusionH="12700" prstMaterial="plastic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12/11/2021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12/11/2021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12/11/2021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12/11/2021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12/11/2021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12/11/2021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top-view-photo-of-people-having-a-meeting-3182822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s://pxhere.com/en/photo/98257" TargetMode="External"/><Relationship Id="rId7" Type="http://schemas.openxmlformats.org/officeDocument/2006/relationships/diagramColors" Target="../diagrams/colors2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hyperlink" Target="http://quotewit.blogspot.com/2014/01/graduation-quotes.html" TargetMode="External"/><Relationship Id="rId7" Type="http://schemas.openxmlformats.org/officeDocument/2006/relationships/diagramColors" Target="../diagrams/colors3.xm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hyperlink" Target="https://www.pexels.com/photo/top-view-photo-of-people-having-a-meeting-3183165/" TargetMode="External"/><Relationship Id="rId7" Type="http://schemas.openxmlformats.org/officeDocument/2006/relationships/diagramColors" Target="../diagrams/colors4.xm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hyperlink" Target="https://www.pexels.com/photo/photo-of-people-having-meeting-3183186/" TargetMode="External"/><Relationship Id="rId7" Type="http://schemas.openxmlformats.org/officeDocument/2006/relationships/diagramColors" Target="../diagrams/colors5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hyperlink" Target="https://www.pexels.com/photo/people-coffee-meeting-team-7096/" TargetMode="External"/><Relationship Id="rId7" Type="http://schemas.openxmlformats.org/officeDocument/2006/relationships/diagramColors" Target="../diagrams/colors6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ndstadrisesmart.com/blog/5-essential-skills-good-hr-manager" TargetMode="External"/><Relationship Id="rId2" Type="http://schemas.openxmlformats.org/officeDocument/2006/relationships/hyperlink" Target="https://www.softwaresuggest.com/blog/roles-and-responsibilities-of-hr-manager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lassdoor.co.uk/blog/guide/personal-development-pla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D798A-0557-4A3B-8B54-395B178740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512463"/>
            <a:ext cx="9144000" cy="1204957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r>
              <a:rPr lang="en-GB" sz="4400" dirty="0">
                <a:highlight>
                  <a:srgbClr val="800080"/>
                </a:highlight>
                <a:latin typeface="Agency FB" panose="020B0503020202020204" pitchFamily="34" charset="0"/>
              </a:rPr>
              <a:t>Academic and Employability Skills (ACE) BMSW4001_LON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B3625D-C9CE-4D0E-B07D-6F0C318721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3107" y="4734371"/>
            <a:ext cx="4059252" cy="777666"/>
          </a:xfrm>
        </p:spPr>
        <p:txBody>
          <a:bodyPr>
            <a:normAutofit/>
          </a:bodyPr>
          <a:lstStyle/>
          <a:p>
            <a:r>
              <a:rPr lang="en-GB" sz="1800" dirty="0">
                <a:highlight>
                  <a:srgbClr val="800080"/>
                </a:highlight>
              </a:rPr>
              <a:t>Caliminte Cosmin-Daniel (2114810</a:t>
            </a:r>
            <a:r>
              <a:rPr lang="en-GB" sz="1100" dirty="0">
                <a:highlight>
                  <a:srgbClr val="800080"/>
                </a:highlight>
              </a:rPr>
              <a:t>)</a:t>
            </a:r>
          </a:p>
          <a:p>
            <a:r>
              <a:rPr lang="en-GB" sz="1800" dirty="0" err="1">
                <a:highlight>
                  <a:srgbClr val="800080"/>
                </a:highlight>
              </a:rPr>
              <a:t>Lectuer</a:t>
            </a:r>
            <a:r>
              <a:rPr lang="en-GB" sz="1800" dirty="0">
                <a:highlight>
                  <a:srgbClr val="800080"/>
                </a:highlight>
              </a:rPr>
              <a:t> : </a:t>
            </a:r>
            <a:r>
              <a:rPr lang="en-GB" sz="1800" dirty="0" err="1">
                <a:highlight>
                  <a:srgbClr val="800080"/>
                </a:highlight>
              </a:rPr>
              <a:t>Soban</a:t>
            </a:r>
            <a:r>
              <a:rPr lang="en-GB" sz="1800" dirty="0">
                <a:highlight>
                  <a:srgbClr val="800080"/>
                </a:highlight>
              </a:rPr>
              <a:t> </a:t>
            </a:r>
            <a:r>
              <a:rPr lang="en-GB" sz="1800" dirty="0" err="1">
                <a:highlight>
                  <a:srgbClr val="800080"/>
                </a:highlight>
              </a:rPr>
              <a:t>Sadic</a:t>
            </a:r>
            <a:endParaRPr lang="en-GB" sz="1800" dirty="0">
              <a:highlight>
                <a:srgbClr val="800080"/>
              </a:highligh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5471AD-2F87-4672-8DE5-45C57F9D97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0" y="719172"/>
            <a:ext cx="1838036" cy="1108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8605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D9F4D-936E-4870-AD63-D73F091DC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highlight>
                  <a:srgbClr val="800080"/>
                </a:highlight>
                <a:latin typeface="Agency FB" panose="020B0503020202020204" pitchFamily="34" charset="0"/>
              </a:rPr>
              <a:t>IN THIS SESSION …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11162E5-6E93-41C1-8F2D-CEC3EFFA31FF}"/>
              </a:ext>
            </a:extLst>
          </p:cNvPr>
          <p:cNvGraphicFramePr>
            <a:graphicFrameLocks noGrp="1"/>
          </p:cNvGraphicFramePr>
          <p:nvPr>
            <p:ph type="pic" idx="1"/>
            <p:extLst>
              <p:ext uri="{D42A27DB-BD31-4B8C-83A1-F6EECF244321}">
                <p14:modId xmlns:p14="http://schemas.microsoft.com/office/powerpoint/2010/main" val="472017360"/>
              </p:ext>
            </p:extLst>
          </p:nvPr>
        </p:nvGraphicFramePr>
        <p:xfrm>
          <a:off x="3570288" y="766763"/>
          <a:ext cx="8115300" cy="5330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08568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B86EEAC6-011F-4499-ACFF-2FDC742DB0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970F14D-B6E6-40EA-96B4-4E18D0CF9D8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96A55C8-89F1-439D-863D-E208C0AC880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4092ED0B-C331-4B1B-9062-4901ABF17A5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t="14316" r="9092" b="9057"/>
          <a:stretch/>
        </p:blipFill>
        <p:spPr>
          <a:xfrm>
            <a:off x="20" y="1"/>
            <a:ext cx="12188932" cy="685800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E4A1FD7E-EAEC-40B9-B75B-432F9DA75B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609599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4E301E-D7DF-4D9A-B1D0-B0B1FB493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8" y="1123837"/>
            <a:ext cx="5218209" cy="12554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highlight>
                  <a:srgbClr val="800080"/>
                </a:highlight>
                <a:latin typeface="Agency FB" panose="020B0503020202020204" pitchFamily="34" charset="0"/>
              </a:rPr>
              <a:t>ROLE OF A HR MANAGER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2A2799-8E57-4769-808C-384650E85B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89248" y="2510395"/>
            <a:ext cx="5218209" cy="32745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b="0" i="0">
                <a:effectLst/>
              </a:rPr>
              <a:t>Recruitment &amp; selection.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b="0" i="0">
                <a:effectLst/>
              </a:rPr>
              <a:t>Performance management.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b="0" i="0">
                <a:effectLst/>
              </a:rPr>
              <a:t>Learning &amp; development.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b="0" i="0">
                <a:effectLst/>
              </a:rPr>
              <a:t>Succession planning.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b="0" i="0">
                <a:effectLst/>
              </a:rPr>
              <a:t>Compensation and benefits.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b="0" i="0">
                <a:effectLst/>
              </a:rPr>
              <a:t>Human Resources Information Systems.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b="0" i="0">
                <a:effectLst/>
              </a:rPr>
              <a:t>HR data and analytics.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C88629E-396B-4C99-B284-F30AABDF2E1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445517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2FB26DF-1058-4FF2-A7D8-CC9D04982CF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F663E57-5EFE-40CA-99A5-7BDB95908FD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310108-ED9E-47C7-8198-809F4BCF5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highlight>
                  <a:srgbClr val="800080"/>
                </a:highlight>
                <a:latin typeface="Agency FB" panose="020B0503020202020204" pitchFamily="34" charset="0"/>
              </a:rPr>
              <a:t>Duties and responsibilities of a HR Manager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AE1F3C6-9294-4ED7-9C14-3684F17FFD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8420841"/>
              </p:ext>
            </p:extLst>
          </p:nvPr>
        </p:nvGraphicFramePr>
        <p:xfrm>
          <a:off x="3868738" y="863600"/>
          <a:ext cx="7602826" cy="51492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931938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/>
          <a:stretch>
            <a:fillRect t="-24000" b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5ECCC-2154-4043-9D7D-07E6B5B47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800080"/>
                </a:highlight>
                <a:latin typeface="Agency FB" panose="020B0503020202020204" pitchFamily="34" charset="0"/>
              </a:rPr>
              <a:t>Skills</a:t>
            </a:r>
            <a:r>
              <a:rPr lang="en-GB" dirty="0">
                <a:highlight>
                  <a:srgbClr val="800080"/>
                </a:highlight>
              </a:rPr>
              <a:t/>
            </a:r>
            <a:br>
              <a:rPr lang="en-GB" dirty="0">
                <a:highlight>
                  <a:srgbClr val="800080"/>
                </a:highlight>
              </a:rPr>
            </a:br>
            <a:endParaRPr lang="en-GB" dirty="0">
              <a:highlight>
                <a:srgbClr val="800080"/>
              </a:highlight>
            </a:endParaRPr>
          </a:p>
        </p:txBody>
      </p:sp>
      <p:graphicFrame>
        <p:nvGraphicFramePr>
          <p:cNvPr id="15" name="Content Placeholder 14">
            <a:extLst>
              <a:ext uri="{FF2B5EF4-FFF2-40B4-BE49-F238E27FC236}">
                <a16:creationId xmlns:a16="http://schemas.microsoft.com/office/drawing/2014/main" id="{00F2EB8F-A23D-41CA-AD48-A2BCB6E8FA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3882319"/>
              </p:ext>
            </p:extLst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8722191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/>
          <a:stretch>
            <a:fillRect t="-83000" b="-8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A75BE-DAAF-44B3-914A-587361AA0C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800080"/>
                </a:highlight>
                <a:latin typeface="Agency FB" panose="020B0503020202020204" pitchFamily="34" charset="0"/>
              </a:rPr>
              <a:t>SWOT Analysis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85EFF1A-3155-4C3E-A80B-EBBE073B4F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5608940"/>
              </p:ext>
            </p:extLst>
          </p:nvPr>
        </p:nvGraphicFramePr>
        <p:xfrm>
          <a:off x="3868738" y="863600"/>
          <a:ext cx="7315200" cy="5121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9676855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43ED0-3A35-4BA0-A0DA-41B5A926B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800080"/>
                </a:highlight>
                <a:latin typeface="Agency FB" panose="020B0503020202020204" pitchFamily="34" charset="0"/>
              </a:rPr>
              <a:t>Personal Development Plan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22D5260-0D85-473D-B502-7ABA7E4BBE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6669602"/>
              </p:ext>
            </p:extLst>
          </p:nvPr>
        </p:nvGraphicFramePr>
        <p:xfrm>
          <a:off x="3868738" y="863600"/>
          <a:ext cx="7315200" cy="5121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3453233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CF3A2-2676-4114-9A2F-71A5F2F870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800080"/>
                </a:highlight>
                <a:latin typeface="Agency FB" panose="020B0503020202020204" pitchFamily="34" charset="0"/>
              </a:rPr>
              <a:t>Conclusion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B7B7A50-38AA-45FA-95DE-C78C284983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8637216"/>
              </p:ext>
            </p:extLst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619043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E0288-7AD2-43DA-AFB1-E0003F8AE0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800080"/>
                </a:highlight>
                <a:latin typeface="Agency FB" panose="020B0503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BFDF19-4034-4129-B1CC-DF92534E03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https://www.softwaresuggest.com/blog/roles-and-responsibilities-of-hr-manager/#</a:t>
            </a:r>
            <a:endParaRPr lang="en-GB" dirty="0"/>
          </a:p>
          <a:p>
            <a:r>
              <a:rPr lang="en-GB" dirty="0">
                <a:hlinkClick r:id="rId3"/>
              </a:rPr>
              <a:t>https://www.randstadrisesmart.com/blog/5-essential-skills-good-hr-manager</a:t>
            </a:r>
            <a:endParaRPr lang="en-GB" dirty="0"/>
          </a:p>
          <a:p>
            <a:r>
              <a:rPr lang="en-GB" dirty="0">
                <a:hlinkClick r:id="rId4"/>
              </a:rPr>
              <a:t>https://www.glassdoor.co.uk/blog/guide/personal-development-plan/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7737458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118</TotalTime>
  <Words>287</Words>
  <Application>Microsoft Office PowerPoint</Application>
  <PresentationFormat>Widescreen</PresentationFormat>
  <Paragraphs>70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Agency FB</vt:lpstr>
      <vt:lpstr>Corbel</vt:lpstr>
      <vt:lpstr>Wingdings 2</vt:lpstr>
      <vt:lpstr>Frame</vt:lpstr>
      <vt:lpstr> Academic and Employability Skills (ACE) BMSW4001_LON</vt:lpstr>
      <vt:lpstr>IN THIS SESSION …</vt:lpstr>
      <vt:lpstr>ROLE OF A HR MANAGER </vt:lpstr>
      <vt:lpstr>Duties and responsibilities of a HR Manager </vt:lpstr>
      <vt:lpstr>Skills </vt:lpstr>
      <vt:lpstr>SWOT Analysis</vt:lpstr>
      <vt:lpstr>Personal Development Plan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Cosmin Daniel</dc:creator>
  <cp:lastModifiedBy>Manjula Sivasatkunanathan</cp:lastModifiedBy>
  <cp:revision>4</cp:revision>
  <dcterms:created xsi:type="dcterms:W3CDTF">2021-11-21T10:29:31Z</dcterms:created>
  <dcterms:modified xsi:type="dcterms:W3CDTF">2021-12-11T14:39:09Z</dcterms:modified>
</cp:coreProperties>
</file>