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354" r:id="rId16"/>
    <p:sldId id="270" r:id="rId17"/>
    <p:sldId id="271" r:id="rId18"/>
    <p:sldId id="355" r:id="rId19"/>
    <p:sldId id="272" r:id="rId20"/>
    <p:sldId id="316" r:id="rId21"/>
    <p:sldId id="356" r:id="rId22"/>
    <p:sldId id="357" r:id="rId23"/>
    <p:sldId id="381" r:id="rId24"/>
    <p:sldId id="380" r:id="rId25"/>
    <p:sldId id="382" r:id="rId26"/>
    <p:sldId id="273" r:id="rId27"/>
    <p:sldId id="274" r:id="rId28"/>
    <p:sldId id="378" r:id="rId29"/>
    <p:sldId id="379" r:id="rId30"/>
    <p:sldId id="358" r:id="rId31"/>
    <p:sldId id="359" r:id="rId32"/>
    <p:sldId id="360" r:id="rId33"/>
    <p:sldId id="361" r:id="rId34"/>
    <p:sldId id="362" r:id="rId35"/>
    <p:sldId id="376" r:id="rId36"/>
    <p:sldId id="377" r:id="rId37"/>
    <p:sldId id="31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85A3E-24E6-424E-86A0-D69C789F8487}" v="54" dt="2025-02-18T08:16:28.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0878" autoAdjust="0"/>
  </p:normalViewPr>
  <p:slideViewPr>
    <p:cSldViewPr snapToGrid="0">
      <p:cViewPr varScale="1">
        <p:scale>
          <a:sx n="88" d="100"/>
          <a:sy n="88" d="100"/>
        </p:scale>
        <p:origin x="11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752E6-9A5D-4A52-9EC0-BD3C5EB55176}" type="doc">
      <dgm:prSet loTypeId="urn:microsoft.com/office/officeart/2005/8/layout/process5" loCatId="process" qsTypeId="urn:microsoft.com/office/officeart/2005/8/quickstyle/simple2" qsCatId="simple" csTypeId="urn:microsoft.com/office/officeart/2005/8/colors/colorful3" csCatId="colorful" phldr="1"/>
      <dgm:spPr/>
      <dgm:t>
        <a:bodyPr/>
        <a:lstStyle/>
        <a:p>
          <a:endParaRPr lang="en-US"/>
        </a:p>
      </dgm:t>
    </dgm:pt>
    <dgm:pt modelId="{84455ECD-3EC1-42E6-80DF-E97852D1060D}">
      <dgm:prSet/>
      <dgm:spPr/>
      <dgm:t>
        <a:bodyPr/>
        <a:lstStyle/>
        <a:p>
          <a:r>
            <a:rPr lang="en-US" dirty="0"/>
            <a:t>Before</a:t>
          </a:r>
          <a:r>
            <a:rPr lang="en-US" baseline="0" dirty="0"/>
            <a:t> the end of the 2</a:t>
          </a:r>
          <a:r>
            <a:rPr lang="en-US" baseline="30000" dirty="0"/>
            <a:t>nd</a:t>
          </a:r>
          <a:r>
            <a:rPr lang="en-US" baseline="0" dirty="0"/>
            <a:t> world war</a:t>
          </a:r>
          <a:endParaRPr lang="en-US" dirty="0"/>
        </a:p>
      </dgm:t>
    </dgm:pt>
    <dgm:pt modelId="{FBC4FF50-8A3B-46F2-8C87-CC347D473DCB}" type="parTrans" cxnId="{AC6B8A7A-971A-48FE-A2A9-0FB58BB086AD}">
      <dgm:prSet/>
      <dgm:spPr/>
      <dgm:t>
        <a:bodyPr/>
        <a:lstStyle/>
        <a:p>
          <a:endParaRPr lang="en-US"/>
        </a:p>
      </dgm:t>
    </dgm:pt>
    <dgm:pt modelId="{CD5E5690-84F3-46C0-BAA5-1F56D5C7887C}" type="sibTrans" cxnId="{AC6B8A7A-971A-48FE-A2A9-0FB58BB086AD}">
      <dgm:prSet/>
      <dgm:spPr/>
      <dgm:t>
        <a:bodyPr/>
        <a:lstStyle/>
        <a:p>
          <a:endParaRPr lang="en-US"/>
        </a:p>
      </dgm:t>
    </dgm:pt>
    <dgm:pt modelId="{99226F61-C6D5-407B-BC9F-C7720385D161}">
      <dgm:prSet/>
      <dgm:spPr/>
      <dgm:t>
        <a:bodyPr/>
        <a:lstStyle/>
        <a:p>
          <a:r>
            <a:rPr lang="en-GB"/>
            <a:t>No document that laying out our rights. </a:t>
          </a:r>
          <a:endParaRPr lang="en-US"/>
        </a:p>
      </dgm:t>
    </dgm:pt>
    <dgm:pt modelId="{F1A2C402-F6FA-4210-941B-051386F6822F}" type="parTrans" cxnId="{79AF6377-EC73-4048-941C-E0B2EEF51FE9}">
      <dgm:prSet/>
      <dgm:spPr/>
      <dgm:t>
        <a:bodyPr/>
        <a:lstStyle/>
        <a:p>
          <a:endParaRPr lang="en-US"/>
        </a:p>
      </dgm:t>
    </dgm:pt>
    <dgm:pt modelId="{6D0DC6DC-5F9D-41B1-B75F-DAEFCA8C55D3}" type="sibTrans" cxnId="{79AF6377-EC73-4048-941C-E0B2EEF51FE9}">
      <dgm:prSet/>
      <dgm:spPr/>
      <dgm:t>
        <a:bodyPr/>
        <a:lstStyle/>
        <a:p>
          <a:endParaRPr lang="en-US"/>
        </a:p>
      </dgm:t>
    </dgm:pt>
    <dgm:pt modelId="{98A9D75D-48AD-495B-8F33-C74FF2D891FA}">
      <dgm:prSet/>
      <dgm:spPr/>
      <dgm:t>
        <a:bodyPr/>
        <a:lstStyle/>
        <a:p>
          <a:r>
            <a:rPr lang="en-GB" dirty="0"/>
            <a:t>Instead, common law was followed. </a:t>
          </a:r>
          <a:endParaRPr lang="en-US" dirty="0"/>
        </a:p>
      </dgm:t>
    </dgm:pt>
    <dgm:pt modelId="{CC9F8B20-E351-4B42-9D20-5E3ADA939670}" type="parTrans" cxnId="{4D122151-8BC4-4B46-90E9-468780A4AB40}">
      <dgm:prSet/>
      <dgm:spPr/>
      <dgm:t>
        <a:bodyPr/>
        <a:lstStyle/>
        <a:p>
          <a:endParaRPr lang="en-US"/>
        </a:p>
      </dgm:t>
    </dgm:pt>
    <dgm:pt modelId="{C54E7023-5E24-4825-BF67-BDAA8A1347DD}" type="sibTrans" cxnId="{4D122151-8BC4-4B46-90E9-468780A4AB40}">
      <dgm:prSet/>
      <dgm:spPr/>
      <dgm:t>
        <a:bodyPr/>
        <a:lstStyle/>
        <a:p>
          <a:endParaRPr lang="en-US"/>
        </a:p>
      </dgm:t>
    </dgm:pt>
    <dgm:pt modelId="{5A503385-4181-4AC7-BB73-FBF1EF09064E}">
      <dgm:prSet/>
      <dgm:spPr/>
      <dgm:t>
        <a:bodyPr/>
        <a:lstStyle/>
        <a:p>
          <a:r>
            <a:rPr lang="en-GB"/>
            <a:t>Civil liberties – can do anything unless prohibited by; </a:t>
          </a:r>
          <a:endParaRPr lang="en-US"/>
        </a:p>
      </dgm:t>
    </dgm:pt>
    <dgm:pt modelId="{C597A7C1-B465-4A24-A902-6EAF38CC1D3B}" type="parTrans" cxnId="{3615FB7E-E561-4EC0-88DB-1934BE8171A5}">
      <dgm:prSet/>
      <dgm:spPr/>
      <dgm:t>
        <a:bodyPr/>
        <a:lstStyle/>
        <a:p>
          <a:endParaRPr lang="en-US"/>
        </a:p>
      </dgm:t>
    </dgm:pt>
    <dgm:pt modelId="{E89EE388-64AF-4EA3-BA4A-9DE2B862CB0B}" type="sibTrans" cxnId="{3615FB7E-E561-4EC0-88DB-1934BE8171A5}">
      <dgm:prSet/>
      <dgm:spPr/>
      <dgm:t>
        <a:bodyPr/>
        <a:lstStyle/>
        <a:p>
          <a:endParaRPr lang="en-US"/>
        </a:p>
      </dgm:t>
    </dgm:pt>
    <dgm:pt modelId="{6D8B1E91-3D57-4D85-A1E5-702B3F84F06C}">
      <dgm:prSet/>
      <dgm:spPr/>
      <dgm:t>
        <a:bodyPr/>
        <a:lstStyle/>
        <a:p>
          <a:r>
            <a:rPr lang="en-GB" dirty="0"/>
            <a:t>Laws such as the Public Order Act 1986. </a:t>
          </a:r>
          <a:endParaRPr lang="en-US" dirty="0"/>
        </a:p>
      </dgm:t>
    </dgm:pt>
    <dgm:pt modelId="{193B00F1-8E00-4A9B-A2C8-987203A5F9E0}" type="parTrans" cxnId="{B565C4F1-1E39-44EE-80AB-81269539CBA5}">
      <dgm:prSet/>
      <dgm:spPr/>
      <dgm:t>
        <a:bodyPr/>
        <a:lstStyle/>
        <a:p>
          <a:endParaRPr lang="en-US"/>
        </a:p>
      </dgm:t>
    </dgm:pt>
    <dgm:pt modelId="{8B5004F2-9B0E-4D40-88B6-E90465F2C0D9}" type="sibTrans" cxnId="{B565C4F1-1E39-44EE-80AB-81269539CBA5}">
      <dgm:prSet/>
      <dgm:spPr/>
      <dgm:t>
        <a:bodyPr/>
        <a:lstStyle/>
        <a:p>
          <a:endParaRPr lang="en-US"/>
        </a:p>
      </dgm:t>
    </dgm:pt>
    <dgm:pt modelId="{EA858C20-FC9D-49A1-A9BE-731527D8398E}" type="pres">
      <dgm:prSet presAssocID="{73C752E6-9A5D-4A52-9EC0-BD3C5EB55176}" presName="diagram" presStyleCnt="0">
        <dgm:presLayoutVars>
          <dgm:dir/>
          <dgm:resizeHandles val="exact"/>
        </dgm:presLayoutVars>
      </dgm:prSet>
      <dgm:spPr/>
    </dgm:pt>
    <dgm:pt modelId="{9629BF3D-4AFA-46B0-ADC1-5718E1B0BE10}" type="pres">
      <dgm:prSet presAssocID="{84455ECD-3EC1-42E6-80DF-E97852D1060D}" presName="node" presStyleLbl="node1" presStyleIdx="0" presStyleCnt="5">
        <dgm:presLayoutVars>
          <dgm:bulletEnabled val="1"/>
        </dgm:presLayoutVars>
      </dgm:prSet>
      <dgm:spPr/>
    </dgm:pt>
    <dgm:pt modelId="{4E02B684-42D0-41D2-A222-32DC7F7AB53E}" type="pres">
      <dgm:prSet presAssocID="{CD5E5690-84F3-46C0-BAA5-1F56D5C7887C}" presName="sibTrans" presStyleLbl="sibTrans2D1" presStyleIdx="0" presStyleCnt="4"/>
      <dgm:spPr/>
    </dgm:pt>
    <dgm:pt modelId="{CDF1B076-857E-46A7-9EFB-E441B82BAE3F}" type="pres">
      <dgm:prSet presAssocID="{CD5E5690-84F3-46C0-BAA5-1F56D5C7887C}" presName="connectorText" presStyleLbl="sibTrans2D1" presStyleIdx="0" presStyleCnt="4"/>
      <dgm:spPr/>
    </dgm:pt>
    <dgm:pt modelId="{7C638B59-BC69-4A15-A6DC-6195AF67E4F0}" type="pres">
      <dgm:prSet presAssocID="{99226F61-C6D5-407B-BC9F-C7720385D161}" presName="node" presStyleLbl="node1" presStyleIdx="1" presStyleCnt="5">
        <dgm:presLayoutVars>
          <dgm:bulletEnabled val="1"/>
        </dgm:presLayoutVars>
      </dgm:prSet>
      <dgm:spPr/>
    </dgm:pt>
    <dgm:pt modelId="{157CE6DD-BD39-4F94-8477-F5988CE26D96}" type="pres">
      <dgm:prSet presAssocID="{6D0DC6DC-5F9D-41B1-B75F-DAEFCA8C55D3}" presName="sibTrans" presStyleLbl="sibTrans2D1" presStyleIdx="1" presStyleCnt="4"/>
      <dgm:spPr/>
    </dgm:pt>
    <dgm:pt modelId="{26985659-66D5-4573-A235-1746C85C005C}" type="pres">
      <dgm:prSet presAssocID="{6D0DC6DC-5F9D-41B1-B75F-DAEFCA8C55D3}" presName="connectorText" presStyleLbl="sibTrans2D1" presStyleIdx="1" presStyleCnt="4"/>
      <dgm:spPr/>
    </dgm:pt>
    <dgm:pt modelId="{C2D1033C-F8F5-4642-9E53-0C14CE46AF82}" type="pres">
      <dgm:prSet presAssocID="{98A9D75D-48AD-495B-8F33-C74FF2D891FA}" presName="node" presStyleLbl="node1" presStyleIdx="2" presStyleCnt="5">
        <dgm:presLayoutVars>
          <dgm:bulletEnabled val="1"/>
        </dgm:presLayoutVars>
      </dgm:prSet>
      <dgm:spPr/>
    </dgm:pt>
    <dgm:pt modelId="{3316AD19-189E-42B1-AB26-C5F5A3381353}" type="pres">
      <dgm:prSet presAssocID="{C54E7023-5E24-4825-BF67-BDAA8A1347DD}" presName="sibTrans" presStyleLbl="sibTrans2D1" presStyleIdx="2" presStyleCnt="4"/>
      <dgm:spPr/>
    </dgm:pt>
    <dgm:pt modelId="{7E53C3B1-784F-4F1B-8791-9C2D44DAC97F}" type="pres">
      <dgm:prSet presAssocID="{C54E7023-5E24-4825-BF67-BDAA8A1347DD}" presName="connectorText" presStyleLbl="sibTrans2D1" presStyleIdx="2" presStyleCnt="4"/>
      <dgm:spPr/>
    </dgm:pt>
    <dgm:pt modelId="{860C68AC-9F60-4DE9-9DF0-1FE7281DDA72}" type="pres">
      <dgm:prSet presAssocID="{5A503385-4181-4AC7-BB73-FBF1EF09064E}" presName="node" presStyleLbl="node1" presStyleIdx="3" presStyleCnt="5">
        <dgm:presLayoutVars>
          <dgm:bulletEnabled val="1"/>
        </dgm:presLayoutVars>
      </dgm:prSet>
      <dgm:spPr/>
    </dgm:pt>
    <dgm:pt modelId="{6150C85D-8265-45EF-9241-4C0C7EB8C4FA}" type="pres">
      <dgm:prSet presAssocID="{E89EE388-64AF-4EA3-BA4A-9DE2B862CB0B}" presName="sibTrans" presStyleLbl="sibTrans2D1" presStyleIdx="3" presStyleCnt="4"/>
      <dgm:spPr/>
    </dgm:pt>
    <dgm:pt modelId="{FDD57076-DE76-4875-8735-1682D4B40F72}" type="pres">
      <dgm:prSet presAssocID="{E89EE388-64AF-4EA3-BA4A-9DE2B862CB0B}" presName="connectorText" presStyleLbl="sibTrans2D1" presStyleIdx="3" presStyleCnt="4"/>
      <dgm:spPr/>
    </dgm:pt>
    <dgm:pt modelId="{CD9B0187-DB71-45FC-A9D0-83D22C3CD281}" type="pres">
      <dgm:prSet presAssocID="{6D8B1E91-3D57-4D85-A1E5-702B3F84F06C}" presName="node" presStyleLbl="node1" presStyleIdx="4" presStyleCnt="5">
        <dgm:presLayoutVars>
          <dgm:bulletEnabled val="1"/>
        </dgm:presLayoutVars>
      </dgm:prSet>
      <dgm:spPr/>
    </dgm:pt>
  </dgm:ptLst>
  <dgm:cxnLst>
    <dgm:cxn modelId="{1C782C09-DC81-498B-95D8-AB470885427D}" type="presOf" srcId="{CD5E5690-84F3-46C0-BAA5-1F56D5C7887C}" destId="{4E02B684-42D0-41D2-A222-32DC7F7AB53E}" srcOrd="0" destOrd="0" presId="urn:microsoft.com/office/officeart/2005/8/layout/process5"/>
    <dgm:cxn modelId="{3D8D3A0B-343A-4E64-850D-54C3C69A0AE1}" type="presOf" srcId="{99226F61-C6D5-407B-BC9F-C7720385D161}" destId="{7C638B59-BC69-4A15-A6DC-6195AF67E4F0}" srcOrd="0" destOrd="0" presId="urn:microsoft.com/office/officeart/2005/8/layout/process5"/>
    <dgm:cxn modelId="{8A0ECC16-847F-409E-9171-2C801A8B4BF4}" type="presOf" srcId="{73C752E6-9A5D-4A52-9EC0-BD3C5EB55176}" destId="{EA858C20-FC9D-49A1-A9BE-731527D8398E}" srcOrd="0" destOrd="0" presId="urn:microsoft.com/office/officeart/2005/8/layout/process5"/>
    <dgm:cxn modelId="{14F3B923-2CD4-4A01-9F65-4AF4C15FFF48}" type="presOf" srcId="{C54E7023-5E24-4825-BF67-BDAA8A1347DD}" destId="{3316AD19-189E-42B1-AB26-C5F5A3381353}" srcOrd="0" destOrd="0" presId="urn:microsoft.com/office/officeart/2005/8/layout/process5"/>
    <dgm:cxn modelId="{FE664127-DFF9-48DC-BA19-71B4BC57EFAA}" type="presOf" srcId="{6D8B1E91-3D57-4D85-A1E5-702B3F84F06C}" destId="{CD9B0187-DB71-45FC-A9D0-83D22C3CD281}" srcOrd="0" destOrd="0" presId="urn:microsoft.com/office/officeart/2005/8/layout/process5"/>
    <dgm:cxn modelId="{96058139-B1A2-4C05-8A15-938A3C02979F}" type="presOf" srcId="{98A9D75D-48AD-495B-8F33-C74FF2D891FA}" destId="{C2D1033C-F8F5-4642-9E53-0C14CE46AF82}" srcOrd="0" destOrd="0" presId="urn:microsoft.com/office/officeart/2005/8/layout/process5"/>
    <dgm:cxn modelId="{A8246344-DD9F-4936-940C-7CDC8AD2D95E}" type="presOf" srcId="{CD5E5690-84F3-46C0-BAA5-1F56D5C7887C}" destId="{CDF1B076-857E-46A7-9EFB-E441B82BAE3F}" srcOrd="1" destOrd="0" presId="urn:microsoft.com/office/officeart/2005/8/layout/process5"/>
    <dgm:cxn modelId="{55F5C14F-6316-44FE-B1C9-9D45B745E029}" type="presOf" srcId="{E89EE388-64AF-4EA3-BA4A-9DE2B862CB0B}" destId="{FDD57076-DE76-4875-8735-1682D4B40F72}" srcOrd="1" destOrd="0" presId="urn:microsoft.com/office/officeart/2005/8/layout/process5"/>
    <dgm:cxn modelId="{4D122151-8BC4-4B46-90E9-468780A4AB40}" srcId="{73C752E6-9A5D-4A52-9EC0-BD3C5EB55176}" destId="{98A9D75D-48AD-495B-8F33-C74FF2D891FA}" srcOrd="2" destOrd="0" parTransId="{CC9F8B20-E351-4B42-9D20-5E3ADA939670}" sibTransId="{C54E7023-5E24-4825-BF67-BDAA8A1347DD}"/>
    <dgm:cxn modelId="{79AF6377-EC73-4048-941C-E0B2EEF51FE9}" srcId="{73C752E6-9A5D-4A52-9EC0-BD3C5EB55176}" destId="{99226F61-C6D5-407B-BC9F-C7720385D161}" srcOrd="1" destOrd="0" parTransId="{F1A2C402-F6FA-4210-941B-051386F6822F}" sibTransId="{6D0DC6DC-5F9D-41B1-B75F-DAEFCA8C55D3}"/>
    <dgm:cxn modelId="{AC6B8A7A-971A-48FE-A2A9-0FB58BB086AD}" srcId="{73C752E6-9A5D-4A52-9EC0-BD3C5EB55176}" destId="{84455ECD-3EC1-42E6-80DF-E97852D1060D}" srcOrd="0" destOrd="0" parTransId="{FBC4FF50-8A3B-46F2-8C87-CC347D473DCB}" sibTransId="{CD5E5690-84F3-46C0-BAA5-1F56D5C7887C}"/>
    <dgm:cxn modelId="{3615FB7E-E561-4EC0-88DB-1934BE8171A5}" srcId="{73C752E6-9A5D-4A52-9EC0-BD3C5EB55176}" destId="{5A503385-4181-4AC7-BB73-FBF1EF09064E}" srcOrd="3" destOrd="0" parTransId="{C597A7C1-B465-4A24-A902-6EAF38CC1D3B}" sibTransId="{E89EE388-64AF-4EA3-BA4A-9DE2B862CB0B}"/>
    <dgm:cxn modelId="{7523E182-F79C-4D51-B55F-1D8D852EF7AB}" type="presOf" srcId="{6D0DC6DC-5F9D-41B1-B75F-DAEFCA8C55D3}" destId="{26985659-66D5-4573-A235-1746C85C005C}" srcOrd="1" destOrd="0" presId="urn:microsoft.com/office/officeart/2005/8/layout/process5"/>
    <dgm:cxn modelId="{999A0994-74D5-487B-9832-52B9C7D5BAB8}" type="presOf" srcId="{E89EE388-64AF-4EA3-BA4A-9DE2B862CB0B}" destId="{6150C85D-8265-45EF-9241-4C0C7EB8C4FA}" srcOrd="0" destOrd="0" presId="urn:microsoft.com/office/officeart/2005/8/layout/process5"/>
    <dgm:cxn modelId="{DC2A4EB1-BCB2-45FF-BA3D-B887AE553456}" type="presOf" srcId="{6D0DC6DC-5F9D-41B1-B75F-DAEFCA8C55D3}" destId="{157CE6DD-BD39-4F94-8477-F5988CE26D96}" srcOrd="0" destOrd="0" presId="urn:microsoft.com/office/officeart/2005/8/layout/process5"/>
    <dgm:cxn modelId="{163D81DC-5E73-4D7F-B0B2-694849D73905}" type="presOf" srcId="{84455ECD-3EC1-42E6-80DF-E97852D1060D}" destId="{9629BF3D-4AFA-46B0-ADC1-5718E1B0BE10}" srcOrd="0" destOrd="0" presId="urn:microsoft.com/office/officeart/2005/8/layout/process5"/>
    <dgm:cxn modelId="{B565C4F1-1E39-44EE-80AB-81269539CBA5}" srcId="{73C752E6-9A5D-4A52-9EC0-BD3C5EB55176}" destId="{6D8B1E91-3D57-4D85-A1E5-702B3F84F06C}" srcOrd="4" destOrd="0" parTransId="{193B00F1-8E00-4A9B-A2C8-987203A5F9E0}" sibTransId="{8B5004F2-9B0E-4D40-88B6-E90465F2C0D9}"/>
    <dgm:cxn modelId="{5F4AA9F3-0660-4AE7-AF15-5EA23635DC6D}" type="presOf" srcId="{C54E7023-5E24-4825-BF67-BDAA8A1347DD}" destId="{7E53C3B1-784F-4F1B-8791-9C2D44DAC97F}" srcOrd="1" destOrd="0" presId="urn:microsoft.com/office/officeart/2005/8/layout/process5"/>
    <dgm:cxn modelId="{CDD9F5F6-7819-4A70-9DCB-CB09214B4DCA}" type="presOf" srcId="{5A503385-4181-4AC7-BB73-FBF1EF09064E}" destId="{860C68AC-9F60-4DE9-9DF0-1FE7281DDA72}" srcOrd="0" destOrd="0" presId="urn:microsoft.com/office/officeart/2005/8/layout/process5"/>
    <dgm:cxn modelId="{68399F0C-D6AA-4961-8943-85214AE9246E}" type="presParOf" srcId="{EA858C20-FC9D-49A1-A9BE-731527D8398E}" destId="{9629BF3D-4AFA-46B0-ADC1-5718E1B0BE10}" srcOrd="0" destOrd="0" presId="urn:microsoft.com/office/officeart/2005/8/layout/process5"/>
    <dgm:cxn modelId="{A7BF479D-A3DD-46EE-9BA7-5239917FA5DE}" type="presParOf" srcId="{EA858C20-FC9D-49A1-A9BE-731527D8398E}" destId="{4E02B684-42D0-41D2-A222-32DC7F7AB53E}" srcOrd="1" destOrd="0" presId="urn:microsoft.com/office/officeart/2005/8/layout/process5"/>
    <dgm:cxn modelId="{E19001A4-F37D-47C9-88B6-649EBF8D2DA6}" type="presParOf" srcId="{4E02B684-42D0-41D2-A222-32DC7F7AB53E}" destId="{CDF1B076-857E-46A7-9EFB-E441B82BAE3F}" srcOrd="0" destOrd="0" presId="urn:microsoft.com/office/officeart/2005/8/layout/process5"/>
    <dgm:cxn modelId="{62EA7547-BD97-4F09-AF18-98BD7BD1340D}" type="presParOf" srcId="{EA858C20-FC9D-49A1-A9BE-731527D8398E}" destId="{7C638B59-BC69-4A15-A6DC-6195AF67E4F0}" srcOrd="2" destOrd="0" presId="urn:microsoft.com/office/officeart/2005/8/layout/process5"/>
    <dgm:cxn modelId="{C012E0F1-2F4B-4CDE-84BD-4DA4B6401639}" type="presParOf" srcId="{EA858C20-FC9D-49A1-A9BE-731527D8398E}" destId="{157CE6DD-BD39-4F94-8477-F5988CE26D96}" srcOrd="3" destOrd="0" presId="urn:microsoft.com/office/officeart/2005/8/layout/process5"/>
    <dgm:cxn modelId="{31E865F0-5B56-4865-B889-C0088BC400E0}" type="presParOf" srcId="{157CE6DD-BD39-4F94-8477-F5988CE26D96}" destId="{26985659-66D5-4573-A235-1746C85C005C}" srcOrd="0" destOrd="0" presId="urn:microsoft.com/office/officeart/2005/8/layout/process5"/>
    <dgm:cxn modelId="{0C740278-9461-4CD1-AB62-EE2274203D7D}" type="presParOf" srcId="{EA858C20-FC9D-49A1-A9BE-731527D8398E}" destId="{C2D1033C-F8F5-4642-9E53-0C14CE46AF82}" srcOrd="4" destOrd="0" presId="urn:microsoft.com/office/officeart/2005/8/layout/process5"/>
    <dgm:cxn modelId="{09AEFD90-AC8A-4F1A-9D04-759E85F2C3BC}" type="presParOf" srcId="{EA858C20-FC9D-49A1-A9BE-731527D8398E}" destId="{3316AD19-189E-42B1-AB26-C5F5A3381353}" srcOrd="5" destOrd="0" presId="urn:microsoft.com/office/officeart/2005/8/layout/process5"/>
    <dgm:cxn modelId="{18400177-882A-43D7-AB6D-87A7BF49EDC4}" type="presParOf" srcId="{3316AD19-189E-42B1-AB26-C5F5A3381353}" destId="{7E53C3B1-784F-4F1B-8791-9C2D44DAC97F}" srcOrd="0" destOrd="0" presId="urn:microsoft.com/office/officeart/2005/8/layout/process5"/>
    <dgm:cxn modelId="{A0B1EEEA-641A-4B2C-AAFB-1E63E4B1E8AE}" type="presParOf" srcId="{EA858C20-FC9D-49A1-A9BE-731527D8398E}" destId="{860C68AC-9F60-4DE9-9DF0-1FE7281DDA72}" srcOrd="6" destOrd="0" presId="urn:microsoft.com/office/officeart/2005/8/layout/process5"/>
    <dgm:cxn modelId="{BD93697E-1CD6-444B-B800-2C20E5B76C33}" type="presParOf" srcId="{EA858C20-FC9D-49A1-A9BE-731527D8398E}" destId="{6150C85D-8265-45EF-9241-4C0C7EB8C4FA}" srcOrd="7" destOrd="0" presId="urn:microsoft.com/office/officeart/2005/8/layout/process5"/>
    <dgm:cxn modelId="{F48B95F8-1FDB-4F97-B6A9-1B8A9F834D64}" type="presParOf" srcId="{6150C85D-8265-45EF-9241-4C0C7EB8C4FA}" destId="{FDD57076-DE76-4875-8735-1682D4B40F72}" srcOrd="0" destOrd="0" presId="urn:microsoft.com/office/officeart/2005/8/layout/process5"/>
    <dgm:cxn modelId="{8F431411-F82B-4AB0-807B-B1F22A5218B7}" type="presParOf" srcId="{EA858C20-FC9D-49A1-A9BE-731527D8398E}" destId="{CD9B0187-DB71-45FC-A9D0-83D22C3CD281}"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417B40-0F05-49F8-8C65-EDC0E1CFAF7E}"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54E85A26-1445-4530-BEAB-184E7933C828}">
      <dgm:prSet/>
      <dgm:spPr/>
      <dgm:t>
        <a:bodyPr/>
        <a:lstStyle/>
        <a:p>
          <a:r>
            <a:rPr lang="en-GB"/>
            <a:t>This developed into the Human Rights Act 1998. </a:t>
          </a:r>
          <a:endParaRPr lang="en-US"/>
        </a:p>
      </dgm:t>
    </dgm:pt>
    <dgm:pt modelId="{1A9E6F98-E08D-499C-9AE0-9ED5DEDE36A8}" type="parTrans" cxnId="{90166525-6E98-4F0D-A30C-5498831ED28F}">
      <dgm:prSet/>
      <dgm:spPr/>
      <dgm:t>
        <a:bodyPr/>
        <a:lstStyle/>
        <a:p>
          <a:endParaRPr lang="en-US"/>
        </a:p>
      </dgm:t>
    </dgm:pt>
    <dgm:pt modelId="{7D0EC492-6851-4695-9F31-1FDBCF312507}" type="sibTrans" cxnId="{90166525-6E98-4F0D-A30C-5498831ED28F}">
      <dgm:prSet/>
      <dgm:spPr/>
      <dgm:t>
        <a:bodyPr/>
        <a:lstStyle/>
        <a:p>
          <a:endParaRPr lang="en-US"/>
        </a:p>
      </dgm:t>
    </dgm:pt>
    <dgm:pt modelId="{C2161A1C-C75A-4FAD-B142-927D5448B9F5}">
      <dgm:prSet/>
      <dgm:spPr/>
      <dgm:t>
        <a:bodyPr/>
        <a:lstStyle/>
        <a:p>
          <a:r>
            <a:rPr lang="en-GB"/>
            <a:t>Which means that the ECHR is part of Uk domestic law. </a:t>
          </a:r>
          <a:endParaRPr lang="en-US"/>
        </a:p>
      </dgm:t>
    </dgm:pt>
    <dgm:pt modelId="{8335C294-A9FB-4D05-A817-3594E2442DB4}" type="parTrans" cxnId="{87E7DFDC-AA1A-4A13-BE07-C30BC452696D}">
      <dgm:prSet/>
      <dgm:spPr/>
      <dgm:t>
        <a:bodyPr/>
        <a:lstStyle/>
        <a:p>
          <a:endParaRPr lang="en-US"/>
        </a:p>
      </dgm:t>
    </dgm:pt>
    <dgm:pt modelId="{0332B551-9255-4C57-A36E-E7E7FCEC0966}" type="sibTrans" cxnId="{87E7DFDC-AA1A-4A13-BE07-C30BC452696D}">
      <dgm:prSet/>
      <dgm:spPr/>
      <dgm:t>
        <a:bodyPr/>
        <a:lstStyle/>
        <a:p>
          <a:endParaRPr lang="en-US"/>
        </a:p>
      </dgm:t>
    </dgm:pt>
    <dgm:pt modelId="{9F6E1912-E518-49CC-AF4D-CCA4F3DB4DDA}">
      <dgm:prSet/>
      <dgm:spPr/>
      <dgm:t>
        <a:bodyPr/>
        <a:lstStyle/>
        <a:p>
          <a:r>
            <a:rPr lang="en-GB"/>
            <a:t>Can only go the European Court of Human Rights once you have exhausted all the domestic courts. </a:t>
          </a:r>
          <a:endParaRPr lang="en-US"/>
        </a:p>
      </dgm:t>
    </dgm:pt>
    <dgm:pt modelId="{432048DF-B13D-4842-8638-309CA5321ACE}" type="parTrans" cxnId="{BA8743A2-67BF-4C36-90B5-5E80F06D42B8}">
      <dgm:prSet/>
      <dgm:spPr/>
      <dgm:t>
        <a:bodyPr/>
        <a:lstStyle/>
        <a:p>
          <a:endParaRPr lang="en-US"/>
        </a:p>
      </dgm:t>
    </dgm:pt>
    <dgm:pt modelId="{FEB7B84D-C4B7-4773-8950-583942939756}" type="sibTrans" cxnId="{BA8743A2-67BF-4C36-90B5-5E80F06D42B8}">
      <dgm:prSet/>
      <dgm:spPr/>
      <dgm:t>
        <a:bodyPr/>
        <a:lstStyle/>
        <a:p>
          <a:endParaRPr lang="en-US"/>
        </a:p>
      </dgm:t>
    </dgm:pt>
    <dgm:pt modelId="{0C408AB3-4290-4039-A207-C5686453D948}" type="pres">
      <dgm:prSet presAssocID="{9F417B40-0F05-49F8-8C65-EDC0E1CFAF7E}" presName="hierChild1" presStyleCnt="0">
        <dgm:presLayoutVars>
          <dgm:chPref val="1"/>
          <dgm:dir/>
          <dgm:animOne val="branch"/>
          <dgm:animLvl val="lvl"/>
          <dgm:resizeHandles/>
        </dgm:presLayoutVars>
      </dgm:prSet>
      <dgm:spPr/>
    </dgm:pt>
    <dgm:pt modelId="{80671174-03C6-4852-83E6-0EC5328646D4}" type="pres">
      <dgm:prSet presAssocID="{54E85A26-1445-4530-BEAB-184E7933C828}" presName="hierRoot1" presStyleCnt="0"/>
      <dgm:spPr/>
    </dgm:pt>
    <dgm:pt modelId="{286735A2-4099-41EE-8299-2CEC703A3CB8}" type="pres">
      <dgm:prSet presAssocID="{54E85A26-1445-4530-BEAB-184E7933C828}" presName="composite" presStyleCnt="0"/>
      <dgm:spPr/>
    </dgm:pt>
    <dgm:pt modelId="{E102578D-E5B3-49F4-874E-C689FC8D56B5}" type="pres">
      <dgm:prSet presAssocID="{54E85A26-1445-4530-BEAB-184E7933C828}" presName="background" presStyleLbl="node0" presStyleIdx="0" presStyleCnt="3"/>
      <dgm:spPr/>
    </dgm:pt>
    <dgm:pt modelId="{94B2E555-11D4-443C-853A-D04FF9AF2E4D}" type="pres">
      <dgm:prSet presAssocID="{54E85A26-1445-4530-BEAB-184E7933C828}" presName="text" presStyleLbl="fgAcc0" presStyleIdx="0" presStyleCnt="3">
        <dgm:presLayoutVars>
          <dgm:chPref val="3"/>
        </dgm:presLayoutVars>
      </dgm:prSet>
      <dgm:spPr/>
    </dgm:pt>
    <dgm:pt modelId="{3059072B-94A9-41C1-AEFE-146A0F4DF7ED}" type="pres">
      <dgm:prSet presAssocID="{54E85A26-1445-4530-BEAB-184E7933C828}" presName="hierChild2" presStyleCnt="0"/>
      <dgm:spPr/>
    </dgm:pt>
    <dgm:pt modelId="{4D0AB2C5-4A06-47EE-938A-84654D878F27}" type="pres">
      <dgm:prSet presAssocID="{C2161A1C-C75A-4FAD-B142-927D5448B9F5}" presName="hierRoot1" presStyleCnt="0"/>
      <dgm:spPr/>
    </dgm:pt>
    <dgm:pt modelId="{FD2BA9E1-811D-4B8D-9FEE-2542DF0C0DD0}" type="pres">
      <dgm:prSet presAssocID="{C2161A1C-C75A-4FAD-B142-927D5448B9F5}" presName="composite" presStyleCnt="0"/>
      <dgm:spPr/>
    </dgm:pt>
    <dgm:pt modelId="{411531B9-9A88-47EB-8762-82DA8277D671}" type="pres">
      <dgm:prSet presAssocID="{C2161A1C-C75A-4FAD-B142-927D5448B9F5}" presName="background" presStyleLbl="node0" presStyleIdx="1" presStyleCnt="3"/>
      <dgm:spPr/>
    </dgm:pt>
    <dgm:pt modelId="{1494EFBF-29F5-41F9-B835-EB9B3B9204EB}" type="pres">
      <dgm:prSet presAssocID="{C2161A1C-C75A-4FAD-B142-927D5448B9F5}" presName="text" presStyleLbl="fgAcc0" presStyleIdx="1" presStyleCnt="3">
        <dgm:presLayoutVars>
          <dgm:chPref val="3"/>
        </dgm:presLayoutVars>
      </dgm:prSet>
      <dgm:spPr/>
    </dgm:pt>
    <dgm:pt modelId="{BC5F3671-C196-4125-BC2B-B464C3F66987}" type="pres">
      <dgm:prSet presAssocID="{C2161A1C-C75A-4FAD-B142-927D5448B9F5}" presName="hierChild2" presStyleCnt="0"/>
      <dgm:spPr/>
    </dgm:pt>
    <dgm:pt modelId="{EB495323-DFAC-4FE5-A194-CB5953625092}" type="pres">
      <dgm:prSet presAssocID="{9F6E1912-E518-49CC-AF4D-CCA4F3DB4DDA}" presName="hierRoot1" presStyleCnt="0"/>
      <dgm:spPr/>
    </dgm:pt>
    <dgm:pt modelId="{B154E52C-9F42-4429-A5B8-970B06F5099A}" type="pres">
      <dgm:prSet presAssocID="{9F6E1912-E518-49CC-AF4D-CCA4F3DB4DDA}" presName="composite" presStyleCnt="0"/>
      <dgm:spPr/>
    </dgm:pt>
    <dgm:pt modelId="{861CD9C3-3DA2-407F-ABB2-A0C456C622C0}" type="pres">
      <dgm:prSet presAssocID="{9F6E1912-E518-49CC-AF4D-CCA4F3DB4DDA}" presName="background" presStyleLbl="node0" presStyleIdx="2" presStyleCnt="3"/>
      <dgm:spPr/>
    </dgm:pt>
    <dgm:pt modelId="{B6ABEBBD-06B5-451F-82D8-0ED7791B99DA}" type="pres">
      <dgm:prSet presAssocID="{9F6E1912-E518-49CC-AF4D-CCA4F3DB4DDA}" presName="text" presStyleLbl="fgAcc0" presStyleIdx="2" presStyleCnt="3">
        <dgm:presLayoutVars>
          <dgm:chPref val="3"/>
        </dgm:presLayoutVars>
      </dgm:prSet>
      <dgm:spPr/>
    </dgm:pt>
    <dgm:pt modelId="{BE34B819-BE40-4C2B-96C4-857FEF440972}" type="pres">
      <dgm:prSet presAssocID="{9F6E1912-E518-49CC-AF4D-CCA4F3DB4DDA}" presName="hierChild2" presStyleCnt="0"/>
      <dgm:spPr/>
    </dgm:pt>
  </dgm:ptLst>
  <dgm:cxnLst>
    <dgm:cxn modelId="{DC5BE402-11FA-48C6-AD3F-CC241BB2D56E}" type="presOf" srcId="{9F6E1912-E518-49CC-AF4D-CCA4F3DB4DDA}" destId="{B6ABEBBD-06B5-451F-82D8-0ED7791B99DA}" srcOrd="0" destOrd="0" presId="urn:microsoft.com/office/officeart/2005/8/layout/hierarchy1"/>
    <dgm:cxn modelId="{90166525-6E98-4F0D-A30C-5498831ED28F}" srcId="{9F417B40-0F05-49F8-8C65-EDC0E1CFAF7E}" destId="{54E85A26-1445-4530-BEAB-184E7933C828}" srcOrd="0" destOrd="0" parTransId="{1A9E6F98-E08D-499C-9AE0-9ED5DEDE36A8}" sibTransId="{7D0EC492-6851-4695-9F31-1FDBCF312507}"/>
    <dgm:cxn modelId="{BA8743A2-67BF-4C36-90B5-5E80F06D42B8}" srcId="{9F417B40-0F05-49F8-8C65-EDC0E1CFAF7E}" destId="{9F6E1912-E518-49CC-AF4D-CCA4F3DB4DDA}" srcOrd="2" destOrd="0" parTransId="{432048DF-B13D-4842-8638-309CA5321ACE}" sibTransId="{FEB7B84D-C4B7-4773-8950-583942939756}"/>
    <dgm:cxn modelId="{34BAE9A8-09E0-4028-96FC-1F85218395C0}" type="presOf" srcId="{9F417B40-0F05-49F8-8C65-EDC0E1CFAF7E}" destId="{0C408AB3-4290-4039-A207-C5686453D948}" srcOrd="0" destOrd="0" presId="urn:microsoft.com/office/officeart/2005/8/layout/hierarchy1"/>
    <dgm:cxn modelId="{87E7DFDC-AA1A-4A13-BE07-C30BC452696D}" srcId="{9F417B40-0F05-49F8-8C65-EDC0E1CFAF7E}" destId="{C2161A1C-C75A-4FAD-B142-927D5448B9F5}" srcOrd="1" destOrd="0" parTransId="{8335C294-A9FB-4D05-A817-3594E2442DB4}" sibTransId="{0332B551-9255-4C57-A36E-E7E7FCEC0966}"/>
    <dgm:cxn modelId="{1B404EF3-1191-4313-8CD6-CFE991451759}" type="presOf" srcId="{C2161A1C-C75A-4FAD-B142-927D5448B9F5}" destId="{1494EFBF-29F5-41F9-B835-EB9B3B9204EB}" srcOrd="0" destOrd="0" presId="urn:microsoft.com/office/officeart/2005/8/layout/hierarchy1"/>
    <dgm:cxn modelId="{BC3BFBF5-1950-4668-9DA4-BA636F4BC7E3}" type="presOf" srcId="{54E85A26-1445-4530-BEAB-184E7933C828}" destId="{94B2E555-11D4-443C-853A-D04FF9AF2E4D}" srcOrd="0" destOrd="0" presId="urn:microsoft.com/office/officeart/2005/8/layout/hierarchy1"/>
    <dgm:cxn modelId="{71D90B57-944E-440F-B871-E3649ADE4BD9}" type="presParOf" srcId="{0C408AB3-4290-4039-A207-C5686453D948}" destId="{80671174-03C6-4852-83E6-0EC5328646D4}" srcOrd="0" destOrd="0" presId="urn:microsoft.com/office/officeart/2005/8/layout/hierarchy1"/>
    <dgm:cxn modelId="{65A0DA8A-90D8-4F10-B223-10F663937252}" type="presParOf" srcId="{80671174-03C6-4852-83E6-0EC5328646D4}" destId="{286735A2-4099-41EE-8299-2CEC703A3CB8}" srcOrd="0" destOrd="0" presId="urn:microsoft.com/office/officeart/2005/8/layout/hierarchy1"/>
    <dgm:cxn modelId="{7CD4064D-2111-451F-A1B6-2564B8F5F414}" type="presParOf" srcId="{286735A2-4099-41EE-8299-2CEC703A3CB8}" destId="{E102578D-E5B3-49F4-874E-C689FC8D56B5}" srcOrd="0" destOrd="0" presId="urn:microsoft.com/office/officeart/2005/8/layout/hierarchy1"/>
    <dgm:cxn modelId="{8DC18F7B-37B8-401D-8A38-C69FC8140C8C}" type="presParOf" srcId="{286735A2-4099-41EE-8299-2CEC703A3CB8}" destId="{94B2E555-11D4-443C-853A-D04FF9AF2E4D}" srcOrd="1" destOrd="0" presId="urn:microsoft.com/office/officeart/2005/8/layout/hierarchy1"/>
    <dgm:cxn modelId="{53CEADFD-C561-4BD0-BB92-60B0698524ED}" type="presParOf" srcId="{80671174-03C6-4852-83E6-0EC5328646D4}" destId="{3059072B-94A9-41C1-AEFE-146A0F4DF7ED}" srcOrd="1" destOrd="0" presId="urn:microsoft.com/office/officeart/2005/8/layout/hierarchy1"/>
    <dgm:cxn modelId="{E5C2D5DF-10FC-4EC0-ABA4-BBE340DB2B40}" type="presParOf" srcId="{0C408AB3-4290-4039-A207-C5686453D948}" destId="{4D0AB2C5-4A06-47EE-938A-84654D878F27}" srcOrd="1" destOrd="0" presId="urn:microsoft.com/office/officeart/2005/8/layout/hierarchy1"/>
    <dgm:cxn modelId="{D8AA8F69-C6BD-4B4C-A072-5CEDB11C1242}" type="presParOf" srcId="{4D0AB2C5-4A06-47EE-938A-84654D878F27}" destId="{FD2BA9E1-811D-4B8D-9FEE-2542DF0C0DD0}" srcOrd="0" destOrd="0" presId="urn:microsoft.com/office/officeart/2005/8/layout/hierarchy1"/>
    <dgm:cxn modelId="{98698CC1-409C-4655-B379-0ED1CECB27E2}" type="presParOf" srcId="{FD2BA9E1-811D-4B8D-9FEE-2542DF0C0DD0}" destId="{411531B9-9A88-47EB-8762-82DA8277D671}" srcOrd="0" destOrd="0" presId="urn:microsoft.com/office/officeart/2005/8/layout/hierarchy1"/>
    <dgm:cxn modelId="{6C0A715B-3649-4E56-98BF-0AE7A3D73392}" type="presParOf" srcId="{FD2BA9E1-811D-4B8D-9FEE-2542DF0C0DD0}" destId="{1494EFBF-29F5-41F9-B835-EB9B3B9204EB}" srcOrd="1" destOrd="0" presId="urn:microsoft.com/office/officeart/2005/8/layout/hierarchy1"/>
    <dgm:cxn modelId="{EEAE0CC8-7687-4B52-A845-57CF3C6C6F40}" type="presParOf" srcId="{4D0AB2C5-4A06-47EE-938A-84654D878F27}" destId="{BC5F3671-C196-4125-BC2B-B464C3F66987}" srcOrd="1" destOrd="0" presId="urn:microsoft.com/office/officeart/2005/8/layout/hierarchy1"/>
    <dgm:cxn modelId="{5C977CA0-C0EC-4091-8BF4-12E98C2AA92A}" type="presParOf" srcId="{0C408AB3-4290-4039-A207-C5686453D948}" destId="{EB495323-DFAC-4FE5-A194-CB5953625092}" srcOrd="2" destOrd="0" presId="urn:microsoft.com/office/officeart/2005/8/layout/hierarchy1"/>
    <dgm:cxn modelId="{31942F84-ADB1-4C43-A72E-F8445A10314D}" type="presParOf" srcId="{EB495323-DFAC-4FE5-A194-CB5953625092}" destId="{B154E52C-9F42-4429-A5B8-970B06F5099A}" srcOrd="0" destOrd="0" presId="urn:microsoft.com/office/officeart/2005/8/layout/hierarchy1"/>
    <dgm:cxn modelId="{567478AE-A3EF-4DF4-A2F3-ADB882A5DE36}" type="presParOf" srcId="{B154E52C-9F42-4429-A5B8-970B06F5099A}" destId="{861CD9C3-3DA2-407F-ABB2-A0C456C622C0}" srcOrd="0" destOrd="0" presId="urn:microsoft.com/office/officeart/2005/8/layout/hierarchy1"/>
    <dgm:cxn modelId="{220E5AA7-13C5-4642-9B07-83BC8C4DB317}" type="presParOf" srcId="{B154E52C-9F42-4429-A5B8-970B06F5099A}" destId="{B6ABEBBD-06B5-451F-82D8-0ED7791B99DA}" srcOrd="1" destOrd="0" presId="urn:microsoft.com/office/officeart/2005/8/layout/hierarchy1"/>
    <dgm:cxn modelId="{722B2137-2DF7-40D7-88EB-5C60D476B8D9}" type="presParOf" srcId="{EB495323-DFAC-4FE5-A194-CB5953625092}" destId="{BE34B819-BE40-4C2B-96C4-857FEF440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6ADB5-DCD5-4B21-A6FF-02ED63DA0707}"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A127B376-2BFB-4152-99C4-CFEC29B40BD9}">
      <dgm:prSet/>
      <dgm:spPr/>
      <dgm:t>
        <a:bodyPr/>
        <a:lstStyle/>
        <a:p>
          <a:r>
            <a:rPr lang="en-GB"/>
            <a:t>Article 2- Right to life. </a:t>
          </a:r>
          <a:endParaRPr lang="en-US" dirty="0"/>
        </a:p>
      </dgm:t>
    </dgm:pt>
    <dgm:pt modelId="{03D88B64-9454-48FC-A93E-9995ED1CCCCB}" type="parTrans" cxnId="{15052BD3-586D-4B97-8DC0-58F9228010BA}">
      <dgm:prSet/>
      <dgm:spPr/>
      <dgm:t>
        <a:bodyPr/>
        <a:lstStyle/>
        <a:p>
          <a:endParaRPr lang="en-US"/>
        </a:p>
      </dgm:t>
    </dgm:pt>
    <dgm:pt modelId="{B718FDE2-D43B-4BE5-8131-3D29D47ADCE0}" type="sibTrans" cxnId="{15052BD3-586D-4B97-8DC0-58F9228010BA}">
      <dgm:prSet/>
      <dgm:spPr/>
      <dgm:t>
        <a:bodyPr/>
        <a:lstStyle/>
        <a:p>
          <a:endParaRPr lang="en-US"/>
        </a:p>
      </dgm:t>
    </dgm:pt>
    <dgm:pt modelId="{F26E2DAF-B3C1-4E8E-8EB5-9D0C830553CE}">
      <dgm:prSet/>
      <dgm:spPr/>
      <dgm:t>
        <a:bodyPr/>
        <a:lstStyle/>
        <a:p>
          <a:r>
            <a:rPr lang="en-GB"/>
            <a:t>Article 3- Right to be free from inhumane and degrading treatment.</a:t>
          </a:r>
          <a:endParaRPr lang="en-US"/>
        </a:p>
      </dgm:t>
    </dgm:pt>
    <dgm:pt modelId="{58EE02B4-6298-4C73-ABE0-6A23AAA2A8C1}" type="parTrans" cxnId="{87CA2286-1A04-4F34-AF68-D5990EEAAE5C}">
      <dgm:prSet/>
      <dgm:spPr/>
      <dgm:t>
        <a:bodyPr/>
        <a:lstStyle/>
        <a:p>
          <a:endParaRPr lang="en-US"/>
        </a:p>
      </dgm:t>
    </dgm:pt>
    <dgm:pt modelId="{5725F8B9-ED71-42B9-94E9-41C1758E0CA4}" type="sibTrans" cxnId="{87CA2286-1A04-4F34-AF68-D5990EEAAE5C}">
      <dgm:prSet/>
      <dgm:spPr/>
      <dgm:t>
        <a:bodyPr/>
        <a:lstStyle/>
        <a:p>
          <a:endParaRPr lang="en-US"/>
        </a:p>
      </dgm:t>
    </dgm:pt>
    <dgm:pt modelId="{6BFAE02B-F358-4E87-985D-70FE1F447EE2}">
      <dgm:prSet/>
      <dgm:spPr/>
      <dgm:t>
        <a:bodyPr/>
        <a:lstStyle/>
        <a:p>
          <a:r>
            <a:rPr lang="en-GB"/>
            <a:t>Article 4- Prohibition of Slavery. </a:t>
          </a:r>
          <a:endParaRPr lang="en-US"/>
        </a:p>
      </dgm:t>
    </dgm:pt>
    <dgm:pt modelId="{5C26591A-3BEE-4971-ADA6-F01685705149}" type="parTrans" cxnId="{B5456CD0-F73C-478F-A6E3-0CFFA0953E18}">
      <dgm:prSet/>
      <dgm:spPr/>
      <dgm:t>
        <a:bodyPr/>
        <a:lstStyle/>
        <a:p>
          <a:endParaRPr lang="en-US"/>
        </a:p>
      </dgm:t>
    </dgm:pt>
    <dgm:pt modelId="{DD63EA4B-D2B8-437A-9C55-DFF8AC2124AF}" type="sibTrans" cxnId="{B5456CD0-F73C-478F-A6E3-0CFFA0953E18}">
      <dgm:prSet/>
      <dgm:spPr/>
      <dgm:t>
        <a:bodyPr/>
        <a:lstStyle/>
        <a:p>
          <a:endParaRPr lang="en-US"/>
        </a:p>
      </dgm:t>
    </dgm:pt>
    <dgm:pt modelId="{D80B5DAA-5363-4AD2-A845-B16EC13F28E5}">
      <dgm:prSet/>
      <dgm:spPr/>
      <dgm:t>
        <a:bodyPr/>
        <a:lstStyle/>
        <a:p>
          <a:r>
            <a:rPr lang="en-GB"/>
            <a:t>Article 5- Right to liberty and security of person. </a:t>
          </a:r>
          <a:endParaRPr lang="en-US"/>
        </a:p>
      </dgm:t>
    </dgm:pt>
    <dgm:pt modelId="{B0D88B91-DC01-4AA8-960C-04625D8043F2}" type="parTrans" cxnId="{8FDD2A08-416E-444E-9040-2E2FB79B8A20}">
      <dgm:prSet/>
      <dgm:spPr/>
      <dgm:t>
        <a:bodyPr/>
        <a:lstStyle/>
        <a:p>
          <a:endParaRPr lang="en-US"/>
        </a:p>
      </dgm:t>
    </dgm:pt>
    <dgm:pt modelId="{8D862B14-7389-4DF5-8D56-4432BE65DA05}" type="sibTrans" cxnId="{8FDD2A08-416E-444E-9040-2E2FB79B8A20}">
      <dgm:prSet/>
      <dgm:spPr/>
      <dgm:t>
        <a:bodyPr/>
        <a:lstStyle/>
        <a:p>
          <a:endParaRPr lang="en-US"/>
        </a:p>
      </dgm:t>
    </dgm:pt>
    <dgm:pt modelId="{7CE68539-0B60-4142-897F-22B764E73676}">
      <dgm:prSet/>
      <dgm:spPr/>
      <dgm:t>
        <a:bodyPr/>
        <a:lstStyle/>
        <a:p>
          <a:r>
            <a:rPr lang="en-GB"/>
            <a:t>Article 6- Right to a fair trial. </a:t>
          </a:r>
          <a:endParaRPr lang="en-US"/>
        </a:p>
      </dgm:t>
    </dgm:pt>
    <dgm:pt modelId="{ADAF6DB0-B6E5-4284-B9B1-C61EF05A0BCD}" type="parTrans" cxnId="{FB7CCEC7-0006-4863-92C0-11C07B4C2D85}">
      <dgm:prSet/>
      <dgm:spPr/>
      <dgm:t>
        <a:bodyPr/>
        <a:lstStyle/>
        <a:p>
          <a:endParaRPr lang="en-US"/>
        </a:p>
      </dgm:t>
    </dgm:pt>
    <dgm:pt modelId="{26E19AB3-8009-485C-AD51-DA95ACD423D4}" type="sibTrans" cxnId="{FB7CCEC7-0006-4863-92C0-11C07B4C2D85}">
      <dgm:prSet/>
      <dgm:spPr/>
      <dgm:t>
        <a:bodyPr/>
        <a:lstStyle/>
        <a:p>
          <a:endParaRPr lang="en-US"/>
        </a:p>
      </dgm:t>
    </dgm:pt>
    <dgm:pt modelId="{A332C6A9-47A2-4BF3-87F6-AAB876523378}">
      <dgm:prSet/>
      <dgm:spPr/>
      <dgm:t>
        <a:bodyPr/>
        <a:lstStyle/>
        <a:p>
          <a:r>
            <a:rPr lang="en-GB"/>
            <a:t>Article 7- The prohibition of punishment for retrospective crimes. </a:t>
          </a:r>
          <a:endParaRPr lang="en-US"/>
        </a:p>
      </dgm:t>
    </dgm:pt>
    <dgm:pt modelId="{FA27C831-4601-4FCF-8CF8-DBEC744F8B78}" type="parTrans" cxnId="{07EEF8CB-8574-430B-925C-89FBE8C8FB68}">
      <dgm:prSet/>
      <dgm:spPr/>
      <dgm:t>
        <a:bodyPr/>
        <a:lstStyle/>
        <a:p>
          <a:endParaRPr lang="en-US"/>
        </a:p>
      </dgm:t>
    </dgm:pt>
    <dgm:pt modelId="{A28F66EE-299D-4DE0-BF0F-B47C6C705F1B}" type="sibTrans" cxnId="{07EEF8CB-8574-430B-925C-89FBE8C8FB68}">
      <dgm:prSet/>
      <dgm:spPr/>
      <dgm:t>
        <a:bodyPr/>
        <a:lstStyle/>
        <a:p>
          <a:endParaRPr lang="en-US"/>
        </a:p>
      </dgm:t>
    </dgm:pt>
    <dgm:pt modelId="{0D3C46AC-A3C1-410A-98FF-80883D93B1A6}">
      <dgm:prSet/>
      <dgm:spPr/>
      <dgm:t>
        <a:bodyPr/>
        <a:lstStyle/>
        <a:p>
          <a:r>
            <a:rPr lang="en-GB"/>
            <a:t>Article 8- Right to respect for private and family life. </a:t>
          </a:r>
          <a:endParaRPr lang="en-US"/>
        </a:p>
      </dgm:t>
    </dgm:pt>
    <dgm:pt modelId="{8F494505-974D-4CA9-9A60-259B145D304C}" type="parTrans" cxnId="{3EAB4807-FABA-4BA0-A2B6-C1E7457FF2E5}">
      <dgm:prSet/>
      <dgm:spPr/>
      <dgm:t>
        <a:bodyPr/>
        <a:lstStyle/>
        <a:p>
          <a:endParaRPr lang="en-US"/>
        </a:p>
      </dgm:t>
    </dgm:pt>
    <dgm:pt modelId="{174E2770-164E-4A84-A54C-C57079F07B45}" type="sibTrans" cxnId="{3EAB4807-FABA-4BA0-A2B6-C1E7457FF2E5}">
      <dgm:prSet/>
      <dgm:spPr/>
      <dgm:t>
        <a:bodyPr/>
        <a:lstStyle/>
        <a:p>
          <a:endParaRPr lang="en-US"/>
        </a:p>
      </dgm:t>
    </dgm:pt>
    <dgm:pt modelId="{5CD5C197-64C7-407F-BBA9-7FCE070A912C}">
      <dgm:prSet/>
      <dgm:spPr/>
      <dgm:t>
        <a:bodyPr/>
        <a:lstStyle/>
        <a:p>
          <a:r>
            <a:rPr lang="en-GB"/>
            <a:t>Article 9 – Right to freedom of thought, conscience and religion. </a:t>
          </a:r>
          <a:endParaRPr lang="en-US"/>
        </a:p>
      </dgm:t>
    </dgm:pt>
    <dgm:pt modelId="{27893A19-3A9B-460A-A788-A80E4A77DAA2}" type="parTrans" cxnId="{33FE2AD8-5DA6-4082-893C-8802EEDCF354}">
      <dgm:prSet/>
      <dgm:spPr/>
      <dgm:t>
        <a:bodyPr/>
        <a:lstStyle/>
        <a:p>
          <a:endParaRPr lang="en-US"/>
        </a:p>
      </dgm:t>
    </dgm:pt>
    <dgm:pt modelId="{3EC08F17-5309-43EB-82BE-B7507314211D}" type="sibTrans" cxnId="{33FE2AD8-5DA6-4082-893C-8802EEDCF354}">
      <dgm:prSet/>
      <dgm:spPr/>
      <dgm:t>
        <a:bodyPr/>
        <a:lstStyle/>
        <a:p>
          <a:endParaRPr lang="en-US"/>
        </a:p>
      </dgm:t>
    </dgm:pt>
    <dgm:pt modelId="{7D19CAA7-E2A4-4119-8C93-AB59D371A4A2}">
      <dgm:prSet/>
      <dgm:spPr/>
      <dgm:t>
        <a:bodyPr/>
        <a:lstStyle/>
        <a:p>
          <a:r>
            <a:rPr lang="en-GB" dirty="0"/>
            <a:t>Article 10- The right to freedom of expression.  </a:t>
          </a:r>
          <a:endParaRPr lang="en-US" dirty="0"/>
        </a:p>
      </dgm:t>
    </dgm:pt>
    <dgm:pt modelId="{AAAA7BD8-7616-42B7-BD9F-2BAB241A11D7}" type="parTrans" cxnId="{81E2BE6F-6457-4C06-AE51-771F7471C19D}">
      <dgm:prSet/>
      <dgm:spPr/>
      <dgm:t>
        <a:bodyPr/>
        <a:lstStyle/>
        <a:p>
          <a:endParaRPr lang="en-US"/>
        </a:p>
      </dgm:t>
    </dgm:pt>
    <dgm:pt modelId="{243B0120-2C02-4543-91DA-2EBF792F714C}" type="sibTrans" cxnId="{81E2BE6F-6457-4C06-AE51-771F7471C19D}">
      <dgm:prSet/>
      <dgm:spPr/>
      <dgm:t>
        <a:bodyPr/>
        <a:lstStyle/>
        <a:p>
          <a:endParaRPr lang="en-US"/>
        </a:p>
      </dgm:t>
    </dgm:pt>
    <dgm:pt modelId="{A221B00F-E070-437B-8B60-03E48AE6093B}" type="pres">
      <dgm:prSet presAssocID="{2FC6ADB5-DCD5-4B21-A6FF-02ED63DA0707}" presName="diagram" presStyleCnt="0">
        <dgm:presLayoutVars>
          <dgm:dir/>
          <dgm:resizeHandles val="exact"/>
        </dgm:presLayoutVars>
      </dgm:prSet>
      <dgm:spPr/>
    </dgm:pt>
    <dgm:pt modelId="{E0256225-EA4E-41FA-B65B-865D0F376C56}" type="pres">
      <dgm:prSet presAssocID="{A127B376-2BFB-4152-99C4-CFEC29B40BD9}" presName="node" presStyleLbl="node1" presStyleIdx="0" presStyleCnt="9">
        <dgm:presLayoutVars>
          <dgm:bulletEnabled val="1"/>
        </dgm:presLayoutVars>
      </dgm:prSet>
      <dgm:spPr/>
    </dgm:pt>
    <dgm:pt modelId="{0514E422-9A60-4C59-B048-A2377A267E78}" type="pres">
      <dgm:prSet presAssocID="{B718FDE2-D43B-4BE5-8131-3D29D47ADCE0}" presName="sibTrans" presStyleCnt="0"/>
      <dgm:spPr/>
    </dgm:pt>
    <dgm:pt modelId="{992DE25C-9301-46C7-96A2-A26FB1304547}" type="pres">
      <dgm:prSet presAssocID="{F26E2DAF-B3C1-4E8E-8EB5-9D0C830553CE}" presName="node" presStyleLbl="node1" presStyleIdx="1" presStyleCnt="9">
        <dgm:presLayoutVars>
          <dgm:bulletEnabled val="1"/>
        </dgm:presLayoutVars>
      </dgm:prSet>
      <dgm:spPr/>
    </dgm:pt>
    <dgm:pt modelId="{281EC73C-5620-4A26-9D16-677DCF67033C}" type="pres">
      <dgm:prSet presAssocID="{5725F8B9-ED71-42B9-94E9-41C1758E0CA4}" presName="sibTrans" presStyleCnt="0"/>
      <dgm:spPr/>
    </dgm:pt>
    <dgm:pt modelId="{956A7121-7AFE-4EBA-A17A-865FCC04F637}" type="pres">
      <dgm:prSet presAssocID="{6BFAE02B-F358-4E87-985D-70FE1F447EE2}" presName="node" presStyleLbl="node1" presStyleIdx="2" presStyleCnt="9">
        <dgm:presLayoutVars>
          <dgm:bulletEnabled val="1"/>
        </dgm:presLayoutVars>
      </dgm:prSet>
      <dgm:spPr/>
    </dgm:pt>
    <dgm:pt modelId="{3D7463BC-EF07-49D5-A120-8B9BB1C390AB}" type="pres">
      <dgm:prSet presAssocID="{DD63EA4B-D2B8-437A-9C55-DFF8AC2124AF}" presName="sibTrans" presStyleCnt="0"/>
      <dgm:spPr/>
    </dgm:pt>
    <dgm:pt modelId="{AD038D4D-EA10-4F54-B1B8-A3CFD6E846A9}" type="pres">
      <dgm:prSet presAssocID="{D80B5DAA-5363-4AD2-A845-B16EC13F28E5}" presName="node" presStyleLbl="node1" presStyleIdx="3" presStyleCnt="9">
        <dgm:presLayoutVars>
          <dgm:bulletEnabled val="1"/>
        </dgm:presLayoutVars>
      </dgm:prSet>
      <dgm:spPr/>
    </dgm:pt>
    <dgm:pt modelId="{B815BA6A-AC1A-4F1F-9F6B-F62F5437578C}" type="pres">
      <dgm:prSet presAssocID="{8D862B14-7389-4DF5-8D56-4432BE65DA05}" presName="sibTrans" presStyleCnt="0"/>
      <dgm:spPr/>
    </dgm:pt>
    <dgm:pt modelId="{FACCCCF8-7587-4B97-AD4B-E9581A1C8047}" type="pres">
      <dgm:prSet presAssocID="{7CE68539-0B60-4142-897F-22B764E73676}" presName="node" presStyleLbl="node1" presStyleIdx="4" presStyleCnt="9">
        <dgm:presLayoutVars>
          <dgm:bulletEnabled val="1"/>
        </dgm:presLayoutVars>
      </dgm:prSet>
      <dgm:spPr/>
    </dgm:pt>
    <dgm:pt modelId="{FDB93C52-E9CA-409B-997A-6452B3D14EE6}" type="pres">
      <dgm:prSet presAssocID="{26E19AB3-8009-485C-AD51-DA95ACD423D4}" presName="sibTrans" presStyleCnt="0"/>
      <dgm:spPr/>
    </dgm:pt>
    <dgm:pt modelId="{EAFC6367-6EEE-43A7-AF2A-FB43EE49BF88}" type="pres">
      <dgm:prSet presAssocID="{A332C6A9-47A2-4BF3-87F6-AAB876523378}" presName="node" presStyleLbl="node1" presStyleIdx="5" presStyleCnt="9">
        <dgm:presLayoutVars>
          <dgm:bulletEnabled val="1"/>
        </dgm:presLayoutVars>
      </dgm:prSet>
      <dgm:spPr/>
    </dgm:pt>
    <dgm:pt modelId="{555277C9-41C0-4878-86B6-1B946C8EF11E}" type="pres">
      <dgm:prSet presAssocID="{A28F66EE-299D-4DE0-BF0F-B47C6C705F1B}" presName="sibTrans" presStyleCnt="0"/>
      <dgm:spPr/>
    </dgm:pt>
    <dgm:pt modelId="{D676EC38-0101-4181-AF74-07E3973DFCBD}" type="pres">
      <dgm:prSet presAssocID="{0D3C46AC-A3C1-410A-98FF-80883D93B1A6}" presName="node" presStyleLbl="node1" presStyleIdx="6" presStyleCnt="9">
        <dgm:presLayoutVars>
          <dgm:bulletEnabled val="1"/>
        </dgm:presLayoutVars>
      </dgm:prSet>
      <dgm:spPr/>
    </dgm:pt>
    <dgm:pt modelId="{65A3DCA9-01B4-4363-BE36-0295CD4BC36D}" type="pres">
      <dgm:prSet presAssocID="{174E2770-164E-4A84-A54C-C57079F07B45}" presName="sibTrans" presStyleCnt="0"/>
      <dgm:spPr/>
    </dgm:pt>
    <dgm:pt modelId="{AAB6F36A-6219-431B-A698-4416BF9995E2}" type="pres">
      <dgm:prSet presAssocID="{5CD5C197-64C7-407F-BBA9-7FCE070A912C}" presName="node" presStyleLbl="node1" presStyleIdx="7" presStyleCnt="9">
        <dgm:presLayoutVars>
          <dgm:bulletEnabled val="1"/>
        </dgm:presLayoutVars>
      </dgm:prSet>
      <dgm:spPr/>
    </dgm:pt>
    <dgm:pt modelId="{204182A9-35B4-4F61-99EC-2DD19DC1EB8D}" type="pres">
      <dgm:prSet presAssocID="{3EC08F17-5309-43EB-82BE-B7507314211D}" presName="sibTrans" presStyleCnt="0"/>
      <dgm:spPr/>
    </dgm:pt>
    <dgm:pt modelId="{F27B1631-F33C-45F3-B6FF-3CFBC59B5B69}" type="pres">
      <dgm:prSet presAssocID="{7D19CAA7-E2A4-4119-8C93-AB59D371A4A2}" presName="node" presStyleLbl="node1" presStyleIdx="8" presStyleCnt="9">
        <dgm:presLayoutVars>
          <dgm:bulletEnabled val="1"/>
        </dgm:presLayoutVars>
      </dgm:prSet>
      <dgm:spPr/>
    </dgm:pt>
  </dgm:ptLst>
  <dgm:cxnLst>
    <dgm:cxn modelId="{3EAB4807-FABA-4BA0-A2B6-C1E7457FF2E5}" srcId="{2FC6ADB5-DCD5-4B21-A6FF-02ED63DA0707}" destId="{0D3C46AC-A3C1-410A-98FF-80883D93B1A6}" srcOrd="6" destOrd="0" parTransId="{8F494505-974D-4CA9-9A60-259B145D304C}" sibTransId="{174E2770-164E-4A84-A54C-C57079F07B45}"/>
    <dgm:cxn modelId="{8FDD2A08-416E-444E-9040-2E2FB79B8A20}" srcId="{2FC6ADB5-DCD5-4B21-A6FF-02ED63DA0707}" destId="{D80B5DAA-5363-4AD2-A845-B16EC13F28E5}" srcOrd="3" destOrd="0" parTransId="{B0D88B91-DC01-4AA8-960C-04625D8043F2}" sibTransId="{8D862B14-7389-4DF5-8D56-4432BE65DA05}"/>
    <dgm:cxn modelId="{2F362E16-90F4-40DD-824C-DAE8A1554E34}" type="presOf" srcId="{D80B5DAA-5363-4AD2-A845-B16EC13F28E5}" destId="{AD038D4D-EA10-4F54-B1B8-A3CFD6E846A9}" srcOrd="0" destOrd="0" presId="urn:microsoft.com/office/officeart/2005/8/layout/default"/>
    <dgm:cxn modelId="{62DFD82B-09CD-412A-B58D-274A95770C37}" type="presOf" srcId="{A127B376-2BFB-4152-99C4-CFEC29B40BD9}" destId="{E0256225-EA4E-41FA-B65B-865D0F376C56}" srcOrd="0" destOrd="0" presId="urn:microsoft.com/office/officeart/2005/8/layout/default"/>
    <dgm:cxn modelId="{A144A53E-CD66-4548-AF12-2FD05AC78A39}" type="presOf" srcId="{7D19CAA7-E2A4-4119-8C93-AB59D371A4A2}" destId="{F27B1631-F33C-45F3-B6FF-3CFBC59B5B69}" srcOrd="0" destOrd="0" presId="urn:microsoft.com/office/officeart/2005/8/layout/default"/>
    <dgm:cxn modelId="{81E2BE6F-6457-4C06-AE51-771F7471C19D}" srcId="{2FC6ADB5-DCD5-4B21-A6FF-02ED63DA0707}" destId="{7D19CAA7-E2A4-4119-8C93-AB59D371A4A2}" srcOrd="8" destOrd="0" parTransId="{AAAA7BD8-7616-42B7-BD9F-2BAB241A11D7}" sibTransId="{243B0120-2C02-4543-91DA-2EBF792F714C}"/>
    <dgm:cxn modelId="{FF05DA73-CA1B-449F-B413-7C84B6AC341E}" type="presOf" srcId="{A332C6A9-47A2-4BF3-87F6-AAB876523378}" destId="{EAFC6367-6EEE-43A7-AF2A-FB43EE49BF88}" srcOrd="0" destOrd="0" presId="urn:microsoft.com/office/officeart/2005/8/layout/default"/>
    <dgm:cxn modelId="{87CA2286-1A04-4F34-AF68-D5990EEAAE5C}" srcId="{2FC6ADB5-DCD5-4B21-A6FF-02ED63DA0707}" destId="{F26E2DAF-B3C1-4E8E-8EB5-9D0C830553CE}" srcOrd="1" destOrd="0" parTransId="{58EE02B4-6298-4C73-ABE0-6A23AAA2A8C1}" sibTransId="{5725F8B9-ED71-42B9-94E9-41C1758E0CA4}"/>
    <dgm:cxn modelId="{87BBDA8F-5F17-4F76-AA9C-B0BF5CC3225F}" type="presOf" srcId="{0D3C46AC-A3C1-410A-98FF-80883D93B1A6}" destId="{D676EC38-0101-4181-AF74-07E3973DFCBD}" srcOrd="0" destOrd="0" presId="urn:microsoft.com/office/officeart/2005/8/layout/default"/>
    <dgm:cxn modelId="{EEF56294-961F-42D5-9254-187F42B1EC86}" type="presOf" srcId="{7CE68539-0B60-4142-897F-22B764E73676}" destId="{FACCCCF8-7587-4B97-AD4B-E9581A1C8047}" srcOrd="0" destOrd="0" presId="urn:microsoft.com/office/officeart/2005/8/layout/default"/>
    <dgm:cxn modelId="{EA648799-4CDE-4298-9CC7-B7B6D11D3BA2}" type="presOf" srcId="{2FC6ADB5-DCD5-4B21-A6FF-02ED63DA0707}" destId="{A221B00F-E070-437B-8B60-03E48AE6093B}" srcOrd="0" destOrd="0" presId="urn:microsoft.com/office/officeart/2005/8/layout/default"/>
    <dgm:cxn modelId="{FB7CCEC7-0006-4863-92C0-11C07B4C2D85}" srcId="{2FC6ADB5-DCD5-4B21-A6FF-02ED63DA0707}" destId="{7CE68539-0B60-4142-897F-22B764E73676}" srcOrd="4" destOrd="0" parTransId="{ADAF6DB0-B6E5-4284-B9B1-C61EF05A0BCD}" sibTransId="{26E19AB3-8009-485C-AD51-DA95ACD423D4}"/>
    <dgm:cxn modelId="{07EEF8CB-8574-430B-925C-89FBE8C8FB68}" srcId="{2FC6ADB5-DCD5-4B21-A6FF-02ED63DA0707}" destId="{A332C6A9-47A2-4BF3-87F6-AAB876523378}" srcOrd="5" destOrd="0" parTransId="{FA27C831-4601-4FCF-8CF8-DBEC744F8B78}" sibTransId="{A28F66EE-299D-4DE0-BF0F-B47C6C705F1B}"/>
    <dgm:cxn modelId="{B5456CD0-F73C-478F-A6E3-0CFFA0953E18}" srcId="{2FC6ADB5-DCD5-4B21-A6FF-02ED63DA0707}" destId="{6BFAE02B-F358-4E87-985D-70FE1F447EE2}" srcOrd="2" destOrd="0" parTransId="{5C26591A-3BEE-4971-ADA6-F01685705149}" sibTransId="{DD63EA4B-D2B8-437A-9C55-DFF8AC2124AF}"/>
    <dgm:cxn modelId="{15052BD3-586D-4B97-8DC0-58F9228010BA}" srcId="{2FC6ADB5-DCD5-4B21-A6FF-02ED63DA0707}" destId="{A127B376-2BFB-4152-99C4-CFEC29B40BD9}" srcOrd="0" destOrd="0" parTransId="{03D88B64-9454-48FC-A93E-9995ED1CCCCB}" sibTransId="{B718FDE2-D43B-4BE5-8131-3D29D47ADCE0}"/>
    <dgm:cxn modelId="{33FE2AD8-5DA6-4082-893C-8802EEDCF354}" srcId="{2FC6ADB5-DCD5-4B21-A6FF-02ED63DA0707}" destId="{5CD5C197-64C7-407F-BBA9-7FCE070A912C}" srcOrd="7" destOrd="0" parTransId="{27893A19-3A9B-460A-A788-A80E4A77DAA2}" sibTransId="{3EC08F17-5309-43EB-82BE-B7507314211D}"/>
    <dgm:cxn modelId="{7F19A7E0-439E-4D6F-9C54-154C7355BFF2}" type="presOf" srcId="{F26E2DAF-B3C1-4E8E-8EB5-9D0C830553CE}" destId="{992DE25C-9301-46C7-96A2-A26FB1304547}" srcOrd="0" destOrd="0" presId="urn:microsoft.com/office/officeart/2005/8/layout/default"/>
    <dgm:cxn modelId="{BBEFEBF4-9341-4986-837E-76B6F8D81ABA}" type="presOf" srcId="{6BFAE02B-F358-4E87-985D-70FE1F447EE2}" destId="{956A7121-7AFE-4EBA-A17A-865FCC04F637}" srcOrd="0" destOrd="0" presId="urn:microsoft.com/office/officeart/2005/8/layout/default"/>
    <dgm:cxn modelId="{C44877F9-507A-4066-A1DE-00AFC8BF5CDC}" type="presOf" srcId="{5CD5C197-64C7-407F-BBA9-7FCE070A912C}" destId="{AAB6F36A-6219-431B-A698-4416BF9995E2}" srcOrd="0" destOrd="0" presId="urn:microsoft.com/office/officeart/2005/8/layout/default"/>
    <dgm:cxn modelId="{934F9C50-F75C-440E-B407-DE4314C880D7}" type="presParOf" srcId="{A221B00F-E070-437B-8B60-03E48AE6093B}" destId="{E0256225-EA4E-41FA-B65B-865D0F376C56}" srcOrd="0" destOrd="0" presId="urn:microsoft.com/office/officeart/2005/8/layout/default"/>
    <dgm:cxn modelId="{B56451B2-1BA5-41C6-9E5B-549101D328AA}" type="presParOf" srcId="{A221B00F-E070-437B-8B60-03E48AE6093B}" destId="{0514E422-9A60-4C59-B048-A2377A267E78}" srcOrd="1" destOrd="0" presId="urn:microsoft.com/office/officeart/2005/8/layout/default"/>
    <dgm:cxn modelId="{6E992DC7-0042-4B3F-9E48-5270B2E32FD2}" type="presParOf" srcId="{A221B00F-E070-437B-8B60-03E48AE6093B}" destId="{992DE25C-9301-46C7-96A2-A26FB1304547}" srcOrd="2" destOrd="0" presId="urn:microsoft.com/office/officeart/2005/8/layout/default"/>
    <dgm:cxn modelId="{39617D61-9855-4319-9C35-F861BD9AAE4E}" type="presParOf" srcId="{A221B00F-E070-437B-8B60-03E48AE6093B}" destId="{281EC73C-5620-4A26-9D16-677DCF67033C}" srcOrd="3" destOrd="0" presId="urn:microsoft.com/office/officeart/2005/8/layout/default"/>
    <dgm:cxn modelId="{C5130E47-3D2C-4DE7-9D05-08B5E6186E7E}" type="presParOf" srcId="{A221B00F-E070-437B-8B60-03E48AE6093B}" destId="{956A7121-7AFE-4EBA-A17A-865FCC04F637}" srcOrd="4" destOrd="0" presId="urn:microsoft.com/office/officeart/2005/8/layout/default"/>
    <dgm:cxn modelId="{598F59A1-4F38-477B-8A4C-E14C85139F73}" type="presParOf" srcId="{A221B00F-E070-437B-8B60-03E48AE6093B}" destId="{3D7463BC-EF07-49D5-A120-8B9BB1C390AB}" srcOrd="5" destOrd="0" presId="urn:microsoft.com/office/officeart/2005/8/layout/default"/>
    <dgm:cxn modelId="{121C06B9-3B0E-4A0E-BE7B-60C9B216CC70}" type="presParOf" srcId="{A221B00F-E070-437B-8B60-03E48AE6093B}" destId="{AD038D4D-EA10-4F54-B1B8-A3CFD6E846A9}" srcOrd="6" destOrd="0" presId="urn:microsoft.com/office/officeart/2005/8/layout/default"/>
    <dgm:cxn modelId="{A2D54156-61B6-4BE5-9510-7C5B470D5873}" type="presParOf" srcId="{A221B00F-E070-437B-8B60-03E48AE6093B}" destId="{B815BA6A-AC1A-4F1F-9F6B-F62F5437578C}" srcOrd="7" destOrd="0" presId="urn:microsoft.com/office/officeart/2005/8/layout/default"/>
    <dgm:cxn modelId="{F3047FE9-FFAB-46AE-AE05-3A070991B476}" type="presParOf" srcId="{A221B00F-E070-437B-8B60-03E48AE6093B}" destId="{FACCCCF8-7587-4B97-AD4B-E9581A1C8047}" srcOrd="8" destOrd="0" presId="urn:microsoft.com/office/officeart/2005/8/layout/default"/>
    <dgm:cxn modelId="{5832F5BD-F570-4A59-916B-A35D4C78A085}" type="presParOf" srcId="{A221B00F-E070-437B-8B60-03E48AE6093B}" destId="{FDB93C52-E9CA-409B-997A-6452B3D14EE6}" srcOrd="9" destOrd="0" presId="urn:microsoft.com/office/officeart/2005/8/layout/default"/>
    <dgm:cxn modelId="{6BA277AE-8845-443A-82F4-CB0FC844B2CF}" type="presParOf" srcId="{A221B00F-E070-437B-8B60-03E48AE6093B}" destId="{EAFC6367-6EEE-43A7-AF2A-FB43EE49BF88}" srcOrd="10" destOrd="0" presId="urn:microsoft.com/office/officeart/2005/8/layout/default"/>
    <dgm:cxn modelId="{C0183F83-6B39-422D-9096-B69CAADBDF6B}" type="presParOf" srcId="{A221B00F-E070-437B-8B60-03E48AE6093B}" destId="{555277C9-41C0-4878-86B6-1B946C8EF11E}" srcOrd="11" destOrd="0" presId="urn:microsoft.com/office/officeart/2005/8/layout/default"/>
    <dgm:cxn modelId="{75E84538-6A90-4080-98D5-9300394A29B8}" type="presParOf" srcId="{A221B00F-E070-437B-8B60-03E48AE6093B}" destId="{D676EC38-0101-4181-AF74-07E3973DFCBD}" srcOrd="12" destOrd="0" presId="urn:microsoft.com/office/officeart/2005/8/layout/default"/>
    <dgm:cxn modelId="{83F43642-7B1A-4597-B372-EA6BF8702DC9}" type="presParOf" srcId="{A221B00F-E070-437B-8B60-03E48AE6093B}" destId="{65A3DCA9-01B4-4363-BE36-0295CD4BC36D}" srcOrd="13" destOrd="0" presId="urn:microsoft.com/office/officeart/2005/8/layout/default"/>
    <dgm:cxn modelId="{3ABCA2A4-6F30-4448-8B0B-C479D2CC2775}" type="presParOf" srcId="{A221B00F-E070-437B-8B60-03E48AE6093B}" destId="{AAB6F36A-6219-431B-A698-4416BF9995E2}" srcOrd="14" destOrd="0" presId="urn:microsoft.com/office/officeart/2005/8/layout/default"/>
    <dgm:cxn modelId="{44A34C77-2B3E-4B49-B846-05BD75D56605}" type="presParOf" srcId="{A221B00F-E070-437B-8B60-03E48AE6093B}" destId="{204182A9-35B4-4F61-99EC-2DD19DC1EB8D}" srcOrd="15" destOrd="0" presId="urn:microsoft.com/office/officeart/2005/8/layout/default"/>
    <dgm:cxn modelId="{224D32D2-E547-4AFD-AD48-3550F59EDF67}" type="presParOf" srcId="{A221B00F-E070-437B-8B60-03E48AE6093B}" destId="{F27B1631-F33C-45F3-B6FF-3CFBC59B5B6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05EE0D-DC13-4C7B-9C02-1F3DD35201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7C1DC51-1A18-47CC-BAE0-895A02C3D651}">
      <dgm:prSet/>
      <dgm:spPr/>
      <dgm:t>
        <a:bodyPr/>
        <a:lstStyle/>
        <a:p>
          <a:r>
            <a:rPr lang="en-GB"/>
            <a:t>Article 11- Right to Freedom of Assembly and of peaceful association.</a:t>
          </a:r>
          <a:endParaRPr lang="en-US"/>
        </a:p>
      </dgm:t>
    </dgm:pt>
    <dgm:pt modelId="{BA70C13D-78D9-477B-9A97-52DE0EAD9B55}" type="parTrans" cxnId="{2E0BD848-0B4D-4B21-A4C0-A3AA580745AD}">
      <dgm:prSet/>
      <dgm:spPr/>
      <dgm:t>
        <a:bodyPr/>
        <a:lstStyle/>
        <a:p>
          <a:endParaRPr lang="en-US"/>
        </a:p>
      </dgm:t>
    </dgm:pt>
    <dgm:pt modelId="{00829E83-48DB-40A2-98A5-EB855BA75481}" type="sibTrans" cxnId="{2E0BD848-0B4D-4B21-A4C0-A3AA580745AD}">
      <dgm:prSet/>
      <dgm:spPr/>
      <dgm:t>
        <a:bodyPr/>
        <a:lstStyle/>
        <a:p>
          <a:endParaRPr lang="en-US"/>
        </a:p>
      </dgm:t>
    </dgm:pt>
    <dgm:pt modelId="{32645AAF-BC97-4FA1-B13B-58BED5A4C806}">
      <dgm:prSet/>
      <dgm:spPr/>
      <dgm:t>
        <a:bodyPr/>
        <a:lstStyle/>
        <a:p>
          <a:r>
            <a:rPr lang="en-GB"/>
            <a:t>Article 12- The Right to Mary and found a family. </a:t>
          </a:r>
          <a:endParaRPr lang="en-US"/>
        </a:p>
      </dgm:t>
    </dgm:pt>
    <dgm:pt modelId="{5C49F2DE-4476-44C2-BE49-48AE9F79CC9B}" type="parTrans" cxnId="{03C04366-173D-42E2-8F3E-C9D5027F5385}">
      <dgm:prSet/>
      <dgm:spPr/>
      <dgm:t>
        <a:bodyPr/>
        <a:lstStyle/>
        <a:p>
          <a:endParaRPr lang="en-US"/>
        </a:p>
      </dgm:t>
    </dgm:pt>
    <dgm:pt modelId="{6F5F41D5-A0E7-4F71-8D59-141FC4883B94}" type="sibTrans" cxnId="{03C04366-173D-42E2-8F3E-C9D5027F5385}">
      <dgm:prSet/>
      <dgm:spPr/>
      <dgm:t>
        <a:bodyPr/>
        <a:lstStyle/>
        <a:p>
          <a:endParaRPr lang="en-US"/>
        </a:p>
      </dgm:t>
    </dgm:pt>
    <dgm:pt modelId="{A5C09366-EF22-4895-82F7-28D05FD69BF5}">
      <dgm:prSet/>
      <dgm:spPr/>
      <dgm:t>
        <a:bodyPr/>
        <a:lstStyle/>
        <a:p>
          <a:r>
            <a:rPr lang="en-GB"/>
            <a:t>Article 14- The Prohibition of Discrimination.</a:t>
          </a:r>
          <a:endParaRPr lang="en-US"/>
        </a:p>
      </dgm:t>
    </dgm:pt>
    <dgm:pt modelId="{90B89748-C53C-4CCF-9615-2908FD582D5E}" type="parTrans" cxnId="{4461CBFF-1FFC-4015-A5D5-D05967C597F1}">
      <dgm:prSet/>
      <dgm:spPr/>
      <dgm:t>
        <a:bodyPr/>
        <a:lstStyle/>
        <a:p>
          <a:endParaRPr lang="en-US"/>
        </a:p>
      </dgm:t>
    </dgm:pt>
    <dgm:pt modelId="{C22FA09D-AD1E-42F5-AA3F-25FD78EFEE38}" type="sibTrans" cxnId="{4461CBFF-1FFC-4015-A5D5-D05967C597F1}">
      <dgm:prSet/>
      <dgm:spPr/>
      <dgm:t>
        <a:bodyPr/>
        <a:lstStyle/>
        <a:p>
          <a:endParaRPr lang="en-US"/>
        </a:p>
      </dgm:t>
    </dgm:pt>
    <dgm:pt modelId="{D3B10245-6893-47B2-833A-1CCBCB1937DF}">
      <dgm:prSet/>
      <dgm:spPr/>
      <dgm:t>
        <a:bodyPr/>
        <a:lstStyle/>
        <a:p>
          <a:r>
            <a:rPr lang="en-GB"/>
            <a:t>Article 15- Derogation from the convention rights.</a:t>
          </a:r>
          <a:endParaRPr lang="en-US"/>
        </a:p>
      </dgm:t>
    </dgm:pt>
    <dgm:pt modelId="{EEADB8C9-F2CB-4130-ACE5-74B4B61E41BF}" type="parTrans" cxnId="{EE3F6A5B-9114-4FCF-9EDB-86A948D00816}">
      <dgm:prSet/>
      <dgm:spPr/>
      <dgm:t>
        <a:bodyPr/>
        <a:lstStyle/>
        <a:p>
          <a:endParaRPr lang="en-US"/>
        </a:p>
      </dgm:t>
    </dgm:pt>
    <dgm:pt modelId="{AD5C7DEE-6A73-466E-93B9-B43E4531CDD7}" type="sibTrans" cxnId="{EE3F6A5B-9114-4FCF-9EDB-86A948D00816}">
      <dgm:prSet/>
      <dgm:spPr/>
      <dgm:t>
        <a:bodyPr/>
        <a:lstStyle/>
        <a:p>
          <a:endParaRPr lang="en-US"/>
        </a:p>
      </dgm:t>
    </dgm:pt>
    <dgm:pt modelId="{41E8B4D1-276D-475C-9CF1-E06E5DD49409}">
      <dgm:prSet/>
      <dgm:spPr/>
      <dgm:t>
        <a:bodyPr/>
        <a:lstStyle/>
        <a:p>
          <a:r>
            <a:rPr lang="en-GB"/>
            <a:t>Protocol 1; Article 1 – Right to peaceful enjoyment of property </a:t>
          </a:r>
          <a:endParaRPr lang="en-US"/>
        </a:p>
      </dgm:t>
    </dgm:pt>
    <dgm:pt modelId="{19FAAC43-328C-4B06-B488-E3FD72A57088}" type="parTrans" cxnId="{40F9821D-FFFF-446F-99B6-930DDAD36D51}">
      <dgm:prSet/>
      <dgm:spPr/>
      <dgm:t>
        <a:bodyPr/>
        <a:lstStyle/>
        <a:p>
          <a:endParaRPr lang="en-US"/>
        </a:p>
      </dgm:t>
    </dgm:pt>
    <dgm:pt modelId="{9762D729-07BC-4447-8487-F9873F1AA41B}" type="sibTrans" cxnId="{40F9821D-FFFF-446F-99B6-930DDAD36D51}">
      <dgm:prSet/>
      <dgm:spPr/>
      <dgm:t>
        <a:bodyPr/>
        <a:lstStyle/>
        <a:p>
          <a:endParaRPr lang="en-US"/>
        </a:p>
      </dgm:t>
    </dgm:pt>
    <dgm:pt modelId="{6AC9DA3E-E31F-48CE-8A43-DB8DA1AC0D57}">
      <dgm:prSet/>
      <dgm:spPr/>
      <dgm:t>
        <a:bodyPr/>
        <a:lstStyle/>
        <a:p>
          <a:r>
            <a:rPr lang="en-GB"/>
            <a:t>Protocol 1; Article 2; Right to education</a:t>
          </a:r>
          <a:endParaRPr lang="en-US"/>
        </a:p>
      </dgm:t>
    </dgm:pt>
    <dgm:pt modelId="{A384F4F1-03F5-48E5-9E18-9C7F9D6D56F0}" type="parTrans" cxnId="{3C4531C0-EACB-4029-A99D-B661F86AA687}">
      <dgm:prSet/>
      <dgm:spPr/>
      <dgm:t>
        <a:bodyPr/>
        <a:lstStyle/>
        <a:p>
          <a:endParaRPr lang="en-US"/>
        </a:p>
      </dgm:t>
    </dgm:pt>
    <dgm:pt modelId="{2B02D943-109D-4DF9-A8E3-42A8A91F5A7F}" type="sibTrans" cxnId="{3C4531C0-EACB-4029-A99D-B661F86AA687}">
      <dgm:prSet/>
      <dgm:spPr/>
      <dgm:t>
        <a:bodyPr/>
        <a:lstStyle/>
        <a:p>
          <a:endParaRPr lang="en-US"/>
        </a:p>
      </dgm:t>
    </dgm:pt>
    <dgm:pt modelId="{7EEFC8B1-DE24-455E-9B21-26CEED0982C3}" type="pres">
      <dgm:prSet presAssocID="{6B05EE0D-DC13-4C7B-9C02-1F3DD35201B5}" presName="diagram" presStyleCnt="0">
        <dgm:presLayoutVars>
          <dgm:dir/>
          <dgm:resizeHandles val="exact"/>
        </dgm:presLayoutVars>
      </dgm:prSet>
      <dgm:spPr/>
    </dgm:pt>
    <dgm:pt modelId="{8A1D921B-60C5-4DDC-BE37-FD7D64484327}" type="pres">
      <dgm:prSet presAssocID="{B7C1DC51-1A18-47CC-BAE0-895A02C3D651}" presName="node" presStyleLbl="node1" presStyleIdx="0" presStyleCnt="6">
        <dgm:presLayoutVars>
          <dgm:bulletEnabled val="1"/>
        </dgm:presLayoutVars>
      </dgm:prSet>
      <dgm:spPr/>
    </dgm:pt>
    <dgm:pt modelId="{419D999A-5F03-4822-A4B7-7E1446C8D7DE}" type="pres">
      <dgm:prSet presAssocID="{00829E83-48DB-40A2-98A5-EB855BA75481}" presName="sibTrans" presStyleCnt="0"/>
      <dgm:spPr/>
    </dgm:pt>
    <dgm:pt modelId="{70A7CABC-FAF8-47FF-8F0F-626EDD27B0EA}" type="pres">
      <dgm:prSet presAssocID="{32645AAF-BC97-4FA1-B13B-58BED5A4C806}" presName="node" presStyleLbl="node1" presStyleIdx="1" presStyleCnt="6">
        <dgm:presLayoutVars>
          <dgm:bulletEnabled val="1"/>
        </dgm:presLayoutVars>
      </dgm:prSet>
      <dgm:spPr/>
    </dgm:pt>
    <dgm:pt modelId="{4A5B2F74-3DEC-4E54-BD9F-F24808CA6393}" type="pres">
      <dgm:prSet presAssocID="{6F5F41D5-A0E7-4F71-8D59-141FC4883B94}" presName="sibTrans" presStyleCnt="0"/>
      <dgm:spPr/>
    </dgm:pt>
    <dgm:pt modelId="{4E97A428-6129-448F-B7BA-840352477783}" type="pres">
      <dgm:prSet presAssocID="{A5C09366-EF22-4895-82F7-28D05FD69BF5}" presName="node" presStyleLbl="node1" presStyleIdx="2" presStyleCnt="6">
        <dgm:presLayoutVars>
          <dgm:bulletEnabled val="1"/>
        </dgm:presLayoutVars>
      </dgm:prSet>
      <dgm:spPr/>
    </dgm:pt>
    <dgm:pt modelId="{4A6AD2AD-3532-4A7F-9C58-8478D271B665}" type="pres">
      <dgm:prSet presAssocID="{C22FA09D-AD1E-42F5-AA3F-25FD78EFEE38}" presName="sibTrans" presStyleCnt="0"/>
      <dgm:spPr/>
    </dgm:pt>
    <dgm:pt modelId="{B2BEF70D-E931-4C99-9DB0-913D18D4A4B2}" type="pres">
      <dgm:prSet presAssocID="{D3B10245-6893-47B2-833A-1CCBCB1937DF}" presName="node" presStyleLbl="node1" presStyleIdx="3" presStyleCnt="6">
        <dgm:presLayoutVars>
          <dgm:bulletEnabled val="1"/>
        </dgm:presLayoutVars>
      </dgm:prSet>
      <dgm:spPr/>
    </dgm:pt>
    <dgm:pt modelId="{FE5FC153-7EC7-41BD-B7D3-CE730E560FBE}" type="pres">
      <dgm:prSet presAssocID="{AD5C7DEE-6A73-466E-93B9-B43E4531CDD7}" presName="sibTrans" presStyleCnt="0"/>
      <dgm:spPr/>
    </dgm:pt>
    <dgm:pt modelId="{99CFC9EB-44E4-4A15-83DB-2328FD19399D}" type="pres">
      <dgm:prSet presAssocID="{41E8B4D1-276D-475C-9CF1-E06E5DD49409}" presName="node" presStyleLbl="node1" presStyleIdx="4" presStyleCnt="6">
        <dgm:presLayoutVars>
          <dgm:bulletEnabled val="1"/>
        </dgm:presLayoutVars>
      </dgm:prSet>
      <dgm:spPr/>
    </dgm:pt>
    <dgm:pt modelId="{D2062011-2380-4B99-A3B6-336D1F585095}" type="pres">
      <dgm:prSet presAssocID="{9762D729-07BC-4447-8487-F9873F1AA41B}" presName="sibTrans" presStyleCnt="0"/>
      <dgm:spPr/>
    </dgm:pt>
    <dgm:pt modelId="{9EE43085-01E0-4A6E-8307-2836F140A7DE}" type="pres">
      <dgm:prSet presAssocID="{6AC9DA3E-E31F-48CE-8A43-DB8DA1AC0D57}" presName="node" presStyleLbl="node1" presStyleIdx="5" presStyleCnt="6">
        <dgm:presLayoutVars>
          <dgm:bulletEnabled val="1"/>
        </dgm:presLayoutVars>
      </dgm:prSet>
      <dgm:spPr/>
    </dgm:pt>
  </dgm:ptLst>
  <dgm:cxnLst>
    <dgm:cxn modelId="{40F9821D-FFFF-446F-99B6-930DDAD36D51}" srcId="{6B05EE0D-DC13-4C7B-9C02-1F3DD35201B5}" destId="{41E8B4D1-276D-475C-9CF1-E06E5DD49409}" srcOrd="4" destOrd="0" parTransId="{19FAAC43-328C-4B06-B488-E3FD72A57088}" sibTransId="{9762D729-07BC-4447-8487-F9873F1AA41B}"/>
    <dgm:cxn modelId="{A3DF1538-1098-4D9B-B5CD-11FEBB0D9CFC}" type="presOf" srcId="{D3B10245-6893-47B2-833A-1CCBCB1937DF}" destId="{B2BEF70D-E931-4C99-9DB0-913D18D4A4B2}" srcOrd="0" destOrd="0" presId="urn:microsoft.com/office/officeart/2005/8/layout/default"/>
    <dgm:cxn modelId="{EE3F6A5B-9114-4FCF-9EDB-86A948D00816}" srcId="{6B05EE0D-DC13-4C7B-9C02-1F3DD35201B5}" destId="{D3B10245-6893-47B2-833A-1CCBCB1937DF}" srcOrd="3" destOrd="0" parTransId="{EEADB8C9-F2CB-4130-ACE5-74B4B61E41BF}" sibTransId="{AD5C7DEE-6A73-466E-93B9-B43E4531CDD7}"/>
    <dgm:cxn modelId="{03C04366-173D-42E2-8F3E-C9D5027F5385}" srcId="{6B05EE0D-DC13-4C7B-9C02-1F3DD35201B5}" destId="{32645AAF-BC97-4FA1-B13B-58BED5A4C806}" srcOrd="1" destOrd="0" parTransId="{5C49F2DE-4476-44C2-BE49-48AE9F79CC9B}" sibTransId="{6F5F41D5-A0E7-4F71-8D59-141FC4883B94}"/>
    <dgm:cxn modelId="{2E0BD848-0B4D-4B21-A4C0-A3AA580745AD}" srcId="{6B05EE0D-DC13-4C7B-9C02-1F3DD35201B5}" destId="{B7C1DC51-1A18-47CC-BAE0-895A02C3D651}" srcOrd="0" destOrd="0" parTransId="{BA70C13D-78D9-477B-9A97-52DE0EAD9B55}" sibTransId="{00829E83-48DB-40A2-98A5-EB855BA75481}"/>
    <dgm:cxn modelId="{E2F3EA6A-1144-49CA-B920-1A1FB74C648D}" type="presOf" srcId="{6B05EE0D-DC13-4C7B-9C02-1F3DD35201B5}" destId="{7EEFC8B1-DE24-455E-9B21-26CEED0982C3}" srcOrd="0" destOrd="0" presId="urn:microsoft.com/office/officeart/2005/8/layout/default"/>
    <dgm:cxn modelId="{8B7B7558-84FC-45EA-9457-96DB8E3C77F8}" type="presOf" srcId="{6AC9DA3E-E31F-48CE-8A43-DB8DA1AC0D57}" destId="{9EE43085-01E0-4A6E-8307-2836F140A7DE}" srcOrd="0" destOrd="0" presId="urn:microsoft.com/office/officeart/2005/8/layout/default"/>
    <dgm:cxn modelId="{2C05968B-FEAD-47A6-A3D3-0319D12AF333}" type="presOf" srcId="{B7C1DC51-1A18-47CC-BAE0-895A02C3D651}" destId="{8A1D921B-60C5-4DDC-BE37-FD7D64484327}" srcOrd="0" destOrd="0" presId="urn:microsoft.com/office/officeart/2005/8/layout/default"/>
    <dgm:cxn modelId="{FF83C98E-830C-4FFA-A691-BB83B2ACB856}" type="presOf" srcId="{32645AAF-BC97-4FA1-B13B-58BED5A4C806}" destId="{70A7CABC-FAF8-47FF-8F0F-626EDD27B0EA}" srcOrd="0" destOrd="0" presId="urn:microsoft.com/office/officeart/2005/8/layout/default"/>
    <dgm:cxn modelId="{3C4531C0-EACB-4029-A99D-B661F86AA687}" srcId="{6B05EE0D-DC13-4C7B-9C02-1F3DD35201B5}" destId="{6AC9DA3E-E31F-48CE-8A43-DB8DA1AC0D57}" srcOrd="5" destOrd="0" parTransId="{A384F4F1-03F5-48E5-9E18-9C7F9D6D56F0}" sibTransId="{2B02D943-109D-4DF9-A8E3-42A8A91F5A7F}"/>
    <dgm:cxn modelId="{4A8A73D3-61EF-427E-8AC1-5539DE380BAF}" type="presOf" srcId="{A5C09366-EF22-4895-82F7-28D05FD69BF5}" destId="{4E97A428-6129-448F-B7BA-840352477783}" srcOrd="0" destOrd="0" presId="urn:microsoft.com/office/officeart/2005/8/layout/default"/>
    <dgm:cxn modelId="{6573EBEB-FADF-4C18-B8A7-24AC981BB6AB}" type="presOf" srcId="{41E8B4D1-276D-475C-9CF1-E06E5DD49409}" destId="{99CFC9EB-44E4-4A15-83DB-2328FD19399D}" srcOrd="0" destOrd="0" presId="urn:microsoft.com/office/officeart/2005/8/layout/default"/>
    <dgm:cxn modelId="{4461CBFF-1FFC-4015-A5D5-D05967C597F1}" srcId="{6B05EE0D-DC13-4C7B-9C02-1F3DD35201B5}" destId="{A5C09366-EF22-4895-82F7-28D05FD69BF5}" srcOrd="2" destOrd="0" parTransId="{90B89748-C53C-4CCF-9615-2908FD582D5E}" sibTransId="{C22FA09D-AD1E-42F5-AA3F-25FD78EFEE38}"/>
    <dgm:cxn modelId="{4E4D69B6-1832-4D2F-B8C4-1CEAC994F882}" type="presParOf" srcId="{7EEFC8B1-DE24-455E-9B21-26CEED0982C3}" destId="{8A1D921B-60C5-4DDC-BE37-FD7D64484327}" srcOrd="0" destOrd="0" presId="urn:microsoft.com/office/officeart/2005/8/layout/default"/>
    <dgm:cxn modelId="{C33AA591-717E-4A64-B14E-F4295973684D}" type="presParOf" srcId="{7EEFC8B1-DE24-455E-9B21-26CEED0982C3}" destId="{419D999A-5F03-4822-A4B7-7E1446C8D7DE}" srcOrd="1" destOrd="0" presId="urn:microsoft.com/office/officeart/2005/8/layout/default"/>
    <dgm:cxn modelId="{9CD82AFA-7EBB-48E1-B639-FB66F02ED609}" type="presParOf" srcId="{7EEFC8B1-DE24-455E-9B21-26CEED0982C3}" destId="{70A7CABC-FAF8-47FF-8F0F-626EDD27B0EA}" srcOrd="2" destOrd="0" presId="urn:microsoft.com/office/officeart/2005/8/layout/default"/>
    <dgm:cxn modelId="{9308558E-32EF-4865-9FBC-96496B549016}" type="presParOf" srcId="{7EEFC8B1-DE24-455E-9B21-26CEED0982C3}" destId="{4A5B2F74-3DEC-4E54-BD9F-F24808CA6393}" srcOrd="3" destOrd="0" presId="urn:microsoft.com/office/officeart/2005/8/layout/default"/>
    <dgm:cxn modelId="{4D352971-4508-4225-9573-11EFA0D0DEA4}" type="presParOf" srcId="{7EEFC8B1-DE24-455E-9B21-26CEED0982C3}" destId="{4E97A428-6129-448F-B7BA-840352477783}" srcOrd="4" destOrd="0" presId="urn:microsoft.com/office/officeart/2005/8/layout/default"/>
    <dgm:cxn modelId="{F58AC092-DD7A-4388-ADD9-9DB08269D527}" type="presParOf" srcId="{7EEFC8B1-DE24-455E-9B21-26CEED0982C3}" destId="{4A6AD2AD-3532-4A7F-9C58-8478D271B665}" srcOrd="5" destOrd="0" presId="urn:microsoft.com/office/officeart/2005/8/layout/default"/>
    <dgm:cxn modelId="{5CAA42B0-02CA-4004-BFE7-8128B2051624}" type="presParOf" srcId="{7EEFC8B1-DE24-455E-9B21-26CEED0982C3}" destId="{B2BEF70D-E931-4C99-9DB0-913D18D4A4B2}" srcOrd="6" destOrd="0" presId="urn:microsoft.com/office/officeart/2005/8/layout/default"/>
    <dgm:cxn modelId="{A67C265C-103B-4424-82FC-A53628535759}" type="presParOf" srcId="{7EEFC8B1-DE24-455E-9B21-26CEED0982C3}" destId="{FE5FC153-7EC7-41BD-B7D3-CE730E560FBE}" srcOrd="7" destOrd="0" presId="urn:microsoft.com/office/officeart/2005/8/layout/default"/>
    <dgm:cxn modelId="{3F2E5198-DAB3-460D-AF26-6D92F40E8948}" type="presParOf" srcId="{7EEFC8B1-DE24-455E-9B21-26CEED0982C3}" destId="{99CFC9EB-44E4-4A15-83DB-2328FD19399D}" srcOrd="8" destOrd="0" presId="urn:microsoft.com/office/officeart/2005/8/layout/default"/>
    <dgm:cxn modelId="{4784DE62-84BF-4196-9F4C-AD2E9E40E5A0}" type="presParOf" srcId="{7EEFC8B1-DE24-455E-9B21-26CEED0982C3}" destId="{D2062011-2380-4B99-A3B6-336D1F585095}" srcOrd="9" destOrd="0" presId="urn:microsoft.com/office/officeart/2005/8/layout/default"/>
    <dgm:cxn modelId="{6D957F52-7ED6-4DEA-BAA5-01DEA50AED5D}" type="presParOf" srcId="{7EEFC8B1-DE24-455E-9B21-26CEED0982C3}" destId="{9EE43085-01E0-4A6E-8307-2836F140A7D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10C0BE-D6E1-4F5C-A36F-A1F7B2DD3CBF}" type="doc">
      <dgm:prSet loTypeId="urn:microsoft.com/office/officeart/2005/8/layout/process4" loCatId="process" qsTypeId="urn:microsoft.com/office/officeart/2005/8/quickstyle/simple2" qsCatId="simple" csTypeId="urn:microsoft.com/office/officeart/2005/8/colors/colorful4" csCatId="colorful" phldr="1"/>
      <dgm:spPr/>
      <dgm:t>
        <a:bodyPr/>
        <a:lstStyle/>
        <a:p>
          <a:endParaRPr lang="en-US"/>
        </a:p>
      </dgm:t>
    </dgm:pt>
    <dgm:pt modelId="{181D2724-5803-4B26-B848-61865638853F}">
      <dgm:prSet/>
      <dgm:spPr/>
      <dgm:t>
        <a:bodyPr/>
        <a:lstStyle/>
        <a:p>
          <a:r>
            <a:rPr lang="en-GB" b="0" i="0" dirty="0"/>
            <a:t>Everyone’s right to life shall be protected by law. No one shall be deprived of his life intentionally save in the execution of a sentence of a court following his conviction of a crime for which this penalty is provided by law.</a:t>
          </a:r>
          <a:endParaRPr lang="en-US" dirty="0"/>
        </a:p>
      </dgm:t>
    </dgm:pt>
    <dgm:pt modelId="{4420DD98-DB30-4043-B97C-C391E4200223}" type="parTrans" cxnId="{AD9CCA58-4B34-4CF3-9630-D4FF4621E881}">
      <dgm:prSet/>
      <dgm:spPr/>
      <dgm:t>
        <a:bodyPr/>
        <a:lstStyle/>
        <a:p>
          <a:endParaRPr lang="en-US"/>
        </a:p>
      </dgm:t>
    </dgm:pt>
    <dgm:pt modelId="{C5838F26-977E-44CE-99F2-B58ACEC4CFA2}" type="sibTrans" cxnId="{AD9CCA58-4B34-4CF3-9630-D4FF4621E881}">
      <dgm:prSet/>
      <dgm:spPr/>
      <dgm:t>
        <a:bodyPr/>
        <a:lstStyle/>
        <a:p>
          <a:endParaRPr lang="en-US"/>
        </a:p>
      </dgm:t>
    </dgm:pt>
    <dgm:pt modelId="{E5A12DDB-52C2-4EC3-BE71-E4E4FC2FEF70}">
      <dgm:prSet/>
      <dgm:spPr/>
      <dgm:t>
        <a:bodyPr/>
        <a:lstStyle/>
        <a:p>
          <a:r>
            <a:rPr lang="en-GB" b="0" i="0"/>
            <a:t>Deprivation of life shall not be regarded as inflicted in contravention of this Article when it results from the use of force which is no more than absolutely necessary:</a:t>
          </a:r>
          <a:endParaRPr lang="en-US"/>
        </a:p>
      </dgm:t>
    </dgm:pt>
    <dgm:pt modelId="{29FB1A10-57F6-41F8-841C-4D5C8DF150E0}" type="parTrans" cxnId="{79312E23-0812-4FE2-9FAA-6238EC24AF4F}">
      <dgm:prSet/>
      <dgm:spPr/>
      <dgm:t>
        <a:bodyPr/>
        <a:lstStyle/>
        <a:p>
          <a:endParaRPr lang="en-US"/>
        </a:p>
      </dgm:t>
    </dgm:pt>
    <dgm:pt modelId="{BACEEC69-7C9B-43BD-BFC4-04B8BD8A5639}" type="sibTrans" cxnId="{79312E23-0812-4FE2-9FAA-6238EC24AF4F}">
      <dgm:prSet/>
      <dgm:spPr/>
      <dgm:t>
        <a:bodyPr/>
        <a:lstStyle/>
        <a:p>
          <a:endParaRPr lang="en-US"/>
        </a:p>
      </dgm:t>
    </dgm:pt>
    <dgm:pt modelId="{5A2B08DB-B638-499D-9E9C-45BD215334F6}">
      <dgm:prSet/>
      <dgm:spPr/>
      <dgm:t>
        <a:bodyPr/>
        <a:lstStyle/>
        <a:p>
          <a:r>
            <a:rPr lang="en-GB" b="0" i="0"/>
            <a:t>(a)   in defence of any person from unlawful violence;</a:t>
          </a:r>
          <a:endParaRPr lang="en-US"/>
        </a:p>
      </dgm:t>
    </dgm:pt>
    <dgm:pt modelId="{5332C97C-146A-4274-8A7E-31FF680ACB31}" type="parTrans" cxnId="{4CEE01A0-07F9-45E0-826A-83B78EECB3FE}">
      <dgm:prSet/>
      <dgm:spPr/>
      <dgm:t>
        <a:bodyPr/>
        <a:lstStyle/>
        <a:p>
          <a:endParaRPr lang="en-US"/>
        </a:p>
      </dgm:t>
    </dgm:pt>
    <dgm:pt modelId="{2D05FB60-948D-4412-9EDE-7FD0A89EB9A0}" type="sibTrans" cxnId="{4CEE01A0-07F9-45E0-826A-83B78EECB3FE}">
      <dgm:prSet/>
      <dgm:spPr/>
      <dgm:t>
        <a:bodyPr/>
        <a:lstStyle/>
        <a:p>
          <a:endParaRPr lang="en-US"/>
        </a:p>
      </dgm:t>
    </dgm:pt>
    <dgm:pt modelId="{3F22FD75-A9A4-4490-A105-20A9956FB2BE}">
      <dgm:prSet/>
      <dgm:spPr/>
      <dgm:t>
        <a:bodyPr/>
        <a:lstStyle/>
        <a:p>
          <a:r>
            <a:rPr lang="en-GB" b="0" i="0"/>
            <a:t>(b)   in order to effect a lawful arrest or to prevent escape of a person lawfully detained;</a:t>
          </a:r>
          <a:endParaRPr lang="en-US"/>
        </a:p>
      </dgm:t>
    </dgm:pt>
    <dgm:pt modelId="{F7AE7880-C0BD-4339-B68F-74D47474F088}" type="parTrans" cxnId="{4984C0E0-F03D-4BA5-8029-FC60732CAC48}">
      <dgm:prSet/>
      <dgm:spPr/>
      <dgm:t>
        <a:bodyPr/>
        <a:lstStyle/>
        <a:p>
          <a:endParaRPr lang="en-US"/>
        </a:p>
      </dgm:t>
    </dgm:pt>
    <dgm:pt modelId="{B3C82A3D-5D8E-40C8-8D2A-06799B67D71B}" type="sibTrans" cxnId="{4984C0E0-F03D-4BA5-8029-FC60732CAC48}">
      <dgm:prSet/>
      <dgm:spPr/>
      <dgm:t>
        <a:bodyPr/>
        <a:lstStyle/>
        <a:p>
          <a:endParaRPr lang="en-US"/>
        </a:p>
      </dgm:t>
    </dgm:pt>
    <dgm:pt modelId="{78194038-D2D8-4853-9B18-EA18C623FCE4}">
      <dgm:prSet/>
      <dgm:spPr/>
      <dgm:t>
        <a:bodyPr/>
        <a:lstStyle/>
        <a:p>
          <a:r>
            <a:rPr lang="en-GB" b="0" i="0"/>
            <a:t>(c)   in action lawfully taken for the purpose of quelling a riot or insurrection.</a:t>
          </a:r>
          <a:endParaRPr lang="en-US"/>
        </a:p>
      </dgm:t>
    </dgm:pt>
    <dgm:pt modelId="{E1B4BB31-8F0F-453F-A642-46B957F4CE51}" type="parTrans" cxnId="{2B1177EB-54BA-4447-980C-75E1BD49D75F}">
      <dgm:prSet/>
      <dgm:spPr/>
      <dgm:t>
        <a:bodyPr/>
        <a:lstStyle/>
        <a:p>
          <a:endParaRPr lang="en-US"/>
        </a:p>
      </dgm:t>
    </dgm:pt>
    <dgm:pt modelId="{39F1243B-277F-442A-A972-F3BCC1251C94}" type="sibTrans" cxnId="{2B1177EB-54BA-4447-980C-75E1BD49D75F}">
      <dgm:prSet/>
      <dgm:spPr/>
      <dgm:t>
        <a:bodyPr/>
        <a:lstStyle/>
        <a:p>
          <a:endParaRPr lang="en-US"/>
        </a:p>
      </dgm:t>
    </dgm:pt>
    <dgm:pt modelId="{49F6025A-AAA7-47CD-B80F-892D7C28749F}" type="pres">
      <dgm:prSet presAssocID="{7510C0BE-D6E1-4F5C-A36F-A1F7B2DD3CBF}" presName="Name0" presStyleCnt="0">
        <dgm:presLayoutVars>
          <dgm:dir/>
          <dgm:animLvl val="lvl"/>
          <dgm:resizeHandles val="exact"/>
        </dgm:presLayoutVars>
      </dgm:prSet>
      <dgm:spPr/>
    </dgm:pt>
    <dgm:pt modelId="{4DCA3F2F-2735-410B-B654-2A79363506E4}" type="pres">
      <dgm:prSet presAssocID="{E5A12DDB-52C2-4EC3-BE71-E4E4FC2FEF70}" presName="boxAndChildren" presStyleCnt="0"/>
      <dgm:spPr/>
    </dgm:pt>
    <dgm:pt modelId="{8B4BCBFF-C0EC-42DF-A7C0-5D6150BD61FF}" type="pres">
      <dgm:prSet presAssocID="{E5A12DDB-52C2-4EC3-BE71-E4E4FC2FEF70}" presName="parentTextBox" presStyleLbl="node1" presStyleIdx="0" presStyleCnt="2"/>
      <dgm:spPr/>
    </dgm:pt>
    <dgm:pt modelId="{D58BDE23-D85B-4AF0-8249-FCA1CC4D939A}" type="pres">
      <dgm:prSet presAssocID="{E5A12DDB-52C2-4EC3-BE71-E4E4FC2FEF70}" presName="entireBox" presStyleLbl="node1" presStyleIdx="0" presStyleCnt="2"/>
      <dgm:spPr/>
    </dgm:pt>
    <dgm:pt modelId="{5B72BDDA-E6BA-490E-B244-675697AF9492}" type="pres">
      <dgm:prSet presAssocID="{E5A12DDB-52C2-4EC3-BE71-E4E4FC2FEF70}" presName="descendantBox" presStyleCnt="0"/>
      <dgm:spPr/>
    </dgm:pt>
    <dgm:pt modelId="{7CCA7BD3-5622-428E-8578-293CA2AE48DB}" type="pres">
      <dgm:prSet presAssocID="{5A2B08DB-B638-499D-9E9C-45BD215334F6}" presName="childTextBox" presStyleLbl="fgAccFollowNode1" presStyleIdx="0" presStyleCnt="3">
        <dgm:presLayoutVars>
          <dgm:bulletEnabled val="1"/>
        </dgm:presLayoutVars>
      </dgm:prSet>
      <dgm:spPr/>
    </dgm:pt>
    <dgm:pt modelId="{098B48D8-71D8-4738-A06C-1281CA855698}" type="pres">
      <dgm:prSet presAssocID="{3F22FD75-A9A4-4490-A105-20A9956FB2BE}" presName="childTextBox" presStyleLbl="fgAccFollowNode1" presStyleIdx="1" presStyleCnt="3">
        <dgm:presLayoutVars>
          <dgm:bulletEnabled val="1"/>
        </dgm:presLayoutVars>
      </dgm:prSet>
      <dgm:spPr/>
    </dgm:pt>
    <dgm:pt modelId="{AD06C01E-7943-4811-B667-45F7F0FEC729}" type="pres">
      <dgm:prSet presAssocID="{78194038-D2D8-4853-9B18-EA18C623FCE4}" presName="childTextBox" presStyleLbl="fgAccFollowNode1" presStyleIdx="2" presStyleCnt="3">
        <dgm:presLayoutVars>
          <dgm:bulletEnabled val="1"/>
        </dgm:presLayoutVars>
      </dgm:prSet>
      <dgm:spPr/>
    </dgm:pt>
    <dgm:pt modelId="{321537A6-3C03-4A19-85E3-A791ED7E0FF7}" type="pres">
      <dgm:prSet presAssocID="{C5838F26-977E-44CE-99F2-B58ACEC4CFA2}" presName="sp" presStyleCnt="0"/>
      <dgm:spPr/>
    </dgm:pt>
    <dgm:pt modelId="{BA54AB15-26BF-411F-B6F5-987CDDC6A82B}" type="pres">
      <dgm:prSet presAssocID="{181D2724-5803-4B26-B848-61865638853F}" presName="arrowAndChildren" presStyleCnt="0"/>
      <dgm:spPr/>
    </dgm:pt>
    <dgm:pt modelId="{E00BD61A-2E38-474B-A19D-EEBFE5E21BDE}" type="pres">
      <dgm:prSet presAssocID="{181D2724-5803-4B26-B848-61865638853F}" presName="parentTextArrow" presStyleLbl="node1" presStyleIdx="1" presStyleCnt="2"/>
      <dgm:spPr/>
    </dgm:pt>
  </dgm:ptLst>
  <dgm:cxnLst>
    <dgm:cxn modelId="{79312E23-0812-4FE2-9FAA-6238EC24AF4F}" srcId="{7510C0BE-D6E1-4F5C-A36F-A1F7B2DD3CBF}" destId="{E5A12DDB-52C2-4EC3-BE71-E4E4FC2FEF70}" srcOrd="1" destOrd="0" parTransId="{29FB1A10-57F6-41F8-841C-4D5C8DF150E0}" sibTransId="{BACEEC69-7C9B-43BD-BFC4-04B8BD8A5639}"/>
    <dgm:cxn modelId="{F67F366D-EEBD-49CC-B335-3EF4A69BF068}" type="presOf" srcId="{E5A12DDB-52C2-4EC3-BE71-E4E4FC2FEF70}" destId="{8B4BCBFF-C0EC-42DF-A7C0-5D6150BD61FF}" srcOrd="0" destOrd="0" presId="urn:microsoft.com/office/officeart/2005/8/layout/process4"/>
    <dgm:cxn modelId="{AD9CCA58-4B34-4CF3-9630-D4FF4621E881}" srcId="{7510C0BE-D6E1-4F5C-A36F-A1F7B2DD3CBF}" destId="{181D2724-5803-4B26-B848-61865638853F}" srcOrd="0" destOrd="0" parTransId="{4420DD98-DB30-4043-B97C-C391E4200223}" sibTransId="{C5838F26-977E-44CE-99F2-B58ACEC4CFA2}"/>
    <dgm:cxn modelId="{CD697999-1220-4A4B-ACC5-0A77117CF151}" type="presOf" srcId="{78194038-D2D8-4853-9B18-EA18C623FCE4}" destId="{AD06C01E-7943-4811-B667-45F7F0FEC729}" srcOrd="0" destOrd="0" presId="urn:microsoft.com/office/officeart/2005/8/layout/process4"/>
    <dgm:cxn modelId="{4CEE01A0-07F9-45E0-826A-83B78EECB3FE}" srcId="{E5A12DDB-52C2-4EC3-BE71-E4E4FC2FEF70}" destId="{5A2B08DB-B638-499D-9E9C-45BD215334F6}" srcOrd="0" destOrd="0" parTransId="{5332C97C-146A-4274-8A7E-31FF680ACB31}" sibTransId="{2D05FB60-948D-4412-9EDE-7FD0A89EB9A0}"/>
    <dgm:cxn modelId="{4945A7A1-4450-4057-B9FD-F72FFAC9448C}" type="presOf" srcId="{3F22FD75-A9A4-4490-A105-20A9956FB2BE}" destId="{098B48D8-71D8-4738-A06C-1281CA855698}" srcOrd="0" destOrd="0" presId="urn:microsoft.com/office/officeart/2005/8/layout/process4"/>
    <dgm:cxn modelId="{A46A9EA4-FBB6-4711-852B-63D281B71D64}" type="presOf" srcId="{E5A12DDB-52C2-4EC3-BE71-E4E4FC2FEF70}" destId="{D58BDE23-D85B-4AF0-8249-FCA1CC4D939A}" srcOrd="1" destOrd="0" presId="urn:microsoft.com/office/officeart/2005/8/layout/process4"/>
    <dgm:cxn modelId="{BF780FB7-C15C-4EA7-8EB1-A2B03AE68242}" type="presOf" srcId="{7510C0BE-D6E1-4F5C-A36F-A1F7B2DD3CBF}" destId="{49F6025A-AAA7-47CD-B80F-892D7C28749F}" srcOrd="0" destOrd="0" presId="urn:microsoft.com/office/officeart/2005/8/layout/process4"/>
    <dgm:cxn modelId="{6A48C6C0-C074-4813-9AA9-13817CB43D1A}" type="presOf" srcId="{181D2724-5803-4B26-B848-61865638853F}" destId="{E00BD61A-2E38-474B-A19D-EEBFE5E21BDE}" srcOrd="0" destOrd="0" presId="urn:microsoft.com/office/officeart/2005/8/layout/process4"/>
    <dgm:cxn modelId="{8E8E48D7-4298-4CD1-ADA6-195EA05716C2}" type="presOf" srcId="{5A2B08DB-B638-499D-9E9C-45BD215334F6}" destId="{7CCA7BD3-5622-428E-8578-293CA2AE48DB}" srcOrd="0" destOrd="0" presId="urn:microsoft.com/office/officeart/2005/8/layout/process4"/>
    <dgm:cxn modelId="{4984C0E0-F03D-4BA5-8029-FC60732CAC48}" srcId="{E5A12DDB-52C2-4EC3-BE71-E4E4FC2FEF70}" destId="{3F22FD75-A9A4-4490-A105-20A9956FB2BE}" srcOrd="1" destOrd="0" parTransId="{F7AE7880-C0BD-4339-B68F-74D47474F088}" sibTransId="{B3C82A3D-5D8E-40C8-8D2A-06799B67D71B}"/>
    <dgm:cxn modelId="{2B1177EB-54BA-4447-980C-75E1BD49D75F}" srcId="{E5A12DDB-52C2-4EC3-BE71-E4E4FC2FEF70}" destId="{78194038-D2D8-4853-9B18-EA18C623FCE4}" srcOrd="2" destOrd="0" parTransId="{E1B4BB31-8F0F-453F-A642-46B957F4CE51}" sibTransId="{39F1243B-277F-442A-A972-F3BCC1251C94}"/>
    <dgm:cxn modelId="{CD572A34-E672-48DC-A80E-8F22868FDCA7}" type="presParOf" srcId="{49F6025A-AAA7-47CD-B80F-892D7C28749F}" destId="{4DCA3F2F-2735-410B-B654-2A79363506E4}" srcOrd="0" destOrd="0" presId="urn:microsoft.com/office/officeart/2005/8/layout/process4"/>
    <dgm:cxn modelId="{1A9010BC-6710-4F4E-81CA-8F205899D24D}" type="presParOf" srcId="{4DCA3F2F-2735-410B-B654-2A79363506E4}" destId="{8B4BCBFF-C0EC-42DF-A7C0-5D6150BD61FF}" srcOrd="0" destOrd="0" presId="urn:microsoft.com/office/officeart/2005/8/layout/process4"/>
    <dgm:cxn modelId="{CE5A0B08-4A4B-4C5C-B375-056C3C88DB5E}" type="presParOf" srcId="{4DCA3F2F-2735-410B-B654-2A79363506E4}" destId="{D58BDE23-D85B-4AF0-8249-FCA1CC4D939A}" srcOrd="1" destOrd="0" presId="urn:microsoft.com/office/officeart/2005/8/layout/process4"/>
    <dgm:cxn modelId="{B256D6C3-798A-4412-9DA7-875BB284449C}" type="presParOf" srcId="{4DCA3F2F-2735-410B-B654-2A79363506E4}" destId="{5B72BDDA-E6BA-490E-B244-675697AF9492}" srcOrd="2" destOrd="0" presId="urn:microsoft.com/office/officeart/2005/8/layout/process4"/>
    <dgm:cxn modelId="{97BA5B95-8A11-423C-8F48-CE70920BF7D4}" type="presParOf" srcId="{5B72BDDA-E6BA-490E-B244-675697AF9492}" destId="{7CCA7BD3-5622-428E-8578-293CA2AE48DB}" srcOrd="0" destOrd="0" presId="urn:microsoft.com/office/officeart/2005/8/layout/process4"/>
    <dgm:cxn modelId="{CF5EC241-25FD-4414-A1F2-7FDE04CBF2A7}" type="presParOf" srcId="{5B72BDDA-E6BA-490E-B244-675697AF9492}" destId="{098B48D8-71D8-4738-A06C-1281CA855698}" srcOrd="1" destOrd="0" presId="urn:microsoft.com/office/officeart/2005/8/layout/process4"/>
    <dgm:cxn modelId="{49B599CF-AD33-458E-9605-715E3B4F0D33}" type="presParOf" srcId="{5B72BDDA-E6BA-490E-B244-675697AF9492}" destId="{AD06C01E-7943-4811-B667-45F7F0FEC729}" srcOrd="2" destOrd="0" presId="urn:microsoft.com/office/officeart/2005/8/layout/process4"/>
    <dgm:cxn modelId="{04FDFB89-78C0-4EA1-AB36-B2C3E4B45324}" type="presParOf" srcId="{49F6025A-AAA7-47CD-B80F-892D7C28749F}" destId="{321537A6-3C03-4A19-85E3-A791ED7E0FF7}" srcOrd="1" destOrd="0" presId="urn:microsoft.com/office/officeart/2005/8/layout/process4"/>
    <dgm:cxn modelId="{E4948608-6632-4F9F-B39E-5930ED49F80A}" type="presParOf" srcId="{49F6025A-AAA7-47CD-B80F-892D7C28749F}" destId="{BA54AB15-26BF-411F-B6F5-987CDDC6A82B}" srcOrd="2" destOrd="0" presId="urn:microsoft.com/office/officeart/2005/8/layout/process4"/>
    <dgm:cxn modelId="{BA31A2C4-FECB-4EAF-AEC4-BFF7532EE7C8}" type="presParOf" srcId="{BA54AB15-26BF-411F-B6F5-987CDDC6A82B}" destId="{E00BD61A-2E38-474B-A19D-EEBFE5E21B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956260-26F4-4BD9-AC40-99DAE9194B4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BB2BAAB-A775-4DC9-80C4-049912B37106}">
      <dgm:prSet/>
      <dgm:spPr/>
      <dgm:t>
        <a:bodyPr/>
        <a:lstStyle/>
        <a:p>
          <a:r>
            <a:rPr lang="en-GB"/>
            <a:t>Currently, there is a new bill going through parliament, it will be interesting to see if this affects the Human Rights Act 1998 and reform!</a:t>
          </a:r>
          <a:endParaRPr lang="en-US"/>
        </a:p>
      </dgm:t>
    </dgm:pt>
    <dgm:pt modelId="{DA9645A3-295D-47CA-9E58-2BCDC98DB8D1}" type="parTrans" cxnId="{F8751D76-D6BA-4B6B-98F0-32D8CB7DE100}">
      <dgm:prSet/>
      <dgm:spPr/>
      <dgm:t>
        <a:bodyPr/>
        <a:lstStyle/>
        <a:p>
          <a:endParaRPr lang="en-US"/>
        </a:p>
      </dgm:t>
    </dgm:pt>
    <dgm:pt modelId="{4C490E59-F3C0-4125-AE00-992DD8063562}" type="sibTrans" cxnId="{F8751D76-D6BA-4B6B-98F0-32D8CB7DE100}">
      <dgm:prSet/>
      <dgm:spPr/>
      <dgm:t>
        <a:bodyPr/>
        <a:lstStyle/>
        <a:p>
          <a:endParaRPr lang="en-US"/>
        </a:p>
      </dgm:t>
    </dgm:pt>
    <dgm:pt modelId="{6C0D4040-DA01-492A-AFED-0B04E9544A38}">
      <dgm:prSet/>
      <dgm:spPr/>
      <dgm:t>
        <a:bodyPr/>
        <a:lstStyle/>
        <a:p>
          <a:r>
            <a:rPr lang="en-GB"/>
            <a:t>Let’s take a look</a:t>
          </a:r>
          <a:endParaRPr lang="en-US"/>
        </a:p>
      </dgm:t>
    </dgm:pt>
    <dgm:pt modelId="{A6045160-24C8-4CEC-B136-1BE82F49B158}" type="parTrans" cxnId="{F89BB513-FA81-4FD0-BDA7-F5D5419CB827}">
      <dgm:prSet/>
      <dgm:spPr/>
      <dgm:t>
        <a:bodyPr/>
        <a:lstStyle/>
        <a:p>
          <a:endParaRPr lang="en-US"/>
        </a:p>
      </dgm:t>
    </dgm:pt>
    <dgm:pt modelId="{2836C2BF-4C6E-43DE-8ABA-55B841DC69BA}" type="sibTrans" cxnId="{F89BB513-FA81-4FD0-BDA7-F5D5419CB827}">
      <dgm:prSet/>
      <dgm:spPr/>
      <dgm:t>
        <a:bodyPr/>
        <a:lstStyle/>
        <a:p>
          <a:endParaRPr lang="en-US"/>
        </a:p>
      </dgm:t>
    </dgm:pt>
    <dgm:pt modelId="{725C0404-EBCD-4A45-BA8E-9AD0B10CCC84}" type="pres">
      <dgm:prSet presAssocID="{CE956260-26F4-4BD9-AC40-99DAE9194B4D}" presName="hierChild1" presStyleCnt="0">
        <dgm:presLayoutVars>
          <dgm:chPref val="1"/>
          <dgm:dir/>
          <dgm:animOne val="branch"/>
          <dgm:animLvl val="lvl"/>
          <dgm:resizeHandles/>
        </dgm:presLayoutVars>
      </dgm:prSet>
      <dgm:spPr/>
    </dgm:pt>
    <dgm:pt modelId="{8133E7E4-6F6A-4E74-B31A-CB29B83BFEC2}" type="pres">
      <dgm:prSet presAssocID="{0BB2BAAB-A775-4DC9-80C4-049912B37106}" presName="hierRoot1" presStyleCnt="0"/>
      <dgm:spPr/>
    </dgm:pt>
    <dgm:pt modelId="{4732164D-FE11-4E5E-B467-48B417F6DEF4}" type="pres">
      <dgm:prSet presAssocID="{0BB2BAAB-A775-4DC9-80C4-049912B37106}" presName="composite" presStyleCnt="0"/>
      <dgm:spPr/>
    </dgm:pt>
    <dgm:pt modelId="{632C8F4B-434E-4A13-96EB-C3F49CC1C630}" type="pres">
      <dgm:prSet presAssocID="{0BB2BAAB-A775-4DC9-80C4-049912B37106}" presName="background" presStyleLbl="node0" presStyleIdx="0" presStyleCnt="2"/>
      <dgm:spPr/>
    </dgm:pt>
    <dgm:pt modelId="{C6563F97-76BE-4BAE-9784-4C4EBD68D49C}" type="pres">
      <dgm:prSet presAssocID="{0BB2BAAB-A775-4DC9-80C4-049912B37106}" presName="text" presStyleLbl="fgAcc0" presStyleIdx="0" presStyleCnt="2">
        <dgm:presLayoutVars>
          <dgm:chPref val="3"/>
        </dgm:presLayoutVars>
      </dgm:prSet>
      <dgm:spPr/>
    </dgm:pt>
    <dgm:pt modelId="{6C397B25-670E-4E81-A0FA-B17E2FEA2830}" type="pres">
      <dgm:prSet presAssocID="{0BB2BAAB-A775-4DC9-80C4-049912B37106}" presName="hierChild2" presStyleCnt="0"/>
      <dgm:spPr/>
    </dgm:pt>
    <dgm:pt modelId="{747C8DCA-2A24-4AF4-9FD2-D61426CD1B4C}" type="pres">
      <dgm:prSet presAssocID="{6C0D4040-DA01-492A-AFED-0B04E9544A38}" presName="hierRoot1" presStyleCnt="0"/>
      <dgm:spPr/>
    </dgm:pt>
    <dgm:pt modelId="{DAB38F81-814C-42C1-977F-226CBF3C33B7}" type="pres">
      <dgm:prSet presAssocID="{6C0D4040-DA01-492A-AFED-0B04E9544A38}" presName="composite" presStyleCnt="0"/>
      <dgm:spPr/>
    </dgm:pt>
    <dgm:pt modelId="{F6686FB1-17C3-417F-AF35-7D7EB94A1316}" type="pres">
      <dgm:prSet presAssocID="{6C0D4040-DA01-492A-AFED-0B04E9544A38}" presName="background" presStyleLbl="node0" presStyleIdx="1" presStyleCnt="2"/>
      <dgm:spPr/>
    </dgm:pt>
    <dgm:pt modelId="{AEDB66CB-D15C-4B57-8E40-F7330B074BFE}" type="pres">
      <dgm:prSet presAssocID="{6C0D4040-DA01-492A-AFED-0B04E9544A38}" presName="text" presStyleLbl="fgAcc0" presStyleIdx="1" presStyleCnt="2">
        <dgm:presLayoutVars>
          <dgm:chPref val="3"/>
        </dgm:presLayoutVars>
      </dgm:prSet>
      <dgm:spPr/>
    </dgm:pt>
    <dgm:pt modelId="{361128C4-B073-44A1-B5DF-6BCE4BB0E3AE}" type="pres">
      <dgm:prSet presAssocID="{6C0D4040-DA01-492A-AFED-0B04E9544A38}" presName="hierChild2" presStyleCnt="0"/>
      <dgm:spPr/>
    </dgm:pt>
  </dgm:ptLst>
  <dgm:cxnLst>
    <dgm:cxn modelId="{F89BB513-FA81-4FD0-BDA7-F5D5419CB827}" srcId="{CE956260-26F4-4BD9-AC40-99DAE9194B4D}" destId="{6C0D4040-DA01-492A-AFED-0B04E9544A38}" srcOrd="1" destOrd="0" parTransId="{A6045160-24C8-4CEC-B136-1BE82F49B158}" sibTransId="{2836C2BF-4C6E-43DE-8ABA-55B841DC69BA}"/>
    <dgm:cxn modelId="{F8751D76-D6BA-4B6B-98F0-32D8CB7DE100}" srcId="{CE956260-26F4-4BD9-AC40-99DAE9194B4D}" destId="{0BB2BAAB-A775-4DC9-80C4-049912B37106}" srcOrd="0" destOrd="0" parTransId="{DA9645A3-295D-47CA-9E58-2BCDC98DB8D1}" sibTransId="{4C490E59-F3C0-4125-AE00-992DD8063562}"/>
    <dgm:cxn modelId="{2E3BC794-797F-4BFF-987F-B6A026FD513A}" type="presOf" srcId="{CE956260-26F4-4BD9-AC40-99DAE9194B4D}" destId="{725C0404-EBCD-4A45-BA8E-9AD0B10CCC84}" srcOrd="0" destOrd="0" presId="urn:microsoft.com/office/officeart/2005/8/layout/hierarchy1"/>
    <dgm:cxn modelId="{3C74EFB2-16BA-4876-AE67-9AD2BD1977A8}" type="presOf" srcId="{6C0D4040-DA01-492A-AFED-0B04E9544A38}" destId="{AEDB66CB-D15C-4B57-8E40-F7330B074BFE}" srcOrd="0" destOrd="0" presId="urn:microsoft.com/office/officeart/2005/8/layout/hierarchy1"/>
    <dgm:cxn modelId="{C75C44D1-0CCD-4EE7-86A7-0B6D12279719}" type="presOf" srcId="{0BB2BAAB-A775-4DC9-80C4-049912B37106}" destId="{C6563F97-76BE-4BAE-9784-4C4EBD68D49C}" srcOrd="0" destOrd="0" presId="urn:microsoft.com/office/officeart/2005/8/layout/hierarchy1"/>
    <dgm:cxn modelId="{5F954A6C-376F-4E7C-B223-C45E8849C01C}" type="presParOf" srcId="{725C0404-EBCD-4A45-BA8E-9AD0B10CCC84}" destId="{8133E7E4-6F6A-4E74-B31A-CB29B83BFEC2}" srcOrd="0" destOrd="0" presId="urn:microsoft.com/office/officeart/2005/8/layout/hierarchy1"/>
    <dgm:cxn modelId="{04ADA3A1-A7B5-4D91-939D-80C669A6D113}" type="presParOf" srcId="{8133E7E4-6F6A-4E74-B31A-CB29B83BFEC2}" destId="{4732164D-FE11-4E5E-B467-48B417F6DEF4}" srcOrd="0" destOrd="0" presId="urn:microsoft.com/office/officeart/2005/8/layout/hierarchy1"/>
    <dgm:cxn modelId="{4AE76D08-BE0A-4352-A8E0-E125C41DA84D}" type="presParOf" srcId="{4732164D-FE11-4E5E-B467-48B417F6DEF4}" destId="{632C8F4B-434E-4A13-96EB-C3F49CC1C630}" srcOrd="0" destOrd="0" presId="urn:microsoft.com/office/officeart/2005/8/layout/hierarchy1"/>
    <dgm:cxn modelId="{3AAEA22F-28A2-4314-9184-8B913EFB1EBC}" type="presParOf" srcId="{4732164D-FE11-4E5E-B467-48B417F6DEF4}" destId="{C6563F97-76BE-4BAE-9784-4C4EBD68D49C}" srcOrd="1" destOrd="0" presId="urn:microsoft.com/office/officeart/2005/8/layout/hierarchy1"/>
    <dgm:cxn modelId="{AC96F1E2-8AAA-47D2-9AD4-024AFAFA4311}" type="presParOf" srcId="{8133E7E4-6F6A-4E74-B31A-CB29B83BFEC2}" destId="{6C397B25-670E-4E81-A0FA-B17E2FEA2830}" srcOrd="1" destOrd="0" presId="urn:microsoft.com/office/officeart/2005/8/layout/hierarchy1"/>
    <dgm:cxn modelId="{7C2C9C21-722C-41C5-B26C-3D25B2F4B438}" type="presParOf" srcId="{725C0404-EBCD-4A45-BA8E-9AD0B10CCC84}" destId="{747C8DCA-2A24-4AF4-9FD2-D61426CD1B4C}" srcOrd="1" destOrd="0" presId="urn:microsoft.com/office/officeart/2005/8/layout/hierarchy1"/>
    <dgm:cxn modelId="{C3256B1F-2105-4200-B38C-02E7909C1DF2}" type="presParOf" srcId="{747C8DCA-2A24-4AF4-9FD2-D61426CD1B4C}" destId="{DAB38F81-814C-42C1-977F-226CBF3C33B7}" srcOrd="0" destOrd="0" presId="urn:microsoft.com/office/officeart/2005/8/layout/hierarchy1"/>
    <dgm:cxn modelId="{D785CD84-16AD-4ED7-9DF6-479B97494AD7}" type="presParOf" srcId="{DAB38F81-814C-42C1-977F-226CBF3C33B7}" destId="{F6686FB1-17C3-417F-AF35-7D7EB94A1316}" srcOrd="0" destOrd="0" presId="urn:microsoft.com/office/officeart/2005/8/layout/hierarchy1"/>
    <dgm:cxn modelId="{7F904FE8-73D3-4CA8-B38E-EE5595026D00}" type="presParOf" srcId="{DAB38F81-814C-42C1-977F-226CBF3C33B7}" destId="{AEDB66CB-D15C-4B57-8E40-F7330B074BFE}" srcOrd="1" destOrd="0" presId="urn:microsoft.com/office/officeart/2005/8/layout/hierarchy1"/>
    <dgm:cxn modelId="{1E4A85CF-A879-483B-AD74-638B9CD27C6C}" type="presParOf" srcId="{747C8DCA-2A24-4AF4-9FD2-D61426CD1B4C}" destId="{361128C4-B073-44A1-B5DF-6BCE4BB0E3A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312C0E-2326-4502-9F7A-BBB236A63B25}" type="doc">
      <dgm:prSet loTypeId="urn:microsoft.com/office/officeart/2005/8/layout/vProcess5" loCatId="process" qsTypeId="urn:microsoft.com/office/officeart/2005/8/quickstyle/simple4" qsCatId="simple" csTypeId="urn:microsoft.com/office/officeart/2005/8/colors/accent3_2" csCatId="accent3"/>
      <dgm:spPr/>
      <dgm:t>
        <a:bodyPr/>
        <a:lstStyle/>
        <a:p>
          <a:endParaRPr lang="en-US"/>
        </a:p>
      </dgm:t>
    </dgm:pt>
    <dgm:pt modelId="{253E523C-AADE-42E6-90F5-8C808D8CFE7D}">
      <dgm:prSet/>
      <dgm:spPr/>
      <dgm:t>
        <a:bodyPr/>
        <a:lstStyle/>
        <a:p>
          <a:r>
            <a:rPr lang="en-GB" b="0" i="0"/>
            <a:t>No one shall be subjected to torture or to inhuman or degrading treatment or punishment.</a:t>
          </a:r>
          <a:endParaRPr lang="en-US"/>
        </a:p>
      </dgm:t>
    </dgm:pt>
    <dgm:pt modelId="{D9C95B48-7025-48AD-AA83-0FF09CC1419C}" type="parTrans" cxnId="{515C4B77-DC48-4610-810C-30CAAD61AB54}">
      <dgm:prSet/>
      <dgm:spPr/>
      <dgm:t>
        <a:bodyPr/>
        <a:lstStyle/>
        <a:p>
          <a:endParaRPr lang="en-US"/>
        </a:p>
      </dgm:t>
    </dgm:pt>
    <dgm:pt modelId="{078A11F0-35E3-46F7-AA24-0EAB5382E1D0}" type="sibTrans" cxnId="{515C4B77-DC48-4610-810C-30CAAD61AB54}">
      <dgm:prSet/>
      <dgm:spPr/>
      <dgm:t>
        <a:bodyPr/>
        <a:lstStyle/>
        <a:p>
          <a:endParaRPr lang="en-US"/>
        </a:p>
      </dgm:t>
    </dgm:pt>
    <dgm:pt modelId="{C11AC3FB-BF1D-4037-80FB-585E57693317}">
      <dgm:prSet/>
      <dgm:spPr/>
      <dgm:t>
        <a:bodyPr/>
        <a:lstStyle/>
        <a:p>
          <a:r>
            <a:rPr lang="en-GB"/>
            <a:t>Absolute right. </a:t>
          </a:r>
          <a:endParaRPr lang="en-US"/>
        </a:p>
      </dgm:t>
    </dgm:pt>
    <dgm:pt modelId="{DAD4AEB5-36CF-44DD-B036-64B35221C501}" type="parTrans" cxnId="{02CF74E4-0823-4BD1-9866-AFB86FD50CD2}">
      <dgm:prSet/>
      <dgm:spPr/>
      <dgm:t>
        <a:bodyPr/>
        <a:lstStyle/>
        <a:p>
          <a:endParaRPr lang="en-US"/>
        </a:p>
      </dgm:t>
    </dgm:pt>
    <dgm:pt modelId="{8AA89843-18CE-40C6-A3BB-84EC4D67B891}" type="sibTrans" cxnId="{02CF74E4-0823-4BD1-9866-AFB86FD50CD2}">
      <dgm:prSet/>
      <dgm:spPr/>
      <dgm:t>
        <a:bodyPr/>
        <a:lstStyle/>
        <a:p>
          <a:endParaRPr lang="en-US"/>
        </a:p>
      </dgm:t>
    </dgm:pt>
    <dgm:pt modelId="{3D0EC1E7-EE1F-47F1-8D6E-AA225B41701E}">
      <dgm:prSet/>
      <dgm:spPr/>
      <dgm:t>
        <a:bodyPr/>
        <a:lstStyle/>
        <a:p>
          <a:r>
            <a:rPr lang="en-GB"/>
            <a:t>Cannot be interfered with by the state. </a:t>
          </a:r>
          <a:endParaRPr lang="en-US"/>
        </a:p>
      </dgm:t>
    </dgm:pt>
    <dgm:pt modelId="{BD786934-A620-46D3-AD40-929E4E140600}" type="parTrans" cxnId="{197C25C1-A4B4-4CDE-B833-146563E54221}">
      <dgm:prSet/>
      <dgm:spPr/>
      <dgm:t>
        <a:bodyPr/>
        <a:lstStyle/>
        <a:p>
          <a:endParaRPr lang="en-US"/>
        </a:p>
      </dgm:t>
    </dgm:pt>
    <dgm:pt modelId="{0DD6893B-2B3E-411C-BE6F-C1CCF0CFE8FD}" type="sibTrans" cxnId="{197C25C1-A4B4-4CDE-B833-146563E54221}">
      <dgm:prSet/>
      <dgm:spPr/>
      <dgm:t>
        <a:bodyPr/>
        <a:lstStyle/>
        <a:p>
          <a:endParaRPr lang="en-US"/>
        </a:p>
      </dgm:t>
    </dgm:pt>
    <dgm:pt modelId="{A52A69C0-862C-4E66-83DC-976D7CC37C1B}" type="pres">
      <dgm:prSet presAssocID="{51312C0E-2326-4502-9F7A-BBB236A63B25}" presName="outerComposite" presStyleCnt="0">
        <dgm:presLayoutVars>
          <dgm:chMax val="5"/>
          <dgm:dir/>
          <dgm:resizeHandles val="exact"/>
        </dgm:presLayoutVars>
      </dgm:prSet>
      <dgm:spPr/>
    </dgm:pt>
    <dgm:pt modelId="{D1CA4805-EA32-4372-AE92-116C2A8F74C9}" type="pres">
      <dgm:prSet presAssocID="{51312C0E-2326-4502-9F7A-BBB236A63B25}" presName="dummyMaxCanvas" presStyleCnt="0">
        <dgm:presLayoutVars/>
      </dgm:prSet>
      <dgm:spPr/>
    </dgm:pt>
    <dgm:pt modelId="{16E5CEB7-AA03-4ADD-86D0-C78F8E7B1E3A}" type="pres">
      <dgm:prSet presAssocID="{51312C0E-2326-4502-9F7A-BBB236A63B25}" presName="ThreeNodes_1" presStyleLbl="node1" presStyleIdx="0" presStyleCnt="3">
        <dgm:presLayoutVars>
          <dgm:bulletEnabled val="1"/>
        </dgm:presLayoutVars>
      </dgm:prSet>
      <dgm:spPr/>
    </dgm:pt>
    <dgm:pt modelId="{06835C64-61FC-4A44-920F-5D4B68688B83}" type="pres">
      <dgm:prSet presAssocID="{51312C0E-2326-4502-9F7A-BBB236A63B25}" presName="ThreeNodes_2" presStyleLbl="node1" presStyleIdx="1" presStyleCnt="3">
        <dgm:presLayoutVars>
          <dgm:bulletEnabled val="1"/>
        </dgm:presLayoutVars>
      </dgm:prSet>
      <dgm:spPr/>
    </dgm:pt>
    <dgm:pt modelId="{D519539E-5ACD-4F3A-BD0D-0191BF35F130}" type="pres">
      <dgm:prSet presAssocID="{51312C0E-2326-4502-9F7A-BBB236A63B25}" presName="ThreeNodes_3" presStyleLbl="node1" presStyleIdx="2" presStyleCnt="3">
        <dgm:presLayoutVars>
          <dgm:bulletEnabled val="1"/>
        </dgm:presLayoutVars>
      </dgm:prSet>
      <dgm:spPr/>
    </dgm:pt>
    <dgm:pt modelId="{F11B36DF-8F0D-479B-9E05-FB310BEAD5EC}" type="pres">
      <dgm:prSet presAssocID="{51312C0E-2326-4502-9F7A-BBB236A63B25}" presName="ThreeConn_1-2" presStyleLbl="fgAccFollowNode1" presStyleIdx="0" presStyleCnt="2">
        <dgm:presLayoutVars>
          <dgm:bulletEnabled val="1"/>
        </dgm:presLayoutVars>
      </dgm:prSet>
      <dgm:spPr/>
    </dgm:pt>
    <dgm:pt modelId="{9725A034-8E5A-4520-9212-23B0B75BF87B}" type="pres">
      <dgm:prSet presAssocID="{51312C0E-2326-4502-9F7A-BBB236A63B25}" presName="ThreeConn_2-3" presStyleLbl="fgAccFollowNode1" presStyleIdx="1" presStyleCnt="2">
        <dgm:presLayoutVars>
          <dgm:bulletEnabled val="1"/>
        </dgm:presLayoutVars>
      </dgm:prSet>
      <dgm:spPr/>
    </dgm:pt>
    <dgm:pt modelId="{97C8764C-0B2B-422F-B627-771D1296BDBC}" type="pres">
      <dgm:prSet presAssocID="{51312C0E-2326-4502-9F7A-BBB236A63B25}" presName="ThreeNodes_1_text" presStyleLbl="node1" presStyleIdx="2" presStyleCnt="3">
        <dgm:presLayoutVars>
          <dgm:bulletEnabled val="1"/>
        </dgm:presLayoutVars>
      </dgm:prSet>
      <dgm:spPr/>
    </dgm:pt>
    <dgm:pt modelId="{15C74480-7B9C-4361-93AA-DFDB1FCBA936}" type="pres">
      <dgm:prSet presAssocID="{51312C0E-2326-4502-9F7A-BBB236A63B25}" presName="ThreeNodes_2_text" presStyleLbl="node1" presStyleIdx="2" presStyleCnt="3">
        <dgm:presLayoutVars>
          <dgm:bulletEnabled val="1"/>
        </dgm:presLayoutVars>
      </dgm:prSet>
      <dgm:spPr/>
    </dgm:pt>
    <dgm:pt modelId="{C45971C8-23C8-459A-B27D-21A2FE45C346}" type="pres">
      <dgm:prSet presAssocID="{51312C0E-2326-4502-9F7A-BBB236A63B25}" presName="ThreeNodes_3_text" presStyleLbl="node1" presStyleIdx="2" presStyleCnt="3">
        <dgm:presLayoutVars>
          <dgm:bulletEnabled val="1"/>
        </dgm:presLayoutVars>
      </dgm:prSet>
      <dgm:spPr/>
    </dgm:pt>
  </dgm:ptLst>
  <dgm:cxnLst>
    <dgm:cxn modelId="{AA547F10-0901-4B41-9124-A7D8D8F7E3E3}" type="presOf" srcId="{078A11F0-35E3-46F7-AA24-0EAB5382E1D0}" destId="{F11B36DF-8F0D-479B-9E05-FB310BEAD5EC}" srcOrd="0" destOrd="0" presId="urn:microsoft.com/office/officeart/2005/8/layout/vProcess5"/>
    <dgm:cxn modelId="{C9B22928-CF18-442B-BFA8-FE5620759CAF}" type="presOf" srcId="{C11AC3FB-BF1D-4037-80FB-585E57693317}" destId="{15C74480-7B9C-4361-93AA-DFDB1FCBA936}" srcOrd="1" destOrd="0" presId="urn:microsoft.com/office/officeart/2005/8/layout/vProcess5"/>
    <dgm:cxn modelId="{5B4D4D33-6B06-4D01-88D0-757298DA94B9}" type="presOf" srcId="{8AA89843-18CE-40C6-A3BB-84EC4D67B891}" destId="{9725A034-8E5A-4520-9212-23B0B75BF87B}" srcOrd="0" destOrd="0" presId="urn:microsoft.com/office/officeart/2005/8/layout/vProcess5"/>
    <dgm:cxn modelId="{A3587538-D0DF-479F-932B-70384759E083}" type="presOf" srcId="{253E523C-AADE-42E6-90F5-8C808D8CFE7D}" destId="{97C8764C-0B2B-422F-B627-771D1296BDBC}" srcOrd="1" destOrd="0" presId="urn:microsoft.com/office/officeart/2005/8/layout/vProcess5"/>
    <dgm:cxn modelId="{ADCC8F5B-6046-4C18-9478-BD8F753436BF}" type="presOf" srcId="{C11AC3FB-BF1D-4037-80FB-585E57693317}" destId="{06835C64-61FC-4A44-920F-5D4B68688B83}" srcOrd="0" destOrd="0" presId="urn:microsoft.com/office/officeart/2005/8/layout/vProcess5"/>
    <dgm:cxn modelId="{E787905C-A338-49AF-A777-9E96AFAA9C3E}" type="presOf" srcId="{3D0EC1E7-EE1F-47F1-8D6E-AA225B41701E}" destId="{C45971C8-23C8-459A-B27D-21A2FE45C346}" srcOrd="1" destOrd="0" presId="urn:microsoft.com/office/officeart/2005/8/layout/vProcess5"/>
    <dgm:cxn modelId="{515C4B77-DC48-4610-810C-30CAAD61AB54}" srcId="{51312C0E-2326-4502-9F7A-BBB236A63B25}" destId="{253E523C-AADE-42E6-90F5-8C808D8CFE7D}" srcOrd="0" destOrd="0" parTransId="{D9C95B48-7025-48AD-AA83-0FF09CC1419C}" sibTransId="{078A11F0-35E3-46F7-AA24-0EAB5382E1D0}"/>
    <dgm:cxn modelId="{C1178597-23EA-4FC2-B793-2EBFFA519822}" type="presOf" srcId="{253E523C-AADE-42E6-90F5-8C808D8CFE7D}" destId="{16E5CEB7-AA03-4ADD-86D0-C78F8E7B1E3A}" srcOrd="0" destOrd="0" presId="urn:microsoft.com/office/officeart/2005/8/layout/vProcess5"/>
    <dgm:cxn modelId="{197C25C1-A4B4-4CDE-B833-146563E54221}" srcId="{51312C0E-2326-4502-9F7A-BBB236A63B25}" destId="{3D0EC1E7-EE1F-47F1-8D6E-AA225B41701E}" srcOrd="2" destOrd="0" parTransId="{BD786934-A620-46D3-AD40-929E4E140600}" sibTransId="{0DD6893B-2B3E-411C-BE6F-C1CCF0CFE8FD}"/>
    <dgm:cxn modelId="{C63C0BD1-CDF1-43FF-8CDC-014754F8D1BF}" type="presOf" srcId="{51312C0E-2326-4502-9F7A-BBB236A63B25}" destId="{A52A69C0-862C-4E66-83DC-976D7CC37C1B}" srcOrd="0" destOrd="0" presId="urn:microsoft.com/office/officeart/2005/8/layout/vProcess5"/>
    <dgm:cxn modelId="{02CF74E4-0823-4BD1-9866-AFB86FD50CD2}" srcId="{51312C0E-2326-4502-9F7A-BBB236A63B25}" destId="{C11AC3FB-BF1D-4037-80FB-585E57693317}" srcOrd="1" destOrd="0" parTransId="{DAD4AEB5-36CF-44DD-B036-64B35221C501}" sibTransId="{8AA89843-18CE-40C6-A3BB-84EC4D67B891}"/>
    <dgm:cxn modelId="{D60EFAE8-4AD9-4D0B-B190-88F243D67F01}" type="presOf" srcId="{3D0EC1E7-EE1F-47F1-8D6E-AA225B41701E}" destId="{D519539E-5ACD-4F3A-BD0D-0191BF35F130}" srcOrd="0" destOrd="0" presId="urn:microsoft.com/office/officeart/2005/8/layout/vProcess5"/>
    <dgm:cxn modelId="{5E59A0E5-4B8F-457E-BBED-F9690C1B5443}" type="presParOf" srcId="{A52A69C0-862C-4E66-83DC-976D7CC37C1B}" destId="{D1CA4805-EA32-4372-AE92-116C2A8F74C9}" srcOrd="0" destOrd="0" presId="urn:microsoft.com/office/officeart/2005/8/layout/vProcess5"/>
    <dgm:cxn modelId="{36D9C5C8-7AD0-45BD-B5A1-E72AAB744337}" type="presParOf" srcId="{A52A69C0-862C-4E66-83DC-976D7CC37C1B}" destId="{16E5CEB7-AA03-4ADD-86D0-C78F8E7B1E3A}" srcOrd="1" destOrd="0" presId="urn:microsoft.com/office/officeart/2005/8/layout/vProcess5"/>
    <dgm:cxn modelId="{A728E37C-4D77-48E9-80FB-48575D327C40}" type="presParOf" srcId="{A52A69C0-862C-4E66-83DC-976D7CC37C1B}" destId="{06835C64-61FC-4A44-920F-5D4B68688B83}" srcOrd="2" destOrd="0" presId="urn:microsoft.com/office/officeart/2005/8/layout/vProcess5"/>
    <dgm:cxn modelId="{AFB697D5-003B-47FA-B521-3D008FDC67CD}" type="presParOf" srcId="{A52A69C0-862C-4E66-83DC-976D7CC37C1B}" destId="{D519539E-5ACD-4F3A-BD0D-0191BF35F130}" srcOrd="3" destOrd="0" presId="urn:microsoft.com/office/officeart/2005/8/layout/vProcess5"/>
    <dgm:cxn modelId="{7808B7B0-EDD0-4FC5-B6F3-3CED1DABCCE0}" type="presParOf" srcId="{A52A69C0-862C-4E66-83DC-976D7CC37C1B}" destId="{F11B36DF-8F0D-479B-9E05-FB310BEAD5EC}" srcOrd="4" destOrd="0" presId="urn:microsoft.com/office/officeart/2005/8/layout/vProcess5"/>
    <dgm:cxn modelId="{583DC79B-2BC1-4004-9DE3-51A86FC19E4D}" type="presParOf" srcId="{A52A69C0-862C-4E66-83DC-976D7CC37C1B}" destId="{9725A034-8E5A-4520-9212-23B0B75BF87B}" srcOrd="5" destOrd="0" presId="urn:microsoft.com/office/officeart/2005/8/layout/vProcess5"/>
    <dgm:cxn modelId="{E62E503E-358C-4E9E-81F1-3F83058553E9}" type="presParOf" srcId="{A52A69C0-862C-4E66-83DC-976D7CC37C1B}" destId="{97C8764C-0B2B-422F-B627-771D1296BDBC}" srcOrd="6" destOrd="0" presId="urn:microsoft.com/office/officeart/2005/8/layout/vProcess5"/>
    <dgm:cxn modelId="{CA7CF775-175C-4FED-BC81-439BC2BEB964}" type="presParOf" srcId="{A52A69C0-862C-4E66-83DC-976D7CC37C1B}" destId="{15C74480-7B9C-4361-93AA-DFDB1FCBA936}" srcOrd="7" destOrd="0" presId="urn:microsoft.com/office/officeart/2005/8/layout/vProcess5"/>
    <dgm:cxn modelId="{45F8A8E5-4EA1-43AB-AD43-F98C2E1B6AA4}" type="presParOf" srcId="{A52A69C0-862C-4E66-83DC-976D7CC37C1B}" destId="{C45971C8-23C8-459A-B27D-21A2FE45C34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7E6415-995B-4839-B986-9B11ECCDF9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AD5FF7-2D3F-4D9C-BC48-9EA8809C0112}">
      <dgm:prSet/>
      <dgm:spPr/>
      <dgm:t>
        <a:bodyPr/>
        <a:lstStyle/>
        <a:p>
          <a:r>
            <a:rPr lang="en-GB"/>
            <a:t>S.4 of the Human Rights Act 1998(HRA) - Declaration of incompatibility. </a:t>
          </a:r>
          <a:endParaRPr lang="en-US"/>
        </a:p>
      </dgm:t>
    </dgm:pt>
    <dgm:pt modelId="{DB08559A-C3B5-4FF6-95EB-53E0B99D9FCC}" type="parTrans" cxnId="{25342B13-3B2C-477E-A6C5-2F9ACBF7F633}">
      <dgm:prSet/>
      <dgm:spPr/>
      <dgm:t>
        <a:bodyPr/>
        <a:lstStyle/>
        <a:p>
          <a:endParaRPr lang="en-US"/>
        </a:p>
      </dgm:t>
    </dgm:pt>
    <dgm:pt modelId="{15782C71-A1D1-471F-A0FF-A6EF32269A3D}" type="sibTrans" cxnId="{25342B13-3B2C-477E-A6C5-2F9ACBF7F633}">
      <dgm:prSet/>
      <dgm:spPr/>
      <dgm:t>
        <a:bodyPr/>
        <a:lstStyle/>
        <a:p>
          <a:endParaRPr lang="en-US"/>
        </a:p>
      </dgm:t>
    </dgm:pt>
    <dgm:pt modelId="{89CE1235-E5FD-47E2-9E6F-1F6D9EE6F1C8}">
      <dgm:prSet/>
      <dgm:spPr/>
      <dgm:t>
        <a:bodyPr/>
        <a:lstStyle/>
        <a:p>
          <a:r>
            <a:rPr lang="en-GB"/>
            <a:t>If a piece of legislation does not fit with the Human Rights Act 1998 the court can tell parliament that the piece of law does not comply with the Human Rights Act 1998. </a:t>
          </a:r>
          <a:endParaRPr lang="en-US"/>
        </a:p>
      </dgm:t>
    </dgm:pt>
    <dgm:pt modelId="{9EAA5BC4-568C-4C87-87A2-B6A1EC9875E9}" type="parTrans" cxnId="{26664460-1E37-4995-937A-9AAA6C5FF4BB}">
      <dgm:prSet/>
      <dgm:spPr/>
      <dgm:t>
        <a:bodyPr/>
        <a:lstStyle/>
        <a:p>
          <a:endParaRPr lang="en-US"/>
        </a:p>
      </dgm:t>
    </dgm:pt>
    <dgm:pt modelId="{04CF72E9-B5D3-482F-8AC9-A3EB3BF8F3E9}" type="sibTrans" cxnId="{26664460-1E37-4995-937A-9AAA6C5FF4BB}">
      <dgm:prSet/>
      <dgm:spPr/>
      <dgm:t>
        <a:bodyPr/>
        <a:lstStyle/>
        <a:p>
          <a:endParaRPr lang="en-US"/>
        </a:p>
      </dgm:t>
    </dgm:pt>
    <dgm:pt modelId="{3E16C2F8-E8D9-40C2-807E-F6235DA84AEA}">
      <dgm:prSet/>
      <dgm:spPr/>
      <dgm:t>
        <a:bodyPr/>
        <a:lstStyle/>
        <a:p>
          <a:r>
            <a:rPr lang="en-GB"/>
            <a:t>S.3 of the HRA 1998- (1) ’’So far as it is possible to do so, primary legislation and subordinate legislation must be read and given effect in a way which is compatible with the Convention rights’’.</a:t>
          </a:r>
          <a:endParaRPr lang="en-US"/>
        </a:p>
      </dgm:t>
    </dgm:pt>
    <dgm:pt modelId="{3318C9C3-EA9E-4B40-BB35-5DA902386441}" type="parTrans" cxnId="{1977B689-6532-4CFD-B7DA-4BEE4AFFB72E}">
      <dgm:prSet/>
      <dgm:spPr/>
      <dgm:t>
        <a:bodyPr/>
        <a:lstStyle/>
        <a:p>
          <a:endParaRPr lang="en-US"/>
        </a:p>
      </dgm:t>
    </dgm:pt>
    <dgm:pt modelId="{2A420826-4440-434E-A6D3-5A2E944B4065}" type="sibTrans" cxnId="{1977B689-6532-4CFD-B7DA-4BEE4AFFB72E}">
      <dgm:prSet/>
      <dgm:spPr/>
      <dgm:t>
        <a:bodyPr/>
        <a:lstStyle/>
        <a:p>
          <a:endParaRPr lang="en-US"/>
        </a:p>
      </dgm:t>
    </dgm:pt>
    <dgm:pt modelId="{57FA664C-7678-4822-9BDA-48B2BF840914}" type="pres">
      <dgm:prSet presAssocID="{297E6415-995B-4839-B986-9B11ECCDF921}" presName="root" presStyleCnt="0">
        <dgm:presLayoutVars>
          <dgm:dir/>
          <dgm:resizeHandles val="exact"/>
        </dgm:presLayoutVars>
      </dgm:prSet>
      <dgm:spPr/>
    </dgm:pt>
    <dgm:pt modelId="{60985E68-2847-4199-BC66-AC0C244D2B21}" type="pres">
      <dgm:prSet presAssocID="{E2AD5FF7-2D3F-4D9C-BC48-9EA8809C0112}" presName="compNode" presStyleCnt="0"/>
      <dgm:spPr/>
    </dgm:pt>
    <dgm:pt modelId="{06E0FD61-0443-4C4E-B4B7-1219F4CAC4C2}" type="pres">
      <dgm:prSet presAssocID="{E2AD5FF7-2D3F-4D9C-BC48-9EA8809C0112}" presName="bgRect" presStyleLbl="bgShp" presStyleIdx="0" presStyleCnt="3"/>
      <dgm:spPr/>
    </dgm:pt>
    <dgm:pt modelId="{CBD2603E-A9DA-4EB2-B231-7CDCACEBAF72}" type="pres">
      <dgm:prSet presAssocID="{E2AD5FF7-2D3F-4D9C-BC48-9EA8809C01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696BADC-2421-442F-ADCD-D7B8730E4F8B}" type="pres">
      <dgm:prSet presAssocID="{E2AD5FF7-2D3F-4D9C-BC48-9EA8809C0112}" presName="spaceRect" presStyleCnt="0"/>
      <dgm:spPr/>
    </dgm:pt>
    <dgm:pt modelId="{6191F75B-493F-42D8-8CDE-F8F191742828}" type="pres">
      <dgm:prSet presAssocID="{E2AD5FF7-2D3F-4D9C-BC48-9EA8809C0112}" presName="parTx" presStyleLbl="revTx" presStyleIdx="0" presStyleCnt="3">
        <dgm:presLayoutVars>
          <dgm:chMax val="0"/>
          <dgm:chPref val="0"/>
        </dgm:presLayoutVars>
      </dgm:prSet>
      <dgm:spPr/>
    </dgm:pt>
    <dgm:pt modelId="{EBC13B85-5E02-44D2-92A9-A970C42A08A4}" type="pres">
      <dgm:prSet presAssocID="{15782C71-A1D1-471F-A0FF-A6EF32269A3D}" presName="sibTrans" presStyleCnt="0"/>
      <dgm:spPr/>
    </dgm:pt>
    <dgm:pt modelId="{C5737D7C-8950-4CFB-A6DD-10C3B9608AB5}" type="pres">
      <dgm:prSet presAssocID="{89CE1235-E5FD-47E2-9E6F-1F6D9EE6F1C8}" presName="compNode" presStyleCnt="0"/>
      <dgm:spPr/>
    </dgm:pt>
    <dgm:pt modelId="{EF563DB2-1E21-48AC-9AB2-55AA6D8D77A0}" type="pres">
      <dgm:prSet presAssocID="{89CE1235-E5FD-47E2-9E6F-1F6D9EE6F1C8}" presName="bgRect" presStyleLbl="bgShp" presStyleIdx="1" presStyleCnt="3"/>
      <dgm:spPr/>
    </dgm:pt>
    <dgm:pt modelId="{9B327A5B-EFC1-4EB3-A9E2-432D2451262C}" type="pres">
      <dgm:prSet presAssocID="{89CE1235-E5FD-47E2-9E6F-1F6D9EE6F1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B5BF19D-38B4-4433-B381-A66A854F576F}" type="pres">
      <dgm:prSet presAssocID="{89CE1235-E5FD-47E2-9E6F-1F6D9EE6F1C8}" presName="spaceRect" presStyleCnt="0"/>
      <dgm:spPr/>
    </dgm:pt>
    <dgm:pt modelId="{3751145D-3B1A-4DE4-9F71-11EF6D62A37C}" type="pres">
      <dgm:prSet presAssocID="{89CE1235-E5FD-47E2-9E6F-1F6D9EE6F1C8}" presName="parTx" presStyleLbl="revTx" presStyleIdx="1" presStyleCnt="3">
        <dgm:presLayoutVars>
          <dgm:chMax val="0"/>
          <dgm:chPref val="0"/>
        </dgm:presLayoutVars>
      </dgm:prSet>
      <dgm:spPr/>
    </dgm:pt>
    <dgm:pt modelId="{BE090A1E-C563-4081-8B43-E3B24ED5E4B6}" type="pres">
      <dgm:prSet presAssocID="{04CF72E9-B5D3-482F-8AC9-A3EB3BF8F3E9}" presName="sibTrans" presStyleCnt="0"/>
      <dgm:spPr/>
    </dgm:pt>
    <dgm:pt modelId="{38BBAC7F-531F-40D5-8028-3146A9375F4A}" type="pres">
      <dgm:prSet presAssocID="{3E16C2F8-E8D9-40C2-807E-F6235DA84AEA}" presName="compNode" presStyleCnt="0"/>
      <dgm:spPr/>
    </dgm:pt>
    <dgm:pt modelId="{2DF29CE6-84DE-44DC-BE81-E283EB2C1B67}" type="pres">
      <dgm:prSet presAssocID="{3E16C2F8-E8D9-40C2-807E-F6235DA84AEA}" presName="bgRect" presStyleLbl="bgShp" presStyleIdx="2" presStyleCnt="3"/>
      <dgm:spPr/>
    </dgm:pt>
    <dgm:pt modelId="{9F1011AD-02E3-47E9-8D57-D860C2B1005B}" type="pres">
      <dgm:prSet presAssocID="{3E16C2F8-E8D9-40C2-807E-F6235DA84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ABA6943-9E8A-48F5-9BC4-A1204BB7866E}" type="pres">
      <dgm:prSet presAssocID="{3E16C2F8-E8D9-40C2-807E-F6235DA84AEA}" presName="spaceRect" presStyleCnt="0"/>
      <dgm:spPr/>
    </dgm:pt>
    <dgm:pt modelId="{FAB13FF1-3AC7-416F-AB8D-AA68FCA3FD05}" type="pres">
      <dgm:prSet presAssocID="{3E16C2F8-E8D9-40C2-807E-F6235DA84AEA}" presName="parTx" presStyleLbl="revTx" presStyleIdx="2" presStyleCnt="3">
        <dgm:presLayoutVars>
          <dgm:chMax val="0"/>
          <dgm:chPref val="0"/>
        </dgm:presLayoutVars>
      </dgm:prSet>
      <dgm:spPr/>
    </dgm:pt>
  </dgm:ptLst>
  <dgm:cxnLst>
    <dgm:cxn modelId="{25342B13-3B2C-477E-A6C5-2F9ACBF7F633}" srcId="{297E6415-995B-4839-B986-9B11ECCDF921}" destId="{E2AD5FF7-2D3F-4D9C-BC48-9EA8809C0112}" srcOrd="0" destOrd="0" parTransId="{DB08559A-C3B5-4FF6-95EB-53E0B99D9FCC}" sibTransId="{15782C71-A1D1-471F-A0FF-A6EF32269A3D}"/>
    <dgm:cxn modelId="{BDAEFF1F-87E7-4D36-A2F2-7CB17A1E7B34}" type="presOf" srcId="{297E6415-995B-4839-B986-9B11ECCDF921}" destId="{57FA664C-7678-4822-9BDA-48B2BF840914}" srcOrd="0" destOrd="0" presId="urn:microsoft.com/office/officeart/2018/2/layout/IconVerticalSolidList"/>
    <dgm:cxn modelId="{26664460-1E37-4995-937A-9AAA6C5FF4BB}" srcId="{297E6415-995B-4839-B986-9B11ECCDF921}" destId="{89CE1235-E5FD-47E2-9E6F-1F6D9EE6F1C8}" srcOrd="1" destOrd="0" parTransId="{9EAA5BC4-568C-4C87-87A2-B6A1EC9875E9}" sibTransId="{04CF72E9-B5D3-482F-8AC9-A3EB3BF8F3E9}"/>
    <dgm:cxn modelId="{59969460-C0BA-4A7A-B095-6339601E4A50}" type="presOf" srcId="{3E16C2F8-E8D9-40C2-807E-F6235DA84AEA}" destId="{FAB13FF1-3AC7-416F-AB8D-AA68FCA3FD05}" srcOrd="0" destOrd="0" presId="urn:microsoft.com/office/officeart/2018/2/layout/IconVerticalSolidList"/>
    <dgm:cxn modelId="{1977B689-6532-4CFD-B7DA-4BEE4AFFB72E}" srcId="{297E6415-995B-4839-B986-9B11ECCDF921}" destId="{3E16C2F8-E8D9-40C2-807E-F6235DA84AEA}" srcOrd="2" destOrd="0" parTransId="{3318C9C3-EA9E-4B40-BB35-5DA902386441}" sibTransId="{2A420826-4440-434E-A6D3-5A2E944B4065}"/>
    <dgm:cxn modelId="{234E529A-30AC-4887-9D9D-17CAAFA89EB9}" type="presOf" srcId="{89CE1235-E5FD-47E2-9E6F-1F6D9EE6F1C8}" destId="{3751145D-3B1A-4DE4-9F71-11EF6D62A37C}" srcOrd="0" destOrd="0" presId="urn:microsoft.com/office/officeart/2018/2/layout/IconVerticalSolidList"/>
    <dgm:cxn modelId="{EBA4E2E8-32FB-4801-8AB9-8D9ECDA1856A}" type="presOf" srcId="{E2AD5FF7-2D3F-4D9C-BC48-9EA8809C0112}" destId="{6191F75B-493F-42D8-8CDE-F8F191742828}" srcOrd="0" destOrd="0" presId="urn:microsoft.com/office/officeart/2018/2/layout/IconVerticalSolidList"/>
    <dgm:cxn modelId="{DC143A53-2398-44ED-9F97-7110B73F0B4E}" type="presParOf" srcId="{57FA664C-7678-4822-9BDA-48B2BF840914}" destId="{60985E68-2847-4199-BC66-AC0C244D2B21}" srcOrd="0" destOrd="0" presId="urn:microsoft.com/office/officeart/2018/2/layout/IconVerticalSolidList"/>
    <dgm:cxn modelId="{C75BDBF4-0026-4ECD-9CEB-348BDB36354E}" type="presParOf" srcId="{60985E68-2847-4199-BC66-AC0C244D2B21}" destId="{06E0FD61-0443-4C4E-B4B7-1219F4CAC4C2}" srcOrd="0" destOrd="0" presId="urn:microsoft.com/office/officeart/2018/2/layout/IconVerticalSolidList"/>
    <dgm:cxn modelId="{F22C097B-D1E1-4DAF-9E1D-0139DADF8109}" type="presParOf" srcId="{60985E68-2847-4199-BC66-AC0C244D2B21}" destId="{CBD2603E-A9DA-4EB2-B231-7CDCACEBAF72}" srcOrd="1" destOrd="0" presId="urn:microsoft.com/office/officeart/2018/2/layout/IconVerticalSolidList"/>
    <dgm:cxn modelId="{33710DB7-BF91-42E1-80D2-2195BFE26021}" type="presParOf" srcId="{60985E68-2847-4199-BC66-AC0C244D2B21}" destId="{D696BADC-2421-442F-ADCD-D7B8730E4F8B}" srcOrd="2" destOrd="0" presId="urn:microsoft.com/office/officeart/2018/2/layout/IconVerticalSolidList"/>
    <dgm:cxn modelId="{3A42AE4C-5C10-4C7E-9901-3A357DB34DD8}" type="presParOf" srcId="{60985E68-2847-4199-BC66-AC0C244D2B21}" destId="{6191F75B-493F-42D8-8CDE-F8F191742828}" srcOrd="3" destOrd="0" presId="urn:microsoft.com/office/officeart/2018/2/layout/IconVerticalSolidList"/>
    <dgm:cxn modelId="{2BD54E1D-D6CD-4007-891E-944B35799990}" type="presParOf" srcId="{57FA664C-7678-4822-9BDA-48B2BF840914}" destId="{EBC13B85-5E02-44D2-92A9-A970C42A08A4}" srcOrd="1" destOrd="0" presId="urn:microsoft.com/office/officeart/2018/2/layout/IconVerticalSolidList"/>
    <dgm:cxn modelId="{5B2EFB27-62FF-4AB0-BFBD-96739050DA24}" type="presParOf" srcId="{57FA664C-7678-4822-9BDA-48B2BF840914}" destId="{C5737D7C-8950-4CFB-A6DD-10C3B9608AB5}" srcOrd="2" destOrd="0" presId="urn:microsoft.com/office/officeart/2018/2/layout/IconVerticalSolidList"/>
    <dgm:cxn modelId="{D8EDDFAF-0AFA-4D05-8C6D-A1DBA5570B21}" type="presParOf" srcId="{C5737D7C-8950-4CFB-A6DD-10C3B9608AB5}" destId="{EF563DB2-1E21-48AC-9AB2-55AA6D8D77A0}" srcOrd="0" destOrd="0" presId="urn:microsoft.com/office/officeart/2018/2/layout/IconVerticalSolidList"/>
    <dgm:cxn modelId="{450EA90D-1713-427C-BE8A-245EAAD893D2}" type="presParOf" srcId="{C5737D7C-8950-4CFB-A6DD-10C3B9608AB5}" destId="{9B327A5B-EFC1-4EB3-A9E2-432D2451262C}" srcOrd="1" destOrd="0" presId="urn:microsoft.com/office/officeart/2018/2/layout/IconVerticalSolidList"/>
    <dgm:cxn modelId="{8933AB75-9D8E-42FB-88D5-F095D4A0A13B}" type="presParOf" srcId="{C5737D7C-8950-4CFB-A6DD-10C3B9608AB5}" destId="{8B5BF19D-38B4-4433-B381-A66A854F576F}" srcOrd="2" destOrd="0" presId="urn:microsoft.com/office/officeart/2018/2/layout/IconVerticalSolidList"/>
    <dgm:cxn modelId="{B9413E92-EA75-4630-BAC0-204F055CAE6C}" type="presParOf" srcId="{C5737D7C-8950-4CFB-A6DD-10C3B9608AB5}" destId="{3751145D-3B1A-4DE4-9F71-11EF6D62A37C}" srcOrd="3" destOrd="0" presId="urn:microsoft.com/office/officeart/2018/2/layout/IconVerticalSolidList"/>
    <dgm:cxn modelId="{10EABA2C-71CC-4CAE-9F9F-8CC1820E6C0E}" type="presParOf" srcId="{57FA664C-7678-4822-9BDA-48B2BF840914}" destId="{BE090A1E-C563-4081-8B43-E3B24ED5E4B6}" srcOrd="3" destOrd="0" presId="urn:microsoft.com/office/officeart/2018/2/layout/IconVerticalSolidList"/>
    <dgm:cxn modelId="{147071E9-9129-4B95-95AB-855F981F2C99}" type="presParOf" srcId="{57FA664C-7678-4822-9BDA-48B2BF840914}" destId="{38BBAC7F-531F-40D5-8028-3146A9375F4A}" srcOrd="4" destOrd="0" presId="urn:microsoft.com/office/officeart/2018/2/layout/IconVerticalSolidList"/>
    <dgm:cxn modelId="{0DFCFE6E-FE15-4F0C-A323-60F68E4A8811}" type="presParOf" srcId="{38BBAC7F-531F-40D5-8028-3146A9375F4A}" destId="{2DF29CE6-84DE-44DC-BE81-E283EB2C1B67}" srcOrd="0" destOrd="0" presId="urn:microsoft.com/office/officeart/2018/2/layout/IconVerticalSolidList"/>
    <dgm:cxn modelId="{6BA91797-1ED9-4820-B75E-6EA9F879EF67}" type="presParOf" srcId="{38BBAC7F-531F-40D5-8028-3146A9375F4A}" destId="{9F1011AD-02E3-47E9-8D57-D860C2B1005B}" srcOrd="1" destOrd="0" presId="urn:microsoft.com/office/officeart/2018/2/layout/IconVerticalSolidList"/>
    <dgm:cxn modelId="{728B59A1-0DC0-4A1E-BC4A-F2610D815D13}" type="presParOf" srcId="{38BBAC7F-531F-40D5-8028-3146A9375F4A}" destId="{3ABA6943-9E8A-48F5-9BC4-A1204BB7866E}" srcOrd="2" destOrd="0" presId="urn:microsoft.com/office/officeart/2018/2/layout/IconVerticalSolidList"/>
    <dgm:cxn modelId="{3829215A-6579-4E06-87E0-78117968E1B6}" type="presParOf" srcId="{38BBAC7F-531F-40D5-8028-3146A9375F4A}" destId="{FAB13FF1-3AC7-416F-AB8D-AA68FCA3FD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2A11527-1DE2-4E1A-AE0A-E03E7E063F2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ED0B484-AE71-4B2C-8168-82D18D7718B3}">
      <dgm:prSet/>
      <dgm:spPr/>
      <dgm:t>
        <a:bodyPr/>
        <a:lstStyle/>
        <a:p>
          <a:r>
            <a:rPr lang="en-GB"/>
            <a:t>S.19(1); </a:t>
          </a:r>
          <a:endParaRPr lang="en-US"/>
        </a:p>
      </dgm:t>
    </dgm:pt>
    <dgm:pt modelId="{7CEF601A-5347-42A6-800A-EB2B668FAC1A}" type="parTrans" cxnId="{08D0584E-30EF-4505-B76E-E591B3883B19}">
      <dgm:prSet/>
      <dgm:spPr/>
      <dgm:t>
        <a:bodyPr/>
        <a:lstStyle/>
        <a:p>
          <a:endParaRPr lang="en-US"/>
        </a:p>
      </dgm:t>
    </dgm:pt>
    <dgm:pt modelId="{AA511B28-3D82-4200-9D42-39C681899B34}" type="sibTrans" cxnId="{08D0584E-30EF-4505-B76E-E591B3883B19}">
      <dgm:prSet/>
      <dgm:spPr/>
      <dgm:t>
        <a:bodyPr/>
        <a:lstStyle/>
        <a:p>
          <a:endParaRPr lang="en-US"/>
        </a:p>
      </dgm:t>
    </dgm:pt>
    <dgm:pt modelId="{324F3D5D-A65F-4D08-A4EE-A2A6ACEAA3BF}">
      <dgm:prSet/>
      <dgm:spPr/>
      <dgm:t>
        <a:bodyPr/>
        <a:lstStyle/>
        <a:p>
          <a:r>
            <a:rPr lang="en-GB" b="0" i="0"/>
            <a:t>’’</a:t>
          </a:r>
          <a:r>
            <a:rPr lang="en-GB" b="0"/>
            <a:t>A Minister of the Crown in charge of a Bill in either House of Parliament must, before Second Reading of the Bill</a:t>
          </a:r>
          <a:endParaRPr lang="en-US"/>
        </a:p>
      </dgm:t>
    </dgm:pt>
    <dgm:pt modelId="{DDF0BF2C-7C48-49EE-A6EC-C5562C36D9EB}" type="parTrans" cxnId="{6EB4E672-2D50-429A-BC52-D0E4BF059A61}">
      <dgm:prSet/>
      <dgm:spPr/>
      <dgm:t>
        <a:bodyPr/>
        <a:lstStyle/>
        <a:p>
          <a:endParaRPr lang="en-US"/>
        </a:p>
      </dgm:t>
    </dgm:pt>
    <dgm:pt modelId="{6F6213F6-BE43-4B83-9F2F-72926968BB0C}" type="sibTrans" cxnId="{6EB4E672-2D50-429A-BC52-D0E4BF059A61}">
      <dgm:prSet/>
      <dgm:spPr/>
      <dgm:t>
        <a:bodyPr/>
        <a:lstStyle/>
        <a:p>
          <a:endParaRPr lang="en-US"/>
        </a:p>
      </dgm:t>
    </dgm:pt>
    <dgm:pt modelId="{64B7D0B5-0EBB-4CB5-8B1E-09CD8C932742}">
      <dgm:prSet/>
      <dgm:spPr/>
      <dgm:t>
        <a:bodyPr/>
        <a:lstStyle/>
        <a:p>
          <a:r>
            <a:rPr lang="en-GB" b="0"/>
            <a:t>(a)   make a statement to the effect that in his view the provisions of the Bill are compatible with the Convention rights (“a statement of compatibility”); or</a:t>
          </a:r>
          <a:endParaRPr lang="en-US"/>
        </a:p>
      </dgm:t>
    </dgm:pt>
    <dgm:pt modelId="{D5473427-6C58-42F7-9BA2-06C9130D7EC6}" type="parTrans" cxnId="{CEDA24E5-40A2-498C-AB1B-7A22A8B0AF93}">
      <dgm:prSet/>
      <dgm:spPr/>
      <dgm:t>
        <a:bodyPr/>
        <a:lstStyle/>
        <a:p>
          <a:endParaRPr lang="en-US"/>
        </a:p>
      </dgm:t>
    </dgm:pt>
    <dgm:pt modelId="{974800AE-6A65-409C-9A96-A802582EAF35}" type="sibTrans" cxnId="{CEDA24E5-40A2-498C-AB1B-7A22A8B0AF93}">
      <dgm:prSet/>
      <dgm:spPr/>
      <dgm:t>
        <a:bodyPr/>
        <a:lstStyle/>
        <a:p>
          <a:endParaRPr lang="en-US"/>
        </a:p>
      </dgm:t>
    </dgm:pt>
    <dgm:pt modelId="{2087864F-7A95-40D4-A808-B72CDEAA122D}">
      <dgm:prSet/>
      <dgm:spPr/>
      <dgm:t>
        <a:bodyPr/>
        <a:lstStyle/>
        <a:p>
          <a:r>
            <a:rPr lang="en-GB" b="0"/>
            <a:t>(b)   make a statement to the effect that although he is unable to make a statement of compatibility the government nevertheless wishes the House to proceed with the Bill.’’</a:t>
          </a:r>
          <a:endParaRPr lang="en-US"/>
        </a:p>
      </dgm:t>
    </dgm:pt>
    <dgm:pt modelId="{98CB181C-E63B-436D-949F-B4314DAF4DD3}" type="parTrans" cxnId="{BBFEB367-6D87-43C2-974A-47750B27923E}">
      <dgm:prSet/>
      <dgm:spPr/>
      <dgm:t>
        <a:bodyPr/>
        <a:lstStyle/>
        <a:p>
          <a:endParaRPr lang="en-US"/>
        </a:p>
      </dgm:t>
    </dgm:pt>
    <dgm:pt modelId="{57B17FA5-6EDB-4DA8-B394-85C0A4C761D5}" type="sibTrans" cxnId="{BBFEB367-6D87-43C2-974A-47750B27923E}">
      <dgm:prSet/>
      <dgm:spPr/>
      <dgm:t>
        <a:bodyPr/>
        <a:lstStyle/>
        <a:p>
          <a:endParaRPr lang="en-US"/>
        </a:p>
      </dgm:t>
    </dgm:pt>
    <dgm:pt modelId="{E03941A6-3D94-41B4-84C1-0F3666A7EA51}" type="pres">
      <dgm:prSet presAssocID="{52A11527-1DE2-4E1A-AE0A-E03E7E063F21}" presName="vert0" presStyleCnt="0">
        <dgm:presLayoutVars>
          <dgm:dir/>
          <dgm:animOne val="branch"/>
          <dgm:animLvl val="lvl"/>
        </dgm:presLayoutVars>
      </dgm:prSet>
      <dgm:spPr/>
    </dgm:pt>
    <dgm:pt modelId="{889912AC-DF9F-40E3-9401-E78DF3F9C194}" type="pres">
      <dgm:prSet presAssocID="{FED0B484-AE71-4B2C-8168-82D18D7718B3}" presName="thickLine" presStyleLbl="alignNode1" presStyleIdx="0" presStyleCnt="4"/>
      <dgm:spPr/>
    </dgm:pt>
    <dgm:pt modelId="{A2EFD454-AAA1-4922-B390-FE66650E1655}" type="pres">
      <dgm:prSet presAssocID="{FED0B484-AE71-4B2C-8168-82D18D7718B3}" presName="horz1" presStyleCnt="0"/>
      <dgm:spPr/>
    </dgm:pt>
    <dgm:pt modelId="{9ECF5B72-D409-4952-8907-CBA652055902}" type="pres">
      <dgm:prSet presAssocID="{FED0B484-AE71-4B2C-8168-82D18D7718B3}" presName="tx1" presStyleLbl="revTx" presStyleIdx="0" presStyleCnt="4"/>
      <dgm:spPr/>
    </dgm:pt>
    <dgm:pt modelId="{7F9C592D-6A6D-4D6B-B104-3022159467B8}" type="pres">
      <dgm:prSet presAssocID="{FED0B484-AE71-4B2C-8168-82D18D7718B3}" presName="vert1" presStyleCnt="0"/>
      <dgm:spPr/>
    </dgm:pt>
    <dgm:pt modelId="{E5D14584-0086-46FE-9DFE-F6A744E91090}" type="pres">
      <dgm:prSet presAssocID="{324F3D5D-A65F-4D08-A4EE-A2A6ACEAA3BF}" presName="thickLine" presStyleLbl="alignNode1" presStyleIdx="1" presStyleCnt="4"/>
      <dgm:spPr/>
    </dgm:pt>
    <dgm:pt modelId="{045483A9-A301-4F69-B487-59F6542B7E07}" type="pres">
      <dgm:prSet presAssocID="{324F3D5D-A65F-4D08-A4EE-A2A6ACEAA3BF}" presName="horz1" presStyleCnt="0"/>
      <dgm:spPr/>
    </dgm:pt>
    <dgm:pt modelId="{2A047A49-A780-480F-AFC3-18B4CF4178B2}" type="pres">
      <dgm:prSet presAssocID="{324F3D5D-A65F-4D08-A4EE-A2A6ACEAA3BF}" presName="tx1" presStyleLbl="revTx" presStyleIdx="1" presStyleCnt="4"/>
      <dgm:spPr/>
    </dgm:pt>
    <dgm:pt modelId="{7C34F212-F697-4FB0-B03F-3C723CEE6C22}" type="pres">
      <dgm:prSet presAssocID="{324F3D5D-A65F-4D08-A4EE-A2A6ACEAA3BF}" presName="vert1" presStyleCnt="0"/>
      <dgm:spPr/>
    </dgm:pt>
    <dgm:pt modelId="{33C4BBC3-DFD4-4695-A7D4-17B08E695F30}" type="pres">
      <dgm:prSet presAssocID="{64B7D0B5-0EBB-4CB5-8B1E-09CD8C932742}" presName="thickLine" presStyleLbl="alignNode1" presStyleIdx="2" presStyleCnt="4"/>
      <dgm:spPr/>
    </dgm:pt>
    <dgm:pt modelId="{517D8413-FB73-4941-93A6-31040F21524D}" type="pres">
      <dgm:prSet presAssocID="{64B7D0B5-0EBB-4CB5-8B1E-09CD8C932742}" presName="horz1" presStyleCnt="0"/>
      <dgm:spPr/>
    </dgm:pt>
    <dgm:pt modelId="{C195AD74-B042-49C4-AF8A-DAAE718A6636}" type="pres">
      <dgm:prSet presAssocID="{64B7D0B5-0EBB-4CB5-8B1E-09CD8C932742}" presName="tx1" presStyleLbl="revTx" presStyleIdx="2" presStyleCnt="4"/>
      <dgm:spPr/>
    </dgm:pt>
    <dgm:pt modelId="{B71981EE-DE73-4E65-ACBE-B5583F5F4969}" type="pres">
      <dgm:prSet presAssocID="{64B7D0B5-0EBB-4CB5-8B1E-09CD8C932742}" presName="vert1" presStyleCnt="0"/>
      <dgm:spPr/>
    </dgm:pt>
    <dgm:pt modelId="{D4D48E29-6D77-4C5F-B51C-DEBADE8CFF68}" type="pres">
      <dgm:prSet presAssocID="{2087864F-7A95-40D4-A808-B72CDEAA122D}" presName="thickLine" presStyleLbl="alignNode1" presStyleIdx="3" presStyleCnt="4"/>
      <dgm:spPr/>
    </dgm:pt>
    <dgm:pt modelId="{6921CDCC-6FDB-4C9F-AC36-792EFDAC08EB}" type="pres">
      <dgm:prSet presAssocID="{2087864F-7A95-40D4-A808-B72CDEAA122D}" presName="horz1" presStyleCnt="0"/>
      <dgm:spPr/>
    </dgm:pt>
    <dgm:pt modelId="{F1599351-950A-4D0E-A699-21BD55EAB222}" type="pres">
      <dgm:prSet presAssocID="{2087864F-7A95-40D4-A808-B72CDEAA122D}" presName="tx1" presStyleLbl="revTx" presStyleIdx="3" presStyleCnt="4"/>
      <dgm:spPr/>
    </dgm:pt>
    <dgm:pt modelId="{91C05F41-2A9F-40EE-94C1-1B2ED414D1BA}" type="pres">
      <dgm:prSet presAssocID="{2087864F-7A95-40D4-A808-B72CDEAA122D}" presName="vert1" presStyleCnt="0"/>
      <dgm:spPr/>
    </dgm:pt>
  </dgm:ptLst>
  <dgm:cxnLst>
    <dgm:cxn modelId="{C05BEA22-009F-4CC2-97AF-4017D0D4ADB5}" type="presOf" srcId="{FED0B484-AE71-4B2C-8168-82D18D7718B3}" destId="{9ECF5B72-D409-4952-8907-CBA652055902}" srcOrd="0" destOrd="0" presId="urn:microsoft.com/office/officeart/2008/layout/LinedList"/>
    <dgm:cxn modelId="{F7A44A33-AA26-4A26-B005-69617D6FE525}" type="presOf" srcId="{324F3D5D-A65F-4D08-A4EE-A2A6ACEAA3BF}" destId="{2A047A49-A780-480F-AFC3-18B4CF4178B2}" srcOrd="0" destOrd="0" presId="urn:microsoft.com/office/officeart/2008/layout/LinedList"/>
    <dgm:cxn modelId="{23DAB444-E461-41D3-A2E6-AEFEC1EDF7D6}" type="presOf" srcId="{2087864F-7A95-40D4-A808-B72CDEAA122D}" destId="{F1599351-950A-4D0E-A699-21BD55EAB222}" srcOrd="0" destOrd="0" presId="urn:microsoft.com/office/officeart/2008/layout/LinedList"/>
    <dgm:cxn modelId="{BBFEB367-6D87-43C2-974A-47750B27923E}" srcId="{52A11527-1DE2-4E1A-AE0A-E03E7E063F21}" destId="{2087864F-7A95-40D4-A808-B72CDEAA122D}" srcOrd="3" destOrd="0" parTransId="{98CB181C-E63B-436D-949F-B4314DAF4DD3}" sibTransId="{57B17FA5-6EDB-4DA8-B394-85C0A4C761D5}"/>
    <dgm:cxn modelId="{08D0584E-30EF-4505-B76E-E591B3883B19}" srcId="{52A11527-1DE2-4E1A-AE0A-E03E7E063F21}" destId="{FED0B484-AE71-4B2C-8168-82D18D7718B3}" srcOrd="0" destOrd="0" parTransId="{7CEF601A-5347-42A6-800A-EB2B668FAC1A}" sibTransId="{AA511B28-3D82-4200-9D42-39C681899B34}"/>
    <dgm:cxn modelId="{6EB4E672-2D50-429A-BC52-D0E4BF059A61}" srcId="{52A11527-1DE2-4E1A-AE0A-E03E7E063F21}" destId="{324F3D5D-A65F-4D08-A4EE-A2A6ACEAA3BF}" srcOrd="1" destOrd="0" parTransId="{DDF0BF2C-7C48-49EE-A6EC-C5562C36D9EB}" sibTransId="{6F6213F6-BE43-4B83-9F2F-72926968BB0C}"/>
    <dgm:cxn modelId="{474382CF-5880-4FD3-B8E5-A69563F8E278}" type="presOf" srcId="{64B7D0B5-0EBB-4CB5-8B1E-09CD8C932742}" destId="{C195AD74-B042-49C4-AF8A-DAAE718A6636}" srcOrd="0" destOrd="0" presId="urn:microsoft.com/office/officeart/2008/layout/LinedList"/>
    <dgm:cxn modelId="{CEDA24E5-40A2-498C-AB1B-7A22A8B0AF93}" srcId="{52A11527-1DE2-4E1A-AE0A-E03E7E063F21}" destId="{64B7D0B5-0EBB-4CB5-8B1E-09CD8C932742}" srcOrd="2" destOrd="0" parTransId="{D5473427-6C58-42F7-9BA2-06C9130D7EC6}" sibTransId="{974800AE-6A65-409C-9A96-A802582EAF35}"/>
    <dgm:cxn modelId="{7D45CFF3-9421-48B2-B124-1661BAC95AA6}" type="presOf" srcId="{52A11527-1DE2-4E1A-AE0A-E03E7E063F21}" destId="{E03941A6-3D94-41B4-84C1-0F3666A7EA51}" srcOrd="0" destOrd="0" presId="urn:microsoft.com/office/officeart/2008/layout/LinedList"/>
    <dgm:cxn modelId="{3CF81DF2-8B0A-4112-8585-FFA28D5B01E8}" type="presParOf" srcId="{E03941A6-3D94-41B4-84C1-0F3666A7EA51}" destId="{889912AC-DF9F-40E3-9401-E78DF3F9C194}" srcOrd="0" destOrd="0" presId="urn:microsoft.com/office/officeart/2008/layout/LinedList"/>
    <dgm:cxn modelId="{D0504A1C-451A-4880-8060-72B4E92496F9}" type="presParOf" srcId="{E03941A6-3D94-41B4-84C1-0F3666A7EA51}" destId="{A2EFD454-AAA1-4922-B390-FE66650E1655}" srcOrd="1" destOrd="0" presId="urn:microsoft.com/office/officeart/2008/layout/LinedList"/>
    <dgm:cxn modelId="{96040C28-48C5-4253-AB5F-DFD811447C0A}" type="presParOf" srcId="{A2EFD454-AAA1-4922-B390-FE66650E1655}" destId="{9ECF5B72-D409-4952-8907-CBA652055902}" srcOrd="0" destOrd="0" presId="urn:microsoft.com/office/officeart/2008/layout/LinedList"/>
    <dgm:cxn modelId="{CA541E15-5462-4CA7-BCBC-9BDBE8397D50}" type="presParOf" srcId="{A2EFD454-AAA1-4922-B390-FE66650E1655}" destId="{7F9C592D-6A6D-4D6B-B104-3022159467B8}" srcOrd="1" destOrd="0" presId="urn:microsoft.com/office/officeart/2008/layout/LinedList"/>
    <dgm:cxn modelId="{A910BC9E-A4A3-42C0-BD4D-9F76708D146B}" type="presParOf" srcId="{E03941A6-3D94-41B4-84C1-0F3666A7EA51}" destId="{E5D14584-0086-46FE-9DFE-F6A744E91090}" srcOrd="2" destOrd="0" presId="urn:microsoft.com/office/officeart/2008/layout/LinedList"/>
    <dgm:cxn modelId="{C35C6F8C-1B13-49D4-9841-3AAA38EB16B2}" type="presParOf" srcId="{E03941A6-3D94-41B4-84C1-0F3666A7EA51}" destId="{045483A9-A301-4F69-B487-59F6542B7E07}" srcOrd="3" destOrd="0" presId="urn:microsoft.com/office/officeart/2008/layout/LinedList"/>
    <dgm:cxn modelId="{90327162-08A9-4CB7-869F-8BDEFA572C17}" type="presParOf" srcId="{045483A9-A301-4F69-B487-59F6542B7E07}" destId="{2A047A49-A780-480F-AFC3-18B4CF4178B2}" srcOrd="0" destOrd="0" presId="urn:microsoft.com/office/officeart/2008/layout/LinedList"/>
    <dgm:cxn modelId="{9E5E8815-279A-447C-907A-875EE35D78A1}" type="presParOf" srcId="{045483A9-A301-4F69-B487-59F6542B7E07}" destId="{7C34F212-F697-4FB0-B03F-3C723CEE6C22}" srcOrd="1" destOrd="0" presId="urn:microsoft.com/office/officeart/2008/layout/LinedList"/>
    <dgm:cxn modelId="{34CD6EF4-6671-4200-866E-A2DD34FF91E3}" type="presParOf" srcId="{E03941A6-3D94-41B4-84C1-0F3666A7EA51}" destId="{33C4BBC3-DFD4-4695-A7D4-17B08E695F30}" srcOrd="4" destOrd="0" presId="urn:microsoft.com/office/officeart/2008/layout/LinedList"/>
    <dgm:cxn modelId="{D9E9832E-3EAA-4EFF-981F-F5C408D42285}" type="presParOf" srcId="{E03941A6-3D94-41B4-84C1-0F3666A7EA51}" destId="{517D8413-FB73-4941-93A6-31040F21524D}" srcOrd="5" destOrd="0" presId="urn:microsoft.com/office/officeart/2008/layout/LinedList"/>
    <dgm:cxn modelId="{359EC20F-C356-44E9-8E93-8482757E51D2}" type="presParOf" srcId="{517D8413-FB73-4941-93A6-31040F21524D}" destId="{C195AD74-B042-49C4-AF8A-DAAE718A6636}" srcOrd="0" destOrd="0" presId="urn:microsoft.com/office/officeart/2008/layout/LinedList"/>
    <dgm:cxn modelId="{21267670-3221-4E86-84AA-17F9881D069C}" type="presParOf" srcId="{517D8413-FB73-4941-93A6-31040F21524D}" destId="{B71981EE-DE73-4E65-ACBE-B5583F5F4969}" srcOrd="1" destOrd="0" presId="urn:microsoft.com/office/officeart/2008/layout/LinedList"/>
    <dgm:cxn modelId="{3B7CE6F9-E7A9-43E9-811C-372183853886}" type="presParOf" srcId="{E03941A6-3D94-41B4-84C1-0F3666A7EA51}" destId="{D4D48E29-6D77-4C5F-B51C-DEBADE8CFF68}" srcOrd="6" destOrd="0" presId="urn:microsoft.com/office/officeart/2008/layout/LinedList"/>
    <dgm:cxn modelId="{216F5DA3-EF96-4B53-8950-5EF8C276D9E0}" type="presParOf" srcId="{E03941A6-3D94-41B4-84C1-0F3666A7EA51}" destId="{6921CDCC-6FDB-4C9F-AC36-792EFDAC08EB}" srcOrd="7" destOrd="0" presId="urn:microsoft.com/office/officeart/2008/layout/LinedList"/>
    <dgm:cxn modelId="{F91C608C-488A-44E0-A6A5-154C0D81009D}" type="presParOf" srcId="{6921CDCC-6FDB-4C9F-AC36-792EFDAC08EB}" destId="{F1599351-950A-4D0E-A699-21BD55EAB222}" srcOrd="0" destOrd="0" presId="urn:microsoft.com/office/officeart/2008/layout/LinedList"/>
    <dgm:cxn modelId="{E80FD3B5-6092-49B4-B251-D004392EB5D9}" type="presParOf" srcId="{6921CDCC-6FDB-4C9F-AC36-792EFDAC08EB}" destId="{91C05F41-2A9F-40EE-94C1-1B2ED414D1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26A8134-8D53-46CE-9EF1-D04DBFF61854}"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E6AD341-8961-4DE7-8DCB-614A0641D678}">
      <dgm:prSet/>
      <dgm:spPr/>
      <dgm:t>
        <a:bodyPr/>
        <a:lstStyle/>
        <a:p>
          <a:r>
            <a:rPr lang="en-GB"/>
            <a:t>Further protection needed for those in the United Kingdom. </a:t>
          </a:r>
          <a:endParaRPr lang="en-US"/>
        </a:p>
      </dgm:t>
    </dgm:pt>
    <dgm:pt modelId="{ECEF1933-2C89-44E8-AD7C-70809365476F}" type="parTrans" cxnId="{C6254B5A-CEA6-4562-93AB-D1967CF1F786}">
      <dgm:prSet/>
      <dgm:spPr/>
      <dgm:t>
        <a:bodyPr/>
        <a:lstStyle/>
        <a:p>
          <a:endParaRPr lang="en-US"/>
        </a:p>
      </dgm:t>
    </dgm:pt>
    <dgm:pt modelId="{F2668BFC-FC3E-4297-8E6D-2A1F08A0E3D8}" type="sibTrans" cxnId="{C6254B5A-CEA6-4562-93AB-D1967CF1F786}">
      <dgm:prSet/>
      <dgm:spPr/>
      <dgm:t>
        <a:bodyPr/>
        <a:lstStyle/>
        <a:p>
          <a:endParaRPr lang="en-US"/>
        </a:p>
      </dgm:t>
    </dgm:pt>
    <dgm:pt modelId="{F6EA55ED-5C47-4BDA-B7DF-B93A18F35B4A}">
      <dgm:prSet/>
      <dgm:spPr/>
      <dgm:t>
        <a:bodyPr/>
        <a:lstStyle/>
        <a:p>
          <a:r>
            <a:rPr lang="en-GB"/>
            <a:t>Rights not protected by the Human Rights Act 1998 and the European Convention on Human Rights 1950. </a:t>
          </a:r>
          <a:endParaRPr lang="en-US"/>
        </a:p>
      </dgm:t>
    </dgm:pt>
    <dgm:pt modelId="{CCF579F8-FC5A-4FF0-8282-287B924FC9FA}" type="parTrans" cxnId="{FEDE2F1B-3910-4E13-9C00-3DEEC2345C0C}">
      <dgm:prSet/>
      <dgm:spPr/>
      <dgm:t>
        <a:bodyPr/>
        <a:lstStyle/>
        <a:p>
          <a:endParaRPr lang="en-US"/>
        </a:p>
      </dgm:t>
    </dgm:pt>
    <dgm:pt modelId="{F84EBD33-1DAC-4ED0-8288-BA632D1C1D08}" type="sibTrans" cxnId="{FEDE2F1B-3910-4E13-9C00-3DEEC2345C0C}">
      <dgm:prSet/>
      <dgm:spPr/>
      <dgm:t>
        <a:bodyPr/>
        <a:lstStyle/>
        <a:p>
          <a:endParaRPr lang="en-US"/>
        </a:p>
      </dgm:t>
    </dgm:pt>
    <dgm:pt modelId="{4F8BE703-3816-4BC9-B129-614B3E65A9B7}">
      <dgm:prSet/>
      <dgm:spPr/>
      <dgm:t>
        <a:bodyPr/>
        <a:lstStyle/>
        <a:p>
          <a:r>
            <a:rPr lang="en-GB"/>
            <a:t>Replaced a lot of legislation and brought it into one. </a:t>
          </a:r>
          <a:endParaRPr lang="en-US"/>
        </a:p>
      </dgm:t>
    </dgm:pt>
    <dgm:pt modelId="{0C98B7E5-6F53-4878-8EE0-DCE523DEBD4F}" type="parTrans" cxnId="{FAE9A442-0527-4D68-8FE9-C00A37626774}">
      <dgm:prSet/>
      <dgm:spPr/>
      <dgm:t>
        <a:bodyPr/>
        <a:lstStyle/>
        <a:p>
          <a:endParaRPr lang="en-US"/>
        </a:p>
      </dgm:t>
    </dgm:pt>
    <dgm:pt modelId="{0FE6F327-9398-46E3-AA9B-4521511C9299}" type="sibTrans" cxnId="{FAE9A442-0527-4D68-8FE9-C00A37626774}">
      <dgm:prSet/>
      <dgm:spPr/>
      <dgm:t>
        <a:bodyPr/>
        <a:lstStyle/>
        <a:p>
          <a:endParaRPr lang="en-US"/>
        </a:p>
      </dgm:t>
    </dgm:pt>
    <dgm:pt modelId="{D738855A-E5E4-4AB7-AB31-09BD093E2F1B}">
      <dgm:prSet/>
      <dgm:spPr/>
      <dgm:t>
        <a:bodyPr/>
        <a:lstStyle/>
        <a:p>
          <a:r>
            <a:rPr lang="en-GB"/>
            <a:t>Protection for protected characteristics. </a:t>
          </a:r>
          <a:endParaRPr lang="en-US"/>
        </a:p>
      </dgm:t>
    </dgm:pt>
    <dgm:pt modelId="{9C0741A9-A908-4EAB-A0D8-684A0D6EA25B}" type="parTrans" cxnId="{37D090E0-D470-40EB-A0BB-34959A15960F}">
      <dgm:prSet/>
      <dgm:spPr/>
      <dgm:t>
        <a:bodyPr/>
        <a:lstStyle/>
        <a:p>
          <a:endParaRPr lang="en-US"/>
        </a:p>
      </dgm:t>
    </dgm:pt>
    <dgm:pt modelId="{D3CA1722-F37B-4D6D-9B59-AF88B57AC129}" type="sibTrans" cxnId="{37D090E0-D470-40EB-A0BB-34959A15960F}">
      <dgm:prSet/>
      <dgm:spPr/>
      <dgm:t>
        <a:bodyPr/>
        <a:lstStyle/>
        <a:p>
          <a:endParaRPr lang="en-US"/>
        </a:p>
      </dgm:t>
    </dgm:pt>
    <dgm:pt modelId="{F320ACA2-C07E-4A88-A908-AAA9B4406264}">
      <dgm:prSet/>
      <dgm:spPr/>
      <dgm:t>
        <a:bodyPr/>
        <a:lstStyle/>
        <a:p>
          <a:r>
            <a:rPr lang="en-GB"/>
            <a:t>Can you name some?</a:t>
          </a:r>
          <a:endParaRPr lang="en-US"/>
        </a:p>
      </dgm:t>
    </dgm:pt>
    <dgm:pt modelId="{536F5D72-91B2-4EFF-90AF-8E92C4BCE09A}" type="parTrans" cxnId="{22C848A7-4EED-4690-875F-D94A0E7DD2F4}">
      <dgm:prSet/>
      <dgm:spPr/>
      <dgm:t>
        <a:bodyPr/>
        <a:lstStyle/>
        <a:p>
          <a:endParaRPr lang="en-US"/>
        </a:p>
      </dgm:t>
    </dgm:pt>
    <dgm:pt modelId="{411D6EA3-0D39-4B12-AE9F-492699057A3C}" type="sibTrans" cxnId="{22C848A7-4EED-4690-875F-D94A0E7DD2F4}">
      <dgm:prSet/>
      <dgm:spPr/>
      <dgm:t>
        <a:bodyPr/>
        <a:lstStyle/>
        <a:p>
          <a:endParaRPr lang="en-US"/>
        </a:p>
      </dgm:t>
    </dgm:pt>
    <dgm:pt modelId="{3008FB53-105C-45D6-883F-9C93C0C90FB9}" type="pres">
      <dgm:prSet presAssocID="{526A8134-8D53-46CE-9EF1-D04DBFF61854}" presName="Name0" presStyleCnt="0">
        <dgm:presLayoutVars>
          <dgm:dir/>
          <dgm:resizeHandles val="exact"/>
        </dgm:presLayoutVars>
      </dgm:prSet>
      <dgm:spPr/>
    </dgm:pt>
    <dgm:pt modelId="{2EAB72D0-EEE1-46A0-BE6D-0FDCC4303A40}" type="pres">
      <dgm:prSet presAssocID="{EE6AD341-8961-4DE7-8DCB-614A0641D678}" presName="node" presStyleLbl="node1" presStyleIdx="0" presStyleCnt="5">
        <dgm:presLayoutVars>
          <dgm:bulletEnabled val="1"/>
        </dgm:presLayoutVars>
      </dgm:prSet>
      <dgm:spPr/>
    </dgm:pt>
    <dgm:pt modelId="{E71C5603-461B-4601-B3A2-16E7E5FCAE30}" type="pres">
      <dgm:prSet presAssocID="{F2668BFC-FC3E-4297-8E6D-2A1F08A0E3D8}" presName="sibTrans" presStyleLbl="sibTrans1D1" presStyleIdx="0" presStyleCnt="4"/>
      <dgm:spPr/>
    </dgm:pt>
    <dgm:pt modelId="{43534503-EED6-4E32-BDC7-AAACDB18ACC5}" type="pres">
      <dgm:prSet presAssocID="{F2668BFC-FC3E-4297-8E6D-2A1F08A0E3D8}" presName="connectorText" presStyleLbl="sibTrans1D1" presStyleIdx="0" presStyleCnt="4"/>
      <dgm:spPr/>
    </dgm:pt>
    <dgm:pt modelId="{0E50D97D-16CA-4C7C-B101-5014BF21CD91}" type="pres">
      <dgm:prSet presAssocID="{F6EA55ED-5C47-4BDA-B7DF-B93A18F35B4A}" presName="node" presStyleLbl="node1" presStyleIdx="1" presStyleCnt="5">
        <dgm:presLayoutVars>
          <dgm:bulletEnabled val="1"/>
        </dgm:presLayoutVars>
      </dgm:prSet>
      <dgm:spPr/>
    </dgm:pt>
    <dgm:pt modelId="{17FC3B71-6ECC-475E-B666-5868AE536F9D}" type="pres">
      <dgm:prSet presAssocID="{F84EBD33-1DAC-4ED0-8288-BA632D1C1D08}" presName="sibTrans" presStyleLbl="sibTrans1D1" presStyleIdx="1" presStyleCnt="4"/>
      <dgm:spPr/>
    </dgm:pt>
    <dgm:pt modelId="{BC66D568-C047-4FBC-86B2-F0E208613064}" type="pres">
      <dgm:prSet presAssocID="{F84EBD33-1DAC-4ED0-8288-BA632D1C1D08}" presName="connectorText" presStyleLbl="sibTrans1D1" presStyleIdx="1" presStyleCnt="4"/>
      <dgm:spPr/>
    </dgm:pt>
    <dgm:pt modelId="{96013B84-5D9F-45BC-A290-31199282685A}" type="pres">
      <dgm:prSet presAssocID="{4F8BE703-3816-4BC9-B129-614B3E65A9B7}" presName="node" presStyleLbl="node1" presStyleIdx="2" presStyleCnt="5">
        <dgm:presLayoutVars>
          <dgm:bulletEnabled val="1"/>
        </dgm:presLayoutVars>
      </dgm:prSet>
      <dgm:spPr/>
    </dgm:pt>
    <dgm:pt modelId="{ACCB49C0-CCAB-4864-B8F2-1585C52B7333}" type="pres">
      <dgm:prSet presAssocID="{0FE6F327-9398-46E3-AA9B-4521511C9299}" presName="sibTrans" presStyleLbl="sibTrans1D1" presStyleIdx="2" presStyleCnt="4"/>
      <dgm:spPr/>
    </dgm:pt>
    <dgm:pt modelId="{DB8BB9B3-7C99-480A-AAA7-63AE9F85CD65}" type="pres">
      <dgm:prSet presAssocID="{0FE6F327-9398-46E3-AA9B-4521511C9299}" presName="connectorText" presStyleLbl="sibTrans1D1" presStyleIdx="2" presStyleCnt="4"/>
      <dgm:spPr/>
    </dgm:pt>
    <dgm:pt modelId="{16159827-A362-4662-8DE3-65B8456BF259}" type="pres">
      <dgm:prSet presAssocID="{D738855A-E5E4-4AB7-AB31-09BD093E2F1B}" presName="node" presStyleLbl="node1" presStyleIdx="3" presStyleCnt="5">
        <dgm:presLayoutVars>
          <dgm:bulletEnabled val="1"/>
        </dgm:presLayoutVars>
      </dgm:prSet>
      <dgm:spPr/>
    </dgm:pt>
    <dgm:pt modelId="{EEB0EFF2-4279-49C6-8CA5-6E310C8427B7}" type="pres">
      <dgm:prSet presAssocID="{D3CA1722-F37B-4D6D-9B59-AF88B57AC129}" presName="sibTrans" presStyleLbl="sibTrans1D1" presStyleIdx="3" presStyleCnt="4"/>
      <dgm:spPr/>
    </dgm:pt>
    <dgm:pt modelId="{80F99D38-7BE2-4EE0-8557-9188CB1DDA37}" type="pres">
      <dgm:prSet presAssocID="{D3CA1722-F37B-4D6D-9B59-AF88B57AC129}" presName="connectorText" presStyleLbl="sibTrans1D1" presStyleIdx="3" presStyleCnt="4"/>
      <dgm:spPr/>
    </dgm:pt>
    <dgm:pt modelId="{841A5AB6-886F-4D43-8372-6FA72402DA42}" type="pres">
      <dgm:prSet presAssocID="{F320ACA2-C07E-4A88-A908-AAA9B4406264}" presName="node" presStyleLbl="node1" presStyleIdx="4" presStyleCnt="5">
        <dgm:presLayoutVars>
          <dgm:bulletEnabled val="1"/>
        </dgm:presLayoutVars>
      </dgm:prSet>
      <dgm:spPr/>
    </dgm:pt>
  </dgm:ptLst>
  <dgm:cxnLst>
    <dgm:cxn modelId="{240FB20D-42D5-4AF1-BD19-DCAF0CB30294}" type="presOf" srcId="{D738855A-E5E4-4AB7-AB31-09BD093E2F1B}" destId="{16159827-A362-4662-8DE3-65B8456BF259}" srcOrd="0" destOrd="0" presId="urn:microsoft.com/office/officeart/2016/7/layout/RepeatingBendingProcessNew"/>
    <dgm:cxn modelId="{990A7414-AAB7-443A-86A7-83F85A8D647C}" type="presOf" srcId="{F84EBD33-1DAC-4ED0-8288-BA632D1C1D08}" destId="{17FC3B71-6ECC-475E-B666-5868AE536F9D}" srcOrd="0" destOrd="0" presId="urn:microsoft.com/office/officeart/2016/7/layout/RepeatingBendingProcessNew"/>
    <dgm:cxn modelId="{FEDE2F1B-3910-4E13-9C00-3DEEC2345C0C}" srcId="{526A8134-8D53-46CE-9EF1-D04DBFF61854}" destId="{F6EA55ED-5C47-4BDA-B7DF-B93A18F35B4A}" srcOrd="1" destOrd="0" parTransId="{CCF579F8-FC5A-4FF0-8282-287B924FC9FA}" sibTransId="{F84EBD33-1DAC-4ED0-8288-BA632D1C1D08}"/>
    <dgm:cxn modelId="{5DABDD2C-D297-4B3C-BE08-C62FC88412CC}" type="presOf" srcId="{D3CA1722-F37B-4D6D-9B59-AF88B57AC129}" destId="{80F99D38-7BE2-4EE0-8557-9188CB1DDA37}" srcOrd="1" destOrd="0" presId="urn:microsoft.com/office/officeart/2016/7/layout/RepeatingBendingProcessNew"/>
    <dgm:cxn modelId="{2C91DF3D-09DE-4306-B7DA-CB11515CD4EF}" type="presOf" srcId="{F6EA55ED-5C47-4BDA-B7DF-B93A18F35B4A}" destId="{0E50D97D-16CA-4C7C-B101-5014BF21CD91}" srcOrd="0" destOrd="0" presId="urn:microsoft.com/office/officeart/2016/7/layout/RepeatingBendingProcessNew"/>
    <dgm:cxn modelId="{FAE9A442-0527-4D68-8FE9-C00A37626774}" srcId="{526A8134-8D53-46CE-9EF1-D04DBFF61854}" destId="{4F8BE703-3816-4BC9-B129-614B3E65A9B7}" srcOrd="2" destOrd="0" parTransId="{0C98B7E5-6F53-4878-8EE0-DCE523DEBD4F}" sibTransId="{0FE6F327-9398-46E3-AA9B-4521511C9299}"/>
    <dgm:cxn modelId="{A0939A4A-6559-49AF-826C-0AA6FCEEA082}" type="presOf" srcId="{F320ACA2-C07E-4A88-A908-AAA9B4406264}" destId="{841A5AB6-886F-4D43-8372-6FA72402DA42}" srcOrd="0" destOrd="0" presId="urn:microsoft.com/office/officeart/2016/7/layout/RepeatingBendingProcessNew"/>
    <dgm:cxn modelId="{065E2B53-D09D-4656-A9E0-FE2E63DAA417}" type="presOf" srcId="{4F8BE703-3816-4BC9-B129-614B3E65A9B7}" destId="{96013B84-5D9F-45BC-A290-31199282685A}" srcOrd="0" destOrd="0" presId="urn:microsoft.com/office/officeart/2016/7/layout/RepeatingBendingProcessNew"/>
    <dgm:cxn modelId="{C6254B5A-CEA6-4562-93AB-D1967CF1F786}" srcId="{526A8134-8D53-46CE-9EF1-D04DBFF61854}" destId="{EE6AD341-8961-4DE7-8DCB-614A0641D678}" srcOrd="0" destOrd="0" parTransId="{ECEF1933-2C89-44E8-AD7C-70809365476F}" sibTransId="{F2668BFC-FC3E-4297-8E6D-2A1F08A0E3D8}"/>
    <dgm:cxn modelId="{772E247B-3878-4279-9420-0B9ECB27D349}" type="presOf" srcId="{F84EBD33-1DAC-4ED0-8288-BA632D1C1D08}" destId="{BC66D568-C047-4FBC-86B2-F0E208613064}" srcOrd="1" destOrd="0" presId="urn:microsoft.com/office/officeart/2016/7/layout/RepeatingBendingProcessNew"/>
    <dgm:cxn modelId="{BB17FE81-8E52-449C-9013-CC4C4D917ACD}" type="presOf" srcId="{526A8134-8D53-46CE-9EF1-D04DBFF61854}" destId="{3008FB53-105C-45D6-883F-9C93C0C90FB9}" srcOrd="0" destOrd="0" presId="urn:microsoft.com/office/officeart/2016/7/layout/RepeatingBendingProcessNew"/>
    <dgm:cxn modelId="{0CEF4E95-BA6F-4DDD-A5F1-4412E5D21922}" type="presOf" srcId="{0FE6F327-9398-46E3-AA9B-4521511C9299}" destId="{DB8BB9B3-7C99-480A-AAA7-63AE9F85CD65}" srcOrd="1" destOrd="0" presId="urn:microsoft.com/office/officeart/2016/7/layout/RepeatingBendingProcessNew"/>
    <dgm:cxn modelId="{7A4B7B95-1D13-4E12-9E47-5F47CA964F20}" type="presOf" srcId="{0FE6F327-9398-46E3-AA9B-4521511C9299}" destId="{ACCB49C0-CCAB-4864-B8F2-1585C52B7333}" srcOrd="0" destOrd="0" presId="urn:microsoft.com/office/officeart/2016/7/layout/RepeatingBendingProcessNew"/>
    <dgm:cxn modelId="{22C848A7-4EED-4690-875F-D94A0E7DD2F4}" srcId="{526A8134-8D53-46CE-9EF1-D04DBFF61854}" destId="{F320ACA2-C07E-4A88-A908-AAA9B4406264}" srcOrd="4" destOrd="0" parTransId="{536F5D72-91B2-4EFF-90AF-8E92C4BCE09A}" sibTransId="{411D6EA3-0D39-4B12-AE9F-492699057A3C}"/>
    <dgm:cxn modelId="{98B52AC4-A86B-4002-A7EB-0007062F852C}" type="presOf" srcId="{F2668BFC-FC3E-4297-8E6D-2A1F08A0E3D8}" destId="{43534503-EED6-4E32-BDC7-AAACDB18ACC5}" srcOrd="1" destOrd="0" presId="urn:microsoft.com/office/officeart/2016/7/layout/RepeatingBendingProcessNew"/>
    <dgm:cxn modelId="{1BB542D3-A765-40A9-B420-EB5E5CF363F3}" type="presOf" srcId="{F2668BFC-FC3E-4297-8E6D-2A1F08A0E3D8}" destId="{E71C5603-461B-4601-B3A2-16E7E5FCAE30}" srcOrd="0" destOrd="0" presId="urn:microsoft.com/office/officeart/2016/7/layout/RepeatingBendingProcessNew"/>
    <dgm:cxn modelId="{CE3153DB-CA73-4BAA-9184-9E34FD82D5D0}" type="presOf" srcId="{EE6AD341-8961-4DE7-8DCB-614A0641D678}" destId="{2EAB72D0-EEE1-46A0-BE6D-0FDCC4303A40}" srcOrd="0" destOrd="0" presId="urn:microsoft.com/office/officeart/2016/7/layout/RepeatingBendingProcessNew"/>
    <dgm:cxn modelId="{37D090E0-D470-40EB-A0BB-34959A15960F}" srcId="{526A8134-8D53-46CE-9EF1-D04DBFF61854}" destId="{D738855A-E5E4-4AB7-AB31-09BD093E2F1B}" srcOrd="3" destOrd="0" parTransId="{9C0741A9-A908-4EAB-A0D8-684A0D6EA25B}" sibTransId="{D3CA1722-F37B-4D6D-9B59-AF88B57AC129}"/>
    <dgm:cxn modelId="{65A8EAF4-DED2-46A6-BD9E-3B6B552D0441}" type="presOf" srcId="{D3CA1722-F37B-4D6D-9B59-AF88B57AC129}" destId="{EEB0EFF2-4279-49C6-8CA5-6E310C8427B7}" srcOrd="0" destOrd="0" presId="urn:microsoft.com/office/officeart/2016/7/layout/RepeatingBendingProcessNew"/>
    <dgm:cxn modelId="{62D1D0D2-EAB6-445B-8213-8DDD76E7B4EB}" type="presParOf" srcId="{3008FB53-105C-45D6-883F-9C93C0C90FB9}" destId="{2EAB72D0-EEE1-46A0-BE6D-0FDCC4303A40}" srcOrd="0" destOrd="0" presId="urn:microsoft.com/office/officeart/2016/7/layout/RepeatingBendingProcessNew"/>
    <dgm:cxn modelId="{8C4C425C-9A98-4373-97EF-6606268170C6}" type="presParOf" srcId="{3008FB53-105C-45D6-883F-9C93C0C90FB9}" destId="{E71C5603-461B-4601-B3A2-16E7E5FCAE30}" srcOrd="1" destOrd="0" presId="urn:microsoft.com/office/officeart/2016/7/layout/RepeatingBendingProcessNew"/>
    <dgm:cxn modelId="{4A17806A-1929-4D4E-94AC-C59C415F61AB}" type="presParOf" srcId="{E71C5603-461B-4601-B3A2-16E7E5FCAE30}" destId="{43534503-EED6-4E32-BDC7-AAACDB18ACC5}" srcOrd="0" destOrd="0" presId="urn:microsoft.com/office/officeart/2016/7/layout/RepeatingBendingProcessNew"/>
    <dgm:cxn modelId="{DE731611-71F6-45D7-B6F6-BABD9C8BB2CE}" type="presParOf" srcId="{3008FB53-105C-45D6-883F-9C93C0C90FB9}" destId="{0E50D97D-16CA-4C7C-B101-5014BF21CD91}" srcOrd="2" destOrd="0" presId="urn:microsoft.com/office/officeart/2016/7/layout/RepeatingBendingProcessNew"/>
    <dgm:cxn modelId="{493C4AD1-702F-46D6-ACAA-707A6463930B}" type="presParOf" srcId="{3008FB53-105C-45D6-883F-9C93C0C90FB9}" destId="{17FC3B71-6ECC-475E-B666-5868AE536F9D}" srcOrd="3" destOrd="0" presId="urn:microsoft.com/office/officeart/2016/7/layout/RepeatingBendingProcessNew"/>
    <dgm:cxn modelId="{B84A3171-9EA6-40BA-890E-F254C9A11D0B}" type="presParOf" srcId="{17FC3B71-6ECC-475E-B666-5868AE536F9D}" destId="{BC66D568-C047-4FBC-86B2-F0E208613064}" srcOrd="0" destOrd="0" presId="urn:microsoft.com/office/officeart/2016/7/layout/RepeatingBendingProcessNew"/>
    <dgm:cxn modelId="{1E55676F-981E-41A9-84D3-4935D3FAB1BA}" type="presParOf" srcId="{3008FB53-105C-45D6-883F-9C93C0C90FB9}" destId="{96013B84-5D9F-45BC-A290-31199282685A}" srcOrd="4" destOrd="0" presId="urn:microsoft.com/office/officeart/2016/7/layout/RepeatingBendingProcessNew"/>
    <dgm:cxn modelId="{08A4600E-88B6-49E3-8A39-2963B7A9B996}" type="presParOf" srcId="{3008FB53-105C-45D6-883F-9C93C0C90FB9}" destId="{ACCB49C0-CCAB-4864-B8F2-1585C52B7333}" srcOrd="5" destOrd="0" presId="urn:microsoft.com/office/officeart/2016/7/layout/RepeatingBendingProcessNew"/>
    <dgm:cxn modelId="{3FA40EA0-734E-41E1-BEB4-43B7E772FA06}" type="presParOf" srcId="{ACCB49C0-CCAB-4864-B8F2-1585C52B7333}" destId="{DB8BB9B3-7C99-480A-AAA7-63AE9F85CD65}" srcOrd="0" destOrd="0" presId="urn:microsoft.com/office/officeart/2016/7/layout/RepeatingBendingProcessNew"/>
    <dgm:cxn modelId="{A4B1DC23-9359-4F68-BC2B-D52511A4704B}" type="presParOf" srcId="{3008FB53-105C-45D6-883F-9C93C0C90FB9}" destId="{16159827-A362-4662-8DE3-65B8456BF259}" srcOrd="6" destOrd="0" presId="urn:microsoft.com/office/officeart/2016/7/layout/RepeatingBendingProcessNew"/>
    <dgm:cxn modelId="{2BAB5925-F187-4B83-AA6D-710EC997378E}" type="presParOf" srcId="{3008FB53-105C-45D6-883F-9C93C0C90FB9}" destId="{EEB0EFF2-4279-49C6-8CA5-6E310C8427B7}" srcOrd="7" destOrd="0" presId="urn:microsoft.com/office/officeart/2016/7/layout/RepeatingBendingProcessNew"/>
    <dgm:cxn modelId="{E5EBCD7B-593D-4B2B-BBFF-7471C431BF42}" type="presParOf" srcId="{EEB0EFF2-4279-49C6-8CA5-6E310C8427B7}" destId="{80F99D38-7BE2-4EE0-8557-9188CB1DDA37}" srcOrd="0" destOrd="0" presId="urn:microsoft.com/office/officeart/2016/7/layout/RepeatingBendingProcessNew"/>
    <dgm:cxn modelId="{B522241A-06F4-4587-8C37-1DA70C082F88}" type="presParOf" srcId="{3008FB53-105C-45D6-883F-9C93C0C90FB9}" destId="{841A5AB6-886F-4D43-8372-6FA72402DA42}"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C94FCEF-C670-4B7F-953A-9C9D3E8A74C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7D3A4C-F8F1-4320-9C53-5760440CAACC}">
      <dgm:prSet/>
      <dgm:spPr/>
      <dgm:t>
        <a:bodyPr/>
        <a:lstStyle/>
        <a:p>
          <a:r>
            <a:rPr lang="en-GB" b="1"/>
            <a:t>9 in total; </a:t>
          </a:r>
          <a:endParaRPr lang="en-US"/>
        </a:p>
      </dgm:t>
    </dgm:pt>
    <dgm:pt modelId="{DF4296E8-6A76-401F-B58F-4478E17B5BE9}" type="parTrans" cxnId="{761BEE71-B209-40D7-9B01-FBCA794504A5}">
      <dgm:prSet/>
      <dgm:spPr/>
      <dgm:t>
        <a:bodyPr/>
        <a:lstStyle/>
        <a:p>
          <a:endParaRPr lang="en-US"/>
        </a:p>
      </dgm:t>
    </dgm:pt>
    <dgm:pt modelId="{93A7257E-AE23-4C92-9D6A-A6FAAB23A40B}" type="sibTrans" cxnId="{761BEE71-B209-40D7-9B01-FBCA794504A5}">
      <dgm:prSet/>
      <dgm:spPr/>
      <dgm:t>
        <a:bodyPr/>
        <a:lstStyle/>
        <a:p>
          <a:endParaRPr lang="en-US"/>
        </a:p>
      </dgm:t>
    </dgm:pt>
    <dgm:pt modelId="{F1A39F04-1CD2-44FF-B4BF-8CB9D1D79C6A}">
      <dgm:prSet/>
      <dgm:spPr/>
      <dgm:t>
        <a:bodyPr/>
        <a:lstStyle/>
        <a:p>
          <a:r>
            <a:rPr lang="en-GB"/>
            <a:t>1. Age. </a:t>
          </a:r>
          <a:endParaRPr lang="en-US"/>
        </a:p>
      </dgm:t>
    </dgm:pt>
    <dgm:pt modelId="{F77844EC-F5E8-46CD-97E3-BDFC561AF2D5}" type="parTrans" cxnId="{74295C31-3F59-476C-B7B9-65B3891738AC}">
      <dgm:prSet/>
      <dgm:spPr/>
      <dgm:t>
        <a:bodyPr/>
        <a:lstStyle/>
        <a:p>
          <a:endParaRPr lang="en-US"/>
        </a:p>
      </dgm:t>
    </dgm:pt>
    <dgm:pt modelId="{2FDD5228-3570-44B0-B4B6-08956A049703}" type="sibTrans" cxnId="{74295C31-3F59-476C-B7B9-65B3891738AC}">
      <dgm:prSet/>
      <dgm:spPr/>
      <dgm:t>
        <a:bodyPr/>
        <a:lstStyle/>
        <a:p>
          <a:endParaRPr lang="en-US"/>
        </a:p>
      </dgm:t>
    </dgm:pt>
    <dgm:pt modelId="{BD6C4099-3330-4744-8CC8-5A37B75E865E}">
      <dgm:prSet/>
      <dgm:spPr/>
      <dgm:t>
        <a:bodyPr/>
        <a:lstStyle/>
        <a:p>
          <a:r>
            <a:rPr lang="en-GB"/>
            <a:t>2. Disability. </a:t>
          </a:r>
          <a:endParaRPr lang="en-US"/>
        </a:p>
      </dgm:t>
    </dgm:pt>
    <dgm:pt modelId="{0EFE26A7-031D-4A6E-BE83-CBF7627065EB}" type="parTrans" cxnId="{14C79717-541B-4BC1-AC30-2E47D5D9B660}">
      <dgm:prSet/>
      <dgm:spPr/>
      <dgm:t>
        <a:bodyPr/>
        <a:lstStyle/>
        <a:p>
          <a:endParaRPr lang="en-US"/>
        </a:p>
      </dgm:t>
    </dgm:pt>
    <dgm:pt modelId="{81AB86CD-0C44-4491-A75C-C0CE712451B4}" type="sibTrans" cxnId="{14C79717-541B-4BC1-AC30-2E47D5D9B660}">
      <dgm:prSet/>
      <dgm:spPr/>
      <dgm:t>
        <a:bodyPr/>
        <a:lstStyle/>
        <a:p>
          <a:endParaRPr lang="en-US"/>
        </a:p>
      </dgm:t>
    </dgm:pt>
    <dgm:pt modelId="{2DFE2C61-115F-4589-80B1-7ED28F9D3675}">
      <dgm:prSet/>
      <dgm:spPr/>
      <dgm:t>
        <a:bodyPr/>
        <a:lstStyle/>
        <a:p>
          <a:r>
            <a:rPr lang="en-GB"/>
            <a:t>3. Gender reassignment. </a:t>
          </a:r>
          <a:endParaRPr lang="en-US"/>
        </a:p>
      </dgm:t>
    </dgm:pt>
    <dgm:pt modelId="{79C7D6DF-E65A-4AE3-84E2-905885C31E9A}" type="parTrans" cxnId="{CD997A4C-C510-4D97-9B31-553DCB8A9738}">
      <dgm:prSet/>
      <dgm:spPr/>
      <dgm:t>
        <a:bodyPr/>
        <a:lstStyle/>
        <a:p>
          <a:endParaRPr lang="en-US"/>
        </a:p>
      </dgm:t>
    </dgm:pt>
    <dgm:pt modelId="{F8C279C0-F1B8-4FEA-A8CD-9575460E244F}" type="sibTrans" cxnId="{CD997A4C-C510-4D97-9B31-553DCB8A9738}">
      <dgm:prSet/>
      <dgm:spPr/>
      <dgm:t>
        <a:bodyPr/>
        <a:lstStyle/>
        <a:p>
          <a:endParaRPr lang="en-US"/>
        </a:p>
      </dgm:t>
    </dgm:pt>
    <dgm:pt modelId="{4959DAC8-42D6-44A8-98CE-EE51D8AB0758}">
      <dgm:prSet/>
      <dgm:spPr/>
      <dgm:t>
        <a:bodyPr/>
        <a:lstStyle/>
        <a:p>
          <a:r>
            <a:rPr lang="en-GB"/>
            <a:t>4. Marriage and civil partnership. </a:t>
          </a:r>
          <a:endParaRPr lang="en-US"/>
        </a:p>
      </dgm:t>
    </dgm:pt>
    <dgm:pt modelId="{247F6F5F-8577-4A62-8EB2-08B0719F848D}" type="parTrans" cxnId="{D82B6A24-0E84-4518-8800-DD8AF5C0BC11}">
      <dgm:prSet/>
      <dgm:spPr/>
      <dgm:t>
        <a:bodyPr/>
        <a:lstStyle/>
        <a:p>
          <a:endParaRPr lang="en-US"/>
        </a:p>
      </dgm:t>
    </dgm:pt>
    <dgm:pt modelId="{911739DD-51E0-4E21-BB58-CA41195DDC63}" type="sibTrans" cxnId="{D82B6A24-0E84-4518-8800-DD8AF5C0BC11}">
      <dgm:prSet/>
      <dgm:spPr/>
      <dgm:t>
        <a:bodyPr/>
        <a:lstStyle/>
        <a:p>
          <a:endParaRPr lang="en-US"/>
        </a:p>
      </dgm:t>
    </dgm:pt>
    <dgm:pt modelId="{E4154386-7456-4621-B3E7-4CD6C8491C5B}">
      <dgm:prSet/>
      <dgm:spPr/>
      <dgm:t>
        <a:bodyPr/>
        <a:lstStyle/>
        <a:p>
          <a:r>
            <a:rPr lang="en-GB"/>
            <a:t>5. Maternity and pregnancy. </a:t>
          </a:r>
          <a:endParaRPr lang="en-US"/>
        </a:p>
      </dgm:t>
    </dgm:pt>
    <dgm:pt modelId="{41B9DB67-E45B-4AF2-B501-CE32444FFC05}" type="parTrans" cxnId="{2AE1EC5D-F44E-46D7-9CDB-360E2524B3DA}">
      <dgm:prSet/>
      <dgm:spPr/>
      <dgm:t>
        <a:bodyPr/>
        <a:lstStyle/>
        <a:p>
          <a:endParaRPr lang="en-US"/>
        </a:p>
      </dgm:t>
    </dgm:pt>
    <dgm:pt modelId="{32021BD0-5142-410C-B71C-CA5246AEDA5D}" type="sibTrans" cxnId="{2AE1EC5D-F44E-46D7-9CDB-360E2524B3DA}">
      <dgm:prSet/>
      <dgm:spPr/>
      <dgm:t>
        <a:bodyPr/>
        <a:lstStyle/>
        <a:p>
          <a:endParaRPr lang="en-US"/>
        </a:p>
      </dgm:t>
    </dgm:pt>
    <dgm:pt modelId="{D44970D5-C057-4B38-BB1A-244858EC729F}">
      <dgm:prSet/>
      <dgm:spPr/>
      <dgm:t>
        <a:bodyPr/>
        <a:lstStyle/>
        <a:p>
          <a:r>
            <a:rPr lang="en-GB"/>
            <a:t>6. Race. </a:t>
          </a:r>
          <a:endParaRPr lang="en-US"/>
        </a:p>
      </dgm:t>
    </dgm:pt>
    <dgm:pt modelId="{85BDE7CD-D0F5-407E-BBB3-FF279A0C6B98}" type="parTrans" cxnId="{D29020B8-811D-458D-9C98-7D774E8C421E}">
      <dgm:prSet/>
      <dgm:spPr/>
      <dgm:t>
        <a:bodyPr/>
        <a:lstStyle/>
        <a:p>
          <a:endParaRPr lang="en-US"/>
        </a:p>
      </dgm:t>
    </dgm:pt>
    <dgm:pt modelId="{EFB62755-2DAE-4339-862E-18A1FA55B9F7}" type="sibTrans" cxnId="{D29020B8-811D-458D-9C98-7D774E8C421E}">
      <dgm:prSet/>
      <dgm:spPr/>
      <dgm:t>
        <a:bodyPr/>
        <a:lstStyle/>
        <a:p>
          <a:endParaRPr lang="en-US"/>
        </a:p>
      </dgm:t>
    </dgm:pt>
    <dgm:pt modelId="{E90A7576-CA96-4118-BDF6-07640471EFF2}">
      <dgm:prSet/>
      <dgm:spPr/>
      <dgm:t>
        <a:bodyPr/>
        <a:lstStyle/>
        <a:p>
          <a:r>
            <a:rPr lang="en-GB"/>
            <a:t>7. Religion and belief. </a:t>
          </a:r>
          <a:endParaRPr lang="en-US"/>
        </a:p>
      </dgm:t>
    </dgm:pt>
    <dgm:pt modelId="{52C122E0-1D79-4206-BE5D-1BEFF7FF96FA}" type="parTrans" cxnId="{365B5EEC-CA54-473E-B0CB-62660D003BEC}">
      <dgm:prSet/>
      <dgm:spPr/>
      <dgm:t>
        <a:bodyPr/>
        <a:lstStyle/>
        <a:p>
          <a:endParaRPr lang="en-US"/>
        </a:p>
      </dgm:t>
    </dgm:pt>
    <dgm:pt modelId="{91EE91EA-2D98-41C6-BEC1-61059FF9D71B}" type="sibTrans" cxnId="{365B5EEC-CA54-473E-B0CB-62660D003BEC}">
      <dgm:prSet/>
      <dgm:spPr/>
      <dgm:t>
        <a:bodyPr/>
        <a:lstStyle/>
        <a:p>
          <a:endParaRPr lang="en-US"/>
        </a:p>
      </dgm:t>
    </dgm:pt>
    <dgm:pt modelId="{A2EC2074-B378-4E5F-B1E2-88FC1F87AC4B}">
      <dgm:prSet/>
      <dgm:spPr/>
      <dgm:t>
        <a:bodyPr/>
        <a:lstStyle/>
        <a:p>
          <a:r>
            <a:rPr lang="en-GB"/>
            <a:t>8. Sex. </a:t>
          </a:r>
          <a:endParaRPr lang="en-US"/>
        </a:p>
      </dgm:t>
    </dgm:pt>
    <dgm:pt modelId="{8344234D-064A-4AF2-9211-C38F8FBB0721}" type="parTrans" cxnId="{EE577728-DD09-47E9-A1C6-0662F6327DF7}">
      <dgm:prSet/>
      <dgm:spPr/>
      <dgm:t>
        <a:bodyPr/>
        <a:lstStyle/>
        <a:p>
          <a:endParaRPr lang="en-US"/>
        </a:p>
      </dgm:t>
    </dgm:pt>
    <dgm:pt modelId="{8261D678-EA2A-4C34-89FD-031B07AFB110}" type="sibTrans" cxnId="{EE577728-DD09-47E9-A1C6-0662F6327DF7}">
      <dgm:prSet/>
      <dgm:spPr/>
      <dgm:t>
        <a:bodyPr/>
        <a:lstStyle/>
        <a:p>
          <a:endParaRPr lang="en-US"/>
        </a:p>
      </dgm:t>
    </dgm:pt>
    <dgm:pt modelId="{A85A730E-5B3A-473F-AF6D-1DDF8D498A3A}">
      <dgm:prSet/>
      <dgm:spPr/>
      <dgm:t>
        <a:bodyPr/>
        <a:lstStyle/>
        <a:p>
          <a:r>
            <a:rPr lang="en-GB"/>
            <a:t>9. Sexual orientation. </a:t>
          </a:r>
          <a:endParaRPr lang="en-US"/>
        </a:p>
      </dgm:t>
    </dgm:pt>
    <dgm:pt modelId="{0C9443D7-9E41-4996-BFD4-AFE687E16B75}" type="parTrans" cxnId="{E5494725-8CB8-4A51-BA33-5F715286D870}">
      <dgm:prSet/>
      <dgm:spPr/>
      <dgm:t>
        <a:bodyPr/>
        <a:lstStyle/>
        <a:p>
          <a:endParaRPr lang="en-US"/>
        </a:p>
      </dgm:t>
    </dgm:pt>
    <dgm:pt modelId="{B92C0336-6D99-478B-B793-8EED6D4891F0}" type="sibTrans" cxnId="{E5494725-8CB8-4A51-BA33-5F715286D870}">
      <dgm:prSet/>
      <dgm:spPr/>
      <dgm:t>
        <a:bodyPr/>
        <a:lstStyle/>
        <a:p>
          <a:endParaRPr lang="en-US"/>
        </a:p>
      </dgm:t>
    </dgm:pt>
    <dgm:pt modelId="{481FAE19-7331-46AF-A5ED-0D51EB7933B0}" type="pres">
      <dgm:prSet presAssocID="{6C94FCEF-C670-4B7F-953A-9C9D3E8A74C9}" presName="diagram" presStyleCnt="0">
        <dgm:presLayoutVars>
          <dgm:dir/>
          <dgm:resizeHandles val="exact"/>
        </dgm:presLayoutVars>
      </dgm:prSet>
      <dgm:spPr/>
    </dgm:pt>
    <dgm:pt modelId="{CB2B3689-D7F9-40F2-BC27-94F3A04B6530}" type="pres">
      <dgm:prSet presAssocID="{E27D3A4C-F8F1-4320-9C53-5760440CAACC}" presName="node" presStyleLbl="node1" presStyleIdx="0" presStyleCnt="10">
        <dgm:presLayoutVars>
          <dgm:bulletEnabled val="1"/>
        </dgm:presLayoutVars>
      </dgm:prSet>
      <dgm:spPr/>
    </dgm:pt>
    <dgm:pt modelId="{1168F852-959F-46A1-A3AD-26B73A3D8BE6}" type="pres">
      <dgm:prSet presAssocID="{93A7257E-AE23-4C92-9D6A-A6FAAB23A40B}" presName="sibTrans" presStyleCnt="0"/>
      <dgm:spPr/>
    </dgm:pt>
    <dgm:pt modelId="{E59FC711-2837-4465-B1D7-07AA154CCA39}" type="pres">
      <dgm:prSet presAssocID="{F1A39F04-1CD2-44FF-B4BF-8CB9D1D79C6A}" presName="node" presStyleLbl="node1" presStyleIdx="1" presStyleCnt="10">
        <dgm:presLayoutVars>
          <dgm:bulletEnabled val="1"/>
        </dgm:presLayoutVars>
      </dgm:prSet>
      <dgm:spPr/>
    </dgm:pt>
    <dgm:pt modelId="{ECB2C199-D419-49D7-831F-7BC11CDF9947}" type="pres">
      <dgm:prSet presAssocID="{2FDD5228-3570-44B0-B4B6-08956A049703}" presName="sibTrans" presStyleCnt="0"/>
      <dgm:spPr/>
    </dgm:pt>
    <dgm:pt modelId="{7208F4F3-D3DB-495A-8359-C240EEA4E9D3}" type="pres">
      <dgm:prSet presAssocID="{BD6C4099-3330-4744-8CC8-5A37B75E865E}" presName="node" presStyleLbl="node1" presStyleIdx="2" presStyleCnt="10">
        <dgm:presLayoutVars>
          <dgm:bulletEnabled val="1"/>
        </dgm:presLayoutVars>
      </dgm:prSet>
      <dgm:spPr/>
    </dgm:pt>
    <dgm:pt modelId="{B71241EE-2EB0-470D-9B88-BE48E9952A18}" type="pres">
      <dgm:prSet presAssocID="{81AB86CD-0C44-4491-A75C-C0CE712451B4}" presName="sibTrans" presStyleCnt="0"/>
      <dgm:spPr/>
    </dgm:pt>
    <dgm:pt modelId="{8D45A52F-39C2-4CA1-9BCA-62C1EEC98FE1}" type="pres">
      <dgm:prSet presAssocID="{2DFE2C61-115F-4589-80B1-7ED28F9D3675}" presName="node" presStyleLbl="node1" presStyleIdx="3" presStyleCnt="10">
        <dgm:presLayoutVars>
          <dgm:bulletEnabled val="1"/>
        </dgm:presLayoutVars>
      </dgm:prSet>
      <dgm:spPr/>
    </dgm:pt>
    <dgm:pt modelId="{E98B3C82-C5DB-4BB0-8F9F-F8A83A122CA3}" type="pres">
      <dgm:prSet presAssocID="{F8C279C0-F1B8-4FEA-A8CD-9575460E244F}" presName="sibTrans" presStyleCnt="0"/>
      <dgm:spPr/>
    </dgm:pt>
    <dgm:pt modelId="{0F1E0FBA-0823-466E-91E5-0045A49880A9}" type="pres">
      <dgm:prSet presAssocID="{4959DAC8-42D6-44A8-98CE-EE51D8AB0758}" presName="node" presStyleLbl="node1" presStyleIdx="4" presStyleCnt="10">
        <dgm:presLayoutVars>
          <dgm:bulletEnabled val="1"/>
        </dgm:presLayoutVars>
      </dgm:prSet>
      <dgm:spPr/>
    </dgm:pt>
    <dgm:pt modelId="{7340340D-DA66-4607-8D02-5A01D7A443AA}" type="pres">
      <dgm:prSet presAssocID="{911739DD-51E0-4E21-BB58-CA41195DDC63}" presName="sibTrans" presStyleCnt="0"/>
      <dgm:spPr/>
    </dgm:pt>
    <dgm:pt modelId="{BC60E32E-16E2-4D20-B369-F1940073EBC7}" type="pres">
      <dgm:prSet presAssocID="{E4154386-7456-4621-B3E7-4CD6C8491C5B}" presName="node" presStyleLbl="node1" presStyleIdx="5" presStyleCnt="10">
        <dgm:presLayoutVars>
          <dgm:bulletEnabled val="1"/>
        </dgm:presLayoutVars>
      </dgm:prSet>
      <dgm:spPr/>
    </dgm:pt>
    <dgm:pt modelId="{DE8C7EE4-CD7D-40D4-A85B-4F05EF294204}" type="pres">
      <dgm:prSet presAssocID="{32021BD0-5142-410C-B71C-CA5246AEDA5D}" presName="sibTrans" presStyleCnt="0"/>
      <dgm:spPr/>
    </dgm:pt>
    <dgm:pt modelId="{A8D68F1F-F3E1-4511-8DDB-160A07315382}" type="pres">
      <dgm:prSet presAssocID="{D44970D5-C057-4B38-BB1A-244858EC729F}" presName="node" presStyleLbl="node1" presStyleIdx="6" presStyleCnt="10">
        <dgm:presLayoutVars>
          <dgm:bulletEnabled val="1"/>
        </dgm:presLayoutVars>
      </dgm:prSet>
      <dgm:spPr/>
    </dgm:pt>
    <dgm:pt modelId="{CF20F8DB-EA6F-41BB-877A-FAC2C578F55C}" type="pres">
      <dgm:prSet presAssocID="{EFB62755-2DAE-4339-862E-18A1FA55B9F7}" presName="sibTrans" presStyleCnt="0"/>
      <dgm:spPr/>
    </dgm:pt>
    <dgm:pt modelId="{4381D944-3A97-400E-854D-B970B1C97EC5}" type="pres">
      <dgm:prSet presAssocID="{E90A7576-CA96-4118-BDF6-07640471EFF2}" presName="node" presStyleLbl="node1" presStyleIdx="7" presStyleCnt="10">
        <dgm:presLayoutVars>
          <dgm:bulletEnabled val="1"/>
        </dgm:presLayoutVars>
      </dgm:prSet>
      <dgm:spPr/>
    </dgm:pt>
    <dgm:pt modelId="{BB21310A-13EE-4861-A3E3-18DD684C3708}" type="pres">
      <dgm:prSet presAssocID="{91EE91EA-2D98-41C6-BEC1-61059FF9D71B}" presName="sibTrans" presStyleCnt="0"/>
      <dgm:spPr/>
    </dgm:pt>
    <dgm:pt modelId="{911C70BB-DFF2-46C6-908A-EEABD6833434}" type="pres">
      <dgm:prSet presAssocID="{A2EC2074-B378-4E5F-B1E2-88FC1F87AC4B}" presName="node" presStyleLbl="node1" presStyleIdx="8" presStyleCnt="10">
        <dgm:presLayoutVars>
          <dgm:bulletEnabled val="1"/>
        </dgm:presLayoutVars>
      </dgm:prSet>
      <dgm:spPr/>
    </dgm:pt>
    <dgm:pt modelId="{69DFD3B3-73C5-406E-8DA0-B4877BBF4275}" type="pres">
      <dgm:prSet presAssocID="{8261D678-EA2A-4C34-89FD-031B07AFB110}" presName="sibTrans" presStyleCnt="0"/>
      <dgm:spPr/>
    </dgm:pt>
    <dgm:pt modelId="{6EECAB82-77F8-4231-BA67-CF6A48C628C3}" type="pres">
      <dgm:prSet presAssocID="{A85A730E-5B3A-473F-AF6D-1DDF8D498A3A}" presName="node" presStyleLbl="node1" presStyleIdx="9" presStyleCnt="10">
        <dgm:presLayoutVars>
          <dgm:bulletEnabled val="1"/>
        </dgm:presLayoutVars>
      </dgm:prSet>
      <dgm:spPr/>
    </dgm:pt>
  </dgm:ptLst>
  <dgm:cxnLst>
    <dgm:cxn modelId="{6B9A520B-4054-4837-AA1B-0A30230309B8}" type="presOf" srcId="{4959DAC8-42D6-44A8-98CE-EE51D8AB0758}" destId="{0F1E0FBA-0823-466E-91E5-0045A49880A9}" srcOrd="0" destOrd="0" presId="urn:microsoft.com/office/officeart/2005/8/layout/default"/>
    <dgm:cxn modelId="{0BAE0F0F-37C4-43A2-A1A0-96A3F4165FE1}" type="presOf" srcId="{E90A7576-CA96-4118-BDF6-07640471EFF2}" destId="{4381D944-3A97-400E-854D-B970B1C97EC5}" srcOrd="0" destOrd="0" presId="urn:microsoft.com/office/officeart/2005/8/layout/default"/>
    <dgm:cxn modelId="{14C79717-541B-4BC1-AC30-2E47D5D9B660}" srcId="{6C94FCEF-C670-4B7F-953A-9C9D3E8A74C9}" destId="{BD6C4099-3330-4744-8CC8-5A37B75E865E}" srcOrd="2" destOrd="0" parTransId="{0EFE26A7-031D-4A6E-BE83-CBF7627065EB}" sibTransId="{81AB86CD-0C44-4491-A75C-C0CE712451B4}"/>
    <dgm:cxn modelId="{D82B6A24-0E84-4518-8800-DD8AF5C0BC11}" srcId="{6C94FCEF-C670-4B7F-953A-9C9D3E8A74C9}" destId="{4959DAC8-42D6-44A8-98CE-EE51D8AB0758}" srcOrd="4" destOrd="0" parTransId="{247F6F5F-8577-4A62-8EB2-08B0719F848D}" sibTransId="{911739DD-51E0-4E21-BB58-CA41195DDC63}"/>
    <dgm:cxn modelId="{E5494725-8CB8-4A51-BA33-5F715286D870}" srcId="{6C94FCEF-C670-4B7F-953A-9C9D3E8A74C9}" destId="{A85A730E-5B3A-473F-AF6D-1DDF8D498A3A}" srcOrd="9" destOrd="0" parTransId="{0C9443D7-9E41-4996-BFD4-AFE687E16B75}" sibTransId="{B92C0336-6D99-478B-B793-8EED6D4891F0}"/>
    <dgm:cxn modelId="{EE577728-DD09-47E9-A1C6-0662F6327DF7}" srcId="{6C94FCEF-C670-4B7F-953A-9C9D3E8A74C9}" destId="{A2EC2074-B378-4E5F-B1E2-88FC1F87AC4B}" srcOrd="8" destOrd="0" parTransId="{8344234D-064A-4AF2-9211-C38F8FBB0721}" sibTransId="{8261D678-EA2A-4C34-89FD-031B07AFB110}"/>
    <dgm:cxn modelId="{74295C31-3F59-476C-B7B9-65B3891738AC}" srcId="{6C94FCEF-C670-4B7F-953A-9C9D3E8A74C9}" destId="{F1A39F04-1CD2-44FF-B4BF-8CB9D1D79C6A}" srcOrd="1" destOrd="0" parTransId="{F77844EC-F5E8-46CD-97E3-BDFC561AF2D5}" sibTransId="{2FDD5228-3570-44B0-B4B6-08956A049703}"/>
    <dgm:cxn modelId="{2AE1EC5D-F44E-46D7-9CDB-360E2524B3DA}" srcId="{6C94FCEF-C670-4B7F-953A-9C9D3E8A74C9}" destId="{E4154386-7456-4621-B3E7-4CD6C8491C5B}" srcOrd="5" destOrd="0" parTransId="{41B9DB67-E45B-4AF2-B501-CE32444FFC05}" sibTransId="{32021BD0-5142-410C-B71C-CA5246AEDA5D}"/>
    <dgm:cxn modelId="{6DD4C564-DF88-4C89-8E2F-2BFD930530FE}" type="presOf" srcId="{E27D3A4C-F8F1-4320-9C53-5760440CAACC}" destId="{CB2B3689-D7F9-40F2-BC27-94F3A04B6530}" srcOrd="0" destOrd="0" presId="urn:microsoft.com/office/officeart/2005/8/layout/default"/>
    <dgm:cxn modelId="{CD997A4C-C510-4D97-9B31-553DCB8A9738}" srcId="{6C94FCEF-C670-4B7F-953A-9C9D3E8A74C9}" destId="{2DFE2C61-115F-4589-80B1-7ED28F9D3675}" srcOrd="3" destOrd="0" parTransId="{79C7D6DF-E65A-4AE3-84E2-905885C31E9A}" sibTransId="{F8C279C0-F1B8-4FEA-A8CD-9575460E244F}"/>
    <dgm:cxn modelId="{761BEE71-B209-40D7-9B01-FBCA794504A5}" srcId="{6C94FCEF-C670-4B7F-953A-9C9D3E8A74C9}" destId="{E27D3A4C-F8F1-4320-9C53-5760440CAACC}" srcOrd="0" destOrd="0" parTransId="{DF4296E8-6A76-401F-B58F-4478E17B5BE9}" sibTransId="{93A7257E-AE23-4C92-9D6A-A6FAAB23A40B}"/>
    <dgm:cxn modelId="{6F979057-1F03-4979-ACF9-DFBB5BC23471}" type="presOf" srcId="{2DFE2C61-115F-4589-80B1-7ED28F9D3675}" destId="{8D45A52F-39C2-4CA1-9BCA-62C1EEC98FE1}" srcOrd="0" destOrd="0" presId="urn:microsoft.com/office/officeart/2005/8/layout/default"/>
    <dgm:cxn modelId="{9D4E8F58-1961-44BC-BDBA-F95FA49FCBB5}" type="presOf" srcId="{6C94FCEF-C670-4B7F-953A-9C9D3E8A74C9}" destId="{481FAE19-7331-46AF-A5ED-0D51EB7933B0}" srcOrd="0" destOrd="0" presId="urn:microsoft.com/office/officeart/2005/8/layout/default"/>
    <dgm:cxn modelId="{E9F4608A-9BEC-40B8-A9AB-3EF424FA9A4D}" type="presOf" srcId="{D44970D5-C057-4B38-BB1A-244858EC729F}" destId="{A8D68F1F-F3E1-4511-8DDB-160A07315382}" srcOrd="0" destOrd="0" presId="urn:microsoft.com/office/officeart/2005/8/layout/default"/>
    <dgm:cxn modelId="{149F6496-844A-4F3E-A94A-46C88D1C3B99}" type="presOf" srcId="{A2EC2074-B378-4E5F-B1E2-88FC1F87AC4B}" destId="{911C70BB-DFF2-46C6-908A-EEABD6833434}" srcOrd="0" destOrd="0" presId="urn:microsoft.com/office/officeart/2005/8/layout/default"/>
    <dgm:cxn modelId="{48B3AA9E-07E8-43FE-9295-5937D2C6D942}" type="presOf" srcId="{A85A730E-5B3A-473F-AF6D-1DDF8D498A3A}" destId="{6EECAB82-77F8-4231-BA67-CF6A48C628C3}" srcOrd="0" destOrd="0" presId="urn:microsoft.com/office/officeart/2005/8/layout/default"/>
    <dgm:cxn modelId="{73941DA0-76E1-46E5-A72E-6195232FDC9C}" type="presOf" srcId="{F1A39F04-1CD2-44FF-B4BF-8CB9D1D79C6A}" destId="{E59FC711-2837-4465-B1D7-07AA154CCA39}" srcOrd="0" destOrd="0" presId="urn:microsoft.com/office/officeart/2005/8/layout/default"/>
    <dgm:cxn modelId="{D29020B8-811D-458D-9C98-7D774E8C421E}" srcId="{6C94FCEF-C670-4B7F-953A-9C9D3E8A74C9}" destId="{D44970D5-C057-4B38-BB1A-244858EC729F}" srcOrd="6" destOrd="0" parTransId="{85BDE7CD-D0F5-407E-BBB3-FF279A0C6B98}" sibTransId="{EFB62755-2DAE-4339-862E-18A1FA55B9F7}"/>
    <dgm:cxn modelId="{365B5EEC-CA54-473E-B0CB-62660D003BEC}" srcId="{6C94FCEF-C670-4B7F-953A-9C9D3E8A74C9}" destId="{E90A7576-CA96-4118-BDF6-07640471EFF2}" srcOrd="7" destOrd="0" parTransId="{52C122E0-1D79-4206-BE5D-1BEFF7FF96FA}" sibTransId="{91EE91EA-2D98-41C6-BEC1-61059FF9D71B}"/>
    <dgm:cxn modelId="{7C81CCF2-A302-4040-97AB-B3C179F89B18}" type="presOf" srcId="{BD6C4099-3330-4744-8CC8-5A37B75E865E}" destId="{7208F4F3-D3DB-495A-8359-C240EEA4E9D3}" srcOrd="0" destOrd="0" presId="urn:microsoft.com/office/officeart/2005/8/layout/default"/>
    <dgm:cxn modelId="{20FBF5FD-661A-4BAC-A767-7A30D3099FC4}" type="presOf" srcId="{E4154386-7456-4621-B3E7-4CD6C8491C5B}" destId="{BC60E32E-16E2-4D20-B369-F1940073EBC7}" srcOrd="0" destOrd="0" presId="urn:microsoft.com/office/officeart/2005/8/layout/default"/>
    <dgm:cxn modelId="{1BF6E208-3168-4C95-ABFC-49485BC792D1}" type="presParOf" srcId="{481FAE19-7331-46AF-A5ED-0D51EB7933B0}" destId="{CB2B3689-D7F9-40F2-BC27-94F3A04B6530}" srcOrd="0" destOrd="0" presId="urn:microsoft.com/office/officeart/2005/8/layout/default"/>
    <dgm:cxn modelId="{D3C03120-61B2-4D25-8922-874588039DAB}" type="presParOf" srcId="{481FAE19-7331-46AF-A5ED-0D51EB7933B0}" destId="{1168F852-959F-46A1-A3AD-26B73A3D8BE6}" srcOrd="1" destOrd="0" presId="urn:microsoft.com/office/officeart/2005/8/layout/default"/>
    <dgm:cxn modelId="{98A26202-590D-4E44-88E8-90754E1AF567}" type="presParOf" srcId="{481FAE19-7331-46AF-A5ED-0D51EB7933B0}" destId="{E59FC711-2837-4465-B1D7-07AA154CCA39}" srcOrd="2" destOrd="0" presId="urn:microsoft.com/office/officeart/2005/8/layout/default"/>
    <dgm:cxn modelId="{555E9E91-01A4-45F9-B678-9EBACE832F9D}" type="presParOf" srcId="{481FAE19-7331-46AF-A5ED-0D51EB7933B0}" destId="{ECB2C199-D419-49D7-831F-7BC11CDF9947}" srcOrd="3" destOrd="0" presId="urn:microsoft.com/office/officeart/2005/8/layout/default"/>
    <dgm:cxn modelId="{A5E34843-5409-42C8-9C70-085BECF591B4}" type="presParOf" srcId="{481FAE19-7331-46AF-A5ED-0D51EB7933B0}" destId="{7208F4F3-D3DB-495A-8359-C240EEA4E9D3}" srcOrd="4" destOrd="0" presId="urn:microsoft.com/office/officeart/2005/8/layout/default"/>
    <dgm:cxn modelId="{6AB26163-F9DA-4C04-8450-7F4D3A2395E1}" type="presParOf" srcId="{481FAE19-7331-46AF-A5ED-0D51EB7933B0}" destId="{B71241EE-2EB0-470D-9B88-BE48E9952A18}" srcOrd="5" destOrd="0" presId="urn:microsoft.com/office/officeart/2005/8/layout/default"/>
    <dgm:cxn modelId="{580ECF79-94F1-4426-AA38-50ABED6AE4A5}" type="presParOf" srcId="{481FAE19-7331-46AF-A5ED-0D51EB7933B0}" destId="{8D45A52F-39C2-4CA1-9BCA-62C1EEC98FE1}" srcOrd="6" destOrd="0" presId="urn:microsoft.com/office/officeart/2005/8/layout/default"/>
    <dgm:cxn modelId="{A3DFB1DB-9EB7-4425-BEA5-C799257C670D}" type="presParOf" srcId="{481FAE19-7331-46AF-A5ED-0D51EB7933B0}" destId="{E98B3C82-C5DB-4BB0-8F9F-F8A83A122CA3}" srcOrd="7" destOrd="0" presId="urn:microsoft.com/office/officeart/2005/8/layout/default"/>
    <dgm:cxn modelId="{AD9196D1-95B6-4BB4-9B34-6AA532C43414}" type="presParOf" srcId="{481FAE19-7331-46AF-A5ED-0D51EB7933B0}" destId="{0F1E0FBA-0823-466E-91E5-0045A49880A9}" srcOrd="8" destOrd="0" presId="urn:microsoft.com/office/officeart/2005/8/layout/default"/>
    <dgm:cxn modelId="{6C8FAAE5-74FF-47EA-93F1-05229D3B825A}" type="presParOf" srcId="{481FAE19-7331-46AF-A5ED-0D51EB7933B0}" destId="{7340340D-DA66-4607-8D02-5A01D7A443AA}" srcOrd="9" destOrd="0" presId="urn:microsoft.com/office/officeart/2005/8/layout/default"/>
    <dgm:cxn modelId="{57ACF676-AB71-4234-AFEE-DE9296552190}" type="presParOf" srcId="{481FAE19-7331-46AF-A5ED-0D51EB7933B0}" destId="{BC60E32E-16E2-4D20-B369-F1940073EBC7}" srcOrd="10" destOrd="0" presId="urn:microsoft.com/office/officeart/2005/8/layout/default"/>
    <dgm:cxn modelId="{018D5B50-F6CF-4293-A701-9874C092E203}" type="presParOf" srcId="{481FAE19-7331-46AF-A5ED-0D51EB7933B0}" destId="{DE8C7EE4-CD7D-40D4-A85B-4F05EF294204}" srcOrd="11" destOrd="0" presId="urn:microsoft.com/office/officeart/2005/8/layout/default"/>
    <dgm:cxn modelId="{E183A29C-0981-432F-BD0A-F42A594F3459}" type="presParOf" srcId="{481FAE19-7331-46AF-A5ED-0D51EB7933B0}" destId="{A8D68F1F-F3E1-4511-8DDB-160A07315382}" srcOrd="12" destOrd="0" presId="urn:microsoft.com/office/officeart/2005/8/layout/default"/>
    <dgm:cxn modelId="{D5314775-AFCA-445C-881A-304087BDE966}" type="presParOf" srcId="{481FAE19-7331-46AF-A5ED-0D51EB7933B0}" destId="{CF20F8DB-EA6F-41BB-877A-FAC2C578F55C}" srcOrd="13" destOrd="0" presId="urn:microsoft.com/office/officeart/2005/8/layout/default"/>
    <dgm:cxn modelId="{5D7B0644-0806-4846-AD6C-D8F6B0F5B73B}" type="presParOf" srcId="{481FAE19-7331-46AF-A5ED-0D51EB7933B0}" destId="{4381D944-3A97-400E-854D-B970B1C97EC5}" srcOrd="14" destOrd="0" presId="urn:microsoft.com/office/officeart/2005/8/layout/default"/>
    <dgm:cxn modelId="{3AB406C2-76C7-4215-83E4-3F68FCB683AA}" type="presParOf" srcId="{481FAE19-7331-46AF-A5ED-0D51EB7933B0}" destId="{BB21310A-13EE-4861-A3E3-18DD684C3708}" srcOrd="15" destOrd="0" presId="urn:microsoft.com/office/officeart/2005/8/layout/default"/>
    <dgm:cxn modelId="{5F5EE1CF-6974-4B75-B9ED-DD76511FED5E}" type="presParOf" srcId="{481FAE19-7331-46AF-A5ED-0D51EB7933B0}" destId="{911C70BB-DFF2-46C6-908A-EEABD6833434}" srcOrd="16" destOrd="0" presId="urn:microsoft.com/office/officeart/2005/8/layout/default"/>
    <dgm:cxn modelId="{E8C50859-0D14-41E6-978F-88CF81716E74}" type="presParOf" srcId="{481FAE19-7331-46AF-A5ED-0D51EB7933B0}" destId="{69DFD3B3-73C5-406E-8DA0-B4877BBF4275}" srcOrd="17" destOrd="0" presId="urn:microsoft.com/office/officeart/2005/8/layout/default"/>
    <dgm:cxn modelId="{02BD91F7-136B-4FB4-A18B-77D31BA9492D}" type="presParOf" srcId="{481FAE19-7331-46AF-A5ED-0D51EB7933B0}" destId="{6EECAB82-77F8-4231-BA67-CF6A48C628C3}"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C3FC706-B6DF-4E4A-B2D4-DAD1AECF24E7}" type="doc">
      <dgm:prSet loTypeId="urn:microsoft.com/office/officeart/2005/8/layout/matrix3" loCatId="matrix" qsTypeId="urn:microsoft.com/office/officeart/2005/8/quickstyle/simple1" qsCatId="simple" csTypeId="urn:microsoft.com/office/officeart/2005/8/colors/accent5_2" csCatId="accent5"/>
      <dgm:spPr/>
      <dgm:t>
        <a:bodyPr/>
        <a:lstStyle/>
        <a:p>
          <a:endParaRPr lang="en-US"/>
        </a:p>
      </dgm:t>
    </dgm:pt>
    <dgm:pt modelId="{387740C0-24B2-42E8-B5FB-F644E3D206E0}">
      <dgm:prSet/>
      <dgm:spPr/>
      <dgm:t>
        <a:bodyPr/>
        <a:lstStyle/>
        <a:p>
          <a:r>
            <a:rPr lang="en-GB"/>
            <a:t>Protects against – direct or indirect discrimination/ Harassment/ Victimisation. </a:t>
          </a:r>
          <a:endParaRPr lang="en-US" dirty="0"/>
        </a:p>
      </dgm:t>
    </dgm:pt>
    <dgm:pt modelId="{A155CFE6-8E24-404F-AB43-489362CCF589}" type="parTrans" cxnId="{480D5B5B-3893-4D27-B0DC-CDC07E210844}">
      <dgm:prSet/>
      <dgm:spPr/>
      <dgm:t>
        <a:bodyPr/>
        <a:lstStyle/>
        <a:p>
          <a:endParaRPr lang="en-US"/>
        </a:p>
      </dgm:t>
    </dgm:pt>
    <dgm:pt modelId="{3DFDC06D-CBDA-463D-9444-6713D2375794}" type="sibTrans" cxnId="{480D5B5B-3893-4D27-B0DC-CDC07E210844}">
      <dgm:prSet/>
      <dgm:spPr/>
      <dgm:t>
        <a:bodyPr/>
        <a:lstStyle/>
        <a:p>
          <a:endParaRPr lang="en-US"/>
        </a:p>
      </dgm:t>
    </dgm:pt>
    <dgm:pt modelId="{E250D916-4858-48FE-B7A5-7A72AA537941}">
      <dgm:prSet/>
      <dgm:spPr/>
      <dgm:t>
        <a:bodyPr/>
        <a:lstStyle/>
        <a:p>
          <a:r>
            <a:rPr lang="en-GB"/>
            <a:t>Number of other responsibilities on individuals. </a:t>
          </a:r>
          <a:endParaRPr lang="en-US"/>
        </a:p>
      </dgm:t>
    </dgm:pt>
    <dgm:pt modelId="{1492E383-1CEB-43CA-9EE1-132488241263}" type="parTrans" cxnId="{C09AD259-06D7-4701-9ECE-BDB0CF9E0FC2}">
      <dgm:prSet/>
      <dgm:spPr/>
      <dgm:t>
        <a:bodyPr/>
        <a:lstStyle/>
        <a:p>
          <a:endParaRPr lang="en-US"/>
        </a:p>
      </dgm:t>
    </dgm:pt>
    <dgm:pt modelId="{AFD8B9DB-0844-425D-9DE9-FA248D02FD64}" type="sibTrans" cxnId="{C09AD259-06D7-4701-9ECE-BDB0CF9E0FC2}">
      <dgm:prSet/>
      <dgm:spPr/>
      <dgm:t>
        <a:bodyPr/>
        <a:lstStyle/>
        <a:p>
          <a:endParaRPr lang="en-US"/>
        </a:p>
      </dgm:t>
    </dgm:pt>
    <dgm:pt modelId="{540837C1-288E-45D6-9D52-0826625AB8B7}">
      <dgm:prSet/>
      <dgm:spPr/>
      <dgm:t>
        <a:bodyPr/>
        <a:lstStyle/>
        <a:p>
          <a:r>
            <a:rPr lang="en-GB"/>
            <a:t>Research S.149 of the Equality Act 2010. </a:t>
          </a:r>
          <a:endParaRPr lang="en-US"/>
        </a:p>
      </dgm:t>
    </dgm:pt>
    <dgm:pt modelId="{9387CFFF-E484-42CB-88A7-C047CDBDA03F}" type="parTrans" cxnId="{7518410F-C53C-4A63-9E45-CDA62F8D7730}">
      <dgm:prSet/>
      <dgm:spPr/>
      <dgm:t>
        <a:bodyPr/>
        <a:lstStyle/>
        <a:p>
          <a:endParaRPr lang="en-US"/>
        </a:p>
      </dgm:t>
    </dgm:pt>
    <dgm:pt modelId="{A65C90D0-9779-462F-9D98-2439CAA1BBC4}" type="sibTrans" cxnId="{7518410F-C53C-4A63-9E45-CDA62F8D7730}">
      <dgm:prSet/>
      <dgm:spPr/>
      <dgm:t>
        <a:bodyPr/>
        <a:lstStyle/>
        <a:p>
          <a:endParaRPr lang="en-US"/>
        </a:p>
      </dgm:t>
    </dgm:pt>
    <dgm:pt modelId="{D4009607-2FB7-4D36-8454-56E072A02B86}">
      <dgm:prSet/>
      <dgm:spPr/>
      <dgm:t>
        <a:bodyPr/>
        <a:lstStyle/>
        <a:p>
          <a:r>
            <a:rPr lang="en-GB"/>
            <a:t>Equality and Human Rights Commission – Equality Act 2006. </a:t>
          </a:r>
          <a:endParaRPr lang="en-US"/>
        </a:p>
      </dgm:t>
    </dgm:pt>
    <dgm:pt modelId="{2C5197E5-6F60-4287-8953-70627BE20E9C}" type="parTrans" cxnId="{D9FABC97-EF69-4D4E-A193-2E6C3093AD3A}">
      <dgm:prSet/>
      <dgm:spPr/>
      <dgm:t>
        <a:bodyPr/>
        <a:lstStyle/>
        <a:p>
          <a:endParaRPr lang="en-US"/>
        </a:p>
      </dgm:t>
    </dgm:pt>
    <dgm:pt modelId="{58AF0DE2-FEC7-4CE7-A3CB-E28040276792}" type="sibTrans" cxnId="{D9FABC97-EF69-4D4E-A193-2E6C3093AD3A}">
      <dgm:prSet/>
      <dgm:spPr/>
      <dgm:t>
        <a:bodyPr/>
        <a:lstStyle/>
        <a:p>
          <a:endParaRPr lang="en-US"/>
        </a:p>
      </dgm:t>
    </dgm:pt>
    <dgm:pt modelId="{3F550F39-B321-458C-A1B0-07AA4AA45D80}" type="pres">
      <dgm:prSet presAssocID="{8C3FC706-B6DF-4E4A-B2D4-DAD1AECF24E7}" presName="matrix" presStyleCnt="0">
        <dgm:presLayoutVars>
          <dgm:chMax val="1"/>
          <dgm:dir/>
          <dgm:resizeHandles val="exact"/>
        </dgm:presLayoutVars>
      </dgm:prSet>
      <dgm:spPr/>
    </dgm:pt>
    <dgm:pt modelId="{FA9B75A0-D40C-46D3-942A-5570A577EDE7}" type="pres">
      <dgm:prSet presAssocID="{8C3FC706-B6DF-4E4A-B2D4-DAD1AECF24E7}" presName="diamond" presStyleLbl="bgShp" presStyleIdx="0" presStyleCnt="1"/>
      <dgm:spPr/>
    </dgm:pt>
    <dgm:pt modelId="{D9170C3E-2CEE-403D-9A41-6257BE26C8F7}" type="pres">
      <dgm:prSet presAssocID="{8C3FC706-B6DF-4E4A-B2D4-DAD1AECF24E7}" presName="quad1" presStyleLbl="node1" presStyleIdx="0" presStyleCnt="4">
        <dgm:presLayoutVars>
          <dgm:chMax val="0"/>
          <dgm:chPref val="0"/>
          <dgm:bulletEnabled val="1"/>
        </dgm:presLayoutVars>
      </dgm:prSet>
      <dgm:spPr/>
    </dgm:pt>
    <dgm:pt modelId="{B8C6964A-0F17-4464-8BCE-4E2E9320C6C0}" type="pres">
      <dgm:prSet presAssocID="{8C3FC706-B6DF-4E4A-B2D4-DAD1AECF24E7}" presName="quad2" presStyleLbl="node1" presStyleIdx="1" presStyleCnt="4">
        <dgm:presLayoutVars>
          <dgm:chMax val="0"/>
          <dgm:chPref val="0"/>
          <dgm:bulletEnabled val="1"/>
        </dgm:presLayoutVars>
      </dgm:prSet>
      <dgm:spPr/>
    </dgm:pt>
    <dgm:pt modelId="{07A8DFE4-D4B0-44C2-B5A1-22018EF7E82A}" type="pres">
      <dgm:prSet presAssocID="{8C3FC706-B6DF-4E4A-B2D4-DAD1AECF24E7}" presName="quad3" presStyleLbl="node1" presStyleIdx="2" presStyleCnt="4">
        <dgm:presLayoutVars>
          <dgm:chMax val="0"/>
          <dgm:chPref val="0"/>
          <dgm:bulletEnabled val="1"/>
        </dgm:presLayoutVars>
      </dgm:prSet>
      <dgm:spPr/>
    </dgm:pt>
    <dgm:pt modelId="{DA6634FB-F69F-462E-8B01-BDC813B0E4F3}" type="pres">
      <dgm:prSet presAssocID="{8C3FC706-B6DF-4E4A-B2D4-DAD1AECF24E7}" presName="quad4" presStyleLbl="node1" presStyleIdx="3" presStyleCnt="4">
        <dgm:presLayoutVars>
          <dgm:chMax val="0"/>
          <dgm:chPref val="0"/>
          <dgm:bulletEnabled val="1"/>
        </dgm:presLayoutVars>
      </dgm:prSet>
      <dgm:spPr/>
    </dgm:pt>
  </dgm:ptLst>
  <dgm:cxnLst>
    <dgm:cxn modelId="{7518410F-C53C-4A63-9E45-CDA62F8D7730}" srcId="{8C3FC706-B6DF-4E4A-B2D4-DAD1AECF24E7}" destId="{540837C1-288E-45D6-9D52-0826625AB8B7}" srcOrd="2" destOrd="0" parTransId="{9387CFFF-E484-42CB-88A7-C047CDBDA03F}" sibTransId="{A65C90D0-9779-462F-9D98-2439CAA1BBC4}"/>
    <dgm:cxn modelId="{33A79B1F-BC37-4AFA-8C07-A4126644B575}" type="presOf" srcId="{E250D916-4858-48FE-B7A5-7A72AA537941}" destId="{B8C6964A-0F17-4464-8BCE-4E2E9320C6C0}" srcOrd="0" destOrd="0" presId="urn:microsoft.com/office/officeart/2005/8/layout/matrix3"/>
    <dgm:cxn modelId="{C809BC31-870E-4E68-9BE7-C1BD10975CFF}" type="presOf" srcId="{D4009607-2FB7-4D36-8454-56E072A02B86}" destId="{DA6634FB-F69F-462E-8B01-BDC813B0E4F3}" srcOrd="0" destOrd="0" presId="urn:microsoft.com/office/officeart/2005/8/layout/matrix3"/>
    <dgm:cxn modelId="{480D5B5B-3893-4D27-B0DC-CDC07E210844}" srcId="{8C3FC706-B6DF-4E4A-B2D4-DAD1AECF24E7}" destId="{387740C0-24B2-42E8-B5FB-F644E3D206E0}" srcOrd="0" destOrd="0" parTransId="{A155CFE6-8E24-404F-AB43-489362CCF589}" sibTransId="{3DFDC06D-CBDA-463D-9444-6713D2375794}"/>
    <dgm:cxn modelId="{C09AD259-06D7-4701-9ECE-BDB0CF9E0FC2}" srcId="{8C3FC706-B6DF-4E4A-B2D4-DAD1AECF24E7}" destId="{E250D916-4858-48FE-B7A5-7A72AA537941}" srcOrd="1" destOrd="0" parTransId="{1492E383-1CEB-43CA-9EE1-132488241263}" sibTransId="{AFD8B9DB-0844-425D-9DE9-FA248D02FD64}"/>
    <dgm:cxn modelId="{628EF68C-6B4F-4A2C-A34C-DFD7F4494E15}" type="presOf" srcId="{540837C1-288E-45D6-9D52-0826625AB8B7}" destId="{07A8DFE4-D4B0-44C2-B5A1-22018EF7E82A}" srcOrd="0" destOrd="0" presId="urn:microsoft.com/office/officeart/2005/8/layout/matrix3"/>
    <dgm:cxn modelId="{D9FABC97-EF69-4D4E-A193-2E6C3093AD3A}" srcId="{8C3FC706-B6DF-4E4A-B2D4-DAD1AECF24E7}" destId="{D4009607-2FB7-4D36-8454-56E072A02B86}" srcOrd="3" destOrd="0" parTransId="{2C5197E5-6F60-4287-8953-70627BE20E9C}" sibTransId="{58AF0DE2-FEC7-4CE7-A3CB-E28040276792}"/>
    <dgm:cxn modelId="{9A997AD7-7719-4863-AAB3-0D0E54381365}" type="presOf" srcId="{8C3FC706-B6DF-4E4A-B2D4-DAD1AECF24E7}" destId="{3F550F39-B321-458C-A1B0-07AA4AA45D80}" srcOrd="0" destOrd="0" presId="urn:microsoft.com/office/officeart/2005/8/layout/matrix3"/>
    <dgm:cxn modelId="{AD0243DE-52C3-4681-B434-1E99AC69CCF5}" type="presOf" srcId="{387740C0-24B2-42E8-B5FB-F644E3D206E0}" destId="{D9170C3E-2CEE-403D-9A41-6257BE26C8F7}" srcOrd="0" destOrd="0" presId="urn:microsoft.com/office/officeart/2005/8/layout/matrix3"/>
    <dgm:cxn modelId="{29E21748-678B-4AD0-8B19-47EB37E105AC}" type="presParOf" srcId="{3F550F39-B321-458C-A1B0-07AA4AA45D80}" destId="{FA9B75A0-D40C-46D3-942A-5570A577EDE7}" srcOrd="0" destOrd="0" presId="urn:microsoft.com/office/officeart/2005/8/layout/matrix3"/>
    <dgm:cxn modelId="{8A53716D-5F13-4955-9851-41080DBB8D87}" type="presParOf" srcId="{3F550F39-B321-458C-A1B0-07AA4AA45D80}" destId="{D9170C3E-2CEE-403D-9A41-6257BE26C8F7}" srcOrd="1" destOrd="0" presId="urn:microsoft.com/office/officeart/2005/8/layout/matrix3"/>
    <dgm:cxn modelId="{8C7C89C9-9D8E-477D-A743-82D1A890D74A}" type="presParOf" srcId="{3F550F39-B321-458C-A1B0-07AA4AA45D80}" destId="{B8C6964A-0F17-4464-8BCE-4E2E9320C6C0}" srcOrd="2" destOrd="0" presId="urn:microsoft.com/office/officeart/2005/8/layout/matrix3"/>
    <dgm:cxn modelId="{9E2D4FF8-D852-41D6-84FA-B4C45E8CE453}" type="presParOf" srcId="{3F550F39-B321-458C-A1B0-07AA4AA45D80}" destId="{07A8DFE4-D4B0-44C2-B5A1-22018EF7E82A}" srcOrd="3" destOrd="0" presId="urn:microsoft.com/office/officeart/2005/8/layout/matrix3"/>
    <dgm:cxn modelId="{F437BC80-B2D9-481B-B146-FA59A1AA6173}" type="presParOf" srcId="{3F550F39-B321-458C-A1B0-07AA4AA45D80}" destId="{DA6634FB-F69F-462E-8B01-BDC813B0E4F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9BF3D-4AFA-46B0-ADC1-5718E1B0BE10}">
      <dsp:nvSpPr>
        <dsp:cNvPr id="0" name=""/>
        <dsp:cNvSpPr/>
      </dsp:nvSpPr>
      <dsp:spPr>
        <a:xfrm>
          <a:off x="367472" y="925"/>
          <a:ext cx="2706279" cy="162376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Before</a:t>
          </a:r>
          <a:r>
            <a:rPr lang="en-US" sz="3100" kern="1200" baseline="0" dirty="0"/>
            <a:t> the end of the 2</a:t>
          </a:r>
          <a:r>
            <a:rPr lang="en-US" sz="3100" kern="1200" baseline="30000" dirty="0"/>
            <a:t>nd</a:t>
          </a:r>
          <a:r>
            <a:rPr lang="en-US" sz="3100" kern="1200" baseline="0" dirty="0"/>
            <a:t> world war</a:t>
          </a:r>
          <a:endParaRPr lang="en-US" sz="3100" kern="1200" dirty="0"/>
        </a:p>
      </dsp:txBody>
      <dsp:txXfrm>
        <a:off x="415031" y="48484"/>
        <a:ext cx="2611161" cy="1528649"/>
      </dsp:txXfrm>
    </dsp:sp>
    <dsp:sp modelId="{4E02B684-42D0-41D2-A222-32DC7F7AB53E}">
      <dsp:nvSpPr>
        <dsp:cNvPr id="0" name=""/>
        <dsp:cNvSpPr/>
      </dsp:nvSpPr>
      <dsp:spPr>
        <a:xfrm>
          <a:off x="3311905" y="477230"/>
          <a:ext cx="573731" cy="67115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311905" y="611461"/>
        <a:ext cx="401612" cy="402695"/>
      </dsp:txXfrm>
    </dsp:sp>
    <dsp:sp modelId="{7C638B59-BC69-4A15-A6DC-6195AF67E4F0}">
      <dsp:nvSpPr>
        <dsp:cNvPr id="0" name=""/>
        <dsp:cNvSpPr/>
      </dsp:nvSpPr>
      <dsp:spPr>
        <a:xfrm>
          <a:off x="4156264" y="925"/>
          <a:ext cx="2706279" cy="1623767"/>
        </a:xfrm>
        <a:prstGeom prst="roundRect">
          <a:avLst>
            <a:gd name="adj" fmla="val 10000"/>
          </a:avLst>
        </a:prstGeom>
        <a:solidFill>
          <a:schemeClr val="accent3">
            <a:hueOff val="2012252"/>
            <a:satOff val="462"/>
            <a:lumOff val="-152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No document that laying out our rights. </a:t>
          </a:r>
          <a:endParaRPr lang="en-US" sz="3100" kern="1200"/>
        </a:p>
      </dsp:txBody>
      <dsp:txXfrm>
        <a:off x="4203823" y="48484"/>
        <a:ext cx="2611161" cy="1528649"/>
      </dsp:txXfrm>
    </dsp:sp>
    <dsp:sp modelId="{157CE6DD-BD39-4F94-8477-F5988CE26D96}">
      <dsp:nvSpPr>
        <dsp:cNvPr id="0" name=""/>
        <dsp:cNvSpPr/>
      </dsp:nvSpPr>
      <dsp:spPr>
        <a:xfrm>
          <a:off x="7100696" y="477230"/>
          <a:ext cx="573731" cy="671157"/>
        </a:xfrm>
        <a:prstGeom prst="rightArrow">
          <a:avLst>
            <a:gd name="adj1" fmla="val 60000"/>
            <a:gd name="adj2" fmla="val 50000"/>
          </a:avLst>
        </a:prstGeom>
        <a:solidFill>
          <a:schemeClr val="accent3">
            <a:hueOff val="2683003"/>
            <a:satOff val="616"/>
            <a:lumOff val="-2026"/>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00696" y="611461"/>
        <a:ext cx="401612" cy="402695"/>
      </dsp:txXfrm>
    </dsp:sp>
    <dsp:sp modelId="{C2D1033C-F8F5-4642-9E53-0C14CE46AF82}">
      <dsp:nvSpPr>
        <dsp:cNvPr id="0" name=""/>
        <dsp:cNvSpPr/>
      </dsp:nvSpPr>
      <dsp:spPr>
        <a:xfrm>
          <a:off x="7945055" y="925"/>
          <a:ext cx="2706279" cy="1623767"/>
        </a:xfrm>
        <a:prstGeom prst="roundRect">
          <a:avLst>
            <a:gd name="adj" fmla="val 10000"/>
          </a:avLst>
        </a:prstGeom>
        <a:solidFill>
          <a:schemeClr val="accent3">
            <a:hueOff val="4024504"/>
            <a:satOff val="925"/>
            <a:lumOff val="-30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Instead, common law was followed. </a:t>
          </a:r>
          <a:endParaRPr lang="en-US" sz="3100" kern="1200" dirty="0"/>
        </a:p>
      </dsp:txBody>
      <dsp:txXfrm>
        <a:off x="7992614" y="48484"/>
        <a:ext cx="2611161" cy="1528649"/>
      </dsp:txXfrm>
    </dsp:sp>
    <dsp:sp modelId="{3316AD19-189E-42B1-AB26-C5F5A3381353}">
      <dsp:nvSpPr>
        <dsp:cNvPr id="0" name=""/>
        <dsp:cNvSpPr/>
      </dsp:nvSpPr>
      <dsp:spPr>
        <a:xfrm rot="5400000">
          <a:off x="9011329" y="1814132"/>
          <a:ext cx="573731" cy="671157"/>
        </a:xfrm>
        <a:prstGeom prst="rightArrow">
          <a:avLst>
            <a:gd name="adj1" fmla="val 60000"/>
            <a:gd name="adj2" fmla="val 50000"/>
          </a:avLst>
        </a:prstGeom>
        <a:solidFill>
          <a:schemeClr val="accent3">
            <a:hueOff val="5366006"/>
            <a:satOff val="1233"/>
            <a:lumOff val="-4052"/>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9096848" y="1862845"/>
        <a:ext cx="402695" cy="401612"/>
      </dsp:txXfrm>
    </dsp:sp>
    <dsp:sp modelId="{860C68AC-9F60-4DE9-9DF0-1FE7281DDA72}">
      <dsp:nvSpPr>
        <dsp:cNvPr id="0" name=""/>
        <dsp:cNvSpPr/>
      </dsp:nvSpPr>
      <dsp:spPr>
        <a:xfrm>
          <a:off x="7945055" y="2707204"/>
          <a:ext cx="2706279" cy="1623767"/>
        </a:xfrm>
        <a:prstGeom prst="roundRect">
          <a:avLst>
            <a:gd name="adj" fmla="val 10000"/>
          </a:avLst>
        </a:prstGeom>
        <a:solidFill>
          <a:schemeClr val="accent3">
            <a:hueOff val="6036756"/>
            <a:satOff val="1387"/>
            <a:lumOff val="-45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Civil liberties – can do anything unless prohibited by; </a:t>
          </a:r>
          <a:endParaRPr lang="en-US" sz="3100" kern="1200"/>
        </a:p>
      </dsp:txBody>
      <dsp:txXfrm>
        <a:off x="7992614" y="2754763"/>
        <a:ext cx="2611161" cy="1528649"/>
      </dsp:txXfrm>
    </dsp:sp>
    <dsp:sp modelId="{6150C85D-8265-45EF-9241-4C0C7EB8C4FA}">
      <dsp:nvSpPr>
        <dsp:cNvPr id="0" name=""/>
        <dsp:cNvSpPr/>
      </dsp:nvSpPr>
      <dsp:spPr>
        <a:xfrm rot="10800000">
          <a:off x="7133171" y="3183510"/>
          <a:ext cx="573731" cy="671157"/>
        </a:xfrm>
        <a:prstGeom prst="rightArrow">
          <a:avLst>
            <a:gd name="adj1" fmla="val 60000"/>
            <a:gd name="adj2" fmla="val 50000"/>
          </a:avLst>
        </a:prstGeom>
        <a:solidFill>
          <a:schemeClr val="accent3">
            <a:hueOff val="8049008"/>
            <a:satOff val="1849"/>
            <a:lumOff val="-607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7305290" y="3317741"/>
        <a:ext cx="401612" cy="402695"/>
      </dsp:txXfrm>
    </dsp:sp>
    <dsp:sp modelId="{CD9B0187-DB71-45FC-A9D0-83D22C3CD281}">
      <dsp:nvSpPr>
        <dsp:cNvPr id="0" name=""/>
        <dsp:cNvSpPr/>
      </dsp:nvSpPr>
      <dsp:spPr>
        <a:xfrm>
          <a:off x="4156264" y="2707204"/>
          <a:ext cx="2706279" cy="1623767"/>
        </a:xfrm>
        <a:prstGeom prst="roundRect">
          <a:avLst>
            <a:gd name="adj" fmla="val 10000"/>
          </a:avLst>
        </a:prstGeom>
        <a:solidFill>
          <a:schemeClr val="accent3">
            <a:hueOff val="8049008"/>
            <a:satOff val="1849"/>
            <a:lumOff val="-607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Laws such as the Public Order Act 1986. </a:t>
          </a:r>
          <a:endParaRPr lang="en-US" sz="3100" kern="1200" dirty="0"/>
        </a:p>
      </dsp:txBody>
      <dsp:txXfrm>
        <a:off x="4203823" y="2754763"/>
        <a:ext cx="2611161" cy="1528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2578D-E5B3-49F4-874E-C689FC8D56B5}">
      <dsp:nvSpPr>
        <dsp:cNvPr id="0" name=""/>
        <dsp:cNvSpPr/>
      </dsp:nvSpPr>
      <dsp:spPr>
        <a:xfrm>
          <a:off x="0"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4B2E555-11D4-443C-853A-D04FF9AF2E4D}">
      <dsp:nvSpPr>
        <dsp:cNvPr id="0" name=""/>
        <dsp:cNvSpPr/>
      </dsp:nvSpPr>
      <dsp:spPr>
        <a:xfrm>
          <a:off x="322907"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This developed into the Human Rights Act 1998. </a:t>
          </a:r>
          <a:endParaRPr lang="en-US" sz="2700" kern="1200"/>
        </a:p>
      </dsp:txBody>
      <dsp:txXfrm>
        <a:off x="376957" y="1198454"/>
        <a:ext cx="2798066" cy="1737315"/>
      </dsp:txXfrm>
    </dsp:sp>
    <dsp:sp modelId="{411531B9-9A88-47EB-8762-82DA8277D671}">
      <dsp:nvSpPr>
        <dsp:cNvPr id="0" name=""/>
        <dsp:cNvSpPr/>
      </dsp:nvSpPr>
      <dsp:spPr>
        <a:xfrm>
          <a:off x="3551981"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94EFBF-29F5-41F9-B835-EB9B3B9204EB}">
      <dsp:nvSpPr>
        <dsp:cNvPr id="0" name=""/>
        <dsp:cNvSpPr/>
      </dsp:nvSpPr>
      <dsp:spPr>
        <a:xfrm>
          <a:off x="3874888"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Which means that the ECHR is part of Uk domestic law. </a:t>
          </a:r>
          <a:endParaRPr lang="en-US" sz="2700" kern="1200"/>
        </a:p>
      </dsp:txBody>
      <dsp:txXfrm>
        <a:off x="3928938" y="1198454"/>
        <a:ext cx="2798066" cy="1737315"/>
      </dsp:txXfrm>
    </dsp:sp>
    <dsp:sp modelId="{861CD9C3-3DA2-407F-ABB2-A0C456C622C0}">
      <dsp:nvSpPr>
        <dsp:cNvPr id="0" name=""/>
        <dsp:cNvSpPr/>
      </dsp:nvSpPr>
      <dsp:spPr>
        <a:xfrm>
          <a:off x="7103962" y="837642"/>
          <a:ext cx="2906166" cy="184541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6ABEBBD-06B5-451F-82D8-0ED7791B99DA}">
      <dsp:nvSpPr>
        <dsp:cNvPr id="0" name=""/>
        <dsp:cNvSpPr/>
      </dsp:nvSpPr>
      <dsp:spPr>
        <a:xfrm>
          <a:off x="7426870" y="1144404"/>
          <a:ext cx="2906166" cy="18454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Can only go the European Court of Human Rights once you have exhausted all the domestic courts. </a:t>
          </a:r>
          <a:endParaRPr lang="en-US" sz="2700" kern="1200"/>
        </a:p>
      </dsp:txBody>
      <dsp:txXfrm>
        <a:off x="7480920" y="1198454"/>
        <a:ext cx="2798066" cy="17373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10809" y="213141"/>
          <a:ext cx="1405396" cy="983777"/>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Absolute rights </a:t>
          </a:r>
        </a:p>
      </dsp:txBody>
      <dsp:txXfrm rot="-5400000">
        <a:off x="1" y="494221"/>
        <a:ext cx="983777" cy="421619"/>
      </dsp:txXfrm>
    </dsp:sp>
    <dsp:sp modelId="{C9EB69DD-5077-4468-956C-839143F34052}">
      <dsp:nvSpPr>
        <dsp:cNvPr id="0" name=""/>
        <dsp:cNvSpPr/>
      </dsp:nvSpPr>
      <dsp:spPr>
        <a:xfrm rot="5400000">
          <a:off x="5201653" y="-4215544"/>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Cannot be interfered with by the state.</a:t>
          </a:r>
        </a:p>
        <a:p>
          <a:pPr marL="228600" lvl="1" indent="-228600" algn="l" defTabSz="1155700">
            <a:lnSpc>
              <a:spcPct val="90000"/>
            </a:lnSpc>
            <a:spcBef>
              <a:spcPct val="0"/>
            </a:spcBef>
            <a:spcAft>
              <a:spcPct val="15000"/>
            </a:spcAft>
            <a:buChar char="•"/>
          </a:pPr>
          <a:r>
            <a:rPr lang="en-GB" sz="2600" kern="1200" dirty="0"/>
            <a:t>Article 3,4 and 7.</a:t>
          </a:r>
        </a:p>
      </dsp:txBody>
      <dsp:txXfrm rot="-5400000">
        <a:off x="983777" y="46926"/>
        <a:ext cx="9304665" cy="824319"/>
      </dsp:txXfrm>
    </dsp:sp>
    <dsp:sp modelId="{AE99FB8D-96CE-43A3-92A6-B44DB80C4619}">
      <dsp:nvSpPr>
        <dsp:cNvPr id="0" name=""/>
        <dsp:cNvSpPr/>
      </dsp:nvSpPr>
      <dsp:spPr>
        <a:xfrm rot="5400000">
          <a:off x="-210809" y="1421842"/>
          <a:ext cx="1405396" cy="983777"/>
        </a:xfrm>
        <a:prstGeom prst="chevron">
          <a:avLst/>
        </a:prstGeom>
        <a:solidFill>
          <a:schemeClr val="accent4">
            <a:shade val="80000"/>
            <a:hueOff val="189313"/>
            <a:satOff val="-8944"/>
            <a:lumOff val="14474"/>
            <a:alphaOff val="0"/>
          </a:schemeClr>
        </a:solidFill>
        <a:ln w="12700" cap="flat" cmpd="sng" algn="ctr">
          <a:solidFill>
            <a:schemeClr val="accent4">
              <a:shade val="80000"/>
              <a:hueOff val="189313"/>
              <a:satOff val="-8944"/>
              <a:lumOff val="144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Limited rights </a:t>
          </a:r>
        </a:p>
      </dsp:txBody>
      <dsp:txXfrm rot="-5400000">
        <a:off x="1" y="1702922"/>
        <a:ext cx="983777" cy="421619"/>
      </dsp:txXfrm>
    </dsp:sp>
    <dsp:sp modelId="{E456CBD8-1847-4EDB-8EF9-F0E338C7FDEB}">
      <dsp:nvSpPr>
        <dsp:cNvPr id="0" name=""/>
        <dsp:cNvSpPr/>
      </dsp:nvSpPr>
      <dsp:spPr>
        <a:xfrm rot="5400000">
          <a:off x="5201653" y="-3006842"/>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189313"/>
              <a:satOff val="-8944"/>
              <a:lumOff val="144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Exceptions. </a:t>
          </a:r>
        </a:p>
        <a:p>
          <a:pPr marL="228600" lvl="1" indent="-228600" algn="l" defTabSz="1155700">
            <a:lnSpc>
              <a:spcPct val="90000"/>
            </a:lnSpc>
            <a:spcBef>
              <a:spcPct val="0"/>
            </a:spcBef>
            <a:spcAft>
              <a:spcPct val="15000"/>
            </a:spcAft>
            <a:buChar char="•"/>
          </a:pPr>
          <a:r>
            <a:rPr lang="en-GB" sz="2600" kern="1200" dirty="0"/>
            <a:t>Article 2,5 and 6.</a:t>
          </a:r>
        </a:p>
      </dsp:txBody>
      <dsp:txXfrm rot="-5400000">
        <a:off x="983777" y="1255628"/>
        <a:ext cx="9304665" cy="824319"/>
      </dsp:txXfrm>
    </dsp:sp>
    <dsp:sp modelId="{896AB3EE-307E-4695-A90C-8734909F998C}">
      <dsp:nvSpPr>
        <dsp:cNvPr id="0" name=""/>
        <dsp:cNvSpPr/>
      </dsp:nvSpPr>
      <dsp:spPr>
        <a:xfrm rot="5400000">
          <a:off x="-210809" y="2630544"/>
          <a:ext cx="1405396" cy="983777"/>
        </a:xfrm>
        <a:prstGeom prst="chevron">
          <a:avLst/>
        </a:prstGeom>
        <a:solidFill>
          <a:schemeClr val="accent4">
            <a:shade val="80000"/>
            <a:hueOff val="378625"/>
            <a:satOff val="-17887"/>
            <a:lumOff val="28949"/>
            <a:alphaOff val="0"/>
          </a:schemeClr>
        </a:solidFill>
        <a:ln w="12700" cap="flat" cmpd="sng" algn="ctr">
          <a:solidFill>
            <a:schemeClr val="accent4">
              <a:shade val="80000"/>
              <a:hueOff val="378625"/>
              <a:satOff val="-17887"/>
              <a:lumOff val="289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Qualified rights</a:t>
          </a:r>
        </a:p>
      </dsp:txBody>
      <dsp:txXfrm rot="-5400000">
        <a:off x="1" y="2911624"/>
        <a:ext cx="983777" cy="421619"/>
      </dsp:txXfrm>
    </dsp:sp>
    <dsp:sp modelId="{66DE6541-50A5-464D-A20D-5FAFA6C7FB0D}">
      <dsp:nvSpPr>
        <dsp:cNvPr id="0" name=""/>
        <dsp:cNvSpPr/>
      </dsp:nvSpPr>
      <dsp:spPr>
        <a:xfrm rot="5400000">
          <a:off x="5201653" y="-1798141"/>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378625"/>
              <a:satOff val="-17887"/>
              <a:lumOff val="289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Broadly drawn.</a:t>
          </a:r>
        </a:p>
        <a:p>
          <a:pPr marL="228600" lvl="1" indent="-228600" algn="l" defTabSz="1155700">
            <a:lnSpc>
              <a:spcPct val="90000"/>
            </a:lnSpc>
            <a:spcBef>
              <a:spcPct val="0"/>
            </a:spcBef>
            <a:spcAft>
              <a:spcPct val="15000"/>
            </a:spcAft>
            <a:buChar char="•"/>
          </a:pPr>
          <a:r>
            <a:rPr lang="en-GB" sz="2600" kern="1200" dirty="0"/>
            <a:t>Article 8-12.</a:t>
          </a:r>
        </a:p>
      </dsp:txBody>
      <dsp:txXfrm rot="-5400000">
        <a:off x="983777" y="2464329"/>
        <a:ext cx="9304665" cy="824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56225-EA4E-41FA-B65B-865D0F376C56}">
      <dsp:nvSpPr>
        <dsp:cNvPr id="0" name=""/>
        <dsp:cNvSpPr/>
      </dsp:nvSpPr>
      <dsp:spPr>
        <a:xfrm>
          <a:off x="873068"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2- Right to life. </a:t>
          </a:r>
          <a:endParaRPr lang="en-US" sz="2500" kern="1200" dirty="0"/>
        </a:p>
      </dsp:txBody>
      <dsp:txXfrm>
        <a:off x="873068" y="526"/>
        <a:ext cx="2080536" cy="1248321"/>
      </dsp:txXfrm>
    </dsp:sp>
    <dsp:sp modelId="{992DE25C-9301-46C7-96A2-A26FB1304547}">
      <dsp:nvSpPr>
        <dsp:cNvPr id="0" name=""/>
        <dsp:cNvSpPr/>
      </dsp:nvSpPr>
      <dsp:spPr>
        <a:xfrm>
          <a:off x="316165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3- Right to be free from inhumane and degrading treatment.</a:t>
          </a:r>
          <a:endParaRPr lang="en-US" sz="2500" kern="1200"/>
        </a:p>
      </dsp:txBody>
      <dsp:txXfrm>
        <a:off x="3161657" y="526"/>
        <a:ext cx="2080536" cy="1248321"/>
      </dsp:txXfrm>
    </dsp:sp>
    <dsp:sp modelId="{956A7121-7AFE-4EBA-A17A-865FCC04F637}">
      <dsp:nvSpPr>
        <dsp:cNvPr id="0" name=""/>
        <dsp:cNvSpPr/>
      </dsp:nvSpPr>
      <dsp:spPr>
        <a:xfrm>
          <a:off x="545024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4- Prohibition of Slavery. </a:t>
          </a:r>
          <a:endParaRPr lang="en-US" sz="2500" kern="1200"/>
        </a:p>
      </dsp:txBody>
      <dsp:txXfrm>
        <a:off x="5450247" y="526"/>
        <a:ext cx="2080536" cy="1248321"/>
      </dsp:txXfrm>
    </dsp:sp>
    <dsp:sp modelId="{AD038D4D-EA10-4F54-B1B8-A3CFD6E846A9}">
      <dsp:nvSpPr>
        <dsp:cNvPr id="0" name=""/>
        <dsp:cNvSpPr/>
      </dsp:nvSpPr>
      <dsp:spPr>
        <a:xfrm>
          <a:off x="7738837" y="52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5- Right to liberty and security of person. </a:t>
          </a:r>
          <a:endParaRPr lang="en-US" sz="2500" kern="1200"/>
        </a:p>
      </dsp:txBody>
      <dsp:txXfrm>
        <a:off x="7738837" y="526"/>
        <a:ext cx="2080536" cy="1248321"/>
      </dsp:txXfrm>
    </dsp:sp>
    <dsp:sp modelId="{FACCCCF8-7587-4B97-AD4B-E9581A1C8047}">
      <dsp:nvSpPr>
        <dsp:cNvPr id="0" name=""/>
        <dsp:cNvSpPr/>
      </dsp:nvSpPr>
      <dsp:spPr>
        <a:xfrm>
          <a:off x="873068"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6- Right to a fair trial. </a:t>
          </a:r>
          <a:endParaRPr lang="en-US" sz="2500" kern="1200"/>
        </a:p>
      </dsp:txBody>
      <dsp:txXfrm>
        <a:off x="873068" y="1456901"/>
        <a:ext cx="2080536" cy="1248321"/>
      </dsp:txXfrm>
    </dsp:sp>
    <dsp:sp modelId="{EAFC6367-6EEE-43A7-AF2A-FB43EE49BF88}">
      <dsp:nvSpPr>
        <dsp:cNvPr id="0" name=""/>
        <dsp:cNvSpPr/>
      </dsp:nvSpPr>
      <dsp:spPr>
        <a:xfrm>
          <a:off x="316165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7- The prohibition of punishment for retrospective crimes. </a:t>
          </a:r>
          <a:endParaRPr lang="en-US" sz="2500" kern="1200"/>
        </a:p>
      </dsp:txBody>
      <dsp:txXfrm>
        <a:off x="3161657" y="1456901"/>
        <a:ext cx="2080536" cy="1248321"/>
      </dsp:txXfrm>
    </dsp:sp>
    <dsp:sp modelId="{D676EC38-0101-4181-AF74-07E3973DFCBD}">
      <dsp:nvSpPr>
        <dsp:cNvPr id="0" name=""/>
        <dsp:cNvSpPr/>
      </dsp:nvSpPr>
      <dsp:spPr>
        <a:xfrm>
          <a:off x="545024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8- Right to respect for private and family life. </a:t>
          </a:r>
          <a:endParaRPr lang="en-US" sz="2500" kern="1200"/>
        </a:p>
      </dsp:txBody>
      <dsp:txXfrm>
        <a:off x="5450247" y="1456901"/>
        <a:ext cx="2080536" cy="1248321"/>
      </dsp:txXfrm>
    </dsp:sp>
    <dsp:sp modelId="{AAB6F36A-6219-431B-A698-4416BF9995E2}">
      <dsp:nvSpPr>
        <dsp:cNvPr id="0" name=""/>
        <dsp:cNvSpPr/>
      </dsp:nvSpPr>
      <dsp:spPr>
        <a:xfrm>
          <a:off x="7738837" y="1456901"/>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Article 9 – Right to freedom of thought, conscience and religion. </a:t>
          </a:r>
          <a:endParaRPr lang="en-US" sz="2500" kern="1200"/>
        </a:p>
      </dsp:txBody>
      <dsp:txXfrm>
        <a:off x="7738837" y="1456901"/>
        <a:ext cx="2080536" cy="1248321"/>
      </dsp:txXfrm>
    </dsp:sp>
    <dsp:sp modelId="{F27B1631-F33C-45F3-B6FF-3CFBC59B5B69}">
      <dsp:nvSpPr>
        <dsp:cNvPr id="0" name=""/>
        <dsp:cNvSpPr/>
      </dsp:nvSpPr>
      <dsp:spPr>
        <a:xfrm>
          <a:off x="4305952" y="2913276"/>
          <a:ext cx="2080536" cy="12483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Article 10- The right to freedom of expression.  </a:t>
          </a:r>
          <a:endParaRPr lang="en-US" sz="2500" kern="1200" dirty="0"/>
        </a:p>
      </dsp:txBody>
      <dsp:txXfrm>
        <a:off x="4305952" y="2913276"/>
        <a:ext cx="2080536" cy="12483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D921B-60C5-4DDC-BE37-FD7D64484327}">
      <dsp:nvSpPr>
        <dsp:cNvPr id="0" name=""/>
        <dsp:cNvSpPr/>
      </dsp:nvSpPr>
      <dsp:spPr>
        <a:xfrm>
          <a:off x="460144" y="1889"/>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Article 11- Right to Freedom of Assembly and of peaceful association.</a:t>
          </a:r>
          <a:endParaRPr lang="en-US" sz="3500" kern="1200"/>
        </a:p>
      </dsp:txBody>
      <dsp:txXfrm>
        <a:off x="460144" y="1889"/>
        <a:ext cx="2941495" cy="1764897"/>
      </dsp:txXfrm>
    </dsp:sp>
    <dsp:sp modelId="{70A7CABC-FAF8-47FF-8F0F-626EDD27B0EA}">
      <dsp:nvSpPr>
        <dsp:cNvPr id="0" name=""/>
        <dsp:cNvSpPr/>
      </dsp:nvSpPr>
      <dsp:spPr>
        <a:xfrm>
          <a:off x="3695789" y="1889"/>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Article 12- The Right to Mary and found a family. </a:t>
          </a:r>
          <a:endParaRPr lang="en-US" sz="3500" kern="1200"/>
        </a:p>
      </dsp:txBody>
      <dsp:txXfrm>
        <a:off x="3695789" y="1889"/>
        <a:ext cx="2941495" cy="1764897"/>
      </dsp:txXfrm>
    </dsp:sp>
    <dsp:sp modelId="{4E97A428-6129-448F-B7BA-840352477783}">
      <dsp:nvSpPr>
        <dsp:cNvPr id="0" name=""/>
        <dsp:cNvSpPr/>
      </dsp:nvSpPr>
      <dsp:spPr>
        <a:xfrm>
          <a:off x="6931434" y="1889"/>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Article 14- The Prohibition of Discrimination.</a:t>
          </a:r>
          <a:endParaRPr lang="en-US" sz="3500" kern="1200"/>
        </a:p>
      </dsp:txBody>
      <dsp:txXfrm>
        <a:off x="6931434" y="1889"/>
        <a:ext cx="2941495" cy="1764897"/>
      </dsp:txXfrm>
    </dsp:sp>
    <dsp:sp modelId="{B2BEF70D-E931-4C99-9DB0-913D18D4A4B2}">
      <dsp:nvSpPr>
        <dsp:cNvPr id="0" name=""/>
        <dsp:cNvSpPr/>
      </dsp:nvSpPr>
      <dsp:spPr>
        <a:xfrm>
          <a:off x="460144" y="2060935"/>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Article 15- Derogation from the convention rights.</a:t>
          </a:r>
          <a:endParaRPr lang="en-US" sz="3500" kern="1200"/>
        </a:p>
      </dsp:txBody>
      <dsp:txXfrm>
        <a:off x="460144" y="2060935"/>
        <a:ext cx="2941495" cy="1764897"/>
      </dsp:txXfrm>
    </dsp:sp>
    <dsp:sp modelId="{99CFC9EB-44E4-4A15-83DB-2328FD19399D}">
      <dsp:nvSpPr>
        <dsp:cNvPr id="0" name=""/>
        <dsp:cNvSpPr/>
      </dsp:nvSpPr>
      <dsp:spPr>
        <a:xfrm>
          <a:off x="3695789" y="2060935"/>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Protocol 1; Article 1 – Right to peaceful enjoyment of property </a:t>
          </a:r>
          <a:endParaRPr lang="en-US" sz="3500" kern="1200"/>
        </a:p>
      </dsp:txBody>
      <dsp:txXfrm>
        <a:off x="3695789" y="2060935"/>
        <a:ext cx="2941495" cy="1764897"/>
      </dsp:txXfrm>
    </dsp:sp>
    <dsp:sp modelId="{9EE43085-01E0-4A6E-8307-2836F140A7DE}">
      <dsp:nvSpPr>
        <dsp:cNvPr id="0" name=""/>
        <dsp:cNvSpPr/>
      </dsp:nvSpPr>
      <dsp:spPr>
        <a:xfrm>
          <a:off x="6931434" y="2060935"/>
          <a:ext cx="2941495" cy="1764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Protocol 1; Article 2; Right to education</a:t>
          </a:r>
          <a:endParaRPr lang="en-US" sz="3500" kern="1200"/>
        </a:p>
      </dsp:txBody>
      <dsp:txXfrm>
        <a:off x="6931434" y="2060935"/>
        <a:ext cx="2941495" cy="17648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BDE23-D85B-4AF0-8249-FCA1CC4D939A}">
      <dsp:nvSpPr>
        <dsp:cNvPr id="0" name=""/>
        <dsp:cNvSpPr/>
      </dsp:nvSpPr>
      <dsp:spPr>
        <a:xfrm>
          <a:off x="0" y="2329908"/>
          <a:ext cx="10800272" cy="152867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a:t>Deprivation of life shall not be regarded as inflicted in contravention of this Article when it results from the use of force which is no more than absolutely necessary:</a:t>
          </a:r>
          <a:endParaRPr lang="en-US" sz="2100" kern="1200"/>
        </a:p>
      </dsp:txBody>
      <dsp:txXfrm>
        <a:off x="0" y="2329908"/>
        <a:ext cx="10800272" cy="825482"/>
      </dsp:txXfrm>
    </dsp:sp>
    <dsp:sp modelId="{7CCA7BD3-5622-428E-8578-293CA2AE48DB}">
      <dsp:nvSpPr>
        <dsp:cNvPr id="0" name=""/>
        <dsp:cNvSpPr/>
      </dsp:nvSpPr>
      <dsp:spPr>
        <a:xfrm>
          <a:off x="5273" y="3124817"/>
          <a:ext cx="3596574" cy="70318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(a)   in defence of any person from unlawful violence;</a:t>
          </a:r>
          <a:endParaRPr lang="en-US" sz="2300" kern="1200"/>
        </a:p>
      </dsp:txBody>
      <dsp:txXfrm>
        <a:off x="5273" y="3124817"/>
        <a:ext cx="3596574" cy="703189"/>
      </dsp:txXfrm>
    </dsp:sp>
    <dsp:sp modelId="{098B48D8-71D8-4738-A06C-1281CA855698}">
      <dsp:nvSpPr>
        <dsp:cNvPr id="0" name=""/>
        <dsp:cNvSpPr/>
      </dsp:nvSpPr>
      <dsp:spPr>
        <a:xfrm>
          <a:off x="3601848" y="3124817"/>
          <a:ext cx="3596574" cy="703189"/>
        </a:xfrm>
        <a:prstGeom prst="rect">
          <a:avLst/>
        </a:prstGeom>
        <a:solidFill>
          <a:schemeClr val="accent4">
            <a:tint val="40000"/>
            <a:alpha val="90000"/>
            <a:hueOff val="643152"/>
            <a:satOff val="4162"/>
            <a:lumOff val="708"/>
            <a:alphaOff val="0"/>
          </a:schemeClr>
        </a:solidFill>
        <a:ln w="12700" cap="flat" cmpd="sng" algn="ctr">
          <a:solidFill>
            <a:schemeClr val="accent4">
              <a:tint val="40000"/>
              <a:alpha val="90000"/>
              <a:hueOff val="643152"/>
              <a:satOff val="4162"/>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(b)   in order to effect a lawful arrest or to prevent escape of a person lawfully detained;</a:t>
          </a:r>
          <a:endParaRPr lang="en-US" sz="2300" kern="1200"/>
        </a:p>
      </dsp:txBody>
      <dsp:txXfrm>
        <a:off x="3601848" y="3124817"/>
        <a:ext cx="3596574" cy="703189"/>
      </dsp:txXfrm>
    </dsp:sp>
    <dsp:sp modelId="{AD06C01E-7943-4811-B667-45F7F0FEC729}">
      <dsp:nvSpPr>
        <dsp:cNvPr id="0" name=""/>
        <dsp:cNvSpPr/>
      </dsp:nvSpPr>
      <dsp:spPr>
        <a:xfrm>
          <a:off x="7198423" y="3124817"/>
          <a:ext cx="3596574" cy="703189"/>
        </a:xfrm>
        <a:prstGeom prst="rect">
          <a:avLst/>
        </a:prstGeom>
        <a:solidFill>
          <a:schemeClr val="accent4">
            <a:tint val="40000"/>
            <a:alpha val="90000"/>
            <a:hueOff val="1286305"/>
            <a:satOff val="8325"/>
            <a:lumOff val="1417"/>
            <a:alphaOff val="0"/>
          </a:schemeClr>
        </a:solidFill>
        <a:ln w="12700" cap="flat" cmpd="sng" algn="ctr">
          <a:solidFill>
            <a:schemeClr val="accent4">
              <a:tint val="40000"/>
              <a:alpha val="90000"/>
              <a:hueOff val="1286305"/>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b="0" i="0" kern="1200"/>
            <a:t>(c)   in action lawfully taken for the purpose of quelling a riot or insurrection.</a:t>
          </a:r>
          <a:endParaRPr lang="en-US" sz="2300" kern="1200"/>
        </a:p>
      </dsp:txBody>
      <dsp:txXfrm>
        <a:off x="7198423" y="3124817"/>
        <a:ext cx="3596574" cy="703189"/>
      </dsp:txXfrm>
    </dsp:sp>
    <dsp:sp modelId="{E00BD61A-2E38-474B-A19D-EEBFE5E21BDE}">
      <dsp:nvSpPr>
        <dsp:cNvPr id="0" name=""/>
        <dsp:cNvSpPr/>
      </dsp:nvSpPr>
      <dsp:spPr>
        <a:xfrm rot="10800000">
          <a:off x="0" y="1740"/>
          <a:ext cx="10800272" cy="2351097"/>
        </a:xfrm>
        <a:prstGeom prst="upArrowCallout">
          <a:avLst/>
        </a:prstGeom>
        <a:solidFill>
          <a:schemeClr val="accent4">
            <a:hueOff val="1525334"/>
            <a:satOff val="-418"/>
            <a:lumOff val="705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Everyone’s right to life shall be protected by law. No one shall be deprived of his life intentionally save in the execution of a sentence of a court following his conviction of a crime for which this penalty is provided by law.</a:t>
          </a:r>
          <a:endParaRPr lang="en-US" sz="2100" kern="1200" dirty="0"/>
        </a:p>
      </dsp:txBody>
      <dsp:txXfrm rot="10800000">
        <a:off x="0" y="1740"/>
        <a:ext cx="10800272" cy="15276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C8F4B-434E-4A13-96EB-C3F49CC1C630}">
      <dsp:nvSpPr>
        <dsp:cNvPr id="0" name=""/>
        <dsp:cNvSpPr/>
      </dsp:nvSpPr>
      <dsp:spPr>
        <a:xfrm>
          <a:off x="1261" y="274377"/>
          <a:ext cx="4427363" cy="28113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563F97-76BE-4BAE-9784-4C4EBD68D49C}">
      <dsp:nvSpPr>
        <dsp:cNvPr id="0" name=""/>
        <dsp:cNvSpPr/>
      </dsp:nvSpPr>
      <dsp:spPr>
        <a:xfrm>
          <a:off x="493190" y="741710"/>
          <a:ext cx="4427363" cy="28113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Currently, there is a new bill going through parliament, it will be interesting to see if this affects the Human Rights Act 1998 and reform!</a:t>
          </a:r>
          <a:endParaRPr lang="en-US" sz="3700" kern="1200"/>
        </a:p>
      </dsp:txBody>
      <dsp:txXfrm>
        <a:off x="575532" y="824052"/>
        <a:ext cx="4262679" cy="2646691"/>
      </dsp:txXfrm>
    </dsp:sp>
    <dsp:sp modelId="{F6686FB1-17C3-417F-AF35-7D7EB94A1316}">
      <dsp:nvSpPr>
        <dsp:cNvPr id="0" name=""/>
        <dsp:cNvSpPr/>
      </dsp:nvSpPr>
      <dsp:spPr>
        <a:xfrm>
          <a:off x="5412483" y="274377"/>
          <a:ext cx="4427363" cy="28113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B66CB-D15C-4B57-8E40-F7330B074BFE}">
      <dsp:nvSpPr>
        <dsp:cNvPr id="0" name=""/>
        <dsp:cNvSpPr/>
      </dsp:nvSpPr>
      <dsp:spPr>
        <a:xfrm>
          <a:off x="5904412" y="741710"/>
          <a:ext cx="4427363" cy="28113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Let’s take a look</a:t>
          </a:r>
          <a:endParaRPr lang="en-US" sz="3700" kern="1200"/>
        </a:p>
      </dsp:txBody>
      <dsp:txXfrm>
        <a:off x="5986754" y="824052"/>
        <a:ext cx="4262679" cy="26466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5CEB7-AA03-4ADD-86D0-C78F8E7B1E3A}">
      <dsp:nvSpPr>
        <dsp:cNvPr id="0" name=""/>
        <dsp:cNvSpPr/>
      </dsp:nvSpPr>
      <dsp:spPr>
        <a:xfrm>
          <a:off x="0" y="0"/>
          <a:ext cx="8783081" cy="114823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No one shall be subjected to torture or to inhuman or degrading treatment or punishment.</a:t>
          </a:r>
          <a:endParaRPr lang="en-US" sz="3000" kern="1200"/>
        </a:p>
      </dsp:txBody>
      <dsp:txXfrm>
        <a:off x="33631" y="33631"/>
        <a:ext cx="7544041" cy="1080976"/>
      </dsp:txXfrm>
    </dsp:sp>
    <dsp:sp modelId="{06835C64-61FC-4A44-920F-5D4B68688B83}">
      <dsp:nvSpPr>
        <dsp:cNvPr id="0" name=""/>
        <dsp:cNvSpPr/>
      </dsp:nvSpPr>
      <dsp:spPr>
        <a:xfrm>
          <a:off x="774977" y="1339612"/>
          <a:ext cx="8783081" cy="114823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Absolute right. </a:t>
          </a:r>
          <a:endParaRPr lang="en-US" sz="3000" kern="1200"/>
        </a:p>
      </dsp:txBody>
      <dsp:txXfrm>
        <a:off x="808608" y="1373243"/>
        <a:ext cx="7194486" cy="1080976"/>
      </dsp:txXfrm>
    </dsp:sp>
    <dsp:sp modelId="{D519539E-5ACD-4F3A-BD0D-0191BF35F130}">
      <dsp:nvSpPr>
        <dsp:cNvPr id="0" name=""/>
        <dsp:cNvSpPr/>
      </dsp:nvSpPr>
      <dsp:spPr>
        <a:xfrm>
          <a:off x="1549955" y="2679224"/>
          <a:ext cx="8783081" cy="1148238"/>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Cannot be interfered with by the state. </a:t>
          </a:r>
          <a:endParaRPr lang="en-US" sz="3000" kern="1200"/>
        </a:p>
      </dsp:txBody>
      <dsp:txXfrm>
        <a:off x="1583586" y="2712855"/>
        <a:ext cx="7194486" cy="1080976"/>
      </dsp:txXfrm>
    </dsp:sp>
    <dsp:sp modelId="{F11B36DF-8F0D-479B-9E05-FB310BEAD5EC}">
      <dsp:nvSpPr>
        <dsp:cNvPr id="0" name=""/>
        <dsp:cNvSpPr/>
      </dsp:nvSpPr>
      <dsp:spPr>
        <a:xfrm>
          <a:off x="8036726" y="870747"/>
          <a:ext cx="746355" cy="746355"/>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204656" y="870747"/>
        <a:ext cx="410495" cy="561632"/>
      </dsp:txXfrm>
    </dsp:sp>
    <dsp:sp modelId="{9725A034-8E5A-4520-9212-23B0B75BF87B}">
      <dsp:nvSpPr>
        <dsp:cNvPr id="0" name=""/>
        <dsp:cNvSpPr/>
      </dsp:nvSpPr>
      <dsp:spPr>
        <a:xfrm>
          <a:off x="8811703" y="2202704"/>
          <a:ext cx="746355" cy="746355"/>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79633" y="2202704"/>
        <a:ext cx="410495" cy="5616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0FD61-0443-4C4E-B4B7-1219F4CAC4C2}">
      <dsp:nvSpPr>
        <dsp:cNvPr id="0" name=""/>
        <dsp:cNvSpPr/>
      </dsp:nvSpPr>
      <dsp:spPr>
        <a:xfrm>
          <a:off x="0" y="683"/>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2603E-A9DA-4EB2-B231-7CDCACEBAF72}">
      <dsp:nvSpPr>
        <dsp:cNvPr id="0" name=""/>
        <dsp:cNvSpPr/>
      </dsp:nvSpPr>
      <dsp:spPr>
        <a:xfrm>
          <a:off x="483943" y="360641"/>
          <a:ext cx="879897" cy="879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1F75B-493F-42D8-8CDE-F8F191742828}">
      <dsp:nvSpPr>
        <dsp:cNvPr id="0" name=""/>
        <dsp:cNvSpPr/>
      </dsp:nvSpPr>
      <dsp:spPr>
        <a:xfrm>
          <a:off x="1847785" y="683"/>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S.4 of the Human Rights Act 1998(HRA) - Declaration of incompatibility. </a:t>
          </a:r>
          <a:endParaRPr lang="en-US" sz="2300" kern="1200"/>
        </a:p>
      </dsp:txBody>
      <dsp:txXfrm>
        <a:off x="1847785" y="683"/>
        <a:ext cx="4535316" cy="1599813"/>
      </dsp:txXfrm>
    </dsp:sp>
    <dsp:sp modelId="{EF563DB2-1E21-48AC-9AB2-55AA6D8D77A0}">
      <dsp:nvSpPr>
        <dsp:cNvPr id="0" name=""/>
        <dsp:cNvSpPr/>
      </dsp:nvSpPr>
      <dsp:spPr>
        <a:xfrm>
          <a:off x="0" y="2000451"/>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27A5B-EFC1-4EB3-A9E2-432D2451262C}">
      <dsp:nvSpPr>
        <dsp:cNvPr id="0" name=""/>
        <dsp:cNvSpPr/>
      </dsp:nvSpPr>
      <dsp:spPr>
        <a:xfrm>
          <a:off x="483943" y="2360409"/>
          <a:ext cx="879897" cy="879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1145D-3B1A-4DE4-9F71-11EF6D62A37C}">
      <dsp:nvSpPr>
        <dsp:cNvPr id="0" name=""/>
        <dsp:cNvSpPr/>
      </dsp:nvSpPr>
      <dsp:spPr>
        <a:xfrm>
          <a:off x="1847785" y="2000451"/>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If a piece of legislation does not fit with the Human Rights Act 1998 the court can tell parliament that the piece of law does not comply with the Human Rights Act 1998. </a:t>
          </a:r>
          <a:endParaRPr lang="en-US" sz="2300" kern="1200"/>
        </a:p>
      </dsp:txBody>
      <dsp:txXfrm>
        <a:off x="1847785" y="2000451"/>
        <a:ext cx="4535316" cy="1599813"/>
      </dsp:txXfrm>
    </dsp:sp>
    <dsp:sp modelId="{2DF29CE6-84DE-44DC-BE81-E283EB2C1B67}">
      <dsp:nvSpPr>
        <dsp:cNvPr id="0" name=""/>
        <dsp:cNvSpPr/>
      </dsp:nvSpPr>
      <dsp:spPr>
        <a:xfrm>
          <a:off x="0" y="4000218"/>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011AD-02E3-47E9-8D57-D860C2B1005B}">
      <dsp:nvSpPr>
        <dsp:cNvPr id="0" name=""/>
        <dsp:cNvSpPr/>
      </dsp:nvSpPr>
      <dsp:spPr>
        <a:xfrm>
          <a:off x="483943" y="4360176"/>
          <a:ext cx="879897" cy="879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B13FF1-3AC7-416F-AB8D-AA68FCA3FD05}">
      <dsp:nvSpPr>
        <dsp:cNvPr id="0" name=""/>
        <dsp:cNvSpPr/>
      </dsp:nvSpPr>
      <dsp:spPr>
        <a:xfrm>
          <a:off x="1847785" y="4000218"/>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1022350">
            <a:lnSpc>
              <a:spcPct val="90000"/>
            </a:lnSpc>
            <a:spcBef>
              <a:spcPct val="0"/>
            </a:spcBef>
            <a:spcAft>
              <a:spcPct val="35000"/>
            </a:spcAft>
            <a:buNone/>
          </a:pPr>
          <a:r>
            <a:rPr lang="en-GB" sz="2300" kern="1200"/>
            <a:t>S.3 of the HRA 1998- (1) ’’So far as it is possible to do so, primary legislation and subordinate legislation must be read and given effect in a way which is compatible with the Convention rights’’.</a:t>
          </a:r>
          <a:endParaRPr lang="en-US" sz="2300" kern="1200"/>
        </a:p>
      </dsp:txBody>
      <dsp:txXfrm>
        <a:off x="1847785" y="4000218"/>
        <a:ext cx="4535316" cy="15998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912AC-DF9F-40E3-9401-E78DF3F9C194}">
      <dsp:nvSpPr>
        <dsp:cNvPr id="0" name=""/>
        <dsp:cNvSpPr/>
      </dsp:nvSpPr>
      <dsp:spPr>
        <a:xfrm>
          <a:off x="0" y="0"/>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F5B72-D409-4952-8907-CBA652055902}">
      <dsp:nvSpPr>
        <dsp:cNvPr id="0" name=""/>
        <dsp:cNvSpPr/>
      </dsp:nvSpPr>
      <dsp:spPr>
        <a:xfrm>
          <a:off x="0" y="0"/>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S.19(1); </a:t>
          </a:r>
          <a:endParaRPr lang="en-US" sz="2700" kern="1200"/>
        </a:p>
      </dsp:txBody>
      <dsp:txXfrm>
        <a:off x="0" y="0"/>
        <a:ext cx="10333037" cy="956865"/>
      </dsp:txXfrm>
    </dsp:sp>
    <dsp:sp modelId="{E5D14584-0086-46FE-9DFE-F6A744E91090}">
      <dsp:nvSpPr>
        <dsp:cNvPr id="0" name=""/>
        <dsp:cNvSpPr/>
      </dsp:nvSpPr>
      <dsp:spPr>
        <a:xfrm>
          <a:off x="0" y="956865"/>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47A49-A780-480F-AFC3-18B4CF4178B2}">
      <dsp:nvSpPr>
        <dsp:cNvPr id="0" name=""/>
        <dsp:cNvSpPr/>
      </dsp:nvSpPr>
      <dsp:spPr>
        <a:xfrm>
          <a:off x="0" y="956865"/>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a:t>
          </a:r>
          <a:r>
            <a:rPr lang="en-GB" sz="2700" b="0" kern="1200"/>
            <a:t>A Minister of the Crown in charge of a Bill in either House of Parliament must, before Second Reading of the Bill</a:t>
          </a:r>
          <a:endParaRPr lang="en-US" sz="2700" kern="1200"/>
        </a:p>
      </dsp:txBody>
      <dsp:txXfrm>
        <a:off x="0" y="956865"/>
        <a:ext cx="10333037" cy="956865"/>
      </dsp:txXfrm>
    </dsp:sp>
    <dsp:sp modelId="{33C4BBC3-DFD4-4695-A7D4-17B08E695F30}">
      <dsp:nvSpPr>
        <dsp:cNvPr id="0" name=""/>
        <dsp:cNvSpPr/>
      </dsp:nvSpPr>
      <dsp:spPr>
        <a:xfrm>
          <a:off x="0" y="1913731"/>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95AD74-B042-49C4-AF8A-DAAE718A6636}">
      <dsp:nvSpPr>
        <dsp:cNvPr id="0" name=""/>
        <dsp:cNvSpPr/>
      </dsp:nvSpPr>
      <dsp:spPr>
        <a:xfrm>
          <a:off x="0" y="1913731"/>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(a)   make a statement to the effect that in his view the provisions of the Bill are compatible with the Convention rights (“a statement of compatibility”); or</a:t>
          </a:r>
          <a:endParaRPr lang="en-US" sz="2700" kern="1200"/>
        </a:p>
      </dsp:txBody>
      <dsp:txXfrm>
        <a:off x="0" y="1913731"/>
        <a:ext cx="10333037" cy="956865"/>
      </dsp:txXfrm>
    </dsp:sp>
    <dsp:sp modelId="{D4D48E29-6D77-4C5F-B51C-DEBADE8CFF68}">
      <dsp:nvSpPr>
        <dsp:cNvPr id="0" name=""/>
        <dsp:cNvSpPr/>
      </dsp:nvSpPr>
      <dsp:spPr>
        <a:xfrm>
          <a:off x="0" y="2870597"/>
          <a:ext cx="10333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99351-950A-4D0E-A699-21BD55EAB222}">
      <dsp:nvSpPr>
        <dsp:cNvPr id="0" name=""/>
        <dsp:cNvSpPr/>
      </dsp:nvSpPr>
      <dsp:spPr>
        <a:xfrm>
          <a:off x="0" y="2870597"/>
          <a:ext cx="10333037" cy="9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kern="1200"/>
            <a:t>(b)   make a statement to the effect that although he is unable to make a statement of compatibility the government nevertheless wishes the House to proceed with the Bill.’’</a:t>
          </a:r>
          <a:endParaRPr lang="en-US" sz="2700" kern="1200"/>
        </a:p>
      </dsp:txBody>
      <dsp:txXfrm>
        <a:off x="0" y="2870597"/>
        <a:ext cx="10333037" cy="95686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C5603-461B-4601-B3A2-16E7E5FCAE30}">
      <dsp:nvSpPr>
        <dsp:cNvPr id="0" name=""/>
        <dsp:cNvSpPr/>
      </dsp:nvSpPr>
      <dsp:spPr>
        <a:xfrm>
          <a:off x="2573927" y="708747"/>
          <a:ext cx="545761" cy="91440"/>
        </a:xfrm>
        <a:custGeom>
          <a:avLst/>
          <a:gdLst/>
          <a:ahLst/>
          <a:cxnLst/>
          <a:rect l="0" t="0" r="0" b="0"/>
          <a:pathLst>
            <a:path>
              <a:moveTo>
                <a:pt x="0" y="45720"/>
              </a:moveTo>
              <a:lnTo>
                <a:pt x="54576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2399" y="751585"/>
        <a:ext cx="28818" cy="5763"/>
      </dsp:txXfrm>
    </dsp:sp>
    <dsp:sp modelId="{2EAB72D0-EEE1-46A0-BE6D-0FDCC4303A40}">
      <dsp:nvSpPr>
        <dsp:cNvPr id="0" name=""/>
        <dsp:cNvSpPr/>
      </dsp:nvSpPr>
      <dsp:spPr>
        <a:xfrm>
          <a:off x="69807" y="2691"/>
          <a:ext cx="2505919" cy="15035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792" tIns="128892" rIns="122792" bIns="128892" numCol="1" spcCol="1270" anchor="ctr" anchorCtr="0">
          <a:noAutofit/>
        </a:bodyPr>
        <a:lstStyle/>
        <a:p>
          <a:pPr marL="0" lvl="0" indent="0" algn="ctr" defTabSz="977900">
            <a:lnSpc>
              <a:spcPct val="90000"/>
            </a:lnSpc>
            <a:spcBef>
              <a:spcPct val="0"/>
            </a:spcBef>
            <a:spcAft>
              <a:spcPct val="35000"/>
            </a:spcAft>
            <a:buNone/>
          </a:pPr>
          <a:r>
            <a:rPr lang="en-GB" sz="2200" kern="1200"/>
            <a:t>Further protection needed for those in the United Kingdom. </a:t>
          </a:r>
          <a:endParaRPr lang="en-US" sz="2200" kern="1200"/>
        </a:p>
      </dsp:txBody>
      <dsp:txXfrm>
        <a:off x="69807" y="2691"/>
        <a:ext cx="2505919" cy="1503551"/>
      </dsp:txXfrm>
    </dsp:sp>
    <dsp:sp modelId="{17FC3B71-6ECC-475E-B666-5868AE536F9D}">
      <dsp:nvSpPr>
        <dsp:cNvPr id="0" name=""/>
        <dsp:cNvSpPr/>
      </dsp:nvSpPr>
      <dsp:spPr>
        <a:xfrm>
          <a:off x="1322767" y="1504443"/>
          <a:ext cx="3082281" cy="545761"/>
        </a:xfrm>
        <a:custGeom>
          <a:avLst/>
          <a:gdLst/>
          <a:ahLst/>
          <a:cxnLst/>
          <a:rect l="0" t="0" r="0" b="0"/>
          <a:pathLst>
            <a:path>
              <a:moveTo>
                <a:pt x="3082281" y="0"/>
              </a:moveTo>
              <a:lnTo>
                <a:pt x="3082281" y="289980"/>
              </a:lnTo>
              <a:lnTo>
                <a:pt x="0" y="289980"/>
              </a:lnTo>
              <a:lnTo>
                <a:pt x="0" y="54576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5515" y="1774442"/>
        <a:ext cx="156785" cy="5763"/>
      </dsp:txXfrm>
    </dsp:sp>
    <dsp:sp modelId="{0E50D97D-16CA-4C7C-B101-5014BF21CD91}">
      <dsp:nvSpPr>
        <dsp:cNvPr id="0" name=""/>
        <dsp:cNvSpPr/>
      </dsp:nvSpPr>
      <dsp:spPr>
        <a:xfrm>
          <a:off x="3152089" y="2691"/>
          <a:ext cx="2505919" cy="150355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792" tIns="128892" rIns="122792" bIns="128892" numCol="1" spcCol="1270" anchor="ctr" anchorCtr="0">
          <a:noAutofit/>
        </a:bodyPr>
        <a:lstStyle/>
        <a:p>
          <a:pPr marL="0" lvl="0" indent="0" algn="ctr" defTabSz="977900">
            <a:lnSpc>
              <a:spcPct val="90000"/>
            </a:lnSpc>
            <a:spcBef>
              <a:spcPct val="0"/>
            </a:spcBef>
            <a:spcAft>
              <a:spcPct val="35000"/>
            </a:spcAft>
            <a:buNone/>
          </a:pPr>
          <a:r>
            <a:rPr lang="en-GB" sz="2200" kern="1200"/>
            <a:t>Rights not protected by the Human Rights Act 1998 and the European Convention on Human Rights 1950. </a:t>
          </a:r>
          <a:endParaRPr lang="en-US" sz="2200" kern="1200"/>
        </a:p>
      </dsp:txBody>
      <dsp:txXfrm>
        <a:off x="3152089" y="2691"/>
        <a:ext cx="2505919" cy="1503551"/>
      </dsp:txXfrm>
    </dsp:sp>
    <dsp:sp modelId="{ACCB49C0-CCAB-4864-B8F2-1585C52B7333}">
      <dsp:nvSpPr>
        <dsp:cNvPr id="0" name=""/>
        <dsp:cNvSpPr/>
      </dsp:nvSpPr>
      <dsp:spPr>
        <a:xfrm>
          <a:off x="2573927" y="2788661"/>
          <a:ext cx="545761" cy="91440"/>
        </a:xfrm>
        <a:custGeom>
          <a:avLst/>
          <a:gdLst/>
          <a:ahLst/>
          <a:cxnLst/>
          <a:rect l="0" t="0" r="0" b="0"/>
          <a:pathLst>
            <a:path>
              <a:moveTo>
                <a:pt x="0" y="45720"/>
              </a:moveTo>
              <a:lnTo>
                <a:pt x="54576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2399" y="2831499"/>
        <a:ext cx="28818" cy="5763"/>
      </dsp:txXfrm>
    </dsp:sp>
    <dsp:sp modelId="{96013B84-5D9F-45BC-A290-31199282685A}">
      <dsp:nvSpPr>
        <dsp:cNvPr id="0" name=""/>
        <dsp:cNvSpPr/>
      </dsp:nvSpPr>
      <dsp:spPr>
        <a:xfrm>
          <a:off x="69807" y="2082605"/>
          <a:ext cx="2505919" cy="15035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792" tIns="128892" rIns="122792" bIns="128892" numCol="1" spcCol="1270" anchor="ctr" anchorCtr="0">
          <a:noAutofit/>
        </a:bodyPr>
        <a:lstStyle/>
        <a:p>
          <a:pPr marL="0" lvl="0" indent="0" algn="ctr" defTabSz="977900">
            <a:lnSpc>
              <a:spcPct val="90000"/>
            </a:lnSpc>
            <a:spcBef>
              <a:spcPct val="0"/>
            </a:spcBef>
            <a:spcAft>
              <a:spcPct val="35000"/>
            </a:spcAft>
            <a:buNone/>
          </a:pPr>
          <a:r>
            <a:rPr lang="en-GB" sz="2200" kern="1200"/>
            <a:t>Replaced a lot of legislation and brought it into one. </a:t>
          </a:r>
          <a:endParaRPr lang="en-US" sz="2200" kern="1200"/>
        </a:p>
      </dsp:txBody>
      <dsp:txXfrm>
        <a:off x="69807" y="2082605"/>
        <a:ext cx="2505919" cy="1503551"/>
      </dsp:txXfrm>
    </dsp:sp>
    <dsp:sp modelId="{EEB0EFF2-4279-49C6-8CA5-6E310C8427B7}">
      <dsp:nvSpPr>
        <dsp:cNvPr id="0" name=""/>
        <dsp:cNvSpPr/>
      </dsp:nvSpPr>
      <dsp:spPr>
        <a:xfrm>
          <a:off x="1322767" y="3584356"/>
          <a:ext cx="3082281" cy="545761"/>
        </a:xfrm>
        <a:custGeom>
          <a:avLst/>
          <a:gdLst/>
          <a:ahLst/>
          <a:cxnLst/>
          <a:rect l="0" t="0" r="0" b="0"/>
          <a:pathLst>
            <a:path>
              <a:moveTo>
                <a:pt x="3082281" y="0"/>
              </a:moveTo>
              <a:lnTo>
                <a:pt x="3082281" y="289980"/>
              </a:lnTo>
              <a:lnTo>
                <a:pt x="0" y="289980"/>
              </a:lnTo>
              <a:lnTo>
                <a:pt x="0" y="54576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5515" y="3854355"/>
        <a:ext cx="156785" cy="5763"/>
      </dsp:txXfrm>
    </dsp:sp>
    <dsp:sp modelId="{16159827-A362-4662-8DE3-65B8456BF259}">
      <dsp:nvSpPr>
        <dsp:cNvPr id="0" name=""/>
        <dsp:cNvSpPr/>
      </dsp:nvSpPr>
      <dsp:spPr>
        <a:xfrm>
          <a:off x="3152089" y="2082605"/>
          <a:ext cx="2505919" cy="150355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792" tIns="128892" rIns="122792" bIns="128892" numCol="1" spcCol="1270" anchor="ctr" anchorCtr="0">
          <a:noAutofit/>
        </a:bodyPr>
        <a:lstStyle/>
        <a:p>
          <a:pPr marL="0" lvl="0" indent="0" algn="ctr" defTabSz="977900">
            <a:lnSpc>
              <a:spcPct val="90000"/>
            </a:lnSpc>
            <a:spcBef>
              <a:spcPct val="0"/>
            </a:spcBef>
            <a:spcAft>
              <a:spcPct val="35000"/>
            </a:spcAft>
            <a:buNone/>
          </a:pPr>
          <a:r>
            <a:rPr lang="en-GB" sz="2200" kern="1200"/>
            <a:t>Protection for protected characteristics. </a:t>
          </a:r>
          <a:endParaRPr lang="en-US" sz="2200" kern="1200"/>
        </a:p>
      </dsp:txBody>
      <dsp:txXfrm>
        <a:off x="3152089" y="2082605"/>
        <a:ext cx="2505919" cy="1503551"/>
      </dsp:txXfrm>
    </dsp:sp>
    <dsp:sp modelId="{841A5AB6-886F-4D43-8372-6FA72402DA42}">
      <dsp:nvSpPr>
        <dsp:cNvPr id="0" name=""/>
        <dsp:cNvSpPr/>
      </dsp:nvSpPr>
      <dsp:spPr>
        <a:xfrm>
          <a:off x="69807" y="4162518"/>
          <a:ext cx="2505919" cy="150355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792" tIns="128892" rIns="122792" bIns="128892" numCol="1" spcCol="1270" anchor="ctr" anchorCtr="0">
          <a:noAutofit/>
        </a:bodyPr>
        <a:lstStyle/>
        <a:p>
          <a:pPr marL="0" lvl="0" indent="0" algn="ctr" defTabSz="977900">
            <a:lnSpc>
              <a:spcPct val="90000"/>
            </a:lnSpc>
            <a:spcBef>
              <a:spcPct val="0"/>
            </a:spcBef>
            <a:spcAft>
              <a:spcPct val="35000"/>
            </a:spcAft>
            <a:buNone/>
          </a:pPr>
          <a:r>
            <a:rPr lang="en-GB" sz="2200" kern="1200"/>
            <a:t>Can you name some?</a:t>
          </a:r>
          <a:endParaRPr lang="en-US" sz="2200" kern="1200"/>
        </a:p>
      </dsp:txBody>
      <dsp:txXfrm>
        <a:off x="69807" y="4162518"/>
        <a:ext cx="2505919" cy="15035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B3689-D7F9-40F2-BC27-94F3A04B6530}">
      <dsp:nvSpPr>
        <dsp:cNvPr id="0" name=""/>
        <dsp:cNvSpPr/>
      </dsp:nvSpPr>
      <dsp:spPr>
        <a:xfrm>
          <a:off x="3531" y="670915"/>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9 in total; </a:t>
          </a:r>
          <a:endParaRPr lang="en-US" sz="3200" kern="1200"/>
        </a:p>
      </dsp:txBody>
      <dsp:txXfrm>
        <a:off x="3531" y="670915"/>
        <a:ext cx="1912224" cy="1147334"/>
      </dsp:txXfrm>
    </dsp:sp>
    <dsp:sp modelId="{E59FC711-2837-4465-B1D7-07AA154CCA39}">
      <dsp:nvSpPr>
        <dsp:cNvPr id="0" name=""/>
        <dsp:cNvSpPr/>
      </dsp:nvSpPr>
      <dsp:spPr>
        <a:xfrm>
          <a:off x="2106978" y="670915"/>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1. Age. </a:t>
          </a:r>
          <a:endParaRPr lang="en-US" sz="3200" kern="1200"/>
        </a:p>
      </dsp:txBody>
      <dsp:txXfrm>
        <a:off x="2106978" y="670915"/>
        <a:ext cx="1912224" cy="1147334"/>
      </dsp:txXfrm>
    </dsp:sp>
    <dsp:sp modelId="{7208F4F3-D3DB-495A-8359-C240EEA4E9D3}">
      <dsp:nvSpPr>
        <dsp:cNvPr id="0" name=""/>
        <dsp:cNvSpPr/>
      </dsp:nvSpPr>
      <dsp:spPr>
        <a:xfrm>
          <a:off x="4210424" y="670915"/>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2. Disability. </a:t>
          </a:r>
          <a:endParaRPr lang="en-US" sz="3200" kern="1200"/>
        </a:p>
      </dsp:txBody>
      <dsp:txXfrm>
        <a:off x="4210424" y="670915"/>
        <a:ext cx="1912224" cy="1147334"/>
      </dsp:txXfrm>
    </dsp:sp>
    <dsp:sp modelId="{8D45A52F-39C2-4CA1-9BCA-62C1EEC98FE1}">
      <dsp:nvSpPr>
        <dsp:cNvPr id="0" name=""/>
        <dsp:cNvSpPr/>
      </dsp:nvSpPr>
      <dsp:spPr>
        <a:xfrm>
          <a:off x="6313871" y="670915"/>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3. Gender reassignment. </a:t>
          </a:r>
          <a:endParaRPr lang="en-US" sz="3200" kern="1200"/>
        </a:p>
      </dsp:txBody>
      <dsp:txXfrm>
        <a:off x="6313871" y="670915"/>
        <a:ext cx="1912224" cy="1147334"/>
      </dsp:txXfrm>
    </dsp:sp>
    <dsp:sp modelId="{0F1E0FBA-0823-466E-91E5-0045A49880A9}">
      <dsp:nvSpPr>
        <dsp:cNvPr id="0" name=""/>
        <dsp:cNvSpPr/>
      </dsp:nvSpPr>
      <dsp:spPr>
        <a:xfrm>
          <a:off x="8417318" y="670915"/>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4. Marriage and civil partnership. </a:t>
          </a:r>
          <a:endParaRPr lang="en-US" sz="3200" kern="1200"/>
        </a:p>
      </dsp:txBody>
      <dsp:txXfrm>
        <a:off x="8417318" y="670915"/>
        <a:ext cx="1912224" cy="1147334"/>
      </dsp:txXfrm>
    </dsp:sp>
    <dsp:sp modelId="{BC60E32E-16E2-4D20-B369-F1940073EBC7}">
      <dsp:nvSpPr>
        <dsp:cNvPr id="0" name=""/>
        <dsp:cNvSpPr/>
      </dsp:nvSpPr>
      <dsp:spPr>
        <a:xfrm>
          <a:off x="3531" y="2009472"/>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5. Maternity and pregnancy. </a:t>
          </a:r>
          <a:endParaRPr lang="en-US" sz="3200" kern="1200"/>
        </a:p>
      </dsp:txBody>
      <dsp:txXfrm>
        <a:off x="3531" y="2009472"/>
        <a:ext cx="1912224" cy="1147334"/>
      </dsp:txXfrm>
    </dsp:sp>
    <dsp:sp modelId="{A8D68F1F-F3E1-4511-8DDB-160A07315382}">
      <dsp:nvSpPr>
        <dsp:cNvPr id="0" name=""/>
        <dsp:cNvSpPr/>
      </dsp:nvSpPr>
      <dsp:spPr>
        <a:xfrm>
          <a:off x="2106978" y="2009472"/>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6. Race. </a:t>
          </a:r>
          <a:endParaRPr lang="en-US" sz="3200" kern="1200"/>
        </a:p>
      </dsp:txBody>
      <dsp:txXfrm>
        <a:off x="2106978" y="2009472"/>
        <a:ext cx="1912224" cy="1147334"/>
      </dsp:txXfrm>
    </dsp:sp>
    <dsp:sp modelId="{4381D944-3A97-400E-854D-B970B1C97EC5}">
      <dsp:nvSpPr>
        <dsp:cNvPr id="0" name=""/>
        <dsp:cNvSpPr/>
      </dsp:nvSpPr>
      <dsp:spPr>
        <a:xfrm>
          <a:off x="4210424" y="2009472"/>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7. Religion and belief. </a:t>
          </a:r>
          <a:endParaRPr lang="en-US" sz="3200" kern="1200"/>
        </a:p>
      </dsp:txBody>
      <dsp:txXfrm>
        <a:off x="4210424" y="2009472"/>
        <a:ext cx="1912224" cy="1147334"/>
      </dsp:txXfrm>
    </dsp:sp>
    <dsp:sp modelId="{911C70BB-DFF2-46C6-908A-EEABD6833434}">
      <dsp:nvSpPr>
        <dsp:cNvPr id="0" name=""/>
        <dsp:cNvSpPr/>
      </dsp:nvSpPr>
      <dsp:spPr>
        <a:xfrm>
          <a:off x="6313871" y="2009472"/>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8. Sex. </a:t>
          </a:r>
          <a:endParaRPr lang="en-US" sz="3200" kern="1200"/>
        </a:p>
      </dsp:txBody>
      <dsp:txXfrm>
        <a:off x="6313871" y="2009472"/>
        <a:ext cx="1912224" cy="1147334"/>
      </dsp:txXfrm>
    </dsp:sp>
    <dsp:sp modelId="{6EECAB82-77F8-4231-BA67-CF6A48C628C3}">
      <dsp:nvSpPr>
        <dsp:cNvPr id="0" name=""/>
        <dsp:cNvSpPr/>
      </dsp:nvSpPr>
      <dsp:spPr>
        <a:xfrm>
          <a:off x="8417318" y="2009472"/>
          <a:ext cx="1912224" cy="11473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9. Sexual orientation. </a:t>
          </a:r>
          <a:endParaRPr lang="en-US" sz="3200" kern="1200"/>
        </a:p>
      </dsp:txBody>
      <dsp:txXfrm>
        <a:off x="8417318" y="2009472"/>
        <a:ext cx="1912224" cy="11473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B75A0-D40C-46D3-942A-5570A577EDE7}">
      <dsp:nvSpPr>
        <dsp:cNvPr id="0" name=""/>
        <dsp:cNvSpPr/>
      </dsp:nvSpPr>
      <dsp:spPr>
        <a:xfrm>
          <a:off x="375433" y="0"/>
          <a:ext cx="5192893" cy="5192893"/>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70C3E-2CEE-403D-9A41-6257BE26C8F7}">
      <dsp:nvSpPr>
        <dsp:cNvPr id="0" name=""/>
        <dsp:cNvSpPr/>
      </dsp:nvSpPr>
      <dsp:spPr>
        <a:xfrm>
          <a:off x="868758" y="493324"/>
          <a:ext cx="2025228" cy="2025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Protects against – direct or indirect discrimination/ Harassment/ Victimisation. </a:t>
          </a:r>
          <a:endParaRPr lang="en-US" sz="2400" kern="1200" dirty="0"/>
        </a:p>
      </dsp:txBody>
      <dsp:txXfrm>
        <a:off x="967621" y="592187"/>
        <a:ext cx="1827502" cy="1827502"/>
      </dsp:txXfrm>
    </dsp:sp>
    <dsp:sp modelId="{B8C6964A-0F17-4464-8BCE-4E2E9320C6C0}">
      <dsp:nvSpPr>
        <dsp:cNvPr id="0" name=""/>
        <dsp:cNvSpPr/>
      </dsp:nvSpPr>
      <dsp:spPr>
        <a:xfrm>
          <a:off x="3049773" y="493324"/>
          <a:ext cx="2025228" cy="2025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Number of other responsibilities on individuals. </a:t>
          </a:r>
          <a:endParaRPr lang="en-US" sz="2400" kern="1200"/>
        </a:p>
      </dsp:txBody>
      <dsp:txXfrm>
        <a:off x="3148636" y="592187"/>
        <a:ext cx="1827502" cy="1827502"/>
      </dsp:txXfrm>
    </dsp:sp>
    <dsp:sp modelId="{07A8DFE4-D4B0-44C2-B5A1-22018EF7E82A}">
      <dsp:nvSpPr>
        <dsp:cNvPr id="0" name=""/>
        <dsp:cNvSpPr/>
      </dsp:nvSpPr>
      <dsp:spPr>
        <a:xfrm>
          <a:off x="868758" y="2674339"/>
          <a:ext cx="2025228" cy="2025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Research S.149 of the Equality Act 2010. </a:t>
          </a:r>
          <a:endParaRPr lang="en-US" sz="2400" kern="1200"/>
        </a:p>
      </dsp:txBody>
      <dsp:txXfrm>
        <a:off x="967621" y="2773202"/>
        <a:ext cx="1827502" cy="1827502"/>
      </dsp:txXfrm>
    </dsp:sp>
    <dsp:sp modelId="{DA6634FB-F69F-462E-8B01-BDC813B0E4F3}">
      <dsp:nvSpPr>
        <dsp:cNvPr id="0" name=""/>
        <dsp:cNvSpPr/>
      </dsp:nvSpPr>
      <dsp:spPr>
        <a:xfrm>
          <a:off x="3049773" y="2674339"/>
          <a:ext cx="2025228" cy="2025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Equality and Human Rights Commission – Equality Act 2006. </a:t>
          </a:r>
          <a:endParaRPr lang="en-US" sz="2400" kern="1200"/>
        </a:p>
      </dsp:txBody>
      <dsp:txXfrm>
        <a:off x="3148636" y="2773202"/>
        <a:ext cx="1827502" cy="18275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1274B4-7865-4FDC-A619-1442F7EB28B6}"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22443B-9F7C-4DB6-AD76-A74D2C9F303C}" type="slidenum">
              <a:rPr lang="en-GB" smtClean="0"/>
              <a:t>‹#›</a:t>
            </a:fld>
            <a:endParaRPr lang="en-GB"/>
          </a:p>
        </p:txBody>
      </p:sp>
    </p:spTree>
    <p:extLst>
      <p:ext uri="{BB962C8B-B14F-4D97-AF65-F5344CB8AC3E}">
        <p14:creationId xmlns:p14="http://schemas.microsoft.com/office/powerpoint/2010/main" val="1070647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Entrick</a:t>
            </a:r>
            <a:r>
              <a:rPr lang="en-GB" dirty="0"/>
              <a:t> v Carrington [1765] – Law governed the rights of the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Principle of Legality – Parliament intended that the laws must be created with rights in mind.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common law principles are still there and will continue to be regardless of any Human Rights Act’s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622443B-9F7C-4DB6-AD76-A74D2C9F303C}" type="slidenum">
              <a:rPr lang="en-GB" smtClean="0"/>
              <a:t>4</a:t>
            </a:fld>
            <a:endParaRPr lang="en-GB"/>
          </a:p>
        </p:txBody>
      </p:sp>
    </p:spTree>
    <p:extLst>
      <p:ext uri="{BB962C8B-B14F-4D97-AF65-F5344CB8AC3E}">
        <p14:creationId xmlns:p14="http://schemas.microsoft.com/office/powerpoint/2010/main" val="1728948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Qualified rights – take into consideration public interest. </a:t>
            </a:r>
          </a:p>
          <a:p>
            <a:endParaRPr lang="en-GB" dirty="0"/>
          </a:p>
          <a:p>
            <a:r>
              <a:rPr lang="en-GB" dirty="0"/>
              <a:t>Article 1 protocol 13 – no death penalty </a:t>
            </a:r>
          </a:p>
        </p:txBody>
      </p:sp>
      <p:sp>
        <p:nvSpPr>
          <p:cNvPr id="4" name="Slide Number Placeholder 3"/>
          <p:cNvSpPr>
            <a:spLocks noGrp="1"/>
          </p:cNvSpPr>
          <p:nvPr>
            <p:ph type="sldNum" sz="quarter" idx="5"/>
          </p:nvPr>
        </p:nvSpPr>
        <p:spPr/>
        <p:txBody>
          <a:bodyPr/>
          <a:lstStyle/>
          <a:p>
            <a:fld id="{4622443B-9F7C-4DB6-AD76-A74D2C9F303C}" type="slidenum">
              <a:rPr lang="en-GB" smtClean="0"/>
              <a:t>7</a:t>
            </a:fld>
            <a:endParaRPr lang="en-GB"/>
          </a:p>
        </p:txBody>
      </p:sp>
    </p:spTree>
    <p:extLst>
      <p:ext uri="{BB962C8B-B14F-4D97-AF65-F5344CB8AC3E}">
        <p14:creationId xmlns:p14="http://schemas.microsoft.com/office/powerpoint/2010/main" val="174488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Protocol 1; Article 3; Right to participate in free elections </a:t>
            </a:r>
          </a:p>
          <a:p>
            <a:r>
              <a:rPr lang="en-GB" dirty="0"/>
              <a:t>Protocol 13; Article 1; Abolition of the death penalty. </a:t>
            </a:r>
          </a:p>
        </p:txBody>
      </p:sp>
      <p:sp>
        <p:nvSpPr>
          <p:cNvPr id="4" name="Slide Number Placeholder 3"/>
          <p:cNvSpPr>
            <a:spLocks noGrp="1"/>
          </p:cNvSpPr>
          <p:nvPr>
            <p:ph type="sldNum" sz="quarter" idx="5"/>
          </p:nvPr>
        </p:nvSpPr>
        <p:spPr/>
        <p:txBody>
          <a:bodyPr/>
          <a:lstStyle/>
          <a:p>
            <a:fld id="{4622443B-9F7C-4DB6-AD76-A74D2C9F303C}" type="slidenum">
              <a:rPr lang="en-GB" smtClean="0"/>
              <a:t>9</a:t>
            </a:fld>
            <a:endParaRPr lang="en-GB"/>
          </a:p>
        </p:txBody>
      </p:sp>
    </p:spTree>
    <p:extLst>
      <p:ext uri="{BB962C8B-B14F-4D97-AF65-F5344CB8AC3E}">
        <p14:creationId xmlns:p14="http://schemas.microsoft.com/office/powerpoint/2010/main" val="1009407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currently in currently in the committee stage of the house of commons. </a:t>
            </a:r>
          </a:p>
        </p:txBody>
      </p:sp>
      <p:sp>
        <p:nvSpPr>
          <p:cNvPr id="4" name="Slide Number Placeholder 3"/>
          <p:cNvSpPr>
            <a:spLocks noGrp="1"/>
          </p:cNvSpPr>
          <p:nvPr>
            <p:ph type="sldNum" sz="quarter" idx="5"/>
          </p:nvPr>
        </p:nvSpPr>
        <p:spPr/>
        <p:txBody>
          <a:bodyPr/>
          <a:lstStyle/>
          <a:p>
            <a:fld id="{4622443B-9F7C-4DB6-AD76-A74D2C9F303C}" type="slidenum">
              <a:rPr lang="en-GB" smtClean="0"/>
              <a:t>14</a:t>
            </a:fld>
            <a:endParaRPr lang="en-GB"/>
          </a:p>
        </p:txBody>
      </p:sp>
    </p:spTree>
    <p:extLst>
      <p:ext uri="{BB962C8B-B14F-4D97-AF65-F5344CB8AC3E}">
        <p14:creationId xmlns:p14="http://schemas.microsoft.com/office/powerpoint/2010/main" val="2050329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right that cannot be interfered with. </a:t>
            </a:r>
          </a:p>
        </p:txBody>
      </p:sp>
      <p:sp>
        <p:nvSpPr>
          <p:cNvPr id="4" name="Slide Number Placeholder 3"/>
          <p:cNvSpPr>
            <a:spLocks noGrp="1"/>
          </p:cNvSpPr>
          <p:nvPr>
            <p:ph type="sldNum" sz="quarter" idx="5"/>
          </p:nvPr>
        </p:nvSpPr>
        <p:spPr/>
        <p:txBody>
          <a:bodyPr/>
          <a:lstStyle/>
          <a:p>
            <a:fld id="{4622443B-9F7C-4DB6-AD76-A74D2C9F303C}" type="slidenum">
              <a:rPr lang="en-GB" smtClean="0"/>
              <a:t>21</a:t>
            </a:fld>
            <a:endParaRPr lang="en-GB"/>
          </a:p>
        </p:txBody>
      </p:sp>
    </p:spTree>
    <p:extLst>
      <p:ext uri="{BB962C8B-B14F-4D97-AF65-F5344CB8AC3E}">
        <p14:creationId xmlns:p14="http://schemas.microsoft.com/office/powerpoint/2010/main" val="3422185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Killers of James Bulgar – 2 10-year olds  kidnapped a toddler from a shopping centre and tortured and killed him. Their sentence was increased from 10 year imprisonment to 15 years imprisonment before release. They argued that this breached their Article 6 right and the courts upheld their claim. </a:t>
            </a:r>
          </a:p>
        </p:txBody>
      </p:sp>
      <p:sp>
        <p:nvSpPr>
          <p:cNvPr id="4" name="Slide Number Placeholder 3"/>
          <p:cNvSpPr>
            <a:spLocks noGrp="1"/>
          </p:cNvSpPr>
          <p:nvPr>
            <p:ph type="sldNum" sz="quarter" idx="5"/>
          </p:nvPr>
        </p:nvSpPr>
        <p:spPr/>
        <p:txBody>
          <a:bodyPr/>
          <a:lstStyle/>
          <a:p>
            <a:fld id="{4622443B-9F7C-4DB6-AD76-A74D2C9F303C}" type="slidenum">
              <a:rPr lang="en-GB" smtClean="0"/>
              <a:t>24</a:t>
            </a:fld>
            <a:endParaRPr lang="en-GB"/>
          </a:p>
        </p:txBody>
      </p:sp>
    </p:spTree>
    <p:extLst>
      <p:ext uri="{BB962C8B-B14F-4D97-AF65-F5344CB8AC3E}">
        <p14:creationId xmlns:p14="http://schemas.microsoft.com/office/powerpoint/2010/main" val="302013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15 tells us when rights may be disapplied. </a:t>
            </a:r>
          </a:p>
        </p:txBody>
      </p:sp>
      <p:sp>
        <p:nvSpPr>
          <p:cNvPr id="4" name="Slide Number Placeholder 3"/>
          <p:cNvSpPr>
            <a:spLocks noGrp="1"/>
          </p:cNvSpPr>
          <p:nvPr>
            <p:ph type="sldNum" sz="quarter" idx="5"/>
          </p:nvPr>
        </p:nvSpPr>
        <p:spPr/>
        <p:txBody>
          <a:bodyPr/>
          <a:lstStyle/>
          <a:p>
            <a:fld id="{4622443B-9F7C-4DB6-AD76-A74D2C9F303C}" type="slidenum">
              <a:rPr lang="en-GB" smtClean="0"/>
              <a:t>27</a:t>
            </a:fld>
            <a:endParaRPr lang="en-GB"/>
          </a:p>
        </p:txBody>
      </p:sp>
    </p:spTree>
    <p:extLst>
      <p:ext uri="{BB962C8B-B14F-4D97-AF65-F5344CB8AC3E}">
        <p14:creationId xmlns:p14="http://schemas.microsoft.com/office/powerpoint/2010/main" val="2004199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11169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65416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98258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00893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9075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814629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5391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33390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26441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3952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73127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2/18/2025</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545542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XdjNZlkmr0?feature=oembed" TargetMode="Externa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XGaLes_DSj0?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openclipart.org/detail/28689/no-sign"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onedee008.blogspot.com/2013/10/6-bocah-ini-ternyata-pembunuh-tersadis.html"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2B4CD28-604D-4D9D-89A8-12FAC724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Eyes on a candy">
            <a:extLst>
              <a:ext uri="{FF2B5EF4-FFF2-40B4-BE49-F238E27FC236}">
                <a16:creationId xmlns:a16="http://schemas.microsoft.com/office/drawing/2014/main" id="{2A2DA3D7-9702-D61C-7F93-92357452BD53}"/>
              </a:ext>
            </a:extLst>
          </p:cNvPr>
          <p:cNvPicPr>
            <a:picLocks noChangeAspect="1"/>
          </p:cNvPicPr>
          <p:nvPr/>
        </p:nvPicPr>
        <p:blipFill>
          <a:blip r:embed="rId2"/>
          <a:srcRect b="15730"/>
          <a:stretch/>
        </p:blipFill>
        <p:spPr>
          <a:xfrm>
            <a:off x="20" y="10"/>
            <a:ext cx="12191981" cy="6857990"/>
          </a:xfrm>
          <a:prstGeom prst="rect">
            <a:avLst/>
          </a:prstGeom>
        </p:spPr>
      </p:pic>
      <p:sp>
        <p:nvSpPr>
          <p:cNvPr id="20" name="Freeform: Shape 19">
            <a:extLst>
              <a:ext uri="{FF2B5EF4-FFF2-40B4-BE49-F238E27FC236}">
                <a16:creationId xmlns:a16="http://schemas.microsoft.com/office/drawing/2014/main" id="{C9AD5DBC-DEC2-48AB-A2B9-164512BE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6" y="475905"/>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AD4B363-929A-4E90-838C-D439DB90142E}"/>
              </a:ext>
            </a:extLst>
          </p:cNvPr>
          <p:cNvSpPr>
            <a:spLocks noGrp="1"/>
          </p:cNvSpPr>
          <p:nvPr>
            <p:ph type="ctrTitle"/>
          </p:nvPr>
        </p:nvSpPr>
        <p:spPr>
          <a:xfrm>
            <a:off x="769256" y="623429"/>
            <a:ext cx="5036457" cy="1282926"/>
          </a:xfrm>
        </p:spPr>
        <p:txBody>
          <a:bodyPr anchor="b">
            <a:normAutofit/>
          </a:bodyPr>
          <a:lstStyle/>
          <a:p>
            <a:r>
              <a:rPr lang="en-GB" sz="6000" i="1" u="sng" dirty="0"/>
              <a:t>Human Rights </a:t>
            </a:r>
          </a:p>
        </p:txBody>
      </p:sp>
      <p:sp>
        <p:nvSpPr>
          <p:cNvPr id="3" name="Subtitle 2">
            <a:extLst>
              <a:ext uri="{FF2B5EF4-FFF2-40B4-BE49-F238E27FC236}">
                <a16:creationId xmlns:a16="http://schemas.microsoft.com/office/drawing/2014/main" id="{3D208803-D4E0-4ED2-9F70-F7D57E599CF5}"/>
              </a:ext>
            </a:extLst>
          </p:cNvPr>
          <p:cNvSpPr>
            <a:spLocks noGrp="1"/>
          </p:cNvSpPr>
          <p:nvPr>
            <p:ph type="subTitle" idx="1"/>
          </p:nvPr>
        </p:nvSpPr>
        <p:spPr>
          <a:xfrm>
            <a:off x="943430" y="1942853"/>
            <a:ext cx="4296227" cy="767971"/>
          </a:xfrm>
        </p:spPr>
        <p:txBody>
          <a:bodyPr anchor="t">
            <a:normAutofit/>
          </a:bodyPr>
          <a:lstStyle/>
          <a:p>
            <a:pPr algn="ctr"/>
            <a:r>
              <a:rPr lang="en-GB" dirty="0"/>
              <a:t>By Zita Draper </a:t>
            </a:r>
          </a:p>
        </p:txBody>
      </p:sp>
      <p:sp>
        <p:nvSpPr>
          <p:cNvPr id="21" name="Freeform: Shape 20">
            <a:extLst>
              <a:ext uri="{FF2B5EF4-FFF2-40B4-BE49-F238E27FC236}">
                <a16:creationId xmlns:a16="http://schemas.microsoft.com/office/drawing/2014/main" id="{9FBE8679-CB21-4876-82EA-4D4D5D4B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9" y="410803"/>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48435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AB88D-8B2F-051F-6FD3-A13EADFC1554}"/>
              </a:ext>
            </a:extLst>
          </p:cNvPr>
          <p:cNvSpPr>
            <a:spLocks noGrp="1"/>
          </p:cNvSpPr>
          <p:nvPr>
            <p:ph type="title"/>
          </p:nvPr>
        </p:nvSpPr>
        <p:spPr>
          <a:xfrm>
            <a:off x="1221949" y="1441683"/>
            <a:ext cx="3737320" cy="2085287"/>
          </a:xfrm>
        </p:spPr>
        <p:txBody>
          <a:bodyPr>
            <a:normAutofit/>
          </a:bodyPr>
          <a:lstStyle/>
          <a:p>
            <a:pPr algn="ctr"/>
            <a:r>
              <a:rPr lang="en-GB" i="1" u="sng"/>
              <a:t>Content </a:t>
            </a:r>
          </a:p>
        </p:txBody>
      </p:sp>
      <p:sp>
        <p:nvSpPr>
          <p:cNvPr id="22" name="Freeform: Shape 21">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4B7CB3-3D31-DA7C-0191-904E61ABF8EA}"/>
              </a:ext>
            </a:extLst>
          </p:cNvPr>
          <p:cNvSpPr>
            <a:spLocks noGrp="1"/>
          </p:cNvSpPr>
          <p:nvPr>
            <p:ph idx="1"/>
          </p:nvPr>
        </p:nvSpPr>
        <p:spPr>
          <a:xfrm>
            <a:off x="5855792" y="1133062"/>
            <a:ext cx="5098347" cy="4216490"/>
          </a:xfrm>
        </p:spPr>
        <p:txBody>
          <a:bodyPr anchor="ctr">
            <a:normAutofit/>
          </a:bodyPr>
          <a:lstStyle/>
          <a:p>
            <a:pPr marL="342900" indent="-342900" algn="ctr">
              <a:buFont typeface="Wingdings" panose="05000000000000000000" pitchFamily="2" charset="2"/>
              <a:buChar char="Ø"/>
            </a:pPr>
            <a:r>
              <a:rPr lang="en-GB" dirty="0"/>
              <a:t>Aims and learning objectives. </a:t>
            </a:r>
          </a:p>
          <a:p>
            <a:pPr marL="342900" indent="-342900" algn="ctr">
              <a:buFont typeface="Wingdings" panose="05000000000000000000" pitchFamily="2" charset="2"/>
              <a:buChar char="Ø"/>
            </a:pPr>
            <a:r>
              <a:rPr lang="en-GB" dirty="0"/>
              <a:t>Human Rights</a:t>
            </a:r>
          </a:p>
          <a:p>
            <a:pPr marL="342900" indent="-342900" algn="ctr">
              <a:buFont typeface="Wingdings" panose="05000000000000000000" pitchFamily="2" charset="2"/>
              <a:buChar char="Ø"/>
            </a:pPr>
            <a:r>
              <a:rPr lang="en-GB" dirty="0"/>
              <a:t>Equality Act 2010</a:t>
            </a:r>
          </a:p>
          <a:p>
            <a:pPr marL="342900" indent="-342900" algn="ctr">
              <a:buFont typeface="Wingdings" panose="05000000000000000000" pitchFamily="2" charset="2"/>
              <a:buChar char="Ø"/>
            </a:pPr>
            <a:r>
              <a:rPr lang="en-GB" dirty="0"/>
              <a:t>Activities. </a:t>
            </a:r>
          </a:p>
          <a:p>
            <a:pPr marL="342900" indent="-342900" algn="ctr">
              <a:buFont typeface="Wingdings" panose="05000000000000000000" pitchFamily="2" charset="2"/>
              <a:buChar char="Ø"/>
            </a:pPr>
            <a:r>
              <a:rPr lang="en-GB" dirty="0"/>
              <a:t>Summary</a:t>
            </a:r>
          </a:p>
          <a:p>
            <a:pPr marL="342900" indent="-342900" algn="ctr">
              <a:buFont typeface="Wingdings" panose="05000000000000000000" pitchFamily="2" charset="2"/>
              <a:buChar char="Ø"/>
            </a:pPr>
            <a:r>
              <a:rPr lang="en-GB" dirty="0"/>
              <a:t>Thank you, any questions.</a:t>
            </a:r>
          </a:p>
        </p:txBody>
      </p:sp>
    </p:spTree>
    <p:extLst>
      <p:ext uri="{BB962C8B-B14F-4D97-AF65-F5344CB8AC3E}">
        <p14:creationId xmlns:p14="http://schemas.microsoft.com/office/powerpoint/2010/main" val="2701411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3B1C-D925-528D-B350-DC817C879EF2}"/>
              </a:ext>
            </a:extLst>
          </p:cNvPr>
          <p:cNvSpPr>
            <a:spLocks noGrp="1"/>
          </p:cNvSpPr>
          <p:nvPr>
            <p:ph type="title"/>
          </p:nvPr>
        </p:nvSpPr>
        <p:spPr/>
        <p:txBody>
          <a:bodyPr>
            <a:normAutofit/>
          </a:bodyPr>
          <a:lstStyle/>
          <a:p>
            <a:pPr algn="ctr"/>
            <a:r>
              <a:rPr lang="en-GB" sz="6000" i="1" u="sng" dirty="0"/>
              <a:t>Aims and Learning Objectives</a:t>
            </a:r>
          </a:p>
        </p:txBody>
      </p:sp>
      <p:sp>
        <p:nvSpPr>
          <p:cNvPr id="3" name="Content Placeholder 2">
            <a:extLst>
              <a:ext uri="{FF2B5EF4-FFF2-40B4-BE49-F238E27FC236}">
                <a16:creationId xmlns:a16="http://schemas.microsoft.com/office/drawing/2014/main" id="{A4B3F8DF-A3F7-CE45-0A9A-115A60813EAB}"/>
              </a:ext>
            </a:extLst>
          </p:cNvPr>
          <p:cNvSpPr>
            <a:spLocks noGrp="1"/>
          </p:cNvSpPr>
          <p:nvPr>
            <p:ph idx="1"/>
          </p:nvPr>
        </p:nvSpPr>
        <p:spPr/>
        <p:txBody>
          <a:bodyPr/>
          <a:lstStyle/>
          <a:p>
            <a:pPr marL="457200" indent="-457200">
              <a:buFontTx/>
              <a:buChar char="-"/>
            </a:pPr>
            <a:r>
              <a:rPr lang="en-GB" dirty="0"/>
              <a:t>The aim of today’s session is to discuss Human Rights and the Equality Act 2010.</a:t>
            </a:r>
          </a:p>
          <a:p>
            <a:pPr marL="457200" indent="-457200">
              <a:buFontTx/>
              <a:buChar char="-"/>
            </a:pPr>
            <a:endParaRPr lang="en-GB" dirty="0"/>
          </a:p>
          <a:p>
            <a:pPr marL="457200" indent="-457200">
              <a:buFontTx/>
              <a:buChar char="-"/>
            </a:pPr>
            <a:r>
              <a:rPr lang="en-GB" dirty="0"/>
              <a:t>By the end of today’s session students should be able to demonstrate their understanding of our Human Rights and those rights laid down in the Equality Act 2010. </a:t>
            </a:r>
            <a:endParaRPr lang="en-US" dirty="0"/>
          </a:p>
          <a:p>
            <a:pPr marL="457200" indent="-457200">
              <a:buFontTx/>
              <a:buChar char="-"/>
            </a:pPr>
            <a:endParaRPr lang="en-GB" dirty="0"/>
          </a:p>
        </p:txBody>
      </p:sp>
    </p:spTree>
    <p:extLst>
      <p:ext uri="{BB962C8B-B14F-4D97-AF65-F5344CB8AC3E}">
        <p14:creationId xmlns:p14="http://schemas.microsoft.com/office/powerpoint/2010/main" val="155745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05E28-DF70-FFA5-4466-CEA727368CEA}"/>
              </a:ext>
            </a:extLst>
          </p:cNvPr>
          <p:cNvSpPr>
            <a:spLocks noGrp="1"/>
          </p:cNvSpPr>
          <p:nvPr>
            <p:ph type="title"/>
          </p:nvPr>
        </p:nvSpPr>
        <p:spPr/>
        <p:txBody>
          <a:bodyPr>
            <a:normAutofit/>
          </a:bodyPr>
          <a:lstStyle/>
          <a:p>
            <a:pPr algn="ctr"/>
            <a:r>
              <a:rPr lang="en-GB" sz="6000" i="1" u="sng" dirty="0"/>
              <a:t>Before 1950 </a:t>
            </a:r>
          </a:p>
        </p:txBody>
      </p:sp>
      <p:graphicFrame>
        <p:nvGraphicFramePr>
          <p:cNvPr id="4" name="Content Placeholder 2">
            <a:extLst>
              <a:ext uri="{FF2B5EF4-FFF2-40B4-BE49-F238E27FC236}">
                <a16:creationId xmlns:a16="http://schemas.microsoft.com/office/drawing/2014/main" id="{74A9F39A-078D-39A8-D799-4088EDAF6304}"/>
              </a:ext>
            </a:extLst>
          </p:cNvPr>
          <p:cNvGraphicFramePr>
            <a:graphicFrameLocks noGrp="1"/>
          </p:cNvGraphicFramePr>
          <p:nvPr>
            <p:ph idx="1"/>
            <p:extLst>
              <p:ext uri="{D42A27DB-BD31-4B8C-83A1-F6EECF244321}">
                <p14:modId xmlns:p14="http://schemas.microsoft.com/office/powerpoint/2010/main" val="2463782511"/>
              </p:ext>
            </p:extLst>
          </p:nvPr>
        </p:nvGraphicFramePr>
        <p:xfrm>
          <a:off x="609600" y="1840302"/>
          <a:ext cx="11018808" cy="433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546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76B8A-18C2-D6D4-1530-3817197F5A7A}"/>
              </a:ext>
            </a:extLst>
          </p:cNvPr>
          <p:cNvSpPr>
            <a:spLocks noGrp="1"/>
          </p:cNvSpPr>
          <p:nvPr>
            <p:ph type="title"/>
          </p:nvPr>
        </p:nvSpPr>
        <p:spPr/>
        <p:txBody>
          <a:bodyPr>
            <a:normAutofit/>
          </a:bodyPr>
          <a:lstStyle/>
          <a:p>
            <a:pPr algn="ctr"/>
            <a:r>
              <a:rPr lang="en-GB" sz="6000" i="1" u="sng" dirty="0"/>
              <a:t>European Convention on Human Rights </a:t>
            </a:r>
          </a:p>
        </p:txBody>
      </p:sp>
      <p:sp>
        <p:nvSpPr>
          <p:cNvPr id="3" name="Content Placeholder 2">
            <a:extLst>
              <a:ext uri="{FF2B5EF4-FFF2-40B4-BE49-F238E27FC236}">
                <a16:creationId xmlns:a16="http://schemas.microsoft.com/office/drawing/2014/main" id="{AB1912C6-C2DF-90BD-5101-507A7AF97F3B}"/>
              </a:ext>
            </a:extLst>
          </p:cNvPr>
          <p:cNvSpPr>
            <a:spLocks noGrp="1"/>
          </p:cNvSpPr>
          <p:nvPr>
            <p:ph idx="1"/>
          </p:nvPr>
        </p:nvSpPr>
        <p:spPr/>
        <p:txBody>
          <a:bodyPr/>
          <a:lstStyle/>
          <a:p>
            <a:pPr marL="457200" indent="-457200">
              <a:buFont typeface="Wingdings" panose="05000000000000000000" pitchFamily="2" charset="2"/>
              <a:buChar char="v"/>
            </a:pPr>
            <a:r>
              <a:rPr lang="en-GB" dirty="0"/>
              <a:t>Developed after the second world war. </a:t>
            </a:r>
          </a:p>
          <a:p>
            <a:pPr marL="457200" indent="-457200">
              <a:buFont typeface="Wingdings" panose="05000000000000000000" pitchFamily="2" charset="2"/>
              <a:buChar char="v"/>
            </a:pPr>
            <a:r>
              <a:rPr lang="en-GB" dirty="0"/>
              <a:t>Promise to uphold the rights of citizens in the United Kingdom. </a:t>
            </a:r>
          </a:p>
          <a:p>
            <a:pPr marL="457200" indent="-457200">
              <a:buFont typeface="Wingdings" panose="05000000000000000000" pitchFamily="2" charset="2"/>
              <a:buChar char="v"/>
            </a:pPr>
            <a:r>
              <a:rPr lang="en-GB" dirty="0"/>
              <a:t>Encompasses a number of rights from right to life – to the right to found a family.</a:t>
            </a:r>
          </a:p>
          <a:p>
            <a:pPr marL="457200" indent="-457200">
              <a:buFont typeface="Wingdings" panose="05000000000000000000" pitchFamily="2" charset="2"/>
              <a:buChar char="v"/>
            </a:pPr>
            <a:r>
              <a:rPr lang="en-GB" dirty="0"/>
              <a:t>Treaty has changed. </a:t>
            </a:r>
          </a:p>
          <a:p>
            <a:pPr marL="457200" indent="-457200">
              <a:buFont typeface="Wingdings" panose="05000000000000000000" pitchFamily="2" charset="2"/>
              <a:buChar char="v"/>
            </a:pPr>
            <a:r>
              <a:rPr lang="en-GB" dirty="0"/>
              <a:t>Bringing a case and remedies. </a:t>
            </a:r>
          </a:p>
          <a:p>
            <a:endParaRPr lang="en-GB" dirty="0"/>
          </a:p>
        </p:txBody>
      </p:sp>
    </p:spTree>
    <p:extLst>
      <p:ext uri="{BB962C8B-B14F-4D97-AF65-F5344CB8AC3E}">
        <p14:creationId xmlns:p14="http://schemas.microsoft.com/office/powerpoint/2010/main" val="223855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E4E27-8302-A8C5-A521-E11A4589ED52}"/>
              </a:ext>
            </a:extLst>
          </p:cNvPr>
          <p:cNvSpPr>
            <a:spLocks noGrp="1"/>
          </p:cNvSpPr>
          <p:nvPr>
            <p:ph type="title"/>
          </p:nvPr>
        </p:nvSpPr>
        <p:spPr/>
        <p:txBody>
          <a:bodyPr>
            <a:normAutofit/>
          </a:bodyPr>
          <a:lstStyle/>
          <a:p>
            <a:pPr algn="ctr"/>
            <a:r>
              <a:rPr lang="en-GB" sz="6000" i="1" u="sng" dirty="0"/>
              <a:t>Development </a:t>
            </a:r>
          </a:p>
        </p:txBody>
      </p:sp>
      <p:graphicFrame>
        <p:nvGraphicFramePr>
          <p:cNvPr id="4" name="Content Placeholder 2">
            <a:extLst>
              <a:ext uri="{FF2B5EF4-FFF2-40B4-BE49-F238E27FC236}">
                <a16:creationId xmlns:a16="http://schemas.microsoft.com/office/drawing/2014/main" id="{589CE083-FCE7-92E5-81BA-E7714608AE29}"/>
              </a:ext>
            </a:extLst>
          </p:cNvPr>
          <p:cNvGraphicFramePr>
            <a:graphicFrameLocks noGrp="1"/>
          </p:cNvGraphicFramePr>
          <p:nvPr>
            <p:ph idx="1"/>
            <p:extLst>
              <p:ext uri="{D42A27DB-BD31-4B8C-83A1-F6EECF244321}">
                <p14:modId xmlns:p14="http://schemas.microsoft.com/office/powerpoint/2010/main" val="391133009"/>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897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EE5EE-FAE5-C695-0A5E-6BAF53AFAEFF}"/>
              </a:ext>
            </a:extLst>
          </p:cNvPr>
          <p:cNvSpPr>
            <a:spLocks noGrp="1"/>
          </p:cNvSpPr>
          <p:nvPr>
            <p:ph type="title"/>
          </p:nvPr>
        </p:nvSpPr>
        <p:spPr/>
        <p:txBody>
          <a:bodyPr>
            <a:normAutofit/>
          </a:bodyPr>
          <a:lstStyle/>
          <a:p>
            <a:pPr algn="ctr"/>
            <a:r>
              <a:rPr lang="en-GB" sz="5400" i="1" u="sng" dirty="0"/>
              <a:t>Different Categories of Rights </a:t>
            </a:r>
          </a:p>
        </p:txBody>
      </p:sp>
      <p:graphicFrame>
        <p:nvGraphicFramePr>
          <p:cNvPr id="4" name="Content Placeholder 3">
            <a:extLst>
              <a:ext uri="{FF2B5EF4-FFF2-40B4-BE49-F238E27FC236}">
                <a16:creationId xmlns:a16="http://schemas.microsoft.com/office/drawing/2014/main" id="{84DF2483-9BDE-3FF6-FE36-7803037103D1}"/>
              </a:ext>
            </a:extLst>
          </p:cNvPr>
          <p:cNvGraphicFramePr>
            <a:graphicFrameLocks noGrp="1"/>
          </p:cNvGraphicFramePr>
          <p:nvPr>
            <p:ph idx="1"/>
            <p:extLst>
              <p:ext uri="{D42A27DB-BD31-4B8C-83A1-F6EECF244321}">
                <p14:modId xmlns:p14="http://schemas.microsoft.com/office/powerpoint/2010/main" val="1375456622"/>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9199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17B3-48EE-0CA8-AA21-329D5E09EA0E}"/>
              </a:ext>
            </a:extLst>
          </p:cNvPr>
          <p:cNvSpPr>
            <a:spLocks noGrp="1"/>
          </p:cNvSpPr>
          <p:nvPr>
            <p:ph type="title"/>
          </p:nvPr>
        </p:nvSpPr>
        <p:spPr/>
        <p:txBody>
          <a:bodyPr>
            <a:normAutofit/>
          </a:bodyPr>
          <a:lstStyle/>
          <a:p>
            <a:pPr algn="ctr"/>
            <a:r>
              <a:rPr lang="en-GB" sz="6000" i="1" u="sng" dirty="0"/>
              <a:t>Key Articles </a:t>
            </a:r>
          </a:p>
        </p:txBody>
      </p:sp>
      <p:graphicFrame>
        <p:nvGraphicFramePr>
          <p:cNvPr id="4" name="Content Placeholder 2">
            <a:extLst>
              <a:ext uri="{FF2B5EF4-FFF2-40B4-BE49-F238E27FC236}">
                <a16:creationId xmlns:a16="http://schemas.microsoft.com/office/drawing/2014/main" id="{1F46892B-5C84-5A31-B3DD-E6AF79B38885}"/>
              </a:ext>
            </a:extLst>
          </p:cNvPr>
          <p:cNvGraphicFramePr>
            <a:graphicFrameLocks noGrp="1"/>
          </p:cNvGraphicFramePr>
          <p:nvPr>
            <p:ph idx="1"/>
            <p:extLst>
              <p:ext uri="{D42A27DB-BD31-4B8C-83A1-F6EECF244321}">
                <p14:modId xmlns:p14="http://schemas.microsoft.com/office/powerpoint/2010/main" val="1450900878"/>
              </p:ext>
            </p:extLst>
          </p:nvPr>
        </p:nvGraphicFramePr>
        <p:xfrm>
          <a:off x="661359" y="2089150"/>
          <a:ext cx="10692442" cy="416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673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24D64-C369-D082-E8F6-8AF323AD2969}"/>
              </a:ext>
            </a:extLst>
          </p:cNvPr>
          <p:cNvSpPr>
            <a:spLocks noGrp="1"/>
          </p:cNvSpPr>
          <p:nvPr>
            <p:ph type="title"/>
          </p:nvPr>
        </p:nvSpPr>
        <p:spPr/>
        <p:txBody>
          <a:bodyPr>
            <a:normAutofit/>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6116A7CD-85DD-2B76-2794-CD751D3862A4}"/>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702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Sparklers on glass jar">
            <a:extLst>
              <a:ext uri="{FF2B5EF4-FFF2-40B4-BE49-F238E27FC236}">
                <a16:creationId xmlns:a16="http://schemas.microsoft.com/office/drawing/2014/main" id="{D0307C17-C098-D44A-FAF0-F42D16485B42}"/>
              </a:ext>
            </a:extLst>
          </p:cNvPr>
          <p:cNvPicPr>
            <a:picLocks noChangeAspect="1"/>
          </p:cNvPicPr>
          <p:nvPr/>
        </p:nvPicPr>
        <p:blipFill>
          <a:blip r:embed="rId2"/>
          <a:srcRect t="15730"/>
          <a:stretch/>
        </p:blipFill>
        <p:spPr>
          <a:xfrm>
            <a:off x="20" y="10"/>
            <a:ext cx="12191979" cy="6857989"/>
          </a:xfrm>
          <a:prstGeom prst="rect">
            <a:avLst/>
          </a:prstGeom>
        </p:spPr>
      </p:pic>
      <p:sp>
        <p:nvSpPr>
          <p:cNvPr id="21" name="Freeform: Shape 20">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4" name="Title 3">
            <a:extLst>
              <a:ext uri="{FF2B5EF4-FFF2-40B4-BE49-F238E27FC236}">
                <a16:creationId xmlns:a16="http://schemas.microsoft.com/office/drawing/2014/main" id="{2393C648-98C6-0F76-97DD-71705A475417}"/>
              </a:ext>
            </a:extLst>
          </p:cNvPr>
          <p:cNvSpPr>
            <a:spLocks noGrp="1"/>
          </p:cNvSpPr>
          <p:nvPr>
            <p:ph type="ctrTitle"/>
          </p:nvPr>
        </p:nvSpPr>
        <p:spPr>
          <a:xfrm>
            <a:off x="940119" y="1190036"/>
            <a:ext cx="2515263" cy="2946277"/>
          </a:xfrm>
        </p:spPr>
        <p:txBody>
          <a:bodyPr anchor="b">
            <a:normAutofit/>
          </a:bodyPr>
          <a:lstStyle/>
          <a:p>
            <a:r>
              <a:rPr lang="en-GB" dirty="0"/>
              <a:t>Let’s take a look at a few!</a:t>
            </a:r>
          </a:p>
        </p:txBody>
      </p:sp>
      <p:sp>
        <p:nvSpPr>
          <p:cNvPr id="23" name="Freeform: Shape 22">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spTree>
    <p:extLst>
      <p:ext uri="{BB962C8B-B14F-4D97-AF65-F5344CB8AC3E}">
        <p14:creationId xmlns:p14="http://schemas.microsoft.com/office/powerpoint/2010/main" val="76804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79B5-7D0C-1469-7F1B-512AA390B271}"/>
              </a:ext>
            </a:extLst>
          </p:cNvPr>
          <p:cNvSpPr>
            <a:spLocks noGrp="1"/>
          </p:cNvSpPr>
          <p:nvPr>
            <p:ph type="title"/>
          </p:nvPr>
        </p:nvSpPr>
        <p:spPr/>
        <p:txBody>
          <a:bodyPr>
            <a:normAutofit/>
          </a:bodyPr>
          <a:lstStyle/>
          <a:p>
            <a:pPr algn="ctr"/>
            <a:r>
              <a:rPr lang="en-GB" sz="6000" i="1" u="sng" dirty="0"/>
              <a:t>Article 2 – Right to life</a:t>
            </a:r>
          </a:p>
        </p:txBody>
      </p:sp>
      <p:graphicFrame>
        <p:nvGraphicFramePr>
          <p:cNvPr id="4" name="Content Placeholder 2">
            <a:extLst>
              <a:ext uri="{FF2B5EF4-FFF2-40B4-BE49-F238E27FC236}">
                <a16:creationId xmlns:a16="http://schemas.microsoft.com/office/drawing/2014/main" id="{9F53B110-DEA2-60DE-5F0A-B422581B0170}"/>
              </a:ext>
            </a:extLst>
          </p:cNvPr>
          <p:cNvGraphicFramePr>
            <a:graphicFrameLocks noGrp="1"/>
          </p:cNvGraphicFramePr>
          <p:nvPr>
            <p:ph idx="1"/>
            <p:extLst>
              <p:ext uri="{D42A27DB-BD31-4B8C-83A1-F6EECF244321}">
                <p14:modId xmlns:p14="http://schemas.microsoft.com/office/powerpoint/2010/main" val="3283063871"/>
              </p:ext>
            </p:extLst>
          </p:nvPr>
        </p:nvGraphicFramePr>
        <p:xfrm>
          <a:off x="833886" y="2018580"/>
          <a:ext cx="10800272" cy="3860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512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D91C7-F5D6-5A7B-E349-6797FF7F7CA0}"/>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841AFB59-964C-83BE-CDFE-F9928E2D1CA1}"/>
              </a:ext>
            </a:extLst>
          </p:cNvPr>
          <p:cNvSpPr>
            <a:spLocks noGrp="1"/>
          </p:cNvSpPr>
          <p:nvPr>
            <p:ph idx="1"/>
          </p:nvPr>
        </p:nvSpPr>
        <p:spPr>
          <a:xfrm>
            <a:off x="5900468" y="2089298"/>
            <a:ext cx="5453332" cy="382772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A limited right; </a:t>
            </a:r>
          </a:p>
          <a:p>
            <a:endParaRPr lang="en-GB" dirty="0"/>
          </a:p>
          <a:p>
            <a:r>
              <a:rPr lang="en-GB" dirty="0"/>
              <a:t>An example is cases such as the case of Diane Pretty; </a:t>
            </a:r>
          </a:p>
          <a:p>
            <a:endParaRPr lang="en-GB" dirty="0"/>
          </a:p>
          <a:p>
            <a:r>
              <a:rPr lang="en-GB" dirty="0"/>
              <a:t>Euthanasia, case failed due to article 2 of the Human Rights Act 1998.</a:t>
            </a:r>
          </a:p>
          <a:p>
            <a:endParaRPr lang="en-GB" dirty="0"/>
          </a:p>
        </p:txBody>
      </p:sp>
      <p:pic>
        <p:nvPicPr>
          <p:cNvPr id="1026" name="Picture 2" descr="Right to die case taken to European court | UK news | The Guardian">
            <a:extLst>
              <a:ext uri="{FF2B5EF4-FFF2-40B4-BE49-F238E27FC236}">
                <a16:creationId xmlns:a16="http://schemas.microsoft.com/office/drawing/2014/main" id="{696224BD-248A-B277-41AF-8CAEF7BFD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995" y="2089297"/>
            <a:ext cx="5081698" cy="3087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8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E898BD-E486-4B36-BE62-17938B5D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871F2E-3032-48BF-98ED-67B87BFB0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442" y="4354041"/>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5C2D1C0-1392-A8B6-4FA8-68A618EA1BED}"/>
              </a:ext>
            </a:extLst>
          </p:cNvPr>
          <p:cNvSpPr>
            <a:spLocks noGrp="1"/>
          </p:cNvSpPr>
          <p:nvPr>
            <p:ph type="title"/>
          </p:nvPr>
        </p:nvSpPr>
        <p:spPr>
          <a:xfrm>
            <a:off x="1707687" y="4765780"/>
            <a:ext cx="8889663" cy="1235348"/>
          </a:xfrm>
        </p:spPr>
        <p:txBody>
          <a:bodyPr>
            <a:normAutofit/>
          </a:bodyPr>
          <a:lstStyle/>
          <a:p>
            <a:pPr algn="ctr"/>
            <a:r>
              <a:rPr lang="en-GB" i="1" u="sng"/>
              <a:t>However, </a:t>
            </a:r>
          </a:p>
        </p:txBody>
      </p:sp>
      <p:sp>
        <p:nvSpPr>
          <p:cNvPr id="13" name="Freeform: Shape 12">
            <a:extLst>
              <a:ext uri="{FF2B5EF4-FFF2-40B4-BE49-F238E27FC236}">
                <a16:creationId xmlns:a16="http://schemas.microsoft.com/office/drawing/2014/main" id="{B6FB7394-C898-4857-BD32-4D13183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8721" y="4309700"/>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EA239BB9-8174-9099-E7DA-4F9322FC03AD}"/>
              </a:ext>
            </a:extLst>
          </p:cNvPr>
          <p:cNvGraphicFramePr>
            <a:graphicFrameLocks noGrp="1"/>
          </p:cNvGraphicFramePr>
          <p:nvPr>
            <p:ph idx="1"/>
            <p:extLst>
              <p:ext uri="{D42A27DB-BD31-4B8C-83A1-F6EECF244321}">
                <p14:modId xmlns:p14="http://schemas.microsoft.com/office/powerpoint/2010/main" val="3675090783"/>
              </p:ext>
            </p:extLst>
          </p:nvPr>
        </p:nvGraphicFramePr>
        <p:xfrm>
          <a:off x="929481" y="389468"/>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392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79152-CFBF-1C2E-FAD8-E4C70B35C89B}"/>
              </a:ext>
            </a:extLst>
          </p:cNvPr>
          <p:cNvSpPr>
            <a:spLocks noGrp="1"/>
          </p:cNvSpPr>
          <p:nvPr>
            <p:ph type="title"/>
          </p:nvPr>
        </p:nvSpPr>
        <p:spPr/>
        <p:txBody>
          <a:bodyPr>
            <a:normAutofit/>
          </a:bodyPr>
          <a:lstStyle/>
          <a:p>
            <a:pPr algn="ctr"/>
            <a:r>
              <a:rPr lang="en-GB" sz="6000" i="1" u="sng" dirty="0"/>
              <a:t>Assisted Dying bill</a:t>
            </a:r>
          </a:p>
        </p:txBody>
      </p:sp>
      <p:pic>
        <p:nvPicPr>
          <p:cNvPr id="4" name="Online Media 3" title="Bill to legalise assisted dying in England and Wales to go before Parliament">
            <a:hlinkClick r:id="" action="ppaction://media"/>
            <a:extLst>
              <a:ext uri="{FF2B5EF4-FFF2-40B4-BE49-F238E27FC236}">
                <a16:creationId xmlns:a16="http://schemas.microsoft.com/office/drawing/2014/main" id="{D731FF45-032D-1070-A2CB-96AC90FAD876}"/>
              </a:ext>
            </a:extLst>
          </p:cNvPr>
          <p:cNvPicPr>
            <a:picLocks noRot="1" noChangeAspect="1"/>
          </p:cNvPicPr>
          <p:nvPr>
            <a:videoFile r:link="rId1"/>
          </p:nvPr>
        </p:nvPicPr>
        <p:blipFill>
          <a:blip r:embed="rId4"/>
          <a:stretch>
            <a:fillRect/>
          </a:stretch>
        </p:blipFill>
        <p:spPr>
          <a:xfrm>
            <a:off x="2286000" y="1673165"/>
            <a:ext cx="7620000" cy="4305300"/>
          </a:xfrm>
          <a:prstGeom prst="rect">
            <a:avLst/>
          </a:prstGeom>
        </p:spPr>
      </p:pic>
    </p:spTree>
    <p:extLst>
      <p:ext uri="{BB962C8B-B14F-4D97-AF65-F5344CB8AC3E}">
        <p14:creationId xmlns:p14="http://schemas.microsoft.com/office/powerpoint/2010/main" val="288636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D3B8A-C726-89AF-9C83-875E5B2D11FB}"/>
              </a:ext>
            </a:extLst>
          </p:cNvPr>
          <p:cNvSpPr>
            <a:spLocks noGrp="1"/>
          </p:cNvSpPr>
          <p:nvPr>
            <p:ph type="title"/>
          </p:nvPr>
        </p:nvSpPr>
        <p:spPr/>
        <p:txBody>
          <a:bodyPr>
            <a:normAutofit/>
          </a:bodyPr>
          <a:lstStyle/>
          <a:p>
            <a:pPr algn="ctr"/>
            <a:r>
              <a:rPr lang="en-GB" sz="6600" i="1" u="sng" dirty="0"/>
              <a:t>Continued</a:t>
            </a:r>
          </a:p>
        </p:txBody>
      </p:sp>
      <p:pic>
        <p:nvPicPr>
          <p:cNvPr id="4" name="Online Media 3" title="UK MPs debate bill to legalise assisted dying in England and Wales | BBC News">
            <a:hlinkClick r:id="" action="ppaction://media"/>
            <a:extLst>
              <a:ext uri="{FF2B5EF4-FFF2-40B4-BE49-F238E27FC236}">
                <a16:creationId xmlns:a16="http://schemas.microsoft.com/office/drawing/2014/main" id="{9513DF60-D6AB-E028-327E-D74A93CDE15B}"/>
              </a:ext>
            </a:extLst>
          </p:cNvPr>
          <p:cNvPicPr>
            <a:picLocks noRot="1" noChangeAspect="1"/>
          </p:cNvPicPr>
          <p:nvPr>
            <a:videoFile r:link="rId1"/>
          </p:nvPr>
        </p:nvPicPr>
        <p:blipFill>
          <a:blip r:embed="rId3"/>
          <a:stretch>
            <a:fillRect/>
          </a:stretch>
        </p:blipFill>
        <p:spPr>
          <a:xfrm>
            <a:off x="2690474" y="1849982"/>
            <a:ext cx="6993573" cy="3951378"/>
          </a:xfrm>
          <a:prstGeom prst="rect">
            <a:avLst/>
          </a:prstGeom>
        </p:spPr>
      </p:pic>
    </p:spTree>
    <p:extLst>
      <p:ext uri="{BB962C8B-B14F-4D97-AF65-F5344CB8AC3E}">
        <p14:creationId xmlns:p14="http://schemas.microsoft.com/office/powerpoint/2010/main" val="241395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E6BBC229-B703-D326-B16E-6557753E920D}"/>
              </a:ext>
            </a:extLst>
          </p:cNvPr>
          <p:cNvPicPr>
            <a:picLocks noChangeAspect="1"/>
          </p:cNvPicPr>
          <p:nvPr/>
        </p:nvPicPr>
        <p:blipFill>
          <a:blip r:embed="rId2"/>
          <a:srcRect/>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1E0BCED6-545A-72C9-C112-0E5B9C7D24D6}"/>
              </a:ext>
            </a:extLst>
          </p:cNvPr>
          <p:cNvSpPr>
            <a:spLocks noGrp="1"/>
          </p:cNvSpPr>
          <p:nvPr>
            <p:ph type="title"/>
          </p:nvPr>
        </p:nvSpPr>
        <p:spPr>
          <a:xfrm>
            <a:off x="4272282" y="860609"/>
            <a:ext cx="4621687" cy="1258293"/>
          </a:xfrm>
        </p:spPr>
        <p:txBody>
          <a:bodyPr>
            <a:normAutofit/>
          </a:bodyPr>
          <a:lstStyle/>
          <a:p>
            <a:pPr algn="ctr"/>
            <a:r>
              <a:rPr lang="en-GB" i="1" u="sng"/>
              <a:t>Article 8</a:t>
            </a:r>
          </a:p>
        </p:txBody>
      </p:sp>
      <p:sp>
        <p:nvSpPr>
          <p:cNvPr id="3" name="Content Placeholder 2">
            <a:extLst>
              <a:ext uri="{FF2B5EF4-FFF2-40B4-BE49-F238E27FC236}">
                <a16:creationId xmlns:a16="http://schemas.microsoft.com/office/drawing/2014/main" id="{A139CFA2-406D-5CF5-B954-D157B9566627}"/>
              </a:ext>
            </a:extLst>
          </p:cNvPr>
          <p:cNvSpPr>
            <a:spLocks noGrp="1"/>
          </p:cNvSpPr>
          <p:nvPr>
            <p:ph idx="1"/>
          </p:nvPr>
        </p:nvSpPr>
        <p:spPr>
          <a:xfrm>
            <a:off x="7457702" y="2265829"/>
            <a:ext cx="4236001" cy="3501011"/>
          </a:xfrm>
        </p:spPr>
        <p:txBody>
          <a:bodyPr anchor="ctr">
            <a:normAutofit/>
          </a:bodyPr>
          <a:lstStyle/>
          <a:p>
            <a:pPr algn="ctr">
              <a:lnSpc>
                <a:spcPct val="90000"/>
              </a:lnSpc>
              <a:buFont typeface="+mj-lt"/>
              <a:buAutoNum type="arabicPeriod"/>
            </a:pPr>
            <a:r>
              <a:rPr lang="en-GB" sz="2200" b="0" i="0">
                <a:effectLst/>
              </a:rPr>
              <a:t>Everyone has the right to respect for his private and family life, his home and his correspondence.</a:t>
            </a:r>
          </a:p>
          <a:p>
            <a:pPr algn="ctr">
              <a:lnSpc>
                <a:spcPct val="90000"/>
              </a:lnSpc>
              <a:buFont typeface="+mj-lt"/>
              <a:buAutoNum type="arabicPeriod"/>
            </a:pPr>
            <a:r>
              <a:rPr lang="en-GB" sz="2200" b="0" i="0">
                <a:effectLst/>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p:txBody>
      </p:sp>
    </p:spTree>
    <p:extLst>
      <p:ext uri="{BB962C8B-B14F-4D97-AF65-F5344CB8AC3E}">
        <p14:creationId xmlns:p14="http://schemas.microsoft.com/office/powerpoint/2010/main" val="1117162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3353B0-7C64-E828-B4F3-83E8C5A33CD6}"/>
              </a:ext>
            </a:extLst>
          </p:cNvPr>
          <p:cNvSpPr>
            <a:spLocks noGrp="1"/>
          </p:cNvSpPr>
          <p:nvPr>
            <p:ph type="title"/>
          </p:nvPr>
        </p:nvSpPr>
        <p:spPr>
          <a:xfrm>
            <a:off x="1221949" y="1441683"/>
            <a:ext cx="3737320" cy="2085287"/>
          </a:xfrm>
        </p:spPr>
        <p:txBody>
          <a:bodyPr>
            <a:normAutofit/>
          </a:bodyPr>
          <a:lstStyle/>
          <a:p>
            <a:pPr algn="ctr"/>
            <a:r>
              <a:rPr lang="en-GB" i="1" u="sng"/>
              <a:t>Continued</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4B47693-FB8A-87AE-CA40-6FFB29D95231}"/>
              </a:ext>
            </a:extLst>
          </p:cNvPr>
          <p:cNvSpPr>
            <a:spLocks noGrp="1"/>
          </p:cNvSpPr>
          <p:nvPr>
            <p:ph idx="1"/>
          </p:nvPr>
        </p:nvSpPr>
        <p:spPr>
          <a:xfrm>
            <a:off x="5855792" y="1133062"/>
            <a:ext cx="5098347" cy="4216490"/>
          </a:xfrm>
        </p:spPr>
        <p:txBody>
          <a:bodyPr anchor="ctr">
            <a:normAutofit/>
          </a:bodyPr>
          <a:lstStyle/>
          <a:p>
            <a:pPr algn="ctr"/>
            <a:r>
              <a:rPr lang="en-GB" dirty="0"/>
              <a:t>Qualified right. </a:t>
            </a:r>
            <a:endParaRPr lang="en-GB"/>
          </a:p>
          <a:p>
            <a:pPr algn="ctr"/>
            <a:endParaRPr lang="en-GB"/>
          </a:p>
          <a:p>
            <a:pPr algn="ctr"/>
            <a:r>
              <a:rPr lang="en-GB" dirty="0"/>
              <a:t>The state due to subsection 2 can interfere with the right. </a:t>
            </a:r>
            <a:endParaRPr lang="en-GB"/>
          </a:p>
          <a:p>
            <a:pPr algn="ctr"/>
            <a:endParaRPr lang="en-GB"/>
          </a:p>
          <a:p>
            <a:pPr algn="ctr"/>
            <a:r>
              <a:rPr lang="en-GB" dirty="0"/>
              <a:t>Can you think of any examples?</a:t>
            </a:r>
            <a:endParaRPr lang="en-GB"/>
          </a:p>
          <a:p>
            <a:pPr algn="ctr"/>
            <a:endParaRPr lang="en-GB"/>
          </a:p>
        </p:txBody>
      </p:sp>
    </p:spTree>
    <p:extLst>
      <p:ext uri="{BB962C8B-B14F-4D97-AF65-F5344CB8AC3E}">
        <p14:creationId xmlns:p14="http://schemas.microsoft.com/office/powerpoint/2010/main" val="1604454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9769A-E1A8-4890-A4B7-FF5D5C1DC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5030541-939E-4D9D-82AB-34D32FD16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79057" y="2200234"/>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2C72092-2B09-4FBA-B639-9D8632545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7520" y="2255022"/>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5DB81DD-8F8C-4933-94B4-0E5595C5A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41748" y="618134"/>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E10B73D1-A4C3-4A71-836A-5FD28F326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77662" y="659873"/>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F9C1DF8C-D2F0-9F07-A9D5-93B79F57EA11}"/>
              </a:ext>
            </a:extLst>
          </p:cNvPr>
          <p:cNvSpPr>
            <a:spLocks noGrp="1"/>
          </p:cNvSpPr>
          <p:nvPr>
            <p:ph type="title"/>
          </p:nvPr>
        </p:nvSpPr>
        <p:spPr>
          <a:xfrm>
            <a:off x="5876598" y="1083379"/>
            <a:ext cx="4947424" cy="1364106"/>
          </a:xfrm>
        </p:spPr>
        <p:txBody>
          <a:bodyPr>
            <a:normAutofit/>
          </a:bodyPr>
          <a:lstStyle/>
          <a:p>
            <a:pPr algn="ctr"/>
            <a:r>
              <a:rPr lang="en-GB" i="1" u="sng"/>
              <a:t>Activity</a:t>
            </a:r>
          </a:p>
        </p:txBody>
      </p:sp>
      <p:sp>
        <p:nvSpPr>
          <p:cNvPr id="3" name="Content Placeholder 2">
            <a:extLst>
              <a:ext uri="{FF2B5EF4-FFF2-40B4-BE49-F238E27FC236}">
                <a16:creationId xmlns:a16="http://schemas.microsoft.com/office/drawing/2014/main" id="{49700E21-0D72-1EB0-C2CC-57D036823A43}"/>
              </a:ext>
            </a:extLst>
          </p:cNvPr>
          <p:cNvSpPr>
            <a:spLocks noGrp="1"/>
          </p:cNvSpPr>
          <p:nvPr>
            <p:ph idx="1"/>
          </p:nvPr>
        </p:nvSpPr>
        <p:spPr>
          <a:xfrm>
            <a:off x="2022053" y="2870991"/>
            <a:ext cx="5864379" cy="2643119"/>
          </a:xfrm>
        </p:spPr>
        <p:txBody>
          <a:bodyPr anchor="ctr">
            <a:normAutofit/>
          </a:bodyPr>
          <a:lstStyle/>
          <a:p>
            <a:pPr algn="ctr">
              <a:lnSpc>
                <a:spcPct val="90000"/>
              </a:lnSpc>
            </a:pPr>
            <a:r>
              <a:rPr lang="en-GB" sz="2700"/>
              <a:t>Research the case of; </a:t>
            </a:r>
          </a:p>
          <a:p>
            <a:pPr algn="ctr">
              <a:lnSpc>
                <a:spcPct val="90000"/>
              </a:lnSpc>
            </a:pPr>
            <a:endParaRPr lang="en-GB" sz="2700"/>
          </a:p>
          <a:p>
            <a:pPr algn="ctr">
              <a:lnSpc>
                <a:spcPct val="90000"/>
              </a:lnSpc>
            </a:pPr>
            <a:r>
              <a:rPr lang="en-GB" sz="2700"/>
              <a:t>Gillan and Quinton v United Kingdom [2010]</a:t>
            </a:r>
          </a:p>
          <a:p>
            <a:pPr algn="ctr">
              <a:lnSpc>
                <a:spcPct val="90000"/>
              </a:lnSpc>
            </a:pPr>
            <a:endParaRPr lang="en-GB" sz="2700"/>
          </a:p>
          <a:p>
            <a:pPr algn="ctr">
              <a:lnSpc>
                <a:spcPct val="90000"/>
              </a:lnSpc>
            </a:pPr>
            <a:r>
              <a:rPr lang="en-GB" sz="2700"/>
              <a:t>Feedback the facts and the outcome. </a:t>
            </a:r>
          </a:p>
        </p:txBody>
      </p:sp>
    </p:spTree>
    <p:extLst>
      <p:ext uri="{BB962C8B-B14F-4D97-AF65-F5344CB8AC3E}">
        <p14:creationId xmlns:p14="http://schemas.microsoft.com/office/powerpoint/2010/main" val="1373865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6C7E0-F7A8-9C1C-A301-3D691782C1D1}"/>
              </a:ext>
            </a:extLst>
          </p:cNvPr>
          <p:cNvSpPr>
            <a:spLocks noGrp="1"/>
          </p:cNvSpPr>
          <p:nvPr>
            <p:ph type="title"/>
          </p:nvPr>
        </p:nvSpPr>
        <p:spPr/>
        <p:txBody>
          <a:bodyPr>
            <a:normAutofit/>
          </a:bodyPr>
          <a:lstStyle/>
          <a:p>
            <a:pPr algn="ctr"/>
            <a:r>
              <a:rPr lang="en-GB" sz="6000" i="1" u="sng" dirty="0"/>
              <a:t>Article 3</a:t>
            </a:r>
          </a:p>
        </p:txBody>
      </p:sp>
      <p:graphicFrame>
        <p:nvGraphicFramePr>
          <p:cNvPr id="4" name="Content Placeholder 2">
            <a:extLst>
              <a:ext uri="{FF2B5EF4-FFF2-40B4-BE49-F238E27FC236}">
                <a16:creationId xmlns:a16="http://schemas.microsoft.com/office/drawing/2014/main" id="{D0AD0A1B-A2E3-258A-3A80-F0D70D147CCE}"/>
              </a:ext>
            </a:extLst>
          </p:cNvPr>
          <p:cNvGraphicFramePr>
            <a:graphicFrameLocks noGrp="1"/>
          </p:cNvGraphicFramePr>
          <p:nvPr>
            <p:ph idx="1"/>
            <p:extLst>
              <p:ext uri="{D42A27DB-BD31-4B8C-83A1-F6EECF244321}">
                <p14:modId xmlns:p14="http://schemas.microsoft.com/office/powerpoint/2010/main" val="396101545"/>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529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D9AB4E-396B-E2C7-737D-31E67C0C1FA1}"/>
              </a:ext>
            </a:extLst>
          </p:cNvPr>
          <p:cNvSpPr>
            <a:spLocks noGrp="1"/>
          </p:cNvSpPr>
          <p:nvPr>
            <p:ph type="title"/>
          </p:nvPr>
        </p:nvSpPr>
        <p:spPr>
          <a:xfrm>
            <a:off x="1221949" y="1441683"/>
            <a:ext cx="3737320" cy="2085287"/>
          </a:xfrm>
        </p:spPr>
        <p:txBody>
          <a:bodyPr>
            <a:normAutofit/>
          </a:bodyPr>
          <a:lstStyle/>
          <a:p>
            <a:pPr algn="ctr"/>
            <a:r>
              <a:rPr lang="en-GB" i="1" u="sng" dirty="0"/>
              <a:t>Example</a:t>
            </a:r>
          </a:p>
        </p:txBody>
      </p:sp>
      <p:sp>
        <p:nvSpPr>
          <p:cNvPr id="18" name="Freeform: Shape 17">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9526253D-A2AB-B566-8584-A65BDC5572F1}"/>
              </a:ext>
            </a:extLst>
          </p:cNvPr>
          <p:cNvSpPr>
            <a:spLocks noGrp="1"/>
          </p:cNvSpPr>
          <p:nvPr>
            <p:ph idx="1"/>
          </p:nvPr>
        </p:nvSpPr>
        <p:spPr>
          <a:xfrm>
            <a:off x="5855792" y="1133062"/>
            <a:ext cx="5098347" cy="4216490"/>
          </a:xfrm>
        </p:spPr>
        <p:txBody>
          <a:bodyPr anchor="ctr">
            <a:normAutofit/>
          </a:bodyPr>
          <a:lstStyle/>
          <a:p>
            <a:pPr algn="ctr"/>
            <a:r>
              <a:rPr lang="en-GB" dirty="0"/>
              <a:t>Key examples include cases such as Ireland v United Kingdom [1978] – where despite there being inhumane and degrading treatment, it did not amount to torture. </a:t>
            </a:r>
            <a:endParaRPr lang="en-GB"/>
          </a:p>
        </p:txBody>
      </p:sp>
    </p:spTree>
    <p:extLst>
      <p:ext uri="{BB962C8B-B14F-4D97-AF65-F5344CB8AC3E}">
        <p14:creationId xmlns:p14="http://schemas.microsoft.com/office/powerpoint/2010/main" val="1677527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CF626C9-ADD4-5FE2-5FC1-A3B917EE120A}"/>
              </a:ext>
            </a:extLst>
          </p:cNvPr>
          <p:cNvSpPr>
            <a:spLocks noGrp="1"/>
          </p:cNvSpPr>
          <p:nvPr>
            <p:ph type="title"/>
          </p:nvPr>
        </p:nvSpPr>
        <p:spPr>
          <a:xfrm>
            <a:off x="848527" y="604801"/>
            <a:ext cx="5556425" cy="1531089"/>
          </a:xfrm>
        </p:spPr>
        <p:txBody>
          <a:bodyPr>
            <a:normAutofit/>
          </a:bodyPr>
          <a:lstStyle/>
          <a:p>
            <a:pPr algn="ctr">
              <a:lnSpc>
                <a:spcPct val="90000"/>
              </a:lnSpc>
            </a:pPr>
            <a:r>
              <a:rPr lang="en-GB" i="1" u="sng"/>
              <a:t>Article 4 of the Human Rights Act 1998</a:t>
            </a:r>
          </a:p>
        </p:txBody>
      </p:sp>
      <p:sp>
        <p:nvSpPr>
          <p:cNvPr id="3" name="Content Placeholder 2">
            <a:extLst>
              <a:ext uri="{FF2B5EF4-FFF2-40B4-BE49-F238E27FC236}">
                <a16:creationId xmlns:a16="http://schemas.microsoft.com/office/drawing/2014/main" id="{BBBAEC90-27B8-BE59-62FD-80B4F0291A2A}"/>
              </a:ext>
            </a:extLst>
          </p:cNvPr>
          <p:cNvSpPr>
            <a:spLocks noGrp="1"/>
          </p:cNvSpPr>
          <p:nvPr>
            <p:ph idx="1"/>
          </p:nvPr>
        </p:nvSpPr>
        <p:spPr>
          <a:xfrm>
            <a:off x="1025057" y="2311400"/>
            <a:ext cx="5218487" cy="3652212"/>
          </a:xfrm>
        </p:spPr>
        <p:txBody>
          <a:bodyPr>
            <a:normAutofit/>
          </a:bodyPr>
          <a:lstStyle/>
          <a:p>
            <a:pPr algn="ctr"/>
            <a:r>
              <a:rPr lang="en-GB" dirty="0"/>
              <a:t> </a:t>
            </a:r>
          </a:p>
          <a:p>
            <a:pPr algn="ctr"/>
            <a:r>
              <a:rPr lang="en-GB" dirty="0"/>
              <a:t>1. No one shall be held in slavery or servitude.</a:t>
            </a:r>
          </a:p>
          <a:p>
            <a:pPr algn="ctr"/>
            <a:r>
              <a:rPr lang="en-GB" dirty="0"/>
              <a:t>2. No one shall be required to perform forced or compulsory labour.</a:t>
            </a:r>
          </a:p>
        </p:txBody>
      </p:sp>
      <p:pic>
        <p:nvPicPr>
          <p:cNvPr id="7" name="Picture 6" descr="A red circle with a cross in it&#10;&#10;Description automatically generated">
            <a:extLst>
              <a:ext uri="{FF2B5EF4-FFF2-40B4-BE49-F238E27FC236}">
                <a16:creationId xmlns:a16="http://schemas.microsoft.com/office/drawing/2014/main" id="{84251642-B056-6D73-C2EB-493D0D535A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3555" y="1373790"/>
            <a:ext cx="4110419" cy="4110419"/>
          </a:xfrm>
          <a:prstGeom prst="rect">
            <a:avLst/>
          </a:prstGeom>
        </p:spPr>
      </p:pic>
      <p:sp>
        <p:nvSpPr>
          <p:cNvPr id="23" name="Freeform: Shape 22">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877984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49BDC0-E5FB-D3C1-68E6-C73E7B199B3F}"/>
              </a:ext>
            </a:extLst>
          </p:cNvPr>
          <p:cNvSpPr>
            <a:spLocks noGrp="1"/>
          </p:cNvSpPr>
          <p:nvPr>
            <p:ph type="title"/>
          </p:nvPr>
        </p:nvSpPr>
        <p:spPr>
          <a:xfrm>
            <a:off x="1221949" y="1441683"/>
            <a:ext cx="3737320" cy="2085287"/>
          </a:xfrm>
        </p:spPr>
        <p:txBody>
          <a:bodyPr>
            <a:normAutofit/>
          </a:bodyPr>
          <a:lstStyle/>
          <a:p>
            <a:pPr algn="ctr"/>
            <a:r>
              <a:rPr lang="en-GB" i="1" u="sng"/>
              <a:t>Research</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E08C947-11A6-F19A-6A6E-428FF1CCACF0}"/>
              </a:ext>
            </a:extLst>
          </p:cNvPr>
          <p:cNvSpPr>
            <a:spLocks noGrp="1"/>
          </p:cNvSpPr>
          <p:nvPr>
            <p:ph idx="1"/>
          </p:nvPr>
        </p:nvSpPr>
        <p:spPr>
          <a:xfrm>
            <a:off x="5855792" y="1133062"/>
            <a:ext cx="5098347" cy="4216490"/>
          </a:xfrm>
        </p:spPr>
        <p:txBody>
          <a:bodyPr anchor="ctr">
            <a:normAutofit/>
          </a:bodyPr>
          <a:lstStyle/>
          <a:p>
            <a:pPr algn="ctr"/>
            <a:r>
              <a:rPr lang="en-GB" dirty="0"/>
              <a:t>Research the case of; </a:t>
            </a:r>
            <a:endParaRPr lang="en-GB"/>
          </a:p>
          <a:p>
            <a:pPr algn="ctr"/>
            <a:endParaRPr lang="en-GB"/>
          </a:p>
          <a:p>
            <a:pPr algn="ctr"/>
            <a:r>
              <a:rPr lang="en-GB" dirty="0"/>
              <a:t>CN v United Kingdom [2012]</a:t>
            </a:r>
            <a:endParaRPr lang="en-GB"/>
          </a:p>
          <a:p>
            <a:pPr algn="ctr"/>
            <a:endParaRPr lang="en-GB"/>
          </a:p>
          <a:p>
            <a:pPr algn="ctr"/>
            <a:r>
              <a:rPr lang="en-GB" dirty="0"/>
              <a:t>Feedback the facts and the outcome. </a:t>
            </a:r>
            <a:endParaRPr lang="en-GB"/>
          </a:p>
        </p:txBody>
      </p:sp>
    </p:spTree>
    <p:extLst>
      <p:ext uri="{BB962C8B-B14F-4D97-AF65-F5344CB8AC3E}">
        <p14:creationId xmlns:p14="http://schemas.microsoft.com/office/powerpoint/2010/main" val="4146002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F9E4-4A02-0046-05EF-A71604E8CC4B}"/>
              </a:ext>
            </a:extLst>
          </p:cNvPr>
          <p:cNvSpPr>
            <a:spLocks noGrp="1"/>
          </p:cNvSpPr>
          <p:nvPr>
            <p:ph type="title"/>
          </p:nvPr>
        </p:nvSpPr>
        <p:spPr/>
        <p:txBody>
          <a:bodyPr>
            <a:normAutofit/>
          </a:bodyPr>
          <a:lstStyle/>
          <a:p>
            <a:pPr algn="ctr"/>
            <a:r>
              <a:rPr lang="en-GB" sz="6000" i="1" u="sng" dirty="0"/>
              <a:t>Article 6 – Right to a fair trial</a:t>
            </a:r>
          </a:p>
        </p:txBody>
      </p:sp>
      <p:sp>
        <p:nvSpPr>
          <p:cNvPr id="3" name="Content Placeholder 2">
            <a:extLst>
              <a:ext uri="{FF2B5EF4-FFF2-40B4-BE49-F238E27FC236}">
                <a16:creationId xmlns:a16="http://schemas.microsoft.com/office/drawing/2014/main" id="{4DE0C518-4DEC-1641-0F19-E62E27CCB828}"/>
              </a:ext>
            </a:extLst>
          </p:cNvPr>
          <p:cNvSpPr>
            <a:spLocks noGrp="1"/>
          </p:cNvSpPr>
          <p:nvPr>
            <p:ph idx="1"/>
          </p:nvPr>
        </p:nvSpPr>
        <p:spPr/>
        <p:txBody>
          <a:bodyPr/>
          <a:lstStyle/>
          <a:p>
            <a:pPr marL="457200" indent="-457200">
              <a:buFontTx/>
              <a:buChar char="-"/>
            </a:pPr>
            <a:r>
              <a:rPr lang="en-GB" dirty="0"/>
              <a:t>Let’s take a look what the section say…..</a:t>
            </a:r>
          </a:p>
          <a:p>
            <a:pPr marL="457200" indent="-457200">
              <a:buFontTx/>
              <a:buChar char="-"/>
            </a:pPr>
            <a:endParaRPr lang="en-GB" dirty="0"/>
          </a:p>
          <a:p>
            <a:pPr marL="457200" indent="-457200">
              <a:buFontTx/>
              <a:buChar char="-"/>
            </a:pPr>
            <a:r>
              <a:rPr lang="en-GB" dirty="0"/>
              <a:t>Let’s look at a key case; T v United Kingdom V </a:t>
            </a:r>
            <a:r>
              <a:rPr lang="en-GB" dirty="0" err="1"/>
              <a:t>v</a:t>
            </a:r>
            <a:r>
              <a:rPr lang="en-GB" dirty="0"/>
              <a:t> United kingdom…………..</a:t>
            </a:r>
          </a:p>
        </p:txBody>
      </p:sp>
    </p:spTree>
    <p:extLst>
      <p:ext uri="{BB962C8B-B14F-4D97-AF65-F5344CB8AC3E}">
        <p14:creationId xmlns:p14="http://schemas.microsoft.com/office/powerpoint/2010/main" val="1311282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F6AA32-13C2-415E-B4CB-5A6D2336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llage of a child&#10;&#10;AI-generated content may be incorrect.">
            <a:extLst>
              <a:ext uri="{FF2B5EF4-FFF2-40B4-BE49-F238E27FC236}">
                <a16:creationId xmlns:a16="http://schemas.microsoft.com/office/drawing/2014/main" id="{3CCA0A86-3A57-19B6-0D70-258D7D47056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931" r="1180"/>
          <a:stretch/>
        </p:blipFill>
        <p:spPr>
          <a:xfrm>
            <a:off x="20" y="10"/>
            <a:ext cx="12191980" cy="6857990"/>
          </a:xfrm>
          <a:prstGeom prst="rect">
            <a:avLst/>
          </a:prstGeom>
        </p:spPr>
      </p:pic>
      <p:sp>
        <p:nvSpPr>
          <p:cNvPr id="6" name="TextBox 5">
            <a:extLst>
              <a:ext uri="{FF2B5EF4-FFF2-40B4-BE49-F238E27FC236}">
                <a16:creationId xmlns:a16="http://schemas.microsoft.com/office/drawing/2014/main" id="{AEC5010C-4EA4-4D11-5778-F276067CC97F}"/>
              </a:ext>
            </a:extLst>
          </p:cNvPr>
          <p:cNvSpPr txBox="1"/>
          <p:nvPr/>
        </p:nvSpPr>
        <p:spPr>
          <a:xfrm>
            <a:off x="10784243" y="6657945"/>
            <a:ext cx="140775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nedee008.blogspot.com/2013/10/6-bocah-ini-ternyata-pembunuh-tersad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04245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0F19E8-B8BD-5E34-6EE6-E49815C3D607}"/>
              </a:ext>
            </a:extLst>
          </p:cNvPr>
          <p:cNvSpPr>
            <a:spLocks noGrp="1"/>
          </p:cNvSpPr>
          <p:nvPr>
            <p:ph type="ctrTitle"/>
          </p:nvPr>
        </p:nvSpPr>
        <p:spPr/>
        <p:txBody>
          <a:bodyPr/>
          <a:lstStyle/>
          <a:p>
            <a:r>
              <a:rPr lang="en-GB" dirty="0"/>
              <a:t>What about article 14?</a:t>
            </a:r>
          </a:p>
        </p:txBody>
      </p:sp>
      <p:sp>
        <p:nvSpPr>
          <p:cNvPr id="5" name="Subtitle 4">
            <a:extLst>
              <a:ext uri="{FF2B5EF4-FFF2-40B4-BE49-F238E27FC236}">
                <a16:creationId xmlns:a16="http://schemas.microsoft.com/office/drawing/2014/main" id="{A5FA8DC2-E5D2-2252-1100-A2EDA1ADB4FF}"/>
              </a:ext>
            </a:extLst>
          </p:cNvPr>
          <p:cNvSpPr>
            <a:spLocks noGrp="1"/>
          </p:cNvSpPr>
          <p:nvPr>
            <p:ph type="subTitle" idx="1"/>
          </p:nvPr>
        </p:nvSpPr>
        <p:spPr/>
        <p:txBody>
          <a:bodyPr/>
          <a:lstStyle/>
          <a:p>
            <a:r>
              <a:rPr lang="en-GB"/>
              <a:t>Let’s take a look!</a:t>
            </a:r>
          </a:p>
        </p:txBody>
      </p:sp>
    </p:spTree>
    <p:extLst>
      <p:ext uri="{BB962C8B-B14F-4D97-AF65-F5344CB8AC3E}">
        <p14:creationId xmlns:p14="http://schemas.microsoft.com/office/powerpoint/2010/main" val="3460727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B84F5-A31D-3AD8-E9C3-359DA3EE35A5}"/>
              </a:ext>
            </a:extLst>
          </p:cNvPr>
          <p:cNvSpPr>
            <a:spLocks noGrp="1"/>
          </p:cNvSpPr>
          <p:nvPr>
            <p:ph type="title"/>
          </p:nvPr>
        </p:nvSpPr>
        <p:spPr>
          <a:xfrm>
            <a:off x="884904" y="974869"/>
            <a:ext cx="3790042" cy="4908263"/>
          </a:xfrm>
        </p:spPr>
        <p:txBody>
          <a:bodyPr>
            <a:normAutofit/>
          </a:bodyPr>
          <a:lstStyle/>
          <a:p>
            <a:pPr algn="ctr"/>
            <a:r>
              <a:rPr lang="en-GB" i="1" u="sng"/>
              <a:t>Important Sections</a:t>
            </a:r>
          </a:p>
        </p:txBody>
      </p:sp>
      <p:graphicFrame>
        <p:nvGraphicFramePr>
          <p:cNvPr id="5" name="Content Placeholder 2">
            <a:extLst>
              <a:ext uri="{FF2B5EF4-FFF2-40B4-BE49-F238E27FC236}">
                <a16:creationId xmlns:a16="http://schemas.microsoft.com/office/drawing/2014/main" id="{F81943B6-8E47-699C-DEDB-ACE0101BC65A}"/>
              </a:ext>
            </a:extLst>
          </p:cNvPr>
          <p:cNvGraphicFramePr>
            <a:graphicFrameLocks noGrp="1"/>
          </p:cNvGraphicFramePr>
          <p:nvPr>
            <p:ph idx="1"/>
            <p:extLst>
              <p:ext uri="{D42A27DB-BD31-4B8C-83A1-F6EECF244321}">
                <p14:modId xmlns:p14="http://schemas.microsoft.com/office/powerpoint/2010/main" val="4199157654"/>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0172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A835-2EC5-CD30-D134-1729FE04FFB7}"/>
              </a:ext>
            </a:extLst>
          </p:cNvPr>
          <p:cNvSpPr>
            <a:spLocks noGrp="1"/>
          </p:cNvSpPr>
          <p:nvPr>
            <p:ph type="title"/>
          </p:nvPr>
        </p:nvSpPr>
        <p:spPr/>
        <p:txBody>
          <a:bodyPr>
            <a:normAutofit/>
          </a:bodyPr>
          <a:lstStyle/>
          <a:p>
            <a:pPr algn="ctr"/>
            <a:r>
              <a:rPr lang="en-GB" sz="6000" i="1" u="sng" dirty="0"/>
              <a:t>Continued</a:t>
            </a:r>
          </a:p>
        </p:txBody>
      </p:sp>
      <p:graphicFrame>
        <p:nvGraphicFramePr>
          <p:cNvPr id="4" name="Content Placeholder 2">
            <a:extLst>
              <a:ext uri="{FF2B5EF4-FFF2-40B4-BE49-F238E27FC236}">
                <a16:creationId xmlns:a16="http://schemas.microsoft.com/office/drawing/2014/main" id="{463967B4-A7D7-0DD3-0856-F42EF726FFD5}"/>
              </a:ext>
            </a:extLst>
          </p:cNvPr>
          <p:cNvGraphicFramePr>
            <a:graphicFrameLocks noGrp="1"/>
          </p:cNvGraphicFramePr>
          <p:nvPr>
            <p:ph idx="1"/>
            <p:extLst>
              <p:ext uri="{D42A27DB-BD31-4B8C-83A1-F6EECF244321}">
                <p14:modId xmlns:p14="http://schemas.microsoft.com/office/powerpoint/2010/main" val="1849027253"/>
              </p:ext>
            </p:extLst>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6474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8C13C-EA7D-2C47-C1B5-6DF0D984517C}"/>
              </a:ext>
            </a:extLst>
          </p:cNvPr>
          <p:cNvSpPr>
            <a:spLocks noGrp="1"/>
          </p:cNvSpPr>
          <p:nvPr>
            <p:ph type="title"/>
          </p:nvPr>
        </p:nvSpPr>
        <p:spPr/>
        <p:txBody>
          <a:bodyPr>
            <a:normAutofit/>
          </a:bodyPr>
          <a:lstStyle/>
          <a:p>
            <a:pPr algn="ctr"/>
            <a:r>
              <a:rPr lang="en-GB" sz="5400" i="1" u="sng" dirty="0"/>
              <a:t>Other key sections include</a:t>
            </a:r>
          </a:p>
        </p:txBody>
      </p:sp>
      <p:sp>
        <p:nvSpPr>
          <p:cNvPr id="3" name="Content Placeholder 2">
            <a:extLst>
              <a:ext uri="{FF2B5EF4-FFF2-40B4-BE49-F238E27FC236}">
                <a16:creationId xmlns:a16="http://schemas.microsoft.com/office/drawing/2014/main" id="{06FC9047-2D0B-AE7F-E364-22C8263777A2}"/>
              </a:ext>
            </a:extLst>
          </p:cNvPr>
          <p:cNvSpPr>
            <a:spLocks noGrp="1"/>
          </p:cNvSpPr>
          <p:nvPr>
            <p:ph idx="1"/>
          </p:nvPr>
        </p:nvSpPr>
        <p:spPr/>
        <p:txBody>
          <a:bodyPr/>
          <a:lstStyle/>
          <a:p>
            <a:r>
              <a:rPr lang="en-GB" u="sng" dirty="0"/>
              <a:t>Section 6 – </a:t>
            </a:r>
            <a:r>
              <a:rPr lang="en-GB" dirty="0"/>
              <a:t>unlawful for public authorities to act incompatibly with the HRA 1998</a:t>
            </a:r>
          </a:p>
          <a:p>
            <a:r>
              <a:rPr lang="en-GB" u="sng" dirty="0"/>
              <a:t>Section 7</a:t>
            </a:r>
            <a:r>
              <a:rPr lang="en-GB" dirty="0"/>
              <a:t> – Right to bring a case or rely on ECHR against public authority. </a:t>
            </a:r>
          </a:p>
          <a:p>
            <a:r>
              <a:rPr lang="en-GB" u="sng" dirty="0"/>
              <a:t>Section 8</a:t>
            </a:r>
            <a:r>
              <a:rPr lang="en-GB" dirty="0"/>
              <a:t> – Remedies. </a:t>
            </a:r>
          </a:p>
          <a:p>
            <a:r>
              <a:rPr lang="en-GB" u="sng" dirty="0"/>
              <a:t>Section 2</a:t>
            </a:r>
            <a:r>
              <a:rPr lang="en-GB" dirty="0"/>
              <a:t>- Decisions of the court of the ECtHR are persuasive but not binding. Supreme court justices will not follow where Uk law is different. </a:t>
            </a:r>
          </a:p>
          <a:p>
            <a:r>
              <a:rPr lang="en-GB" u="sng" dirty="0"/>
              <a:t>Key case; </a:t>
            </a:r>
            <a:r>
              <a:rPr lang="en-GB" dirty="0" err="1"/>
              <a:t>Rabone</a:t>
            </a:r>
            <a:r>
              <a:rPr lang="en-GB" dirty="0"/>
              <a:t> v Pennie Care NHS Trust [2012] </a:t>
            </a:r>
          </a:p>
        </p:txBody>
      </p:sp>
    </p:spTree>
    <p:extLst>
      <p:ext uri="{BB962C8B-B14F-4D97-AF65-F5344CB8AC3E}">
        <p14:creationId xmlns:p14="http://schemas.microsoft.com/office/powerpoint/2010/main" val="133054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DE56F38-9BC5-8662-E9DC-47E4B6E33415}"/>
              </a:ext>
            </a:extLst>
          </p:cNvPr>
          <p:cNvSpPr>
            <a:spLocks noGrp="1"/>
          </p:cNvSpPr>
          <p:nvPr>
            <p:ph type="title"/>
          </p:nvPr>
        </p:nvSpPr>
        <p:spPr>
          <a:xfrm>
            <a:off x="848527" y="604801"/>
            <a:ext cx="5556425" cy="1531089"/>
          </a:xfrm>
        </p:spPr>
        <p:txBody>
          <a:bodyPr>
            <a:normAutofit/>
          </a:bodyPr>
          <a:lstStyle/>
          <a:p>
            <a:pPr algn="ctr"/>
            <a:r>
              <a:rPr lang="en-GB" i="1" u="sng"/>
              <a:t>Continued</a:t>
            </a:r>
          </a:p>
        </p:txBody>
      </p:sp>
      <p:sp>
        <p:nvSpPr>
          <p:cNvPr id="3" name="Content Placeholder 2">
            <a:extLst>
              <a:ext uri="{FF2B5EF4-FFF2-40B4-BE49-F238E27FC236}">
                <a16:creationId xmlns:a16="http://schemas.microsoft.com/office/drawing/2014/main" id="{A7A1C2E2-B62A-3D3C-1560-0772A9A34500}"/>
              </a:ext>
            </a:extLst>
          </p:cNvPr>
          <p:cNvSpPr>
            <a:spLocks noGrp="1"/>
          </p:cNvSpPr>
          <p:nvPr>
            <p:ph idx="1"/>
          </p:nvPr>
        </p:nvSpPr>
        <p:spPr>
          <a:xfrm>
            <a:off x="1025057" y="2311400"/>
            <a:ext cx="5218487" cy="3652212"/>
          </a:xfrm>
        </p:spPr>
        <p:txBody>
          <a:bodyPr>
            <a:normAutofit/>
          </a:bodyPr>
          <a:lstStyle/>
          <a:p>
            <a:pPr algn="ctr">
              <a:lnSpc>
                <a:spcPct val="90000"/>
              </a:lnSpc>
            </a:pPr>
            <a:r>
              <a:rPr lang="en-GB" sz="2700" u="sng"/>
              <a:t>S.19 </a:t>
            </a:r>
            <a:r>
              <a:rPr lang="en-GB" sz="2700"/>
              <a:t>let’s take a look at the legislation – does not mean that the Uk cannot make laws that are not compatible with the ECHR. </a:t>
            </a:r>
          </a:p>
          <a:p>
            <a:pPr algn="ctr">
              <a:lnSpc>
                <a:spcPct val="90000"/>
              </a:lnSpc>
            </a:pPr>
            <a:r>
              <a:rPr lang="en-GB" sz="2700" u="sng"/>
              <a:t>S.3 </a:t>
            </a:r>
            <a:r>
              <a:rPr lang="en-GB" sz="2700"/>
              <a:t>– Let’s take a look - Ghaidan v Godin-Mendoza. </a:t>
            </a:r>
          </a:p>
          <a:p>
            <a:pPr algn="ctr">
              <a:lnSpc>
                <a:spcPct val="90000"/>
              </a:lnSpc>
            </a:pPr>
            <a:r>
              <a:rPr lang="en-GB" sz="2700" u="sng"/>
              <a:t>S.4 </a:t>
            </a:r>
            <a:r>
              <a:rPr lang="en-GB" sz="2700"/>
              <a:t>– Declaration of incompatibility – Pressure on the Government or secondary legislation – S 10. </a:t>
            </a:r>
          </a:p>
          <a:p>
            <a:pPr algn="ctr">
              <a:lnSpc>
                <a:spcPct val="90000"/>
              </a:lnSpc>
            </a:pPr>
            <a:r>
              <a:rPr lang="en-GB" sz="2700" u="sng"/>
              <a:t>S.6 </a:t>
            </a:r>
            <a:r>
              <a:rPr lang="en-GB" sz="2700"/>
              <a:t>– Public Authorities compliance.</a:t>
            </a:r>
          </a:p>
          <a:p>
            <a:pPr algn="ctr">
              <a:lnSpc>
                <a:spcPct val="90000"/>
              </a:lnSpc>
            </a:pPr>
            <a:r>
              <a:rPr lang="en-GB" sz="2700" u="sng"/>
              <a:t>S.7 </a:t>
            </a:r>
            <a:r>
              <a:rPr lang="en-GB" sz="2700"/>
              <a:t>– Public Authorities.</a:t>
            </a:r>
          </a:p>
        </p:txBody>
      </p:sp>
      <p:pic>
        <p:nvPicPr>
          <p:cNvPr id="5" name="Graphic 4" descr="A woman with ponytail hair">
            <a:extLst>
              <a:ext uri="{FF2B5EF4-FFF2-40B4-BE49-F238E27FC236}">
                <a16:creationId xmlns:a16="http://schemas.microsoft.com/office/drawing/2014/main" id="{A4895534-DC3E-3618-F1C1-DA2692DAD3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8653" y="548673"/>
            <a:ext cx="3820223" cy="5760654"/>
          </a:xfrm>
          <a:prstGeom prst="rect">
            <a:avLst/>
          </a:prstGeom>
        </p:spPr>
      </p:pic>
      <p:sp>
        <p:nvSpPr>
          <p:cNvPr id="14" name="Freeform: Shape 13">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1802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E2CFBB-EB63-1244-2F04-46DABC7A5234}"/>
              </a:ext>
            </a:extLst>
          </p:cNvPr>
          <p:cNvSpPr>
            <a:spLocks noGrp="1"/>
          </p:cNvSpPr>
          <p:nvPr>
            <p:ph type="title"/>
          </p:nvPr>
        </p:nvSpPr>
        <p:spPr/>
        <p:txBody>
          <a:bodyPr/>
          <a:lstStyle/>
          <a:p>
            <a:r>
              <a:rPr lang="en-GB" dirty="0"/>
              <a:t>Equality Act 2010</a:t>
            </a:r>
          </a:p>
        </p:txBody>
      </p:sp>
      <p:pic>
        <p:nvPicPr>
          <p:cNvPr id="3" name="Graphic 2" descr="Woman in black skirt">
            <a:extLst>
              <a:ext uri="{FF2B5EF4-FFF2-40B4-BE49-F238E27FC236}">
                <a16:creationId xmlns:a16="http://schemas.microsoft.com/office/drawing/2014/main" id="{9CFA52F1-B9FA-86DD-D89D-2CBD7164F6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409825"/>
            <a:ext cx="1981200" cy="4448175"/>
          </a:xfrm>
          <a:prstGeom prst="rect">
            <a:avLst/>
          </a:prstGeom>
        </p:spPr>
      </p:pic>
    </p:spTree>
    <p:extLst>
      <p:ext uri="{BB962C8B-B14F-4D97-AF65-F5344CB8AC3E}">
        <p14:creationId xmlns:p14="http://schemas.microsoft.com/office/powerpoint/2010/main" val="123771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733A00-04EA-4626-9D7E-3B1B14FEB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86780C9-61BF-4B89-9FCC-3392EB520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9785" y="2338864"/>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solidFill>
            <a:schemeClr val="bg1"/>
          </a:solidFill>
          <a:ln w="19050" cap="flat">
            <a:noFill/>
            <a:prstDash val="solid"/>
            <a:miter/>
          </a:ln>
        </p:spPr>
        <p:txBody>
          <a:bodyPr rtlCol="0" anchor="ctr"/>
          <a:lstStyle/>
          <a:p>
            <a:endParaRPr lang="en-US">
              <a:solidFill>
                <a:srgbClr val="000000"/>
              </a:solidFill>
            </a:endParaRPr>
          </a:p>
        </p:txBody>
      </p:sp>
      <p:sp>
        <p:nvSpPr>
          <p:cNvPr id="13" name="Freeform: Shape 12">
            <a:extLst>
              <a:ext uri="{FF2B5EF4-FFF2-40B4-BE49-F238E27FC236}">
                <a16:creationId xmlns:a16="http://schemas.microsoft.com/office/drawing/2014/main" id="{3C1F71BA-0B15-478B-9EC1-484E4584F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5936" y="2270928"/>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2" name="Title 1">
            <a:extLst>
              <a:ext uri="{FF2B5EF4-FFF2-40B4-BE49-F238E27FC236}">
                <a16:creationId xmlns:a16="http://schemas.microsoft.com/office/drawing/2014/main" id="{9E6B7D79-605D-2F27-70AA-D7C075F6DF23}"/>
              </a:ext>
            </a:extLst>
          </p:cNvPr>
          <p:cNvSpPr>
            <a:spLocks noGrp="1"/>
          </p:cNvSpPr>
          <p:nvPr>
            <p:ph type="title"/>
          </p:nvPr>
        </p:nvSpPr>
        <p:spPr>
          <a:xfrm>
            <a:off x="1045645" y="2989916"/>
            <a:ext cx="3411996" cy="2712921"/>
          </a:xfrm>
        </p:spPr>
        <p:txBody>
          <a:bodyPr>
            <a:normAutofit/>
          </a:bodyPr>
          <a:lstStyle/>
          <a:p>
            <a:pPr algn="ctr"/>
            <a:r>
              <a:rPr lang="en-GB" i="1" u="sng"/>
              <a:t>Equality Act 2010</a:t>
            </a:r>
          </a:p>
        </p:txBody>
      </p:sp>
      <p:graphicFrame>
        <p:nvGraphicFramePr>
          <p:cNvPr id="4" name="Content Placeholder 2">
            <a:extLst>
              <a:ext uri="{FF2B5EF4-FFF2-40B4-BE49-F238E27FC236}">
                <a16:creationId xmlns:a16="http://schemas.microsoft.com/office/drawing/2014/main" id="{DE3243B5-79D6-87A1-9BCF-7B2E48854584}"/>
              </a:ext>
            </a:extLst>
          </p:cNvPr>
          <p:cNvGraphicFramePr>
            <a:graphicFrameLocks noGrp="1"/>
          </p:cNvGraphicFramePr>
          <p:nvPr>
            <p:ph idx="1"/>
            <p:extLst>
              <p:ext uri="{D42A27DB-BD31-4B8C-83A1-F6EECF244321}">
                <p14:modId xmlns:p14="http://schemas.microsoft.com/office/powerpoint/2010/main" val="1916409681"/>
              </p:ext>
            </p:extLst>
          </p:nvPr>
        </p:nvGraphicFramePr>
        <p:xfrm>
          <a:off x="5946628" y="514729"/>
          <a:ext cx="5727817" cy="5668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38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BA262-CC87-917D-CAB6-1F27B64A5C91}"/>
              </a:ext>
            </a:extLst>
          </p:cNvPr>
          <p:cNvSpPr>
            <a:spLocks noGrp="1"/>
          </p:cNvSpPr>
          <p:nvPr>
            <p:ph type="title"/>
          </p:nvPr>
        </p:nvSpPr>
        <p:spPr/>
        <p:txBody>
          <a:bodyPr>
            <a:normAutofit/>
          </a:bodyPr>
          <a:lstStyle/>
          <a:p>
            <a:pPr algn="ctr"/>
            <a:r>
              <a:rPr lang="en-GB" sz="6000" i="1" u="sng" dirty="0"/>
              <a:t>Protected Characteristics </a:t>
            </a:r>
          </a:p>
        </p:txBody>
      </p:sp>
      <p:graphicFrame>
        <p:nvGraphicFramePr>
          <p:cNvPr id="5" name="Content Placeholder 2">
            <a:extLst>
              <a:ext uri="{FF2B5EF4-FFF2-40B4-BE49-F238E27FC236}">
                <a16:creationId xmlns:a16="http://schemas.microsoft.com/office/drawing/2014/main" id="{3AEA2DCC-2584-652B-0859-4BDD10B8FCE0}"/>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50822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14597-256D-49FF-1E98-2D01E448B574}"/>
              </a:ext>
            </a:extLst>
          </p:cNvPr>
          <p:cNvSpPr>
            <a:spLocks noGrp="1"/>
          </p:cNvSpPr>
          <p:nvPr>
            <p:ph type="title"/>
          </p:nvPr>
        </p:nvSpPr>
        <p:spPr>
          <a:xfrm>
            <a:off x="722569" y="1594885"/>
            <a:ext cx="3556795" cy="3824702"/>
          </a:xfrm>
        </p:spPr>
        <p:txBody>
          <a:bodyPr>
            <a:normAutofit/>
          </a:bodyPr>
          <a:lstStyle/>
          <a:p>
            <a:pPr algn="ctr"/>
            <a:r>
              <a:rPr lang="en-GB" i="1" u="sng"/>
              <a:t>What is required?</a:t>
            </a:r>
          </a:p>
        </p:txBody>
      </p:sp>
      <p:sp>
        <p:nvSpPr>
          <p:cNvPr id="12" name="Freeform: Shape 11">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0D523DBE-97AB-E9CF-6EA7-221AD51376BC}"/>
              </a:ext>
            </a:extLst>
          </p:cNvPr>
          <p:cNvGraphicFramePr>
            <a:graphicFrameLocks noGrp="1"/>
          </p:cNvGraphicFramePr>
          <p:nvPr>
            <p:ph idx="1"/>
            <p:extLst>
              <p:ext uri="{D42A27DB-BD31-4B8C-83A1-F6EECF244321}">
                <p14:modId xmlns:p14="http://schemas.microsoft.com/office/powerpoint/2010/main" val="1192674701"/>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155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5B05CAF4-AC84-6179-D439-6EBA85ED89FA}"/>
              </a:ext>
            </a:extLst>
          </p:cNvPr>
          <p:cNvPicPr>
            <a:picLocks noChangeAspect="1"/>
          </p:cNvPicPr>
          <p:nvPr/>
        </p:nvPicPr>
        <p:blipFill>
          <a:blip r:embed="rId2"/>
          <a:srcRect l="22222" r="1" b="1"/>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9ED139FF-33A7-516C-8BEF-739BB944B4BD}"/>
              </a:ext>
            </a:extLst>
          </p:cNvPr>
          <p:cNvSpPr>
            <a:spLocks noGrp="1"/>
          </p:cNvSpPr>
          <p:nvPr>
            <p:ph type="title"/>
          </p:nvPr>
        </p:nvSpPr>
        <p:spPr>
          <a:xfrm>
            <a:off x="4272282" y="860609"/>
            <a:ext cx="4621687" cy="1258293"/>
          </a:xfrm>
        </p:spPr>
        <p:txBody>
          <a:bodyPr>
            <a:normAutofit/>
          </a:bodyPr>
          <a:lstStyle/>
          <a:p>
            <a:pPr algn="ctr"/>
            <a:r>
              <a:rPr lang="en-GB" i="1" u="sng"/>
              <a:t>Activity</a:t>
            </a:r>
          </a:p>
        </p:txBody>
      </p:sp>
      <p:sp>
        <p:nvSpPr>
          <p:cNvPr id="3" name="Content Placeholder 2">
            <a:extLst>
              <a:ext uri="{FF2B5EF4-FFF2-40B4-BE49-F238E27FC236}">
                <a16:creationId xmlns:a16="http://schemas.microsoft.com/office/drawing/2014/main" id="{BE9B2B65-D78F-A23A-BCC4-D720A9D6DB6E}"/>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Tx/>
              <a:buChar char="-"/>
            </a:pPr>
            <a:r>
              <a:rPr lang="en-GB" sz="3000"/>
              <a:t>Now we know what Human Rights we have. </a:t>
            </a:r>
          </a:p>
          <a:p>
            <a:pPr marL="457200" indent="-457200" algn="ctr">
              <a:lnSpc>
                <a:spcPct val="90000"/>
              </a:lnSpc>
              <a:buFontTx/>
              <a:buChar char="-"/>
            </a:pPr>
            <a:endParaRPr lang="en-GB" sz="3000"/>
          </a:p>
          <a:p>
            <a:pPr marL="457200" indent="-457200" algn="ctr">
              <a:lnSpc>
                <a:spcPct val="90000"/>
              </a:lnSpc>
              <a:buFontTx/>
              <a:buChar char="-"/>
            </a:pPr>
            <a:r>
              <a:rPr lang="en-GB" sz="3000"/>
              <a:t>Is reform needed? Does anything need to change?</a:t>
            </a:r>
          </a:p>
          <a:p>
            <a:pPr marL="457200" indent="-457200" algn="ctr">
              <a:lnSpc>
                <a:spcPct val="90000"/>
              </a:lnSpc>
              <a:buFontTx/>
              <a:buChar char="-"/>
            </a:pPr>
            <a:endParaRPr lang="en-GB" sz="3000"/>
          </a:p>
          <a:p>
            <a:pPr marL="457200" indent="-457200" algn="ctr">
              <a:lnSpc>
                <a:spcPct val="90000"/>
              </a:lnSpc>
              <a:buFontTx/>
              <a:buChar char="-"/>
            </a:pPr>
            <a:r>
              <a:rPr lang="en-GB" sz="3000"/>
              <a:t>In groups discuss. </a:t>
            </a:r>
          </a:p>
        </p:txBody>
      </p:sp>
    </p:spTree>
    <p:extLst>
      <p:ext uri="{BB962C8B-B14F-4D97-AF65-F5344CB8AC3E}">
        <p14:creationId xmlns:p14="http://schemas.microsoft.com/office/powerpoint/2010/main" val="1919917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8CF46-2F6B-8854-5508-D8454E66576A}"/>
              </a:ext>
            </a:extLst>
          </p:cNvPr>
          <p:cNvSpPr>
            <a:spLocks noGrp="1"/>
          </p:cNvSpPr>
          <p:nvPr>
            <p:ph type="title"/>
          </p:nvPr>
        </p:nvSpPr>
        <p:spPr>
          <a:xfrm>
            <a:off x="1221949" y="1441683"/>
            <a:ext cx="3737320" cy="2085287"/>
          </a:xfrm>
        </p:spPr>
        <p:txBody>
          <a:bodyPr>
            <a:normAutofit/>
          </a:bodyPr>
          <a:lstStyle/>
          <a:p>
            <a:pPr algn="ctr"/>
            <a:r>
              <a:rPr lang="en-GB" u="sng"/>
              <a:t>Next week </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EBADACC-C134-479C-A13C-A0628D802754}"/>
              </a:ext>
            </a:extLst>
          </p:cNvPr>
          <p:cNvSpPr>
            <a:spLocks noGrp="1"/>
          </p:cNvSpPr>
          <p:nvPr>
            <p:ph idx="1"/>
          </p:nvPr>
        </p:nvSpPr>
        <p:spPr>
          <a:xfrm>
            <a:off x="5855792" y="1133062"/>
            <a:ext cx="5098347" cy="4216490"/>
          </a:xfrm>
        </p:spPr>
        <p:txBody>
          <a:bodyPr anchor="ctr">
            <a:normAutofit/>
          </a:bodyPr>
          <a:lstStyle/>
          <a:p>
            <a:pPr marL="457200" indent="-457200" algn="ctr">
              <a:buFontTx/>
              <a:buChar char="-"/>
            </a:pPr>
            <a:r>
              <a:rPr lang="en-GB" dirty="0"/>
              <a:t>We move onto devolution. </a:t>
            </a:r>
            <a:endParaRPr lang="en-GB"/>
          </a:p>
          <a:p>
            <a:pPr marL="457200" indent="-457200" algn="ctr">
              <a:buFontTx/>
              <a:buChar char="-"/>
            </a:pPr>
            <a:endParaRPr lang="en-GB"/>
          </a:p>
          <a:p>
            <a:pPr marL="457200" indent="-457200" algn="ctr">
              <a:buFontTx/>
              <a:buChar char="-"/>
            </a:pPr>
            <a:r>
              <a:rPr lang="en-GB" dirty="0"/>
              <a:t>A brand-new topic. </a:t>
            </a:r>
            <a:endParaRPr lang="en-GB"/>
          </a:p>
          <a:p>
            <a:pPr marL="457200" indent="-457200" algn="ctr">
              <a:buFontTx/>
              <a:buChar char="-"/>
            </a:pPr>
            <a:endParaRPr lang="en-GB"/>
          </a:p>
          <a:p>
            <a:pPr marL="457200" indent="-457200" algn="ctr">
              <a:buFontTx/>
              <a:buChar char="-"/>
            </a:pPr>
            <a:r>
              <a:rPr lang="en-GB" dirty="0"/>
              <a:t>Appointment sheet for drafts at the front.</a:t>
            </a:r>
            <a:endParaRPr lang="en-GB"/>
          </a:p>
        </p:txBody>
      </p:sp>
    </p:spTree>
    <p:extLst>
      <p:ext uri="{BB962C8B-B14F-4D97-AF65-F5344CB8AC3E}">
        <p14:creationId xmlns:p14="http://schemas.microsoft.com/office/powerpoint/2010/main" val="37863542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AAA224DC-0BED-841F-1CB8-60C65D0B63CC}"/>
              </a:ext>
            </a:extLst>
          </p:cNvPr>
          <p:cNvPicPr>
            <a:picLocks noChangeAspect="1"/>
          </p:cNvPicPr>
          <p:nvPr/>
        </p:nvPicPr>
        <p:blipFill>
          <a:blip r:embed="rId2"/>
          <a:srcRect b="15730"/>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7C5F0C5C-DF4C-68D7-FE09-6A30F478A01D}"/>
              </a:ext>
            </a:extLst>
          </p:cNvPr>
          <p:cNvSpPr>
            <a:spLocks noGrp="1"/>
          </p:cNvSpPr>
          <p:nvPr>
            <p:ph type="title"/>
          </p:nvPr>
        </p:nvSpPr>
        <p:spPr>
          <a:xfrm>
            <a:off x="4272282" y="860609"/>
            <a:ext cx="4621687" cy="1258293"/>
          </a:xfrm>
        </p:spPr>
        <p:txBody>
          <a:bodyPr>
            <a:normAutofit/>
          </a:bodyPr>
          <a:lstStyle/>
          <a:p>
            <a:pPr algn="ctr"/>
            <a:r>
              <a:rPr lang="en-GB" i="1" u="sng"/>
              <a:t>Conclusion</a:t>
            </a:r>
          </a:p>
        </p:txBody>
      </p:sp>
      <p:sp>
        <p:nvSpPr>
          <p:cNvPr id="3" name="Content Placeholder 2">
            <a:extLst>
              <a:ext uri="{FF2B5EF4-FFF2-40B4-BE49-F238E27FC236}">
                <a16:creationId xmlns:a16="http://schemas.microsoft.com/office/drawing/2014/main" id="{CBE49FAB-EC0A-90A7-D4D7-B52A63A05F4D}"/>
              </a:ext>
            </a:extLst>
          </p:cNvPr>
          <p:cNvSpPr>
            <a:spLocks noGrp="1"/>
          </p:cNvSpPr>
          <p:nvPr>
            <p:ph idx="1"/>
          </p:nvPr>
        </p:nvSpPr>
        <p:spPr>
          <a:xfrm>
            <a:off x="7457702" y="2265829"/>
            <a:ext cx="4236001" cy="3501011"/>
          </a:xfrm>
        </p:spPr>
        <p:txBody>
          <a:bodyPr anchor="ctr">
            <a:normAutofit/>
          </a:bodyPr>
          <a:lstStyle/>
          <a:p>
            <a:pPr marL="457200" indent="-457200" algn="ctr">
              <a:lnSpc>
                <a:spcPct val="90000"/>
              </a:lnSpc>
              <a:buFontTx/>
              <a:buChar char="-"/>
            </a:pPr>
            <a:r>
              <a:rPr lang="en-GB" sz="2000"/>
              <a:t>Human Rights and Equality form a major part of the legal process but also our everyday lives. </a:t>
            </a:r>
          </a:p>
          <a:p>
            <a:pPr marL="457200" indent="-457200" algn="ctr">
              <a:lnSpc>
                <a:spcPct val="90000"/>
              </a:lnSpc>
              <a:buFontTx/>
              <a:buChar char="-"/>
            </a:pPr>
            <a:endParaRPr lang="en-GB" sz="2000"/>
          </a:p>
          <a:p>
            <a:pPr marL="457200" indent="-457200" algn="ctr">
              <a:lnSpc>
                <a:spcPct val="90000"/>
              </a:lnSpc>
              <a:buFontTx/>
              <a:buChar char="-"/>
            </a:pPr>
            <a:r>
              <a:rPr lang="en-GB" sz="2000"/>
              <a:t>They ensure that our fundamental rights are upheld and they should not be taken for granted. </a:t>
            </a:r>
          </a:p>
          <a:p>
            <a:pPr marL="457200" indent="-457200" algn="ctr">
              <a:lnSpc>
                <a:spcPct val="90000"/>
              </a:lnSpc>
              <a:buFontTx/>
              <a:buChar char="-"/>
            </a:pPr>
            <a:endParaRPr lang="en-GB" sz="2000"/>
          </a:p>
          <a:p>
            <a:pPr marL="457200" indent="-457200" algn="ctr">
              <a:lnSpc>
                <a:spcPct val="90000"/>
              </a:lnSpc>
              <a:buFontTx/>
              <a:buChar char="-"/>
            </a:pPr>
            <a:r>
              <a:rPr lang="en-GB" sz="2000"/>
              <a:t>There is specific legislation for children and those with disabilities, I have pop a copy of these on Moodle if you are interested in looking at any of them. </a:t>
            </a:r>
          </a:p>
        </p:txBody>
      </p:sp>
    </p:spTree>
    <p:extLst>
      <p:ext uri="{BB962C8B-B14F-4D97-AF65-F5344CB8AC3E}">
        <p14:creationId xmlns:p14="http://schemas.microsoft.com/office/powerpoint/2010/main" val="37181538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A3FE84-C876-4992-9B76-619067C49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574707F-B5D1-4820-BC58-07687B6F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7942" flipH="1">
            <a:off x="954778" y="892749"/>
            <a:ext cx="7062717" cy="544166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F7771BE-DCC4-45C2-AAAF-8BF499AF3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7942" flipH="1">
            <a:off x="898158" y="839802"/>
            <a:ext cx="7062717" cy="544166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587342E-614C-46C6-97CD-27B712699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69" y="722394"/>
            <a:ext cx="5172039"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1365522E-EDB4-4F2A-A160-95445CBCB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261" y="683902"/>
            <a:ext cx="5172039" cy="2798081"/>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4" name="Title 3">
            <a:extLst>
              <a:ext uri="{FF2B5EF4-FFF2-40B4-BE49-F238E27FC236}">
                <a16:creationId xmlns:a16="http://schemas.microsoft.com/office/drawing/2014/main" id="{BDF18852-BC58-5B23-7C23-8C945D5E1933}"/>
              </a:ext>
            </a:extLst>
          </p:cNvPr>
          <p:cNvSpPr>
            <a:spLocks noGrp="1"/>
          </p:cNvSpPr>
          <p:nvPr>
            <p:ph type="ctrTitle"/>
          </p:nvPr>
        </p:nvSpPr>
        <p:spPr>
          <a:xfrm>
            <a:off x="1889090" y="2082943"/>
            <a:ext cx="4650879" cy="3403458"/>
          </a:xfrm>
        </p:spPr>
        <p:txBody>
          <a:bodyPr>
            <a:normAutofit/>
          </a:bodyPr>
          <a:lstStyle/>
          <a:p>
            <a:r>
              <a:rPr lang="en-GB" sz="6000" dirty="0"/>
              <a:t>Thank you!</a:t>
            </a:r>
          </a:p>
        </p:txBody>
      </p:sp>
      <p:sp>
        <p:nvSpPr>
          <p:cNvPr id="5" name="Subtitle 4">
            <a:extLst>
              <a:ext uri="{FF2B5EF4-FFF2-40B4-BE49-F238E27FC236}">
                <a16:creationId xmlns:a16="http://schemas.microsoft.com/office/drawing/2014/main" id="{8CDBB194-6F7B-D48F-E740-FB54DEBF6D4D}"/>
              </a:ext>
            </a:extLst>
          </p:cNvPr>
          <p:cNvSpPr>
            <a:spLocks noGrp="1"/>
          </p:cNvSpPr>
          <p:nvPr>
            <p:ph type="subTitle" idx="1"/>
          </p:nvPr>
        </p:nvSpPr>
        <p:spPr>
          <a:xfrm>
            <a:off x="7099300" y="1460501"/>
            <a:ext cx="4013201" cy="1269999"/>
          </a:xfrm>
        </p:spPr>
        <p:txBody>
          <a:bodyPr>
            <a:normAutofit/>
          </a:bodyPr>
          <a:lstStyle/>
          <a:p>
            <a:pPr algn="ctr"/>
            <a:r>
              <a:rPr lang="en-GB" dirty="0"/>
              <a:t>Any questions?</a:t>
            </a:r>
            <a:endParaRPr lang="en-GB"/>
          </a:p>
        </p:txBody>
      </p:sp>
    </p:spTree>
    <p:extLst>
      <p:ext uri="{BB962C8B-B14F-4D97-AF65-F5344CB8AC3E}">
        <p14:creationId xmlns:p14="http://schemas.microsoft.com/office/powerpoint/2010/main" val="3389423830"/>
      </p:ext>
    </p:extLst>
  </p:cSld>
  <p:clrMapOvr>
    <a:masterClrMapping/>
  </p:clrMapOvr>
</p:sld>
</file>

<file path=ppt/theme/theme1.xml><?xml version="1.0" encoding="utf-8"?>
<a:theme xmlns:a="http://schemas.openxmlformats.org/drawingml/2006/main" name="ChitchatVTI">
  <a:themeElements>
    <a:clrScheme name="AnalogousFromRegularSeed_2SEEDS">
      <a:dk1>
        <a:srgbClr val="000000"/>
      </a:dk1>
      <a:lt1>
        <a:srgbClr val="FFFFFF"/>
      </a:lt1>
      <a:dk2>
        <a:srgbClr val="351E22"/>
      </a:dk2>
      <a:lt2>
        <a:srgbClr val="E8E2E3"/>
      </a:lt2>
      <a:accent1>
        <a:srgbClr val="3BB195"/>
      </a:accent1>
      <a:accent2>
        <a:srgbClr val="47B56D"/>
      </a:accent2>
      <a:accent3>
        <a:srgbClr val="4BACC0"/>
      </a:accent3>
      <a:accent4>
        <a:srgbClr val="B13B81"/>
      </a:accent4>
      <a:accent5>
        <a:srgbClr val="C34D61"/>
      </a:accent5>
      <a:accent6>
        <a:srgbClr val="B1583B"/>
      </a:accent6>
      <a:hlink>
        <a:srgbClr val="BF3F5E"/>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1702</Words>
  <Application>Microsoft Office PowerPoint</Application>
  <PresentationFormat>Widescreen</PresentationFormat>
  <Paragraphs>197</Paragraphs>
  <Slides>37</Slides>
  <Notes>7</Notes>
  <HiddenSlides>0</HiddenSlides>
  <MMClips>2</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ChitchatVTI</vt:lpstr>
      <vt:lpstr>Human Rights </vt:lpstr>
      <vt:lpstr>Content </vt:lpstr>
      <vt:lpstr>Aims and Learning Objectives</vt:lpstr>
      <vt:lpstr>Before 1950 </vt:lpstr>
      <vt:lpstr>European Convention on Human Rights </vt:lpstr>
      <vt:lpstr>Development </vt:lpstr>
      <vt:lpstr>Different Categories of Rights </vt:lpstr>
      <vt:lpstr>Key Articles </vt:lpstr>
      <vt:lpstr>Continued</vt:lpstr>
      <vt:lpstr>Let’s take a look at a few!</vt:lpstr>
      <vt:lpstr>Article 2 – Right to life</vt:lpstr>
      <vt:lpstr>Continued</vt:lpstr>
      <vt:lpstr>However, </vt:lpstr>
      <vt:lpstr>Assisted Dying bill</vt:lpstr>
      <vt:lpstr>Continued</vt:lpstr>
      <vt:lpstr>Article 8</vt:lpstr>
      <vt:lpstr>Continued</vt:lpstr>
      <vt:lpstr>Activity</vt:lpstr>
      <vt:lpstr>Article 3</vt:lpstr>
      <vt:lpstr>Example</vt:lpstr>
      <vt:lpstr>Article 4 of the Human Rights Act 1998</vt:lpstr>
      <vt:lpstr>Research</vt:lpstr>
      <vt:lpstr>Article 6 – Right to a fair trial</vt:lpstr>
      <vt:lpstr>PowerPoint Presentation</vt:lpstr>
      <vt:lpstr>What about article 14?</vt:lpstr>
      <vt:lpstr>Important Sections</vt:lpstr>
      <vt:lpstr>Continued</vt:lpstr>
      <vt:lpstr>Other key sections include</vt:lpstr>
      <vt:lpstr>Continued</vt:lpstr>
      <vt:lpstr>Equality Act 2010</vt:lpstr>
      <vt:lpstr>Equality Act 2010</vt:lpstr>
      <vt:lpstr>Protected Characteristics </vt:lpstr>
      <vt:lpstr>What is required?</vt:lpstr>
      <vt:lpstr>Activity</vt:lpstr>
      <vt:lpstr>Next week </vt:lpstr>
      <vt:lpstr>Conclusion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2024-11-28T10:46:31Z</dcterms:created>
  <dcterms:modified xsi:type="dcterms:W3CDTF">2025-02-18T08:34:34Z</dcterms:modified>
</cp:coreProperties>
</file>