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zma Nasir" userId="445269440e98736b" providerId="LiveId" clId="{A0B5B9B1-4FF5-4B62-AD94-5FBA5B05D296}"/>
    <pc:docChg chg="custSel modSld sldOrd">
      <pc:chgData name="Ozma Nasir" userId="445269440e98736b" providerId="LiveId" clId="{A0B5B9B1-4FF5-4B62-AD94-5FBA5B05D296}" dt="2025-11-23T13:17:05.475" v="2097" actId="1076"/>
      <pc:docMkLst>
        <pc:docMk/>
      </pc:docMkLst>
      <pc:sldChg chg="addSp delSp modSp mod">
        <pc:chgData name="Ozma Nasir" userId="445269440e98736b" providerId="LiveId" clId="{A0B5B9B1-4FF5-4B62-AD94-5FBA5B05D296}" dt="2025-11-21T21:33:21.377" v="2060" actId="20577"/>
        <pc:sldMkLst>
          <pc:docMk/>
          <pc:sldMk cId="1024571427" sldId="256"/>
        </pc:sldMkLst>
        <pc:spChg chg="mod">
          <ac:chgData name="Ozma Nasir" userId="445269440e98736b" providerId="LiveId" clId="{A0B5B9B1-4FF5-4B62-AD94-5FBA5B05D296}" dt="2025-11-19T13:19:04.110" v="1702" actId="20577"/>
          <ac:spMkLst>
            <pc:docMk/>
            <pc:sldMk cId="1024571427" sldId="256"/>
            <ac:spMk id="2" creationId="{5258D273-0380-330A-9BA0-429BA81E4566}"/>
          </ac:spMkLst>
        </pc:spChg>
        <pc:spChg chg="mod">
          <ac:chgData name="Ozma Nasir" userId="445269440e98736b" providerId="LiveId" clId="{A0B5B9B1-4FF5-4B62-AD94-5FBA5B05D296}" dt="2025-11-21T21:33:21.377" v="2060" actId="20577"/>
          <ac:spMkLst>
            <pc:docMk/>
            <pc:sldMk cId="1024571427" sldId="256"/>
            <ac:spMk id="3" creationId="{CCC01424-FC7D-EED8-F8AA-7B309F18359D}"/>
          </ac:spMkLst>
        </pc:spChg>
        <pc:picChg chg="add mod">
          <ac:chgData name="Ozma Nasir" userId="445269440e98736b" providerId="LiveId" clId="{A0B5B9B1-4FF5-4B62-AD94-5FBA5B05D296}" dt="2025-11-19T12:20:18.570" v="580" actId="14100"/>
          <ac:picMkLst>
            <pc:docMk/>
            <pc:sldMk cId="1024571427" sldId="256"/>
            <ac:picMk id="5" creationId="{C137A6AF-4FF1-366B-26E8-7930C4742D58}"/>
          </ac:picMkLst>
        </pc:picChg>
      </pc:sldChg>
      <pc:sldChg chg="modSp mod">
        <pc:chgData name="Ozma Nasir" userId="445269440e98736b" providerId="LiveId" clId="{A0B5B9B1-4FF5-4B62-AD94-5FBA5B05D296}" dt="2025-11-21T21:34:58.727" v="2074" actId="255"/>
        <pc:sldMkLst>
          <pc:docMk/>
          <pc:sldMk cId="3394537108" sldId="257"/>
        </pc:sldMkLst>
        <pc:spChg chg="mod">
          <ac:chgData name="Ozma Nasir" userId="445269440e98736b" providerId="LiveId" clId="{A0B5B9B1-4FF5-4B62-AD94-5FBA5B05D296}" dt="2025-11-21T21:33:52.020" v="2064" actId="14100"/>
          <ac:spMkLst>
            <pc:docMk/>
            <pc:sldMk cId="3394537108" sldId="257"/>
            <ac:spMk id="2" creationId="{BEEA3D44-0E56-0A1D-5C54-FE3D7949655B}"/>
          </ac:spMkLst>
        </pc:spChg>
        <pc:spChg chg="mod">
          <ac:chgData name="Ozma Nasir" userId="445269440e98736b" providerId="LiveId" clId="{A0B5B9B1-4FF5-4B62-AD94-5FBA5B05D296}" dt="2025-11-21T21:34:58.727" v="2074" actId="255"/>
          <ac:spMkLst>
            <pc:docMk/>
            <pc:sldMk cId="3394537108" sldId="257"/>
            <ac:spMk id="3" creationId="{911BE1B6-7D01-C762-2F21-19F6D29E9AF6}"/>
          </ac:spMkLst>
        </pc:spChg>
        <pc:picChg chg="mod">
          <ac:chgData name="Ozma Nasir" userId="445269440e98736b" providerId="LiveId" clId="{A0B5B9B1-4FF5-4B62-AD94-5FBA5B05D296}" dt="2025-11-21T21:34:07.222" v="2067" actId="14100"/>
          <ac:picMkLst>
            <pc:docMk/>
            <pc:sldMk cId="3394537108" sldId="257"/>
            <ac:picMk id="5" creationId="{11253110-99ED-EE7D-A1F1-DE74460A3045}"/>
          </ac:picMkLst>
        </pc:picChg>
      </pc:sldChg>
      <pc:sldChg chg="addSp delSp modSp mod">
        <pc:chgData name="Ozma Nasir" userId="445269440e98736b" providerId="LiveId" clId="{A0B5B9B1-4FF5-4B62-AD94-5FBA5B05D296}" dt="2025-11-21T21:34:42.567" v="2073" actId="14100"/>
        <pc:sldMkLst>
          <pc:docMk/>
          <pc:sldMk cId="1845255423" sldId="258"/>
        </pc:sldMkLst>
        <pc:spChg chg="mod">
          <ac:chgData name="Ozma Nasir" userId="445269440e98736b" providerId="LiveId" clId="{A0B5B9B1-4FF5-4B62-AD94-5FBA5B05D296}" dt="2025-11-21T21:34:21.243" v="2069" actId="27636"/>
          <ac:spMkLst>
            <pc:docMk/>
            <pc:sldMk cId="1845255423" sldId="258"/>
            <ac:spMk id="2" creationId="{64D0B253-63EC-987D-1870-BD0A62F6FC2C}"/>
          </ac:spMkLst>
        </pc:spChg>
        <pc:spChg chg="mod">
          <ac:chgData name="Ozma Nasir" userId="445269440e98736b" providerId="LiveId" clId="{A0B5B9B1-4FF5-4B62-AD94-5FBA5B05D296}" dt="2025-11-21T21:34:32.749" v="2071" actId="14100"/>
          <ac:spMkLst>
            <pc:docMk/>
            <pc:sldMk cId="1845255423" sldId="258"/>
            <ac:spMk id="3" creationId="{756C1BCE-14FD-6501-7E37-183C17248FCA}"/>
          </ac:spMkLst>
        </pc:spChg>
        <pc:picChg chg="add mod">
          <ac:chgData name="Ozma Nasir" userId="445269440e98736b" providerId="LiveId" clId="{A0B5B9B1-4FF5-4B62-AD94-5FBA5B05D296}" dt="2025-11-21T21:34:42.567" v="2073" actId="14100"/>
          <ac:picMkLst>
            <pc:docMk/>
            <pc:sldMk cId="1845255423" sldId="258"/>
            <ac:picMk id="7" creationId="{94B1B2DD-EFEC-4E45-ED6C-0205BFE6A975}"/>
          </ac:picMkLst>
        </pc:picChg>
      </pc:sldChg>
      <pc:sldChg chg="addSp delSp modSp mod">
        <pc:chgData name="Ozma Nasir" userId="445269440e98736b" providerId="LiveId" clId="{A0B5B9B1-4FF5-4B62-AD94-5FBA5B05D296}" dt="2025-11-23T13:17:05.475" v="2097" actId="1076"/>
        <pc:sldMkLst>
          <pc:docMk/>
          <pc:sldMk cId="3077755458" sldId="259"/>
        </pc:sldMkLst>
        <pc:spChg chg="mod">
          <ac:chgData name="Ozma Nasir" userId="445269440e98736b" providerId="LiveId" clId="{A0B5B9B1-4FF5-4B62-AD94-5FBA5B05D296}" dt="2025-11-21T21:35:12.762" v="2075" actId="14100"/>
          <ac:spMkLst>
            <pc:docMk/>
            <pc:sldMk cId="3077755458" sldId="259"/>
            <ac:spMk id="2" creationId="{FE79279D-BBE7-7A72-7007-6BFE734C8158}"/>
          </ac:spMkLst>
        </pc:spChg>
        <pc:spChg chg="mod">
          <ac:chgData name="Ozma Nasir" userId="445269440e98736b" providerId="LiveId" clId="{A0B5B9B1-4FF5-4B62-AD94-5FBA5B05D296}" dt="2025-11-21T21:35:15.907" v="2077" actId="27636"/>
          <ac:spMkLst>
            <pc:docMk/>
            <pc:sldMk cId="3077755458" sldId="259"/>
            <ac:spMk id="3" creationId="{CA9B60DE-F37E-AC34-85AB-BFC112D8ABD1}"/>
          </ac:spMkLst>
        </pc:spChg>
        <pc:picChg chg="add mod modCrop">
          <ac:chgData name="Ozma Nasir" userId="445269440e98736b" providerId="LiveId" clId="{A0B5B9B1-4FF5-4B62-AD94-5FBA5B05D296}" dt="2025-11-19T11:44:41.695" v="71" actId="14100"/>
          <ac:picMkLst>
            <pc:docMk/>
            <pc:sldMk cId="3077755458" sldId="259"/>
            <ac:picMk id="5" creationId="{5114E4B8-2648-F988-1D20-AFD18A66DB12}"/>
          </ac:picMkLst>
        </pc:picChg>
        <pc:picChg chg="add mod">
          <ac:chgData name="Ozma Nasir" userId="445269440e98736b" providerId="LiveId" clId="{A0B5B9B1-4FF5-4B62-AD94-5FBA5B05D296}" dt="2025-11-23T13:17:05.475" v="2097" actId="1076"/>
          <ac:picMkLst>
            <pc:docMk/>
            <pc:sldMk cId="3077755458" sldId="259"/>
            <ac:picMk id="7" creationId="{EA87B45E-9655-759B-81D7-EE8261B32AAA}"/>
          </ac:picMkLst>
        </pc:picChg>
      </pc:sldChg>
      <pc:sldChg chg="addSp modSp mod">
        <pc:chgData name="Ozma Nasir" userId="445269440e98736b" providerId="LiveId" clId="{A0B5B9B1-4FF5-4B62-AD94-5FBA5B05D296}" dt="2025-11-21T21:36:02.717" v="2086" actId="27636"/>
        <pc:sldMkLst>
          <pc:docMk/>
          <pc:sldMk cId="3365956191" sldId="260"/>
        </pc:sldMkLst>
        <pc:spChg chg="mod">
          <ac:chgData name="Ozma Nasir" userId="445269440e98736b" providerId="LiveId" clId="{A0B5B9B1-4FF5-4B62-AD94-5FBA5B05D296}" dt="2025-11-19T13:31:32.274" v="1843" actId="20577"/>
          <ac:spMkLst>
            <pc:docMk/>
            <pc:sldMk cId="3365956191" sldId="260"/>
            <ac:spMk id="2" creationId="{D9307D44-8CD8-D33F-922C-2EA49E557967}"/>
          </ac:spMkLst>
        </pc:spChg>
        <pc:spChg chg="mod">
          <ac:chgData name="Ozma Nasir" userId="445269440e98736b" providerId="LiveId" clId="{A0B5B9B1-4FF5-4B62-AD94-5FBA5B05D296}" dt="2025-11-21T21:36:02.717" v="2086" actId="27636"/>
          <ac:spMkLst>
            <pc:docMk/>
            <pc:sldMk cId="3365956191" sldId="260"/>
            <ac:spMk id="3" creationId="{33A8250D-78A1-22B3-1196-307596C0E76B}"/>
          </ac:spMkLst>
        </pc:spChg>
        <pc:picChg chg="add mod">
          <ac:chgData name="Ozma Nasir" userId="445269440e98736b" providerId="LiveId" clId="{A0B5B9B1-4FF5-4B62-AD94-5FBA5B05D296}" dt="2025-11-21T21:35:48.330" v="2084" actId="14100"/>
          <ac:picMkLst>
            <pc:docMk/>
            <pc:sldMk cId="3365956191" sldId="260"/>
            <ac:picMk id="5" creationId="{6AE81487-A7C9-17DE-16AB-83E7C42BC660}"/>
          </ac:picMkLst>
        </pc:picChg>
      </pc:sldChg>
      <pc:sldChg chg="addSp modSp mod">
        <pc:chgData name="Ozma Nasir" userId="445269440e98736b" providerId="LiveId" clId="{A0B5B9B1-4FF5-4B62-AD94-5FBA5B05D296}" dt="2025-11-21T21:36:58.919" v="2092" actId="14100"/>
        <pc:sldMkLst>
          <pc:docMk/>
          <pc:sldMk cId="1975986551" sldId="261"/>
        </pc:sldMkLst>
        <pc:spChg chg="mod">
          <ac:chgData name="Ozma Nasir" userId="445269440e98736b" providerId="LiveId" clId="{A0B5B9B1-4FF5-4B62-AD94-5FBA5B05D296}" dt="2025-11-21T21:36:14.870" v="2087" actId="14100"/>
          <ac:spMkLst>
            <pc:docMk/>
            <pc:sldMk cId="1975986551" sldId="261"/>
            <ac:spMk id="2" creationId="{7B4A8794-E1D7-8D7E-64F9-A82D1000FA25}"/>
          </ac:spMkLst>
        </pc:spChg>
        <pc:spChg chg="mod">
          <ac:chgData name="Ozma Nasir" userId="445269440e98736b" providerId="LiveId" clId="{A0B5B9B1-4FF5-4B62-AD94-5FBA5B05D296}" dt="2025-11-21T21:36:58.919" v="2092" actId="14100"/>
          <ac:spMkLst>
            <pc:docMk/>
            <pc:sldMk cId="1975986551" sldId="261"/>
            <ac:spMk id="3" creationId="{8228FF23-E69E-1AF7-0F6E-E97E3777506F}"/>
          </ac:spMkLst>
        </pc:spChg>
        <pc:picChg chg="add mod">
          <ac:chgData name="Ozma Nasir" userId="445269440e98736b" providerId="LiveId" clId="{A0B5B9B1-4FF5-4B62-AD94-5FBA5B05D296}" dt="2025-11-19T14:19:45.290" v="2031" actId="14100"/>
          <ac:picMkLst>
            <pc:docMk/>
            <pc:sldMk cId="1975986551" sldId="261"/>
            <ac:picMk id="5" creationId="{0788EA52-D43C-6640-2F1A-F7B0F54FC124}"/>
          </ac:picMkLst>
        </pc:picChg>
      </pc:sldChg>
      <pc:sldChg chg="addSp modSp mod">
        <pc:chgData name="Ozma Nasir" userId="445269440e98736b" providerId="LiveId" clId="{A0B5B9B1-4FF5-4B62-AD94-5FBA5B05D296}" dt="2025-11-21T21:37:25.019" v="2094" actId="14100"/>
        <pc:sldMkLst>
          <pc:docMk/>
          <pc:sldMk cId="3020196037" sldId="262"/>
        </pc:sldMkLst>
        <pc:spChg chg="mod">
          <ac:chgData name="Ozma Nasir" userId="445269440e98736b" providerId="LiveId" clId="{A0B5B9B1-4FF5-4B62-AD94-5FBA5B05D296}" dt="2025-11-21T21:37:20.484" v="2093" actId="14100"/>
          <ac:spMkLst>
            <pc:docMk/>
            <pc:sldMk cId="3020196037" sldId="262"/>
            <ac:spMk id="2" creationId="{026F9592-6683-3A18-552A-C07C8217021C}"/>
          </ac:spMkLst>
        </pc:spChg>
        <pc:spChg chg="mod">
          <ac:chgData name="Ozma Nasir" userId="445269440e98736b" providerId="LiveId" clId="{A0B5B9B1-4FF5-4B62-AD94-5FBA5B05D296}" dt="2025-11-21T21:37:25.019" v="2094" actId="14100"/>
          <ac:spMkLst>
            <pc:docMk/>
            <pc:sldMk cId="3020196037" sldId="262"/>
            <ac:spMk id="3" creationId="{E0001EEA-2E2E-CE8C-F9FE-7B2DC7B4B6FA}"/>
          </ac:spMkLst>
        </pc:spChg>
        <pc:picChg chg="add mod">
          <ac:chgData name="Ozma Nasir" userId="445269440e98736b" providerId="LiveId" clId="{A0B5B9B1-4FF5-4B62-AD94-5FBA5B05D296}" dt="2025-11-19T14:30:21.968" v="2054" actId="1076"/>
          <ac:picMkLst>
            <pc:docMk/>
            <pc:sldMk cId="3020196037" sldId="262"/>
            <ac:picMk id="5" creationId="{92CB2F2C-28D0-640F-7B55-A84821B254E1}"/>
          </ac:picMkLst>
        </pc:picChg>
      </pc:sldChg>
      <pc:sldChg chg="modSp mod">
        <pc:chgData name="Ozma Nasir" userId="445269440e98736b" providerId="LiveId" clId="{A0B5B9B1-4FF5-4B62-AD94-5FBA5B05D296}" dt="2025-11-21T21:37:37.430" v="2096" actId="27636"/>
        <pc:sldMkLst>
          <pc:docMk/>
          <pc:sldMk cId="2208709649" sldId="263"/>
        </pc:sldMkLst>
        <pc:spChg chg="mod">
          <ac:chgData name="Ozma Nasir" userId="445269440e98736b" providerId="LiveId" clId="{A0B5B9B1-4FF5-4B62-AD94-5FBA5B05D296}" dt="2025-11-19T14:22:14.541" v="2045" actId="27636"/>
          <ac:spMkLst>
            <pc:docMk/>
            <pc:sldMk cId="2208709649" sldId="263"/>
            <ac:spMk id="2" creationId="{9F4B21A0-0224-EE62-F76C-D5D33C3DD1D2}"/>
          </ac:spMkLst>
        </pc:spChg>
        <pc:spChg chg="mod">
          <ac:chgData name="Ozma Nasir" userId="445269440e98736b" providerId="LiveId" clId="{A0B5B9B1-4FF5-4B62-AD94-5FBA5B05D296}" dt="2025-11-21T21:37:37.430" v="2096" actId="27636"/>
          <ac:spMkLst>
            <pc:docMk/>
            <pc:sldMk cId="2208709649" sldId="263"/>
            <ac:spMk id="3" creationId="{CA731A10-1411-3BC4-AACC-82C0DD38D6C8}"/>
          </ac:spMkLst>
        </pc:spChg>
      </pc:sldChg>
      <pc:sldChg chg="addSp delSp modSp mod ord">
        <pc:chgData name="Ozma Nasir" userId="445269440e98736b" providerId="LiveId" clId="{A0B5B9B1-4FF5-4B62-AD94-5FBA5B05D296}" dt="2025-11-21T21:33:46.787" v="2063" actId="14100"/>
        <pc:sldMkLst>
          <pc:docMk/>
          <pc:sldMk cId="3645583457" sldId="264"/>
        </pc:sldMkLst>
        <pc:spChg chg="mod">
          <ac:chgData name="Ozma Nasir" userId="445269440e98736b" providerId="LiveId" clId="{A0B5B9B1-4FF5-4B62-AD94-5FBA5B05D296}" dt="2025-11-21T21:33:42.645" v="2062" actId="27636"/>
          <ac:spMkLst>
            <pc:docMk/>
            <pc:sldMk cId="3645583457" sldId="264"/>
            <ac:spMk id="2" creationId="{E41C1F2C-F04E-3D9C-430F-0525B01D506E}"/>
          </ac:spMkLst>
        </pc:spChg>
        <pc:spChg chg="mod">
          <ac:chgData name="Ozma Nasir" userId="445269440e98736b" providerId="LiveId" clId="{A0B5B9B1-4FF5-4B62-AD94-5FBA5B05D296}" dt="2025-11-21T21:33:46.787" v="2063" actId="14100"/>
          <ac:spMkLst>
            <pc:docMk/>
            <pc:sldMk cId="3645583457" sldId="264"/>
            <ac:spMk id="3" creationId="{E2C8E947-B5EE-A1C0-735D-A2E863E085FC}"/>
          </ac:spMkLst>
        </pc:spChg>
        <pc:picChg chg="add mod">
          <ac:chgData name="Ozma Nasir" userId="445269440e98736b" providerId="LiveId" clId="{A0B5B9B1-4FF5-4B62-AD94-5FBA5B05D296}" dt="2025-11-19T14:15:01.137" v="1984" actId="14100"/>
          <ac:picMkLst>
            <pc:docMk/>
            <pc:sldMk cId="3645583457" sldId="264"/>
            <ac:picMk id="7" creationId="{2342ACC0-1483-244C-91D5-D2C257CCABF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64BDA9-8BCB-43FE-943A-405A3D9D17CA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6CBC3-CC5F-48D7-867C-797DAFC6D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53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6CBC3-CC5F-48D7-867C-797DAFC6DC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6880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6CBC3-CC5F-48D7-867C-797DAFC6DC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098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6CBC3-CC5F-48D7-867C-797DAFC6DC4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998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5527B-6304-9DB4-EB58-EC3F10D6A4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A4DAF7-F186-CFEE-AB96-3FDEB7D1F0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D5D3E-9C26-78EB-8877-751655EEE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B1218-1F1E-AD52-7B1F-91B1CF8A1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B00A9-B7EB-AC6D-4205-2DD7D79D0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84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A3EFE-21A2-4FCF-7F63-1A60FC8B8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D2BA6-4FC9-9701-6E88-85CFCDA72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8F7DD-E61A-41B7-7879-F10945E96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30979-944B-C9A0-2D81-DC6ADBBE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B19C9-A0C1-423E-B143-CF59038D4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913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B4466-C0FF-BA69-DDF7-023FE89D2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466C7-D0FC-FF40-9244-AFF053D3A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97E59-2AC5-A508-DDB6-39724EAB3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5EE45-B163-1DE4-B697-B7BDEC2ED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26717-C33E-CCCF-1069-19AC332DE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56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48FE8-A4BD-FA2D-8E30-14A4199A9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A8ACD-31F5-0937-8629-6B25BEF1A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60637-6B2E-6CB1-5630-2A3186AAF1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A2B4B-314B-4D3C-AD1C-0F9861B39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BAE23D-C110-E23D-9D89-04FDC620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8213A-15ED-0F26-D2E0-FF791C7E3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10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31A69-3EA0-2874-FD5E-3EE8CB97E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102279-06EF-9235-AAB8-07CF8A372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5A9ACE-348E-F61C-CB11-811637CFCE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2F95CD-7A73-C4C1-10C3-0FD36094F7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2A2D8-8A57-8007-4A72-FCE233ADE2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2CDC40-78DF-976A-8A99-608841F75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054DFE-9E6C-2349-101E-C71B9A2F7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985B4-E121-4AC9-48A5-551162F7F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1060C-01AE-66C0-F0D5-090E051A8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3FE9C3-C0AE-A02B-F102-93E12289A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5A0C28-A6EF-C2BA-B033-DAEB1195A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0CB323-AF10-2884-9452-F51B20BD0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370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C34D81-F8FD-EA90-BB7B-459D2D9E7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52E600-E233-868F-A753-DAF19046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AA4181-DDDC-D8D6-0C1C-32F59CBEB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734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D8E48-B51B-18B6-1F06-73B6E7675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6DAFB-DD23-CC7A-2181-6F90A1584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7BDFE1-A69E-EAFF-E5BB-E5F15E5FF0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0E2F8-1F9C-3996-1A89-8FEAA8E75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0768A-B264-820D-7B2A-0C2BE4AAB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95620D-DA65-81E3-0581-5C0DF0097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620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45270-A252-2866-7B5C-A324A1DC3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6E2035-5836-BD79-FE84-69A36D6069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36EF6-95BD-1363-077B-D2314996CE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9CC07-02ED-833A-B2A9-C629D45E6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08B2F0-0729-F6F2-1789-55786E744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B141C2-86D8-AA48-CEB4-970E8C469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25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A69CA-F25F-5A97-BCBB-FB937CD58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21E79F-EF6A-70F2-E1E7-3D80236A60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70807-F05B-5359-A68B-71C1A3B8E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32095-64C1-CCAA-9DDD-41D2635DF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E8E5C-FD87-C338-76CA-E67856F25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57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35740B-1822-29D9-C067-84F6FF9D0D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31552A-50A7-EC1B-271E-274EAD6F1B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9C923-B1A0-6401-8BEF-780A06AC9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C051C-AD40-F345-2D43-E512E250B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FFF10-B8AE-2664-843C-8BA7A7172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44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079F9F-4128-1EC6-C6AD-71D4AC21F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BD1D7-D31B-DD18-C49C-C0CD2420D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01AC1-DFCF-28DC-B60D-812AA1613F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AC5A6C-19C3-4313-9DD0-68FD823461D5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B0C54-AD58-55CB-73F3-A44DC1D13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CCEB9-88D2-D02F-EA88-65FB6AB8F7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B8A91C-03EB-43D3-8FA3-EBD4E6E59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059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vectors/calendar-monthly-office-schedule-23684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transactional-analysis-eric-berne.html" TargetMode="External"/><Relationship Id="rId2" Type="http://schemas.openxmlformats.org/officeDocument/2006/relationships/hyperlink" Target="https://www.toolshero.com/communication-methods/betari-box-theo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37/h0022100" TargetMode="External"/><Relationship Id="rId4" Type="http://schemas.openxmlformats.org/officeDocument/2006/relationships/hyperlink" Target="https://www.netguru.com/blog/gestalt-principles-of-des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8D273-0380-330A-9BA0-429BA81E45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3736"/>
            <a:ext cx="9144000" cy="3336227"/>
          </a:xfrm>
        </p:spPr>
        <p:txBody>
          <a:bodyPr>
            <a:normAutofit/>
          </a:bodyPr>
          <a:lstStyle/>
          <a:p>
            <a:br>
              <a:rPr lang="en-GB" sz="2800" dirty="0"/>
            </a:br>
            <a:r>
              <a:rPr lang="en-GB" sz="3200" dirty="0"/>
              <a:t>How to build effective relationships within a team?</a:t>
            </a:r>
            <a:br>
              <a:rPr lang="en-GB" sz="32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C01424-FC7D-EED8-F8AA-7B309F1835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67050"/>
            <a:ext cx="9144000" cy="301942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MODULE NAME: </a:t>
            </a:r>
            <a:r>
              <a:rPr lang="en-GB" sz="5600" b="1" dirty="0"/>
              <a:t>Effective Team Working and Communication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MODULE CODE: </a:t>
            </a:r>
            <a:r>
              <a:rPr lang="en-GB" sz="5600" b="1" dirty="0"/>
              <a:t>BMSW4009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ASSIGNMENT NAME: </a:t>
            </a:r>
            <a:r>
              <a:rPr lang="en-GB" sz="5600" b="1" dirty="0"/>
              <a:t>Task 2 – PowerPoint Group Presentation: How to build effective relationships within a team?</a:t>
            </a:r>
          </a:p>
          <a:p>
            <a:pPr algn="l"/>
            <a:r>
              <a:rPr lang="en-GB" sz="6000" b="1" dirty="0">
                <a:solidFill>
                  <a:schemeClr val="accent6">
                    <a:lumMod val="75000"/>
                  </a:schemeClr>
                </a:solidFill>
              </a:rPr>
              <a:t>Group No. 2: </a:t>
            </a:r>
            <a:r>
              <a:rPr lang="en-GB" sz="6000" b="1" dirty="0">
                <a:solidFill>
                  <a:srgbClr val="C00000"/>
                </a:solidFill>
              </a:rPr>
              <a:t>The Cuban Connection: </a:t>
            </a:r>
            <a:r>
              <a:rPr lang="en-GB" sz="6000" b="1" dirty="0">
                <a:solidFill>
                  <a:srgbClr val="00B0F0"/>
                </a:solidFill>
              </a:rPr>
              <a:t>Ozma, Osman, Kayla &amp; Emile</a:t>
            </a:r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STUDENT NAME: </a:t>
            </a:r>
            <a:r>
              <a:rPr lang="en-GB" sz="5600" b="1" dirty="0"/>
              <a:t>Osman Omar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STUDENT NUMBER: </a:t>
            </a:r>
            <a:r>
              <a:rPr lang="en-GB" sz="5600" b="1" dirty="0"/>
              <a:t>0451821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LECTURER:</a:t>
            </a:r>
            <a:r>
              <a:rPr lang="en-GB" sz="5600" b="1" dirty="0"/>
              <a:t> Melanie Squire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DEADLINE: </a:t>
            </a:r>
            <a:r>
              <a:rPr lang="en-GB" sz="5600" b="1" dirty="0"/>
              <a:t>1st December 2025</a:t>
            </a:r>
            <a:endParaRPr lang="en-GB" sz="5600" dirty="0"/>
          </a:p>
          <a:p>
            <a:pPr algn="l"/>
            <a:r>
              <a:rPr lang="en-GB" sz="56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AI ACKNOWLEDGEMENT: </a:t>
            </a:r>
            <a:r>
              <a:rPr lang="en-GB" sz="5600" b="1" dirty="0"/>
              <a:t>I confirm that I have not presented any AI generated materials as my own work. </a:t>
            </a:r>
            <a:endParaRPr lang="en-GB" sz="5600" dirty="0"/>
          </a:p>
          <a:p>
            <a:pPr algn="l"/>
            <a:r>
              <a:rPr lang="en-GB" sz="5600" b="1" dirty="0"/>
              <a:t>I confirm that I have copies of my drafts, notes and other resources I used, which I may be asked to provide in evidence.</a:t>
            </a:r>
            <a:endParaRPr lang="en-GB" sz="5600" dirty="0"/>
          </a:p>
          <a:p>
            <a:r>
              <a:rPr lang="en-GB" sz="5600" dirty="0"/>
              <a:t> 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37A6AF-4FF1-366B-26E8-7930C4742D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81661"/>
            <a:ext cx="7918704" cy="247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571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1F2C-F04E-3D9C-430F-0525B01D5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7850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8E947-B5EE-A1C0-735D-A2E863E08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6500"/>
          </a:xfrm>
        </p:spPr>
        <p:txBody>
          <a:bodyPr/>
          <a:lstStyle/>
          <a:p>
            <a:pPr marL="0" indent="0">
              <a:buNone/>
            </a:pPr>
            <a:endParaRPr lang="en-GB" sz="20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1: </a:t>
            </a:r>
            <a:r>
              <a:rPr lang="en-GB" sz="2000" dirty="0"/>
              <a:t>Definition of Teamwork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2: </a:t>
            </a:r>
            <a:r>
              <a:rPr lang="en-GB" sz="2000" dirty="0"/>
              <a:t>Tuckman’s Stages of Team Development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3: </a:t>
            </a:r>
            <a:r>
              <a:rPr lang="en-GB" sz="2000" dirty="0" err="1"/>
              <a:t>Betari’s</a:t>
            </a:r>
            <a:r>
              <a:rPr lang="en-GB" sz="2000" dirty="0"/>
              <a:t> Box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4: </a:t>
            </a:r>
            <a:r>
              <a:rPr lang="en-GB" sz="2000" dirty="0"/>
              <a:t>PAC Model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5: </a:t>
            </a:r>
            <a:r>
              <a:rPr lang="en-GB" sz="2000" dirty="0"/>
              <a:t>Gestalt Model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6: </a:t>
            </a:r>
            <a:r>
              <a:rPr lang="en-GB" sz="2000" dirty="0"/>
              <a:t>Conclusion: Building Effective Relationships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SLIDE 7: </a:t>
            </a:r>
            <a:r>
              <a:rPr lang="en-GB" sz="2000" dirty="0"/>
              <a:t>References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42ACC0-1483-244C-91D5-D2C257CCAB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7075" y="1825624"/>
            <a:ext cx="3533775" cy="367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583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A3D44-0E56-0A1D-5C54-FE3D79496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5025"/>
          </a:xfrm>
        </p:spPr>
        <p:txBody>
          <a:bodyPr/>
          <a:lstStyle/>
          <a:p>
            <a:pPr algn="ctr"/>
            <a:r>
              <a:rPr lang="en-GB" dirty="0"/>
              <a:t>Definition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E1B6-7D01-C762-2F21-19F6D29E9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0150"/>
            <a:ext cx="10515600" cy="497681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Teamwork is the joint effort of a group to reach a mutual aim successfully.  </a:t>
            </a:r>
            <a:r>
              <a:rPr lang="en-GB" sz="2000" dirty="0"/>
              <a:t>(Mullins &amp; Christy, 2016).</a:t>
            </a:r>
          </a:p>
        </p:txBody>
      </p:sp>
      <p:pic>
        <p:nvPicPr>
          <p:cNvPr id="5" name="Picture 4" descr="Colleagues huddle">
            <a:extLst>
              <a:ext uri="{FF2B5EF4-FFF2-40B4-BE49-F238E27FC236}">
                <a16:creationId xmlns:a16="http://schemas.microsoft.com/office/drawing/2014/main" id="{11253110-99ED-EE7D-A1F1-DE74460A3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525" y="2219326"/>
            <a:ext cx="6694715" cy="333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537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0B253-63EC-987D-1870-BD0A62F6F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r>
              <a:rPr lang="en-GB" dirty="0"/>
              <a:t>Tuckman’s Stages of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C1BCE-14FD-6501-7E37-183C17248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709" y="1000126"/>
            <a:ext cx="10515600" cy="4972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Tuckman’s (1965), model explains how teams naturally progress through </a:t>
            </a:r>
            <a:r>
              <a:rPr lang="en-GB" sz="2400" b="1" dirty="0"/>
              <a:t>5 stages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1. Forming</a:t>
            </a:r>
          </a:p>
          <a:p>
            <a:pPr marL="0" indent="0">
              <a:buNone/>
            </a:pPr>
            <a:r>
              <a:rPr lang="en-GB" sz="2400" dirty="0"/>
              <a:t>2. Storming</a:t>
            </a:r>
          </a:p>
          <a:p>
            <a:pPr marL="0" indent="0">
              <a:buNone/>
            </a:pPr>
            <a:r>
              <a:rPr lang="en-GB" sz="2400" dirty="0"/>
              <a:t>3. Norming</a:t>
            </a:r>
          </a:p>
          <a:p>
            <a:pPr marL="0" indent="0">
              <a:buNone/>
            </a:pPr>
            <a:r>
              <a:rPr lang="en-GB" sz="2400" dirty="0"/>
              <a:t>4. Performing </a:t>
            </a:r>
          </a:p>
          <a:p>
            <a:pPr marL="0" indent="0">
              <a:buNone/>
            </a:pPr>
            <a:r>
              <a:rPr lang="en-GB" sz="2400" dirty="0"/>
              <a:t>5. Adjourning</a:t>
            </a:r>
            <a:br>
              <a:rPr lang="en-GB" sz="2400" dirty="0"/>
            </a:b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above steps demonstrate that teamwork is not automatic, it grows over time as relationships strengthen and develop.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B1B2DD-EFEC-4E45-ED6C-0205BFE6A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390" y="1514475"/>
            <a:ext cx="6245352" cy="3267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255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9279D-BBE7-7A72-7007-6BFE734C8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5879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Betari’s</a:t>
            </a:r>
            <a:r>
              <a:rPr lang="en-GB" dirty="0"/>
              <a:t> Box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B60DE-F37E-AC34-85AB-BFC112D8A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125"/>
            <a:ext cx="10515600" cy="4743450"/>
          </a:xfrm>
        </p:spPr>
        <p:txBody>
          <a:bodyPr>
            <a:normAutofit fontScale="77500" lnSpcReduction="20000"/>
          </a:bodyPr>
          <a:lstStyle/>
          <a:p>
            <a:r>
              <a:rPr lang="en-GB" sz="3300" dirty="0" err="1"/>
              <a:t>Betaris</a:t>
            </a:r>
            <a:r>
              <a:rPr lang="en-GB" sz="3300" dirty="0"/>
              <a:t> Box explains the cycle </a:t>
            </a:r>
          </a:p>
          <a:p>
            <a:pPr marL="0" indent="0">
              <a:buNone/>
            </a:pPr>
            <a:r>
              <a:rPr lang="en-GB" sz="3300" dirty="0"/>
              <a:t>   between attitude and behaviour </a:t>
            </a:r>
          </a:p>
          <a:p>
            <a:pPr marL="0" indent="0">
              <a:buNone/>
            </a:pPr>
            <a:r>
              <a:rPr lang="en-GB" sz="3300" dirty="0"/>
              <a:t>    (Mulder,2024).                     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3200" dirty="0"/>
              <a:t>My attitude influences my behaviour, and my behaviour influences your attitude creating either a positive or negative loop.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This means effective relationships start with self-awareness. If one person brings positivity and respect, it inspires others to do the same.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4E4B8-2648-F988-1D20-AFD18A66DB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689" b="34400"/>
          <a:stretch>
            <a:fillRect/>
          </a:stretch>
        </p:blipFill>
        <p:spPr>
          <a:xfrm flipH="1" flipV="1">
            <a:off x="3691787" y="2479250"/>
            <a:ext cx="102282" cy="988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87B45E-9655-759B-81D7-EE8261B32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975" y="644525"/>
            <a:ext cx="4162425" cy="290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55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7D44-8CD8-D33F-922C-2EA49E557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Berne’s PAC Model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8250D-78A1-22B3-1196-307596C0E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57525"/>
            <a:ext cx="10515600" cy="3314700"/>
          </a:xfrm>
        </p:spPr>
        <p:txBody>
          <a:bodyPr>
            <a:normAutofit fontScale="92500" lnSpcReduction="20000"/>
          </a:bodyPr>
          <a:lstStyle/>
          <a:p>
            <a:endParaRPr lang="en-GB" b="1" dirty="0"/>
          </a:p>
          <a:p>
            <a:endParaRPr lang="en-GB" sz="2000" b="1" dirty="0"/>
          </a:p>
          <a:p>
            <a:r>
              <a:rPr lang="en-GB" sz="2000" dirty="0"/>
              <a:t>Eric Berne’s PAC model Parent, Adult, Child defines the different ‘ego states’ we communicate from.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The Adult state is the best for teamwork as it is calm, rational and solution-focused.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Conflict regularly occurs when colleagues communicate from a Critical Parent or Defensive Child state.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Understanding the PAC model helps teams connect more professionally and respectfully (Murray, 2025).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E81487-A7C9-17DE-16AB-83E7C42BC6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099" y="228599"/>
            <a:ext cx="4581525" cy="3448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956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8794-E1D7-8D7E-64F9-A82D1000F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638675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 </a:t>
            </a:r>
            <a:r>
              <a:rPr lang="en-GB" sz="6000" dirty="0"/>
              <a:t>Gestalt’s Model </a:t>
            </a:r>
            <a:br>
              <a:rPr lang="en-GB" sz="6000" dirty="0"/>
            </a:br>
            <a:r>
              <a:rPr lang="en-GB" sz="6000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8FF23-E69E-1AF7-0F6E-E97E37775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181224"/>
            <a:ext cx="11849100" cy="40035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 Gestalt model emphasises awareness </a:t>
            </a:r>
          </a:p>
          <a:p>
            <a:pPr marL="0" indent="0">
              <a:buNone/>
            </a:pPr>
            <a:r>
              <a:rPr lang="en-GB" dirty="0"/>
              <a:t>    (Rafalski, 2025):</a:t>
            </a:r>
          </a:p>
          <a:p>
            <a:pPr marL="0" indent="0">
              <a:buNone/>
            </a:pPr>
            <a:r>
              <a:rPr lang="en-GB" dirty="0"/>
              <a:t>    being aware of ourselves, our emotions, our assumptions, and how we         </a:t>
            </a:r>
          </a:p>
          <a:p>
            <a:pPr marL="0" indent="0">
              <a:buNone/>
            </a:pPr>
            <a:r>
              <a:rPr lang="en-GB" dirty="0"/>
              <a:t>    come across to others.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It encourages individual accountability instead of blaming others, which helps prevent conflict.</a:t>
            </a:r>
            <a:br>
              <a:rPr lang="en-GB" dirty="0"/>
            </a:br>
            <a:endParaRPr lang="en-GB" dirty="0"/>
          </a:p>
          <a:p>
            <a:r>
              <a:rPr lang="en-GB" dirty="0"/>
              <a:t>When team members practise awareness, they understand each other better, reply more considerately, and continue stronger relationships.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88EA52-D43C-6640-2F1A-F7B0F54FC1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222326"/>
            <a:ext cx="4572000" cy="287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986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F9592-6683-3A18-552A-C07C82170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01650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Conclusion: Building Effective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01EEA-2E2E-CE8C-F9FE-7B2DC7B4B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5709"/>
            <a:ext cx="10515600" cy="3206241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7200" dirty="0"/>
              <a:t>Successful team relationships are built through trust, communication, emotional awareness, and consistent positive behaviour.  </a:t>
            </a:r>
          </a:p>
          <a:p>
            <a:pPr marL="0" indent="0">
              <a:buNone/>
            </a:pPr>
            <a:endParaRPr lang="en-GB" sz="7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7200" dirty="0"/>
              <a:t>Tuckman’s model shows how relationships mature over time.</a:t>
            </a:r>
          </a:p>
          <a:p>
            <a:pPr marL="0" indent="0">
              <a:buNone/>
            </a:pPr>
            <a:endParaRPr lang="en-GB" sz="7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7200" dirty="0" err="1"/>
              <a:t>Betari’s</a:t>
            </a:r>
            <a:r>
              <a:rPr lang="en-GB" sz="7200" dirty="0"/>
              <a:t> Box explains how attitudes directly effect team atmosphere.</a:t>
            </a:r>
          </a:p>
          <a:p>
            <a:pPr marL="0" indent="0">
              <a:buNone/>
            </a:pPr>
            <a:endParaRPr lang="en-GB" sz="7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7200" dirty="0"/>
              <a:t>The PAC model demonstrates how to communicate from an Adult, solution-focused mindset.</a:t>
            </a:r>
          </a:p>
          <a:p>
            <a:pPr marL="0" indent="0">
              <a:buNone/>
            </a:pPr>
            <a:endParaRPr lang="en-GB" sz="7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7200" dirty="0"/>
              <a:t>Gestalt’s model encourages self-awareness and responsibility.</a:t>
            </a:r>
          </a:p>
          <a:p>
            <a:pPr marL="0" indent="0">
              <a:buNone/>
            </a:pPr>
            <a:br>
              <a:rPr lang="en-GB" sz="11200" b="1" dirty="0"/>
            </a:br>
            <a:r>
              <a:rPr lang="en-GB" sz="11200" b="1" dirty="0"/>
              <a:t>When teams use the above principles in practice, they work together more effectively, manage conflict better, and create a healthier, more productive working environment.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  <a:p>
            <a:pPr>
              <a:buNone/>
            </a:pPr>
            <a:endParaRPr lang="en-GB" dirty="0"/>
          </a:p>
          <a:p>
            <a:endParaRPr lang="en-GB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CB2F2C-28D0-640F-7B55-A84821B254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24912" y="4943476"/>
            <a:ext cx="23526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196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21A0-0224-EE62-F76C-D5D33C3DD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969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31A10-1411-3BC4-AACC-82C0DD38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3000"/>
            <a:ext cx="10515600" cy="5033963"/>
          </a:xfrm>
        </p:spPr>
        <p:txBody>
          <a:bodyPr>
            <a:norm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Mulder, P. (2024) '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Betari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Box Model: The Definition and an Example -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Toolshero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,' 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Toolshero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11     September. 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https://www.toolshero.com/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  <a:hlinkClick r:id="rId2"/>
              </a:rPr>
              <a:t>communication-methods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/betari-box-theory/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(Accessed: 16 November 2025)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Mullins, L.J. &amp; Christy, G., (2016). Management &amp; organisational behaviour Eleventh. (11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Edition). Harlow: Pearson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Murray, H. (2025) 'Transactional Analysis Theory &amp; Therapy: Eric Berne,' 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https://www.simplypsychology.org/transactional-analysis-eric-berne.html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</a:rPr>
              <a:t>(Accessed: 16 November 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Rafalski, K. (2025) '7 Gestalt principles of design to follow,' 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Netguru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6 October. 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https://www.netguru.com/blog/gestalt-principles-of-design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(Accessed: 16 November 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Tuckman, B. (1965) ‘Developmental Sequence in Small Groups’, 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63(6), pp. 384–399. Available at: </a:t>
            </a:r>
            <a:r>
              <a:rPr lang="en-GB" sz="2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https://doi.org/10.1037/h0022100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(Accessed: 16 November 2025).</a:t>
            </a:r>
          </a:p>
          <a:p>
            <a:pPr marL="0" indent="0">
              <a:buNone/>
            </a:pPr>
            <a:endParaRPr lang="en-GB" sz="22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709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745</Words>
  <Application>Microsoft Office PowerPoint</Application>
  <PresentationFormat>Widescreen</PresentationFormat>
  <Paragraphs>81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Wingdings</vt:lpstr>
      <vt:lpstr>Office Theme</vt:lpstr>
      <vt:lpstr> How to build effective relationships within a team? </vt:lpstr>
      <vt:lpstr>Contents</vt:lpstr>
      <vt:lpstr>Definition of Teamwork</vt:lpstr>
      <vt:lpstr>Tuckman’s Stages of Team Development</vt:lpstr>
      <vt:lpstr>Betari’s Box </vt:lpstr>
      <vt:lpstr>Berne’s PAC Model                                        </vt:lpstr>
      <vt:lpstr>  Gestalt’s Model    </vt:lpstr>
      <vt:lpstr>Conclusion: Building Effective Relationships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Osman Omar</dc:creator>
  <cp:lastModifiedBy>Ozma Nasir</cp:lastModifiedBy>
  <cp:revision>2</cp:revision>
  <dcterms:created xsi:type="dcterms:W3CDTF">2025-11-17T20:16:44Z</dcterms:created>
  <dcterms:modified xsi:type="dcterms:W3CDTF">2025-11-23T13:17:14Z</dcterms:modified>
</cp:coreProperties>
</file>