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8" r:id="rId5"/>
    <p:sldId id="259" r:id="rId6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E00132-298C-4872-91F5-FDBB217EF252}" v="3" dt="2021-01-02T15:19:22.4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2" d="100"/>
          <a:sy n="52" d="100"/>
        </p:scale>
        <p:origin x="13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ire Couch (1708237)" userId="4653f462-92f1-4292-b726-335d80bd698b" providerId="ADAL" clId="{7A23C03B-C2EF-4AFC-B6A4-31CD9F19E6D1}"/>
    <pc:docChg chg="custSel modSld">
      <pc:chgData name="Claire Couch (1708237)" userId="4653f462-92f1-4292-b726-335d80bd698b" providerId="ADAL" clId="{7A23C03B-C2EF-4AFC-B6A4-31CD9F19E6D1}" dt="2020-12-06T08:59:09.205" v="88" actId="478"/>
      <pc:docMkLst>
        <pc:docMk/>
      </pc:docMkLst>
      <pc:sldChg chg="addSp delSp modSp mod">
        <pc:chgData name="Claire Couch (1708237)" userId="4653f462-92f1-4292-b726-335d80bd698b" providerId="ADAL" clId="{7A23C03B-C2EF-4AFC-B6A4-31CD9F19E6D1}" dt="2020-12-06T08:59:09.205" v="88" actId="478"/>
        <pc:sldMkLst>
          <pc:docMk/>
          <pc:sldMk cId="819646173" sldId="258"/>
        </pc:sldMkLst>
        <pc:spChg chg="add del mod">
          <ac:chgData name="Claire Couch (1708237)" userId="4653f462-92f1-4292-b726-335d80bd698b" providerId="ADAL" clId="{7A23C03B-C2EF-4AFC-B6A4-31CD9F19E6D1}" dt="2020-12-06T08:57:27.427" v="18" actId="478"/>
          <ac:spMkLst>
            <pc:docMk/>
            <pc:sldMk cId="819646173" sldId="258"/>
            <ac:spMk id="11" creationId="{620C6757-6E25-463E-8B38-507AB01CCCD6}"/>
          </ac:spMkLst>
        </pc:spChg>
        <pc:spChg chg="add del mod">
          <ac:chgData name="Claire Couch (1708237)" userId="4653f462-92f1-4292-b726-335d80bd698b" providerId="ADAL" clId="{7A23C03B-C2EF-4AFC-B6A4-31CD9F19E6D1}" dt="2020-12-06T08:57:27.427" v="18" actId="478"/>
          <ac:spMkLst>
            <pc:docMk/>
            <pc:sldMk cId="819646173" sldId="258"/>
            <ac:spMk id="22" creationId="{21C3F120-2226-41EB-A8D3-14607EF8220D}"/>
          </ac:spMkLst>
        </pc:spChg>
        <pc:spChg chg="add del mod">
          <ac:chgData name="Claire Couch (1708237)" userId="4653f462-92f1-4292-b726-335d80bd698b" providerId="ADAL" clId="{7A23C03B-C2EF-4AFC-B6A4-31CD9F19E6D1}" dt="2020-12-06T08:59:09.205" v="88" actId="478"/>
          <ac:spMkLst>
            <pc:docMk/>
            <pc:sldMk cId="819646173" sldId="258"/>
            <ac:spMk id="29" creationId="{A250D325-BAC7-4FD3-AA6B-2687CCFA5978}"/>
          </ac:spMkLst>
        </pc:spChg>
        <pc:picChg chg="add del mod">
          <ac:chgData name="Claire Couch (1708237)" userId="4653f462-92f1-4292-b726-335d80bd698b" providerId="ADAL" clId="{7A23C03B-C2EF-4AFC-B6A4-31CD9F19E6D1}" dt="2020-12-06T08:57:27.427" v="18" actId="478"/>
          <ac:picMkLst>
            <pc:docMk/>
            <pc:sldMk cId="819646173" sldId="258"/>
            <ac:picMk id="9" creationId="{3837CC21-209F-40F1-B97D-5FE0955CEF90}"/>
          </ac:picMkLst>
        </pc:picChg>
        <pc:picChg chg="add del mod">
          <ac:chgData name="Claire Couch (1708237)" userId="4653f462-92f1-4292-b726-335d80bd698b" providerId="ADAL" clId="{7A23C03B-C2EF-4AFC-B6A4-31CD9F19E6D1}" dt="2020-12-06T08:57:27.427" v="18" actId="478"/>
          <ac:picMkLst>
            <pc:docMk/>
            <pc:sldMk cId="819646173" sldId="258"/>
            <ac:picMk id="15" creationId="{1BB138BF-97F1-45C5-A9DA-2FAD66C32500}"/>
          </ac:picMkLst>
        </pc:picChg>
        <pc:picChg chg="add mod">
          <ac:chgData name="Claire Couch (1708237)" userId="4653f462-92f1-4292-b726-335d80bd698b" providerId="ADAL" clId="{7A23C03B-C2EF-4AFC-B6A4-31CD9F19E6D1}" dt="2020-12-06T08:58:45.643" v="30" actId="1076"/>
          <ac:picMkLst>
            <pc:docMk/>
            <pc:sldMk cId="819646173" sldId="258"/>
            <ac:picMk id="28" creationId="{49694E1C-AF8D-462C-B40E-12653FB9EE02}"/>
          </ac:picMkLst>
        </pc:picChg>
      </pc:sldChg>
    </pc:docChg>
  </pc:docChgLst>
  <pc:docChgLst>
    <pc:chgData name="Lianne Bowen" userId="S::l.bowen@uwtsd.ac.uk::5a2e7bf0-0a40-40b9-8ad6-d01e2418ed50" providerId="AD" clId="Web-{3AEEE2F8-2EC4-F55A-7617-C1307C8E6AFD}"/>
    <pc:docChg chg="modSld">
      <pc:chgData name="Lianne Bowen" userId="S::l.bowen@uwtsd.ac.uk::5a2e7bf0-0a40-40b9-8ad6-d01e2418ed50" providerId="AD" clId="Web-{3AEEE2F8-2EC4-F55A-7617-C1307C8E6AFD}" dt="2020-12-07T17:15:31.001" v="11"/>
      <pc:docMkLst>
        <pc:docMk/>
      </pc:docMkLst>
      <pc:sldChg chg="modSp">
        <pc:chgData name="Lianne Bowen" userId="S::l.bowen@uwtsd.ac.uk::5a2e7bf0-0a40-40b9-8ad6-d01e2418ed50" providerId="AD" clId="Web-{3AEEE2F8-2EC4-F55A-7617-C1307C8E6AFD}" dt="2020-12-07T17:15:31.001" v="11"/>
        <pc:sldMkLst>
          <pc:docMk/>
          <pc:sldMk cId="819646173" sldId="258"/>
        </pc:sldMkLst>
        <pc:spChg chg="mod">
          <ac:chgData name="Lianne Bowen" userId="S::l.bowen@uwtsd.ac.uk::5a2e7bf0-0a40-40b9-8ad6-d01e2418ed50" providerId="AD" clId="Web-{3AEEE2F8-2EC4-F55A-7617-C1307C8E6AFD}" dt="2020-12-07T17:15:31.001" v="11"/>
          <ac:spMkLst>
            <pc:docMk/>
            <pc:sldMk cId="819646173" sldId="258"/>
            <ac:spMk id="10" creationId="{7952F6C7-3A25-4AF8-9A47-276C08A2DCD9}"/>
          </ac:spMkLst>
        </pc:spChg>
      </pc:sldChg>
    </pc:docChg>
  </pc:docChgLst>
  <pc:docChgLst>
    <pc:chgData name="Claire Couch" userId="4653f462-92f1-4292-b726-335d80bd698b" providerId="ADAL" clId="{7A23C03B-C2EF-4AFC-B6A4-31CD9F19E6D1}"/>
    <pc:docChg chg="undo custSel addSld delSld modSld modMainMaster">
      <pc:chgData name="Claire Couch" userId="4653f462-92f1-4292-b726-335d80bd698b" providerId="ADAL" clId="{7A23C03B-C2EF-4AFC-B6A4-31CD9F19E6D1}" dt="2020-12-14T11:43:05.180" v="4430" actId="1076"/>
      <pc:docMkLst>
        <pc:docMk/>
      </pc:docMkLst>
      <pc:sldChg chg="addSp delSp modSp del mod setBg delDesignElem chgLayout">
        <pc:chgData name="Claire Couch" userId="4653f462-92f1-4292-b726-335d80bd698b" providerId="ADAL" clId="{7A23C03B-C2EF-4AFC-B6A4-31CD9F19E6D1}" dt="2020-12-04T17:18:01.384" v="3223" actId="2696"/>
        <pc:sldMkLst>
          <pc:docMk/>
          <pc:sldMk cId="2597229708" sldId="257"/>
        </pc:sldMkLst>
        <pc:spChg chg="mod ord">
          <ac:chgData name="Claire Couch" userId="4653f462-92f1-4292-b726-335d80bd698b" providerId="ADAL" clId="{7A23C03B-C2EF-4AFC-B6A4-31CD9F19E6D1}" dt="2020-12-04T16:01:16.004" v="2605" actId="207"/>
          <ac:spMkLst>
            <pc:docMk/>
            <pc:sldMk cId="2597229708" sldId="257"/>
            <ac:spMk id="2" creationId="{953E52BA-C501-4BB9-8804-F923CE76B695}"/>
          </ac:spMkLst>
        </pc:spChg>
        <pc:spChg chg="add del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3" creationId="{9A7AD6D4-60AD-4778-AA75-561668BF6E5B}"/>
          </ac:spMkLst>
        </pc:spChg>
        <pc:spChg chg="del mod">
          <ac:chgData name="Claire Couch" userId="4653f462-92f1-4292-b726-335d80bd698b" providerId="ADAL" clId="{7A23C03B-C2EF-4AFC-B6A4-31CD9F19E6D1}" dt="2020-12-04T12:37:50.508" v="321"/>
          <ac:spMkLst>
            <pc:docMk/>
            <pc:sldMk cId="2597229708" sldId="257"/>
            <ac:spMk id="5" creationId="{DAEEB584-A85F-4E03-B497-FC58812CAA18}"/>
          </ac:spMkLst>
        </pc:spChg>
        <pc:spChg chg="mod">
          <ac:chgData name="Claire Couch" userId="4653f462-92f1-4292-b726-335d80bd698b" providerId="ADAL" clId="{7A23C03B-C2EF-4AFC-B6A4-31CD9F19E6D1}" dt="2020-12-04T16:01:32.738" v="2606" actId="207"/>
          <ac:spMkLst>
            <pc:docMk/>
            <pc:sldMk cId="2597229708" sldId="257"/>
            <ac:spMk id="7" creationId="{56AB510A-2971-4529-A738-307289BFE119}"/>
          </ac:spMkLst>
        </pc:spChg>
        <pc:spChg chg="del mod">
          <ac:chgData name="Claire Couch" userId="4653f462-92f1-4292-b726-335d80bd698b" providerId="ADAL" clId="{7A23C03B-C2EF-4AFC-B6A4-31CD9F19E6D1}" dt="2020-12-04T15:10:25.456" v="2361" actId="478"/>
          <ac:spMkLst>
            <pc:docMk/>
            <pc:sldMk cId="2597229708" sldId="257"/>
            <ac:spMk id="8" creationId="{F5F226F6-11BC-42E2-A0DE-BB28922CC90B}"/>
          </ac:spMkLst>
        </pc:spChg>
        <pc:spChg chg="add del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9" creationId="{A8384FB5-9ADC-4DDC-881B-597D56F5B15D}"/>
          </ac:spMkLst>
        </pc:spChg>
        <pc:spChg chg="mod">
          <ac:chgData name="Claire Couch" userId="4653f462-92f1-4292-b726-335d80bd698b" providerId="ADAL" clId="{7A23C03B-C2EF-4AFC-B6A4-31CD9F19E6D1}" dt="2020-12-04T16:01:03.235" v="2604" actId="207"/>
          <ac:spMkLst>
            <pc:docMk/>
            <pc:sldMk cId="2597229708" sldId="257"/>
            <ac:spMk id="10" creationId="{7952F6C7-3A25-4AF8-9A47-276C08A2DCD9}"/>
          </ac:spMkLst>
        </pc:spChg>
        <pc:spChg chg="add del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11" creationId="{1199E1B1-A8C0-4FE8-A5A8-1CB41D69F857}"/>
          </ac:spMkLst>
        </pc:spChg>
        <pc:spChg chg="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12" creationId="{756C22B7-7294-4DD1-B6C2-548C36EA4716}"/>
          </ac:spMkLst>
        </pc:spChg>
        <pc:spChg chg="add del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13" creationId="{84A8DE83-DE75-4B41-9DB4-A7EC0B0DEC0B}"/>
          </ac:spMkLst>
        </pc:spChg>
        <pc:spChg chg="add del mod">
          <ac:chgData name="Claire Couch" userId="4653f462-92f1-4292-b726-335d80bd698b" providerId="ADAL" clId="{7A23C03B-C2EF-4AFC-B6A4-31CD9F19E6D1}" dt="2020-12-04T15:23:19.225" v="2560"/>
          <ac:spMkLst>
            <pc:docMk/>
            <pc:sldMk cId="2597229708" sldId="257"/>
            <ac:spMk id="14" creationId="{B2BF8137-E3C8-4451-99C6-5A328BFD3A23}"/>
          </ac:spMkLst>
        </pc:spChg>
        <pc:spChg chg="add del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15" creationId="{A7009A0A-BEF5-4EAC-AF15-E4F9F002E239}"/>
          </ac:spMkLst>
        </pc:spChg>
        <pc:spChg chg="mod">
          <ac:chgData name="Claire Couch" userId="4653f462-92f1-4292-b726-335d80bd698b" providerId="ADAL" clId="{7A23C03B-C2EF-4AFC-B6A4-31CD9F19E6D1}" dt="2020-12-04T16:03:31.194" v="2656" actId="1076"/>
          <ac:spMkLst>
            <pc:docMk/>
            <pc:sldMk cId="2597229708" sldId="257"/>
            <ac:spMk id="16" creationId="{3CBEC466-B705-40C7-9A5B-526D9FCB3DAD}"/>
          </ac:spMkLst>
        </pc:spChg>
        <pc:spChg chg="add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17" creationId="{8E7A0266-ED99-4A1B-A5E6-A8E03168DFE7}"/>
          </ac:spMkLst>
        </pc:spChg>
        <pc:spChg chg="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18" creationId="{00F643C5-9E4F-4598-AD0C-EBEE7A514C10}"/>
          </ac:spMkLst>
        </pc:spChg>
        <pc:spChg chg="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19" creationId="{3E55A9E7-3E97-47CB-A321-DB043C463572}"/>
          </ac:spMkLst>
        </pc:spChg>
        <pc:spChg chg="del mod">
          <ac:chgData name="Claire Couch" userId="4653f462-92f1-4292-b726-335d80bd698b" providerId="ADAL" clId="{7A23C03B-C2EF-4AFC-B6A4-31CD9F19E6D1}" dt="2020-12-04T12:56:43.708" v="607" actId="478"/>
          <ac:spMkLst>
            <pc:docMk/>
            <pc:sldMk cId="2597229708" sldId="257"/>
            <ac:spMk id="20" creationId="{E15285C2-AFD3-4262-844A-6937DF69B844}"/>
          </ac:spMkLst>
        </pc:spChg>
        <pc:spChg chg="add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21" creationId="{6E5C1C78-3D84-4EFF-A45C-32BD0A12EEA9}"/>
          </ac:spMkLst>
        </pc:spChg>
        <pc:spChg chg="add del mod">
          <ac:chgData name="Claire Couch" userId="4653f462-92f1-4292-b726-335d80bd698b" providerId="ADAL" clId="{7A23C03B-C2EF-4AFC-B6A4-31CD9F19E6D1}" dt="2020-12-04T12:42:20.436" v="387"/>
          <ac:spMkLst>
            <pc:docMk/>
            <pc:sldMk cId="2597229708" sldId="257"/>
            <ac:spMk id="24" creationId="{8AF45CF6-1BB3-4B9E-8F56-4E3C8B07ED95}"/>
          </ac:spMkLst>
        </pc:spChg>
        <pc:spChg chg="add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25" creationId="{0A14844D-07E5-4425-8F1E-D05CB071E855}"/>
          </ac:spMkLst>
        </pc:spChg>
        <pc:spChg chg="add del mod">
          <ac:chgData name="Claire Couch" userId="4653f462-92f1-4292-b726-335d80bd698b" providerId="ADAL" clId="{7A23C03B-C2EF-4AFC-B6A4-31CD9F19E6D1}" dt="2020-12-04T14:29:55.630" v="1296"/>
          <ac:spMkLst>
            <pc:docMk/>
            <pc:sldMk cId="2597229708" sldId="257"/>
            <ac:spMk id="26" creationId="{0001D219-AF38-409F-AC17-538D41D89DD6}"/>
          </ac:spMkLst>
        </pc:spChg>
        <pc:spChg chg="add del mod">
          <ac:chgData name="Claire Couch" userId="4653f462-92f1-4292-b726-335d80bd698b" providerId="ADAL" clId="{7A23C03B-C2EF-4AFC-B6A4-31CD9F19E6D1}" dt="2020-12-04T12:51:25.858" v="432"/>
          <ac:spMkLst>
            <pc:docMk/>
            <pc:sldMk cId="2597229708" sldId="257"/>
            <ac:spMk id="26" creationId="{A666C1BE-860E-4549-BE1B-7B3FC2375CF3}"/>
          </ac:spMkLst>
        </pc:spChg>
        <pc:spChg chg="add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27" creationId="{241EA977-DAD1-40BF-BF80-FC8DB914A28D}"/>
          </ac:spMkLst>
        </pc:spChg>
        <pc:spChg chg="add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28" creationId="{EA2EF368-28E4-4DB0-A786-D9B010FA9A3F}"/>
          </ac:spMkLst>
        </pc:spChg>
        <pc:spChg chg="add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29" creationId="{DA035B9E-5706-4BFE-89FE-E720AE6AA81B}"/>
          </ac:spMkLst>
        </pc:spChg>
        <pc:spChg chg="add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30" creationId="{F56670DE-38A2-4EAB-93D4-9D0710C866FD}"/>
          </ac:spMkLst>
        </pc:spChg>
        <pc:spChg chg="add del mod">
          <ac:chgData name="Claire Couch" userId="4653f462-92f1-4292-b726-335d80bd698b" providerId="ADAL" clId="{7A23C03B-C2EF-4AFC-B6A4-31CD9F19E6D1}" dt="2020-12-04T14:43:39.827" v="1364" actId="478"/>
          <ac:spMkLst>
            <pc:docMk/>
            <pc:sldMk cId="2597229708" sldId="257"/>
            <ac:spMk id="33" creationId="{E1AEE342-9F7A-49AC-988C-8145B0C5DBBB}"/>
          </ac:spMkLst>
        </pc:spChg>
        <pc:spChg chg="add del mod">
          <ac:chgData name="Claire Couch" userId="4653f462-92f1-4292-b726-335d80bd698b" providerId="ADAL" clId="{7A23C03B-C2EF-4AFC-B6A4-31CD9F19E6D1}" dt="2020-12-04T14:45:09.504" v="1442"/>
          <ac:spMkLst>
            <pc:docMk/>
            <pc:sldMk cId="2597229708" sldId="257"/>
            <ac:spMk id="36" creationId="{8B2FF9BE-D032-4844-A243-1D36D97BA09D}"/>
          </ac:spMkLst>
        </pc:spChg>
        <pc:spChg chg="add del mod">
          <ac:chgData name="Claire Couch" userId="4653f462-92f1-4292-b726-335d80bd698b" providerId="ADAL" clId="{7A23C03B-C2EF-4AFC-B6A4-31CD9F19E6D1}" dt="2020-12-04T15:09:01.667" v="2341" actId="21"/>
          <ac:spMkLst>
            <pc:docMk/>
            <pc:sldMk cId="2597229708" sldId="257"/>
            <ac:spMk id="39" creationId="{3DB637C0-EC31-4F1C-A7EE-997AB50922E7}"/>
          </ac:spMkLst>
        </pc:spChg>
        <pc:spChg chg="add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40" creationId="{E281F504-3CB4-4E25-AAF6-6EAA0912A70F}"/>
          </ac:spMkLst>
        </pc:spChg>
        <pc:spChg chg="add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41" creationId="{10E63457-6AA0-4886-8CA0-0A288B0565B9}"/>
          </ac:spMkLst>
        </pc:spChg>
        <pc:spChg chg="add mod">
          <ac:chgData name="Claire Couch" userId="4653f462-92f1-4292-b726-335d80bd698b" providerId="ADAL" clId="{7A23C03B-C2EF-4AFC-B6A4-31CD9F19E6D1}" dt="2020-12-04T15:59:43.517" v="2602"/>
          <ac:spMkLst>
            <pc:docMk/>
            <pc:sldMk cId="2597229708" sldId="257"/>
            <ac:spMk id="42" creationId="{A831B199-1E3A-4FBB-B4CA-E153A7CB1127}"/>
          </ac:spMkLst>
        </pc:spChg>
        <pc:spChg chg="add del">
          <ac:chgData name="Claire Couch" userId="4653f462-92f1-4292-b726-335d80bd698b" providerId="ADAL" clId="{7A23C03B-C2EF-4AFC-B6A4-31CD9F19E6D1}" dt="2020-12-04T15:12:12.763" v="2376" actId="478"/>
          <ac:spMkLst>
            <pc:docMk/>
            <pc:sldMk cId="2597229708" sldId="257"/>
            <ac:spMk id="43" creationId="{0065754B-CAF6-4650-B5D2-6211A7A983A3}"/>
          </ac:spMkLst>
        </pc:spChg>
        <pc:spChg chg="add del mod">
          <ac:chgData name="Claire Couch" userId="4653f462-92f1-4292-b726-335d80bd698b" providerId="ADAL" clId="{7A23C03B-C2EF-4AFC-B6A4-31CD9F19E6D1}" dt="2020-12-04T15:14:03.664" v="2392" actId="6264"/>
          <ac:spMkLst>
            <pc:docMk/>
            <pc:sldMk cId="2597229708" sldId="257"/>
            <ac:spMk id="44" creationId="{2F015828-E67F-449D-A3A5-3ADA0B169834}"/>
          </ac:spMkLst>
        </pc:spChg>
        <pc:spChg chg="add del mod">
          <ac:chgData name="Claire Couch" userId="4653f462-92f1-4292-b726-335d80bd698b" providerId="ADAL" clId="{7A23C03B-C2EF-4AFC-B6A4-31CD9F19E6D1}" dt="2020-12-04T15:14:02.760" v="2391" actId="6264"/>
          <ac:spMkLst>
            <pc:docMk/>
            <pc:sldMk cId="2597229708" sldId="257"/>
            <ac:spMk id="45" creationId="{7C6C10EB-C3F7-46A0-B108-8969CE946275}"/>
          </ac:spMkLst>
        </pc:spChg>
        <pc:spChg chg="add del mod">
          <ac:chgData name="Claire Couch" userId="4653f462-92f1-4292-b726-335d80bd698b" providerId="ADAL" clId="{7A23C03B-C2EF-4AFC-B6A4-31CD9F19E6D1}" dt="2020-12-04T15:14:01.979" v="2390" actId="6264"/>
          <ac:spMkLst>
            <pc:docMk/>
            <pc:sldMk cId="2597229708" sldId="257"/>
            <ac:spMk id="46" creationId="{1ADB3DC0-FCEC-41D0-88BE-A20ED5DA41B8}"/>
          </ac:spMkLst>
        </pc:spChg>
        <pc:spChg chg="add del mod">
          <ac:chgData name="Claire Couch" userId="4653f462-92f1-4292-b726-335d80bd698b" providerId="ADAL" clId="{7A23C03B-C2EF-4AFC-B6A4-31CD9F19E6D1}" dt="2020-12-04T15:14:00.133" v="2388" actId="6264"/>
          <ac:spMkLst>
            <pc:docMk/>
            <pc:sldMk cId="2597229708" sldId="257"/>
            <ac:spMk id="47" creationId="{6750F6E9-5414-4230-BB1C-FB3B6A619BCE}"/>
          </ac:spMkLst>
        </pc:spChg>
        <pc:spChg chg="add del mod">
          <ac:chgData name="Claire Couch" userId="4653f462-92f1-4292-b726-335d80bd698b" providerId="ADAL" clId="{7A23C03B-C2EF-4AFC-B6A4-31CD9F19E6D1}" dt="2020-12-04T15:13:59.132" v="2387" actId="6264"/>
          <ac:spMkLst>
            <pc:docMk/>
            <pc:sldMk cId="2597229708" sldId="257"/>
            <ac:spMk id="48" creationId="{97B8E45B-0CED-402E-9483-6311077FC1FB}"/>
          </ac:spMkLst>
        </pc:spChg>
        <pc:spChg chg="add del mod">
          <ac:chgData name="Claire Couch" userId="4653f462-92f1-4292-b726-335d80bd698b" providerId="ADAL" clId="{7A23C03B-C2EF-4AFC-B6A4-31CD9F19E6D1}" dt="2020-12-04T15:13:57.960" v="2386" actId="6264"/>
          <ac:spMkLst>
            <pc:docMk/>
            <pc:sldMk cId="2597229708" sldId="257"/>
            <ac:spMk id="49" creationId="{17C86CAB-F4F0-4C2F-A41F-59DD043C6597}"/>
          </ac:spMkLst>
        </pc:spChg>
        <pc:spChg chg="add del mod">
          <ac:chgData name="Claire Couch" userId="4653f462-92f1-4292-b726-335d80bd698b" providerId="ADAL" clId="{7A23C03B-C2EF-4AFC-B6A4-31CD9F19E6D1}" dt="2020-12-04T15:13:56.677" v="2385" actId="6264"/>
          <ac:spMkLst>
            <pc:docMk/>
            <pc:sldMk cId="2597229708" sldId="257"/>
            <ac:spMk id="50" creationId="{1CCA59C4-633C-48C5-A239-D13F33713852}"/>
          </ac:spMkLst>
        </pc:spChg>
        <pc:spChg chg="add del mod">
          <ac:chgData name="Claire Couch" userId="4653f462-92f1-4292-b726-335d80bd698b" providerId="ADAL" clId="{7A23C03B-C2EF-4AFC-B6A4-31CD9F19E6D1}" dt="2020-12-04T15:23:19.220" v="2558"/>
          <ac:spMkLst>
            <pc:docMk/>
            <pc:sldMk cId="2597229708" sldId="257"/>
            <ac:spMk id="53" creationId="{7DB068DB-2F7E-49F2-BA65-A72D92065082}"/>
          </ac:spMkLst>
        </pc:spChg>
        <pc:spChg chg="add mod ord">
          <ac:chgData name="Claire Couch" userId="4653f462-92f1-4292-b726-335d80bd698b" providerId="ADAL" clId="{7A23C03B-C2EF-4AFC-B6A4-31CD9F19E6D1}" dt="2020-12-04T16:03:24.405" v="2655" actId="167"/>
          <ac:spMkLst>
            <pc:docMk/>
            <pc:sldMk cId="2597229708" sldId="257"/>
            <ac:spMk id="54" creationId="{AEC4EAA6-D1DD-497E-91D2-FE1602F13382}"/>
          </ac:spMkLst>
        </pc:spChg>
        <pc:picChg chg="mod">
          <ac:chgData name="Claire Couch" userId="4653f462-92f1-4292-b726-335d80bd698b" providerId="ADAL" clId="{7A23C03B-C2EF-4AFC-B6A4-31CD9F19E6D1}" dt="2020-12-04T15:59:43.517" v="2602"/>
          <ac:picMkLst>
            <pc:docMk/>
            <pc:sldMk cId="2597229708" sldId="257"/>
            <ac:picMk id="4" creationId="{159C5792-FC5F-42D2-A17D-0AAEA871D6C4}"/>
          </ac:picMkLst>
        </pc:picChg>
        <pc:picChg chg="add mod">
          <ac:chgData name="Claire Couch" userId="4653f462-92f1-4292-b726-335d80bd698b" providerId="ADAL" clId="{7A23C03B-C2EF-4AFC-B6A4-31CD9F19E6D1}" dt="2020-12-04T15:59:43.517" v="2602"/>
          <ac:picMkLst>
            <pc:docMk/>
            <pc:sldMk cId="2597229708" sldId="257"/>
            <ac:picMk id="6" creationId="{36589AB5-D25C-4D81-928A-ECCFA80B01A6}"/>
          </ac:picMkLst>
        </pc:picChg>
        <pc:picChg chg="add del mod">
          <ac:chgData name="Claire Couch" userId="4653f462-92f1-4292-b726-335d80bd698b" providerId="ADAL" clId="{7A23C03B-C2EF-4AFC-B6A4-31CD9F19E6D1}" dt="2020-12-04T14:28:24.147" v="1224" actId="478"/>
          <ac:picMkLst>
            <pc:docMk/>
            <pc:sldMk cId="2597229708" sldId="257"/>
            <ac:picMk id="20" creationId="{ED844628-46BF-4B7B-84DA-E7DAB9C26641}"/>
          </ac:picMkLst>
        </pc:picChg>
        <pc:picChg chg="add mod">
          <ac:chgData name="Claire Couch" userId="4653f462-92f1-4292-b726-335d80bd698b" providerId="ADAL" clId="{7A23C03B-C2EF-4AFC-B6A4-31CD9F19E6D1}" dt="2020-12-04T15:59:43.517" v="2602"/>
          <ac:picMkLst>
            <pc:docMk/>
            <pc:sldMk cId="2597229708" sldId="257"/>
            <ac:picMk id="23" creationId="{92439948-1450-446F-B7FC-6A4BB15B713C}"/>
          </ac:picMkLst>
        </pc:picChg>
        <pc:picChg chg="add mod">
          <ac:chgData name="Claire Couch" userId="4653f462-92f1-4292-b726-335d80bd698b" providerId="ADAL" clId="{7A23C03B-C2EF-4AFC-B6A4-31CD9F19E6D1}" dt="2020-12-04T15:59:43.517" v="2602"/>
          <ac:picMkLst>
            <pc:docMk/>
            <pc:sldMk cId="2597229708" sldId="257"/>
            <ac:picMk id="24" creationId="{C8A29425-6957-4B3D-8297-DBE0236B2EA8}"/>
          </ac:picMkLst>
        </pc:picChg>
        <pc:picChg chg="add del mod">
          <ac:chgData name="Claire Couch" userId="4653f462-92f1-4292-b726-335d80bd698b" providerId="ADAL" clId="{7A23C03B-C2EF-4AFC-B6A4-31CD9F19E6D1}" dt="2020-12-04T14:43:39.827" v="1364" actId="478"/>
          <ac:picMkLst>
            <pc:docMk/>
            <pc:sldMk cId="2597229708" sldId="257"/>
            <ac:picMk id="32" creationId="{508B008A-C149-491F-93BF-CB649D9C4808}"/>
          </ac:picMkLst>
        </pc:picChg>
        <pc:picChg chg="add del mod">
          <ac:chgData name="Claire Couch" userId="4653f462-92f1-4292-b726-335d80bd698b" providerId="ADAL" clId="{7A23C03B-C2EF-4AFC-B6A4-31CD9F19E6D1}" dt="2020-12-04T15:09:04.020" v="2343" actId="478"/>
          <ac:picMkLst>
            <pc:docMk/>
            <pc:sldMk cId="2597229708" sldId="257"/>
            <ac:picMk id="35" creationId="{BF1A1819-2C42-43AF-90FE-7CC49BD8D7CF}"/>
          </ac:picMkLst>
        </pc:picChg>
        <pc:picChg chg="add del mod">
          <ac:chgData name="Claire Couch" userId="4653f462-92f1-4292-b726-335d80bd698b" providerId="ADAL" clId="{7A23C03B-C2EF-4AFC-B6A4-31CD9F19E6D1}" dt="2020-12-04T14:46:49.498" v="1459" actId="478"/>
          <ac:picMkLst>
            <pc:docMk/>
            <pc:sldMk cId="2597229708" sldId="257"/>
            <ac:picMk id="38" creationId="{19439FDB-1BE7-4F19-99AC-A222BCB2CC19}"/>
          </ac:picMkLst>
        </pc:picChg>
        <pc:picChg chg="add mod">
          <ac:chgData name="Claire Couch" userId="4653f462-92f1-4292-b726-335d80bd698b" providerId="ADAL" clId="{7A23C03B-C2EF-4AFC-B6A4-31CD9F19E6D1}" dt="2020-12-04T15:59:43.517" v="2602"/>
          <ac:picMkLst>
            <pc:docMk/>
            <pc:sldMk cId="2597229708" sldId="257"/>
            <ac:picMk id="52" creationId="{B99F9404-AD43-4467-8A18-28CF4FC81FB2}"/>
          </ac:picMkLst>
        </pc:picChg>
      </pc:sldChg>
      <pc:sldChg chg="addSp delSp modSp add mod">
        <pc:chgData name="Claire Couch" userId="4653f462-92f1-4292-b726-335d80bd698b" providerId="ADAL" clId="{7A23C03B-C2EF-4AFC-B6A4-31CD9F19E6D1}" dt="2020-12-14T11:43:05.180" v="4430" actId="1076"/>
        <pc:sldMkLst>
          <pc:docMk/>
          <pc:sldMk cId="819646173" sldId="258"/>
        </pc:sldMkLst>
        <pc:spChg chg="mod">
          <ac:chgData name="Claire Couch" userId="4653f462-92f1-4292-b726-335d80bd698b" providerId="ADAL" clId="{7A23C03B-C2EF-4AFC-B6A4-31CD9F19E6D1}" dt="2020-12-14T11:20:47.398" v="3951" actId="20577"/>
          <ac:spMkLst>
            <pc:docMk/>
            <pc:sldMk cId="819646173" sldId="258"/>
            <ac:spMk id="2" creationId="{953E52BA-C501-4BB9-8804-F923CE76B695}"/>
          </ac:spMkLst>
        </pc:spChg>
        <pc:spChg chg="mod">
          <ac:chgData name="Claire Couch" userId="4653f462-92f1-4292-b726-335d80bd698b" providerId="ADAL" clId="{7A23C03B-C2EF-4AFC-B6A4-31CD9F19E6D1}" dt="2020-12-04T16:24:35.872" v="2821" actId="1076"/>
          <ac:spMkLst>
            <pc:docMk/>
            <pc:sldMk cId="819646173" sldId="258"/>
            <ac:spMk id="3" creationId="{9A7AD6D4-60AD-4778-AA75-561668BF6E5B}"/>
          </ac:spMkLst>
        </pc:spChg>
        <pc:spChg chg="add mod">
          <ac:chgData name="Claire Couch" userId="4653f462-92f1-4292-b726-335d80bd698b" providerId="ADAL" clId="{7A23C03B-C2EF-4AFC-B6A4-31CD9F19E6D1}" dt="2020-12-04T17:04:43.219" v="3082" actId="20577"/>
          <ac:spMkLst>
            <pc:docMk/>
            <pc:sldMk cId="819646173" sldId="258"/>
            <ac:spMk id="5" creationId="{4BA65C7B-D845-44BE-8329-4C37F0014AA9}"/>
          </ac:spMkLst>
        </pc:spChg>
        <pc:spChg chg="mod">
          <ac:chgData name="Claire Couch" userId="4653f462-92f1-4292-b726-335d80bd698b" providerId="ADAL" clId="{7A23C03B-C2EF-4AFC-B6A4-31CD9F19E6D1}" dt="2020-12-14T11:02:35.977" v="3783" actId="1076"/>
          <ac:spMkLst>
            <pc:docMk/>
            <pc:sldMk cId="819646173" sldId="258"/>
            <ac:spMk id="7" creationId="{56AB510A-2971-4529-A738-307289BFE119}"/>
          </ac:spMkLst>
        </pc:spChg>
        <pc:spChg chg="add del">
          <ac:chgData name="Claire Couch" userId="4653f462-92f1-4292-b726-335d80bd698b" providerId="ADAL" clId="{7A23C03B-C2EF-4AFC-B6A4-31CD9F19E6D1}" dt="2020-12-10T11:33:40.364" v="3421" actId="478"/>
          <ac:spMkLst>
            <pc:docMk/>
            <pc:sldMk cId="819646173" sldId="258"/>
            <ac:spMk id="8" creationId="{201E57A8-01F0-41EA-945A-FF6D6EA9B879}"/>
          </ac:spMkLst>
        </pc:spChg>
        <pc:spChg chg="add mod">
          <ac:chgData name="Claire Couch" userId="4653f462-92f1-4292-b726-335d80bd698b" providerId="ADAL" clId="{7A23C03B-C2EF-4AFC-B6A4-31CD9F19E6D1}" dt="2020-12-14T11:33:01.619" v="4311" actId="1076"/>
          <ac:spMkLst>
            <pc:docMk/>
            <pc:sldMk cId="819646173" sldId="258"/>
            <ac:spMk id="8" creationId="{3C6EB2C7-1B0F-4B92-9EA6-EFAE24E798C1}"/>
          </ac:spMkLst>
        </pc:spChg>
        <pc:spChg chg="add mod">
          <ac:chgData name="Claire Couch" userId="4653f462-92f1-4292-b726-335d80bd698b" providerId="ADAL" clId="{7A23C03B-C2EF-4AFC-B6A4-31CD9F19E6D1}" dt="2020-12-10T11:35:41.092" v="3435" actId="1076"/>
          <ac:spMkLst>
            <pc:docMk/>
            <pc:sldMk cId="819646173" sldId="258"/>
            <ac:spMk id="9" creationId="{212DBD7F-5887-4326-AB00-FE342695DA55}"/>
          </ac:spMkLst>
        </pc:spChg>
        <pc:spChg chg="add del mod">
          <ac:chgData name="Claire Couch" userId="4653f462-92f1-4292-b726-335d80bd698b" providerId="ADAL" clId="{7A23C03B-C2EF-4AFC-B6A4-31CD9F19E6D1}" dt="2020-12-14T11:06:05.332" v="3816" actId="478"/>
          <ac:spMkLst>
            <pc:docMk/>
            <pc:sldMk cId="819646173" sldId="258"/>
            <ac:spMk id="10" creationId="{1C7FF0C2-D591-46B6-8E85-2367AD77652D}"/>
          </ac:spMkLst>
        </pc:spChg>
        <pc:spChg chg="add del mod">
          <ac:chgData name="Claire Couch" userId="4653f462-92f1-4292-b726-335d80bd698b" providerId="ADAL" clId="{7A23C03B-C2EF-4AFC-B6A4-31CD9F19E6D1}" dt="2020-12-10T11:40:35.373" v="3482" actId="21"/>
          <ac:spMkLst>
            <pc:docMk/>
            <pc:sldMk cId="819646173" sldId="258"/>
            <ac:spMk id="10" creationId="{7952F6C7-3A25-4AF8-9A47-276C08A2DCD9}"/>
          </ac:spMkLst>
        </pc:spChg>
        <pc:spChg chg="add del mod">
          <ac:chgData name="Claire Couch" userId="4653f462-92f1-4292-b726-335d80bd698b" providerId="ADAL" clId="{7A23C03B-C2EF-4AFC-B6A4-31CD9F19E6D1}" dt="2020-12-10T11:38:30.414" v="3465" actId="767"/>
          <ac:spMkLst>
            <pc:docMk/>
            <pc:sldMk cId="819646173" sldId="258"/>
            <ac:spMk id="11" creationId="{1F27D374-1920-4E1A-A950-27AC4115F011}"/>
          </ac:spMkLst>
        </pc:spChg>
        <pc:spChg chg="add del mod">
          <ac:chgData name="Claire Couch" userId="4653f462-92f1-4292-b726-335d80bd698b" providerId="ADAL" clId="{7A23C03B-C2EF-4AFC-B6A4-31CD9F19E6D1}" dt="2020-12-04T16:39:32.120" v="2903" actId="478"/>
          <ac:spMkLst>
            <pc:docMk/>
            <pc:sldMk cId="819646173" sldId="258"/>
            <ac:spMk id="11" creationId="{72F2A6EC-3032-42F7-B826-499BA34DE9DA}"/>
          </ac:spMkLst>
        </pc:spChg>
        <pc:spChg chg="add mod">
          <ac:chgData name="Claire Couch" userId="4653f462-92f1-4292-b726-335d80bd698b" providerId="ADAL" clId="{7A23C03B-C2EF-4AFC-B6A4-31CD9F19E6D1}" dt="2020-12-14T11:43:05.180" v="4430" actId="1076"/>
          <ac:spMkLst>
            <pc:docMk/>
            <pc:sldMk cId="819646173" sldId="258"/>
            <ac:spMk id="11" creationId="{FBCADECB-FEE2-46BE-B898-D584EC01D143}"/>
          </ac:spMkLst>
        </pc:spChg>
        <pc:spChg chg="mod">
          <ac:chgData name="Claire Couch" userId="4653f462-92f1-4292-b726-335d80bd698b" providerId="ADAL" clId="{7A23C03B-C2EF-4AFC-B6A4-31CD9F19E6D1}" dt="2020-12-10T11:45:08.330" v="3588" actId="1076"/>
          <ac:spMkLst>
            <pc:docMk/>
            <pc:sldMk cId="819646173" sldId="258"/>
            <ac:spMk id="12" creationId="{756C22B7-7294-4DD1-B6C2-548C36EA4716}"/>
          </ac:spMkLst>
        </pc:spChg>
        <pc:spChg chg="add mod">
          <ac:chgData name="Claire Couch" userId="4653f462-92f1-4292-b726-335d80bd698b" providerId="ADAL" clId="{7A23C03B-C2EF-4AFC-B6A4-31CD9F19E6D1}" dt="2020-12-14T11:37:39.009" v="4415" actId="1076"/>
          <ac:spMkLst>
            <pc:docMk/>
            <pc:sldMk cId="819646173" sldId="258"/>
            <ac:spMk id="13" creationId="{6EC5AADD-7D29-4299-B253-4B42AC2E95B4}"/>
          </ac:spMkLst>
        </pc:spChg>
        <pc:spChg chg="add mod">
          <ac:chgData name="Claire Couch" userId="4653f462-92f1-4292-b726-335d80bd698b" providerId="ADAL" clId="{7A23C03B-C2EF-4AFC-B6A4-31CD9F19E6D1}" dt="2020-12-10T11:54:36.390" v="3704" actId="14100"/>
          <ac:spMkLst>
            <pc:docMk/>
            <pc:sldMk cId="819646173" sldId="258"/>
            <ac:spMk id="15" creationId="{3FBB06DA-2FE6-4CE0-A6F4-C6F8922A4F57}"/>
          </ac:spMkLst>
        </pc:spChg>
        <pc:spChg chg="mod">
          <ac:chgData name="Claire Couch" userId="4653f462-92f1-4292-b726-335d80bd698b" providerId="ADAL" clId="{7A23C03B-C2EF-4AFC-B6A4-31CD9F19E6D1}" dt="2020-12-10T11:48:06.784" v="3628" actId="12"/>
          <ac:spMkLst>
            <pc:docMk/>
            <pc:sldMk cId="819646173" sldId="258"/>
            <ac:spMk id="16" creationId="{3CBEC466-B705-40C7-9A5B-526D9FCB3DAD}"/>
          </ac:spMkLst>
        </pc:spChg>
        <pc:spChg chg="mod">
          <ac:chgData name="Claire Couch" userId="4653f462-92f1-4292-b726-335d80bd698b" providerId="ADAL" clId="{7A23C03B-C2EF-4AFC-B6A4-31CD9F19E6D1}" dt="2020-12-04T16:20:13.707" v="2773" actId="1076"/>
          <ac:spMkLst>
            <pc:docMk/>
            <pc:sldMk cId="819646173" sldId="258"/>
            <ac:spMk id="17" creationId="{8E7A0266-ED99-4A1B-A5E6-A8E03168DFE7}"/>
          </ac:spMkLst>
        </pc:spChg>
        <pc:spChg chg="mod">
          <ac:chgData name="Claire Couch" userId="4653f462-92f1-4292-b726-335d80bd698b" providerId="ADAL" clId="{7A23C03B-C2EF-4AFC-B6A4-31CD9F19E6D1}" dt="2020-12-04T16:17:42.312" v="2744" actId="1076"/>
          <ac:spMkLst>
            <pc:docMk/>
            <pc:sldMk cId="819646173" sldId="258"/>
            <ac:spMk id="18" creationId="{00F643C5-9E4F-4598-AD0C-EBEE7A514C10}"/>
          </ac:spMkLst>
        </pc:spChg>
        <pc:spChg chg="mod">
          <ac:chgData name="Claire Couch" userId="4653f462-92f1-4292-b726-335d80bd698b" providerId="ADAL" clId="{7A23C03B-C2EF-4AFC-B6A4-31CD9F19E6D1}" dt="2020-12-10T11:47:10.852" v="3611" actId="1076"/>
          <ac:spMkLst>
            <pc:docMk/>
            <pc:sldMk cId="819646173" sldId="258"/>
            <ac:spMk id="19" creationId="{3E55A9E7-3E97-47CB-A321-DB043C463572}"/>
          </ac:spMkLst>
        </pc:spChg>
        <pc:spChg chg="mod">
          <ac:chgData name="Claire Couch" userId="4653f462-92f1-4292-b726-335d80bd698b" providerId="ADAL" clId="{7A23C03B-C2EF-4AFC-B6A4-31CD9F19E6D1}" dt="2020-12-04T16:20:06.870" v="2772" actId="1076"/>
          <ac:spMkLst>
            <pc:docMk/>
            <pc:sldMk cId="819646173" sldId="258"/>
            <ac:spMk id="21" creationId="{6E5C1C78-3D84-4EFF-A45C-32BD0A12EEA9}"/>
          </ac:spMkLst>
        </pc:spChg>
        <pc:spChg chg="add del mod">
          <ac:chgData name="Claire Couch" userId="4653f462-92f1-4292-b726-335d80bd698b" providerId="ADAL" clId="{7A23C03B-C2EF-4AFC-B6A4-31CD9F19E6D1}" dt="2020-12-04T17:04:27.565" v="3079"/>
          <ac:spMkLst>
            <pc:docMk/>
            <pc:sldMk cId="819646173" sldId="258"/>
            <ac:spMk id="22" creationId="{D4968431-17AF-4237-8FF4-5254B408A85D}"/>
          </ac:spMkLst>
        </pc:spChg>
        <pc:spChg chg="add mod">
          <ac:chgData name="Claire Couch" userId="4653f462-92f1-4292-b726-335d80bd698b" providerId="ADAL" clId="{7A23C03B-C2EF-4AFC-B6A4-31CD9F19E6D1}" dt="2020-12-14T11:02:50.922" v="3785" actId="1076"/>
          <ac:spMkLst>
            <pc:docMk/>
            <pc:sldMk cId="819646173" sldId="258"/>
            <ac:spMk id="22" creationId="{E6709D6E-E538-47F8-8BEF-06E160983DC5}"/>
          </ac:spMkLst>
        </pc:spChg>
        <pc:spChg chg="mod">
          <ac:chgData name="Claire Couch" userId="4653f462-92f1-4292-b726-335d80bd698b" providerId="ADAL" clId="{7A23C03B-C2EF-4AFC-B6A4-31CD9F19E6D1}" dt="2020-12-04T16:20:37.336" v="2778" actId="1076"/>
          <ac:spMkLst>
            <pc:docMk/>
            <pc:sldMk cId="819646173" sldId="258"/>
            <ac:spMk id="25" creationId="{0A14844D-07E5-4425-8F1E-D05CB071E855}"/>
          </ac:spMkLst>
        </pc:spChg>
        <pc:spChg chg="add del mod">
          <ac:chgData name="Claire Couch" userId="4653f462-92f1-4292-b726-335d80bd698b" providerId="ADAL" clId="{7A23C03B-C2EF-4AFC-B6A4-31CD9F19E6D1}" dt="2020-12-04T16:24:52.567" v="2824" actId="478"/>
          <ac:spMkLst>
            <pc:docMk/>
            <pc:sldMk cId="819646173" sldId="258"/>
            <ac:spMk id="26" creationId="{1B0DF507-CBF6-48D5-9C36-910BC1A6694C}"/>
          </ac:spMkLst>
        </pc:spChg>
        <pc:spChg chg="add del mod">
          <ac:chgData name="Claire Couch" userId="4653f462-92f1-4292-b726-335d80bd698b" providerId="ADAL" clId="{7A23C03B-C2EF-4AFC-B6A4-31CD9F19E6D1}" dt="2020-12-14T11:11:33.225" v="3879"/>
          <ac:spMkLst>
            <pc:docMk/>
            <pc:sldMk cId="819646173" sldId="258"/>
            <ac:spMk id="26" creationId="{79E05122-B3DF-4B1C-A5D1-65395B4E46CA}"/>
          </ac:spMkLst>
        </pc:spChg>
        <pc:spChg chg="mod">
          <ac:chgData name="Claire Couch" userId="4653f462-92f1-4292-b726-335d80bd698b" providerId="ADAL" clId="{7A23C03B-C2EF-4AFC-B6A4-31CD9F19E6D1}" dt="2020-12-10T11:56:34.412" v="3722" actId="1076"/>
          <ac:spMkLst>
            <pc:docMk/>
            <pc:sldMk cId="819646173" sldId="258"/>
            <ac:spMk id="27" creationId="{241EA977-DAD1-40BF-BF80-FC8DB914A28D}"/>
          </ac:spMkLst>
        </pc:spChg>
        <pc:spChg chg="del">
          <ac:chgData name="Claire Couch" userId="4653f462-92f1-4292-b726-335d80bd698b" providerId="ADAL" clId="{7A23C03B-C2EF-4AFC-B6A4-31CD9F19E6D1}" dt="2020-12-04T16:18:41.869" v="2756" actId="478"/>
          <ac:spMkLst>
            <pc:docMk/>
            <pc:sldMk cId="819646173" sldId="258"/>
            <ac:spMk id="28" creationId="{EA2EF368-28E4-4DB0-A786-D9B010FA9A3F}"/>
          </ac:spMkLst>
        </pc:spChg>
        <pc:spChg chg="add mod">
          <ac:chgData name="Claire Couch" userId="4653f462-92f1-4292-b726-335d80bd698b" providerId="ADAL" clId="{7A23C03B-C2EF-4AFC-B6A4-31CD9F19E6D1}" dt="2020-12-14T11:19:56.396" v="3946" actId="1076"/>
          <ac:spMkLst>
            <pc:docMk/>
            <pc:sldMk cId="819646173" sldId="258"/>
            <ac:spMk id="29" creationId="{992BE0C4-0258-484C-B7BE-29DCB9E7DDF7}"/>
          </ac:spMkLst>
        </pc:spChg>
        <pc:spChg chg="del mod">
          <ac:chgData name="Claire Couch" userId="4653f462-92f1-4292-b726-335d80bd698b" providerId="ADAL" clId="{7A23C03B-C2EF-4AFC-B6A4-31CD9F19E6D1}" dt="2020-12-04T16:22:02.752" v="2791" actId="478"/>
          <ac:spMkLst>
            <pc:docMk/>
            <pc:sldMk cId="819646173" sldId="258"/>
            <ac:spMk id="29" creationId="{DA035B9E-5706-4BFE-89FE-E720AE6AA81B}"/>
          </ac:spMkLst>
        </pc:spChg>
        <pc:spChg chg="mod">
          <ac:chgData name="Claire Couch" userId="4653f462-92f1-4292-b726-335d80bd698b" providerId="ADAL" clId="{7A23C03B-C2EF-4AFC-B6A4-31CD9F19E6D1}" dt="2020-12-04T16:24:18.243" v="2820" actId="1076"/>
          <ac:spMkLst>
            <pc:docMk/>
            <pc:sldMk cId="819646173" sldId="258"/>
            <ac:spMk id="30" creationId="{F56670DE-38A2-4EAB-93D4-9D0710C866FD}"/>
          </ac:spMkLst>
        </pc:spChg>
        <pc:spChg chg="add mod">
          <ac:chgData name="Claire Couch" userId="4653f462-92f1-4292-b726-335d80bd698b" providerId="ADAL" clId="{7A23C03B-C2EF-4AFC-B6A4-31CD9F19E6D1}" dt="2020-12-10T11:56:50.540" v="3724" actId="1076"/>
          <ac:spMkLst>
            <pc:docMk/>
            <pc:sldMk cId="819646173" sldId="258"/>
            <ac:spMk id="31" creationId="{D4381062-D78D-48FD-959B-FEAC4514A9F4}"/>
          </ac:spMkLst>
        </pc:spChg>
        <pc:spChg chg="add mod">
          <ac:chgData name="Claire Couch" userId="4653f462-92f1-4292-b726-335d80bd698b" providerId="ADAL" clId="{7A23C03B-C2EF-4AFC-B6A4-31CD9F19E6D1}" dt="2020-12-04T17:11:32.792" v="3194" actId="1076"/>
          <ac:spMkLst>
            <pc:docMk/>
            <pc:sldMk cId="819646173" sldId="258"/>
            <ac:spMk id="32" creationId="{B7C6DEFB-A927-44D9-9EB6-60B8A778A0E3}"/>
          </ac:spMkLst>
        </pc:spChg>
        <pc:spChg chg="add del mod">
          <ac:chgData name="Claire Couch" userId="4653f462-92f1-4292-b726-335d80bd698b" providerId="ADAL" clId="{7A23C03B-C2EF-4AFC-B6A4-31CD9F19E6D1}" dt="2020-12-10T11:31:03.870" v="3328" actId="478"/>
          <ac:spMkLst>
            <pc:docMk/>
            <pc:sldMk cId="819646173" sldId="258"/>
            <ac:spMk id="33" creationId="{07AE6447-00C3-430A-A09C-5126C336D25A}"/>
          </ac:spMkLst>
        </pc:spChg>
        <pc:spChg chg="add del mod">
          <ac:chgData name="Claire Couch" userId="4653f462-92f1-4292-b726-335d80bd698b" providerId="ADAL" clId="{7A23C03B-C2EF-4AFC-B6A4-31CD9F19E6D1}" dt="2020-12-04T17:06:58.479" v="3171"/>
          <ac:spMkLst>
            <pc:docMk/>
            <pc:sldMk cId="819646173" sldId="258"/>
            <ac:spMk id="33" creationId="{16FC0FD5-3DAE-4F3D-8B1D-3E91DD082AF3}"/>
          </ac:spMkLst>
        </pc:spChg>
        <pc:spChg chg="add mod">
          <ac:chgData name="Claire Couch" userId="4653f462-92f1-4292-b726-335d80bd698b" providerId="ADAL" clId="{7A23C03B-C2EF-4AFC-B6A4-31CD9F19E6D1}" dt="2020-12-14T11:36:16.642" v="4410" actId="20577"/>
          <ac:spMkLst>
            <pc:docMk/>
            <pc:sldMk cId="819646173" sldId="258"/>
            <ac:spMk id="33" creationId="{825DB7DA-1992-4806-8C04-F59846C80080}"/>
          </ac:spMkLst>
        </pc:spChg>
        <pc:spChg chg="add mod">
          <ac:chgData name="Claire Couch" userId="4653f462-92f1-4292-b726-335d80bd698b" providerId="ADAL" clId="{7A23C03B-C2EF-4AFC-B6A4-31CD9F19E6D1}" dt="2020-12-04T17:08:51.040" v="3181" actId="1076"/>
          <ac:spMkLst>
            <pc:docMk/>
            <pc:sldMk cId="819646173" sldId="258"/>
            <ac:spMk id="34" creationId="{D6BF16F8-0DE8-4294-B77A-7AD530EB2ED0}"/>
          </ac:spMkLst>
        </pc:spChg>
        <pc:spChg chg="add del mod">
          <ac:chgData name="Claire Couch" userId="4653f462-92f1-4292-b726-335d80bd698b" providerId="ADAL" clId="{7A23C03B-C2EF-4AFC-B6A4-31CD9F19E6D1}" dt="2020-12-10T11:33:06.444" v="3419" actId="478"/>
          <ac:spMkLst>
            <pc:docMk/>
            <pc:sldMk cId="819646173" sldId="258"/>
            <ac:spMk id="35" creationId="{2B11BF5C-50B5-45B4-8084-2D7F57F77F03}"/>
          </ac:spMkLst>
        </pc:spChg>
        <pc:spChg chg="add del mod">
          <ac:chgData name="Claire Couch" userId="4653f462-92f1-4292-b726-335d80bd698b" providerId="ADAL" clId="{7A23C03B-C2EF-4AFC-B6A4-31CD9F19E6D1}" dt="2020-12-04T17:06:58.483" v="3173"/>
          <ac:spMkLst>
            <pc:docMk/>
            <pc:sldMk cId="819646173" sldId="258"/>
            <ac:spMk id="35" creationId="{C2F34002-72BB-49C8-A394-3F8D61CC4B84}"/>
          </ac:spMkLst>
        </pc:spChg>
        <pc:spChg chg="add mod">
          <ac:chgData name="Claire Couch" userId="4653f462-92f1-4292-b726-335d80bd698b" providerId="ADAL" clId="{7A23C03B-C2EF-4AFC-B6A4-31CD9F19E6D1}" dt="2020-12-04T17:08:57.938" v="3182" actId="1076"/>
          <ac:spMkLst>
            <pc:docMk/>
            <pc:sldMk cId="819646173" sldId="258"/>
            <ac:spMk id="36" creationId="{A9405DE9-DDAA-4C3D-913B-37E2887208D9}"/>
          </ac:spMkLst>
        </pc:spChg>
        <pc:spChg chg="add mod">
          <ac:chgData name="Claire Couch" userId="4653f462-92f1-4292-b726-335d80bd698b" providerId="ADAL" clId="{7A23C03B-C2EF-4AFC-B6A4-31CD9F19E6D1}" dt="2020-12-04T17:09:23.880" v="3186" actId="1076"/>
          <ac:spMkLst>
            <pc:docMk/>
            <pc:sldMk cId="819646173" sldId="258"/>
            <ac:spMk id="37" creationId="{032E201B-6794-4D69-B2EF-DB946D308763}"/>
          </ac:spMkLst>
        </pc:spChg>
        <pc:spChg chg="add mod">
          <ac:chgData name="Claire Couch" userId="4653f462-92f1-4292-b726-335d80bd698b" providerId="ADAL" clId="{7A23C03B-C2EF-4AFC-B6A4-31CD9F19E6D1}" dt="2020-12-10T11:49:32.966" v="3641" actId="14100"/>
          <ac:spMkLst>
            <pc:docMk/>
            <pc:sldMk cId="819646173" sldId="258"/>
            <ac:spMk id="38" creationId="{929DD14A-D3DC-445C-B400-0E1C6DA61A63}"/>
          </ac:spMkLst>
        </pc:spChg>
        <pc:spChg chg="add del mod">
          <ac:chgData name="Claire Couch" userId="4653f462-92f1-4292-b726-335d80bd698b" providerId="ADAL" clId="{7A23C03B-C2EF-4AFC-B6A4-31CD9F19E6D1}" dt="2020-12-10T11:53:29.962" v="3687" actId="478"/>
          <ac:spMkLst>
            <pc:docMk/>
            <pc:sldMk cId="819646173" sldId="258"/>
            <ac:spMk id="39" creationId="{DBD7FEDE-33B4-474A-B5E5-E10409A318A1}"/>
          </ac:spMkLst>
        </pc:spChg>
        <pc:spChg chg="mod">
          <ac:chgData name="Claire Couch" userId="4653f462-92f1-4292-b726-335d80bd698b" providerId="ADAL" clId="{7A23C03B-C2EF-4AFC-B6A4-31CD9F19E6D1}" dt="2020-12-04T16:23:37.840" v="2810" actId="1076"/>
          <ac:spMkLst>
            <pc:docMk/>
            <pc:sldMk cId="819646173" sldId="258"/>
            <ac:spMk id="40" creationId="{E281F504-3CB4-4E25-AAF6-6EAA0912A70F}"/>
          </ac:spMkLst>
        </pc:spChg>
        <pc:spChg chg="mod">
          <ac:chgData name="Claire Couch" userId="4653f462-92f1-4292-b726-335d80bd698b" providerId="ADAL" clId="{7A23C03B-C2EF-4AFC-B6A4-31CD9F19E6D1}" dt="2020-12-14T11:37:58.639" v="4418" actId="1076"/>
          <ac:spMkLst>
            <pc:docMk/>
            <pc:sldMk cId="819646173" sldId="258"/>
            <ac:spMk id="41" creationId="{10E63457-6AA0-4886-8CA0-0A288B0565B9}"/>
          </ac:spMkLst>
        </pc:spChg>
        <pc:spChg chg="mod">
          <ac:chgData name="Claire Couch" userId="4653f462-92f1-4292-b726-335d80bd698b" providerId="ADAL" clId="{7A23C03B-C2EF-4AFC-B6A4-31CD9F19E6D1}" dt="2020-12-04T17:10:58.099" v="3192" actId="1076"/>
          <ac:spMkLst>
            <pc:docMk/>
            <pc:sldMk cId="819646173" sldId="258"/>
            <ac:spMk id="42" creationId="{A831B199-1E3A-4FBB-B4CA-E153A7CB1127}"/>
          </ac:spMkLst>
        </pc:spChg>
        <pc:spChg chg="add del mod">
          <ac:chgData name="Claire Couch" userId="4653f462-92f1-4292-b726-335d80bd698b" providerId="ADAL" clId="{7A23C03B-C2EF-4AFC-B6A4-31CD9F19E6D1}" dt="2020-12-04T17:13:49.442" v="3203" actId="478"/>
          <ac:spMkLst>
            <pc:docMk/>
            <pc:sldMk cId="819646173" sldId="258"/>
            <ac:spMk id="43" creationId="{7B355616-E0B7-43BB-9CB3-EAED472F2EBE}"/>
          </ac:spMkLst>
        </pc:spChg>
        <pc:spChg chg="add mod">
          <ac:chgData name="Claire Couch" userId="4653f462-92f1-4292-b726-335d80bd698b" providerId="ADAL" clId="{7A23C03B-C2EF-4AFC-B6A4-31CD9F19E6D1}" dt="2020-12-10T11:51:34.120" v="3664" actId="1076"/>
          <ac:spMkLst>
            <pc:docMk/>
            <pc:sldMk cId="819646173" sldId="258"/>
            <ac:spMk id="43" creationId="{C7C3DC13-8BB8-4395-AE16-BD1A452EBAFB}"/>
          </ac:spMkLst>
        </pc:spChg>
        <pc:spChg chg="add mod">
          <ac:chgData name="Claire Couch" userId="4653f462-92f1-4292-b726-335d80bd698b" providerId="ADAL" clId="{7A23C03B-C2EF-4AFC-B6A4-31CD9F19E6D1}" dt="2020-12-10T11:56:15.827" v="3719" actId="1076"/>
          <ac:spMkLst>
            <pc:docMk/>
            <pc:sldMk cId="819646173" sldId="258"/>
            <ac:spMk id="44" creationId="{C2536082-62D3-4DD5-AF85-62A4DED88B4B}"/>
          </ac:spMkLst>
        </pc:spChg>
        <pc:spChg chg="add mod">
          <ac:chgData name="Claire Couch" userId="4653f462-92f1-4292-b726-335d80bd698b" providerId="ADAL" clId="{7A23C03B-C2EF-4AFC-B6A4-31CD9F19E6D1}" dt="2020-12-10T11:50:01.691" v="3647" actId="14100"/>
          <ac:spMkLst>
            <pc:docMk/>
            <pc:sldMk cId="819646173" sldId="258"/>
            <ac:spMk id="45" creationId="{A55105FF-B2CB-4C25-850A-37C12BC22E2A}"/>
          </ac:spMkLst>
        </pc:spChg>
        <pc:spChg chg="add del mod">
          <ac:chgData name="Claire Couch" userId="4653f462-92f1-4292-b726-335d80bd698b" providerId="ADAL" clId="{7A23C03B-C2EF-4AFC-B6A4-31CD9F19E6D1}" dt="2020-12-04T17:16:56.527" v="3222" actId="478"/>
          <ac:spMkLst>
            <pc:docMk/>
            <pc:sldMk cId="819646173" sldId="258"/>
            <ac:spMk id="46" creationId="{28EBB3C9-883E-43AD-B29F-A80187124606}"/>
          </ac:spMkLst>
        </pc:spChg>
        <pc:spChg chg="add mod">
          <ac:chgData name="Claire Couch" userId="4653f462-92f1-4292-b726-335d80bd698b" providerId="ADAL" clId="{7A23C03B-C2EF-4AFC-B6A4-31CD9F19E6D1}" dt="2020-12-10T11:49:10.201" v="3637" actId="1076"/>
          <ac:spMkLst>
            <pc:docMk/>
            <pc:sldMk cId="819646173" sldId="258"/>
            <ac:spMk id="46" creationId="{5057B903-3058-4B32-BAFE-2F92F7F90237}"/>
          </ac:spMkLst>
        </pc:spChg>
        <pc:spChg chg="add mod">
          <ac:chgData name="Claire Couch" userId="4653f462-92f1-4292-b726-335d80bd698b" providerId="ADAL" clId="{7A23C03B-C2EF-4AFC-B6A4-31CD9F19E6D1}" dt="2020-12-10T11:45:34.758" v="3592" actId="14100"/>
          <ac:spMkLst>
            <pc:docMk/>
            <pc:sldMk cId="819646173" sldId="258"/>
            <ac:spMk id="47" creationId="{D0BD434D-3E27-4D5A-9F6E-73895E833387}"/>
          </ac:spMkLst>
        </pc:spChg>
        <pc:spChg chg="add mod">
          <ac:chgData name="Claire Couch" userId="4653f462-92f1-4292-b726-335d80bd698b" providerId="ADAL" clId="{7A23C03B-C2EF-4AFC-B6A4-31CD9F19E6D1}" dt="2020-12-10T11:46:03.379" v="3594" actId="14100"/>
          <ac:spMkLst>
            <pc:docMk/>
            <pc:sldMk cId="819646173" sldId="258"/>
            <ac:spMk id="48" creationId="{E62CEACB-09D5-489F-826D-827A3E555BA1}"/>
          </ac:spMkLst>
        </pc:spChg>
        <pc:spChg chg="add del mod">
          <ac:chgData name="Claire Couch" userId="4653f462-92f1-4292-b726-335d80bd698b" providerId="ADAL" clId="{7A23C03B-C2EF-4AFC-B6A4-31CD9F19E6D1}" dt="2020-12-10T11:55:38.911" v="3715" actId="478"/>
          <ac:spMkLst>
            <pc:docMk/>
            <pc:sldMk cId="819646173" sldId="258"/>
            <ac:spMk id="49" creationId="{89C76551-54AF-4AD8-9EE6-D537161881C5}"/>
          </ac:spMkLst>
        </pc:spChg>
        <pc:spChg chg="add mod">
          <ac:chgData name="Claire Couch" userId="4653f462-92f1-4292-b726-335d80bd698b" providerId="ADAL" clId="{7A23C03B-C2EF-4AFC-B6A4-31CD9F19E6D1}" dt="2020-12-14T11:13:15.918" v="3890" actId="1076"/>
          <ac:spMkLst>
            <pc:docMk/>
            <pc:sldMk cId="819646173" sldId="258"/>
            <ac:spMk id="49" creationId="{D0F6D6BD-EDAF-41F7-9E51-D7A50EE8B755}"/>
          </ac:spMkLst>
        </pc:spChg>
        <pc:spChg chg="add del mod">
          <ac:chgData name="Claire Couch" userId="4653f462-92f1-4292-b726-335d80bd698b" providerId="ADAL" clId="{7A23C03B-C2EF-4AFC-B6A4-31CD9F19E6D1}" dt="2020-12-10T11:41:05.002" v="3486" actId="478"/>
          <ac:spMkLst>
            <pc:docMk/>
            <pc:sldMk cId="819646173" sldId="258"/>
            <ac:spMk id="50" creationId="{260ED651-C6EC-479E-BBEA-3025597E8D5C}"/>
          </ac:spMkLst>
        </pc:spChg>
        <pc:spChg chg="add del mod">
          <ac:chgData name="Claire Couch" userId="4653f462-92f1-4292-b726-335d80bd698b" providerId="ADAL" clId="{7A23C03B-C2EF-4AFC-B6A4-31CD9F19E6D1}" dt="2020-12-10T11:40:55.396" v="3484" actId="478"/>
          <ac:spMkLst>
            <pc:docMk/>
            <pc:sldMk cId="819646173" sldId="258"/>
            <ac:spMk id="51" creationId="{CEEB8088-2193-4090-8E71-313AE18BEA90}"/>
          </ac:spMkLst>
        </pc:spChg>
        <pc:spChg chg="add del mod">
          <ac:chgData name="Claire Couch" userId="4653f462-92f1-4292-b726-335d80bd698b" providerId="ADAL" clId="{7A23C03B-C2EF-4AFC-B6A4-31CD9F19E6D1}" dt="2020-12-10T11:53:28.089" v="3685" actId="478"/>
          <ac:spMkLst>
            <pc:docMk/>
            <pc:sldMk cId="819646173" sldId="258"/>
            <ac:spMk id="53" creationId="{08267D58-6CB0-47FA-9957-DDFE9EF2C582}"/>
          </ac:spMkLst>
        </pc:spChg>
        <pc:spChg chg="mod">
          <ac:chgData name="Claire Couch" userId="4653f462-92f1-4292-b726-335d80bd698b" providerId="ADAL" clId="{7A23C03B-C2EF-4AFC-B6A4-31CD9F19E6D1}" dt="2020-12-14T11:21:46.905" v="4036" actId="20577"/>
          <ac:spMkLst>
            <pc:docMk/>
            <pc:sldMk cId="819646173" sldId="258"/>
            <ac:spMk id="54" creationId="{AEC4EAA6-D1DD-497E-91D2-FE1602F13382}"/>
          </ac:spMkLst>
        </pc:spChg>
        <pc:spChg chg="add del mod">
          <ac:chgData name="Claire Couch" userId="4653f462-92f1-4292-b726-335d80bd698b" providerId="ADAL" clId="{7A23C03B-C2EF-4AFC-B6A4-31CD9F19E6D1}" dt="2020-12-10T11:52:40.623" v="3676" actId="478"/>
          <ac:spMkLst>
            <pc:docMk/>
            <pc:sldMk cId="819646173" sldId="258"/>
            <ac:spMk id="55" creationId="{F0CF9557-E11F-4854-8FEF-320A8D82C7E6}"/>
          </ac:spMkLst>
        </pc:spChg>
        <pc:spChg chg="add del mod">
          <ac:chgData name="Claire Couch" userId="4653f462-92f1-4292-b726-335d80bd698b" providerId="ADAL" clId="{7A23C03B-C2EF-4AFC-B6A4-31CD9F19E6D1}" dt="2020-12-10T11:53:25.914" v="3684" actId="478"/>
          <ac:spMkLst>
            <pc:docMk/>
            <pc:sldMk cId="819646173" sldId="258"/>
            <ac:spMk id="56" creationId="{71944C54-59D0-408A-9AA8-017433F73FA5}"/>
          </ac:spMkLst>
        </pc:spChg>
        <pc:spChg chg="add del mod">
          <ac:chgData name="Claire Couch" userId="4653f462-92f1-4292-b726-335d80bd698b" providerId="ADAL" clId="{7A23C03B-C2EF-4AFC-B6A4-31CD9F19E6D1}" dt="2020-12-10T11:53:39.720" v="3689" actId="478"/>
          <ac:spMkLst>
            <pc:docMk/>
            <pc:sldMk cId="819646173" sldId="258"/>
            <ac:spMk id="57" creationId="{65D76B7A-98B4-43C1-8D5E-5F1243487D30}"/>
          </ac:spMkLst>
        </pc:spChg>
        <pc:spChg chg="add mod">
          <ac:chgData name="Claire Couch" userId="4653f462-92f1-4292-b726-335d80bd698b" providerId="ADAL" clId="{7A23C03B-C2EF-4AFC-B6A4-31CD9F19E6D1}" dt="2020-12-10T11:54:08.410" v="3695" actId="1076"/>
          <ac:spMkLst>
            <pc:docMk/>
            <pc:sldMk cId="819646173" sldId="258"/>
            <ac:spMk id="58" creationId="{C4B5174A-D6A9-42D1-A26F-9EDDC5B6DAAB}"/>
          </ac:spMkLst>
        </pc:spChg>
        <pc:picChg chg="mod">
          <ac:chgData name="Claire Couch" userId="4653f462-92f1-4292-b726-335d80bd698b" providerId="ADAL" clId="{7A23C03B-C2EF-4AFC-B6A4-31CD9F19E6D1}" dt="2020-12-14T11:42:55.445" v="4429" actId="1076"/>
          <ac:picMkLst>
            <pc:docMk/>
            <pc:sldMk cId="819646173" sldId="258"/>
            <ac:picMk id="4" creationId="{159C5792-FC5F-42D2-A17D-0AAEA871D6C4}"/>
          </ac:picMkLst>
        </pc:picChg>
        <pc:picChg chg="mod">
          <ac:chgData name="Claire Couch" userId="4653f462-92f1-4292-b726-335d80bd698b" providerId="ADAL" clId="{7A23C03B-C2EF-4AFC-B6A4-31CD9F19E6D1}" dt="2020-12-04T16:20:28.476" v="2777" actId="14100"/>
          <ac:picMkLst>
            <pc:docMk/>
            <pc:sldMk cId="819646173" sldId="258"/>
            <ac:picMk id="6" creationId="{36589AB5-D25C-4D81-928A-ECCFA80B01A6}"/>
          </ac:picMkLst>
        </pc:picChg>
        <pc:picChg chg="add del mod">
          <ac:chgData name="Claire Couch" userId="4653f462-92f1-4292-b726-335d80bd698b" providerId="ADAL" clId="{7A23C03B-C2EF-4AFC-B6A4-31CD9F19E6D1}" dt="2020-12-04T16:39:32.120" v="2903" actId="478"/>
          <ac:picMkLst>
            <pc:docMk/>
            <pc:sldMk cId="819646173" sldId="258"/>
            <ac:picMk id="9" creationId="{6BB54996-963F-4CFD-9996-53448DFD252F}"/>
          </ac:picMkLst>
        </pc:picChg>
        <pc:picChg chg="add mod">
          <ac:chgData name="Claire Couch" userId="4653f462-92f1-4292-b726-335d80bd698b" providerId="ADAL" clId="{7A23C03B-C2EF-4AFC-B6A4-31CD9F19E6D1}" dt="2020-12-04T16:41:41.263" v="2918" actId="1076"/>
          <ac:picMkLst>
            <pc:docMk/>
            <pc:sldMk cId="819646173" sldId="258"/>
            <ac:picMk id="14" creationId="{B0380C34-2B61-42BB-8EB6-A4338AA97B03}"/>
          </ac:picMkLst>
        </pc:picChg>
        <pc:picChg chg="add mod">
          <ac:chgData name="Claire Couch" userId="4653f462-92f1-4292-b726-335d80bd698b" providerId="ADAL" clId="{7A23C03B-C2EF-4AFC-B6A4-31CD9F19E6D1}" dt="2020-12-04T17:16:36.904" v="3214" actId="14100"/>
          <ac:picMkLst>
            <pc:docMk/>
            <pc:sldMk cId="819646173" sldId="258"/>
            <ac:picMk id="20" creationId="{CE474A77-881C-4C9D-9184-8E95C1318A97}"/>
          </ac:picMkLst>
        </pc:picChg>
        <pc:picChg chg="mod">
          <ac:chgData name="Claire Couch" userId="4653f462-92f1-4292-b726-335d80bd698b" providerId="ADAL" clId="{7A23C03B-C2EF-4AFC-B6A4-31CD9F19E6D1}" dt="2020-12-10T11:48:57.278" v="3636" actId="1076"/>
          <ac:picMkLst>
            <pc:docMk/>
            <pc:sldMk cId="819646173" sldId="258"/>
            <ac:picMk id="23" creationId="{92439948-1450-446F-B7FC-6A4BB15B713C}"/>
          </ac:picMkLst>
        </pc:picChg>
        <pc:picChg chg="mod">
          <ac:chgData name="Claire Couch" userId="4653f462-92f1-4292-b726-335d80bd698b" providerId="ADAL" clId="{7A23C03B-C2EF-4AFC-B6A4-31CD9F19E6D1}" dt="2020-12-04T16:23:15.845" v="2804" actId="1076"/>
          <ac:picMkLst>
            <pc:docMk/>
            <pc:sldMk cId="819646173" sldId="258"/>
            <ac:picMk id="24" creationId="{C8A29425-6957-4B3D-8297-DBE0236B2EA8}"/>
          </ac:picMkLst>
        </pc:picChg>
        <pc:picChg chg="mod">
          <ac:chgData name="Claire Couch" userId="4653f462-92f1-4292-b726-335d80bd698b" providerId="ADAL" clId="{7A23C03B-C2EF-4AFC-B6A4-31CD9F19E6D1}" dt="2020-12-10T11:57:15.374" v="3729" actId="1076"/>
          <ac:picMkLst>
            <pc:docMk/>
            <pc:sldMk cId="819646173" sldId="258"/>
            <ac:picMk id="28" creationId="{49694E1C-AF8D-462C-B40E-12653FB9EE02}"/>
          </ac:picMkLst>
        </pc:picChg>
        <pc:picChg chg="add del mod">
          <ac:chgData name="Claire Couch" userId="4653f462-92f1-4292-b726-335d80bd698b" providerId="ADAL" clId="{7A23C03B-C2EF-4AFC-B6A4-31CD9F19E6D1}" dt="2020-12-04T17:13:49.442" v="3203" actId="478"/>
          <ac:picMkLst>
            <pc:docMk/>
            <pc:sldMk cId="819646173" sldId="258"/>
            <ac:picMk id="39" creationId="{DD74D535-FB23-4BAE-B947-CDF9378D3175}"/>
          </ac:picMkLst>
        </pc:picChg>
        <pc:picChg chg="add del mod">
          <ac:chgData name="Claire Couch" userId="4653f462-92f1-4292-b726-335d80bd698b" providerId="ADAL" clId="{7A23C03B-C2EF-4AFC-B6A4-31CD9F19E6D1}" dt="2020-12-04T17:16:56.527" v="3222" actId="478"/>
          <ac:picMkLst>
            <pc:docMk/>
            <pc:sldMk cId="819646173" sldId="258"/>
            <ac:picMk id="45" creationId="{91ABAA73-AD96-47FB-A54C-C056A258AF28}"/>
          </ac:picMkLst>
        </pc:picChg>
        <pc:picChg chg="mod">
          <ac:chgData name="Claire Couch" userId="4653f462-92f1-4292-b726-335d80bd698b" providerId="ADAL" clId="{7A23C03B-C2EF-4AFC-B6A4-31CD9F19E6D1}" dt="2020-12-04T17:10:20.930" v="3190" actId="1076"/>
          <ac:picMkLst>
            <pc:docMk/>
            <pc:sldMk cId="819646173" sldId="258"/>
            <ac:picMk id="52" creationId="{B99F9404-AD43-4467-8A18-28CF4FC81FB2}"/>
          </ac:picMkLst>
        </pc:picChg>
      </pc:sldChg>
      <pc:sldChg chg="addSp delSp modSp new del mod setBg modClrScheme chgLayout">
        <pc:chgData name="Claire Couch" userId="4653f462-92f1-4292-b726-335d80bd698b" providerId="ADAL" clId="{7A23C03B-C2EF-4AFC-B6A4-31CD9F19E6D1}" dt="2020-12-04T15:59:35.878" v="2597" actId="680"/>
        <pc:sldMkLst>
          <pc:docMk/>
          <pc:sldMk cId="3612669427" sldId="258"/>
        </pc:sldMkLst>
        <pc:spChg chg="add del">
          <ac:chgData name="Claire Couch" userId="4653f462-92f1-4292-b726-335d80bd698b" providerId="ADAL" clId="{7A23C03B-C2EF-4AFC-B6A4-31CD9F19E6D1}" dt="2020-12-04T15:59:32.625" v="2594" actId="700"/>
          <ac:spMkLst>
            <pc:docMk/>
            <pc:sldMk cId="3612669427" sldId="258"/>
            <ac:spMk id="2" creationId="{730ACE9A-2155-4007-A4AC-2DDF5FF3B1C0}"/>
          </ac:spMkLst>
        </pc:spChg>
        <pc:spChg chg="add del mod">
          <ac:chgData name="Claire Couch" userId="4653f462-92f1-4292-b726-335d80bd698b" providerId="ADAL" clId="{7A23C03B-C2EF-4AFC-B6A4-31CD9F19E6D1}" dt="2020-12-04T15:59:34.445" v="2596"/>
          <ac:spMkLst>
            <pc:docMk/>
            <pc:sldMk cId="3612669427" sldId="258"/>
            <ac:spMk id="3" creationId="{26CCAA93-A560-4303-92A1-9CB5C34A3954}"/>
          </ac:spMkLst>
        </pc:spChg>
        <pc:spChg chg="add del mod">
          <ac:chgData name="Claire Couch" userId="4653f462-92f1-4292-b726-335d80bd698b" providerId="ADAL" clId="{7A23C03B-C2EF-4AFC-B6A4-31CD9F19E6D1}" dt="2020-12-04T15:59:34.445" v="2596"/>
          <ac:spMkLst>
            <pc:docMk/>
            <pc:sldMk cId="3612669427" sldId="258"/>
            <ac:spMk id="5" creationId="{8CF3522F-1A95-4D19-A302-05A83AF647C2}"/>
          </ac:spMkLst>
        </pc:spChg>
        <pc:spChg chg="add del mod">
          <ac:chgData name="Claire Couch" userId="4653f462-92f1-4292-b726-335d80bd698b" providerId="ADAL" clId="{7A23C03B-C2EF-4AFC-B6A4-31CD9F19E6D1}" dt="2020-12-04T15:59:34.445" v="2596"/>
          <ac:spMkLst>
            <pc:docMk/>
            <pc:sldMk cId="3612669427" sldId="258"/>
            <ac:spMk id="6" creationId="{63B5178C-8FD1-4B17-AE31-579A1C3AB0AC}"/>
          </ac:spMkLst>
        </pc:spChg>
        <pc:spChg chg="add del mod">
          <ac:chgData name="Claire Couch" userId="4653f462-92f1-4292-b726-335d80bd698b" providerId="ADAL" clId="{7A23C03B-C2EF-4AFC-B6A4-31CD9F19E6D1}" dt="2020-12-04T15:59:34.445" v="2596"/>
          <ac:spMkLst>
            <pc:docMk/>
            <pc:sldMk cId="3612669427" sldId="258"/>
            <ac:spMk id="7" creationId="{653E1E04-4D21-4CFD-AB39-4ADAA64AC3B7}"/>
          </ac:spMkLst>
        </pc:spChg>
        <pc:spChg chg="add del mod">
          <ac:chgData name="Claire Couch" userId="4653f462-92f1-4292-b726-335d80bd698b" providerId="ADAL" clId="{7A23C03B-C2EF-4AFC-B6A4-31CD9F19E6D1}" dt="2020-12-04T15:59:34.445" v="2596"/>
          <ac:spMkLst>
            <pc:docMk/>
            <pc:sldMk cId="3612669427" sldId="258"/>
            <ac:spMk id="9" creationId="{0BF2AA05-ABA0-4312-A252-F291B461BD3C}"/>
          </ac:spMkLst>
        </pc:spChg>
        <pc:spChg chg="add del mod">
          <ac:chgData name="Claire Couch" userId="4653f462-92f1-4292-b726-335d80bd698b" providerId="ADAL" clId="{7A23C03B-C2EF-4AFC-B6A4-31CD9F19E6D1}" dt="2020-12-04T15:59:34.445" v="2596"/>
          <ac:spMkLst>
            <pc:docMk/>
            <pc:sldMk cId="3612669427" sldId="258"/>
            <ac:spMk id="10" creationId="{9046448D-A9D9-49AB-BF9E-F2A9D7C92B86}"/>
          </ac:spMkLst>
        </pc:spChg>
        <pc:spChg chg="add del mod">
          <ac:chgData name="Claire Couch" userId="4653f462-92f1-4292-b726-335d80bd698b" providerId="ADAL" clId="{7A23C03B-C2EF-4AFC-B6A4-31CD9F19E6D1}" dt="2020-12-04T15:59:34.445" v="2596"/>
          <ac:spMkLst>
            <pc:docMk/>
            <pc:sldMk cId="3612669427" sldId="258"/>
            <ac:spMk id="12" creationId="{828DD4CF-EF92-4E3B-AAA5-2E20229654D7}"/>
          </ac:spMkLst>
        </pc:spChg>
        <pc:spChg chg="add del mod">
          <ac:chgData name="Claire Couch" userId="4653f462-92f1-4292-b726-335d80bd698b" providerId="ADAL" clId="{7A23C03B-C2EF-4AFC-B6A4-31CD9F19E6D1}" dt="2020-12-04T15:59:34.445" v="2596"/>
          <ac:spMkLst>
            <pc:docMk/>
            <pc:sldMk cId="3612669427" sldId="258"/>
            <ac:spMk id="13" creationId="{0945D801-302B-4D18-A48C-C5BB410D58FE}"/>
          </ac:spMkLst>
        </pc:spChg>
        <pc:spChg chg="add del mod">
          <ac:chgData name="Claire Couch" userId="4653f462-92f1-4292-b726-335d80bd698b" providerId="ADAL" clId="{7A23C03B-C2EF-4AFC-B6A4-31CD9F19E6D1}" dt="2020-12-04T15:59:34.445" v="2596"/>
          <ac:spMkLst>
            <pc:docMk/>
            <pc:sldMk cId="3612669427" sldId="258"/>
            <ac:spMk id="14" creationId="{DE9F6BD2-26CB-4A3C-AD72-3E0E978A18BC}"/>
          </ac:spMkLst>
        </pc:spChg>
        <pc:spChg chg="add del mod">
          <ac:chgData name="Claire Couch" userId="4653f462-92f1-4292-b726-335d80bd698b" providerId="ADAL" clId="{7A23C03B-C2EF-4AFC-B6A4-31CD9F19E6D1}" dt="2020-12-04T15:59:34.445" v="2596"/>
          <ac:spMkLst>
            <pc:docMk/>
            <pc:sldMk cId="3612669427" sldId="258"/>
            <ac:spMk id="16" creationId="{B220CB7D-1354-4195-88F8-F7F5332B67CF}"/>
          </ac:spMkLst>
        </pc:spChg>
        <pc:spChg chg="add del mod">
          <ac:chgData name="Claire Couch" userId="4653f462-92f1-4292-b726-335d80bd698b" providerId="ADAL" clId="{7A23C03B-C2EF-4AFC-B6A4-31CD9F19E6D1}" dt="2020-12-04T15:59:34.445" v="2596"/>
          <ac:spMkLst>
            <pc:docMk/>
            <pc:sldMk cId="3612669427" sldId="258"/>
            <ac:spMk id="17" creationId="{9C0A7920-E0D9-4188-B688-D03101DAA70B}"/>
          </ac:spMkLst>
        </pc:spChg>
        <pc:spChg chg="add del mod">
          <ac:chgData name="Claire Couch" userId="4653f462-92f1-4292-b726-335d80bd698b" providerId="ADAL" clId="{7A23C03B-C2EF-4AFC-B6A4-31CD9F19E6D1}" dt="2020-12-04T15:59:34.445" v="2596"/>
          <ac:spMkLst>
            <pc:docMk/>
            <pc:sldMk cId="3612669427" sldId="258"/>
            <ac:spMk id="18" creationId="{16A8C6DA-D816-4E1A-A2D1-2AE142E5D833}"/>
          </ac:spMkLst>
        </pc:spChg>
        <pc:spChg chg="add del mod">
          <ac:chgData name="Claire Couch" userId="4653f462-92f1-4292-b726-335d80bd698b" providerId="ADAL" clId="{7A23C03B-C2EF-4AFC-B6A4-31CD9F19E6D1}" dt="2020-12-04T15:59:34.445" v="2596"/>
          <ac:spMkLst>
            <pc:docMk/>
            <pc:sldMk cId="3612669427" sldId="258"/>
            <ac:spMk id="19" creationId="{C43A22F0-D83C-46EA-A28C-F13A7D254F0D}"/>
          </ac:spMkLst>
        </pc:spChg>
        <pc:picChg chg="add del mod">
          <ac:chgData name="Claire Couch" userId="4653f462-92f1-4292-b726-335d80bd698b" providerId="ADAL" clId="{7A23C03B-C2EF-4AFC-B6A4-31CD9F19E6D1}" dt="2020-12-04T15:59:34.445" v="2596"/>
          <ac:picMkLst>
            <pc:docMk/>
            <pc:sldMk cId="3612669427" sldId="258"/>
            <ac:picMk id="4" creationId="{D75E4264-54FA-4049-AE92-E48CE28F2C20}"/>
          </ac:picMkLst>
        </pc:picChg>
        <pc:picChg chg="add del mod">
          <ac:chgData name="Claire Couch" userId="4653f462-92f1-4292-b726-335d80bd698b" providerId="ADAL" clId="{7A23C03B-C2EF-4AFC-B6A4-31CD9F19E6D1}" dt="2020-12-04T15:59:34.445" v="2596"/>
          <ac:picMkLst>
            <pc:docMk/>
            <pc:sldMk cId="3612669427" sldId="258"/>
            <ac:picMk id="8" creationId="{C1999E88-553F-462C-BFE2-6E9647EA5CC2}"/>
          </ac:picMkLst>
        </pc:picChg>
        <pc:picChg chg="add del mod">
          <ac:chgData name="Claire Couch" userId="4653f462-92f1-4292-b726-335d80bd698b" providerId="ADAL" clId="{7A23C03B-C2EF-4AFC-B6A4-31CD9F19E6D1}" dt="2020-12-04T15:59:34.445" v="2596"/>
          <ac:picMkLst>
            <pc:docMk/>
            <pc:sldMk cId="3612669427" sldId="258"/>
            <ac:picMk id="11" creationId="{B62D0E47-A773-45B4-B6C1-65858FBB0FB4}"/>
          </ac:picMkLst>
        </pc:picChg>
        <pc:picChg chg="add del mod">
          <ac:chgData name="Claire Couch" userId="4653f462-92f1-4292-b726-335d80bd698b" providerId="ADAL" clId="{7A23C03B-C2EF-4AFC-B6A4-31CD9F19E6D1}" dt="2020-12-04T15:59:34.445" v="2596"/>
          <ac:picMkLst>
            <pc:docMk/>
            <pc:sldMk cId="3612669427" sldId="258"/>
            <ac:picMk id="15" creationId="{3D66A5AC-562A-493F-89B0-BBCE1809032E}"/>
          </ac:picMkLst>
        </pc:picChg>
        <pc:picChg chg="add del mod">
          <ac:chgData name="Claire Couch" userId="4653f462-92f1-4292-b726-335d80bd698b" providerId="ADAL" clId="{7A23C03B-C2EF-4AFC-B6A4-31CD9F19E6D1}" dt="2020-12-04T15:59:34.445" v="2596"/>
          <ac:picMkLst>
            <pc:docMk/>
            <pc:sldMk cId="3612669427" sldId="258"/>
            <ac:picMk id="20" creationId="{2573A430-DCBE-4AB6-8C15-1FE80A622011}"/>
          </ac:picMkLst>
        </pc:picChg>
      </pc:sldChg>
      <pc:sldChg chg="modSp new mod setBg">
        <pc:chgData name="Claire Couch" userId="4653f462-92f1-4292-b726-335d80bd698b" providerId="ADAL" clId="{7A23C03B-C2EF-4AFC-B6A4-31CD9F19E6D1}" dt="2020-12-14T10:47:15.899" v="3761" actId="207"/>
        <pc:sldMkLst>
          <pc:docMk/>
          <pc:sldMk cId="3117836280" sldId="259"/>
        </pc:sldMkLst>
        <pc:spChg chg="mod">
          <ac:chgData name="Claire Couch" userId="4653f462-92f1-4292-b726-335d80bd698b" providerId="ADAL" clId="{7A23C03B-C2EF-4AFC-B6A4-31CD9F19E6D1}" dt="2020-12-14T10:47:15.899" v="3761" actId="207"/>
          <ac:spMkLst>
            <pc:docMk/>
            <pc:sldMk cId="3117836280" sldId="259"/>
            <ac:spMk id="2" creationId="{375482A6-FDDC-4309-9511-F8165A341CA1}"/>
          </ac:spMkLst>
        </pc:spChg>
      </pc:sldChg>
      <pc:sldMasterChg chg="modSp modSldLayout">
        <pc:chgData name="Claire Couch" userId="4653f462-92f1-4292-b726-335d80bd698b" providerId="ADAL" clId="{7A23C03B-C2EF-4AFC-B6A4-31CD9F19E6D1}" dt="2020-12-04T15:59:43.517" v="2602"/>
        <pc:sldMasterMkLst>
          <pc:docMk/>
          <pc:sldMasterMk cId="2470826785" sldId="2147483648"/>
        </pc:sldMasterMkLst>
        <pc:spChg chg="mod">
          <ac:chgData name="Claire Couch" userId="4653f462-92f1-4292-b726-335d80bd698b" providerId="ADAL" clId="{7A23C03B-C2EF-4AFC-B6A4-31CD9F19E6D1}" dt="2020-12-04T15:59:43.517" v="2602"/>
          <ac:spMkLst>
            <pc:docMk/>
            <pc:sldMasterMk cId="2470826785" sldId="2147483648"/>
            <ac:spMk id="2" creationId="{3A642EF0-E323-466E-B5F9-CDEB5F8A11F1}"/>
          </ac:spMkLst>
        </pc:spChg>
        <pc:spChg chg="mod">
          <ac:chgData name="Claire Couch" userId="4653f462-92f1-4292-b726-335d80bd698b" providerId="ADAL" clId="{7A23C03B-C2EF-4AFC-B6A4-31CD9F19E6D1}" dt="2020-12-04T15:59:43.517" v="2602"/>
          <ac:spMkLst>
            <pc:docMk/>
            <pc:sldMasterMk cId="2470826785" sldId="2147483648"/>
            <ac:spMk id="3" creationId="{7D3297E8-A91D-4230-8E23-A99AC925FEFF}"/>
          </ac:spMkLst>
        </pc:spChg>
        <pc:spChg chg="mod">
          <ac:chgData name="Claire Couch" userId="4653f462-92f1-4292-b726-335d80bd698b" providerId="ADAL" clId="{7A23C03B-C2EF-4AFC-B6A4-31CD9F19E6D1}" dt="2020-12-04T15:59:43.517" v="2602"/>
          <ac:spMkLst>
            <pc:docMk/>
            <pc:sldMasterMk cId="2470826785" sldId="2147483648"/>
            <ac:spMk id="4" creationId="{22CAC727-0414-4C62-AA0D-2340C25E064E}"/>
          </ac:spMkLst>
        </pc:spChg>
        <pc:spChg chg="mod">
          <ac:chgData name="Claire Couch" userId="4653f462-92f1-4292-b726-335d80bd698b" providerId="ADAL" clId="{7A23C03B-C2EF-4AFC-B6A4-31CD9F19E6D1}" dt="2020-12-04T15:59:43.517" v="2602"/>
          <ac:spMkLst>
            <pc:docMk/>
            <pc:sldMasterMk cId="2470826785" sldId="2147483648"/>
            <ac:spMk id="5" creationId="{D163B09B-E324-46C3-848D-F87CB344D802}"/>
          </ac:spMkLst>
        </pc:spChg>
        <pc:spChg chg="mod">
          <ac:chgData name="Claire Couch" userId="4653f462-92f1-4292-b726-335d80bd698b" providerId="ADAL" clId="{7A23C03B-C2EF-4AFC-B6A4-31CD9F19E6D1}" dt="2020-12-04T15:59:43.517" v="2602"/>
          <ac:spMkLst>
            <pc:docMk/>
            <pc:sldMasterMk cId="2470826785" sldId="2147483648"/>
            <ac:spMk id="6" creationId="{26678DF0-1213-4D7D-9ED7-649BA589F8A6}"/>
          </ac:spMkLst>
        </pc:spChg>
        <pc:sldLayoutChg chg="modSp">
          <pc:chgData name="Claire Couch" userId="4653f462-92f1-4292-b726-335d80bd698b" providerId="ADAL" clId="{7A23C03B-C2EF-4AFC-B6A4-31CD9F19E6D1}" dt="2020-12-04T15:59:43.517" v="2602"/>
          <pc:sldLayoutMkLst>
            <pc:docMk/>
            <pc:sldMasterMk cId="2470826785" sldId="2147483648"/>
            <pc:sldLayoutMk cId="3099769212" sldId="2147483649"/>
          </pc:sldLayoutMkLst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3099769212" sldId="2147483649"/>
              <ac:spMk id="2" creationId="{25F049AE-AF9F-4384-9423-66AB9F2DF378}"/>
            </ac:spMkLst>
          </pc:spChg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3099769212" sldId="2147483649"/>
              <ac:spMk id="3" creationId="{5E3CF006-FF31-4BE1-B63A-C16B958DCC51}"/>
            </ac:spMkLst>
          </pc:spChg>
        </pc:sldLayoutChg>
        <pc:sldLayoutChg chg="modSp">
          <pc:chgData name="Claire Couch" userId="4653f462-92f1-4292-b726-335d80bd698b" providerId="ADAL" clId="{7A23C03B-C2EF-4AFC-B6A4-31CD9F19E6D1}" dt="2020-12-04T15:59:43.517" v="2602"/>
          <pc:sldLayoutMkLst>
            <pc:docMk/>
            <pc:sldMasterMk cId="2470826785" sldId="2147483648"/>
            <pc:sldLayoutMk cId="2319977583" sldId="2147483651"/>
          </pc:sldLayoutMkLst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2319977583" sldId="2147483651"/>
              <ac:spMk id="2" creationId="{2555BE27-5B0D-4FDE-A749-06F405E55733}"/>
            </ac:spMkLst>
          </pc:spChg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2319977583" sldId="2147483651"/>
              <ac:spMk id="3" creationId="{66668A07-B29E-4620-B5D6-3217E44229B2}"/>
            </ac:spMkLst>
          </pc:spChg>
        </pc:sldLayoutChg>
        <pc:sldLayoutChg chg="modSp">
          <pc:chgData name="Claire Couch" userId="4653f462-92f1-4292-b726-335d80bd698b" providerId="ADAL" clId="{7A23C03B-C2EF-4AFC-B6A4-31CD9F19E6D1}" dt="2020-12-04T15:59:43.517" v="2602"/>
          <pc:sldLayoutMkLst>
            <pc:docMk/>
            <pc:sldMasterMk cId="2470826785" sldId="2147483648"/>
            <pc:sldLayoutMk cId="2255820143" sldId="2147483652"/>
          </pc:sldLayoutMkLst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2255820143" sldId="2147483652"/>
              <ac:spMk id="3" creationId="{8EC47AD3-3300-4EA0-B891-ED0974704CB8}"/>
            </ac:spMkLst>
          </pc:spChg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2255820143" sldId="2147483652"/>
              <ac:spMk id="4" creationId="{B12B73D8-261B-4B7C-B15F-653636878BC2}"/>
            </ac:spMkLst>
          </pc:spChg>
        </pc:sldLayoutChg>
        <pc:sldLayoutChg chg="modSp">
          <pc:chgData name="Claire Couch" userId="4653f462-92f1-4292-b726-335d80bd698b" providerId="ADAL" clId="{7A23C03B-C2EF-4AFC-B6A4-31CD9F19E6D1}" dt="2020-12-04T15:59:43.517" v="2602"/>
          <pc:sldLayoutMkLst>
            <pc:docMk/>
            <pc:sldMasterMk cId="2470826785" sldId="2147483648"/>
            <pc:sldLayoutMk cId="2815156345" sldId="2147483653"/>
          </pc:sldLayoutMkLst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2815156345" sldId="2147483653"/>
              <ac:spMk id="2" creationId="{3CA5B7C9-8F7D-4AF5-A9BB-0299ABEB933B}"/>
            </ac:spMkLst>
          </pc:spChg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2815156345" sldId="2147483653"/>
              <ac:spMk id="3" creationId="{E18B96DB-05AB-44E7-9D35-81D4285DDDB8}"/>
            </ac:spMkLst>
          </pc:spChg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2815156345" sldId="2147483653"/>
              <ac:spMk id="4" creationId="{346B9256-6CCB-4042-A753-FCF4187C110C}"/>
            </ac:spMkLst>
          </pc:spChg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2815156345" sldId="2147483653"/>
              <ac:spMk id="5" creationId="{1A4ECA52-919D-407F-97D0-301EE90F26B7}"/>
            </ac:spMkLst>
          </pc:spChg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2815156345" sldId="2147483653"/>
              <ac:spMk id="6" creationId="{C7DB540E-8766-447A-A5E2-690E4A349864}"/>
            </ac:spMkLst>
          </pc:spChg>
        </pc:sldLayoutChg>
        <pc:sldLayoutChg chg="modSp">
          <pc:chgData name="Claire Couch" userId="4653f462-92f1-4292-b726-335d80bd698b" providerId="ADAL" clId="{7A23C03B-C2EF-4AFC-B6A4-31CD9F19E6D1}" dt="2020-12-04T15:59:43.517" v="2602"/>
          <pc:sldLayoutMkLst>
            <pc:docMk/>
            <pc:sldMasterMk cId="2470826785" sldId="2147483648"/>
            <pc:sldLayoutMk cId="3409205061" sldId="2147483656"/>
          </pc:sldLayoutMkLst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3409205061" sldId="2147483656"/>
              <ac:spMk id="2" creationId="{07514B60-7720-4A42-8005-B6690D53DAFE}"/>
            </ac:spMkLst>
          </pc:spChg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3409205061" sldId="2147483656"/>
              <ac:spMk id="3" creationId="{525A4B68-D2C3-415C-BFD5-874818395595}"/>
            </ac:spMkLst>
          </pc:spChg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3409205061" sldId="2147483656"/>
              <ac:spMk id="4" creationId="{15E7D676-0E21-41EA-A586-5689D16AE6A0}"/>
            </ac:spMkLst>
          </pc:spChg>
        </pc:sldLayoutChg>
        <pc:sldLayoutChg chg="modSp">
          <pc:chgData name="Claire Couch" userId="4653f462-92f1-4292-b726-335d80bd698b" providerId="ADAL" clId="{7A23C03B-C2EF-4AFC-B6A4-31CD9F19E6D1}" dt="2020-12-04T15:59:43.517" v="2602"/>
          <pc:sldLayoutMkLst>
            <pc:docMk/>
            <pc:sldMasterMk cId="2470826785" sldId="2147483648"/>
            <pc:sldLayoutMk cId="2044915274" sldId="2147483657"/>
          </pc:sldLayoutMkLst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2044915274" sldId="2147483657"/>
              <ac:spMk id="2" creationId="{C03AD3C3-FDCC-4F7C-891A-A2BF7A2D3D1E}"/>
            </ac:spMkLst>
          </pc:spChg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2044915274" sldId="2147483657"/>
              <ac:spMk id="3" creationId="{B3C17F94-5FA4-4A2B-8B8F-3FDF2B8C6072}"/>
            </ac:spMkLst>
          </pc:spChg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2044915274" sldId="2147483657"/>
              <ac:spMk id="4" creationId="{F39099EE-D6FF-44C7-84B5-EFCC1C875499}"/>
            </ac:spMkLst>
          </pc:spChg>
        </pc:sldLayoutChg>
        <pc:sldLayoutChg chg="modSp">
          <pc:chgData name="Claire Couch" userId="4653f462-92f1-4292-b726-335d80bd698b" providerId="ADAL" clId="{7A23C03B-C2EF-4AFC-B6A4-31CD9F19E6D1}" dt="2020-12-04T15:59:43.517" v="2602"/>
          <pc:sldLayoutMkLst>
            <pc:docMk/>
            <pc:sldMasterMk cId="2470826785" sldId="2147483648"/>
            <pc:sldLayoutMk cId="3088409535" sldId="2147483659"/>
          </pc:sldLayoutMkLst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3088409535" sldId="2147483659"/>
              <ac:spMk id="2" creationId="{7B8CBAF5-53CF-43B1-BAC3-8433FD83B27B}"/>
            </ac:spMkLst>
          </pc:spChg>
          <pc:spChg chg="mod">
            <ac:chgData name="Claire Couch" userId="4653f462-92f1-4292-b726-335d80bd698b" providerId="ADAL" clId="{7A23C03B-C2EF-4AFC-B6A4-31CD9F19E6D1}" dt="2020-12-04T15:59:43.517" v="2602"/>
            <ac:spMkLst>
              <pc:docMk/>
              <pc:sldMasterMk cId="2470826785" sldId="2147483648"/>
              <pc:sldLayoutMk cId="3088409535" sldId="2147483659"/>
              <ac:spMk id="3" creationId="{B6317322-560A-4271-BB67-38B71BEC58BF}"/>
            </ac:spMkLst>
          </pc:spChg>
        </pc:sldLayoutChg>
      </pc:sldMasterChg>
      <pc:sldMasterChg chg="modSp modSldLayout">
        <pc:chgData name="Claire Couch" userId="4653f462-92f1-4292-b726-335d80bd698b" providerId="ADAL" clId="{7A23C03B-C2EF-4AFC-B6A4-31CD9F19E6D1}" dt="2020-12-04T15:59:24.042" v="2589"/>
        <pc:sldMasterMkLst>
          <pc:docMk/>
          <pc:sldMasterMk cId="4025762009" sldId="2147483660"/>
        </pc:sldMasterMkLst>
        <pc:spChg chg="mod">
          <ac:chgData name="Claire Couch" userId="4653f462-92f1-4292-b726-335d80bd698b" providerId="ADAL" clId="{7A23C03B-C2EF-4AFC-B6A4-31CD9F19E6D1}" dt="2020-12-04T15:59:24.042" v="2589"/>
          <ac:spMkLst>
            <pc:docMk/>
            <pc:sldMasterMk cId="4025762009" sldId="2147483660"/>
            <ac:spMk id="2" creationId="{00000000-0000-0000-0000-000000000000}"/>
          </ac:spMkLst>
        </pc:spChg>
        <pc:spChg chg="mod">
          <ac:chgData name="Claire Couch" userId="4653f462-92f1-4292-b726-335d80bd698b" providerId="ADAL" clId="{7A23C03B-C2EF-4AFC-B6A4-31CD9F19E6D1}" dt="2020-12-04T15:59:24.042" v="2589"/>
          <ac:spMkLst>
            <pc:docMk/>
            <pc:sldMasterMk cId="4025762009" sldId="2147483660"/>
            <ac:spMk id="3" creationId="{00000000-0000-0000-0000-000000000000}"/>
          </ac:spMkLst>
        </pc:spChg>
        <pc:spChg chg="mod">
          <ac:chgData name="Claire Couch" userId="4653f462-92f1-4292-b726-335d80bd698b" providerId="ADAL" clId="{7A23C03B-C2EF-4AFC-B6A4-31CD9F19E6D1}" dt="2020-12-04T15:59:24.042" v="2589"/>
          <ac:spMkLst>
            <pc:docMk/>
            <pc:sldMasterMk cId="4025762009" sldId="2147483660"/>
            <ac:spMk id="4" creationId="{00000000-0000-0000-0000-000000000000}"/>
          </ac:spMkLst>
        </pc:spChg>
        <pc:spChg chg="mod">
          <ac:chgData name="Claire Couch" userId="4653f462-92f1-4292-b726-335d80bd698b" providerId="ADAL" clId="{7A23C03B-C2EF-4AFC-B6A4-31CD9F19E6D1}" dt="2020-12-04T15:59:24.042" v="2589"/>
          <ac:spMkLst>
            <pc:docMk/>
            <pc:sldMasterMk cId="4025762009" sldId="2147483660"/>
            <ac:spMk id="5" creationId="{00000000-0000-0000-0000-000000000000}"/>
          </ac:spMkLst>
        </pc:spChg>
        <pc:spChg chg="mod">
          <ac:chgData name="Claire Couch" userId="4653f462-92f1-4292-b726-335d80bd698b" providerId="ADAL" clId="{7A23C03B-C2EF-4AFC-B6A4-31CD9F19E6D1}" dt="2020-12-04T15:59:24.042" v="2589"/>
          <ac:spMkLst>
            <pc:docMk/>
            <pc:sldMasterMk cId="4025762009" sldId="2147483660"/>
            <ac:spMk id="6" creationId="{00000000-0000-0000-0000-000000000000}"/>
          </ac:spMkLst>
        </pc:spChg>
        <pc:sldLayoutChg chg="modSp">
          <pc:chgData name="Claire Couch" userId="4653f462-92f1-4292-b726-335d80bd698b" providerId="ADAL" clId="{7A23C03B-C2EF-4AFC-B6A4-31CD9F19E6D1}" dt="2020-12-04T15:59:24.042" v="2589"/>
          <pc:sldLayoutMkLst>
            <pc:docMk/>
            <pc:sldMasterMk cId="4025762009" sldId="2147483660"/>
            <pc:sldLayoutMk cId="3121357514" sldId="2147483661"/>
          </pc:sldLayoutMkLst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3121357514" sldId="2147483661"/>
              <ac:spMk id="2" creationId="{00000000-0000-0000-0000-000000000000}"/>
            </ac:spMkLst>
          </pc:spChg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3121357514" sldId="2147483661"/>
              <ac:spMk id="3" creationId="{00000000-0000-0000-0000-000000000000}"/>
            </ac:spMkLst>
          </pc:spChg>
        </pc:sldLayoutChg>
        <pc:sldLayoutChg chg="modSp">
          <pc:chgData name="Claire Couch" userId="4653f462-92f1-4292-b726-335d80bd698b" providerId="ADAL" clId="{7A23C03B-C2EF-4AFC-B6A4-31CD9F19E6D1}" dt="2020-12-04T15:59:24.042" v="2589"/>
          <pc:sldLayoutMkLst>
            <pc:docMk/>
            <pc:sldMasterMk cId="4025762009" sldId="2147483660"/>
            <pc:sldLayoutMk cId="4213567770" sldId="2147483663"/>
          </pc:sldLayoutMkLst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4213567770" sldId="2147483663"/>
              <ac:spMk id="2" creationId="{00000000-0000-0000-0000-000000000000}"/>
            </ac:spMkLst>
          </pc:spChg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4213567770" sldId="2147483663"/>
              <ac:spMk id="3" creationId="{00000000-0000-0000-0000-000000000000}"/>
            </ac:spMkLst>
          </pc:spChg>
        </pc:sldLayoutChg>
        <pc:sldLayoutChg chg="modSp">
          <pc:chgData name="Claire Couch" userId="4653f462-92f1-4292-b726-335d80bd698b" providerId="ADAL" clId="{7A23C03B-C2EF-4AFC-B6A4-31CD9F19E6D1}" dt="2020-12-04T15:59:24.042" v="2589"/>
          <pc:sldLayoutMkLst>
            <pc:docMk/>
            <pc:sldMasterMk cId="4025762009" sldId="2147483660"/>
            <pc:sldLayoutMk cId="2843380222" sldId="2147483664"/>
          </pc:sldLayoutMkLst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2843380222" sldId="2147483664"/>
              <ac:spMk id="3" creationId="{00000000-0000-0000-0000-000000000000}"/>
            </ac:spMkLst>
          </pc:spChg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2843380222" sldId="2147483664"/>
              <ac:spMk id="4" creationId="{00000000-0000-0000-0000-000000000000}"/>
            </ac:spMkLst>
          </pc:spChg>
        </pc:sldLayoutChg>
        <pc:sldLayoutChg chg="modSp">
          <pc:chgData name="Claire Couch" userId="4653f462-92f1-4292-b726-335d80bd698b" providerId="ADAL" clId="{7A23C03B-C2EF-4AFC-B6A4-31CD9F19E6D1}" dt="2020-12-04T15:59:24.042" v="2589"/>
          <pc:sldLayoutMkLst>
            <pc:docMk/>
            <pc:sldMasterMk cId="4025762009" sldId="2147483660"/>
            <pc:sldLayoutMk cId="3643987480" sldId="2147483665"/>
          </pc:sldLayoutMkLst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3643987480" sldId="2147483665"/>
              <ac:spMk id="2" creationId="{00000000-0000-0000-0000-000000000000}"/>
            </ac:spMkLst>
          </pc:spChg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3643987480" sldId="2147483665"/>
              <ac:spMk id="3" creationId="{00000000-0000-0000-0000-000000000000}"/>
            </ac:spMkLst>
          </pc:spChg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3643987480" sldId="2147483665"/>
              <ac:spMk id="4" creationId="{00000000-0000-0000-0000-000000000000}"/>
            </ac:spMkLst>
          </pc:spChg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3643987480" sldId="2147483665"/>
              <ac:spMk id="5" creationId="{00000000-0000-0000-0000-000000000000}"/>
            </ac:spMkLst>
          </pc:spChg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3643987480" sldId="2147483665"/>
              <ac:spMk id="6" creationId="{00000000-0000-0000-0000-000000000000}"/>
            </ac:spMkLst>
          </pc:spChg>
        </pc:sldLayoutChg>
        <pc:sldLayoutChg chg="modSp">
          <pc:chgData name="Claire Couch" userId="4653f462-92f1-4292-b726-335d80bd698b" providerId="ADAL" clId="{7A23C03B-C2EF-4AFC-B6A4-31CD9F19E6D1}" dt="2020-12-04T15:59:24.042" v="2589"/>
          <pc:sldLayoutMkLst>
            <pc:docMk/>
            <pc:sldMasterMk cId="4025762009" sldId="2147483660"/>
            <pc:sldLayoutMk cId="949897496" sldId="2147483668"/>
          </pc:sldLayoutMkLst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949897496" sldId="2147483668"/>
              <ac:spMk id="2" creationId="{00000000-0000-0000-0000-000000000000}"/>
            </ac:spMkLst>
          </pc:spChg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949897496" sldId="2147483668"/>
              <ac:spMk id="3" creationId="{00000000-0000-0000-0000-000000000000}"/>
            </ac:spMkLst>
          </pc:spChg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949897496" sldId="2147483668"/>
              <ac:spMk id="4" creationId="{00000000-0000-0000-0000-000000000000}"/>
            </ac:spMkLst>
          </pc:spChg>
        </pc:sldLayoutChg>
        <pc:sldLayoutChg chg="modSp">
          <pc:chgData name="Claire Couch" userId="4653f462-92f1-4292-b726-335d80bd698b" providerId="ADAL" clId="{7A23C03B-C2EF-4AFC-B6A4-31CD9F19E6D1}" dt="2020-12-04T15:59:24.042" v="2589"/>
          <pc:sldLayoutMkLst>
            <pc:docMk/>
            <pc:sldMasterMk cId="4025762009" sldId="2147483660"/>
            <pc:sldLayoutMk cId="972437930" sldId="2147483669"/>
          </pc:sldLayoutMkLst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972437930" sldId="2147483669"/>
              <ac:spMk id="2" creationId="{00000000-0000-0000-0000-000000000000}"/>
            </ac:spMkLst>
          </pc:spChg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972437930" sldId="2147483669"/>
              <ac:spMk id="3" creationId="{00000000-0000-0000-0000-000000000000}"/>
            </ac:spMkLst>
          </pc:spChg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972437930" sldId="2147483669"/>
              <ac:spMk id="4" creationId="{00000000-0000-0000-0000-000000000000}"/>
            </ac:spMkLst>
          </pc:spChg>
        </pc:sldLayoutChg>
        <pc:sldLayoutChg chg="modSp">
          <pc:chgData name="Claire Couch" userId="4653f462-92f1-4292-b726-335d80bd698b" providerId="ADAL" clId="{7A23C03B-C2EF-4AFC-B6A4-31CD9F19E6D1}" dt="2020-12-04T15:59:24.042" v="2589"/>
          <pc:sldLayoutMkLst>
            <pc:docMk/>
            <pc:sldMasterMk cId="4025762009" sldId="2147483660"/>
            <pc:sldLayoutMk cId="300593564" sldId="2147483671"/>
          </pc:sldLayoutMkLst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300593564" sldId="2147483671"/>
              <ac:spMk id="2" creationId="{00000000-0000-0000-0000-000000000000}"/>
            </ac:spMkLst>
          </pc:spChg>
          <pc:spChg chg="mod">
            <ac:chgData name="Claire Couch" userId="4653f462-92f1-4292-b726-335d80bd698b" providerId="ADAL" clId="{7A23C03B-C2EF-4AFC-B6A4-31CD9F19E6D1}" dt="2020-12-04T15:59:24.042" v="2589"/>
            <ac:spMkLst>
              <pc:docMk/>
              <pc:sldMasterMk cId="4025762009" sldId="2147483660"/>
              <pc:sldLayoutMk cId="300593564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Claire Couch" userId="4653f462-92f1-4292-b726-335d80bd698b" providerId="ADAL" clId="{F2E00132-298C-4872-91F5-FDBB217EF252}"/>
    <pc:docChg chg="custSel modSld">
      <pc:chgData name="Claire Couch" userId="4653f462-92f1-4292-b726-335d80bd698b" providerId="ADAL" clId="{F2E00132-298C-4872-91F5-FDBB217EF252}" dt="2021-01-02T16:01:12.010" v="1005" actId="20577"/>
      <pc:docMkLst>
        <pc:docMk/>
      </pc:docMkLst>
      <pc:sldChg chg="addSp delSp modSp mod">
        <pc:chgData name="Claire Couch" userId="4653f462-92f1-4292-b726-335d80bd698b" providerId="ADAL" clId="{F2E00132-298C-4872-91F5-FDBB217EF252}" dt="2021-01-02T16:01:12.010" v="1005" actId="20577"/>
        <pc:sldMkLst>
          <pc:docMk/>
          <pc:sldMk cId="3117836280" sldId="259"/>
        </pc:sldMkLst>
        <pc:spChg chg="add del mod">
          <ac:chgData name="Claire Couch" userId="4653f462-92f1-4292-b726-335d80bd698b" providerId="ADAL" clId="{F2E00132-298C-4872-91F5-FDBB217EF252}" dt="2021-01-02T15:18:45.944" v="2"/>
          <ac:spMkLst>
            <pc:docMk/>
            <pc:sldMk cId="3117836280" sldId="259"/>
            <ac:spMk id="3" creationId="{E4B1794E-5CE1-42CE-A4BD-E912D1333DD4}"/>
          </ac:spMkLst>
        </pc:spChg>
        <pc:spChg chg="add del mod">
          <ac:chgData name="Claire Couch" userId="4653f462-92f1-4292-b726-335d80bd698b" providerId="ADAL" clId="{F2E00132-298C-4872-91F5-FDBB217EF252}" dt="2021-01-02T15:53:30.256" v="771"/>
          <ac:spMkLst>
            <pc:docMk/>
            <pc:sldMk cId="3117836280" sldId="259"/>
            <ac:spMk id="4" creationId="{FE885B96-ABD5-403F-BE8E-F05E5E4DBB53}"/>
          </ac:spMkLst>
        </pc:spChg>
        <pc:spChg chg="add mod">
          <ac:chgData name="Claire Couch" userId="4653f462-92f1-4292-b726-335d80bd698b" providerId="ADAL" clId="{F2E00132-298C-4872-91F5-FDBB217EF252}" dt="2021-01-02T16:01:12.010" v="1005" actId="20577"/>
          <ac:spMkLst>
            <pc:docMk/>
            <pc:sldMk cId="3117836280" sldId="259"/>
            <ac:spMk id="5" creationId="{4AA08551-0F9F-4A6B-A2FF-BD38E8B2C8B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E8A16-FF38-4D77-860E-E02CE16AD9B3}" type="datetimeFigureOut">
              <a:rPr lang="en-GB" smtClean="0"/>
              <a:t>02/01/2021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86A90-C370-4C6A-9612-E356C69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341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E8A16-FF38-4D77-860E-E02CE16AD9B3}" type="datetimeFigureOut">
              <a:rPr lang="en-GB" smtClean="0"/>
              <a:t>02/01/2021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86A90-C370-4C6A-9612-E356C69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886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E8A16-FF38-4D77-860E-E02CE16AD9B3}" type="datetimeFigureOut">
              <a:rPr lang="en-GB" smtClean="0"/>
              <a:t>02/01/2021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86A90-C370-4C6A-9612-E356C69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454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E8A16-FF38-4D77-860E-E02CE16AD9B3}" type="datetimeFigureOut">
              <a:rPr lang="en-GB" smtClean="0"/>
              <a:t>02/01/2021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86A90-C370-4C6A-9612-E356C69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03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E8A16-FF38-4D77-860E-E02CE16AD9B3}" type="datetimeFigureOut">
              <a:rPr lang="en-GB" smtClean="0"/>
              <a:t>02/01/2021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86A90-C370-4C6A-9612-E356C69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708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E8A16-FF38-4D77-860E-E02CE16AD9B3}" type="datetimeFigureOut">
              <a:rPr lang="en-GB" smtClean="0"/>
              <a:t>02/01/2021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86A90-C370-4C6A-9612-E356C69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796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E8A16-FF38-4D77-860E-E02CE16AD9B3}" type="datetimeFigureOut">
              <a:rPr lang="en-GB" smtClean="0"/>
              <a:t>02/01/2021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86A90-C370-4C6A-9612-E356C69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627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E8A16-FF38-4D77-860E-E02CE16AD9B3}" type="datetimeFigureOut">
              <a:rPr lang="en-GB" smtClean="0"/>
              <a:t>02/01/2021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86A90-C370-4C6A-9612-E356C69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730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E8A16-FF38-4D77-860E-E02CE16AD9B3}" type="datetimeFigureOut">
              <a:rPr lang="en-GB" smtClean="0"/>
              <a:t>02/01/2021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86A90-C370-4C6A-9612-E356C69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18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E8A16-FF38-4D77-860E-E02CE16AD9B3}" type="datetimeFigureOut">
              <a:rPr lang="en-GB" smtClean="0"/>
              <a:t>02/01/2021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86A90-C370-4C6A-9612-E356C69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748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E8A16-FF38-4D77-860E-E02CE16AD9B3}" type="datetimeFigureOut">
              <a:rPr lang="en-GB" smtClean="0"/>
              <a:t>02/01/2021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86A90-C370-4C6A-9612-E356C69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205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E8A16-FF38-4D77-860E-E02CE16AD9B3}" type="datetimeFigureOut">
              <a:rPr lang="en-GB" smtClean="0"/>
              <a:t>02/01/2021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386A90-C370-4C6A-9612-E356C69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470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hyperlink" Target="https://pixabay.com/en/trophy-icon-wi-medal-win-cup-1674911/" TargetMode="External"/><Relationship Id="rId3" Type="http://schemas.openxmlformats.org/officeDocument/2006/relationships/hyperlink" Target="https://en.wikipedia.org/wiki/File:Magnifying_glass_icon_mgx2.svg" TargetMode="External"/><Relationship Id="rId7" Type="http://schemas.openxmlformats.org/officeDocument/2006/relationships/hyperlink" Target="http://onlinelearninginsights.com/category/instructional-design" TargetMode="External"/><Relationship Id="rId12" Type="http://schemas.openxmlformats.org/officeDocument/2006/relationships/image" Target="../media/image6.png"/><Relationship Id="rId17" Type="http://schemas.openxmlformats.org/officeDocument/2006/relationships/hyperlink" Target="https://en.wikipedia.org/wiki/Intercultural_learning" TargetMode="External"/><Relationship Id="rId2" Type="http://schemas.openxmlformats.org/officeDocument/2006/relationships/image" Target="../media/image1.png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jpg"/><Relationship Id="rId11" Type="http://schemas.openxmlformats.org/officeDocument/2006/relationships/hyperlink" Target="https://en.wikipedia.org/wiki/Welsh_Dragon" TargetMode="External"/><Relationship Id="rId5" Type="http://schemas.openxmlformats.org/officeDocument/2006/relationships/hyperlink" Target="https://en.wikipedia.org/wiki/Instinctive_drift" TargetMode="External"/><Relationship Id="rId15" Type="http://schemas.openxmlformats.org/officeDocument/2006/relationships/hyperlink" Target="http://amrutam-nopen.blogspot.com/2012/02/love-is-when.html" TargetMode="External"/><Relationship Id="rId10" Type="http://schemas.openxmlformats.org/officeDocument/2006/relationships/image" Target="../media/image5.png"/><Relationship Id="rId4" Type="http://schemas.openxmlformats.org/officeDocument/2006/relationships/image" Target="../media/image2.jpg"/><Relationship Id="rId9" Type="http://schemas.openxmlformats.org/officeDocument/2006/relationships/hyperlink" Target="https://internationaljournalofresearch.com/2020/08/13/role-of-indian-judiciary-in-gender-equality/" TargetMode="External"/><Relationship Id="rId14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>
            <a:extLst>
              <a:ext uri="{FF2B5EF4-FFF2-40B4-BE49-F238E27FC236}">
                <a16:creationId xmlns:a16="http://schemas.microsoft.com/office/drawing/2014/main" id="{AEC4EAA6-D1DD-497E-91D2-FE1602F13382}"/>
              </a:ext>
            </a:extLst>
          </p:cNvPr>
          <p:cNvSpPr/>
          <p:nvPr/>
        </p:nvSpPr>
        <p:spPr>
          <a:xfrm>
            <a:off x="-46133" y="-14724"/>
            <a:ext cx="12801600" cy="1961042"/>
          </a:xfrm>
          <a:prstGeom prst="rect">
            <a:avLst/>
          </a:prstGeom>
          <a:gradFill>
            <a:gsLst>
              <a:gs pos="6000">
                <a:schemeClr val="accent1">
                  <a:lumMod val="5000"/>
                  <a:lumOff val="95000"/>
                </a:schemeClr>
              </a:gs>
              <a:gs pos="78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2700000" scaled="1"/>
          </a:gra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E52BA-C501-4BB9-8804-F923CE76B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33" y="0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Hidden Curriculum</a:t>
            </a:r>
          </a:p>
        </p:txBody>
      </p:sp>
      <p:pic>
        <p:nvPicPr>
          <p:cNvPr id="4" name="Picture 3" descr="A picture containing tableware&#10;&#10;Description automatically generated">
            <a:extLst>
              <a:ext uri="{FF2B5EF4-FFF2-40B4-BE49-F238E27FC236}">
                <a16:creationId xmlns:a16="http://schemas.microsoft.com/office/drawing/2014/main" id="{159C5792-FC5F-42D2-A17D-0AAEA871D6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41452" y="59422"/>
            <a:ext cx="4088117" cy="391313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AB510A-2971-4529-A738-307289BFE119}"/>
              </a:ext>
            </a:extLst>
          </p:cNvPr>
          <p:cNvSpPr txBox="1"/>
          <p:nvPr/>
        </p:nvSpPr>
        <p:spPr>
          <a:xfrm>
            <a:off x="46133" y="811523"/>
            <a:ext cx="54208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Refers to the unwritten, unplanned, unofficial and unintended lessons, values and perspectives that pupils learn in school </a:t>
            </a: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756C22B7-7294-4DD1-B6C2-548C36EA4716}"/>
              </a:ext>
            </a:extLst>
          </p:cNvPr>
          <p:cNvSpPr/>
          <p:nvPr/>
        </p:nvSpPr>
        <p:spPr>
          <a:xfrm>
            <a:off x="11586887" y="1432757"/>
            <a:ext cx="397565" cy="7176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71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CBEC466-B705-40C7-9A5B-526D9FCB3DAD}"/>
              </a:ext>
            </a:extLst>
          </p:cNvPr>
          <p:cNvSpPr txBox="1"/>
          <p:nvPr/>
        </p:nvSpPr>
        <p:spPr>
          <a:xfrm>
            <a:off x="10590818" y="2170220"/>
            <a:ext cx="235925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002060"/>
                </a:solidFill>
              </a:rPr>
              <a:t>VALUES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 Aspiring to achieve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 Working to the best of your 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 Abiding by the rules  </a:t>
            </a:r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00F643C5-9E4F-4598-AD0C-EBEE7A514C10}"/>
              </a:ext>
            </a:extLst>
          </p:cNvPr>
          <p:cNvSpPr/>
          <p:nvPr/>
        </p:nvSpPr>
        <p:spPr>
          <a:xfrm>
            <a:off x="11543354" y="3339772"/>
            <a:ext cx="484632" cy="7007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71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E55A9E7-3E97-47CB-A321-DB043C463572}"/>
              </a:ext>
            </a:extLst>
          </p:cNvPr>
          <p:cNvSpPr txBox="1"/>
          <p:nvPr/>
        </p:nvSpPr>
        <p:spPr>
          <a:xfrm>
            <a:off x="10917816" y="4136420"/>
            <a:ext cx="1972235" cy="18883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002060"/>
                </a:solidFill>
              </a:rPr>
              <a:t>PROCEDURES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Privacy Policy 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Safeguarding 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Child Protection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Bullying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Behaviour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Uniform  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endParaRPr lang="en-GB" sz="187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589AB5-D25C-4D81-928A-ECCFA80B01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874013" y="6832051"/>
            <a:ext cx="1635110" cy="262096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E7A0266-ED99-4A1B-A5E6-A8E03168DFE7}"/>
              </a:ext>
            </a:extLst>
          </p:cNvPr>
          <p:cNvSpPr txBox="1"/>
          <p:nvPr/>
        </p:nvSpPr>
        <p:spPr>
          <a:xfrm>
            <a:off x="8878177" y="6912926"/>
            <a:ext cx="1972235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002060"/>
                </a:solidFill>
              </a:rPr>
              <a:t>Skinner 1904-1990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Children learn through being rewarded for good behaviour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Negative/unwanted behaviours will be delt with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 Believed learning is a method of “Operant Conditioning</a:t>
            </a:r>
            <a:r>
              <a:rPr lang="en-GB" sz="1600" b="1" dirty="0">
                <a:solidFill>
                  <a:srgbClr val="002060"/>
                </a:solidFill>
              </a:rPr>
              <a:t>” </a:t>
            </a:r>
          </a:p>
        </p:txBody>
      </p:sp>
      <p:sp>
        <p:nvSpPr>
          <p:cNvPr id="21" name="Arrow: Up 20">
            <a:extLst>
              <a:ext uri="{FF2B5EF4-FFF2-40B4-BE49-F238E27FC236}">
                <a16:creationId xmlns:a16="http://schemas.microsoft.com/office/drawing/2014/main" id="{6E5C1C78-3D84-4EFF-A45C-32BD0A12EEA9}"/>
              </a:ext>
            </a:extLst>
          </p:cNvPr>
          <p:cNvSpPr/>
          <p:nvPr/>
        </p:nvSpPr>
        <p:spPr>
          <a:xfrm>
            <a:off x="9538235" y="6151769"/>
            <a:ext cx="508514" cy="70075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7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2439948-1450-446F-B7FC-6A4BB15B713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984859" y="4145013"/>
            <a:ext cx="1508577" cy="1987702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0A14844D-07E5-4425-8F1E-D05CB071E855}"/>
              </a:ext>
            </a:extLst>
          </p:cNvPr>
          <p:cNvSpPr txBox="1"/>
          <p:nvPr/>
        </p:nvSpPr>
        <p:spPr>
          <a:xfrm>
            <a:off x="8528351" y="1943262"/>
            <a:ext cx="202758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002060"/>
                </a:solidFill>
              </a:rPr>
              <a:t>Burner 1915-2016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Spiralling Curriculum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Children can learn challenging topics in an age-appropriate way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Not relaying on memorisation of facts and events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27" name="Arrow: Left 26">
            <a:extLst>
              <a:ext uri="{FF2B5EF4-FFF2-40B4-BE49-F238E27FC236}">
                <a16:creationId xmlns:a16="http://schemas.microsoft.com/office/drawing/2014/main" id="{241EA977-DAD1-40BF-BF80-FC8DB914A28D}"/>
              </a:ext>
            </a:extLst>
          </p:cNvPr>
          <p:cNvSpPr/>
          <p:nvPr/>
        </p:nvSpPr>
        <p:spPr>
          <a:xfrm>
            <a:off x="7887772" y="2747353"/>
            <a:ext cx="731740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7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7AD6D4-60AD-4778-AA75-561668BF6E5B}"/>
              </a:ext>
            </a:extLst>
          </p:cNvPr>
          <p:cNvSpPr txBox="1"/>
          <p:nvPr/>
        </p:nvSpPr>
        <p:spPr>
          <a:xfrm>
            <a:off x="4821138" y="1989428"/>
            <a:ext cx="330264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002060"/>
                </a:solidFill>
              </a:rPr>
              <a:t>CRITICAIL APPROACHES </a:t>
            </a:r>
          </a:p>
          <a:p>
            <a:pPr algn="ctr"/>
            <a:r>
              <a:rPr lang="en-GB" sz="1400" b="1" dirty="0">
                <a:solidFill>
                  <a:srgbClr val="002060"/>
                </a:solidFill>
              </a:rPr>
              <a:t>  </a:t>
            </a:r>
          </a:p>
          <a:p>
            <a:pPr algn="ctr"/>
            <a:r>
              <a:rPr lang="en-GB" sz="1400" b="1" dirty="0">
                <a:solidFill>
                  <a:srgbClr val="002060"/>
                </a:solidFill>
              </a:rPr>
              <a:t>FUNCTIONALIST  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Follow school uniform policy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Follow instructions and  timetables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Punctuality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Emphasise the importance of socialisation within schools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Teaching core values</a:t>
            </a:r>
          </a:p>
          <a:p>
            <a:pPr algn="ctr"/>
            <a:r>
              <a:rPr lang="en-GB" sz="1400" b="1" dirty="0">
                <a:solidFill>
                  <a:srgbClr val="002060"/>
                </a:solidFill>
              </a:rPr>
              <a:t>MAXRIST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Gender stereo type roles can be different in society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Rewards are used for good behaviour, unwanted behaviour will be punished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Pupils obey authority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School prepares pupils for working life  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2060"/>
              </a:solidFill>
            </a:endParaRPr>
          </a:p>
          <a:p>
            <a:pPr marL="285769" indent="-285769"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2060"/>
              </a:solidFill>
            </a:endParaRPr>
          </a:p>
          <a:p>
            <a:pPr marL="285769" indent="-285769"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2060"/>
              </a:solidFill>
            </a:endParaRPr>
          </a:p>
          <a:p>
            <a:pPr marL="285769" indent="-285769"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2060"/>
              </a:solidFill>
            </a:endParaRPr>
          </a:p>
        </p:txBody>
      </p:sp>
      <p:pic>
        <p:nvPicPr>
          <p:cNvPr id="24" name="Picture 23" descr="Shape&#10;&#10;Description automatically generated">
            <a:extLst>
              <a:ext uri="{FF2B5EF4-FFF2-40B4-BE49-F238E27FC236}">
                <a16:creationId xmlns:a16="http://schemas.microsoft.com/office/drawing/2014/main" id="{C8A29425-6957-4B3D-8297-DBE0236B2EA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274875" y="5556249"/>
            <a:ext cx="2501216" cy="119104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F56670DE-38A2-4EAB-93D4-9D0710C866FD}"/>
              </a:ext>
            </a:extLst>
          </p:cNvPr>
          <p:cNvSpPr txBox="1"/>
          <p:nvPr/>
        </p:nvSpPr>
        <p:spPr>
          <a:xfrm>
            <a:off x="0" y="6024757"/>
            <a:ext cx="3078975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4400" b="1" dirty="0">
              <a:solidFill>
                <a:srgbClr val="002060"/>
              </a:solidFill>
            </a:endParaRPr>
          </a:p>
          <a:p>
            <a:pPr algn="ctr"/>
            <a:r>
              <a:rPr lang="en-GB" sz="1400" b="1" dirty="0">
                <a:solidFill>
                  <a:srgbClr val="002060"/>
                </a:solidFill>
              </a:rPr>
              <a:t>AIMS OF THE WELSH EDUCATION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A flying start in life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A comprehensive range of education &amp; learning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Best health care, safe guarded against abuse, victimisation &amp; exploitation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Opportunity to play &amp; socialise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To be respected, valued, listened to and have their identity recognised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Safe, supportive home &amp; community 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Not affected by poverty 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2060"/>
              </a:solidFill>
            </a:endParaRPr>
          </a:p>
          <a:p>
            <a:pPr algn="ctr"/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281F504-3CB4-4E25-AAF6-6EAA0912A70F}"/>
              </a:ext>
            </a:extLst>
          </p:cNvPr>
          <p:cNvSpPr txBox="1"/>
          <p:nvPr/>
        </p:nvSpPr>
        <p:spPr>
          <a:xfrm>
            <a:off x="5389831" y="7345573"/>
            <a:ext cx="287599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002060"/>
                </a:solidFill>
              </a:rPr>
              <a:t>THE CURRICIULM OF WALES 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Education for 3-19 years old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Made up of 7 areas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Foundation phase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Skills development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National curriculum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Personal &amp; social education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Sex education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Careers &amp; the world of work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Religious studies</a:t>
            </a:r>
          </a:p>
          <a:p>
            <a:pPr marL="285769" indent="-285769"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41" name="Arrow: Right 40">
            <a:extLst>
              <a:ext uri="{FF2B5EF4-FFF2-40B4-BE49-F238E27FC236}">
                <a16:creationId xmlns:a16="http://schemas.microsoft.com/office/drawing/2014/main" id="{10E63457-6AA0-4886-8CA0-0A288B0565B9}"/>
              </a:ext>
            </a:extLst>
          </p:cNvPr>
          <p:cNvSpPr/>
          <p:nvPr/>
        </p:nvSpPr>
        <p:spPr>
          <a:xfrm>
            <a:off x="9563462" y="980266"/>
            <a:ext cx="1108598" cy="4609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71"/>
          </a:p>
        </p:txBody>
      </p:sp>
      <p:sp>
        <p:nvSpPr>
          <p:cNvPr id="42" name="Arrow: Down 41">
            <a:extLst>
              <a:ext uri="{FF2B5EF4-FFF2-40B4-BE49-F238E27FC236}">
                <a16:creationId xmlns:a16="http://schemas.microsoft.com/office/drawing/2014/main" id="{A831B199-1E3A-4FBB-B4CA-E153A7CB1127}"/>
              </a:ext>
            </a:extLst>
          </p:cNvPr>
          <p:cNvSpPr/>
          <p:nvPr/>
        </p:nvSpPr>
        <p:spPr>
          <a:xfrm>
            <a:off x="11530495" y="5886940"/>
            <a:ext cx="484552" cy="8383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71"/>
          </a:p>
        </p:txBody>
      </p:sp>
      <p:pic>
        <p:nvPicPr>
          <p:cNvPr id="52" name="Picture 51" descr="A picture containing text&#10;&#10;Description automatically generated">
            <a:extLst>
              <a:ext uri="{FF2B5EF4-FFF2-40B4-BE49-F238E27FC236}">
                <a16:creationId xmlns:a16="http://schemas.microsoft.com/office/drawing/2014/main" id="{B99F9404-AD43-4467-8A18-28CF4FC81FB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214731" y="7516172"/>
            <a:ext cx="1924388" cy="1501941"/>
          </a:xfrm>
          <a:prstGeom prst="rect">
            <a:avLst/>
          </a:prstGeom>
        </p:spPr>
      </p:pic>
      <p:sp>
        <p:nvSpPr>
          <p:cNvPr id="31" name="Arrow: Down 30">
            <a:extLst>
              <a:ext uri="{FF2B5EF4-FFF2-40B4-BE49-F238E27FC236}">
                <a16:creationId xmlns:a16="http://schemas.microsoft.com/office/drawing/2014/main" id="{D4381062-D78D-48FD-959B-FEAC4514A9F4}"/>
              </a:ext>
            </a:extLst>
          </p:cNvPr>
          <p:cNvSpPr/>
          <p:nvPr/>
        </p:nvSpPr>
        <p:spPr>
          <a:xfrm>
            <a:off x="6288333" y="6489594"/>
            <a:ext cx="484632" cy="79482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71"/>
          </a:p>
        </p:txBody>
      </p:sp>
      <p:sp>
        <p:nvSpPr>
          <p:cNvPr id="32" name="Arrow: Up 31">
            <a:extLst>
              <a:ext uri="{FF2B5EF4-FFF2-40B4-BE49-F238E27FC236}">
                <a16:creationId xmlns:a16="http://schemas.microsoft.com/office/drawing/2014/main" id="{B7C6DEFB-A927-44D9-9EB6-60B8A778A0E3}"/>
              </a:ext>
            </a:extLst>
          </p:cNvPr>
          <p:cNvSpPr/>
          <p:nvPr/>
        </p:nvSpPr>
        <p:spPr>
          <a:xfrm>
            <a:off x="1282474" y="6024757"/>
            <a:ext cx="508514" cy="70075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7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A65C7B-D845-44BE-8329-4C37F0014AA9}"/>
              </a:ext>
            </a:extLst>
          </p:cNvPr>
          <p:cNvSpPr txBox="1"/>
          <p:nvPr/>
        </p:nvSpPr>
        <p:spPr>
          <a:xfrm>
            <a:off x="176575" y="5034375"/>
            <a:ext cx="2725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002060"/>
                </a:solidFill>
              </a:rPr>
              <a:t>MESSAGE TO PARENT &amp; PUPILS  Instils what societies expects of you &amp; prepares you for working life</a:t>
            </a:r>
          </a:p>
        </p:txBody>
      </p:sp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id="{B0380C34-2B61-42BB-8EB6-A4338AA97B0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25955" y="1922404"/>
            <a:ext cx="1964466" cy="177393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E474A77-881C-4C9D-9184-8E95C1318A9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394573" y="3858430"/>
            <a:ext cx="2600811" cy="1184906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D6BF16F8-0DE8-4294-B77A-7AD530EB2ED0}"/>
              </a:ext>
            </a:extLst>
          </p:cNvPr>
          <p:cNvSpPr txBox="1"/>
          <p:nvPr/>
        </p:nvSpPr>
        <p:spPr>
          <a:xfrm>
            <a:off x="796710" y="1952938"/>
            <a:ext cx="17940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</a:rPr>
              <a:t>IMPORTANCE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9405DE9-DDAA-4C3D-913B-37E2887208D9}"/>
              </a:ext>
            </a:extLst>
          </p:cNvPr>
          <p:cNvSpPr txBox="1"/>
          <p:nvPr/>
        </p:nvSpPr>
        <p:spPr>
          <a:xfrm>
            <a:off x="505073" y="2924273"/>
            <a:ext cx="2094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002060"/>
                </a:solidFill>
              </a:rPr>
              <a:t>The strong effective &amp; influence it as on the pupils </a:t>
            </a:r>
          </a:p>
        </p:txBody>
      </p:sp>
      <p:sp>
        <p:nvSpPr>
          <p:cNvPr id="37" name="Arrow: Up 36">
            <a:extLst>
              <a:ext uri="{FF2B5EF4-FFF2-40B4-BE49-F238E27FC236}">
                <a16:creationId xmlns:a16="http://schemas.microsoft.com/office/drawing/2014/main" id="{032E201B-6794-4D69-B2EF-DB946D308763}"/>
              </a:ext>
            </a:extLst>
          </p:cNvPr>
          <p:cNvSpPr/>
          <p:nvPr/>
        </p:nvSpPr>
        <p:spPr>
          <a:xfrm>
            <a:off x="1693719" y="3497645"/>
            <a:ext cx="484632" cy="51524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8" name="Picture 27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9694E1C-AF8D-462C-B40E-12653FB9EE0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2750058" y="4486641"/>
            <a:ext cx="2501216" cy="2631230"/>
          </a:xfrm>
          <a:prstGeom prst="rect">
            <a:avLst/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12DBD7F-5887-4326-AB00-FE342695DA55}"/>
              </a:ext>
            </a:extLst>
          </p:cNvPr>
          <p:cNvSpPr/>
          <p:nvPr/>
        </p:nvSpPr>
        <p:spPr>
          <a:xfrm>
            <a:off x="10888921" y="4136190"/>
            <a:ext cx="1774613" cy="1643979"/>
          </a:xfrm>
          <a:prstGeom prst="round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929DD14A-D3DC-445C-B400-0E1C6DA61A63}"/>
              </a:ext>
            </a:extLst>
          </p:cNvPr>
          <p:cNvSpPr/>
          <p:nvPr/>
        </p:nvSpPr>
        <p:spPr>
          <a:xfrm>
            <a:off x="8531504" y="1972108"/>
            <a:ext cx="1960237" cy="1987702"/>
          </a:xfrm>
          <a:prstGeom prst="round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C7C3DC13-8BB8-4395-AE16-BD1A452EBAFB}"/>
              </a:ext>
            </a:extLst>
          </p:cNvPr>
          <p:cNvSpPr/>
          <p:nvPr/>
        </p:nvSpPr>
        <p:spPr>
          <a:xfrm>
            <a:off x="5086" y="6686145"/>
            <a:ext cx="3095248" cy="2889659"/>
          </a:xfrm>
          <a:prstGeom prst="round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C2536082-62D3-4DD5-AF85-62A4DED88B4B}"/>
              </a:ext>
            </a:extLst>
          </p:cNvPr>
          <p:cNvSpPr/>
          <p:nvPr/>
        </p:nvSpPr>
        <p:spPr>
          <a:xfrm>
            <a:off x="4746280" y="2008621"/>
            <a:ext cx="3556970" cy="3547628"/>
          </a:xfrm>
          <a:prstGeom prst="round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A55105FF-B2CB-4C25-850A-37C12BC22E2A}"/>
              </a:ext>
            </a:extLst>
          </p:cNvPr>
          <p:cNvSpPr/>
          <p:nvPr/>
        </p:nvSpPr>
        <p:spPr>
          <a:xfrm>
            <a:off x="5348137" y="7320545"/>
            <a:ext cx="2775642" cy="2255259"/>
          </a:xfrm>
          <a:prstGeom prst="round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5057B903-3058-4B32-BAFE-2F92F7F90237}"/>
              </a:ext>
            </a:extLst>
          </p:cNvPr>
          <p:cNvSpPr/>
          <p:nvPr/>
        </p:nvSpPr>
        <p:spPr>
          <a:xfrm>
            <a:off x="8752665" y="6886191"/>
            <a:ext cx="2079654" cy="2689613"/>
          </a:xfrm>
          <a:prstGeom prst="round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D0BD434D-3E27-4D5A-9F6E-73895E833387}"/>
              </a:ext>
            </a:extLst>
          </p:cNvPr>
          <p:cNvSpPr/>
          <p:nvPr/>
        </p:nvSpPr>
        <p:spPr>
          <a:xfrm>
            <a:off x="10600297" y="2179231"/>
            <a:ext cx="2155170" cy="1643979"/>
          </a:xfrm>
          <a:prstGeom prst="round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E62CEACB-09D5-489F-826D-827A3E555BA1}"/>
              </a:ext>
            </a:extLst>
          </p:cNvPr>
          <p:cNvSpPr/>
          <p:nvPr/>
        </p:nvSpPr>
        <p:spPr>
          <a:xfrm>
            <a:off x="10760436" y="-2389"/>
            <a:ext cx="1995031" cy="1643979"/>
          </a:xfrm>
          <a:prstGeom prst="round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EC5AADD-7D29-4299-B253-4B42AC2E95B4}"/>
              </a:ext>
            </a:extLst>
          </p:cNvPr>
          <p:cNvSpPr txBox="1"/>
          <p:nvPr/>
        </p:nvSpPr>
        <p:spPr>
          <a:xfrm>
            <a:off x="10796622" y="37868"/>
            <a:ext cx="19803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1">
                    <a:lumMod val="50000"/>
                  </a:schemeClr>
                </a:solidFill>
              </a:rPr>
              <a:t>NORMS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</a:rPr>
              <a:t>Respecting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</a:rPr>
              <a:t>Taking turns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</a:rPr>
              <a:t>Manners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</a:rPr>
              <a:t>Sharing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</a:rPr>
              <a:t>Walking in corridors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3FBB06DA-2FE6-4CE0-A6F4-C6F8922A4F57}"/>
              </a:ext>
            </a:extLst>
          </p:cNvPr>
          <p:cNvSpPr/>
          <p:nvPr/>
        </p:nvSpPr>
        <p:spPr>
          <a:xfrm>
            <a:off x="470188" y="2934996"/>
            <a:ext cx="2099883" cy="830998"/>
          </a:xfrm>
          <a:prstGeom prst="roundRect">
            <a:avLst/>
          </a:prstGeom>
          <a:noFill/>
          <a:ln>
            <a:solidFill>
              <a:srgbClr val="00206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ectangle: Rounded Corners 57">
            <a:extLst>
              <a:ext uri="{FF2B5EF4-FFF2-40B4-BE49-F238E27FC236}">
                <a16:creationId xmlns:a16="http://schemas.microsoft.com/office/drawing/2014/main" id="{C4B5174A-D6A9-42D1-A26F-9EDDC5B6DAAB}"/>
              </a:ext>
            </a:extLst>
          </p:cNvPr>
          <p:cNvSpPr/>
          <p:nvPr/>
        </p:nvSpPr>
        <p:spPr>
          <a:xfrm>
            <a:off x="240260" y="5012663"/>
            <a:ext cx="2681203" cy="954107"/>
          </a:xfrm>
          <a:prstGeom prst="roundRect">
            <a:avLst/>
          </a:prstGeom>
          <a:noFill/>
          <a:ln>
            <a:solidFill>
              <a:srgbClr val="00206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E6709D6E-E538-47F8-8BEF-06E160983DC5}"/>
              </a:ext>
            </a:extLst>
          </p:cNvPr>
          <p:cNvSpPr/>
          <p:nvPr/>
        </p:nvSpPr>
        <p:spPr>
          <a:xfrm>
            <a:off x="41996" y="836579"/>
            <a:ext cx="4971255" cy="1034245"/>
          </a:xfrm>
          <a:prstGeom prst="round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6EB2C7-1B0F-4B92-9EA6-EFAE24E798C1}"/>
              </a:ext>
            </a:extLst>
          </p:cNvPr>
          <p:cNvSpPr/>
          <p:nvPr/>
        </p:nvSpPr>
        <p:spPr>
          <a:xfrm>
            <a:off x="5709899" y="798053"/>
            <a:ext cx="3744373" cy="1001501"/>
          </a:xfrm>
          <a:prstGeom prst="round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ADECB-FEE2-46BE-B898-D584EC01D143}"/>
              </a:ext>
            </a:extLst>
          </p:cNvPr>
          <p:cNvSpPr/>
          <p:nvPr/>
        </p:nvSpPr>
        <p:spPr>
          <a:xfrm>
            <a:off x="4131548" y="-69613"/>
            <a:ext cx="169933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V</a:t>
            </a:r>
            <a:endParaRPr lang="en-US" sz="80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49" name="Arrow: Right 48">
            <a:extLst>
              <a:ext uri="{FF2B5EF4-FFF2-40B4-BE49-F238E27FC236}">
                <a16:creationId xmlns:a16="http://schemas.microsoft.com/office/drawing/2014/main" id="{D0F6D6BD-EDAF-41F7-9E51-D7A50EE8B755}"/>
              </a:ext>
            </a:extLst>
          </p:cNvPr>
          <p:cNvSpPr/>
          <p:nvPr/>
        </p:nvSpPr>
        <p:spPr>
          <a:xfrm>
            <a:off x="4574255" y="1356068"/>
            <a:ext cx="1058201" cy="4609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7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92BE0C4-0258-484C-B7BE-29DCB9E7DDF7}"/>
              </a:ext>
            </a:extLst>
          </p:cNvPr>
          <p:cNvSpPr txBox="1"/>
          <p:nvPr/>
        </p:nvSpPr>
        <p:spPr>
          <a:xfrm>
            <a:off x="5633635" y="182784"/>
            <a:ext cx="46653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002060"/>
                </a:solidFill>
              </a:rPr>
              <a:t>Official Curriculum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25DB7DA-1992-4806-8C04-F59846C80080}"/>
              </a:ext>
            </a:extLst>
          </p:cNvPr>
          <p:cNvSpPr txBox="1"/>
          <p:nvPr/>
        </p:nvSpPr>
        <p:spPr>
          <a:xfrm>
            <a:off x="5848975" y="836827"/>
            <a:ext cx="35746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Consists of basic, broad and balanced education plan, which is encouraged to be followed</a:t>
            </a:r>
          </a:p>
        </p:txBody>
      </p:sp>
    </p:spTree>
    <p:extLst>
      <p:ext uri="{BB962C8B-B14F-4D97-AF65-F5344CB8AC3E}">
        <p14:creationId xmlns:p14="http://schemas.microsoft.com/office/powerpoint/2010/main" val="819646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482A6-FDDC-4309-9511-F8165A341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A08551-0F9F-4A6B-A2FF-BD38E8B2C8BC}"/>
              </a:ext>
            </a:extLst>
          </p:cNvPr>
          <p:cNvSpPr txBox="1"/>
          <p:nvPr/>
        </p:nvSpPr>
        <p:spPr>
          <a:xfrm>
            <a:off x="0" y="2366965"/>
            <a:ext cx="12801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http:/edglossary.org/hidden-curriculum (accessed 3.12.2019)</a:t>
            </a:r>
          </a:p>
          <a:p>
            <a:r>
              <a:rPr lang="en-GB" dirty="0">
                <a:solidFill>
                  <a:srgbClr val="002060"/>
                </a:solidFill>
              </a:rPr>
              <a:t>http:/revisesociology.com/2017/the –hidden-curriculum-and school-ethos (accessed 3.12.2019)</a:t>
            </a:r>
          </a:p>
          <a:p>
            <a:r>
              <a:rPr lang="en-GB" dirty="0">
                <a:solidFill>
                  <a:srgbClr val="002060"/>
                </a:solidFill>
              </a:rPr>
              <a:t>http:/studingsociology.com/2019/school-ethos-and-the-hidden-curriculum-education  (acessed3.12.2019)</a:t>
            </a:r>
          </a:p>
          <a:p>
            <a:r>
              <a:rPr lang="en-GB" dirty="0">
                <a:solidFill>
                  <a:srgbClr val="002060"/>
                </a:solidFill>
              </a:rPr>
              <a:t>http:/www.simplypsychology.org/burner.html ( accessed 4.12.2019)</a:t>
            </a:r>
          </a:p>
          <a:p>
            <a:r>
              <a:rPr lang="en-GB" dirty="0">
                <a:solidFill>
                  <a:srgbClr val="002060"/>
                </a:solidFill>
              </a:rPr>
              <a:t>http:/www.pyschologistworld.com/behavior/operant-conditioning (accessed 4.12.2019 </a:t>
            </a:r>
          </a:p>
          <a:p>
            <a:r>
              <a:rPr lang="en-GB" dirty="0">
                <a:solidFill>
                  <a:srgbClr val="002060"/>
                </a:solidFill>
              </a:rPr>
              <a:t>Williams (2017-2020) Education Wales: Education in Wales: Our national mission available at https:/gov.wales/education/-Wales-our-national-mission (accessed 4.12.2019) </a:t>
            </a:r>
          </a:p>
          <a:p>
            <a:r>
              <a:rPr lang="en-GB" dirty="0">
                <a:solidFill>
                  <a:srgbClr val="002060"/>
                </a:solidFill>
              </a:rPr>
              <a:t>http:/www.free-power-point-templates.com/article/5ways-to-extract-images-from-power-point-presentation </a:t>
            </a:r>
            <a:r>
              <a:rPr lang="en-GB">
                <a:solidFill>
                  <a:srgbClr val="002060"/>
                </a:solidFill>
              </a:rPr>
              <a:t>(accessed 5.12.2019)</a:t>
            </a: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8362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FECDC02DC436418CCBE31634C411FC" ma:contentTypeVersion="7" ma:contentTypeDescription="Create a new document." ma:contentTypeScope="" ma:versionID="f988eaf237dedb26f62073634e2c5260">
  <xsd:schema xmlns:xsd="http://www.w3.org/2001/XMLSchema" xmlns:xs="http://www.w3.org/2001/XMLSchema" xmlns:p="http://schemas.microsoft.com/office/2006/metadata/properties" xmlns:ns3="aadfcd52-e379-49eb-a412-e28a16640aff" xmlns:ns4="ee7a20b1-ddba-4ac9-b1b6-34fd780388d2" targetNamespace="http://schemas.microsoft.com/office/2006/metadata/properties" ma:root="true" ma:fieldsID="03f977fc449a8b9e489e558b1623fd35" ns3:_="" ns4:_="">
    <xsd:import namespace="aadfcd52-e379-49eb-a412-e28a16640aff"/>
    <xsd:import namespace="ee7a20b1-ddba-4ac9-b1b6-34fd78038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fcd52-e379-49eb-a412-e28a16640a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e7a20b1-ddba-4ac9-b1b6-34fd78038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DBC6B8D-D8E3-4C8E-8D6D-7BC81150DB0A}">
  <ds:schemaRefs>
    <ds:schemaRef ds:uri="ee7a20b1-ddba-4ac9-b1b6-34fd780388d2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aadfcd52-e379-49eb-a412-e28a16640aff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A0C947D-1EAE-46F5-BAE6-25EBD8B995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9EE1909-7FE3-4B19-8FAA-AE7041F441B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dfcd52-e379-49eb-a412-e28a16640aff"/>
    <ds:schemaRef ds:uri="ee7a20b1-ddba-4ac9-b1b6-34fd78038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459</TotalTime>
  <Words>417</Words>
  <Application>Microsoft Office PowerPoint</Application>
  <PresentationFormat>A3 Paper (297x420 mm)</PresentationFormat>
  <Paragraphs>77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Hidden Curriculum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Hidden Curriculum </dc:title>
  <dc:creator>Claire Couch</dc:creator>
  <cp:lastModifiedBy>Claire Couch</cp:lastModifiedBy>
  <cp:revision>1</cp:revision>
  <dcterms:created xsi:type="dcterms:W3CDTF">2020-12-04T10:57:31Z</dcterms:created>
  <dcterms:modified xsi:type="dcterms:W3CDTF">2021-01-02T16:01:15Z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0x0101007FFECDC02DC436418CCBE31634C411FC</vt:lpwstr>
  </property>
</Properties>
</file>