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3" r:id="rId8"/>
    <p:sldId id="264" r:id="rId9"/>
    <p:sldId id="265" r:id="rId10"/>
    <p:sldId id="267" r:id="rId11"/>
    <p:sldId id="260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57FBF9-D8F1-9C4E-ACAE-264604C45238}" v="159" dt="2022-01-25T17:02:29.0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Davies (1904840)" userId="a53e20b7-0c08-49e9-b131-2a919bfd81e0" providerId="ADAL" clId="{E226193D-9E1B-5449-9B5B-060100D65E70}"/>
    <pc:docChg chg="undo custSel addSld modSld sldOrd addMainMaster delMainMaster">
      <pc:chgData name="Matthew Davies (1904840)" userId="a53e20b7-0c08-49e9-b131-2a919bfd81e0" providerId="ADAL" clId="{E226193D-9E1B-5449-9B5B-060100D65E70}" dt="2021-12-06T15:02:17.362" v="3230" actId="20577"/>
      <pc:docMkLst>
        <pc:docMk/>
      </pc:docMkLst>
      <pc:sldChg chg="addSp modSp mod setBg modClrScheme addAnim setClrOvrMap chgLayout">
        <pc:chgData name="Matthew Davies (1904840)" userId="a53e20b7-0c08-49e9-b131-2a919bfd81e0" providerId="ADAL" clId="{E226193D-9E1B-5449-9B5B-060100D65E70}" dt="2021-11-30T14:54:00.428" v="84"/>
        <pc:sldMkLst>
          <pc:docMk/>
          <pc:sldMk cId="109857222" sldId="256"/>
        </pc:sldMkLst>
        <pc:spChg chg="mod">
          <ac:chgData name="Matthew Davies (1904840)" userId="a53e20b7-0c08-49e9-b131-2a919bfd81e0" providerId="ADAL" clId="{E226193D-9E1B-5449-9B5B-060100D65E70}" dt="2021-11-30T14:54:00.410" v="82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tthew Davies (1904840)" userId="a53e20b7-0c08-49e9-b131-2a919bfd81e0" providerId="ADAL" clId="{E226193D-9E1B-5449-9B5B-060100D65E70}" dt="2021-11-30T14:54:00.410" v="82" actId="2660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tthew Davies (1904840)" userId="a53e20b7-0c08-49e9-b131-2a919bfd81e0" providerId="ADAL" clId="{E226193D-9E1B-5449-9B5B-060100D65E70}" dt="2021-11-30T14:54:00.410" v="82" actId="26606"/>
          <ac:spMkLst>
            <pc:docMk/>
            <pc:sldMk cId="109857222" sldId="256"/>
            <ac:spMk id="9" creationId="{5A59F003-E00A-43F9-91DC-CC54E3B87466}"/>
          </ac:spMkLst>
        </pc:spChg>
        <pc:spChg chg="add">
          <ac:chgData name="Matthew Davies (1904840)" userId="a53e20b7-0c08-49e9-b131-2a919bfd81e0" providerId="ADAL" clId="{E226193D-9E1B-5449-9B5B-060100D65E70}" dt="2021-11-30T14:54:00.410" v="82" actId="26606"/>
          <ac:spMkLst>
            <pc:docMk/>
            <pc:sldMk cId="109857222" sldId="256"/>
            <ac:spMk id="11" creationId="{D74A4382-E3AD-430A-9A1F-DFA3E0E77A7D}"/>
          </ac:spMkLst>
        </pc:spChg>
        <pc:spChg chg="add">
          <ac:chgData name="Matthew Davies (1904840)" userId="a53e20b7-0c08-49e9-b131-2a919bfd81e0" providerId="ADAL" clId="{E226193D-9E1B-5449-9B5B-060100D65E70}" dt="2021-11-30T14:54:00.410" v="82" actId="26606"/>
          <ac:spMkLst>
            <pc:docMk/>
            <pc:sldMk cId="109857222" sldId="256"/>
            <ac:spMk id="13" creationId="{79F40191-0F44-4FD1-82CC-ACB507C14BE6}"/>
          </ac:spMkLst>
        </pc:spChg>
        <pc:picChg chg="add">
          <ac:chgData name="Matthew Davies (1904840)" userId="a53e20b7-0c08-49e9-b131-2a919bfd81e0" providerId="ADAL" clId="{E226193D-9E1B-5449-9B5B-060100D65E70}" dt="2021-11-30T14:54:00.410" v="82" actId="26606"/>
          <ac:picMkLst>
            <pc:docMk/>
            <pc:sldMk cId="109857222" sldId="256"/>
            <ac:picMk id="4" creationId="{D67DB79B-E0F7-4670-9F36-CE52D24254C3}"/>
          </ac:picMkLst>
        </pc:picChg>
      </pc:sldChg>
      <pc:sldChg chg="addSp delSp modSp new mod setBg setClrOvrMap">
        <pc:chgData name="Matthew Davies (1904840)" userId="a53e20b7-0c08-49e9-b131-2a919bfd81e0" providerId="ADAL" clId="{E226193D-9E1B-5449-9B5B-060100D65E70}" dt="2021-12-06T14:21:36.318" v="3174" actId="20577"/>
        <pc:sldMkLst>
          <pc:docMk/>
          <pc:sldMk cId="4217302223" sldId="257"/>
        </pc:sldMkLst>
        <pc:spChg chg="mod">
          <ac:chgData name="Matthew Davies (1904840)" userId="a53e20b7-0c08-49e9-b131-2a919bfd81e0" providerId="ADAL" clId="{E226193D-9E1B-5449-9B5B-060100D65E70}" dt="2021-11-30T14:59:28.336" v="172" actId="26606"/>
          <ac:spMkLst>
            <pc:docMk/>
            <pc:sldMk cId="4217302223" sldId="257"/>
            <ac:spMk id="2" creationId="{BC540757-D76F-D44A-AD5D-2299850EE074}"/>
          </ac:spMkLst>
        </pc:spChg>
        <pc:spChg chg="add del mod">
          <ac:chgData name="Matthew Davies (1904840)" userId="a53e20b7-0c08-49e9-b131-2a919bfd81e0" providerId="ADAL" clId="{E226193D-9E1B-5449-9B5B-060100D65E70}" dt="2021-12-06T14:21:36.318" v="3174" actId="20577"/>
          <ac:spMkLst>
            <pc:docMk/>
            <pc:sldMk cId="4217302223" sldId="257"/>
            <ac:spMk id="3" creationId="{0A0A05BA-1D0D-0446-B457-2290152D4DB6}"/>
          </ac:spMkLst>
        </pc:spChg>
        <pc:spChg chg="add del">
          <ac:chgData name="Matthew Davies (1904840)" userId="a53e20b7-0c08-49e9-b131-2a919bfd81e0" providerId="ADAL" clId="{E226193D-9E1B-5449-9B5B-060100D65E70}" dt="2021-11-30T14:58:57.513" v="162" actId="26606"/>
          <ac:spMkLst>
            <pc:docMk/>
            <pc:sldMk cId="4217302223" sldId="257"/>
            <ac:spMk id="9" creationId="{8D06CE56-3881-4ADA-8CEF-D18B02C242A3}"/>
          </ac:spMkLst>
        </pc:spChg>
        <pc:spChg chg="add del">
          <ac:chgData name="Matthew Davies (1904840)" userId="a53e20b7-0c08-49e9-b131-2a919bfd81e0" providerId="ADAL" clId="{E226193D-9E1B-5449-9B5B-060100D65E70}" dt="2021-11-30T14:58:57.513" v="162" actId="26606"/>
          <ac:spMkLst>
            <pc:docMk/>
            <pc:sldMk cId="4217302223" sldId="257"/>
            <ac:spMk id="11" creationId="{79F3C543-62EC-4433-9C93-A2CD8764E9B4}"/>
          </ac:spMkLst>
        </pc:spChg>
        <pc:spChg chg="add del">
          <ac:chgData name="Matthew Davies (1904840)" userId="a53e20b7-0c08-49e9-b131-2a919bfd81e0" providerId="ADAL" clId="{E226193D-9E1B-5449-9B5B-060100D65E70}" dt="2021-11-30T14:58:57.513" v="162" actId="26606"/>
          <ac:spMkLst>
            <pc:docMk/>
            <pc:sldMk cId="4217302223" sldId="257"/>
            <ac:spMk id="13" creationId="{5A59F003-E00A-43F9-91DC-CC54E3B87466}"/>
          </ac:spMkLst>
        </pc:spChg>
        <pc:spChg chg="add del">
          <ac:chgData name="Matthew Davies (1904840)" userId="a53e20b7-0c08-49e9-b131-2a919bfd81e0" providerId="ADAL" clId="{E226193D-9E1B-5449-9B5B-060100D65E70}" dt="2021-11-30T14:58:57.513" v="162" actId="26606"/>
          <ac:spMkLst>
            <pc:docMk/>
            <pc:sldMk cId="4217302223" sldId="257"/>
            <ac:spMk id="15" creationId="{D74A4382-E3AD-430A-9A1F-DFA3E0E77A7D}"/>
          </ac:spMkLst>
        </pc:spChg>
        <pc:spChg chg="add del">
          <ac:chgData name="Matthew Davies (1904840)" userId="a53e20b7-0c08-49e9-b131-2a919bfd81e0" providerId="ADAL" clId="{E226193D-9E1B-5449-9B5B-060100D65E70}" dt="2021-11-30T14:59:28.336" v="172" actId="26606"/>
          <ac:spMkLst>
            <pc:docMk/>
            <pc:sldMk cId="4217302223" sldId="257"/>
            <ac:spMk id="17" creationId="{79F40191-0F44-4FD1-82CC-ACB507C14BE6}"/>
          </ac:spMkLst>
        </pc:spChg>
        <pc:spChg chg="add del">
          <ac:chgData name="Matthew Davies (1904840)" userId="a53e20b7-0c08-49e9-b131-2a919bfd81e0" providerId="ADAL" clId="{E226193D-9E1B-5449-9B5B-060100D65E70}" dt="2021-11-30T14:59:28.336" v="172" actId="26606"/>
          <ac:spMkLst>
            <pc:docMk/>
            <pc:sldMk cId="4217302223" sldId="257"/>
            <ac:spMk id="18" creationId="{8D06CE56-3881-4ADA-8CEF-D18B02C242A3}"/>
          </ac:spMkLst>
        </pc:spChg>
        <pc:spChg chg="add del">
          <ac:chgData name="Matthew Davies (1904840)" userId="a53e20b7-0c08-49e9-b131-2a919bfd81e0" providerId="ADAL" clId="{E226193D-9E1B-5449-9B5B-060100D65E70}" dt="2021-11-30T14:59:28.336" v="172" actId="26606"/>
          <ac:spMkLst>
            <pc:docMk/>
            <pc:sldMk cId="4217302223" sldId="257"/>
            <ac:spMk id="19" creationId="{79F3C543-62EC-4433-9C93-A2CD8764E9B4}"/>
          </ac:spMkLst>
        </pc:spChg>
        <pc:spChg chg="add del">
          <ac:chgData name="Matthew Davies (1904840)" userId="a53e20b7-0c08-49e9-b131-2a919bfd81e0" providerId="ADAL" clId="{E226193D-9E1B-5449-9B5B-060100D65E70}" dt="2021-11-30T14:59:28.336" v="172" actId="26606"/>
          <ac:spMkLst>
            <pc:docMk/>
            <pc:sldMk cId="4217302223" sldId="257"/>
            <ac:spMk id="20" creationId="{5A59F003-E00A-43F9-91DC-CC54E3B87466}"/>
          </ac:spMkLst>
        </pc:spChg>
        <pc:spChg chg="add del">
          <ac:chgData name="Matthew Davies (1904840)" userId="a53e20b7-0c08-49e9-b131-2a919bfd81e0" providerId="ADAL" clId="{E226193D-9E1B-5449-9B5B-060100D65E70}" dt="2021-11-30T14:59:28.336" v="172" actId="26606"/>
          <ac:spMkLst>
            <pc:docMk/>
            <pc:sldMk cId="4217302223" sldId="257"/>
            <ac:spMk id="22" creationId="{D74A4382-E3AD-430A-9A1F-DFA3E0E77A7D}"/>
          </ac:spMkLst>
        </pc:spChg>
        <pc:picChg chg="add del">
          <ac:chgData name="Matthew Davies (1904840)" userId="a53e20b7-0c08-49e9-b131-2a919bfd81e0" providerId="ADAL" clId="{E226193D-9E1B-5449-9B5B-060100D65E70}" dt="2021-11-30T14:58:57.513" v="162" actId="26606"/>
          <ac:picMkLst>
            <pc:docMk/>
            <pc:sldMk cId="4217302223" sldId="257"/>
            <ac:picMk id="5" creationId="{483ABB2D-DB75-44ED-B61A-33617A98C506}"/>
          </ac:picMkLst>
        </pc:picChg>
        <pc:picChg chg="add del">
          <ac:chgData name="Matthew Davies (1904840)" userId="a53e20b7-0c08-49e9-b131-2a919bfd81e0" providerId="ADAL" clId="{E226193D-9E1B-5449-9B5B-060100D65E70}" dt="2021-11-30T14:59:28.336" v="172" actId="26606"/>
          <ac:picMkLst>
            <pc:docMk/>
            <pc:sldMk cId="4217302223" sldId="257"/>
            <ac:picMk id="21" creationId="{30F46C7B-6C44-42DC-977A-174A6AD89700}"/>
          </ac:picMkLst>
        </pc:picChg>
      </pc:sldChg>
      <pc:sldChg chg="modSp new mod">
        <pc:chgData name="Matthew Davies (1904840)" userId="a53e20b7-0c08-49e9-b131-2a919bfd81e0" providerId="ADAL" clId="{E226193D-9E1B-5449-9B5B-060100D65E70}" dt="2021-12-06T14:47:31.007" v="3189" actId="20577"/>
        <pc:sldMkLst>
          <pc:docMk/>
          <pc:sldMk cId="271107492" sldId="258"/>
        </pc:sldMkLst>
        <pc:spChg chg="mod">
          <ac:chgData name="Matthew Davies (1904840)" userId="a53e20b7-0c08-49e9-b131-2a919bfd81e0" providerId="ADAL" clId="{E226193D-9E1B-5449-9B5B-060100D65E70}" dt="2021-12-03T14:32:04.216" v="225" actId="27636"/>
          <ac:spMkLst>
            <pc:docMk/>
            <pc:sldMk cId="271107492" sldId="258"/>
            <ac:spMk id="2" creationId="{AB63E9FF-A33C-194D-94B8-6A065D54E1BA}"/>
          </ac:spMkLst>
        </pc:spChg>
        <pc:spChg chg="mod">
          <ac:chgData name="Matthew Davies (1904840)" userId="a53e20b7-0c08-49e9-b131-2a919bfd81e0" providerId="ADAL" clId="{E226193D-9E1B-5449-9B5B-060100D65E70}" dt="2021-12-06T14:47:31.007" v="3189" actId="20577"/>
          <ac:spMkLst>
            <pc:docMk/>
            <pc:sldMk cId="271107492" sldId="258"/>
            <ac:spMk id="3" creationId="{97CE1D87-7777-C241-9076-7289C5122E0B}"/>
          </ac:spMkLst>
        </pc:spChg>
      </pc:sldChg>
      <pc:sldChg chg="modSp new mod">
        <pc:chgData name="Matthew Davies (1904840)" userId="a53e20b7-0c08-49e9-b131-2a919bfd81e0" providerId="ADAL" clId="{E226193D-9E1B-5449-9B5B-060100D65E70}" dt="2021-12-06T15:02:17.362" v="3230" actId="20577"/>
        <pc:sldMkLst>
          <pc:docMk/>
          <pc:sldMk cId="1258427295" sldId="259"/>
        </pc:sldMkLst>
        <pc:spChg chg="mod">
          <ac:chgData name="Matthew Davies (1904840)" userId="a53e20b7-0c08-49e9-b131-2a919bfd81e0" providerId="ADAL" clId="{E226193D-9E1B-5449-9B5B-060100D65E70}" dt="2021-12-03T14:44:48.372" v="643" actId="20577"/>
          <ac:spMkLst>
            <pc:docMk/>
            <pc:sldMk cId="1258427295" sldId="259"/>
            <ac:spMk id="2" creationId="{DF606B72-D142-764C-B9C8-AD469C05C1D6}"/>
          </ac:spMkLst>
        </pc:spChg>
        <pc:spChg chg="mod">
          <ac:chgData name="Matthew Davies (1904840)" userId="a53e20b7-0c08-49e9-b131-2a919bfd81e0" providerId="ADAL" clId="{E226193D-9E1B-5449-9B5B-060100D65E70}" dt="2021-12-06T15:02:17.362" v="3230" actId="20577"/>
          <ac:spMkLst>
            <pc:docMk/>
            <pc:sldMk cId="1258427295" sldId="259"/>
            <ac:spMk id="3" creationId="{38FAD5A0-3456-1A48-BA20-E17E207980A2}"/>
          </ac:spMkLst>
        </pc:spChg>
      </pc:sldChg>
      <pc:sldChg chg="modSp new mod">
        <pc:chgData name="Matthew Davies (1904840)" userId="a53e20b7-0c08-49e9-b131-2a919bfd81e0" providerId="ADAL" clId="{E226193D-9E1B-5449-9B5B-060100D65E70}" dt="2021-12-06T15:01:48.507" v="3195" actId="27636"/>
        <pc:sldMkLst>
          <pc:docMk/>
          <pc:sldMk cId="2804537248" sldId="260"/>
        </pc:sldMkLst>
        <pc:spChg chg="mod">
          <ac:chgData name="Matthew Davies (1904840)" userId="a53e20b7-0c08-49e9-b131-2a919bfd81e0" providerId="ADAL" clId="{E226193D-9E1B-5449-9B5B-060100D65E70}" dt="2021-12-03T14:52:33.110" v="1060" actId="313"/>
          <ac:spMkLst>
            <pc:docMk/>
            <pc:sldMk cId="2804537248" sldId="260"/>
            <ac:spMk id="2" creationId="{B3D01DD7-2BE1-A149-B15A-8EFF933E3E34}"/>
          </ac:spMkLst>
        </pc:spChg>
        <pc:spChg chg="mod">
          <ac:chgData name="Matthew Davies (1904840)" userId="a53e20b7-0c08-49e9-b131-2a919bfd81e0" providerId="ADAL" clId="{E226193D-9E1B-5449-9B5B-060100D65E70}" dt="2021-12-06T15:01:48.507" v="3195" actId="27636"/>
          <ac:spMkLst>
            <pc:docMk/>
            <pc:sldMk cId="2804537248" sldId="260"/>
            <ac:spMk id="3" creationId="{EF054EA2-292F-F34A-A5E4-25CAB3CC490B}"/>
          </ac:spMkLst>
        </pc:spChg>
      </pc:sldChg>
      <pc:sldChg chg="modSp new mod ord">
        <pc:chgData name="Matthew Davies (1904840)" userId="a53e20b7-0c08-49e9-b131-2a919bfd81e0" providerId="ADAL" clId="{E226193D-9E1B-5449-9B5B-060100D65E70}" dt="2021-12-03T15:13:56.310" v="1577" actId="20578"/>
        <pc:sldMkLst>
          <pc:docMk/>
          <pc:sldMk cId="4252178234" sldId="261"/>
        </pc:sldMkLst>
        <pc:spChg chg="mod">
          <ac:chgData name="Matthew Davies (1904840)" userId="a53e20b7-0c08-49e9-b131-2a919bfd81e0" providerId="ADAL" clId="{E226193D-9E1B-5449-9B5B-060100D65E70}" dt="2021-12-03T15:01:56.445" v="1110" actId="20577"/>
          <ac:spMkLst>
            <pc:docMk/>
            <pc:sldMk cId="4252178234" sldId="261"/>
            <ac:spMk id="2" creationId="{2C729CF2-A3DA-304D-9156-78C665464AE1}"/>
          </ac:spMkLst>
        </pc:spChg>
        <pc:spChg chg="mod">
          <ac:chgData name="Matthew Davies (1904840)" userId="a53e20b7-0c08-49e9-b131-2a919bfd81e0" providerId="ADAL" clId="{E226193D-9E1B-5449-9B5B-060100D65E70}" dt="2021-12-03T15:06:05.485" v="1576" actId="5793"/>
          <ac:spMkLst>
            <pc:docMk/>
            <pc:sldMk cId="4252178234" sldId="261"/>
            <ac:spMk id="3" creationId="{BF7D495B-DE22-E247-82B7-F0E4B762052B}"/>
          </ac:spMkLst>
        </pc:spChg>
      </pc:sldChg>
      <pc:sldChg chg="modSp new mod">
        <pc:chgData name="Matthew Davies (1904840)" userId="a53e20b7-0c08-49e9-b131-2a919bfd81e0" providerId="ADAL" clId="{E226193D-9E1B-5449-9B5B-060100D65E70}" dt="2021-12-03T15:22:04.777" v="1693" actId="20577"/>
        <pc:sldMkLst>
          <pc:docMk/>
          <pc:sldMk cId="74854776" sldId="262"/>
        </pc:sldMkLst>
        <pc:spChg chg="mod">
          <ac:chgData name="Matthew Davies (1904840)" userId="a53e20b7-0c08-49e9-b131-2a919bfd81e0" providerId="ADAL" clId="{E226193D-9E1B-5449-9B5B-060100D65E70}" dt="2021-12-03T15:22:04.777" v="1693" actId="20577"/>
          <ac:spMkLst>
            <pc:docMk/>
            <pc:sldMk cId="74854776" sldId="262"/>
            <ac:spMk id="2" creationId="{1B06AE55-AF5F-0846-8358-2BB2ED5D8C78}"/>
          </ac:spMkLst>
        </pc:spChg>
        <pc:spChg chg="mod">
          <ac:chgData name="Matthew Davies (1904840)" userId="a53e20b7-0c08-49e9-b131-2a919bfd81e0" providerId="ADAL" clId="{E226193D-9E1B-5449-9B5B-060100D65E70}" dt="2021-12-03T15:15:27.794" v="1617" actId="20577"/>
          <ac:spMkLst>
            <pc:docMk/>
            <pc:sldMk cId="74854776" sldId="262"/>
            <ac:spMk id="3" creationId="{494C7FC4-4E67-9843-B9EB-D3CD3667539D}"/>
          </ac:spMkLst>
        </pc:spChg>
      </pc:sldChg>
      <pc:sldChg chg="modSp new mod">
        <pc:chgData name="Matthew Davies (1904840)" userId="a53e20b7-0c08-49e9-b131-2a919bfd81e0" providerId="ADAL" clId="{E226193D-9E1B-5449-9B5B-060100D65E70}" dt="2021-12-03T15:23:05.617" v="1711" actId="27636"/>
        <pc:sldMkLst>
          <pc:docMk/>
          <pc:sldMk cId="124289457" sldId="263"/>
        </pc:sldMkLst>
        <pc:spChg chg="mod">
          <ac:chgData name="Matthew Davies (1904840)" userId="a53e20b7-0c08-49e9-b131-2a919bfd81e0" providerId="ADAL" clId="{E226193D-9E1B-5449-9B5B-060100D65E70}" dt="2021-12-03T15:21:54.439" v="1673" actId="20577"/>
          <ac:spMkLst>
            <pc:docMk/>
            <pc:sldMk cId="124289457" sldId="263"/>
            <ac:spMk id="2" creationId="{758DB42B-E220-394A-8EFB-4528716B4D84}"/>
          </ac:spMkLst>
        </pc:spChg>
        <pc:spChg chg="mod">
          <ac:chgData name="Matthew Davies (1904840)" userId="a53e20b7-0c08-49e9-b131-2a919bfd81e0" providerId="ADAL" clId="{E226193D-9E1B-5449-9B5B-060100D65E70}" dt="2021-12-03T15:23:05.617" v="1711" actId="27636"/>
          <ac:spMkLst>
            <pc:docMk/>
            <pc:sldMk cId="124289457" sldId="263"/>
            <ac:spMk id="3" creationId="{12F4A390-2A53-5549-9E0A-9555F3BB71B6}"/>
          </ac:spMkLst>
        </pc:spChg>
      </pc:sldChg>
      <pc:sldChg chg="modSp new mod">
        <pc:chgData name="Matthew Davies (1904840)" userId="a53e20b7-0c08-49e9-b131-2a919bfd81e0" providerId="ADAL" clId="{E226193D-9E1B-5449-9B5B-060100D65E70}" dt="2021-12-03T15:55:45.139" v="2114" actId="27636"/>
        <pc:sldMkLst>
          <pc:docMk/>
          <pc:sldMk cId="3536584880" sldId="264"/>
        </pc:sldMkLst>
        <pc:spChg chg="mod">
          <ac:chgData name="Matthew Davies (1904840)" userId="a53e20b7-0c08-49e9-b131-2a919bfd81e0" providerId="ADAL" clId="{E226193D-9E1B-5449-9B5B-060100D65E70}" dt="2021-12-03T15:43:38.639" v="1776" actId="20577"/>
          <ac:spMkLst>
            <pc:docMk/>
            <pc:sldMk cId="3536584880" sldId="264"/>
            <ac:spMk id="2" creationId="{F5DB1608-6555-8047-8283-C5590B62B011}"/>
          </ac:spMkLst>
        </pc:spChg>
        <pc:spChg chg="mod">
          <ac:chgData name="Matthew Davies (1904840)" userId="a53e20b7-0c08-49e9-b131-2a919bfd81e0" providerId="ADAL" clId="{E226193D-9E1B-5449-9B5B-060100D65E70}" dt="2021-12-03T15:55:45.139" v="2114" actId="27636"/>
          <ac:spMkLst>
            <pc:docMk/>
            <pc:sldMk cId="3536584880" sldId="264"/>
            <ac:spMk id="3" creationId="{C3299C00-6DBB-A648-8BA3-984D925FAA58}"/>
          </ac:spMkLst>
        </pc:spChg>
      </pc:sldChg>
      <pc:sldChg chg="modSp new mod">
        <pc:chgData name="Matthew Davies (1904840)" userId="a53e20b7-0c08-49e9-b131-2a919bfd81e0" providerId="ADAL" clId="{E226193D-9E1B-5449-9B5B-060100D65E70}" dt="2021-12-03T16:08:13.272" v="2361" actId="20577"/>
        <pc:sldMkLst>
          <pc:docMk/>
          <pc:sldMk cId="616694855" sldId="265"/>
        </pc:sldMkLst>
        <pc:spChg chg="mod">
          <ac:chgData name="Matthew Davies (1904840)" userId="a53e20b7-0c08-49e9-b131-2a919bfd81e0" providerId="ADAL" clId="{E226193D-9E1B-5449-9B5B-060100D65E70}" dt="2021-12-03T15:57:38.388" v="2143" actId="20577"/>
          <ac:spMkLst>
            <pc:docMk/>
            <pc:sldMk cId="616694855" sldId="265"/>
            <ac:spMk id="2" creationId="{D603A1B4-2A4F-B04F-B695-84AD5F3192E7}"/>
          </ac:spMkLst>
        </pc:spChg>
        <pc:spChg chg="mod">
          <ac:chgData name="Matthew Davies (1904840)" userId="a53e20b7-0c08-49e9-b131-2a919bfd81e0" providerId="ADAL" clId="{E226193D-9E1B-5449-9B5B-060100D65E70}" dt="2021-12-03T16:08:13.272" v="2361" actId="20577"/>
          <ac:spMkLst>
            <pc:docMk/>
            <pc:sldMk cId="616694855" sldId="265"/>
            <ac:spMk id="3" creationId="{3729E8B1-34E7-D242-B882-7578EA6DB64F}"/>
          </ac:spMkLst>
        </pc:spChg>
      </pc:sldChg>
      <pc:sldChg chg="modSp new mod">
        <pc:chgData name="Matthew Davies (1904840)" userId="a53e20b7-0c08-49e9-b131-2a919bfd81e0" providerId="ADAL" clId="{E226193D-9E1B-5449-9B5B-060100D65E70}" dt="2021-12-06T14:47:47.887" v="3192"/>
        <pc:sldMkLst>
          <pc:docMk/>
          <pc:sldMk cId="847262339" sldId="266"/>
        </pc:sldMkLst>
        <pc:spChg chg="mod">
          <ac:chgData name="Matthew Davies (1904840)" userId="a53e20b7-0c08-49e9-b131-2a919bfd81e0" providerId="ADAL" clId="{E226193D-9E1B-5449-9B5B-060100D65E70}" dt="2021-12-03T16:09:16.577" v="2373" actId="20577"/>
          <ac:spMkLst>
            <pc:docMk/>
            <pc:sldMk cId="847262339" sldId="266"/>
            <ac:spMk id="2" creationId="{67363830-6201-1D42-84B4-B4CE377D1E56}"/>
          </ac:spMkLst>
        </pc:spChg>
        <pc:spChg chg="mod">
          <ac:chgData name="Matthew Davies (1904840)" userId="a53e20b7-0c08-49e9-b131-2a919bfd81e0" providerId="ADAL" clId="{E226193D-9E1B-5449-9B5B-060100D65E70}" dt="2021-12-06T14:47:47.887" v="3192"/>
          <ac:spMkLst>
            <pc:docMk/>
            <pc:sldMk cId="847262339" sldId="266"/>
            <ac:spMk id="3" creationId="{D5825B57-0023-7842-8293-532DE2E7F98D}"/>
          </ac:spMkLst>
        </pc:spChg>
      </pc:sldChg>
      <pc:sldChg chg="modSp new mod">
        <pc:chgData name="Matthew Davies (1904840)" userId="a53e20b7-0c08-49e9-b131-2a919bfd81e0" providerId="ADAL" clId="{E226193D-9E1B-5449-9B5B-060100D65E70}" dt="2021-12-06T13:42:40.352" v="3144" actId="33524"/>
        <pc:sldMkLst>
          <pc:docMk/>
          <pc:sldMk cId="1484027637" sldId="267"/>
        </pc:sldMkLst>
        <pc:spChg chg="mod">
          <ac:chgData name="Matthew Davies (1904840)" userId="a53e20b7-0c08-49e9-b131-2a919bfd81e0" providerId="ADAL" clId="{E226193D-9E1B-5449-9B5B-060100D65E70}" dt="2021-12-03T16:33:41.246" v="2544" actId="20577"/>
          <ac:spMkLst>
            <pc:docMk/>
            <pc:sldMk cId="1484027637" sldId="267"/>
            <ac:spMk id="2" creationId="{F89225B8-9B00-1846-86C5-D1EC1155AA63}"/>
          </ac:spMkLst>
        </pc:spChg>
        <pc:spChg chg="mod">
          <ac:chgData name="Matthew Davies (1904840)" userId="a53e20b7-0c08-49e9-b131-2a919bfd81e0" providerId="ADAL" clId="{E226193D-9E1B-5449-9B5B-060100D65E70}" dt="2021-12-06T13:42:40.352" v="3144" actId="33524"/>
          <ac:spMkLst>
            <pc:docMk/>
            <pc:sldMk cId="1484027637" sldId="267"/>
            <ac:spMk id="3" creationId="{91B91DF7-86CC-DE4F-A4B1-07D9AAD53B7D}"/>
          </ac:spMkLst>
        </pc:spChg>
      </pc:sldChg>
      <pc:sldMasterChg chg="del delSldLayout">
        <pc:chgData name="Matthew Davies (1904840)" userId="a53e20b7-0c08-49e9-b131-2a919bfd81e0" providerId="ADAL" clId="{E226193D-9E1B-5449-9B5B-060100D65E70}" dt="2021-11-30T14:54:00.410" v="82" actId="26606"/>
        <pc:sldMasterMkLst>
          <pc:docMk/>
          <pc:sldMasterMk cId="2460954070" sldId="2147483660"/>
        </pc:sldMasterMkLst>
        <pc:sldLayoutChg chg="del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Matthew Davies (1904840)" userId="a53e20b7-0c08-49e9-b131-2a919bfd81e0" providerId="ADAL" clId="{E226193D-9E1B-5449-9B5B-060100D65E70}" dt="2021-11-30T14:54:00.410" v="82" actId="26606"/>
        <pc:sldMasterMkLst>
          <pc:docMk/>
          <pc:sldMasterMk cId="3067875595" sldId="2147483698"/>
        </pc:sldMasterMkLst>
        <pc:sldLayoutChg chg="add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3067875595" sldId="2147483698"/>
            <pc:sldLayoutMk cId="2627014225" sldId="2147483687"/>
          </pc:sldLayoutMkLst>
        </pc:sldLayoutChg>
        <pc:sldLayoutChg chg="add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3067875595" sldId="2147483698"/>
            <pc:sldLayoutMk cId="3132577865" sldId="2147483688"/>
          </pc:sldLayoutMkLst>
        </pc:sldLayoutChg>
        <pc:sldLayoutChg chg="add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3067875595" sldId="2147483698"/>
            <pc:sldLayoutMk cId="2592019440" sldId="2147483689"/>
          </pc:sldLayoutMkLst>
        </pc:sldLayoutChg>
        <pc:sldLayoutChg chg="add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3067875595" sldId="2147483698"/>
            <pc:sldLayoutMk cId="765535611" sldId="2147483690"/>
          </pc:sldLayoutMkLst>
        </pc:sldLayoutChg>
        <pc:sldLayoutChg chg="add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3067875595" sldId="2147483698"/>
            <pc:sldLayoutMk cId="2356290341" sldId="2147483691"/>
          </pc:sldLayoutMkLst>
        </pc:sldLayoutChg>
        <pc:sldLayoutChg chg="add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3067875595" sldId="2147483698"/>
            <pc:sldLayoutMk cId="2957022411" sldId="2147483692"/>
          </pc:sldLayoutMkLst>
        </pc:sldLayoutChg>
        <pc:sldLayoutChg chg="add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3067875595" sldId="2147483698"/>
            <pc:sldLayoutMk cId="3492063462" sldId="2147483693"/>
          </pc:sldLayoutMkLst>
        </pc:sldLayoutChg>
        <pc:sldLayoutChg chg="add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3067875595" sldId="2147483698"/>
            <pc:sldLayoutMk cId="99116851" sldId="2147483694"/>
          </pc:sldLayoutMkLst>
        </pc:sldLayoutChg>
        <pc:sldLayoutChg chg="add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3067875595" sldId="2147483698"/>
            <pc:sldLayoutMk cId="3467266902" sldId="2147483695"/>
          </pc:sldLayoutMkLst>
        </pc:sldLayoutChg>
        <pc:sldLayoutChg chg="add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3067875595" sldId="2147483698"/>
            <pc:sldLayoutMk cId="1267326262" sldId="2147483696"/>
          </pc:sldLayoutMkLst>
        </pc:sldLayoutChg>
        <pc:sldLayoutChg chg="add">
          <pc:chgData name="Matthew Davies (1904840)" userId="a53e20b7-0c08-49e9-b131-2a919bfd81e0" providerId="ADAL" clId="{E226193D-9E1B-5449-9B5B-060100D65E70}" dt="2021-11-30T14:54:00.410" v="82" actId="26606"/>
          <pc:sldLayoutMkLst>
            <pc:docMk/>
            <pc:sldMasterMk cId="3067875595" sldId="2147483698"/>
            <pc:sldLayoutMk cId="1007554970" sldId="2147483697"/>
          </pc:sldLayoutMkLst>
        </pc:sldLayoutChg>
      </pc:sldMasterChg>
    </pc:docChg>
  </pc:docChgLst>
  <pc:docChgLst>
    <pc:chgData name="Matthew Davies (1904840)" userId="a53e20b7-0c08-49e9-b131-2a919bfd81e0" providerId="ADAL" clId="{BB57FBF9-D8F1-9C4E-ACAE-264604C45238}"/>
    <pc:docChg chg="custSel modSld">
      <pc:chgData name="Matthew Davies (1904840)" userId="a53e20b7-0c08-49e9-b131-2a919bfd81e0" providerId="ADAL" clId="{BB57FBF9-D8F1-9C4E-ACAE-264604C45238}" dt="2022-01-25T17:02:29.065" v="158" actId="27636"/>
      <pc:docMkLst>
        <pc:docMk/>
      </pc:docMkLst>
      <pc:sldChg chg="modSp">
        <pc:chgData name="Matthew Davies (1904840)" userId="a53e20b7-0c08-49e9-b131-2a919bfd81e0" providerId="ADAL" clId="{BB57FBF9-D8F1-9C4E-ACAE-264604C45238}" dt="2022-01-25T16:52:18.979" v="0" actId="20577"/>
        <pc:sldMkLst>
          <pc:docMk/>
          <pc:sldMk cId="109857222" sldId="256"/>
        </pc:sldMkLst>
        <pc:spChg chg="mod">
          <ac:chgData name="Matthew Davies (1904840)" userId="a53e20b7-0c08-49e9-b131-2a919bfd81e0" providerId="ADAL" clId="{BB57FBF9-D8F1-9C4E-ACAE-264604C45238}" dt="2022-01-25T16:52:18.979" v="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">
        <pc:chgData name="Matthew Davies (1904840)" userId="a53e20b7-0c08-49e9-b131-2a919bfd81e0" providerId="ADAL" clId="{BB57FBF9-D8F1-9C4E-ACAE-264604C45238}" dt="2022-01-25T17:02:19.737" v="155" actId="20577"/>
        <pc:sldMkLst>
          <pc:docMk/>
          <pc:sldMk cId="616694855" sldId="265"/>
        </pc:sldMkLst>
        <pc:spChg chg="mod">
          <ac:chgData name="Matthew Davies (1904840)" userId="a53e20b7-0c08-49e9-b131-2a919bfd81e0" providerId="ADAL" clId="{BB57FBF9-D8F1-9C4E-ACAE-264604C45238}" dt="2022-01-25T17:02:19.737" v="155" actId="20577"/>
          <ac:spMkLst>
            <pc:docMk/>
            <pc:sldMk cId="616694855" sldId="265"/>
            <ac:spMk id="3" creationId="{3729E8B1-34E7-D242-B882-7578EA6DB64F}"/>
          </ac:spMkLst>
        </pc:spChg>
      </pc:sldChg>
      <pc:sldChg chg="modSp mod">
        <pc:chgData name="Matthew Davies (1904840)" userId="a53e20b7-0c08-49e9-b131-2a919bfd81e0" providerId="ADAL" clId="{BB57FBF9-D8F1-9C4E-ACAE-264604C45238}" dt="2022-01-25T17:02:29.065" v="158" actId="27636"/>
        <pc:sldMkLst>
          <pc:docMk/>
          <pc:sldMk cId="847262339" sldId="266"/>
        </pc:sldMkLst>
        <pc:spChg chg="mod">
          <ac:chgData name="Matthew Davies (1904840)" userId="a53e20b7-0c08-49e9-b131-2a919bfd81e0" providerId="ADAL" clId="{BB57FBF9-D8F1-9C4E-ACAE-264604C45238}" dt="2022-01-25T17:02:29.065" v="158" actId="27636"/>
          <ac:spMkLst>
            <pc:docMk/>
            <pc:sldMk cId="847262339" sldId="266"/>
            <ac:spMk id="3" creationId="{D5825B57-0023-7842-8293-532DE2E7F98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7014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577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019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535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290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554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022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063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16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326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266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875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7" r:id="rId6"/>
    <p:sldLayoutId id="2147483692" r:id="rId7"/>
    <p:sldLayoutId id="2147483693" r:id="rId8"/>
    <p:sldLayoutId id="2147483694" r:id="rId9"/>
    <p:sldLayoutId id="2147483696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ach's whistle">
            <a:extLst>
              <a:ext uri="{FF2B5EF4-FFF2-40B4-BE49-F238E27FC236}">
                <a16:creationId xmlns:a16="http://schemas.microsoft.com/office/drawing/2014/main" id="{D67DB79B-E0F7-4670-9F36-CE52D24254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293" b="2438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r>
              <a:rPr lang="en-GB" sz="5100"/>
              <a:t>Sport in Physical Education</a:t>
            </a:r>
            <a:br>
              <a:rPr lang="en-GB" sz="5100"/>
            </a:br>
            <a:r>
              <a:rPr lang="en-GB" sz="5100"/>
              <a:t>For and Against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r>
              <a:rPr lang="en-GB"/>
              <a:t>By Matthew Davies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40757-D76F-D44A-AD5D-2299850EE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Are sport and PE different?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A05BA-1D0D-0446-B457-2290152D4D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Physical Education is the planned learning that takes place in school curriculum timetabled time.</a:t>
            </a:r>
          </a:p>
          <a:p>
            <a:endParaRPr lang="en-GB"/>
          </a:p>
          <a:p>
            <a:r>
              <a:rPr lang="en-GB"/>
              <a:t>Sport is an activity involving physical exertion and skill in which an individual or team competes against another or others for entertainment or competition.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302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3E9FF-A33C-194D-94B8-6A065D54E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The history of PE and it’s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E1D87-7777-C241-9076-7289C5122E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/>
              <a:t>Mid 1800’s- early 1900’s- Games to improve the upper-class school children</a:t>
            </a:r>
          </a:p>
          <a:p>
            <a:endParaRPr lang="en-US"/>
          </a:p>
          <a:p>
            <a:r>
              <a:rPr lang="en-US"/>
              <a:t>Early 1900’s- mid 1900’s- Physical fitness including gymnastics to develop good soldiers</a:t>
            </a:r>
          </a:p>
          <a:p>
            <a:endParaRPr lang="en-US"/>
          </a:p>
          <a:p>
            <a:r>
              <a:rPr lang="en-US"/>
              <a:t>Mid 1900’s- present- Sports and games to improve physical skills</a:t>
            </a:r>
          </a:p>
          <a:p>
            <a:r>
              <a:rPr lang="en-US"/>
              <a:t>(Bailey et al 2009) (Munrow, 1955)</a:t>
            </a:r>
          </a:p>
        </p:txBody>
      </p:sp>
    </p:spTree>
    <p:extLst>
      <p:ext uri="{BB962C8B-B14F-4D97-AF65-F5344CB8AC3E}">
        <p14:creationId xmlns:p14="http://schemas.microsoft.com/office/powerpoint/2010/main" val="271107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06B72-D142-764C-B9C8-AD469C05C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PE has reacted to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AD5A0-3456-1A48-BA20-E17E20798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/>
              <a:t>Throughout the years PE has always reacted to society instead of trying to change it. </a:t>
            </a:r>
          </a:p>
          <a:p>
            <a:endParaRPr lang="en-US"/>
          </a:p>
          <a:p>
            <a:r>
              <a:rPr lang="en-US"/>
              <a:t>Physical fitness during both world wars</a:t>
            </a:r>
          </a:p>
          <a:p>
            <a:endParaRPr lang="en-US"/>
          </a:p>
          <a:p>
            <a:r>
              <a:rPr lang="en-US"/>
              <a:t>The new curriculum reacting to the obesity epidemic but is it too late?</a:t>
            </a:r>
          </a:p>
          <a:p>
            <a:r>
              <a:rPr lang="en-US"/>
              <a:t>(Davey, 2004)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427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6AE55-AF5F-0846-8358-2BB2ED5D8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 2008 curriculum and it’s areas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C7FC4-4E67-9843-B9EB-D3CD366753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Health, fitness and well-being activities </a:t>
            </a:r>
          </a:p>
          <a:p>
            <a:endParaRPr lang="en-GB"/>
          </a:p>
          <a:p>
            <a:r>
              <a:rPr lang="en-GB" b="1"/>
              <a:t>Creative activities </a:t>
            </a:r>
          </a:p>
          <a:p>
            <a:endParaRPr lang="en-GB"/>
          </a:p>
          <a:p>
            <a:r>
              <a:rPr lang="en-GB" b="1"/>
              <a:t>Adventurous activities </a:t>
            </a:r>
          </a:p>
          <a:p>
            <a:endParaRPr lang="en-GB"/>
          </a:p>
          <a:p>
            <a:r>
              <a:rPr lang="en-GB" b="1"/>
              <a:t>Competitive activities </a:t>
            </a:r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54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29CF2-A3DA-304D-9156-78C665464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new curriculum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D495B-DE22-E247-82B7-F0E4B7620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/>
              <a:t>In the new curriculum there is no subject called PE</a:t>
            </a:r>
          </a:p>
          <a:p>
            <a:endParaRPr lang="en-US"/>
          </a:p>
          <a:p>
            <a:r>
              <a:rPr lang="en-US"/>
              <a:t>Health and well-being is a broad area looking at all parts from physical health to mental health and infection prevention.</a:t>
            </a:r>
          </a:p>
          <a:p>
            <a:endParaRPr lang="en-US"/>
          </a:p>
          <a:p>
            <a:r>
              <a:rPr lang="en-US"/>
              <a:t>Even though there is scope for physical activity in health and well-being does it have to be sport?</a:t>
            </a:r>
          </a:p>
          <a:p>
            <a:endParaRPr lang="en-US"/>
          </a:p>
          <a:p>
            <a:pPr marL="0" indent="0">
              <a:buNone/>
            </a:pPr>
            <a:r>
              <a:rPr lang="en-US"/>
              <a:t>Welsh gov (2021)</a:t>
            </a:r>
          </a:p>
        </p:txBody>
      </p:sp>
    </p:spTree>
    <p:extLst>
      <p:ext uri="{BB962C8B-B14F-4D97-AF65-F5344CB8AC3E}">
        <p14:creationId xmlns:p14="http://schemas.microsoft.com/office/powerpoint/2010/main" val="4252178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DB42B-E220-394A-8EFB-4528716B4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 new curriculum and it’s what matters 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4A390-2A53-5549-9E0A-9555F3BB71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800"/>
              <a:t>Developing physical health and well-being has lifelong benefits</a:t>
            </a:r>
          </a:p>
          <a:p>
            <a:endParaRPr lang="en-GB" sz="1800"/>
          </a:p>
          <a:p>
            <a:r>
              <a:rPr lang="en-GB" sz="1800"/>
              <a:t>How we process and respond to our experiences affects our mental health and emotional well-being.</a:t>
            </a:r>
          </a:p>
          <a:p>
            <a:endParaRPr lang="en-GB" sz="1800"/>
          </a:p>
          <a:p>
            <a:r>
              <a:rPr lang="en-GB" sz="1800"/>
              <a:t>Our decision-making impacts on the quality of our lives and the lives of others.</a:t>
            </a:r>
          </a:p>
          <a:p>
            <a:endParaRPr lang="en-GB" sz="1800"/>
          </a:p>
          <a:p>
            <a:r>
              <a:rPr lang="en-GB" sz="1800"/>
              <a:t>How we engage with social influences shapes who we are and affects our health and well-being. </a:t>
            </a:r>
          </a:p>
          <a:p>
            <a:endParaRPr lang="en-GB" sz="1800"/>
          </a:p>
          <a:p>
            <a:r>
              <a:rPr lang="en-GB" sz="1800"/>
              <a:t>Healthy relationships are fundamental to our well-being.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89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B1608-6555-8047-8283-C5590B62B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Can you still promote a healthy lifestyle without playing sport?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99C00-6DBB-A648-8BA3-984D925FA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/>
              <a:t>The new curriculum talks a lot about lifelong physical health. So, can you be physically healthy without having to participate in sports?</a:t>
            </a:r>
          </a:p>
          <a:p>
            <a:endParaRPr lang="en-US"/>
          </a:p>
          <a:p>
            <a:r>
              <a:rPr lang="en-US"/>
              <a:t> Found that there was ”n</a:t>
            </a:r>
            <a:r>
              <a:rPr lang="en-GB"/>
              <a:t>o clear pattern of association between body weight and sport participation” (Nelson, 2011)</a:t>
            </a:r>
          </a:p>
          <a:p>
            <a:endParaRPr lang="en-GB"/>
          </a:p>
          <a:p>
            <a:r>
              <a:rPr lang="en-GB"/>
              <a:t> Are there other ways children can be physically active in PE lessons without the need for sport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584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3A1B4-2A4F-B04F-B695-84AD5F319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Mental health and well-being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9E8B1-34E7-D242-B882-7578EA6DB6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“Between 12% and 22% of all youngsters under age 18 are in need of services for mental, emotional, or behavioural problems” (Adelman, 2006)</a:t>
            </a:r>
          </a:p>
          <a:p>
            <a:endParaRPr lang="en-GB"/>
          </a:p>
          <a:p>
            <a:r>
              <a:rPr lang="en-GB"/>
              <a:t>Leads to a sharp increase when recently the NHS identified that up to 32% school children were likely to be identified with a mental disorder (NHS, 2020)</a:t>
            </a:r>
          </a:p>
          <a:p>
            <a:r>
              <a:rPr lang="en-GB"/>
              <a:t>Who were more physically active were less likely to report poor mental health (</a:t>
            </a:r>
            <a:r>
              <a:rPr lang="en-GB" err="1"/>
              <a:t>VanKim</a:t>
            </a:r>
            <a:r>
              <a:rPr lang="en-GB"/>
              <a:t> &amp; Nelson, 2013)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694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225B8-9B00-1846-86C5-D1EC1155A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Sport can still play a part during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91DF7-86CC-DE4F-A4B1-07D9AAD53B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Sport can still play a part in school life. A study done by (</a:t>
            </a:r>
            <a:r>
              <a:rPr lang="en-US" err="1"/>
              <a:t>Dohle</a:t>
            </a:r>
            <a:r>
              <a:rPr lang="en-US"/>
              <a:t>, 2013) uncovered that students that engage in extra curricular school sports are more likely to be active into their elderly age. </a:t>
            </a:r>
          </a:p>
          <a:p>
            <a:endParaRPr lang="en-US"/>
          </a:p>
          <a:p>
            <a:r>
              <a:rPr lang="en-US"/>
              <a:t>School sport has also been linked to higher grades for students. A 2009 study by Fox </a:t>
            </a:r>
            <a:r>
              <a:rPr lang="en-US" err="1"/>
              <a:t>et.al</a:t>
            </a:r>
            <a:r>
              <a:rPr lang="en-US"/>
              <a:t> showed that for 11–16-year-old boys and girls that participation in school sports increased their grades. </a:t>
            </a:r>
          </a:p>
        </p:txBody>
      </p:sp>
    </p:spTree>
    <p:extLst>
      <p:ext uri="{BB962C8B-B14F-4D97-AF65-F5344CB8AC3E}">
        <p14:creationId xmlns:p14="http://schemas.microsoft.com/office/powerpoint/2010/main" val="14840276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01DD7-2BE1-A149-B15A-8EFF933E3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54EA2-292F-F34A-A5E4-25CAB3CC4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Adelman, H. S., &amp; Taylor, L. (2006). Mental health in schools and public health. </a:t>
            </a:r>
            <a:r>
              <a:rPr lang="en-GB" i="1"/>
              <a:t>Public Health Reports</a:t>
            </a:r>
            <a:r>
              <a:rPr lang="en-GB"/>
              <a:t>, </a:t>
            </a:r>
            <a:r>
              <a:rPr lang="en-GB" i="1"/>
              <a:t>121</a:t>
            </a:r>
            <a:r>
              <a:rPr lang="en-GB"/>
              <a:t>(3), 294-298.</a:t>
            </a:r>
            <a:endParaRPr lang="en-US"/>
          </a:p>
          <a:p>
            <a:r>
              <a:rPr lang="en-US"/>
              <a:t>Bailey, R et al (2009) The educational benefits claimed for physical education and school sport: an academic review. Research papers in education, 24(1), 1-27</a:t>
            </a:r>
          </a:p>
          <a:p>
            <a:r>
              <a:rPr lang="en-GB"/>
              <a:t>Davey, R. C. (2004). The obesity epidemic: too much food for thought?. </a:t>
            </a:r>
            <a:r>
              <a:rPr lang="en-GB" i="1"/>
              <a:t>British journal of sports medicine</a:t>
            </a:r>
            <a:r>
              <a:rPr lang="en-GB"/>
              <a:t>, </a:t>
            </a:r>
            <a:r>
              <a:rPr lang="en-GB" i="1"/>
              <a:t>38</a:t>
            </a:r>
            <a:r>
              <a:rPr lang="en-GB"/>
              <a:t>(3), 360-363.</a:t>
            </a:r>
            <a:endParaRPr lang="en-US"/>
          </a:p>
          <a:p>
            <a:r>
              <a:rPr lang="en-GB" err="1"/>
              <a:t>Dohle</a:t>
            </a:r>
            <a:r>
              <a:rPr lang="en-GB"/>
              <a:t>, S., &amp; Wansink, B. (2013). Fit in 50 years: participation in high school sports best predicts one’s physical activity after Age 70. </a:t>
            </a:r>
            <a:r>
              <a:rPr lang="en-GB" i="1"/>
              <a:t>BMC public health</a:t>
            </a:r>
            <a:r>
              <a:rPr lang="en-GB"/>
              <a:t>, </a:t>
            </a:r>
            <a:r>
              <a:rPr lang="en-GB" i="1"/>
              <a:t>13</a:t>
            </a:r>
            <a:r>
              <a:rPr lang="en-GB"/>
              <a:t>(1), 1-6.</a:t>
            </a:r>
          </a:p>
          <a:p>
            <a:r>
              <a:rPr lang="en-GB"/>
              <a:t>Fox, C. K., Barr‐Anderson, D., </a:t>
            </a:r>
            <a:r>
              <a:rPr lang="en-GB" err="1"/>
              <a:t>Neumark‐Sztainer</a:t>
            </a:r>
            <a:r>
              <a:rPr lang="en-GB"/>
              <a:t>, D., &amp; Wall, M. (2010). Physical activity and sports team participation: Associations with academic outcomes in middle school and high school students. </a:t>
            </a:r>
            <a:r>
              <a:rPr lang="en-GB" i="1"/>
              <a:t>Journal of school health</a:t>
            </a:r>
            <a:r>
              <a:rPr lang="en-GB"/>
              <a:t>, </a:t>
            </a:r>
            <a:r>
              <a:rPr lang="en-GB" i="1"/>
              <a:t>80</a:t>
            </a:r>
            <a:r>
              <a:rPr lang="en-GB"/>
              <a:t>(1), 31-37.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537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63830-6201-1D42-84B4-B4CE377D1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25B57-0023-7842-8293-532DE2E7F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err="1"/>
              <a:t>Munrow</a:t>
            </a:r>
            <a:r>
              <a:rPr lang="en-GB"/>
              <a:t>, A.D. 1955. </a:t>
            </a:r>
            <a:r>
              <a:rPr lang="en-GB" i="1"/>
              <a:t>Pure and applied gymnastics. </a:t>
            </a:r>
            <a:r>
              <a:rPr lang="en-GB"/>
              <a:t>London: Arnold. </a:t>
            </a:r>
          </a:p>
          <a:p>
            <a:r>
              <a:rPr lang="en-GB"/>
              <a:t>Nelson, T. F., </a:t>
            </a:r>
            <a:r>
              <a:rPr lang="en-GB" err="1"/>
              <a:t>Stovitz</a:t>
            </a:r>
            <a:r>
              <a:rPr lang="en-GB"/>
              <a:t>, S. D., Thomas, M., </a:t>
            </a:r>
            <a:r>
              <a:rPr lang="en-GB" err="1"/>
              <a:t>LaVoi</a:t>
            </a:r>
            <a:r>
              <a:rPr lang="en-GB"/>
              <a:t>, N. M., Bauer, K. W., &amp; </a:t>
            </a:r>
            <a:r>
              <a:rPr lang="en-GB" err="1"/>
              <a:t>Neumark-Sztainer</a:t>
            </a:r>
            <a:r>
              <a:rPr lang="en-GB"/>
              <a:t>, D. (2011). Do youth sports prevent </a:t>
            </a:r>
            <a:r>
              <a:rPr lang="en-GB" err="1"/>
              <a:t>pediatric</a:t>
            </a:r>
            <a:r>
              <a:rPr lang="en-GB"/>
              <a:t> obesity? A systematic review and commentary. </a:t>
            </a:r>
            <a:r>
              <a:rPr lang="en-GB" i="1"/>
              <a:t>Current sports medicine reports</a:t>
            </a:r>
            <a:r>
              <a:rPr lang="en-GB"/>
              <a:t>, </a:t>
            </a:r>
            <a:r>
              <a:rPr lang="en-GB" i="1"/>
              <a:t>10</a:t>
            </a:r>
            <a:r>
              <a:rPr lang="en-GB"/>
              <a:t>(6), 360.</a:t>
            </a:r>
            <a:endParaRPr lang="en-US"/>
          </a:p>
          <a:p>
            <a:r>
              <a:rPr lang="en-US"/>
              <a:t>NHS (2020) Mental health of children and young people in England 2020. Available </a:t>
            </a:r>
            <a:r>
              <a:rPr lang="en-US" err="1"/>
              <a:t>at:https</a:t>
            </a:r>
            <a:r>
              <a:rPr lang="en-US"/>
              <a:t>://</a:t>
            </a:r>
            <a:r>
              <a:rPr lang="en-US" err="1"/>
              <a:t>files.digital.nhs.uk</a:t>
            </a:r>
            <a:r>
              <a:rPr lang="en-US"/>
              <a:t>/CB/C41981/mhcyp_2020_rep.pdf (Accessed 30/11/21)</a:t>
            </a:r>
          </a:p>
          <a:p>
            <a:r>
              <a:rPr lang="en-GB" err="1"/>
              <a:t>VanKim</a:t>
            </a:r>
            <a:r>
              <a:rPr lang="en-GB"/>
              <a:t>, N. A., &amp; Nelson, T. F. (2013). Vigorous physical activity, mental health, perceived stress, and socializing among college students. </a:t>
            </a:r>
            <a:r>
              <a:rPr lang="en-GB" i="1"/>
              <a:t>American Journal of Health Promotion</a:t>
            </a:r>
            <a:r>
              <a:rPr lang="en-GB"/>
              <a:t>, </a:t>
            </a:r>
            <a:r>
              <a:rPr lang="en-GB" i="1"/>
              <a:t>28</a:t>
            </a:r>
            <a:r>
              <a:rPr lang="en-GB"/>
              <a:t>(1), 7-15.</a:t>
            </a:r>
            <a:endParaRPr lang="en-US"/>
          </a:p>
          <a:p>
            <a:r>
              <a:rPr lang="en-US"/>
              <a:t>Welsh Government (2021) Health and well-being. Available at: https://</a:t>
            </a:r>
            <a:r>
              <a:rPr lang="en-US" err="1"/>
              <a:t>hwb.gov.wales</a:t>
            </a:r>
            <a:r>
              <a:rPr lang="en-US"/>
              <a:t>/curriculum-for-wales/health-and-well-being/ (Accessed 30/11/21)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262339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LeftStep">
      <a:dk1>
        <a:srgbClr val="000000"/>
      </a:dk1>
      <a:lt1>
        <a:srgbClr val="FFFFFF"/>
      </a:lt1>
      <a:dk2>
        <a:srgbClr val="213B35"/>
      </a:dk2>
      <a:lt2>
        <a:srgbClr val="E8E6E2"/>
      </a:lt2>
      <a:accent1>
        <a:srgbClr val="90A5C3"/>
      </a:accent1>
      <a:accent2>
        <a:srgbClr val="7AA9B3"/>
      </a:accent2>
      <a:accent3>
        <a:srgbClr val="80AA9F"/>
      </a:accent3>
      <a:accent4>
        <a:srgbClr val="77AF8A"/>
      </a:accent4>
      <a:accent5>
        <a:srgbClr val="85AB82"/>
      </a:accent5>
      <a:accent6>
        <a:srgbClr val="8FAA74"/>
      </a:accent6>
      <a:hlink>
        <a:srgbClr val="987F5C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AccentBoxVTI</vt:lpstr>
      <vt:lpstr>Sport in Physical Education For and Against</vt:lpstr>
      <vt:lpstr>Are sport and PE different?</vt:lpstr>
      <vt:lpstr>The history of PE and it’s focus</vt:lpstr>
      <vt:lpstr>How PE has reacted to society</vt:lpstr>
      <vt:lpstr>The 2008 curriculum and it’s areas of learning</vt:lpstr>
      <vt:lpstr>The new curriculum change</vt:lpstr>
      <vt:lpstr>The new curriculum and it’s what matters statements</vt:lpstr>
      <vt:lpstr>Can you still promote a healthy lifestyle without playing sport?</vt:lpstr>
      <vt:lpstr>Mental health and well-being</vt:lpstr>
      <vt:lpstr>Sport can still play a part during school</vt:lpstr>
      <vt:lpstr>References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2021-11-30T14:23:07Z</dcterms:created>
  <dcterms:modified xsi:type="dcterms:W3CDTF">2022-01-25T17:03:04Z</dcterms:modified>
</cp:coreProperties>
</file>