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E0786BC-1625-4A3C-9B02-F398D42673F9}" v="3" dt="2026-07-02T19:32:32.77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5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microsoft.com/office/2016/11/relationships/changesInfo" Target="changesInfos/changesInfo1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rsen Ohanyan Grigoryan (2512849)" userId="647ab1ff-f8ad-4b18-9973-5f5b8702ade3" providerId="ADAL" clId="{8BBFCB67-A7CB-4ACA-A8C3-950BD3BDE76E}"/>
    <pc:docChg chg="custSel addSld modSld">
      <pc:chgData name="Arsen Ohanyan Grigoryan (2512849)" userId="647ab1ff-f8ad-4b18-9973-5f5b8702ade3" providerId="ADAL" clId="{8BBFCB67-A7CB-4ACA-A8C3-950BD3BDE76E}" dt="2026-07-02T19:48:08.116" v="538" actId="20577"/>
      <pc:docMkLst>
        <pc:docMk/>
      </pc:docMkLst>
      <pc:sldChg chg="addSp delSp modSp mod modClrScheme chgLayout">
        <pc:chgData name="Arsen Ohanyan Grigoryan (2512849)" userId="647ab1ff-f8ad-4b18-9973-5f5b8702ade3" providerId="ADAL" clId="{8BBFCB67-A7CB-4ACA-A8C3-950BD3BDE76E}" dt="2026-07-02T19:48:08.116" v="538" actId="20577"/>
        <pc:sldMkLst>
          <pc:docMk/>
          <pc:sldMk cId="462974113" sldId="256"/>
        </pc:sldMkLst>
        <pc:spChg chg="del">
          <ac:chgData name="Arsen Ohanyan Grigoryan (2512849)" userId="647ab1ff-f8ad-4b18-9973-5f5b8702ade3" providerId="ADAL" clId="{8BBFCB67-A7CB-4ACA-A8C3-950BD3BDE76E}" dt="2026-07-01T21:33:38.266" v="8" actId="700"/>
          <ac:spMkLst>
            <pc:docMk/>
            <pc:sldMk cId="462974113" sldId="256"/>
            <ac:spMk id="2" creationId="{FBA3E26D-1DA4-16C7-3B26-899CD8BEDCE6}"/>
          </ac:spMkLst>
        </pc:spChg>
        <pc:spChg chg="del">
          <ac:chgData name="Arsen Ohanyan Grigoryan (2512849)" userId="647ab1ff-f8ad-4b18-9973-5f5b8702ade3" providerId="ADAL" clId="{8BBFCB67-A7CB-4ACA-A8C3-950BD3BDE76E}" dt="2026-07-01T21:33:38.266" v="8" actId="700"/>
          <ac:spMkLst>
            <pc:docMk/>
            <pc:sldMk cId="462974113" sldId="256"/>
            <ac:spMk id="3" creationId="{298207C8-E305-E2AE-7389-62CA5E75BDFE}"/>
          </ac:spMkLst>
        </pc:spChg>
        <pc:spChg chg="mod">
          <ac:chgData name="Arsen Ohanyan Grigoryan (2512849)" userId="647ab1ff-f8ad-4b18-9973-5f5b8702ade3" providerId="ADAL" clId="{8BBFCB67-A7CB-4ACA-A8C3-950BD3BDE76E}" dt="2026-07-02T19:27:35.835" v="11" actId="1076"/>
          <ac:spMkLst>
            <pc:docMk/>
            <pc:sldMk cId="462974113" sldId="256"/>
            <ac:spMk id="4" creationId="{AFA01EC1-F4C1-531C-FD20-A15D6C1476D3}"/>
          </ac:spMkLst>
        </pc:spChg>
        <pc:spChg chg="add del mod">
          <ac:chgData name="Arsen Ohanyan Grigoryan (2512849)" userId="647ab1ff-f8ad-4b18-9973-5f5b8702ade3" providerId="ADAL" clId="{8BBFCB67-A7CB-4ACA-A8C3-950BD3BDE76E}" dt="2026-07-02T19:30:13.865" v="30"/>
          <ac:spMkLst>
            <pc:docMk/>
            <pc:sldMk cId="462974113" sldId="256"/>
            <ac:spMk id="5" creationId="{4044A0A8-5AED-58BA-D74A-8C90DF06485F}"/>
          </ac:spMkLst>
        </pc:spChg>
        <pc:spChg chg="add del mod">
          <ac:chgData name="Arsen Ohanyan Grigoryan (2512849)" userId="647ab1ff-f8ad-4b18-9973-5f5b8702ade3" providerId="ADAL" clId="{8BBFCB67-A7CB-4ACA-A8C3-950BD3BDE76E}" dt="2026-07-02T19:32:18.070" v="34"/>
          <ac:spMkLst>
            <pc:docMk/>
            <pc:sldMk cId="462974113" sldId="256"/>
            <ac:spMk id="6" creationId="{2AF9AC76-B01D-34D6-6AC5-E72BA339D0CE}"/>
          </ac:spMkLst>
        </pc:spChg>
        <pc:spChg chg="add mod">
          <ac:chgData name="Arsen Ohanyan Grigoryan (2512849)" userId="647ab1ff-f8ad-4b18-9973-5f5b8702ade3" providerId="ADAL" clId="{8BBFCB67-A7CB-4ACA-A8C3-950BD3BDE76E}" dt="2026-07-02T19:48:08.116" v="538" actId="20577"/>
          <ac:spMkLst>
            <pc:docMk/>
            <pc:sldMk cId="462974113" sldId="256"/>
            <ac:spMk id="7" creationId="{7F8BE038-9B82-BB3A-8695-FE6F17591492}"/>
          </ac:spMkLst>
        </pc:spChg>
        <pc:spChg chg="mod">
          <ac:chgData name="Arsen Ohanyan Grigoryan (2512849)" userId="647ab1ff-f8ad-4b18-9973-5f5b8702ade3" providerId="ADAL" clId="{8BBFCB67-A7CB-4ACA-A8C3-950BD3BDE76E}" dt="2026-07-02T19:27:44.594" v="12" actId="1076"/>
          <ac:spMkLst>
            <pc:docMk/>
            <pc:sldMk cId="462974113" sldId="256"/>
            <ac:spMk id="8" creationId="{4A6FE822-BCB0-2A06-A650-86F470406759}"/>
          </ac:spMkLst>
        </pc:spChg>
        <pc:spChg chg="mod">
          <ac:chgData name="Arsen Ohanyan Grigoryan (2512849)" userId="647ab1ff-f8ad-4b18-9973-5f5b8702ade3" providerId="ADAL" clId="{8BBFCB67-A7CB-4ACA-A8C3-950BD3BDE76E}" dt="2026-07-02T19:29:12.198" v="25" actId="1076"/>
          <ac:spMkLst>
            <pc:docMk/>
            <pc:sldMk cId="462974113" sldId="256"/>
            <ac:spMk id="10" creationId="{385E8BCE-D014-C4B9-5FF2-C123B2C37030}"/>
          </ac:spMkLst>
        </pc:spChg>
        <pc:spChg chg="mod">
          <ac:chgData name="Arsen Ohanyan Grigoryan (2512849)" userId="647ab1ff-f8ad-4b18-9973-5f5b8702ade3" providerId="ADAL" clId="{8BBFCB67-A7CB-4ACA-A8C3-950BD3BDE76E}" dt="2026-07-02T19:28:28.756" v="20" actId="14100"/>
          <ac:spMkLst>
            <pc:docMk/>
            <pc:sldMk cId="462974113" sldId="256"/>
            <ac:spMk id="12" creationId="{6DB10BAA-2EEF-B73A-8918-7F1B408D6539}"/>
          </ac:spMkLst>
        </pc:spChg>
        <pc:spChg chg="mod">
          <ac:chgData name="Arsen Ohanyan Grigoryan (2512849)" userId="647ab1ff-f8ad-4b18-9973-5f5b8702ade3" providerId="ADAL" clId="{8BBFCB67-A7CB-4ACA-A8C3-950BD3BDE76E}" dt="2026-07-02T19:28:46.877" v="22" actId="1076"/>
          <ac:spMkLst>
            <pc:docMk/>
            <pc:sldMk cId="462974113" sldId="256"/>
            <ac:spMk id="14" creationId="{1D7172EB-1DAE-DC78-A30B-940D5C53B343}"/>
          </ac:spMkLst>
        </pc:spChg>
        <pc:spChg chg="mod">
          <ac:chgData name="Arsen Ohanyan Grigoryan (2512849)" userId="647ab1ff-f8ad-4b18-9973-5f5b8702ade3" providerId="ADAL" clId="{8BBFCB67-A7CB-4ACA-A8C3-950BD3BDE76E}" dt="2026-07-02T19:29:03.783" v="24" actId="1076"/>
          <ac:spMkLst>
            <pc:docMk/>
            <pc:sldMk cId="462974113" sldId="256"/>
            <ac:spMk id="16" creationId="{A209547D-C40C-0D3A-104B-28C98335B98B}"/>
          </ac:spMkLst>
        </pc:spChg>
        <pc:spChg chg="mod">
          <ac:chgData name="Arsen Ohanyan Grigoryan (2512849)" userId="647ab1ff-f8ad-4b18-9973-5f5b8702ade3" providerId="ADAL" clId="{8BBFCB67-A7CB-4ACA-A8C3-950BD3BDE76E}" dt="2026-07-02T19:27:28.093" v="10" actId="1076"/>
          <ac:spMkLst>
            <pc:docMk/>
            <pc:sldMk cId="462974113" sldId="256"/>
            <ac:spMk id="35" creationId="{6F25186C-E838-C17A-8EC5-B17EBCEA3B37}"/>
          </ac:spMkLst>
        </pc:spChg>
        <pc:cxnChg chg="mod">
          <ac:chgData name="Arsen Ohanyan Grigoryan (2512849)" userId="647ab1ff-f8ad-4b18-9973-5f5b8702ade3" providerId="ADAL" clId="{8BBFCB67-A7CB-4ACA-A8C3-950BD3BDE76E}" dt="2026-07-02T19:27:52.672" v="13" actId="1076"/>
          <ac:cxnSpMkLst>
            <pc:docMk/>
            <pc:sldMk cId="462974113" sldId="256"/>
            <ac:cxnSpMk id="27" creationId="{310A3BE0-7B65-523D-B297-18289953E57D}"/>
          </ac:cxnSpMkLst>
        </pc:cxnChg>
        <pc:cxnChg chg="mod">
          <ac:chgData name="Arsen Ohanyan Grigoryan (2512849)" userId="647ab1ff-f8ad-4b18-9973-5f5b8702ade3" providerId="ADAL" clId="{8BBFCB67-A7CB-4ACA-A8C3-950BD3BDE76E}" dt="2026-07-02T19:28:06.398" v="15" actId="1076"/>
          <ac:cxnSpMkLst>
            <pc:docMk/>
            <pc:sldMk cId="462974113" sldId="256"/>
            <ac:cxnSpMk id="37" creationId="{D522B2B5-1C1E-35A8-DCD0-01F54811B38D}"/>
          </ac:cxnSpMkLst>
        </pc:cxnChg>
        <pc:cxnChg chg="mod">
          <ac:chgData name="Arsen Ohanyan Grigoryan (2512849)" userId="647ab1ff-f8ad-4b18-9973-5f5b8702ade3" providerId="ADAL" clId="{8BBFCB67-A7CB-4ACA-A8C3-950BD3BDE76E}" dt="2026-07-02T19:28:53.350" v="23" actId="1076"/>
          <ac:cxnSpMkLst>
            <pc:docMk/>
            <pc:sldMk cId="462974113" sldId="256"/>
            <ac:cxnSpMk id="45" creationId="{F3167CFC-470A-721B-F7D2-7DB3A6A2203B}"/>
          </ac:cxnSpMkLst>
        </pc:cxnChg>
        <pc:cxnChg chg="mod">
          <ac:chgData name="Arsen Ohanyan Grigoryan (2512849)" userId="647ab1ff-f8ad-4b18-9973-5f5b8702ade3" providerId="ADAL" clId="{8BBFCB67-A7CB-4ACA-A8C3-950BD3BDE76E}" dt="2026-07-02T19:29:16.069" v="26" actId="1076"/>
          <ac:cxnSpMkLst>
            <pc:docMk/>
            <pc:sldMk cId="462974113" sldId="256"/>
            <ac:cxnSpMk id="47" creationId="{3C7634AA-AD17-964B-ABE1-D0AA47A1D5CB}"/>
          </ac:cxnSpMkLst>
        </pc:cxnChg>
        <pc:cxnChg chg="mod">
          <ac:chgData name="Arsen Ohanyan Grigoryan (2512849)" userId="647ab1ff-f8ad-4b18-9973-5f5b8702ade3" providerId="ADAL" clId="{8BBFCB67-A7CB-4ACA-A8C3-950BD3BDE76E}" dt="2026-07-02T19:27:44.594" v="12" actId="1076"/>
          <ac:cxnSpMkLst>
            <pc:docMk/>
            <pc:sldMk cId="462974113" sldId="256"/>
            <ac:cxnSpMk id="53" creationId="{D94E7BA5-EC43-C611-027E-F304BE43405B}"/>
          </ac:cxnSpMkLst>
        </pc:cxnChg>
        <pc:cxnChg chg="mod">
          <ac:chgData name="Arsen Ohanyan Grigoryan (2512849)" userId="647ab1ff-f8ad-4b18-9973-5f5b8702ade3" providerId="ADAL" clId="{8BBFCB67-A7CB-4ACA-A8C3-950BD3BDE76E}" dt="2026-07-02T19:29:39.022" v="27" actId="1076"/>
          <ac:cxnSpMkLst>
            <pc:docMk/>
            <pc:sldMk cId="462974113" sldId="256"/>
            <ac:cxnSpMk id="55" creationId="{B8C62109-6FBE-71D6-F65F-F80BE18EE93E}"/>
          </ac:cxnSpMkLst>
        </pc:cxnChg>
      </pc:sldChg>
      <pc:sldChg chg="new">
        <pc:chgData name="Arsen Ohanyan Grigoryan (2512849)" userId="647ab1ff-f8ad-4b18-9973-5f5b8702ade3" providerId="ADAL" clId="{8BBFCB67-A7CB-4ACA-A8C3-950BD3BDE76E}" dt="2026-07-02T19:15:25.895" v="9" actId="680"/>
        <pc:sldMkLst>
          <pc:docMk/>
          <pc:sldMk cId="1423635954" sldId="257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66BEDB-607E-026D-5784-8EDB17407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E8C8EBA-F375-83A3-9DD9-16E75357E7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687942-F179-9B2E-9AAA-9CB1F6B190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3A89-EA54-4CF3-A3B4-BD50F7BC464E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9A68CA-7736-516F-F359-5F1115D5BD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4D02BE-45E0-C01A-50D3-2691D68386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A79738-86B3-4CD9-874D-B5F591F86D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64273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E23CB5-BA66-955F-45B5-FB65B0FB31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5E932B-7688-B05E-F65B-F760409682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AD8BF3-130A-1141-1F45-351FB0CDCD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3A89-EA54-4CF3-A3B4-BD50F7BC464E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768BE-792C-02BF-ED9A-517B961838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1D774A-7529-CF4B-0553-CD9A88A4F4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A79738-86B3-4CD9-874D-B5F591F86D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3200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B8FE02-F28D-D0BF-DBA3-CF78B783FA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E8D3B3-2F81-E533-A115-DAC72EDB85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07C94B-59CC-7EBA-0C2F-744AA15EEC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3A89-EA54-4CF3-A3B4-BD50F7BC464E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FA926E-01EA-351B-2850-67A60C9679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E9543F-6797-A4AD-A6D2-060EDC9775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A79738-86B3-4CD9-874D-B5F591F86D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9167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2C2D5B-DD88-0582-C4D0-6736A78241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EF9B04-E822-C5AE-C39B-905DCB7EBDD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CD6466-22C0-95F6-3446-439CC9E3E80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A0E918-3B48-F9C5-09C2-D560A48F9E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3A89-EA54-4CF3-A3B4-BD50F7BC464E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BA82FF-81DE-DBE3-A003-191F8AF932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62C088-84B2-0C18-BA3E-980812A0B9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A79738-86B3-4CD9-874D-B5F591F86D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42987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0DC9BB-CD34-ACF4-B5AD-216C304BE8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8F1C77-E988-2EA2-2D6E-585BFB21D8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621E19-4530-C8D7-506E-FADE11266E5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97D1C94-FDC5-C621-09A9-8201FCD8D19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98FCEC-2FD4-5587-5EEF-1CD9DCAC0C2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C69A057-0609-E3B0-AB88-030C5CE59B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3A89-EA54-4CF3-A3B4-BD50F7BC464E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60E1F6E-E712-26E6-B0E5-90B67C0C9B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3D8A12F-C623-4F59-D963-37F7C422C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A79738-86B3-4CD9-874D-B5F591F86D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0626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1F5B1E-4CBF-0DBA-1FD3-57582F6C73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35ABF12-2B71-D716-9CA8-911527D740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3A89-EA54-4CF3-A3B4-BD50F7BC464E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F8ADD30-5640-78C0-AE9B-BEC12BA97A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A9137C-D614-9310-CB09-8AC74E0276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A79738-86B3-4CD9-874D-B5F591F86D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99922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7917E33-C0B6-7687-C196-B6653738ED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3A89-EA54-4CF3-A3B4-BD50F7BC464E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5ADBA8E-83CF-A958-F5FA-3055FC8889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028E6E-429C-6E0A-0E08-50E6D8A96E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A79738-86B3-4CD9-874D-B5F591F86D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38720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6BAE5D-52CE-4151-4FDA-44EFFF30FC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68CA44-570F-14FE-D182-3794C5130C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C1E239-9581-DDD4-0060-DF0FA00BAF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B17646-3699-F168-C3D8-A9786E8D2F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3A89-EA54-4CF3-A3B4-BD50F7BC464E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7DE2AE-377A-9088-0D04-EE778CF7A4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9C371F-7F0C-C6B7-C5FF-1094F46868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A79738-86B3-4CD9-874D-B5F591F86D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80514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FD7411-192D-1E61-CC47-FEA4D3E860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33CA9A-844D-4D98-0196-41C41A875EF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6DFE5E-1D3A-ECFB-B83A-BB33902504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226F9B-CB19-A8CB-04A8-405647C185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3A89-EA54-4CF3-A3B4-BD50F7BC464E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8EDABE-A294-A99E-5B73-1D8BF33CAD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DDD111-2315-5080-61BC-7EE1A550DF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A79738-86B3-4CD9-874D-B5F591F86D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78010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00C43-511A-4D2A-B9A5-48ED5CE12B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DF9B75C-F1DE-D678-37D5-F5E4ED67A82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2A7066-1AAB-B9DA-0285-D8E6954368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3A89-EA54-4CF3-A3B4-BD50F7BC464E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E96156-3AE3-5C53-8188-37096BB5AB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7096C4-33E0-300B-2F6E-80A247C189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A79738-86B3-4CD9-874D-B5F591F86D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56518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B1CF471-141B-2F34-B288-9FA69B3EE5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B6126F-D884-45D0-213C-8FAEBD59D2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3D6A2A-8D85-044C-DF69-6528A6FEB7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3A89-EA54-4CF3-A3B4-BD50F7BC464E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EE951B-B19C-A584-72FE-FC2681F20E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272F6A-920A-DFF9-8372-C854E8F6E1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A79738-86B3-4CD9-874D-B5F591F86D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8394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8C7949-327D-586F-9948-DFF6771527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5F26EA-44FA-9398-D5EC-76AAF5912F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0CFB03-7600-D768-14D3-B24CB1B9407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FFF3A89-EA54-4CF3-A3B4-BD50F7BC464E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69277F-9B82-A488-DFA1-E405F519CB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5C64E5-002B-D684-B2E7-5BE7534CA37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3A79738-86B3-4CD9-874D-B5F591F86D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84046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FA01EC1-F4C1-531C-FD20-A15D6C1476D3}"/>
              </a:ext>
            </a:extLst>
          </p:cNvPr>
          <p:cNvSpPr/>
          <p:nvPr/>
        </p:nvSpPr>
        <p:spPr>
          <a:xfrm>
            <a:off x="2874264" y="155074"/>
            <a:ext cx="1975104" cy="9144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Managing Director(CEO)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A6FE822-BCB0-2A06-A650-86F470406759}"/>
              </a:ext>
            </a:extLst>
          </p:cNvPr>
          <p:cNvSpPr/>
          <p:nvPr/>
        </p:nvSpPr>
        <p:spPr>
          <a:xfrm>
            <a:off x="2841796" y="1858963"/>
            <a:ext cx="1975104" cy="9144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Finance Manager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85E8BCE-D014-C4B9-5FF2-C123B2C37030}"/>
              </a:ext>
            </a:extLst>
          </p:cNvPr>
          <p:cNvSpPr/>
          <p:nvPr/>
        </p:nvSpPr>
        <p:spPr>
          <a:xfrm>
            <a:off x="5240620" y="1858963"/>
            <a:ext cx="1975104" cy="9144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HR Manager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DB10BAA-2EEF-B73A-8918-7F1B408D6539}"/>
              </a:ext>
            </a:extLst>
          </p:cNvPr>
          <p:cNvSpPr/>
          <p:nvPr/>
        </p:nvSpPr>
        <p:spPr>
          <a:xfrm>
            <a:off x="390145" y="3415685"/>
            <a:ext cx="2027931" cy="9144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Security Supervisor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D7172EB-1DAE-DC78-A30B-940D5C53B343}"/>
              </a:ext>
            </a:extLst>
          </p:cNvPr>
          <p:cNvSpPr/>
          <p:nvPr/>
        </p:nvSpPr>
        <p:spPr>
          <a:xfrm>
            <a:off x="2847850" y="3429000"/>
            <a:ext cx="2027931" cy="9144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Training Supervisor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209547D-C40C-0D3A-104B-28C98335B98B}"/>
              </a:ext>
            </a:extLst>
          </p:cNvPr>
          <p:cNvSpPr/>
          <p:nvPr/>
        </p:nvSpPr>
        <p:spPr>
          <a:xfrm>
            <a:off x="5240621" y="3429000"/>
            <a:ext cx="1975104" cy="9144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Customer Service Supervisor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310A3BE0-7B65-523D-B297-18289953E57D}"/>
              </a:ext>
            </a:extLst>
          </p:cNvPr>
          <p:cNvCxnSpPr/>
          <p:nvPr/>
        </p:nvCxnSpPr>
        <p:spPr>
          <a:xfrm>
            <a:off x="3829348" y="875965"/>
            <a:ext cx="0" cy="976375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5" name="Rectangle 34">
            <a:extLst>
              <a:ext uri="{FF2B5EF4-FFF2-40B4-BE49-F238E27FC236}">
                <a16:creationId xmlns:a16="http://schemas.microsoft.com/office/drawing/2014/main" id="{6F25186C-E838-C17A-8EC5-B17EBCEA3B37}"/>
              </a:ext>
            </a:extLst>
          </p:cNvPr>
          <p:cNvSpPr/>
          <p:nvPr/>
        </p:nvSpPr>
        <p:spPr>
          <a:xfrm>
            <a:off x="390145" y="1852340"/>
            <a:ext cx="1975104" cy="9144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Operations Manager</a:t>
            </a: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D522B2B5-1C1E-35A8-DCD0-01F54811B38D}"/>
              </a:ext>
            </a:extLst>
          </p:cNvPr>
          <p:cNvCxnSpPr/>
          <p:nvPr/>
        </p:nvCxnSpPr>
        <p:spPr>
          <a:xfrm>
            <a:off x="1377697" y="2748173"/>
            <a:ext cx="0" cy="66751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F3167CFC-470A-721B-F7D2-7DB3A6A2203B}"/>
              </a:ext>
            </a:extLst>
          </p:cNvPr>
          <p:cNvCxnSpPr/>
          <p:nvPr/>
        </p:nvCxnSpPr>
        <p:spPr>
          <a:xfrm>
            <a:off x="3829348" y="2688451"/>
            <a:ext cx="0" cy="884237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3C7634AA-AD17-964B-ABE1-D0AA47A1D5CB}"/>
              </a:ext>
            </a:extLst>
          </p:cNvPr>
          <p:cNvCxnSpPr/>
          <p:nvPr/>
        </p:nvCxnSpPr>
        <p:spPr>
          <a:xfrm>
            <a:off x="6228172" y="2688451"/>
            <a:ext cx="0" cy="854075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D94E7BA5-EC43-C611-027E-F304BE43405B}"/>
              </a:ext>
            </a:extLst>
          </p:cNvPr>
          <p:cNvCxnSpPr>
            <a:stCxn id="35" idx="3"/>
            <a:endCxn id="8" idx="1"/>
          </p:cNvCxnSpPr>
          <p:nvPr/>
        </p:nvCxnSpPr>
        <p:spPr>
          <a:xfrm>
            <a:off x="2365249" y="2309540"/>
            <a:ext cx="476547" cy="6623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B8C62109-6FBE-71D6-F65F-F80BE18EE93E}"/>
              </a:ext>
            </a:extLst>
          </p:cNvPr>
          <p:cNvCxnSpPr>
            <a:cxnSpLocks/>
          </p:cNvCxnSpPr>
          <p:nvPr/>
        </p:nvCxnSpPr>
        <p:spPr>
          <a:xfrm>
            <a:off x="4816900" y="2338906"/>
            <a:ext cx="387406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7F8BE038-9B82-BB3A-8695-FE6F17591492}"/>
              </a:ext>
            </a:extLst>
          </p:cNvPr>
          <p:cNvSpPr txBox="1"/>
          <p:nvPr/>
        </p:nvSpPr>
        <p:spPr>
          <a:xfrm>
            <a:off x="8203277" y="503695"/>
            <a:ext cx="3412682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CEO-leads the company and makes important decisions.</a:t>
            </a:r>
          </a:p>
          <a:p>
            <a:r>
              <a:rPr lang="en-GB" dirty="0"/>
              <a:t> Operations Manager- Manages daily security operation.</a:t>
            </a:r>
          </a:p>
          <a:p>
            <a:r>
              <a:rPr lang="en-GB" dirty="0"/>
              <a:t> HR Manager- Recruits and supports employees.</a:t>
            </a:r>
          </a:p>
          <a:p>
            <a:r>
              <a:rPr lang="en-GB" dirty="0"/>
              <a:t> Finance Manager- Managers the company finances.</a:t>
            </a:r>
          </a:p>
          <a:p>
            <a:r>
              <a:rPr lang="en-GB" dirty="0"/>
              <a:t> Security Supervisor- Supervises the security team.</a:t>
            </a:r>
          </a:p>
          <a:p>
            <a:r>
              <a:rPr lang="en-GB" dirty="0"/>
              <a:t> Training Supervisor- Organises staff training’</a:t>
            </a:r>
          </a:p>
          <a:p>
            <a:r>
              <a:rPr lang="en-GB" dirty="0"/>
              <a:t> Customer Service Supervisor- Supports customers and handles enquiries.</a:t>
            </a:r>
          </a:p>
          <a:p>
            <a:r>
              <a:rPr lang="en-GB" dirty="0"/>
              <a:t>  This structure helps the company work efficiently and provide a professional </a:t>
            </a:r>
            <a:r>
              <a:rPr lang="en-GB"/>
              <a:t>security service.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29741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236359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5" ma:contentTypeDescription="Create a new document." ma:contentTypeScope="" ma:versionID="d6b295dd1d67a99c1a7a14fadb92468d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ab797f4a91f8023bc98d829c0e403cfb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4f9f7ee-5770-4a14-8925-17f3d16e50b7" xsi:nil="true"/>
  </documentManagement>
</p:properties>
</file>

<file path=customXml/itemProps1.xml><?xml version="1.0" encoding="utf-8"?>
<ds:datastoreItem xmlns:ds="http://schemas.openxmlformats.org/officeDocument/2006/customXml" ds:itemID="{01C42634-256C-498C-BBFE-237A98984BE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4f9f7ee-5770-4a14-8925-17f3d16e50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74E1CD2-967B-4B19-9C78-FEE595210D8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E04DBB0-BCDB-4CD0-A4A0-F8CBB01FD21F}">
  <ds:schemaRefs>
    <ds:schemaRef ds:uri="http://www.w3.org/XML/1998/namespace"/>
    <ds:schemaRef ds:uri="http://purl.org/dc/dcmitype/"/>
    <ds:schemaRef ds:uri="http://schemas.microsoft.com/office/infopath/2007/PartnerControls"/>
    <ds:schemaRef ds:uri="b4f9f7ee-5770-4a14-8925-17f3d16e50b7"/>
    <ds:schemaRef ds:uri="http://purl.org/dc/terms/"/>
    <ds:schemaRef ds:uri="http://purl.org/dc/elements/1.1/"/>
    <ds:schemaRef ds:uri="http://schemas.microsoft.com/office/2006/documentManagement/types"/>
    <ds:schemaRef ds:uri="http://schemas.openxmlformats.org/package/2006/metadata/core-propertie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90</Words>
  <Application>Microsoft Office PowerPoint</Application>
  <PresentationFormat>Widescreen</PresentationFormat>
  <Paragraphs>15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Aptos</vt:lpstr>
      <vt:lpstr>Aptos Display</vt:lpstr>
      <vt:lpstr>Arial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Arsen Ohanyan Grigoryan (2512849)</dc:creator>
  <cp:lastModifiedBy>Arsen Ohanyan Grigoryan (2512849)</cp:lastModifiedBy>
  <cp:revision>1</cp:revision>
  <dcterms:created xsi:type="dcterms:W3CDTF">2026-07-01T21:17:54Z</dcterms:created>
  <dcterms:modified xsi:type="dcterms:W3CDTF">2026-07-02T19:48:13Z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