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9" r:id="rId1"/>
  </p:sldMasterIdLst>
  <p:notesMasterIdLst>
    <p:notesMasterId r:id="rId5"/>
  </p:notesMasterIdLst>
  <p:sldIdLst>
    <p:sldId id="258" r:id="rId2"/>
    <p:sldId id="256" r:id="rId3"/>
    <p:sldId id="257" r:id="rId4"/>
  </p:sldIdLst>
  <p:sldSz cx="9906000" cy="6858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1306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CF9DB8-02A6-4F06-8B81-6C59D0D913E0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00150" y="1143000"/>
            <a:ext cx="44577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565EC1-C422-4F77-83A7-6149E7FBB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0529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565EC1-C422-4F77-83A7-6149E7FBB24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3995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9171" y="-8468"/>
            <a:ext cx="993395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24812" y="2404534"/>
            <a:ext cx="631227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24812" y="4050835"/>
            <a:ext cx="631227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7630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29455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0399" y="2700869"/>
            <a:ext cx="6876691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399" y="4527448"/>
            <a:ext cx="6876691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4912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0400" y="609600"/>
            <a:ext cx="6876690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0401" y="2160589"/>
            <a:ext cx="3345451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91637" y="2160590"/>
            <a:ext cx="3345453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0028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0400" y="609600"/>
            <a:ext cx="6876689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399" y="2160983"/>
            <a:ext cx="334822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399" y="2737247"/>
            <a:ext cx="3348228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188860" y="2160983"/>
            <a:ext cx="334822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188860" y="2737247"/>
            <a:ext cx="3348228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68552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0399" y="609600"/>
            <a:ext cx="6876690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756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51689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0399" y="1498604"/>
            <a:ext cx="3022697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8882" y="514926"/>
            <a:ext cx="366820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0399" y="2777069"/>
            <a:ext cx="3022697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39507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0399" y="4800600"/>
            <a:ext cx="687669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60399" y="609600"/>
            <a:ext cx="6876690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0399" y="5367338"/>
            <a:ext cx="6876690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33363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0400" y="609600"/>
            <a:ext cx="6876690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400" y="4470400"/>
            <a:ext cx="6876690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pPr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96401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459" y="609600"/>
            <a:ext cx="6578197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92830" y="3632200"/>
            <a:ext cx="58714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399" y="4470400"/>
            <a:ext cx="6876691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pPr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22937" y="790378"/>
            <a:ext cx="49542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7310008" y="2886556"/>
            <a:ext cx="49542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147350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0399" y="1931988"/>
            <a:ext cx="6876691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399" y="4527448"/>
            <a:ext cx="6876691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pPr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3442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459" y="609600"/>
            <a:ext cx="6578197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60397" y="4013200"/>
            <a:ext cx="6876692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399" y="4527448"/>
            <a:ext cx="6876691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pPr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22937" y="790378"/>
            <a:ext cx="49542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7310008" y="2886556"/>
            <a:ext cx="49542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074465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169" y="609600"/>
            <a:ext cx="6869920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60397" y="4013200"/>
            <a:ext cx="6876692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399" y="4527448"/>
            <a:ext cx="6876691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pPr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17970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14796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75421" y="609601"/>
            <a:ext cx="1060380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60399" y="609601"/>
            <a:ext cx="5627945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6/16/2022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70705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9172" y="-8468"/>
            <a:ext cx="993395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60400" y="609600"/>
            <a:ext cx="6876689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399" y="2160590"/>
            <a:ext cx="6876690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855696" y="6041364"/>
            <a:ext cx="74114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08048B-57AF-4F53-BC84-8E0A1033FBEC}" type="datetimeFigureOut">
              <a:rPr lang="en-US" smtClean="0"/>
              <a:pPr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60399" y="6041364"/>
            <a:ext cx="50082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81732" y="6041364"/>
            <a:ext cx="55535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D8A8A1B-4E1E-43EF-8A39-7D4A3879B94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671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0" r:id="rId1"/>
    <p:sldLayoutId id="2147483881" r:id="rId2"/>
    <p:sldLayoutId id="2147483882" r:id="rId3"/>
    <p:sldLayoutId id="2147483883" r:id="rId4"/>
    <p:sldLayoutId id="2147483884" r:id="rId5"/>
    <p:sldLayoutId id="2147483885" r:id="rId6"/>
    <p:sldLayoutId id="2147483886" r:id="rId7"/>
    <p:sldLayoutId id="2147483887" r:id="rId8"/>
    <p:sldLayoutId id="2147483888" r:id="rId9"/>
    <p:sldLayoutId id="2147483889" r:id="rId10"/>
    <p:sldLayoutId id="2147483890" r:id="rId11"/>
    <p:sldLayoutId id="2147483891" r:id="rId12"/>
    <p:sldLayoutId id="2147483892" r:id="rId13"/>
    <p:sldLayoutId id="2147483893" r:id="rId14"/>
    <p:sldLayoutId id="2147483894" r:id="rId15"/>
    <p:sldLayoutId id="214748389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course/view.php?id=3670" TargetMode="Externa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covetenby.co.uk/menu/" TargetMode="External"/><Relationship Id="rId7" Type="http://schemas.openxmlformats.org/officeDocument/2006/relationships/hyperlink" Target="https://trinityhotelgroups.com/" TargetMode="External"/><Relationship Id="rId2" Type="http://schemas.openxmlformats.org/officeDocument/2006/relationships/hyperlink" Target="https://www.thecrispyduck.co.uk/menus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thediscoverysblackboard.tumblr.com/" TargetMode="External"/><Relationship Id="rId5" Type="http://schemas.openxmlformats.org/officeDocument/2006/relationships/hyperlink" Target="https://theoldbankdinas.co.uk/menus" TargetMode="External"/><Relationship Id="rId4" Type="http://schemas.openxmlformats.org/officeDocument/2006/relationships/hyperlink" Target="https://theoldbankdinas.co.uk/menu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038FF-BF2D-AD8A-0D8A-DB88325578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400" y="609600"/>
            <a:ext cx="6645373" cy="1115505"/>
          </a:xfrm>
        </p:spPr>
        <p:txBody>
          <a:bodyPr>
            <a:normAutofit fontScale="90000"/>
          </a:bodyPr>
          <a:lstStyle/>
          <a:p>
            <a:pPr fontAlgn="ctr"/>
            <a:r>
              <a:rPr lang="en-GB" b="0" i="0" u="none" strike="noStrike" dirty="0">
                <a:solidFill>
                  <a:srgbClr val="002060"/>
                </a:solidFill>
                <a:effectLst/>
                <a:latin typeface="-apple-system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Hotel Placement - Food &amp; Beverage Operations (BMIH4002)</a:t>
            </a:r>
            <a:b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4B4082-6A06-F0C5-C713-98CF555073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0257" y="1960775"/>
            <a:ext cx="3845596" cy="4080586"/>
          </a:xfrm>
        </p:spPr>
        <p:txBody>
          <a:bodyPr/>
          <a:lstStyle/>
          <a:p>
            <a:endParaRPr lang="en-GB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Student name : 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Borcan Constantin Dragos 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Student number :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2112115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1FF7D9-D58F-A08D-377A-71C6C3AF1C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53000" y="2160590"/>
            <a:ext cx="3255538" cy="3618041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Lectures :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 Ffion </a:t>
            </a:r>
            <a:r>
              <a:rPr lang="en-GB" dirty="0" err="1">
                <a:solidFill>
                  <a:srgbClr val="002060"/>
                </a:solidFill>
              </a:rPr>
              <a:t>Cumberpatch</a:t>
            </a:r>
            <a:endParaRPr lang="en-GB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Assignment Title :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 Assessment of Practical Tasks (Menu Engineering) </a:t>
            </a:r>
          </a:p>
        </p:txBody>
      </p:sp>
    </p:spTree>
    <p:extLst>
      <p:ext uri="{BB962C8B-B14F-4D97-AF65-F5344CB8AC3E}">
        <p14:creationId xmlns:p14="http://schemas.microsoft.com/office/powerpoint/2010/main" val="1985608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7474A0B-7182-467F-F4B3-A6D6034E7C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006" y="0"/>
            <a:ext cx="4981843" cy="467429"/>
          </a:xfrm>
        </p:spPr>
        <p:txBody>
          <a:bodyPr>
            <a:normAutofit fontScale="90000"/>
          </a:bodyPr>
          <a:lstStyle/>
          <a:p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Take away menu of Hotel Trinity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54E2C4-71FB-627E-C440-CAD9A10D0A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872" y="561145"/>
            <a:ext cx="5458682" cy="629685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400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Starters 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0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Chicken soup with </a:t>
            </a:r>
            <a:r>
              <a:rPr lang="en-GB" sz="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noodles   6.50</a:t>
            </a:r>
          </a:p>
          <a:p>
            <a:pPr marL="0" indent="0">
              <a:buNone/>
            </a:pPr>
            <a:r>
              <a:rPr lang="en-GB" sz="10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Warm bread with chicken and cheese  </a:t>
            </a:r>
            <a:r>
              <a:rPr lang="en-GB" sz="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4.50</a:t>
            </a:r>
          </a:p>
          <a:p>
            <a:pPr marL="0" indent="0">
              <a:buNone/>
            </a:pPr>
            <a:r>
              <a:rPr lang="en-GB" sz="10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Personal sandwich with variety of sausage, smoked meat with egg and cheese </a:t>
            </a:r>
            <a:r>
              <a:rPr lang="en-GB" sz="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5.50</a:t>
            </a:r>
          </a:p>
          <a:p>
            <a:pPr marL="0" indent="0">
              <a:buNone/>
            </a:pPr>
            <a:r>
              <a:rPr lang="en-GB" sz="10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Eggs Benedict- smoked meat on a toasted pastry, two boiled eggs with a barbecue sauce  </a:t>
            </a:r>
            <a:r>
              <a:rPr lang="en-GB" sz="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5.50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Mains </a:t>
            </a:r>
          </a:p>
          <a:p>
            <a:pPr marL="0" indent="0">
              <a:buNone/>
            </a:pPr>
            <a:r>
              <a:rPr lang="en-GB" sz="10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Smoked Salmon -Green onion &amp; lemon dressing, radish, dill weed, small tomatoes &amp; capers </a:t>
            </a:r>
            <a:r>
              <a:rPr lang="en-GB" sz="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14.80</a:t>
            </a:r>
          </a:p>
          <a:p>
            <a:pPr marL="0" indent="0">
              <a:buNone/>
            </a:pPr>
            <a:r>
              <a:rPr lang="en-GB" sz="10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Special Roast Duck- unique perfumed duck ,cooked until juicy and served together with old-fashioned plum sauce </a:t>
            </a:r>
            <a:r>
              <a:rPr lang="en-GB" sz="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12.80</a:t>
            </a:r>
          </a:p>
          <a:p>
            <a:pPr marL="0" indent="0">
              <a:buNone/>
            </a:pPr>
            <a:r>
              <a:rPr lang="en-GB" sz="10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Lemon Chicken- delicately preserved chicken breast covered in a soft batter &amp; cooked until golden brown provided with a spicy lemon sauce </a:t>
            </a:r>
            <a:r>
              <a:rPr lang="en-GB" sz="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10.80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Recommended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10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CRUNCHY COD-Tempura cooked cod provided with tomato dressing </a:t>
            </a:r>
            <a:r>
              <a:rPr lang="en-GB" sz="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8.80</a:t>
            </a:r>
          </a:p>
          <a:p>
            <a:pPr marL="0" indent="0">
              <a:buNone/>
            </a:pPr>
            <a:r>
              <a:rPr lang="en-GB" sz="10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SEARED TUNA STEAK-Dish up with perfumed rice, Thai fashion dressing and lettuce.</a:t>
            </a:r>
            <a:r>
              <a:rPr lang="en-GB" sz="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7.80</a:t>
            </a:r>
          </a:p>
          <a:p>
            <a:pPr marL="0" indent="0">
              <a:buNone/>
            </a:pPr>
            <a:r>
              <a:rPr lang="en-GB" sz="10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 SEAFOOD LINGUINE-Mussels, prawns and burned salmon in a garlic and white wine sauce</a:t>
            </a:r>
            <a:r>
              <a:rPr lang="en-GB" sz="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.10.80</a:t>
            </a:r>
          </a:p>
          <a:p>
            <a:pPr marL="0" indent="0">
              <a:buNone/>
            </a:pPr>
            <a:r>
              <a:rPr lang="en-GB" sz="10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 SEAFOOD SALAD-Dish up with shrimps and burned </a:t>
            </a:r>
            <a:r>
              <a:rPr lang="en-GB" sz="1000" dirty="0">
                <a:solidFill>
                  <a:srgbClr val="7030A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 fishes</a:t>
            </a:r>
            <a:r>
              <a:rPr lang="en-GB" sz="800" dirty="0">
                <a:solidFill>
                  <a:srgbClr val="7030A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6.80</a:t>
            </a:r>
          </a:p>
          <a:p>
            <a:pPr marL="0" indent="0">
              <a:buNone/>
            </a:pPr>
            <a:r>
              <a:rPr lang="en-GB" sz="10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         </a:t>
            </a:r>
            <a:r>
              <a:rPr lang="en-GB" sz="12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Orders for collections and deliveries available at 07911123456 or online   to uber eats ,Deliveroo and just eat. Payments available online, cash or card to restaurant. </a:t>
            </a:r>
            <a:r>
              <a:rPr lang="nn-NO" sz="1200" dirty="0">
                <a:solidFill>
                  <a:srgbClr val="002060"/>
                </a:solidFill>
                <a:latin typeface="Proxima Vara"/>
                <a:ea typeface="Calibri" panose="020F0502020204030204" pitchFamily="34" charset="0"/>
              </a:rPr>
              <a:t>21</a:t>
            </a:r>
            <a:r>
              <a:rPr lang="nn-NO" sz="1200" b="0" i="0" dirty="0">
                <a:solidFill>
                  <a:srgbClr val="002060"/>
                </a:solidFill>
                <a:effectLst/>
                <a:latin typeface="Proxima Vara"/>
              </a:rPr>
              <a:t> The Kingsway Swansea SA1, SA1 5LS, Swansea</a:t>
            </a:r>
            <a:r>
              <a:rPr lang="nn-NO" sz="1200" b="0" i="0" dirty="0">
                <a:solidFill>
                  <a:srgbClr val="0A1121"/>
                </a:solidFill>
                <a:effectLst/>
                <a:latin typeface="Proxima Vara"/>
              </a:rPr>
              <a:t>,</a:t>
            </a:r>
            <a:endParaRPr lang="en-GB" sz="1200" dirty="0">
              <a:solidFill>
                <a:srgbClr val="002060"/>
              </a:solidFill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12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Opening times : Mon-Fry 12pm-7pm    Sat-Sun 12pm-6pm </a:t>
            </a:r>
            <a:endParaRPr lang="en-GB" sz="1200" dirty="0">
              <a:solidFill>
                <a:srgbClr val="7030A0"/>
              </a:solidFill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1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you have a food allergy or special dietary, please advise our </a:t>
            </a:r>
          </a:p>
          <a:p>
            <a:r>
              <a:rPr lang="en-GB" sz="1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Restaurant before ordering. 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F1DDCE-2313-DB64-4CB4-969D1461A1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61814" y="561145"/>
            <a:ext cx="4287180" cy="629685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400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      Deserts </a:t>
            </a:r>
          </a:p>
          <a:p>
            <a:pPr marL="0" indent="0">
              <a:buNone/>
            </a:pP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 </a:t>
            </a:r>
            <a:r>
              <a:rPr lang="en-GB" sz="10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Ice Cream Bowl-Two cups of your option of ice cream provided with a biscuit. Preference of chocolate, vanilla, or strawberry .</a:t>
            </a:r>
            <a:r>
              <a:rPr lang="en-GB" sz="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7.50</a:t>
            </a:r>
          </a:p>
          <a:p>
            <a:pPr marL="0" indent="0">
              <a:buNone/>
            </a:pPr>
            <a:r>
              <a:rPr lang="en-GB" sz="10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White chocolate mousse .</a:t>
            </a:r>
            <a:r>
              <a:rPr lang="en-GB" sz="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5.50</a:t>
            </a:r>
          </a:p>
          <a:p>
            <a:pPr marL="0" indent="0">
              <a:buNone/>
            </a:pPr>
            <a:r>
              <a:rPr lang="en-GB" sz="10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Sumer berry jam tart . </a:t>
            </a:r>
            <a:r>
              <a:rPr lang="en-GB" sz="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4.50</a:t>
            </a:r>
          </a:p>
          <a:p>
            <a:pPr marL="0" indent="0">
              <a:buNone/>
            </a:pPr>
            <a:r>
              <a:rPr lang="en-GB" sz="10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           </a:t>
            </a:r>
            <a:r>
              <a:rPr lang="en-GB" sz="1400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Beverages 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</a:rPr>
              <a:t>  </a:t>
            </a:r>
            <a:r>
              <a:rPr lang="en-GB" sz="1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n-GB" sz="1400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Wines</a:t>
            </a:r>
          </a:p>
          <a:p>
            <a:pPr marL="0" indent="0">
              <a:buNone/>
            </a:pPr>
            <a:r>
              <a:rPr lang="en-GB" sz="10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Pinot noir --- (Our special roast duck and pinot noir is a traditional pairing as together approach sensible intensity) </a:t>
            </a:r>
            <a:r>
              <a:rPr lang="en-GB" sz="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 42.80</a:t>
            </a:r>
          </a:p>
          <a:p>
            <a:pPr marL="0" indent="0">
              <a:buNone/>
            </a:pPr>
            <a:r>
              <a:rPr lang="en-GB" sz="10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Chardonnay ---- excellent choice with Lemon Chicken.</a:t>
            </a:r>
            <a:r>
              <a:rPr lang="en-GB" sz="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38.80</a:t>
            </a:r>
          </a:p>
          <a:p>
            <a:pPr marL="0" indent="0">
              <a:buNone/>
            </a:pPr>
            <a:r>
              <a:rPr lang="en-GB" sz="10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Sauvignon Blanc ----pair best with fish like our crunchy cod .</a:t>
            </a:r>
            <a:r>
              <a:rPr lang="en-GB" sz="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45.80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Non-alcoholic </a:t>
            </a:r>
          </a:p>
          <a:p>
            <a:pPr marL="0" indent="0">
              <a:buNone/>
            </a:pPr>
            <a:r>
              <a:rPr lang="en-GB" sz="10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Orange fresh </a:t>
            </a:r>
            <a:r>
              <a:rPr lang="en-GB" sz="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15.50</a:t>
            </a:r>
          </a:p>
          <a:p>
            <a:pPr marL="0" indent="0">
              <a:buNone/>
            </a:pPr>
            <a:r>
              <a:rPr lang="en-GB" sz="10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Lemonade</a:t>
            </a:r>
            <a:r>
              <a:rPr lang="en-GB" sz="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.18.50</a:t>
            </a:r>
          </a:p>
          <a:p>
            <a:pPr marL="0" indent="0">
              <a:buNone/>
            </a:pPr>
            <a:r>
              <a:rPr lang="en-GB" sz="10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Sprite</a:t>
            </a:r>
            <a:r>
              <a:rPr lang="en-GB" sz="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8.50</a:t>
            </a:r>
          </a:p>
          <a:p>
            <a:pPr marL="0" indent="0">
              <a:buNone/>
            </a:pPr>
            <a:r>
              <a:rPr lang="en-GB" sz="10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Coca cola </a:t>
            </a:r>
            <a:r>
              <a:rPr lang="en-GB" sz="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8.50</a:t>
            </a:r>
          </a:p>
          <a:p>
            <a:pPr marL="0" indent="0">
              <a:buNone/>
            </a:pPr>
            <a:r>
              <a:rPr lang="en-GB" sz="10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Pepsi max </a:t>
            </a:r>
            <a:r>
              <a:rPr lang="en-GB" sz="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8.50</a:t>
            </a:r>
          </a:p>
          <a:p>
            <a:endParaRPr lang="en-GB" dirty="0"/>
          </a:p>
        </p:txBody>
      </p:sp>
      <p:pic>
        <p:nvPicPr>
          <p:cNvPr id="10" name="Picture 9" descr="Logo&#10;&#10;Description automatically generated with low confidence">
            <a:extLst>
              <a:ext uri="{FF2B5EF4-FFF2-40B4-BE49-F238E27FC236}">
                <a16:creationId xmlns:a16="http://schemas.microsoft.com/office/drawing/2014/main" id="{9B0B344A-3FDD-C252-CF24-FFA1B37B450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2840" y="-69294"/>
            <a:ext cx="3303160" cy="606016"/>
          </a:xfrm>
          <a:prstGeom prst="rect">
            <a:avLst/>
          </a:prstGeom>
        </p:spPr>
      </p:pic>
      <p:pic>
        <p:nvPicPr>
          <p:cNvPr id="23" name="Picture 2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4B2F1AEA-7C25-3E9D-1EED-DD3450C9C42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3720" y="5269585"/>
            <a:ext cx="4622280" cy="1588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45499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F8ECB-D066-6637-B692-23EFEE3CDC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401" y="609600"/>
            <a:ext cx="6683080" cy="766713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E69F77-0421-083C-9497-3F1C27E703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1234912"/>
            <a:ext cx="9905999" cy="5623088"/>
          </a:xfrm>
        </p:spPr>
        <p:txBody>
          <a:bodyPr/>
          <a:lstStyle/>
          <a:p>
            <a:pPr marL="0" indent="0" algn="just">
              <a:buNone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Cardiff's No 1 Pan-Asian Restaurant | The Crispy Duck (available online at)</a:t>
            </a:r>
            <a:r>
              <a:rPr lang="en-GB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u="sng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https://www.thecrispyduck.co.uk/menus</a:t>
            </a:r>
            <a:r>
              <a:rPr lang="en-GB" u="sng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. </a:t>
            </a:r>
            <a:r>
              <a:rPr lang="en-GB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Accessed 17June 2022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Menu - The Cove (thecovetenby.co.uk) (available online at) </a:t>
            </a:r>
            <a:r>
              <a:rPr lang="en-GB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https://www.thecovetenby.co.uk/menu/</a:t>
            </a:r>
            <a:r>
              <a:rPr lang="en-GB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.Accessed 17June 2022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u="sng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Menu – The Old Bank Dinas</a:t>
            </a:r>
            <a:r>
              <a:rPr lang="en-GB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(available online at) </a:t>
            </a:r>
            <a:r>
              <a:rPr lang="en-GB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https://theoldbankdinas.co.uk/menus</a:t>
            </a:r>
            <a:r>
              <a:rPr lang="en-GB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en-GB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Accessed 17June 2022</a:t>
            </a:r>
          </a:p>
          <a:p>
            <a:pPr marL="0" indent="0" algn="just">
              <a:buNone/>
            </a:pPr>
            <a:r>
              <a:rPr lang="en-GB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Discovery's Blackboard (tumblr.com)</a:t>
            </a:r>
            <a:r>
              <a:rPr lang="en-GB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(available online at )</a:t>
            </a:r>
          </a:p>
          <a:p>
            <a:pPr marL="0" indent="0" algn="just">
              <a:buNone/>
            </a:pPr>
            <a:r>
              <a:rPr lang="en-GB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https://thediscoverysblackboard.tumblr.com/</a:t>
            </a:r>
            <a:r>
              <a:rPr lang="en-GB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.Accessed 17 June 2022</a:t>
            </a:r>
          </a:p>
          <a:p>
            <a:pPr marL="0" indent="0" algn="just">
              <a:buNone/>
            </a:pPr>
            <a:endParaRPr lang="en-GB" u="sng" dirty="0">
              <a:solidFill>
                <a:srgbClr val="99CA3C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  <a:hlinkClick r:id="rId7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 algn="just">
              <a:buNone/>
            </a:pPr>
            <a:r>
              <a:rPr lang="en-GB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Trinity Groups (trinityhotelgroups.com)</a:t>
            </a:r>
            <a:r>
              <a:rPr lang="en-GB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(Available online at ) </a:t>
            </a:r>
            <a:r>
              <a:rPr lang="en-GB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https://trinityhotelgroups.com/</a:t>
            </a:r>
            <a:endParaRPr lang="en-GB" dirty="0">
              <a:solidFill>
                <a:srgbClr val="00206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.Accessed 17June2022</a:t>
            </a:r>
            <a:endParaRPr lang="en-GB" dirty="0">
              <a:solidFill>
                <a:srgbClr val="00206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solidFill>
                <a:srgbClr val="002060"/>
              </a:solidFill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008778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98</TotalTime>
  <Words>503</Words>
  <Application>Microsoft Office PowerPoint</Application>
  <PresentationFormat>A4 Paper (210x297 mm)</PresentationFormat>
  <Paragraphs>60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-apple-system</vt:lpstr>
      <vt:lpstr>Arial</vt:lpstr>
      <vt:lpstr>Calibri</vt:lpstr>
      <vt:lpstr>Proxima Vara</vt:lpstr>
      <vt:lpstr>Trebuchet MS</vt:lpstr>
      <vt:lpstr>Wingdings 3</vt:lpstr>
      <vt:lpstr>Facet</vt:lpstr>
      <vt:lpstr>Hotel Placement - Food &amp; Beverage Operations (BMIH4002) </vt:lpstr>
      <vt:lpstr>Take away menu of Hotel Trinity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Placement - Food &amp; Beverage Operations (BMIH4002) </dc:title>
  <dc:creator>constantin borcan</dc:creator>
  <cp:lastModifiedBy>constantin borcan</cp:lastModifiedBy>
  <cp:revision>1</cp:revision>
  <dcterms:created xsi:type="dcterms:W3CDTF">2022-06-16T22:22:39Z</dcterms:created>
  <dcterms:modified xsi:type="dcterms:W3CDTF">2022-06-17T00:01:03Z</dcterms:modified>
</cp:coreProperties>
</file>