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5B463-8B62-44D3-9212-5F8FD17589E1}" v="3" dt="2020-01-07T11:27:47.069"/>
    <p1510:client id="{8EB652D9-8993-4227-AF6C-1CF433D94D7B}" v="5" dt="2020-01-07T01:37:37.040"/>
    <p1510:client id="{EE46EA99-7FA6-4A24-9E4F-5D207B724E2E}" v="5" dt="2020-01-07T00:46:22.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5" d="100"/>
          <a:sy n="65" d="100"/>
        </p:scale>
        <p:origin x="600"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6BEEF3-5190-406E-AEE8-DFEEBEB7905C}" type="datetimeFigureOut">
              <a:rPr lang="en-GB" smtClean="0"/>
              <a:t>07/01/2020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3B5C0A-3F45-447C-A481-1AFE28C9E832}" type="slidenum">
              <a:rPr lang="en-GB" smtClean="0"/>
              <a:t>‹#›</a:t>
            </a:fld>
            <a:endParaRPr lang="en-GB"/>
          </a:p>
        </p:txBody>
      </p:sp>
    </p:spTree>
    <p:extLst>
      <p:ext uri="{BB962C8B-B14F-4D97-AF65-F5344CB8AC3E}">
        <p14:creationId xmlns:p14="http://schemas.microsoft.com/office/powerpoint/2010/main" val="4117975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173AF1-D6CF-40D0-93ED-4AA48F24C72C}" type="datetime1">
              <a:rPr lang="en-GB" smtClean="0"/>
              <a:t>07/01/2020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C26CF6C-E03B-4714-9719-24F149A31979}"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001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D5B74E-1D99-4325-B638-AE9B5C10DD9D}" type="datetime1">
              <a:rPr lang="en-GB" smtClean="0"/>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6CF6C-E03B-4714-9719-24F149A31979}"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6812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77C49-E223-4FBF-AAEB-296909BA9B8F}" type="datetime1">
              <a:rPr lang="en-GB" smtClean="0"/>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6CF6C-E03B-4714-9719-24F149A31979}"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7251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EBCA8C-55D6-4F05-9B83-0A7F80096BD8}" type="datetime1">
              <a:rPr lang="en-GB" smtClean="0"/>
              <a:t>07/01/2020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26CF6C-E03B-4714-9719-24F149A31979}"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5661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DE7C01-EAF4-4F84-A8DD-1A747F612978}" type="datetime1">
              <a:rPr lang="en-GB" smtClean="0"/>
              <a:t>07/01/2020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26CF6C-E03B-4714-9719-24F149A31979}"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9099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EFC4F5-B03D-4978-BC6F-2B3ADB5348EA}" type="datetime1">
              <a:rPr lang="en-GB" smtClean="0"/>
              <a:t>07/01/2020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26CF6C-E03B-4714-9719-24F149A31979}"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3359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B3FF45-5534-478E-8C31-258AB49312D4}" type="datetime1">
              <a:rPr lang="en-GB" smtClean="0"/>
              <a:t>07/01/2020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26CF6C-E03B-4714-9719-24F149A31979}" type="slidenum">
              <a:rPr lang="en-GB" smtClean="0"/>
              <a:t>‹#›</a:t>
            </a:fld>
            <a:endParaRPr lang="en-GB"/>
          </a:p>
        </p:txBody>
      </p:sp>
    </p:spTree>
    <p:extLst>
      <p:ext uri="{BB962C8B-B14F-4D97-AF65-F5344CB8AC3E}">
        <p14:creationId xmlns:p14="http://schemas.microsoft.com/office/powerpoint/2010/main" val="1024529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27BB47-38B9-46FF-8919-432006F75223}" type="datetime1">
              <a:rPr lang="en-GB" smtClean="0"/>
              <a:t>07/01/2020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26CF6C-E03B-4714-9719-24F149A31979}"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9915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2474571-E474-4CBC-94F6-34D8EF102450}" type="datetime1">
              <a:rPr lang="en-GB" smtClean="0"/>
              <a:t>07/01/2020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C26CF6C-E03B-4714-9719-24F149A31979}"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0955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F8867B-2244-4D68-82CE-C047BE253AF1}" type="datetime1">
              <a:rPr lang="en-GB" smtClean="0"/>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6CF6C-E03B-4714-9719-24F149A31979}"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1390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ECAD7E-4796-4F22-83C2-A6F6F8207455}" type="datetime1">
              <a:rPr lang="en-GB" smtClean="0"/>
              <a:t>07/01/2020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26CF6C-E03B-4714-9719-24F149A31979}"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5742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4B5517C-8462-4A09-B44E-064DD8A04510}" type="datetime1">
              <a:rPr lang="en-GB" smtClean="0"/>
              <a:t>07/01/2020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C26CF6C-E03B-4714-9719-24F149A31979}"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13480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E9ECC-0AD9-4636-8893-5AA287B830D1}"/>
              </a:ext>
            </a:extLst>
          </p:cNvPr>
          <p:cNvSpPr>
            <a:spLocks noGrp="1"/>
          </p:cNvSpPr>
          <p:nvPr>
            <p:ph type="ctrTitle"/>
          </p:nvPr>
        </p:nvSpPr>
        <p:spPr>
          <a:xfrm>
            <a:off x="633507" y="1318110"/>
            <a:ext cx="10421346" cy="2777608"/>
          </a:xfrm>
        </p:spPr>
        <p:txBody>
          <a:bodyPr>
            <a:normAutofit fontScale="90000"/>
          </a:bodyPr>
          <a:lstStyle/>
          <a:p>
            <a:r>
              <a:rPr lang="en-GB" sz="3600" b="1" dirty="0"/>
              <a:t>Choose 3 study skills that you feel are important for future employability, and discuss how these can be transferred to a *youth and community work/an education* setting. Discuss why they are important skills for the workplace.  Include action points for further personal development.</a:t>
            </a:r>
            <a:br>
              <a:rPr lang="en-GB" dirty="0"/>
            </a:br>
            <a:endParaRPr lang="en-GB" sz="4000" dirty="0"/>
          </a:p>
        </p:txBody>
      </p:sp>
      <p:sp>
        <p:nvSpPr>
          <p:cNvPr id="3" name="Subtitle 2">
            <a:extLst>
              <a:ext uri="{FF2B5EF4-FFF2-40B4-BE49-F238E27FC236}">
                <a16:creationId xmlns:a16="http://schemas.microsoft.com/office/drawing/2014/main" id="{67A1FE9A-7E48-48C2-AE34-3E8670F8F16C}"/>
              </a:ext>
            </a:extLst>
          </p:cNvPr>
          <p:cNvSpPr>
            <a:spLocks noGrp="1"/>
          </p:cNvSpPr>
          <p:nvPr>
            <p:ph type="subTitle" idx="1"/>
          </p:nvPr>
        </p:nvSpPr>
        <p:spPr>
          <a:xfrm>
            <a:off x="9630734" y="4241815"/>
            <a:ext cx="4519020" cy="1983138"/>
          </a:xfrm>
        </p:spPr>
        <p:txBody>
          <a:bodyPr>
            <a:normAutofit/>
          </a:bodyPr>
          <a:lstStyle/>
          <a:p>
            <a:r>
              <a:rPr lang="en-GB" sz="2500" dirty="0"/>
              <a:t>Leah Thomas </a:t>
            </a:r>
          </a:p>
          <a:p>
            <a:r>
              <a:rPr lang="en-GB" sz="2500" dirty="0"/>
              <a:t>1900724</a:t>
            </a:r>
          </a:p>
          <a:p>
            <a:r>
              <a:rPr lang="en-GB" sz="2500" dirty="0"/>
              <a:t>ECGE4001P</a:t>
            </a:r>
          </a:p>
          <a:p>
            <a:endParaRPr lang="en-GB" dirty="0"/>
          </a:p>
        </p:txBody>
      </p:sp>
    </p:spTree>
    <p:extLst>
      <p:ext uri="{BB962C8B-B14F-4D97-AF65-F5344CB8AC3E}">
        <p14:creationId xmlns:p14="http://schemas.microsoft.com/office/powerpoint/2010/main" val="1381428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8353-C242-4306-A8DC-C611FE6E5E2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6201E18-F382-4682-97F4-61E0B024EFD2}"/>
              </a:ext>
            </a:extLst>
          </p:cNvPr>
          <p:cNvSpPr>
            <a:spLocks noGrp="1"/>
          </p:cNvSpPr>
          <p:nvPr>
            <p:ph idx="1"/>
          </p:nvPr>
        </p:nvSpPr>
        <p:spPr/>
        <p:txBody>
          <a:bodyPr/>
          <a:lstStyle/>
          <a:p>
            <a:r>
              <a:rPr lang="en-GB" dirty="0"/>
              <a:t>I will be discussing three different study skills:</a:t>
            </a:r>
          </a:p>
          <a:p>
            <a:r>
              <a:rPr lang="en-GB" dirty="0"/>
              <a:t>Time management</a:t>
            </a:r>
          </a:p>
          <a:p>
            <a:r>
              <a:rPr lang="en-GB" dirty="0"/>
              <a:t>Communication</a:t>
            </a:r>
          </a:p>
          <a:p>
            <a:r>
              <a:rPr lang="en-GB" dirty="0"/>
              <a:t>Active listening</a:t>
            </a:r>
          </a:p>
          <a:p>
            <a:endParaRPr lang="en-GB" dirty="0"/>
          </a:p>
        </p:txBody>
      </p:sp>
    </p:spTree>
    <p:extLst>
      <p:ext uri="{BB962C8B-B14F-4D97-AF65-F5344CB8AC3E}">
        <p14:creationId xmlns:p14="http://schemas.microsoft.com/office/powerpoint/2010/main" val="4070951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414CA-1207-4AEC-9BE9-AA85AFF150C1}"/>
              </a:ext>
            </a:extLst>
          </p:cNvPr>
          <p:cNvSpPr>
            <a:spLocks noGrp="1"/>
          </p:cNvSpPr>
          <p:nvPr>
            <p:ph type="title"/>
          </p:nvPr>
        </p:nvSpPr>
        <p:spPr/>
        <p:txBody>
          <a:bodyPr/>
          <a:lstStyle/>
          <a:p>
            <a:r>
              <a:rPr lang="en-GB" dirty="0"/>
              <a:t>Definition of study skills</a:t>
            </a:r>
          </a:p>
        </p:txBody>
      </p:sp>
      <p:sp>
        <p:nvSpPr>
          <p:cNvPr id="3" name="Content Placeholder 2">
            <a:extLst>
              <a:ext uri="{FF2B5EF4-FFF2-40B4-BE49-F238E27FC236}">
                <a16:creationId xmlns:a16="http://schemas.microsoft.com/office/drawing/2014/main" id="{43473B4E-FAC9-439A-B514-1EED8C202A4F}"/>
              </a:ext>
            </a:extLst>
          </p:cNvPr>
          <p:cNvSpPr>
            <a:spLocks noGrp="1"/>
          </p:cNvSpPr>
          <p:nvPr>
            <p:ph idx="1"/>
          </p:nvPr>
        </p:nvSpPr>
        <p:spPr/>
        <p:txBody>
          <a:bodyPr>
            <a:normAutofit/>
          </a:bodyPr>
          <a:lstStyle/>
          <a:p>
            <a:r>
              <a:rPr lang="en-US" sz="3200" dirty="0"/>
              <a:t>According to Definitions.net, “study skills are approaches applied to learning. They are generally critical to success in school, considered essential for acquiring good grades, and useful for learning throughout one's life”. </a:t>
            </a:r>
            <a:endParaRPr lang="en-GB" sz="3200" dirty="0"/>
          </a:p>
        </p:txBody>
      </p:sp>
    </p:spTree>
    <p:extLst>
      <p:ext uri="{BB962C8B-B14F-4D97-AF65-F5344CB8AC3E}">
        <p14:creationId xmlns:p14="http://schemas.microsoft.com/office/powerpoint/2010/main" val="3686941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7D5B-6A10-47CD-9D80-174622A529F3}"/>
              </a:ext>
            </a:extLst>
          </p:cNvPr>
          <p:cNvSpPr>
            <a:spLocks noGrp="1"/>
          </p:cNvSpPr>
          <p:nvPr>
            <p:ph type="title"/>
          </p:nvPr>
        </p:nvSpPr>
        <p:spPr/>
        <p:txBody>
          <a:bodyPr/>
          <a:lstStyle/>
          <a:p>
            <a:r>
              <a:rPr lang="en-GB" dirty="0"/>
              <a:t>Time management – why is it important?</a:t>
            </a:r>
          </a:p>
        </p:txBody>
      </p:sp>
      <p:sp>
        <p:nvSpPr>
          <p:cNvPr id="3" name="Content Placeholder 2">
            <a:extLst>
              <a:ext uri="{FF2B5EF4-FFF2-40B4-BE49-F238E27FC236}">
                <a16:creationId xmlns:a16="http://schemas.microsoft.com/office/drawing/2014/main" id="{97FFC23B-7FFF-41B1-AC48-E920EB00D603}"/>
              </a:ext>
            </a:extLst>
          </p:cNvPr>
          <p:cNvSpPr>
            <a:spLocks noGrp="1"/>
          </p:cNvSpPr>
          <p:nvPr>
            <p:ph idx="1"/>
          </p:nvPr>
        </p:nvSpPr>
        <p:spPr/>
        <p:txBody>
          <a:bodyPr/>
          <a:lstStyle/>
          <a:p>
            <a:r>
              <a:rPr lang="en-GB" dirty="0"/>
              <a:t>Able to get to work on time</a:t>
            </a:r>
          </a:p>
          <a:p>
            <a:r>
              <a:rPr lang="en-GB" dirty="0"/>
              <a:t>Stick to deadlines given</a:t>
            </a:r>
          </a:p>
          <a:p>
            <a:r>
              <a:rPr lang="en-GB" dirty="0"/>
              <a:t>Being punctual</a:t>
            </a:r>
          </a:p>
          <a:p>
            <a:r>
              <a:rPr lang="en-GB" dirty="0"/>
              <a:t>Reliability</a:t>
            </a:r>
          </a:p>
          <a:p>
            <a:r>
              <a:rPr lang="en-GB" dirty="0"/>
              <a:t>Trustworthy</a:t>
            </a:r>
          </a:p>
        </p:txBody>
      </p:sp>
    </p:spTree>
    <p:extLst>
      <p:ext uri="{BB962C8B-B14F-4D97-AF65-F5344CB8AC3E}">
        <p14:creationId xmlns:p14="http://schemas.microsoft.com/office/powerpoint/2010/main" val="121397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BE7A-1E27-455A-847B-1BB4040A0DD5}"/>
              </a:ext>
            </a:extLst>
          </p:cNvPr>
          <p:cNvSpPr>
            <a:spLocks noGrp="1"/>
          </p:cNvSpPr>
          <p:nvPr>
            <p:ph type="title"/>
          </p:nvPr>
        </p:nvSpPr>
        <p:spPr/>
        <p:txBody>
          <a:bodyPr/>
          <a:lstStyle/>
          <a:p>
            <a:r>
              <a:rPr lang="en-GB" dirty="0"/>
              <a:t>How can it be transferred?</a:t>
            </a:r>
          </a:p>
        </p:txBody>
      </p:sp>
      <p:sp>
        <p:nvSpPr>
          <p:cNvPr id="3" name="Content Placeholder 2">
            <a:extLst>
              <a:ext uri="{FF2B5EF4-FFF2-40B4-BE49-F238E27FC236}">
                <a16:creationId xmlns:a16="http://schemas.microsoft.com/office/drawing/2014/main" id="{40117909-3CB4-425E-986F-C6AD6C6CE603}"/>
              </a:ext>
            </a:extLst>
          </p:cNvPr>
          <p:cNvSpPr>
            <a:spLocks noGrp="1"/>
          </p:cNvSpPr>
          <p:nvPr>
            <p:ph idx="1"/>
          </p:nvPr>
        </p:nvSpPr>
        <p:spPr/>
        <p:txBody>
          <a:bodyPr/>
          <a:lstStyle/>
          <a:p>
            <a:r>
              <a:rPr lang="en-GB" dirty="0"/>
              <a:t>Education setting</a:t>
            </a:r>
          </a:p>
          <a:p>
            <a:r>
              <a:rPr lang="en-GB" dirty="0"/>
              <a:t>Lesson plans</a:t>
            </a:r>
          </a:p>
          <a:p>
            <a:r>
              <a:rPr lang="en-GB" dirty="0"/>
              <a:t>National Curriculum</a:t>
            </a:r>
          </a:p>
          <a:p>
            <a:pPr marL="0" indent="0">
              <a:buNone/>
            </a:pPr>
            <a:endParaRPr lang="en-GB" dirty="0"/>
          </a:p>
        </p:txBody>
      </p:sp>
    </p:spTree>
    <p:extLst>
      <p:ext uri="{BB962C8B-B14F-4D97-AF65-F5344CB8AC3E}">
        <p14:creationId xmlns:p14="http://schemas.microsoft.com/office/powerpoint/2010/main" val="3258315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3026-515E-4261-A4A0-9F7A9B7BCB59}"/>
              </a:ext>
            </a:extLst>
          </p:cNvPr>
          <p:cNvSpPr>
            <a:spLocks noGrp="1"/>
          </p:cNvSpPr>
          <p:nvPr>
            <p:ph type="title"/>
          </p:nvPr>
        </p:nvSpPr>
        <p:spPr/>
        <p:txBody>
          <a:bodyPr/>
          <a:lstStyle/>
          <a:p>
            <a:r>
              <a:rPr lang="en-GB" dirty="0"/>
              <a:t>Further personal development</a:t>
            </a:r>
          </a:p>
        </p:txBody>
      </p:sp>
      <p:sp>
        <p:nvSpPr>
          <p:cNvPr id="3" name="Content Placeholder 2">
            <a:extLst>
              <a:ext uri="{FF2B5EF4-FFF2-40B4-BE49-F238E27FC236}">
                <a16:creationId xmlns:a16="http://schemas.microsoft.com/office/drawing/2014/main" id="{1843463D-97B5-4006-A861-70C577CFD4D3}"/>
              </a:ext>
            </a:extLst>
          </p:cNvPr>
          <p:cNvSpPr>
            <a:spLocks noGrp="1"/>
          </p:cNvSpPr>
          <p:nvPr>
            <p:ph idx="1"/>
          </p:nvPr>
        </p:nvSpPr>
        <p:spPr/>
        <p:txBody>
          <a:bodyPr/>
          <a:lstStyle/>
          <a:p>
            <a:r>
              <a:rPr lang="en-GB" dirty="0"/>
              <a:t>Coursework</a:t>
            </a:r>
          </a:p>
          <a:p>
            <a:r>
              <a:rPr lang="en-GB" dirty="0"/>
              <a:t>Reduces stress</a:t>
            </a:r>
          </a:p>
          <a:p>
            <a:r>
              <a:rPr lang="en-GB" dirty="0"/>
              <a:t>Better decisions</a:t>
            </a:r>
          </a:p>
          <a:p>
            <a:r>
              <a:rPr lang="en-GB" dirty="0"/>
              <a:t>Increased opportunities</a:t>
            </a:r>
          </a:p>
          <a:p>
            <a:r>
              <a:rPr lang="en-GB" dirty="0"/>
              <a:t>Free time</a:t>
            </a:r>
          </a:p>
          <a:p>
            <a:r>
              <a:rPr lang="en-GB" dirty="0"/>
              <a:t>Relax and unwind</a:t>
            </a:r>
          </a:p>
        </p:txBody>
      </p:sp>
    </p:spTree>
    <p:extLst>
      <p:ext uri="{BB962C8B-B14F-4D97-AF65-F5344CB8AC3E}">
        <p14:creationId xmlns:p14="http://schemas.microsoft.com/office/powerpoint/2010/main" val="822040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69505-6B88-46CE-B5F0-CC428CFE4DD1}"/>
              </a:ext>
            </a:extLst>
          </p:cNvPr>
          <p:cNvSpPr>
            <a:spLocks noGrp="1"/>
          </p:cNvSpPr>
          <p:nvPr>
            <p:ph type="title"/>
          </p:nvPr>
        </p:nvSpPr>
        <p:spPr/>
        <p:txBody>
          <a:bodyPr/>
          <a:lstStyle/>
          <a:p>
            <a:r>
              <a:rPr lang="en-GB" dirty="0"/>
              <a:t>Communication – why is it important?</a:t>
            </a:r>
          </a:p>
        </p:txBody>
      </p:sp>
      <p:sp>
        <p:nvSpPr>
          <p:cNvPr id="3" name="Content Placeholder 2">
            <a:extLst>
              <a:ext uri="{FF2B5EF4-FFF2-40B4-BE49-F238E27FC236}">
                <a16:creationId xmlns:a16="http://schemas.microsoft.com/office/drawing/2014/main" id="{70853974-F417-4E7C-AF2F-53048FD97E7D}"/>
              </a:ext>
            </a:extLst>
          </p:cNvPr>
          <p:cNvSpPr>
            <a:spLocks noGrp="1"/>
          </p:cNvSpPr>
          <p:nvPr>
            <p:ph idx="1"/>
          </p:nvPr>
        </p:nvSpPr>
        <p:spPr/>
        <p:txBody>
          <a:bodyPr>
            <a:normAutofit fontScale="92500" lnSpcReduction="10000"/>
          </a:bodyPr>
          <a:lstStyle/>
          <a:p>
            <a:r>
              <a:rPr lang="en-GB" dirty="0"/>
              <a:t>According to the business dictionary website, communication “is the ability to convey information to another effectively and efficiently”.</a:t>
            </a:r>
          </a:p>
          <a:p>
            <a:r>
              <a:rPr lang="en-GB" dirty="0"/>
              <a:t>Communicate effectively with </a:t>
            </a:r>
            <a:r>
              <a:rPr lang="en-GB" dirty="0" err="1"/>
              <a:t>eachother</a:t>
            </a:r>
            <a:endParaRPr lang="en-GB" dirty="0"/>
          </a:p>
          <a:p>
            <a:r>
              <a:rPr lang="en-GB" dirty="0"/>
              <a:t>Productive</a:t>
            </a:r>
          </a:p>
          <a:p>
            <a:r>
              <a:rPr lang="en-GB" dirty="0"/>
              <a:t>Feel at ease</a:t>
            </a:r>
          </a:p>
          <a:p>
            <a:r>
              <a:rPr lang="en-GB" dirty="0"/>
              <a:t>Work well together</a:t>
            </a:r>
          </a:p>
          <a:p>
            <a:r>
              <a:rPr lang="en-GB" dirty="0"/>
              <a:t>A lot more to communication than just words</a:t>
            </a:r>
          </a:p>
          <a:p>
            <a:r>
              <a:rPr lang="en-GB" dirty="0"/>
              <a:t>How, why, when, what you say, body language</a:t>
            </a:r>
          </a:p>
        </p:txBody>
      </p:sp>
    </p:spTree>
    <p:extLst>
      <p:ext uri="{BB962C8B-B14F-4D97-AF65-F5344CB8AC3E}">
        <p14:creationId xmlns:p14="http://schemas.microsoft.com/office/powerpoint/2010/main" val="3357606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A1D4A-AD8E-4FE9-8E23-4899A6E7D78B}"/>
              </a:ext>
            </a:extLst>
          </p:cNvPr>
          <p:cNvSpPr>
            <a:spLocks noGrp="1"/>
          </p:cNvSpPr>
          <p:nvPr>
            <p:ph type="title"/>
          </p:nvPr>
        </p:nvSpPr>
        <p:spPr/>
        <p:txBody>
          <a:bodyPr/>
          <a:lstStyle/>
          <a:p>
            <a:r>
              <a:rPr lang="en-GB" dirty="0"/>
              <a:t>Communication – how can it be transferred?</a:t>
            </a:r>
          </a:p>
        </p:txBody>
      </p:sp>
      <p:sp>
        <p:nvSpPr>
          <p:cNvPr id="3" name="Content Placeholder 2">
            <a:extLst>
              <a:ext uri="{FF2B5EF4-FFF2-40B4-BE49-F238E27FC236}">
                <a16:creationId xmlns:a16="http://schemas.microsoft.com/office/drawing/2014/main" id="{98F7F4DC-7E4C-4A45-AAD9-942B4FA10001}"/>
              </a:ext>
            </a:extLst>
          </p:cNvPr>
          <p:cNvSpPr>
            <a:spLocks noGrp="1"/>
          </p:cNvSpPr>
          <p:nvPr>
            <p:ph idx="1"/>
          </p:nvPr>
        </p:nvSpPr>
        <p:spPr/>
        <p:txBody>
          <a:bodyPr/>
          <a:lstStyle/>
          <a:p>
            <a:r>
              <a:rPr lang="en-GB" dirty="0"/>
              <a:t>Education setting</a:t>
            </a:r>
          </a:p>
          <a:p>
            <a:r>
              <a:rPr lang="en-GB" dirty="0"/>
              <a:t>Increase learning opportunities/chances</a:t>
            </a:r>
          </a:p>
          <a:p>
            <a:r>
              <a:rPr lang="en-GB" dirty="0"/>
              <a:t>Confidence</a:t>
            </a:r>
          </a:p>
          <a:p>
            <a:r>
              <a:rPr lang="en-GB" dirty="0"/>
              <a:t>Open up and build trust </a:t>
            </a:r>
          </a:p>
          <a:p>
            <a:r>
              <a:rPr lang="en-GB" dirty="0"/>
              <a:t>Good grades</a:t>
            </a:r>
          </a:p>
          <a:p>
            <a:r>
              <a:rPr lang="en-GB" dirty="0"/>
              <a:t>Do well in their studies</a:t>
            </a:r>
          </a:p>
        </p:txBody>
      </p:sp>
    </p:spTree>
    <p:extLst>
      <p:ext uri="{BB962C8B-B14F-4D97-AF65-F5344CB8AC3E}">
        <p14:creationId xmlns:p14="http://schemas.microsoft.com/office/powerpoint/2010/main" val="372357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DC353-3FF8-453F-8E6B-77A4D8B48F9F}"/>
              </a:ext>
            </a:extLst>
          </p:cNvPr>
          <p:cNvSpPr>
            <a:spLocks noGrp="1"/>
          </p:cNvSpPr>
          <p:nvPr>
            <p:ph type="title"/>
          </p:nvPr>
        </p:nvSpPr>
        <p:spPr/>
        <p:txBody>
          <a:bodyPr/>
          <a:lstStyle/>
          <a:p>
            <a:r>
              <a:rPr lang="en-GB" dirty="0"/>
              <a:t>Further personal development</a:t>
            </a:r>
          </a:p>
        </p:txBody>
      </p:sp>
      <p:sp>
        <p:nvSpPr>
          <p:cNvPr id="3" name="Content Placeholder 2">
            <a:extLst>
              <a:ext uri="{FF2B5EF4-FFF2-40B4-BE49-F238E27FC236}">
                <a16:creationId xmlns:a16="http://schemas.microsoft.com/office/drawing/2014/main" id="{932E6512-29BB-4A18-BF1E-3D8250D1DEA7}"/>
              </a:ext>
            </a:extLst>
          </p:cNvPr>
          <p:cNvSpPr>
            <a:spLocks noGrp="1"/>
          </p:cNvSpPr>
          <p:nvPr>
            <p:ph idx="1"/>
          </p:nvPr>
        </p:nvSpPr>
        <p:spPr/>
        <p:txBody>
          <a:bodyPr/>
          <a:lstStyle/>
          <a:p>
            <a:r>
              <a:rPr lang="en-GB" dirty="0"/>
              <a:t>Massive part in life</a:t>
            </a:r>
          </a:p>
          <a:p>
            <a:r>
              <a:rPr lang="en-GB" dirty="0"/>
              <a:t>Someone who is deaf</a:t>
            </a:r>
          </a:p>
          <a:p>
            <a:r>
              <a:rPr lang="en-GB" dirty="0"/>
              <a:t>Adapt</a:t>
            </a:r>
          </a:p>
          <a:p>
            <a:r>
              <a:rPr lang="en-GB" dirty="0"/>
              <a:t>Sign language</a:t>
            </a:r>
          </a:p>
          <a:p>
            <a:r>
              <a:rPr lang="en-GB" dirty="0"/>
              <a:t>Better engagement </a:t>
            </a:r>
          </a:p>
          <a:p>
            <a:pPr marL="0" indent="0">
              <a:buNone/>
            </a:pPr>
            <a:endParaRPr lang="en-GB" dirty="0"/>
          </a:p>
        </p:txBody>
      </p:sp>
    </p:spTree>
    <p:extLst>
      <p:ext uri="{BB962C8B-B14F-4D97-AF65-F5344CB8AC3E}">
        <p14:creationId xmlns:p14="http://schemas.microsoft.com/office/powerpoint/2010/main" val="30112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A0E04-3DEE-4BDA-BAC7-3DBAE3FE38EA}"/>
              </a:ext>
            </a:extLst>
          </p:cNvPr>
          <p:cNvSpPr>
            <a:spLocks noGrp="1"/>
          </p:cNvSpPr>
          <p:nvPr>
            <p:ph type="title"/>
          </p:nvPr>
        </p:nvSpPr>
        <p:spPr/>
        <p:txBody>
          <a:bodyPr/>
          <a:lstStyle/>
          <a:p>
            <a:r>
              <a:rPr lang="en-GB" dirty="0"/>
              <a:t>Active listening – why is it important?</a:t>
            </a:r>
          </a:p>
        </p:txBody>
      </p:sp>
      <p:sp>
        <p:nvSpPr>
          <p:cNvPr id="3" name="Content Placeholder 2">
            <a:extLst>
              <a:ext uri="{FF2B5EF4-FFF2-40B4-BE49-F238E27FC236}">
                <a16:creationId xmlns:a16="http://schemas.microsoft.com/office/drawing/2014/main" id="{05BC7C94-CE81-48F9-9DF7-E507B0FC4AA8}"/>
              </a:ext>
            </a:extLst>
          </p:cNvPr>
          <p:cNvSpPr>
            <a:spLocks noGrp="1"/>
          </p:cNvSpPr>
          <p:nvPr>
            <p:ph idx="1"/>
          </p:nvPr>
        </p:nvSpPr>
        <p:spPr/>
        <p:txBody>
          <a:bodyPr/>
          <a:lstStyle/>
          <a:p>
            <a:r>
              <a:rPr lang="en-GB" dirty="0"/>
              <a:t>According to the skills you need website, active listening is “a skill that can be acquired and developed with practice. However, active listening can be difficult to master and will, therefore, take time and patients to develop”.</a:t>
            </a:r>
          </a:p>
        </p:txBody>
      </p:sp>
    </p:spTree>
    <p:extLst>
      <p:ext uri="{BB962C8B-B14F-4D97-AF65-F5344CB8AC3E}">
        <p14:creationId xmlns:p14="http://schemas.microsoft.com/office/powerpoint/2010/main" val="2041941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960E-1C00-4187-8A44-CBEA0C887989}"/>
              </a:ext>
            </a:extLst>
          </p:cNvPr>
          <p:cNvSpPr>
            <a:spLocks noGrp="1"/>
          </p:cNvSpPr>
          <p:nvPr>
            <p:ph type="title"/>
          </p:nvPr>
        </p:nvSpPr>
        <p:spPr/>
        <p:txBody>
          <a:bodyPr/>
          <a:lstStyle/>
          <a:p>
            <a:r>
              <a:rPr lang="en-GB" dirty="0"/>
              <a:t>Active listening – how can it be transferred?</a:t>
            </a:r>
          </a:p>
        </p:txBody>
      </p:sp>
      <p:sp>
        <p:nvSpPr>
          <p:cNvPr id="3" name="Content Placeholder 2">
            <a:extLst>
              <a:ext uri="{FF2B5EF4-FFF2-40B4-BE49-F238E27FC236}">
                <a16:creationId xmlns:a16="http://schemas.microsoft.com/office/drawing/2014/main" id="{B3D60018-8837-4717-85BE-CB8A44B8DCB4}"/>
              </a:ext>
            </a:extLst>
          </p:cNvPr>
          <p:cNvSpPr>
            <a:spLocks noGrp="1"/>
          </p:cNvSpPr>
          <p:nvPr>
            <p:ph idx="1"/>
          </p:nvPr>
        </p:nvSpPr>
        <p:spPr/>
        <p:txBody>
          <a:bodyPr/>
          <a:lstStyle/>
          <a:p>
            <a:r>
              <a:rPr lang="en-GB" dirty="0"/>
              <a:t>Compulsory to have good listening skills</a:t>
            </a:r>
          </a:p>
          <a:p>
            <a:r>
              <a:rPr lang="en-GB" dirty="0"/>
              <a:t>Build connections</a:t>
            </a:r>
          </a:p>
          <a:p>
            <a:r>
              <a:rPr lang="en-GB" dirty="0"/>
              <a:t>Builds trust</a:t>
            </a:r>
          </a:p>
          <a:p>
            <a:r>
              <a:rPr lang="en-GB" dirty="0"/>
              <a:t>Open up about any issues</a:t>
            </a:r>
          </a:p>
          <a:p>
            <a:r>
              <a:rPr lang="en-GB" dirty="0"/>
              <a:t>Achieve higher grades</a:t>
            </a:r>
          </a:p>
          <a:p>
            <a:r>
              <a:rPr lang="en-GB" dirty="0"/>
              <a:t>Excel in the future</a:t>
            </a:r>
          </a:p>
        </p:txBody>
      </p:sp>
    </p:spTree>
    <p:extLst>
      <p:ext uri="{BB962C8B-B14F-4D97-AF65-F5344CB8AC3E}">
        <p14:creationId xmlns:p14="http://schemas.microsoft.com/office/powerpoint/2010/main" val="2525788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7CFBE-BBB6-4BA6-863A-1B3DD939A7AF}"/>
              </a:ext>
            </a:extLst>
          </p:cNvPr>
          <p:cNvSpPr>
            <a:spLocks noGrp="1"/>
          </p:cNvSpPr>
          <p:nvPr>
            <p:ph type="title"/>
          </p:nvPr>
        </p:nvSpPr>
        <p:spPr/>
        <p:txBody>
          <a:bodyPr/>
          <a:lstStyle/>
          <a:p>
            <a:r>
              <a:rPr lang="en-GB" dirty="0"/>
              <a:t>Further personal development </a:t>
            </a:r>
          </a:p>
        </p:txBody>
      </p:sp>
      <p:sp>
        <p:nvSpPr>
          <p:cNvPr id="3" name="Content Placeholder 2">
            <a:extLst>
              <a:ext uri="{FF2B5EF4-FFF2-40B4-BE49-F238E27FC236}">
                <a16:creationId xmlns:a16="http://schemas.microsoft.com/office/drawing/2014/main" id="{55F4BFC8-893C-4896-BD42-5EED745F1942}"/>
              </a:ext>
            </a:extLst>
          </p:cNvPr>
          <p:cNvSpPr>
            <a:spLocks noGrp="1"/>
          </p:cNvSpPr>
          <p:nvPr>
            <p:ph idx="1"/>
          </p:nvPr>
        </p:nvSpPr>
        <p:spPr/>
        <p:txBody>
          <a:bodyPr/>
          <a:lstStyle/>
          <a:p>
            <a:r>
              <a:rPr lang="en-GB" dirty="0"/>
              <a:t>Helps with everyday life</a:t>
            </a:r>
          </a:p>
          <a:p>
            <a:r>
              <a:rPr lang="en-GB" dirty="0"/>
              <a:t>More approachable</a:t>
            </a:r>
          </a:p>
          <a:p>
            <a:r>
              <a:rPr lang="en-GB" dirty="0"/>
              <a:t>Build a bond</a:t>
            </a:r>
          </a:p>
          <a:p>
            <a:r>
              <a:rPr lang="en-GB" dirty="0"/>
              <a:t>Better relationships</a:t>
            </a:r>
          </a:p>
          <a:p>
            <a:r>
              <a:rPr lang="en-GB" dirty="0"/>
              <a:t>Less chance of things </a:t>
            </a:r>
            <a:r>
              <a:rPr lang="en-GB"/>
              <a:t>being misinterpreted</a:t>
            </a:r>
          </a:p>
        </p:txBody>
      </p:sp>
    </p:spTree>
    <p:extLst>
      <p:ext uri="{BB962C8B-B14F-4D97-AF65-F5344CB8AC3E}">
        <p14:creationId xmlns:p14="http://schemas.microsoft.com/office/powerpoint/2010/main" val="2858566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352FA-D263-49C5-B55D-AE0FA749A0C7}"/>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5C4FA529-CE04-478F-A013-AE16B7A53500}"/>
              </a:ext>
            </a:extLst>
          </p:cNvPr>
          <p:cNvSpPr>
            <a:spLocks noGrp="1"/>
          </p:cNvSpPr>
          <p:nvPr>
            <p:ph idx="1"/>
          </p:nvPr>
        </p:nvSpPr>
        <p:spPr/>
        <p:txBody>
          <a:bodyPr/>
          <a:lstStyle/>
          <a:p>
            <a:r>
              <a:rPr lang="en-GB" dirty="0"/>
              <a:t>Spoken about three different study skills</a:t>
            </a:r>
          </a:p>
          <a:p>
            <a:r>
              <a:rPr lang="en-GB" dirty="0"/>
              <a:t>Transferred for future employability</a:t>
            </a:r>
          </a:p>
          <a:p>
            <a:r>
              <a:rPr lang="en-GB" dirty="0"/>
              <a:t>Education setting</a:t>
            </a:r>
          </a:p>
        </p:txBody>
      </p:sp>
    </p:spTree>
    <p:extLst>
      <p:ext uri="{BB962C8B-B14F-4D97-AF65-F5344CB8AC3E}">
        <p14:creationId xmlns:p14="http://schemas.microsoft.com/office/powerpoint/2010/main" val="3867162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A1FB-F41B-4458-A6A7-928ACC46244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8462952-7600-4EF7-BA30-BBAA8B86349D}"/>
              </a:ext>
            </a:extLst>
          </p:cNvPr>
          <p:cNvSpPr>
            <a:spLocks noGrp="1"/>
          </p:cNvSpPr>
          <p:nvPr>
            <p:ph idx="1"/>
          </p:nvPr>
        </p:nvSpPr>
        <p:spPr>
          <a:xfrm>
            <a:off x="1451579" y="2015732"/>
            <a:ext cx="9603275" cy="4209222"/>
          </a:xfrm>
        </p:spPr>
        <p:txBody>
          <a:bodyPr>
            <a:normAutofit fontScale="92500" lnSpcReduction="10000"/>
          </a:bodyPr>
          <a:lstStyle/>
          <a:p>
            <a:r>
              <a:rPr lang="en-GB" sz="1900" i="1" dirty="0"/>
              <a:t>Active Listening | </a:t>
            </a:r>
            <a:r>
              <a:rPr lang="en-GB" sz="1900" i="1" dirty="0" err="1"/>
              <a:t>SkillsYouNeed</a:t>
            </a:r>
            <a:r>
              <a:rPr lang="en-GB" sz="1900" dirty="0"/>
              <a:t>. [online] Skillsyouneed.com. Available at: https://www.skillsyouneed.com/ips/active-listening.html [Accessed 7 Jan. 2020].</a:t>
            </a:r>
          </a:p>
          <a:p>
            <a:r>
              <a:rPr lang="en-GB" sz="1900" dirty="0" err="1"/>
              <a:t>AppointmentPlus</a:t>
            </a:r>
            <a:r>
              <a:rPr lang="en-GB" sz="1900" dirty="0"/>
              <a:t>. (2020). </a:t>
            </a:r>
            <a:r>
              <a:rPr lang="en-GB" sz="1900" i="1" dirty="0"/>
              <a:t>Why Time Management Is Important | </a:t>
            </a:r>
            <a:r>
              <a:rPr lang="en-GB" sz="1900" i="1" dirty="0" err="1"/>
              <a:t>AppointmentPlus</a:t>
            </a:r>
            <a:r>
              <a:rPr lang="en-GB" sz="1900" dirty="0"/>
              <a:t>. [online] Available at: https://www.appointmentplus.com/blog/why-time-management-is-important/ [Accessed 7 Jan. 2020].</a:t>
            </a:r>
          </a:p>
          <a:p>
            <a:r>
              <a:rPr lang="en-GB" sz="1900" dirty="0"/>
              <a:t>BusinessDictionary.com. (2020). </a:t>
            </a:r>
            <a:r>
              <a:rPr lang="en-GB" sz="1900" i="1" dirty="0"/>
              <a:t>Do you know this term?</a:t>
            </a:r>
            <a:r>
              <a:rPr lang="en-GB" sz="1900" dirty="0"/>
              <a:t>. [online] Available at: http://www.businessdictionary.com/definition/communication-skills.html [Accessed 7 Jan. 2020].</a:t>
            </a:r>
          </a:p>
          <a:p>
            <a:r>
              <a:rPr lang="en-GB" sz="1900" dirty="0"/>
              <a:t>Definitions.net. (2020). </a:t>
            </a:r>
            <a:r>
              <a:rPr lang="en-GB" sz="1900" i="1" dirty="0"/>
              <a:t>What does study skills mean?</a:t>
            </a:r>
            <a:r>
              <a:rPr lang="en-GB" sz="1900" dirty="0"/>
              <a:t>. [online] Available at: https://www.definitions.net/definition/study+skills [Accessed 7 Jan. 2020].</a:t>
            </a:r>
          </a:p>
          <a:p>
            <a:r>
              <a:rPr lang="en-GB" sz="1900" dirty="0"/>
              <a:t>Habitsforwellbeing.com. (2020). </a:t>
            </a:r>
            <a:r>
              <a:rPr lang="en-GB" sz="1900" i="1" dirty="0"/>
              <a:t>9 Effective Communication Skills</a:t>
            </a:r>
            <a:r>
              <a:rPr lang="en-GB" sz="1900" dirty="0"/>
              <a:t>. [online] Available at: https://www.habitsforwellbeing.com/9-effective-communication-skills/ [Accessed 7 Jan. 2020].</a:t>
            </a:r>
          </a:p>
          <a:p>
            <a:endParaRPr lang="en-GB" dirty="0"/>
          </a:p>
        </p:txBody>
      </p:sp>
    </p:spTree>
    <p:extLst>
      <p:ext uri="{BB962C8B-B14F-4D97-AF65-F5344CB8AC3E}">
        <p14:creationId xmlns:p14="http://schemas.microsoft.com/office/powerpoint/2010/main" val="414203101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79</TotalTime>
  <Words>425</Words>
  <Application>Microsoft Office PowerPoint</Application>
  <PresentationFormat>Widescreen</PresentationFormat>
  <Paragraphs>74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MT</vt:lpstr>
      <vt:lpstr>Gallery</vt:lpstr>
      <vt:lpstr>Choose 3 study skills that you feel are important for future employability, and discuss how these can be transferred to a *youth and community work/an education* setting. Discuss why they are important skills for the workplace.  Include action points for further personal development. </vt:lpstr>
      <vt:lpstr>introduction</vt:lpstr>
      <vt:lpstr>Definition of study skills</vt:lpstr>
      <vt:lpstr>Time management – why is it important?</vt:lpstr>
      <vt:lpstr>How can it be transferred?</vt:lpstr>
      <vt:lpstr>Further personal development</vt:lpstr>
      <vt:lpstr>Communication – why is it important?</vt:lpstr>
      <vt:lpstr>Communication – how can it be transferred?</vt:lpstr>
      <vt:lpstr>Further personal development</vt:lpstr>
      <vt:lpstr>Active listening – why is it important?</vt:lpstr>
      <vt:lpstr>Active listening – how can it be transferred?</vt:lpstr>
      <vt:lpstr>Further personal development </vt:lpstr>
      <vt:lpstr>To conclude…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Choose 3 study skills that you feel are important for future employability, and discuss how these can be transferred to a *youth and community work/an education* setting. Discuss why they are important skills for the workplace.  Include action points for further personal development.</dc:title>
  <dc:creator>Leah Thomas</dc:creator>
  <cp:lastModifiedBy>Leah Thomas</cp:lastModifiedBy>
  <cp:revision>4</cp:revision>
  <dcterms:created xsi:type="dcterms:W3CDTF">2020-01-07T00:34:25Z</dcterms:created>
  <dcterms:modified xsi:type="dcterms:W3CDTF">2020-01-07T11:36:38Z</dcterms:modified>
</cp:coreProperties>
</file>