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5"/>
  </p:notesMasterIdLst>
  <p:sldIdLst>
    <p:sldId id="256" r:id="rId2"/>
    <p:sldId id="266" r:id="rId3"/>
    <p:sldId id="267" r:id="rId4"/>
    <p:sldId id="269" r:id="rId5"/>
    <p:sldId id="271" r:id="rId6"/>
    <p:sldId id="272" r:id="rId7"/>
    <p:sldId id="257" r:id="rId8"/>
    <p:sldId id="258" r:id="rId9"/>
    <p:sldId id="259" r:id="rId10"/>
    <p:sldId id="260" r:id="rId11"/>
    <p:sldId id="261" r:id="rId12"/>
    <p:sldId id="262" r:id="rId13"/>
    <p:sldId id="263" r:id="rId14"/>
    <p:sldId id="264" r:id="rId15"/>
    <p:sldId id="265" r:id="rId16"/>
    <p:sldId id="274" r:id="rId17"/>
    <p:sldId id="275" r:id="rId18"/>
    <p:sldId id="276" r:id="rId19"/>
    <p:sldId id="277" r:id="rId20"/>
    <p:sldId id="278" r:id="rId21"/>
    <p:sldId id="279" r:id="rId22"/>
    <p:sldId id="280" r:id="rId23"/>
    <p:sldId id="273" r:id="rId2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5E2A61-D6BC-CEAD-EBC8-A86F439BC475}" v="974" dt="2024-02-27T12:25:37.0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slide" Target="slides/slide12.xml" Id="rId13" /><Relationship Type="http://schemas.openxmlformats.org/officeDocument/2006/relationships/slide" Target="slides/slide17.xml" Id="rId18" /><Relationship Type="http://schemas.openxmlformats.org/officeDocument/2006/relationships/presProps" Target="presProps.xml" Id="rId26" /><Relationship Type="http://schemas.openxmlformats.org/officeDocument/2006/relationships/slide" Target="slides/slide2.xml" Id="rId3" /><Relationship Type="http://schemas.openxmlformats.org/officeDocument/2006/relationships/slide" Target="slides/slide20.xml" Id="rId21" /><Relationship Type="http://schemas.openxmlformats.org/officeDocument/2006/relationships/slide" Target="slides/slide6.xml" Id="rId7" /><Relationship Type="http://schemas.openxmlformats.org/officeDocument/2006/relationships/slide" Target="slides/slide11.xml" Id="rId12" /><Relationship Type="http://schemas.openxmlformats.org/officeDocument/2006/relationships/slide" Target="slides/slide16.xml" Id="rId17" /><Relationship Type="http://schemas.openxmlformats.org/officeDocument/2006/relationships/notesMaster" Target="notesMasters/notesMaster1.xml" Id="rId25" /><Relationship Type="http://schemas.openxmlformats.org/officeDocument/2006/relationships/slide" Target="slides/slide1.xml" Id="rId2" /><Relationship Type="http://schemas.openxmlformats.org/officeDocument/2006/relationships/slide" Target="slides/slide15.xml" Id="rId16" /><Relationship Type="http://schemas.openxmlformats.org/officeDocument/2006/relationships/slide" Target="slides/slide19.xml" Id="rId20" /><Relationship Type="http://schemas.openxmlformats.org/officeDocument/2006/relationships/tableStyles" Target="tableStyles.xml" Id="rId29"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slide" Target="slides/slide23.xml" Id="rId24" /><Relationship Type="http://schemas.openxmlformats.org/officeDocument/2006/relationships/slide" Target="slides/slide4.xml" Id="rId5" /><Relationship Type="http://schemas.openxmlformats.org/officeDocument/2006/relationships/slide" Target="slides/slide14.xml" Id="rId15" /><Relationship Type="http://schemas.openxmlformats.org/officeDocument/2006/relationships/slide" Target="slides/slide22.xml" Id="rId23" /><Relationship Type="http://schemas.openxmlformats.org/officeDocument/2006/relationships/theme" Target="theme/theme1.xml" Id="rId28" /><Relationship Type="http://schemas.openxmlformats.org/officeDocument/2006/relationships/slide" Target="slides/slide9.xml" Id="rId10" /><Relationship Type="http://schemas.openxmlformats.org/officeDocument/2006/relationships/slide" Target="slides/slide18.xml" Id="rId19" /><Relationship Type="http://schemas.microsoft.com/office/2015/10/relationships/revisionInfo" Target="revisionInfo.xml" Id="rId31"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13.xml" Id="rId14" /><Relationship Type="http://schemas.openxmlformats.org/officeDocument/2006/relationships/slide" Target="slides/slide21.xml" Id="rId22" /><Relationship Type="http://schemas.openxmlformats.org/officeDocument/2006/relationships/viewProps" Target="viewProps.xml" Id="rId27" /></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ata3.xml.rels><?xml version="1.0" encoding="UTF-8" standalone="yes"?>
<Relationships xmlns="http://schemas.openxmlformats.org/package/2006/relationships"><Relationship Id="rId8" Type="http://schemas.openxmlformats.org/officeDocument/2006/relationships/image" Target="../media/image29.sv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svg"/><Relationship Id="rId2" Type="http://schemas.openxmlformats.org/officeDocument/2006/relationships/image" Target="../media/image4.svg"/><Relationship Id="rId16" Type="http://schemas.openxmlformats.org/officeDocument/2006/relationships/image" Target="../media/image37.svg"/><Relationship Id="rId1" Type="http://schemas.openxmlformats.org/officeDocument/2006/relationships/image" Target="../media/image3.png"/><Relationship Id="rId6" Type="http://schemas.openxmlformats.org/officeDocument/2006/relationships/image" Target="../media/image27.svg"/><Relationship Id="rId11" Type="http://schemas.openxmlformats.org/officeDocument/2006/relationships/image" Target="../media/image32.png"/><Relationship Id="rId5" Type="http://schemas.openxmlformats.org/officeDocument/2006/relationships/image" Target="../media/image26.png"/><Relationship Id="rId15" Type="http://schemas.openxmlformats.org/officeDocument/2006/relationships/image" Target="../media/image36.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png"/><Relationship Id="rId14" Type="http://schemas.openxmlformats.org/officeDocument/2006/relationships/image" Target="../media/image35.svg"/></Relationships>
</file>

<file path=ppt/diagrams/_rels/data4.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svg"/><Relationship Id="rId1" Type="http://schemas.openxmlformats.org/officeDocument/2006/relationships/image" Target="../media/image39.png"/><Relationship Id="rId6" Type="http://schemas.openxmlformats.org/officeDocument/2006/relationships/image" Target="../media/image44.svg"/><Relationship Id="rId5" Type="http://schemas.openxmlformats.org/officeDocument/2006/relationships/image" Target="../media/image43.png"/><Relationship Id="rId10" Type="http://schemas.openxmlformats.org/officeDocument/2006/relationships/image" Target="../media/image48.svg"/><Relationship Id="rId4" Type="http://schemas.openxmlformats.org/officeDocument/2006/relationships/image" Target="../media/image42.svg"/><Relationship Id="rId9" Type="http://schemas.openxmlformats.org/officeDocument/2006/relationships/image" Target="../media/image47.png"/></Relationships>
</file>

<file path=ppt/diagrams/_rels/data5.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53.png"/><Relationship Id="rId7" Type="http://schemas.openxmlformats.org/officeDocument/2006/relationships/image" Target="../media/image57.png"/><Relationship Id="rId12" Type="http://schemas.openxmlformats.org/officeDocument/2006/relationships/image" Target="../media/image62.svg"/><Relationship Id="rId2" Type="http://schemas.openxmlformats.org/officeDocument/2006/relationships/image" Target="../media/image52.svg"/><Relationship Id="rId1" Type="http://schemas.openxmlformats.org/officeDocument/2006/relationships/image" Target="../media/image51.png"/><Relationship Id="rId6" Type="http://schemas.openxmlformats.org/officeDocument/2006/relationships/image" Target="../media/image56.svg"/><Relationship Id="rId11" Type="http://schemas.openxmlformats.org/officeDocument/2006/relationships/image" Target="../media/image61.png"/><Relationship Id="rId5" Type="http://schemas.openxmlformats.org/officeDocument/2006/relationships/image" Target="../media/image55.png"/><Relationship Id="rId10" Type="http://schemas.openxmlformats.org/officeDocument/2006/relationships/image" Target="../media/image60.svg"/><Relationship Id="rId4" Type="http://schemas.openxmlformats.org/officeDocument/2006/relationships/image" Target="../media/image54.svg"/><Relationship Id="rId9" Type="http://schemas.openxmlformats.org/officeDocument/2006/relationships/image" Target="../media/image59.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9.sv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svg"/><Relationship Id="rId2" Type="http://schemas.openxmlformats.org/officeDocument/2006/relationships/image" Target="../media/image4.svg"/><Relationship Id="rId16" Type="http://schemas.openxmlformats.org/officeDocument/2006/relationships/image" Target="../media/image37.svg"/><Relationship Id="rId1" Type="http://schemas.openxmlformats.org/officeDocument/2006/relationships/image" Target="../media/image3.png"/><Relationship Id="rId6" Type="http://schemas.openxmlformats.org/officeDocument/2006/relationships/image" Target="../media/image27.svg"/><Relationship Id="rId11" Type="http://schemas.openxmlformats.org/officeDocument/2006/relationships/image" Target="../media/image32.png"/><Relationship Id="rId5" Type="http://schemas.openxmlformats.org/officeDocument/2006/relationships/image" Target="../media/image26.png"/><Relationship Id="rId15" Type="http://schemas.openxmlformats.org/officeDocument/2006/relationships/image" Target="../media/image36.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png"/><Relationship Id="rId14" Type="http://schemas.openxmlformats.org/officeDocument/2006/relationships/image" Target="../media/image35.svg"/></Relationships>
</file>

<file path=ppt/diagrams/_rels/drawing4.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svg"/><Relationship Id="rId1" Type="http://schemas.openxmlformats.org/officeDocument/2006/relationships/image" Target="../media/image39.png"/><Relationship Id="rId6" Type="http://schemas.openxmlformats.org/officeDocument/2006/relationships/image" Target="../media/image44.svg"/><Relationship Id="rId5" Type="http://schemas.openxmlformats.org/officeDocument/2006/relationships/image" Target="../media/image43.png"/><Relationship Id="rId10" Type="http://schemas.openxmlformats.org/officeDocument/2006/relationships/image" Target="../media/image48.svg"/><Relationship Id="rId4" Type="http://schemas.openxmlformats.org/officeDocument/2006/relationships/image" Target="../media/image42.svg"/><Relationship Id="rId9" Type="http://schemas.openxmlformats.org/officeDocument/2006/relationships/image" Target="../media/image47.png"/></Relationships>
</file>

<file path=ppt/diagrams/_rels/drawing5.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53.png"/><Relationship Id="rId7" Type="http://schemas.openxmlformats.org/officeDocument/2006/relationships/image" Target="../media/image57.png"/><Relationship Id="rId12" Type="http://schemas.openxmlformats.org/officeDocument/2006/relationships/image" Target="../media/image62.svg"/><Relationship Id="rId2" Type="http://schemas.openxmlformats.org/officeDocument/2006/relationships/image" Target="../media/image52.svg"/><Relationship Id="rId1" Type="http://schemas.openxmlformats.org/officeDocument/2006/relationships/image" Target="../media/image51.png"/><Relationship Id="rId6" Type="http://schemas.openxmlformats.org/officeDocument/2006/relationships/image" Target="../media/image56.svg"/><Relationship Id="rId11" Type="http://schemas.openxmlformats.org/officeDocument/2006/relationships/image" Target="../media/image61.png"/><Relationship Id="rId5" Type="http://schemas.openxmlformats.org/officeDocument/2006/relationships/image" Target="../media/image55.png"/><Relationship Id="rId10" Type="http://schemas.openxmlformats.org/officeDocument/2006/relationships/image" Target="../media/image60.svg"/><Relationship Id="rId4" Type="http://schemas.openxmlformats.org/officeDocument/2006/relationships/image" Target="../media/image54.svg"/><Relationship Id="rId9" Type="http://schemas.openxmlformats.org/officeDocument/2006/relationships/image" Target="../media/image59.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EE5290-DAA4-44FF-9D94-34D1E736DCD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9274D0D-051B-4B55-8EF5-21890477D42B}">
      <dgm:prSet/>
      <dgm:spPr/>
      <dgm:t>
        <a:bodyPr/>
        <a:lstStyle/>
        <a:p>
          <a:r>
            <a:rPr lang="en-GB"/>
            <a:t>To conclude our work on the role of the line manager we need to reflect upon the role of HR</a:t>
          </a:r>
          <a:endParaRPr lang="en-US"/>
        </a:p>
      </dgm:t>
    </dgm:pt>
    <dgm:pt modelId="{F0B8F603-9325-4B46-B7BF-4FB5317BDCB6}" type="parTrans" cxnId="{7782F648-4C6F-4039-AA73-B70E6A907F5A}">
      <dgm:prSet/>
      <dgm:spPr/>
      <dgm:t>
        <a:bodyPr/>
        <a:lstStyle/>
        <a:p>
          <a:endParaRPr lang="en-US"/>
        </a:p>
      </dgm:t>
    </dgm:pt>
    <dgm:pt modelId="{DA17A125-61AE-4C7D-AAC7-C43F7C872CA2}" type="sibTrans" cxnId="{7782F648-4C6F-4039-AA73-B70E6A907F5A}">
      <dgm:prSet/>
      <dgm:spPr/>
      <dgm:t>
        <a:bodyPr/>
        <a:lstStyle/>
        <a:p>
          <a:endParaRPr lang="en-US"/>
        </a:p>
      </dgm:t>
    </dgm:pt>
    <dgm:pt modelId="{BB0B573F-EFE9-4FCC-A757-76D7FBE9338B}">
      <dgm:prSet/>
      <dgm:spPr/>
      <dgm:t>
        <a:bodyPr/>
        <a:lstStyle/>
        <a:p>
          <a:r>
            <a:rPr lang="en-GB"/>
            <a:t>In groups, please provide an overview of the business partner model AND outline how managers are supported in the vital role</a:t>
          </a:r>
          <a:endParaRPr lang="en-US"/>
        </a:p>
      </dgm:t>
    </dgm:pt>
    <dgm:pt modelId="{071C6A2B-036D-495F-B583-E55CA0F66391}" type="parTrans" cxnId="{B6D84503-DC74-4AB3-B201-BFA21441F0D2}">
      <dgm:prSet/>
      <dgm:spPr/>
      <dgm:t>
        <a:bodyPr/>
        <a:lstStyle/>
        <a:p>
          <a:endParaRPr lang="en-US"/>
        </a:p>
      </dgm:t>
    </dgm:pt>
    <dgm:pt modelId="{62ED0B53-AF73-4EFF-B37A-E71BECE86647}" type="sibTrans" cxnId="{B6D84503-DC74-4AB3-B201-BFA21441F0D2}">
      <dgm:prSet/>
      <dgm:spPr/>
      <dgm:t>
        <a:bodyPr/>
        <a:lstStyle/>
        <a:p>
          <a:endParaRPr lang="en-US"/>
        </a:p>
      </dgm:t>
    </dgm:pt>
    <dgm:pt modelId="{AF740E86-058D-465D-9BA9-BCDA07541B24}">
      <dgm:prSet/>
      <dgm:spPr/>
      <dgm:t>
        <a:bodyPr/>
        <a:lstStyle/>
        <a:p>
          <a:r>
            <a:rPr lang="en-GB"/>
            <a:t>What do we mean by the three-legged stool?</a:t>
          </a:r>
          <a:endParaRPr lang="en-US"/>
        </a:p>
      </dgm:t>
    </dgm:pt>
    <dgm:pt modelId="{E0DE69C6-2DCB-45D1-8CC2-AFA6D7E63C6B}" type="parTrans" cxnId="{4913D14C-4642-44F7-B6BF-79570D7975BE}">
      <dgm:prSet/>
      <dgm:spPr/>
      <dgm:t>
        <a:bodyPr/>
        <a:lstStyle/>
        <a:p>
          <a:endParaRPr lang="en-US"/>
        </a:p>
      </dgm:t>
    </dgm:pt>
    <dgm:pt modelId="{22C5658B-EB0A-4F7A-9A56-FE531F8D9D93}" type="sibTrans" cxnId="{4913D14C-4642-44F7-B6BF-79570D7975BE}">
      <dgm:prSet/>
      <dgm:spPr/>
      <dgm:t>
        <a:bodyPr/>
        <a:lstStyle/>
        <a:p>
          <a:endParaRPr lang="en-US"/>
        </a:p>
      </dgm:t>
    </dgm:pt>
    <dgm:pt modelId="{3B03C4F2-D1E7-4B2A-BCCB-C0D071C84F80}">
      <dgm:prSet/>
      <dgm:spPr/>
      <dgm:t>
        <a:bodyPr/>
        <a:lstStyle/>
        <a:p>
          <a:r>
            <a:rPr lang="en-GB"/>
            <a:t>40 minutes</a:t>
          </a:r>
          <a:endParaRPr lang="en-US"/>
        </a:p>
      </dgm:t>
    </dgm:pt>
    <dgm:pt modelId="{C05F475D-F1EF-4DDA-A82E-57CE1D13C360}" type="parTrans" cxnId="{8D9CE834-96E9-48BC-89FE-DEAD3CA69B85}">
      <dgm:prSet/>
      <dgm:spPr/>
      <dgm:t>
        <a:bodyPr/>
        <a:lstStyle/>
        <a:p>
          <a:endParaRPr lang="en-US"/>
        </a:p>
      </dgm:t>
    </dgm:pt>
    <dgm:pt modelId="{2BC3F7DB-4618-47DB-8C7F-ACACB89B41C5}" type="sibTrans" cxnId="{8D9CE834-96E9-48BC-89FE-DEAD3CA69B85}">
      <dgm:prSet/>
      <dgm:spPr/>
      <dgm:t>
        <a:bodyPr/>
        <a:lstStyle/>
        <a:p>
          <a:endParaRPr lang="en-US"/>
        </a:p>
      </dgm:t>
    </dgm:pt>
    <dgm:pt modelId="{C6C09775-F94A-4B6A-A305-DFEFCB3450E9}" type="pres">
      <dgm:prSet presAssocID="{53EE5290-DAA4-44FF-9D94-34D1E736DCDA}" presName="root" presStyleCnt="0">
        <dgm:presLayoutVars>
          <dgm:dir/>
          <dgm:resizeHandles val="exact"/>
        </dgm:presLayoutVars>
      </dgm:prSet>
      <dgm:spPr/>
    </dgm:pt>
    <dgm:pt modelId="{01E85E1B-C433-4B17-A37E-9359568FFC2B}" type="pres">
      <dgm:prSet presAssocID="{39274D0D-051B-4B55-8EF5-21890477D42B}" presName="compNode" presStyleCnt="0"/>
      <dgm:spPr/>
    </dgm:pt>
    <dgm:pt modelId="{BF7A9401-2D27-460B-8442-38970948A150}" type="pres">
      <dgm:prSet presAssocID="{39274D0D-051B-4B55-8EF5-21890477D42B}" presName="bgRect" presStyleLbl="bgShp" presStyleIdx="0" presStyleCnt="4"/>
      <dgm:spPr/>
    </dgm:pt>
    <dgm:pt modelId="{787A1091-7633-488C-A8E0-24575C24EB55}" type="pres">
      <dgm:prSet presAssocID="{39274D0D-051B-4B55-8EF5-21890477D42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3C861E94-B415-4A43-BCFF-6557D878BA1C}" type="pres">
      <dgm:prSet presAssocID="{39274D0D-051B-4B55-8EF5-21890477D42B}" presName="spaceRect" presStyleCnt="0"/>
      <dgm:spPr/>
    </dgm:pt>
    <dgm:pt modelId="{5344255B-C2B7-4A57-893E-3471C9AF3790}" type="pres">
      <dgm:prSet presAssocID="{39274D0D-051B-4B55-8EF5-21890477D42B}" presName="parTx" presStyleLbl="revTx" presStyleIdx="0" presStyleCnt="4">
        <dgm:presLayoutVars>
          <dgm:chMax val="0"/>
          <dgm:chPref val="0"/>
        </dgm:presLayoutVars>
      </dgm:prSet>
      <dgm:spPr/>
    </dgm:pt>
    <dgm:pt modelId="{15E655E9-30AB-4077-9B46-E118D860A1BC}" type="pres">
      <dgm:prSet presAssocID="{DA17A125-61AE-4C7D-AAC7-C43F7C872CA2}" presName="sibTrans" presStyleCnt="0"/>
      <dgm:spPr/>
    </dgm:pt>
    <dgm:pt modelId="{205D8C8A-5153-4716-BEE6-D13025535E2E}" type="pres">
      <dgm:prSet presAssocID="{BB0B573F-EFE9-4FCC-A757-76D7FBE9338B}" presName="compNode" presStyleCnt="0"/>
      <dgm:spPr/>
    </dgm:pt>
    <dgm:pt modelId="{60679EE2-96FF-4359-BFD3-E0BE2FFF47F3}" type="pres">
      <dgm:prSet presAssocID="{BB0B573F-EFE9-4FCC-A757-76D7FBE9338B}" presName="bgRect" presStyleLbl="bgShp" presStyleIdx="1" presStyleCnt="4"/>
      <dgm:spPr/>
    </dgm:pt>
    <dgm:pt modelId="{4D74F37C-4DA2-45C1-81AF-684B738F2D80}" type="pres">
      <dgm:prSet presAssocID="{BB0B573F-EFE9-4FCC-A757-76D7FBE9338B}"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eting"/>
        </a:ext>
      </dgm:extLst>
    </dgm:pt>
    <dgm:pt modelId="{980E3A97-D81D-4932-8955-3FD9091FB60B}" type="pres">
      <dgm:prSet presAssocID="{BB0B573F-EFE9-4FCC-A757-76D7FBE9338B}" presName="spaceRect" presStyleCnt="0"/>
      <dgm:spPr/>
    </dgm:pt>
    <dgm:pt modelId="{4A15343B-A3E9-4896-A067-32C71776E493}" type="pres">
      <dgm:prSet presAssocID="{BB0B573F-EFE9-4FCC-A757-76D7FBE9338B}" presName="parTx" presStyleLbl="revTx" presStyleIdx="1" presStyleCnt="4">
        <dgm:presLayoutVars>
          <dgm:chMax val="0"/>
          <dgm:chPref val="0"/>
        </dgm:presLayoutVars>
      </dgm:prSet>
      <dgm:spPr/>
    </dgm:pt>
    <dgm:pt modelId="{0DA4D4F5-501C-495E-89DA-12F078391133}" type="pres">
      <dgm:prSet presAssocID="{62ED0B53-AF73-4EFF-B37A-E71BECE86647}" presName="sibTrans" presStyleCnt="0"/>
      <dgm:spPr/>
    </dgm:pt>
    <dgm:pt modelId="{12D0130A-AE20-4301-AA43-EB3CDCF15E67}" type="pres">
      <dgm:prSet presAssocID="{AF740E86-058D-465D-9BA9-BCDA07541B24}" presName="compNode" presStyleCnt="0"/>
      <dgm:spPr/>
    </dgm:pt>
    <dgm:pt modelId="{2218DDFA-69D5-4438-AAF1-C825E7AE8F11}" type="pres">
      <dgm:prSet presAssocID="{AF740E86-058D-465D-9BA9-BCDA07541B24}" presName="bgRect" presStyleLbl="bgShp" presStyleIdx="2" presStyleCnt="4"/>
      <dgm:spPr/>
    </dgm:pt>
    <dgm:pt modelId="{33BE5982-DF88-4F57-86EC-9253DF78BB71}" type="pres">
      <dgm:prSet presAssocID="{AF740E86-058D-465D-9BA9-BCDA07541B24}"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aterpillar"/>
        </a:ext>
      </dgm:extLst>
    </dgm:pt>
    <dgm:pt modelId="{49D690EE-14FD-4B88-8A8A-3F92714B6707}" type="pres">
      <dgm:prSet presAssocID="{AF740E86-058D-465D-9BA9-BCDA07541B24}" presName="spaceRect" presStyleCnt="0"/>
      <dgm:spPr/>
    </dgm:pt>
    <dgm:pt modelId="{0D4EB209-532F-4BEF-B6F5-9831450A4965}" type="pres">
      <dgm:prSet presAssocID="{AF740E86-058D-465D-9BA9-BCDA07541B24}" presName="parTx" presStyleLbl="revTx" presStyleIdx="2" presStyleCnt="4">
        <dgm:presLayoutVars>
          <dgm:chMax val="0"/>
          <dgm:chPref val="0"/>
        </dgm:presLayoutVars>
      </dgm:prSet>
      <dgm:spPr/>
    </dgm:pt>
    <dgm:pt modelId="{D676AFC1-C4E8-4EF3-8870-10DC488899E2}" type="pres">
      <dgm:prSet presAssocID="{22C5658B-EB0A-4F7A-9A56-FE531F8D9D93}" presName="sibTrans" presStyleCnt="0"/>
      <dgm:spPr/>
    </dgm:pt>
    <dgm:pt modelId="{20D1D0A1-3D06-40FC-AB52-B86CBF2E859E}" type="pres">
      <dgm:prSet presAssocID="{3B03C4F2-D1E7-4B2A-BCCB-C0D071C84F80}" presName="compNode" presStyleCnt="0"/>
      <dgm:spPr/>
    </dgm:pt>
    <dgm:pt modelId="{5DBEF509-CDBB-4A02-A4EC-696B57C39CFA}" type="pres">
      <dgm:prSet presAssocID="{3B03C4F2-D1E7-4B2A-BCCB-C0D071C84F80}" presName="bgRect" presStyleLbl="bgShp" presStyleIdx="3" presStyleCnt="4"/>
      <dgm:spPr/>
    </dgm:pt>
    <dgm:pt modelId="{55327BD4-F16D-4773-A597-67716169CE1F}" type="pres">
      <dgm:prSet presAssocID="{3B03C4F2-D1E7-4B2A-BCCB-C0D071C84F8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topwatch"/>
        </a:ext>
      </dgm:extLst>
    </dgm:pt>
    <dgm:pt modelId="{39D53A8D-1202-4BD8-A7E9-A24A9D6BDB28}" type="pres">
      <dgm:prSet presAssocID="{3B03C4F2-D1E7-4B2A-BCCB-C0D071C84F80}" presName="spaceRect" presStyleCnt="0"/>
      <dgm:spPr/>
    </dgm:pt>
    <dgm:pt modelId="{EB985DB2-8E7B-4DBD-BA6D-CF98895B05DB}" type="pres">
      <dgm:prSet presAssocID="{3B03C4F2-D1E7-4B2A-BCCB-C0D071C84F80}" presName="parTx" presStyleLbl="revTx" presStyleIdx="3" presStyleCnt="4">
        <dgm:presLayoutVars>
          <dgm:chMax val="0"/>
          <dgm:chPref val="0"/>
        </dgm:presLayoutVars>
      </dgm:prSet>
      <dgm:spPr/>
    </dgm:pt>
  </dgm:ptLst>
  <dgm:cxnLst>
    <dgm:cxn modelId="{B6D84503-DC74-4AB3-B201-BFA21441F0D2}" srcId="{53EE5290-DAA4-44FF-9D94-34D1E736DCDA}" destId="{BB0B573F-EFE9-4FCC-A757-76D7FBE9338B}" srcOrd="1" destOrd="0" parTransId="{071C6A2B-036D-495F-B583-E55CA0F66391}" sibTransId="{62ED0B53-AF73-4EFF-B37A-E71BECE86647}"/>
    <dgm:cxn modelId="{80793B0D-C18F-411F-8F27-7C4A632C3712}" type="presOf" srcId="{BB0B573F-EFE9-4FCC-A757-76D7FBE9338B}" destId="{4A15343B-A3E9-4896-A067-32C71776E493}" srcOrd="0" destOrd="0" presId="urn:microsoft.com/office/officeart/2018/2/layout/IconVerticalSolidList"/>
    <dgm:cxn modelId="{8D9CE834-96E9-48BC-89FE-DEAD3CA69B85}" srcId="{53EE5290-DAA4-44FF-9D94-34D1E736DCDA}" destId="{3B03C4F2-D1E7-4B2A-BCCB-C0D071C84F80}" srcOrd="3" destOrd="0" parTransId="{C05F475D-F1EF-4DDA-A82E-57CE1D13C360}" sibTransId="{2BC3F7DB-4618-47DB-8C7F-ACACB89B41C5}"/>
    <dgm:cxn modelId="{7782F648-4C6F-4039-AA73-B70E6A907F5A}" srcId="{53EE5290-DAA4-44FF-9D94-34D1E736DCDA}" destId="{39274D0D-051B-4B55-8EF5-21890477D42B}" srcOrd="0" destOrd="0" parTransId="{F0B8F603-9325-4B46-B7BF-4FB5317BDCB6}" sibTransId="{DA17A125-61AE-4C7D-AAC7-C43F7C872CA2}"/>
    <dgm:cxn modelId="{4913D14C-4642-44F7-B6BF-79570D7975BE}" srcId="{53EE5290-DAA4-44FF-9D94-34D1E736DCDA}" destId="{AF740E86-058D-465D-9BA9-BCDA07541B24}" srcOrd="2" destOrd="0" parTransId="{E0DE69C6-2DCB-45D1-8CC2-AFA6D7E63C6B}" sibTransId="{22C5658B-EB0A-4F7A-9A56-FE531F8D9D93}"/>
    <dgm:cxn modelId="{2134FAB0-C081-4BD9-A8E6-007A3576F10E}" type="presOf" srcId="{39274D0D-051B-4B55-8EF5-21890477D42B}" destId="{5344255B-C2B7-4A57-893E-3471C9AF3790}" srcOrd="0" destOrd="0" presId="urn:microsoft.com/office/officeart/2018/2/layout/IconVerticalSolidList"/>
    <dgm:cxn modelId="{4C2518C3-C54A-47CE-B02E-CB88846B07F1}" type="presOf" srcId="{3B03C4F2-D1E7-4B2A-BCCB-C0D071C84F80}" destId="{EB985DB2-8E7B-4DBD-BA6D-CF98895B05DB}" srcOrd="0" destOrd="0" presId="urn:microsoft.com/office/officeart/2018/2/layout/IconVerticalSolidList"/>
    <dgm:cxn modelId="{4E47C9DA-9F96-407F-8D9E-B3636B76AB97}" type="presOf" srcId="{53EE5290-DAA4-44FF-9D94-34D1E736DCDA}" destId="{C6C09775-F94A-4B6A-A305-DFEFCB3450E9}" srcOrd="0" destOrd="0" presId="urn:microsoft.com/office/officeart/2018/2/layout/IconVerticalSolidList"/>
    <dgm:cxn modelId="{7A6E7BDC-C468-428B-9CBC-3DA9B5F8A33B}" type="presOf" srcId="{AF740E86-058D-465D-9BA9-BCDA07541B24}" destId="{0D4EB209-532F-4BEF-B6F5-9831450A4965}" srcOrd="0" destOrd="0" presId="urn:microsoft.com/office/officeart/2018/2/layout/IconVerticalSolidList"/>
    <dgm:cxn modelId="{69CEEB90-4CE5-465D-93EE-CEC6D5D8217F}" type="presParOf" srcId="{C6C09775-F94A-4B6A-A305-DFEFCB3450E9}" destId="{01E85E1B-C433-4B17-A37E-9359568FFC2B}" srcOrd="0" destOrd="0" presId="urn:microsoft.com/office/officeart/2018/2/layout/IconVerticalSolidList"/>
    <dgm:cxn modelId="{60E1FA69-7E80-4A32-BF0E-D0DFB9F644DA}" type="presParOf" srcId="{01E85E1B-C433-4B17-A37E-9359568FFC2B}" destId="{BF7A9401-2D27-460B-8442-38970948A150}" srcOrd="0" destOrd="0" presId="urn:microsoft.com/office/officeart/2018/2/layout/IconVerticalSolidList"/>
    <dgm:cxn modelId="{7BE062F8-8FD8-4D1E-AFCA-484B6C7662A7}" type="presParOf" srcId="{01E85E1B-C433-4B17-A37E-9359568FFC2B}" destId="{787A1091-7633-488C-A8E0-24575C24EB55}" srcOrd="1" destOrd="0" presId="urn:microsoft.com/office/officeart/2018/2/layout/IconVerticalSolidList"/>
    <dgm:cxn modelId="{16495892-E090-4992-B502-F890B8829090}" type="presParOf" srcId="{01E85E1B-C433-4B17-A37E-9359568FFC2B}" destId="{3C861E94-B415-4A43-BCFF-6557D878BA1C}" srcOrd="2" destOrd="0" presId="urn:microsoft.com/office/officeart/2018/2/layout/IconVerticalSolidList"/>
    <dgm:cxn modelId="{98E9FFED-64EC-458A-ABE9-C4A1B03F97A9}" type="presParOf" srcId="{01E85E1B-C433-4B17-A37E-9359568FFC2B}" destId="{5344255B-C2B7-4A57-893E-3471C9AF3790}" srcOrd="3" destOrd="0" presId="urn:microsoft.com/office/officeart/2018/2/layout/IconVerticalSolidList"/>
    <dgm:cxn modelId="{EF9E386D-E526-47EE-AAD1-268D243EE989}" type="presParOf" srcId="{C6C09775-F94A-4B6A-A305-DFEFCB3450E9}" destId="{15E655E9-30AB-4077-9B46-E118D860A1BC}" srcOrd="1" destOrd="0" presId="urn:microsoft.com/office/officeart/2018/2/layout/IconVerticalSolidList"/>
    <dgm:cxn modelId="{6A1AB1B7-024C-4DE0-8CF9-F08628C237DC}" type="presParOf" srcId="{C6C09775-F94A-4B6A-A305-DFEFCB3450E9}" destId="{205D8C8A-5153-4716-BEE6-D13025535E2E}" srcOrd="2" destOrd="0" presId="urn:microsoft.com/office/officeart/2018/2/layout/IconVerticalSolidList"/>
    <dgm:cxn modelId="{52A33936-50AA-497F-9573-DA9447B35DB5}" type="presParOf" srcId="{205D8C8A-5153-4716-BEE6-D13025535E2E}" destId="{60679EE2-96FF-4359-BFD3-E0BE2FFF47F3}" srcOrd="0" destOrd="0" presId="urn:microsoft.com/office/officeart/2018/2/layout/IconVerticalSolidList"/>
    <dgm:cxn modelId="{C227C288-2CF0-477E-9CF2-10032219AE9B}" type="presParOf" srcId="{205D8C8A-5153-4716-BEE6-D13025535E2E}" destId="{4D74F37C-4DA2-45C1-81AF-684B738F2D80}" srcOrd="1" destOrd="0" presId="urn:microsoft.com/office/officeart/2018/2/layout/IconVerticalSolidList"/>
    <dgm:cxn modelId="{DD80C8CC-4D87-403D-9D73-21A69CDC7853}" type="presParOf" srcId="{205D8C8A-5153-4716-BEE6-D13025535E2E}" destId="{980E3A97-D81D-4932-8955-3FD9091FB60B}" srcOrd="2" destOrd="0" presId="urn:microsoft.com/office/officeart/2018/2/layout/IconVerticalSolidList"/>
    <dgm:cxn modelId="{0986D8C3-69B0-451E-9AFD-FD6C3D3C9307}" type="presParOf" srcId="{205D8C8A-5153-4716-BEE6-D13025535E2E}" destId="{4A15343B-A3E9-4896-A067-32C71776E493}" srcOrd="3" destOrd="0" presId="urn:microsoft.com/office/officeart/2018/2/layout/IconVerticalSolidList"/>
    <dgm:cxn modelId="{D66B1865-05F8-42D7-84F1-EB783A39C1CB}" type="presParOf" srcId="{C6C09775-F94A-4B6A-A305-DFEFCB3450E9}" destId="{0DA4D4F5-501C-495E-89DA-12F078391133}" srcOrd="3" destOrd="0" presId="urn:microsoft.com/office/officeart/2018/2/layout/IconVerticalSolidList"/>
    <dgm:cxn modelId="{E6B752F2-8D54-4843-AD82-328805FC78A7}" type="presParOf" srcId="{C6C09775-F94A-4B6A-A305-DFEFCB3450E9}" destId="{12D0130A-AE20-4301-AA43-EB3CDCF15E67}" srcOrd="4" destOrd="0" presId="urn:microsoft.com/office/officeart/2018/2/layout/IconVerticalSolidList"/>
    <dgm:cxn modelId="{591C815B-60A7-4664-9E67-20B3D3ADBF5F}" type="presParOf" srcId="{12D0130A-AE20-4301-AA43-EB3CDCF15E67}" destId="{2218DDFA-69D5-4438-AAF1-C825E7AE8F11}" srcOrd="0" destOrd="0" presId="urn:microsoft.com/office/officeart/2018/2/layout/IconVerticalSolidList"/>
    <dgm:cxn modelId="{E54F9289-B7CE-4208-AA2E-C61BD33AD125}" type="presParOf" srcId="{12D0130A-AE20-4301-AA43-EB3CDCF15E67}" destId="{33BE5982-DF88-4F57-86EC-9253DF78BB71}" srcOrd="1" destOrd="0" presId="urn:microsoft.com/office/officeart/2018/2/layout/IconVerticalSolidList"/>
    <dgm:cxn modelId="{831437B5-8C4C-49B0-933D-4A9A7D2388F1}" type="presParOf" srcId="{12D0130A-AE20-4301-AA43-EB3CDCF15E67}" destId="{49D690EE-14FD-4B88-8A8A-3F92714B6707}" srcOrd="2" destOrd="0" presId="urn:microsoft.com/office/officeart/2018/2/layout/IconVerticalSolidList"/>
    <dgm:cxn modelId="{4C324FB7-DC8C-4C25-B1C8-DC1787EE330A}" type="presParOf" srcId="{12D0130A-AE20-4301-AA43-EB3CDCF15E67}" destId="{0D4EB209-532F-4BEF-B6F5-9831450A4965}" srcOrd="3" destOrd="0" presId="urn:microsoft.com/office/officeart/2018/2/layout/IconVerticalSolidList"/>
    <dgm:cxn modelId="{E74197C2-898D-49D8-A6F9-48B7A534B422}" type="presParOf" srcId="{C6C09775-F94A-4B6A-A305-DFEFCB3450E9}" destId="{D676AFC1-C4E8-4EF3-8870-10DC488899E2}" srcOrd="5" destOrd="0" presId="urn:microsoft.com/office/officeart/2018/2/layout/IconVerticalSolidList"/>
    <dgm:cxn modelId="{FCC3ECA7-A3D4-49B1-9583-CC4F8CE1C589}" type="presParOf" srcId="{C6C09775-F94A-4B6A-A305-DFEFCB3450E9}" destId="{20D1D0A1-3D06-40FC-AB52-B86CBF2E859E}" srcOrd="6" destOrd="0" presId="urn:microsoft.com/office/officeart/2018/2/layout/IconVerticalSolidList"/>
    <dgm:cxn modelId="{0DB6EB1B-AB77-47F8-9D6C-26535C3F4FDF}" type="presParOf" srcId="{20D1D0A1-3D06-40FC-AB52-B86CBF2E859E}" destId="{5DBEF509-CDBB-4A02-A4EC-696B57C39CFA}" srcOrd="0" destOrd="0" presId="urn:microsoft.com/office/officeart/2018/2/layout/IconVerticalSolidList"/>
    <dgm:cxn modelId="{30DB7951-B8E6-418F-AD52-54D837B2A25B}" type="presParOf" srcId="{20D1D0A1-3D06-40FC-AB52-B86CBF2E859E}" destId="{55327BD4-F16D-4773-A597-67716169CE1F}" srcOrd="1" destOrd="0" presId="urn:microsoft.com/office/officeart/2018/2/layout/IconVerticalSolidList"/>
    <dgm:cxn modelId="{985CD9D5-AEFB-4A77-B7F7-38983734E397}" type="presParOf" srcId="{20D1D0A1-3D06-40FC-AB52-B86CBF2E859E}" destId="{39D53A8D-1202-4BD8-A7E9-A24A9D6BDB28}" srcOrd="2" destOrd="0" presId="urn:microsoft.com/office/officeart/2018/2/layout/IconVerticalSolidList"/>
    <dgm:cxn modelId="{67E33167-31D0-4209-B91F-0E399439B6E2}" type="presParOf" srcId="{20D1D0A1-3D06-40FC-AB52-B86CBF2E859E}" destId="{EB985DB2-8E7B-4DBD-BA6D-CF98895B05D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554BF7-993B-4DF0-AB1D-1B7B7964CFC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5180225-1E4D-4C04-B1DC-1BBA8CA974EB}">
      <dgm:prSet/>
      <dgm:spPr/>
      <dgm:t>
        <a:bodyPr/>
        <a:lstStyle/>
        <a:p>
          <a:r>
            <a:rPr lang="en-GB"/>
            <a:t>Alignment to strategic objectives</a:t>
          </a:r>
          <a:endParaRPr lang="en-US"/>
        </a:p>
      </dgm:t>
    </dgm:pt>
    <dgm:pt modelId="{8FDA8408-2611-4ED9-81E7-75608B30D3B3}" type="parTrans" cxnId="{4A321DC0-B0E3-48E5-8053-12D220FE0B50}">
      <dgm:prSet/>
      <dgm:spPr/>
      <dgm:t>
        <a:bodyPr/>
        <a:lstStyle/>
        <a:p>
          <a:endParaRPr lang="en-US"/>
        </a:p>
      </dgm:t>
    </dgm:pt>
    <dgm:pt modelId="{0A9B1E4E-246E-431E-AFBC-996DB68F50B9}" type="sibTrans" cxnId="{4A321DC0-B0E3-48E5-8053-12D220FE0B50}">
      <dgm:prSet/>
      <dgm:spPr/>
      <dgm:t>
        <a:bodyPr/>
        <a:lstStyle/>
        <a:p>
          <a:endParaRPr lang="en-US"/>
        </a:p>
      </dgm:t>
    </dgm:pt>
    <dgm:pt modelId="{FBF1E854-9F5B-40BA-889A-51A5792D3CD0}">
      <dgm:prSet/>
      <dgm:spPr/>
      <dgm:t>
        <a:bodyPr/>
        <a:lstStyle/>
        <a:p>
          <a:r>
            <a:rPr lang="en-GB"/>
            <a:t>Planning performance to achieve the goals</a:t>
          </a:r>
          <a:endParaRPr lang="en-US"/>
        </a:p>
      </dgm:t>
    </dgm:pt>
    <dgm:pt modelId="{546E8E95-67E0-452D-A64E-AD8DC725A496}" type="parTrans" cxnId="{B9D4D9EB-3B08-4853-9805-FB848B0FA088}">
      <dgm:prSet/>
      <dgm:spPr/>
      <dgm:t>
        <a:bodyPr/>
        <a:lstStyle/>
        <a:p>
          <a:endParaRPr lang="en-US"/>
        </a:p>
      </dgm:t>
    </dgm:pt>
    <dgm:pt modelId="{359E6BC0-9BA7-47C4-890D-9EBC9212EA19}" type="sibTrans" cxnId="{B9D4D9EB-3B08-4853-9805-FB848B0FA088}">
      <dgm:prSet/>
      <dgm:spPr/>
      <dgm:t>
        <a:bodyPr/>
        <a:lstStyle/>
        <a:p>
          <a:endParaRPr lang="en-US"/>
        </a:p>
      </dgm:t>
    </dgm:pt>
    <dgm:pt modelId="{AF14B6E2-A579-4F36-9761-656B64512050}">
      <dgm:prSet/>
      <dgm:spPr/>
      <dgm:t>
        <a:bodyPr/>
        <a:lstStyle/>
        <a:p>
          <a:r>
            <a:rPr lang="en-GB"/>
            <a:t>Reviewing and assessing performance</a:t>
          </a:r>
          <a:endParaRPr lang="en-US"/>
        </a:p>
      </dgm:t>
    </dgm:pt>
    <dgm:pt modelId="{4C0663D9-F86A-443A-B204-BC965A7EDB73}" type="parTrans" cxnId="{2860DC52-EDCD-4A0A-9607-FD84E16D4B88}">
      <dgm:prSet/>
      <dgm:spPr/>
      <dgm:t>
        <a:bodyPr/>
        <a:lstStyle/>
        <a:p>
          <a:endParaRPr lang="en-US"/>
        </a:p>
      </dgm:t>
    </dgm:pt>
    <dgm:pt modelId="{9ED4FC63-DCA5-46F9-91D5-8C1DC3783162}" type="sibTrans" cxnId="{2860DC52-EDCD-4A0A-9607-FD84E16D4B88}">
      <dgm:prSet/>
      <dgm:spPr/>
      <dgm:t>
        <a:bodyPr/>
        <a:lstStyle/>
        <a:p>
          <a:endParaRPr lang="en-US"/>
        </a:p>
      </dgm:t>
    </dgm:pt>
    <dgm:pt modelId="{C11AE876-0046-4210-A00E-1DB7A3842226}">
      <dgm:prSet/>
      <dgm:spPr/>
      <dgm:t>
        <a:bodyPr/>
        <a:lstStyle/>
        <a:p>
          <a:r>
            <a:rPr lang="en-GB"/>
            <a:t>Developing the knowledge, skills and abilities of people</a:t>
          </a:r>
          <a:endParaRPr lang="en-US"/>
        </a:p>
      </dgm:t>
    </dgm:pt>
    <dgm:pt modelId="{4A1FA302-DC58-4D57-B92E-D865F8C4493D}" type="parTrans" cxnId="{7E923BDC-7C96-4F5B-943C-E3FCD31EBC8B}">
      <dgm:prSet/>
      <dgm:spPr/>
      <dgm:t>
        <a:bodyPr/>
        <a:lstStyle/>
        <a:p>
          <a:endParaRPr lang="en-US"/>
        </a:p>
      </dgm:t>
    </dgm:pt>
    <dgm:pt modelId="{E535BB0A-788D-46F1-91FE-216E3A6C6E4F}" type="sibTrans" cxnId="{7E923BDC-7C96-4F5B-943C-E3FCD31EBC8B}">
      <dgm:prSet/>
      <dgm:spPr/>
      <dgm:t>
        <a:bodyPr/>
        <a:lstStyle/>
        <a:p>
          <a:endParaRPr lang="en-US"/>
        </a:p>
      </dgm:t>
    </dgm:pt>
    <dgm:pt modelId="{C9CD299B-564E-4B82-B0F9-2F6FBB197E3F}" type="pres">
      <dgm:prSet presAssocID="{6F554BF7-993B-4DF0-AB1D-1B7B7964CFCD}" presName="root" presStyleCnt="0">
        <dgm:presLayoutVars>
          <dgm:dir/>
          <dgm:resizeHandles val="exact"/>
        </dgm:presLayoutVars>
      </dgm:prSet>
      <dgm:spPr/>
    </dgm:pt>
    <dgm:pt modelId="{E797BEE7-90BB-4F84-B3E8-2BB44E4A909B}" type="pres">
      <dgm:prSet presAssocID="{B5180225-1E4D-4C04-B1DC-1BBA8CA974EB}" presName="compNode" presStyleCnt="0"/>
      <dgm:spPr/>
    </dgm:pt>
    <dgm:pt modelId="{BE726C9C-C0DA-42DF-ABE8-C48BAFEB7143}" type="pres">
      <dgm:prSet presAssocID="{B5180225-1E4D-4C04-B1DC-1BBA8CA974EB}" presName="bgRect" presStyleLbl="bgShp" presStyleIdx="0" presStyleCnt="4"/>
      <dgm:spPr/>
    </dgm:pt>
    <dgm:pt modelId="{A9023E11-C4F4-4FFA-BBC2-437E16D6211C}" type="pres">
      <dgm:prSet presAssocID="{B5180225-1E4D-4C04-B1DC-1BBA8CA974E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ick"/>
        </a:ext>
      </dgm:extLst>
    </dgm:pt>
    <dgm:pt modelId="{79E62BC5-9EC6-4425-A870-ED4F4B3F8A59}" type="pres">
      <dgm:prSet presAssocID="{B5180225-1E4D-4C04-B1DC-1BBA8CA974EB}" presName="spaceRect" presStyleCnt="0"/>
      <dgm:spPr/>
    </dgm:pt>
    <dgm:pt modelId="{4B47C80B-E969-4430-9222-1AA10A0FAB64}" type="pres">
      <dgm:prSet presAssocID="{B5180225-1E4D-4C04-B1DC-1BBA8CA974EB}" presName="parTx" presStyleLbl="revTx" presStyleIdx="0" presStyleCnt="4">
        <dgm:presLayoutVars>
          <dgm:chMax val="0"/>
          <dgm:chPref val="0"/>
        </dgm:presLayoutVars>
      </dgm:prSet>
      <dgm:spPr/>
    </dgm:pt>
    <dgm:pt modelId="{767C5078-079E-47C2-8FA2-B067167BBE9F}" type="pres">
      <dgm:prSet presAssocID="{0A9B1E4E-246E-431E-AFBC-996DB68F50B9}" presName="sibTrans" presStyleCnt="0"/>
      <dgm:spPr/>
    </dgm:pt>
    <dgm:pt modelId="{1B0B2F5E-EF87-40D1-96B3-CA81929EFDC9}" type="pres">
      <dgm:prSet presAssocID="{FBF1E854-9F5B-40BA-889A-51A5792D3CD0}" presName="compNode" presStyleCnt="0"/>
      <dgm:spPr/>
    </dgm:pt>
    <dgm:pt modelId="{A577C08B-EF3B-4FBC-B81E-6D2B2D5620F7}" type="pres">
      <dgm:prSet presAssocID="{FBF1E854-9F5B-40BA-889A-51A5792D3CD0}" presName="bgRect" presStyleLbl="bgShp" presStyleIdx="1" presStyleCnt="4"/>
      <dgm:spPr/>
    </dgm:pt>
    <dgm:pt modelId="{792D892C-04E0-451D-A72A-E5BC9377626E}" type="pres">
      <dgm:prSet presAssocID="{FBF1E854-9F5B-40BA-889A-51A5792D3CD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seye"/>
        </a:ext>
      </dgm:extLst>
    </dgm:pt>
    <dgm:pt modelId="{7CF9B4B0-1BFF-4D4A-836E-AD1F8A5C3F40}" type="pres">
      <dgm:prSet presAssocID="{FBF1E854-9F5B-40BA-889A-51A5792D3CD0}" presName="spaceRect" presStyleCnt="0"/>
      <dgm:spPr/>
    </dgm:pt>
    <dgm:pt modelId="{BA1FA35B-4763-4E81-B88B-B4317BB6F482}" type="pres">
      <dgm:prSet presAssocID="{FBF1E854-9F5B-40BA-889A-51A5792D3CD0}" presName="parTx" presStyleLbl="revTx" presStyleIdx="1" presStyleCnt="4">
        <dgm:presLayoutVars>
          <dgm:chMax val="0"/>
          <dgm:chPref val="0"/>
        </dgm:presLayoutVars>
      </dgm:prSet>
      <dgm:spPr/>
    </dgm:pt>
    <dgm:pt modelId="{1D4A88A2-4AA0-4887-AB44-3F424E4AE0A1}" type="pres">
      <dgm:prSet presAssocID="{359E6BC0-9BA7-47C4-890D-9EBC9212EA19}" presName="sibTrans" presStyleCnt="0"/>
      <dgm:spPr/>
    </dgm:pt>
    <dgm:pt modelId="{8A65124F-AEE6-46F9-80A5-B6BAD0BBF952}" type="pres">
      <dgm:prSet presAssocID="{AF14B6E2-A579-4F36-9761-656B64512050}" presName="compNode" presStyleCnt="0"/>
      <dgm:spPr/>
    </dgm:pt>
    <dgm:pt modelId="{6C886E3E-D2F4-4581-9B18-1479FBE6106B}" type="pres">
      <dgm:prSet presAssocID="{AF14B6E2-A579-4F36-9761-656B64512050}" presName="bgRect" presStyleLbl="bgShp" presStyleIdx="2" presStyleCnt="4"/>
      <dgm:spPr/>
    </dgm:pt>
    <dgm:pt modelId="{51A5666D-0F0C-4A78-82B4-64A3EFFB5735}" type="pres">
      <dgm:prSet presAssocID="{AF14B6E2-A579-4F36-9761-656B6451205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List"/>
        </a:ext>
      </dgm:extLst>
    </dgm:pt>
    <dgm:pt modelId="{B30E3D4D-0584-455A-A8C8-74FD852EE3FC}" type="pres">
      <dgm:prSet presAssocID="{AF14B6E2-A579-4F36-9761-656B64512050}" presName="spaceRect" presStyleCnt="0"/>
      <dgm:spPr/>
    </dgm:pt>
    <dgm:pt modelId="{F4C5AFCB-3833-4BC2-93B8-A41957A30002}" type="pres">
      <dgm:prSet presAssocID="{AF14B6E2-A579-4F36-9761-656B64512050}" presName="parTx" presStyleLbl="revTx" presStyleIdx="2" presStyleCnt="4">
        <dgm:presLayoutVars>
          <dgm:chMax val="0"/>
          <dgm:chPref val="0"/>
        </dgm:presLayoutVars>
      </dgm:prSet>
      <dgm:spPr/>
    </dgm:pt>
    <dgm:pt modelId="{DE7EC1EF-1B4A-4E3C-BD55-5FFF14447C28}" type="pres">
      <dgm:prSet presAssocID="{9ED4FC63-DCA5-46F9-91D5-8C1DC3783162}" presName="sibTrans" presStyleCnt="0"/>
      <dgm:spPr/>
    </dgm:pt>
    <dgm:pt modelId="{B91FE697-1831-4B36-BFC6-1741941374AD}" type="pres">
      <dgm:prSet presAssocID="{C11AE876-0046-4210-A00E-1DB7A3842226}" presName="compNode" presStyleCnt="0"/>
      <dgm:spPr/>
    </dgm:pt>
    <dgm:pt modelId="{57D62E6A-B962-4926-8EB9-45AA56F7E171}" type="pres">
      <dgm:prSet presAssocID="{C11AE876-0046-4210-A00E-1DB7A3842226}" presName="bgRect" presStyleLbl="bgShp" presStyleIdx="3" presStyleCnt="4"/>
      <dgm:spPr/>
    </dgm:pt>
    <dgm:pt modelId="{55642F39-1E64-4756-90CE-6CC83A87AE9E}" type="pres">
      <dgm:prSet presAssocID="{C11AE876-0046-4210-A00E-1DB7A384222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d with Gears"/>
        </a:ext>
      </dgm:extLst>
    </dgm:pt>
    <dgm:pt modelId="{17D0BC34-4EFA-4670-AF2C-522667662047}" type="pres">
      <dgm:prSet presAssocID="{C11AE876-0046-4210-A00E-1DB7A3842226}" presName="spaceRect" presStyleCnt="0"/>
      <dgm:spPr/>
    </dgm:pt>
    <dgm:pt modelId="{1D09A3FB-73BD-4EF5-A3D6-60E35EB4D388}" type="pres">
      <dgm:prSet presAssocID="{C11AE876-0046-4210-A00E-1DB7A3842226}" presName="parTx" presStyleLbl="revTx" presStyleIdx="3" presStyleCnt="4">
        <dgm:presLayoutVars>
          <dgm:chMax val="0"/>
          <dgm:chPref val="0"/>
        </dgm:presLayoutVars>
      </dgm:prSet>
      <dgm:spPr/>
    </dgm:pt>
  </dgm:ptLst>
  <dgm:cxnLst>
    <dgm:cxn modelId="{0751451B-FCF2-44EB-A80F-7B9FA7110D98}" type="presOf" srcId="{6F554BF7-993B-4DF0-AB1D-1B7B7964CFCD}" destId="{C9CD299B-564E-4B82-B0F9-2F6FBB197E3F}" srcOrd="0" destOrd="0" presId="urn:microsoft.com/office/officeart/2018/2/layout/IconVerticalSolidList"/>
    <dgm:cxn modelId="{9D33422D-552F-47D3-8B36-110E871E2570}" type="presOf" srcId="{B5180225-1E4D-4C04-B1DC-1BBA8CA974EB}" destId="{4B47C80B-E969-4430-9222-1AA10A0FAB64}" srcOrd="0" destOrd="0" presId="urn:microsoft.com/office/officeart/2018/2/layout/IconVerticalSolidList"/>
    <dgm:cxn modelId="{8745D05F-753D-43DD-AF62-A84FFE239CE9}" type="presOf" srcId="{FBF1E854-9F5B-40BA-889A-51A5792D3CD0}" destId="{BA1FA35B-4763-4E81-B88B-B4317BB6F482}" srcOrd="0" destOrd="0" presId="urn:microsoft.com/office/officeart/2018/2/layout/IconVerticalSolidList"/>
    <dgm:cxn modelId="{2860DC52-EDCD-4A0A-9607-FD84E16D4B88}" srcId="{6F554BF7-993B-4DF0-AB1D-1B7B7964CFCD}" destId="{AF14B6E2-A579-4F36-9761-656B64512050}" srcOrd="2" destOrd="0" parTransId="{4C0663D9-F86A-443A-B204-BC965A7EDB73}" sibTransId="{9ED4FC63-DCA5-46F9-91D5-8C1DC3783162}"/>
    <dgm:cxn modelId="{E42F5699-C7D3-4F50-B6AA-02A2DB49C9D2}" type="presOf" srcId="{C11AE876-0046-4210-A00E-1DB7A3842226}" destId="{1D09A3FB-73BD-4EF5-A3D6-60E35EB4D388}" srcOrd="0" destOrd="0" presId="urn:microsoft.com/office/officeart/2018/2/layout/IconVerticalSolidList"/>
    <dgm:cxn modelId="{01B15EB9-272B-48AC-8CAD-CEE1D4E78800}" type="presOf" srcId="{AF14B6E2-A579-4F36-9761-656B64512050}" destId="{F4C5AFCB-3833-4BC2-93B8-A41957A30002}" srcOrd="0" destOrd="0" presId="urn:microsoft.com/office/officeart/2018/2/layout/IconVerticalSolidList"/>
    <dgm:cxn modelId="{4A321DC0-B0E3-48E5-8053-12D220FE0B50}" srcId="{6F554BF7-993B-4DF0-AB1D-1B7B7964CFCD}" destId="{B5180225-1E4D-4C04-B1DC-1BBA8CA974EB}" srcOrd="0" destOrd="0" parTransId="{8FDA8408-2611-4ED9-81E7-75608B30D3B3}" sibTransId="{0A9B1E4E-246E-431E-AFBC-996DB68F50B9}"/>
    <dgm:cxn modelId="{7E923BDC-7C96-4F5B-943C-E3FCD31EBC8B}" srcId="{6F554BF7-993B-4DF0-AB1D-1B7B7964CFCD}" destId="{C11AE876-0046-4210-A00E-1DB7A3842226}" srcOrd="3" destOrd="0" parTransId="{4A1FA302-DC58-4D57-B92E-D865F8C4493D}" sibTransId="{E535BB0A-788D-46F1-91FE-216E3A6C6E4F}"/>
    <dgm:cxn modelId="{B9D4D9EB-3B08-4853-9805-FB848B0FA088}" srcId="{6F554BF7-993B-4DF0-AB1D-1B7B7964CFCD}" destId="{FBF1E854-9F5B-40BA-889A-51A5792D3CD0}" srcOrd="1" destOrd="0" parTransId="{546E8E95-67E0-452D-A64E-AD8DC725A496}" sibTransId="{359E6BC0-9BA7-47C4-890D-9EBC9212EA19}"/>
    <dgm:cxn modelId="{11A324B2-82A6-48CB-8C77-705D12258ED9}" type="presParOf" srcId="{C9CD299B-564E-4B82-B0F9-2F6FBB197E3F}" destId="{E797BEE7-90BB-4F84-B3E8-2BB44E4A909B}" srcOrd="0" destOrd="0" presId="urn:microsoft.com/office/officeart/2018/2/layout/IconVerticalSolidList"/>
    <dgm:cxn modelId="{BA9F6F2D-FEF1-4810-91B0-F74D76B9996F}" type="presParOf" srcId="{E797BEE7-90BB-4F84-B3E8-2BB44E4A909B}" destId="{BE726C9C-C0DA-42DF-ABE8-C48BAFEB7143}" srcOrd="0" destOrd="0" presId="urn:microsoft.com/office/officeart/2018/2/layout/IconVerticalSolidList"/>
    <dgm:cxn modelId="{E23ABC79-1B94-49CA-B970-ED9AA15A4570}" type="presParOf" srcId="{E797BEE7-90BB-4F84-B3E8-2BB44E4A909B}" destId="{A9023E11-C4F4-4FFA-BBC2-437E16D6211C}" srcOrd="1" destOrd="0" presId="urn:microsoft.com/office/officeart/2018/2/layout/IconVerticalSolidList"/>
    <dgm:cxn modelId="{22AB7F72-943E-4341-B063-66330F163AB2}" type="presParOf" srcId="{E797BEE7-90BB-4F84-B3E8-2BB44E4A909B}" destId="{79E62BC5-9EC6-4425-A870-ED4F4B3F8A59}" srcOrd="2" destOrd="0" presId="urn:microsoft.com/office/officeart/2018/2/layout/IconVerticalSolidList"/>
    <dgm:cxn modelId="{31F1BAF0-B2B0-4122-AD79-97535948FDCF}" type="presParOf" srcId="{E797BEE7-90BB-4F84-B3E8-2BB44E4A909B}" destId="{4B47C80B-E969-4430-9222-1AA10A0FAB64}" srcOrd="3" destOrd="0" presId="urn:microsoft.com/office/officeart/2018/2/layout/IconVerticalSolidList"/>
    <dgm:cxn modelId="{B1BDBE00-6F31-4EAD-A903-BA02FD9754A7}" type="presParOf" srcId="{C9CD299B-564E-4B82-B0F9-2F6FBB197E3F}" destId="{767C5078-079E-47C2-8FA2-B067167BBE9F}" srcOrd="1" destOrd="0" presId="urn:microsoft.com/office/officeart/2018/2/layout/IconVerticalSolidList"/>
    <dgm:cxn modelId="{8E575026-EB3A-4A28-B4A3-E84875602069}" type="presParOf" srcId="{C9CD299B-564E-4B82-B0F9-2F6FBB197E3F}" destId="{1B0B2F5E-EF87-40D1-96B3-CA81929EFDC9}" srcOrd="2" destOrd="0" presId="urn:microsoft.com/office/officeart/2018/2/layout/IconVerticalSolidList"/>
    <dgm:cxn modelId="{5EE9223A-0E01-447B-9A82-ABBAB183ED78}" type="presParOf" srcId="{1B0B2F5E-EF87-40D1-96B3-CA81929EFDC9}" destId="{A577C08B-EF3B-4FBC-B81E-6D2B2D5620F7}" srcOrd="0" destOrd="0" presId="urn:microsoft.com/office/officeart/2018/2/layout/IconVerticalSolidList"/>
    <dgm:cxn modelId="{1AEE7C80-3FFF-4E48-A97D-1A191A2CFD64}" type="presParOf" srcId="{1B0B2F5E-EF87-40D1-96B3-CA81929EFDC9}" destId="{792D892C-04E0-451D-A72A-E5BC9377626E}" srcOrd="1" destOrd="0" presId="urn:microsoft.com/office/officeart/2018/2/layout/IconVerticalSolidList"/>
    <dgm:cxn modelId="{A0C9FA48-2204-4963-B50D-5554EA6E10D4}" type="presParOf" srcId="{1B0B2F5E-EF87-40D1-96B3-CA81929EFDC9}" destId="{7CF9B4B0-1BFF-4D4A-836E-AD1F8A5C3F40}" srcOrd="2" destOrd="0" presId="urn:microsoft.com/office/officeart/2018/2/layout/IconVerticalSolidList"/>
    <dgm:cxn modelId="{41B605A2-C4D2-47B6-B232-18940196F008}" type="presParOf" srcId="{1B0B2F5E-EF87-40D1-96B3-CA81929EFDC9}" destId="{BA1FA35B-4763-4E81-B88B-B4317BB6F482}" srcOrd="3" destOrd="0" presId="urn:microsoft.com/office/officeart/2018/2/layout/IconVerticalSolidList"/>
    <dgm:cxn modelId="{1F479DCD-7429-417C-B825-271443DDF3ED}" type="presParOf" srcId="{C9CD299B-564E-4B82-B0F9-2F6FBB197E3F}" destId="{1D4A88A2-4AA0-4887-AB44-3F424E4AE0A1}" srcOrd="3" destOrd="0" presId="urn:microsoft.com/office/officeart/2018/2/layout/IconVerticalSolidList"/>
    <dgm:cxn modelId="{C24F007A-6FD7-4A24-8FBB-1B788383CB3C}" type="presParOf" srcId="{C9CD299B-564E-4B82-B0F9-2F6FBB197E3F}" destId="{8A65124F-AEE6-46F9-80A5-B6BAD0BBF952}" srcOrd="4" destOrd="0" presId="urn:microsoft.com/office/officeart/2018/2/layout/IconVerticalSolidList"/>
    <dgm:cxn modelId="{716EFA6A-573A-471C-B45B-0132009F68E4}" type="presParOf" srcId="{8A65124F-AEE6-46F9-80A5-B6BAD0BBF952}" destId="{6C886E3E-D2F4-4581-9B18-1479FBE6106B}" srcOrd="0" destOrd="0" presId="urn:microsoft.com/office/officeart/2018/2/layout/IconVerticalSolidList"/>
    <dgm:cxn modelId="{EAC5B108-1094-4C35-9E67-FF5879BEF98E}" type="presParOf" srcId="{8A65124F-AEE6-46F9-80A5-B6BAD0BBF952}" destId="{51A5666D-0F0C-4A78-82B4-64A3EFFB5735}" srcOrd="1" destOrd="0" presId="urn:microsoft.com/office/officeart/2018/2/layout/IconVerticalSolidList"/>
    <dgm:cxn modelId="{A514A10B-4E53-44FD-99F0-DB716D2513D4}" type="presParOf" srcId="{8A65124F-AEE6-46F9-80A5-B6BAD0BBF952}" destId="{B30E3D4D-0584-455A-A8C8-74FD852EE3FC}" srcOrd="2" destOrd="0" presId="urn:microsoft.com/office/officeart/2018/2/layout/IconVerticalSolidList"/>
    <dgm:cxn modelId="{FC96A1FA-CFD9-4577-86E6-C31C552CF627}" type="presParOf" srcId="{8A65124F-AEE6-46F9-80A5-B6BAD0BBF952}" destId="{F4C5AFCB-3833-4BC2-93B8-A41957A30002}" srcOrd="3" destOrd="0" presId="urn:microsoft.com/office/officeart/2018/2/layout/IconVerticalSolidList"/>
    <dgm:cxn modelId="{0B80C66B-7C2B-44CD-BF98-3AD205741656}" type="presParOf" srcId="{C9CD299B-564E-4B82-B0F9-2F6FBB197E3F}" destId="{DE7EC1EF-1B4A-4E3C-BD55-5FFF14447C28}" srcOrd="5" destOrd="0" presId="urn:microsoft.com/office/officeart/2018/2/layout/IconVerticalSolidList"/>
    <dgm:cxn modelId="{8897D5EC-57DD-4B93-AA04-6FE1AC043B9F}" type="presParOf" srcId="{C9CD299B-564E-4B82-B0F9-2F6FBB197E3F}" destId="{B91FE697-1831-4B36-BFC6-1741941374AD}" srcOrd="6" destOrd="0" presId="urn:microsoft.com/office/officeart/2018/2/layout/IconVerticalSolidList"/>
    <dgm:cxn modelId="{DA1AB88A-20E9-4645-B874-67FB0240483E}" type="presParOf" srcId="{B91FE697-1831-4B36-BFC6-1741941374AD}" destId="{57D62E6A-B962-4926-8EB9-45AA56F7E171}" srcOrd="0" destOrd="0" presId="urn:microsoft.com/office/officeart/2018/2/layout/IconVerticalSolidList"/>
    <dgm:cxn modelId="{A7933545-AADF-4E5A-A81F-E1A9A43841BC}" type="presParOf" srcId="{B91FE697-1831-4B36-BFC6-1741941374AD}" destId="{55642F39-1E64-4756-90CE-6CC83A87AE9E}" srcOrd="1" destOrd="0" presId="urn:microsoft.com/office/officeart/2018/2/layout/IconVerticalSolidList"/>
    <dgm:cxn modelId="{0BA79364-6AB7-4C00-A5D4-13EC6D7D948D}" type="presParOf" srcId="{B91FE697-1831-4B36-BFC6-1741941374AD}" destId="{17D0BC34-4EFA-4670-AF2C-522667662047}" srcOrd="2" destOrd="0" presId="urn:microsoft.com/office/officeart/2018/2/layout/IconVerticalSolidList"/>
    <dgm:cxn modelId="{F79B3BC9-7958-41B2-B527-A7C0B9D60AFC}" type="presParOf" srcId="{B91FE697-1831-4B36-BFC6-1741941374AD}" destId="{1D09A3FB-73BD-4EF5-A3D6-60E35EB4D38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0931486-7082-46A1-B2B1-5B8AECA7ABF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7507BA1-E787-4321-8860-230C45C0EE6A}">
      <dgm:prSet/>
      <dgm:spPr/>
      <dgm:t>
        <a:bodyPr/>
        <a:lstStyle/>
        <a:p>
          <a:r>
            <a:rPr lang="en-GB"/>
            <a:t>Clarify what is expected of team members &amp; set direction</a:t>
          </a:r>
          <a:endParaRPr lang="en-US"/>
        </a:p>
      </dgm:t>
    </dgm:pt>
    <dgm:pt modelId="{01693FE0-4804-4018-ADE7-EC7F3B5A7E0A}" type="parTrans" cxnId="{FB4447FA-40BB-4B37-9098-A5EC509E4DD1}">
      <dgm:prSet/>
      <dgm:spPr/>
      <dgm:t>
        <a:bodyPr/>
        <a:lstStyle/>
        <a:p>
          <a:endParaRPr lang="en-US"/>
        </a:p>
      </dgm:t>
    </dgm:pt>
    <dgm:pt modelId="{804A5A23-26A4-4FB0-A9A8-82E0E1F59500}" type="sibTrans" cxnId="{FB4447FA-40BB-4B37-9098-A5EC509E4DD1}">
      <dgm:prSet/>
      <dgm:spPr/>
      <dgm:t>
        <a:bodyPr/>
        <a:lstStyle/>
        <a:p>
          <a:endParaRPr lang="en-US"/>
        </a:p>
      </dgm:t>
    </dgm:pt>
    <dgm:pt modelId="{1C42F300-B49E-430F-AD54-FD9153E19D48}">
      <dgm:prSet/>
      <dgm:spPr/>
      <dgm:t>
        <a:bodyPr/>
        <a:lstStyle/>
        <a:p>
          <a:r>
            <a:rPr lang="en-GB"/>
            <a:t>Ensure the team has the right skills and resources</a:t>
          </a:r>
          <a:endParaRPr lang="en-US"/>
        </a:p>
      </dgm:t>
    </dgm:pt>
    <dgm:pt modelId="{16F4974C-146F-4E0B-BA1E-83064A416ECB}" type="parTrans" cxnId="{105C2168-4320-4040-9266-7E8E59FFC4CD}">
      <dgm:prSet/>
      <dgm:spPr/>
      <dgm:t>
        <a:bodyPr/>
        <a:lstStyle/>
        <a:p>
          <a:endParaRPr lang="en-US"/>
        </a:p>
      </dgm:t>
    </dgm:pt>
    <dgm:pt modelId="{A24A87F0-4381-48CD-8ACB-CD644AF470E0}" type="sibTrans" cxnId="{105C2168-4320-4040-9266-7E8E59FFC4CD}">
      <dgm:prSet/>
      <dgm:spPr/>
      <dgm:t>
        <a:bodyPr/>
        <a:lstStyle/>
        <a:p>
          <a:endParaRPr lang="en-US"/>
        </a:p>
      </dgm:t>
    </dgm:pt>
    <dgm:pt modelId="{210E8339-8C88-449E-947C-A8FD45E3DCEA}">
      <dgm:prSet/>
      <dgm:spPr/>
      <dgm:t>
        <a:bodyPr/>
        <a:lstStyle/>
        <a:p>
          <a:r>
            <a:rPr lang="en-GB"/>
            <a:t>Motivate them</a:t>
          </a:r>
          <a:endParaRPr lang="en-US"/>
        </a:p>
      </dgm:t>
    </dgm:pt>
    <dgm:pt modelId="{D47A10A0-7F37-4DD6-89AB-8921848E09ED}" type="parTrans" cxnId="{AA4FA745-4F1A-4A44-8A01-FA0F7F9DCFC8}">
      <dgm:prSet/>
      <dgm:spPr/>
      <dgm:t>
        <a:bodyPr/>
        <a:lstStyle/>
        <a:p>
          <a:endParaRPr lang="en-US"/>
        </a:p>
      </dgm:t>
    </dgm:pt>
    <dgm:pt modelId="{6B6A0FC2-F1DE-4538-973C-3E3F8476716D}" type="sibTrans" cxnId="{AA4FA745-4F1A-4A44-8A01-FA0F7F9DCFC8}">
      <dgm:prSet/>
      <dgm:spPr/>
      <dgm:t>
        <a:bodyPr/>
        <a:lstStyle/>
        <a:p>
          <a:endParaRPr lang="en-US"/>
        </a:p>
      </dgm:t>
    </dgm:pt>
    <dgm:pt modelId="{749F9224-8F44-42CD-B0B3-47A99FB18158}">
      <dgm:prSet/>
      <dgm:spPr/>
      <dgm:t>
        <a:bodyPr/>
        <a:lstStyle/>
        <a:p>
          <a:r>
            <a:rPr lang="en-GB"/>
            <a:t>Secure their engagement</a:t>
          </a:r>
          <a:endParaRPr lang="en-US"/>
        </a:p>
      </dgm:t>
    </dgm:pt>
    <dgm:pt modelId="{474BE3BF-8D21-40C2-BF12-81464BE6E924}" type="parTrans" cxnId="{2C2BE00C-EA46-4875-B79B-AAD33306DD3A}">
      <dgm:prSet/>
      <dgm:spPr/>
      <dgm:t>
        <a:bodyPr/>
        <a:lstStyle/>
        <a:p>
          <a:endParaRPr lang="en-US"/>
        </a:p>
      </dgm:t>
    </dgm:pt>
    <dgm:pt modelId="{30B3F535-4CD5-4233-B6DB-0309E289FD74}" type="sibTrans" cxnId="{2C2BE00C-EA46-4875-B79B-AAD33306DD3A}">
      <dgm:prSet/>
      <dgm:spPr/>
      <dgm:t>
        <a:bodyPr/>
        <a:lstStyle/>
        <a:p>
          <a:endParaRPr lang="en-US"/>
        </a:p>
      </dgm:t>
    </dgm:pt>
    <dgm:pt modelId="{F58049AD-11D8-4619-9167-1129EA3C8808}">
      <dgm:prSet/>
      <dgm:spPr/>
      <dgm:t>
        <a:bodyPr/>
        <a:lstStyle/>
        <a:p>
          <a:r>
            <a:rPr lang="en-GB"/>
            <a:t>Monitor progress</a:t>
          </a:r>
          <a:endParaRPr lang="en-US"/>
        </a:p>
      </dgm:t>
    </dgm:pt>
    <dgm:pt modelId="{819040F3-0AEE-4E48-925F-45F934E95264}" type="parTrans" cxnId="{D3485C02-7397-439B-8687-AD932C0348F5}">
      <dgm:prSet/>
      <dgm:spPr/>
      <dgm:t>
        <a:bodyPr/>
        <a:lstStyle/>
        <a:p>
          <a:endParaRPr lang="en-US"/>
        </a:p>
      </dgm:t>
    </dgm:pt>
    <dgm:pt modelId="{FA4DD921-B43D-414B-A0F3-80F8758DC556}" type="sibTrans" cxnId="{D3485C02-7397-439B-8687-AD932C0348F5}">
      <dgm:prSet/>
      <dgm:spPr/>
      <dgm:t>
        <a:bodyPr/>
        <a:lstStyle/>
        <a:p>
          <a:endParaRPr lang="en-US"/>
        </a:p>
      </dgm:t>
    </dgm:pt>
    <dgm:pt modelId="{4EB4F0A1-83D9-4E20-A942-BDCBA21135E4}">
      <dgm:prSet/>
      <dgm:spPr/>
      <dgm:t>
        <a:bodyPr/>
        <a:lstStyle/>
        <a:p>
          <a:r>
            <a:rPr lang="en-GB"/>
            <a:t>Keep them informed of how they are doing</a:t>
          </a:r>
          <a:endParaRPr lang="en-US"/>
        </a:p>
      </dgm:t>
    </dgm:pt>
    <dgm:pt modelId="{987A9097-5C50-4922-84A3-8CE712D48746}" type="parTrans" cxnId="{EA6902C1-ED53-45D9-9EFB-10C65D1F0FCF}">
      <dgm:prSet/>
      <dgm:spPr/>
      <dgm:t>
        <a:bodyPr/>
        <a:lstStyle/>
        <a:p>
          <a:endParaRPr lang="en-US"/>
        </a:p>
      </dgm:t>
    </dgm:pt>
    <dgm:pt modelId="{15661744-162C-4B05-B283-704E438BDDC2}" type="sibTrans" cxnId="{EA6902C1-ED53-45D9-9EFB-10C65D1F0FCF}">
      <dgm:prSet/>
      <dgm:spPr/>
      <dgm:t>
        <a:bodyPr/>
        <a:lstStyle/>
        <a:p>
          <a:endParaRPr lang="en-US"/>
        </a:p>
      </dgm:t>
    </dgm:pt>
    <dgm:pt modelId="{B26D721A-C992-4B3D-A306-E345C93B076C}">
      <dgm:prSet/>
      <dgm:spPr/>
      <dgm:t>
        <a:bodyPr/>
        <a:lstStyle/>
        <a:p>
          <a:r>
            <a:rPr lang="en-GB"/>
            <a:t>Develop their skills through coaching</a:t>
          </a:r>
          <a:endParaRPr lang="en-US"/>
        </a:p>
      </dgm:t>
    </dgm:pt>
    <dgm:pt modelId="{9538147A-1F2B-404F-AF94-9FEE17A713D5}" type="parTrans" cxnId="{F3C71619-2AD3-4270-8266-6F21753669A5}">
      <dgm:prSet/>
      <dgm:spPr/>
      <dgm:t>
        <a:bodyPr/>
        <a:lstStyle/>
        <a:p>
          <a:endParaRPr lang="en-US"/>
        </a:p>
      </dgm:t>
    </dgm:pt>
    <dgm:pt modelId="{74421457-93A2-4E8C-9703-E7B1EBC2B53C}" type="sibTrans" cxnId="{F3C71619-2AD3-4270-8266-6F21753669A5}">
      <dgm:prSet/>
      <dgm:spPr/>
      <dgm:t>
        <a:bodyPr/>
        <a:lstStyle/>
        <a:p>
          <a:endParaRPr lang="en-US"/>
        </a:p>
      </dgm:t>
    </dgm:pt>
    <dgm:pt modelId="{473AD844-BAD9-4AB2-A0C0-59269AE3E3F0}">
      <dgm:prSet/>
      <dgm:spPr/>
      <dgm:t>
        <a:bodyPr/>
        <a:lstStyle/>
        <a:p>
          <a:r>
            <a:rPr lang="en-GB"/>
            <a:t>Take corrective action if required</a:t>
          </a:r>
          <a:endParaRPr lang="en-US"/>
        </a:p>
      </dgm:t>
    </dgm:pt>
    <dgm:pt modelId="{2F4B1173-4F59-4579-906D-EC2F244E8B03}" type="parTrans" cxnId="{D96EC104-A8C5-4A6F-BB4A-31709887BA10}">
      <dgm:prSet/>
      <dgm:spPr/>
      <dgm:t>
        <a:bodyPr/>
        <a:lstStyle/>
        <a:p>
          <a:endParaRPr lang="en-US"/>
        </a:p>
      </dgm:t>
    </dgm:pt>
    <dgm:pt modelId="{04AFBB8D-EAF7-40A0-89EA-9B61CB23288C}" type="sibTrans" cxnId="{D96EC104-A8C5-4A6F-BB4A-31709887BA10}">
      <dgm:prSet/>
      <dgm:spPr/>
      <dgm:t>
        <a:bodyPr/>
        <a:lstStyle/>
        <a:p>
          <a:endParaRPr lang="en-US"/>
        </a:p>
      </dgm:t>
    </dgm:pt>
    <dgm:pt modelId="{D98F41AC-DD7E-4CC4-9A13-BCBB169067D9}" type="pres">
      <dgm:prSet presAssocID="{F0931486-7082-46A1-B2B1-5B8AECA7ABF9}" presName="root" presStyleCnt="0">
        <dgm:presLayoutVars>
          <dgm:dir/>
          <dgm:resizeHandles val="exact"/>
        </dgm:presLayoutVars>
      </dgm:prSet>
      <dgm:spPr/>
    </dgm:pt>
    <dgm:pt modelId="{A7F21818-B087-428B-8DBE-7C0F98C5666A}" type="pres">
      <dgm:prSet presAssocID="{E7507BA1-E787-4321-8860-230C45C0EE6A}" presName="compNode" presStyleCnt="0"/>
      <dgm:spPr/>
    </dgm:pt>
    <dgm:pt modelId="{A216FB87-1896-4610-BC8F-0FA3745AB5B7}" type="pres">
      <dgm:prSet presAssocID="{E7507BA1-E787-4321-8860-230C45C0EE6A}" presName="bgRect" presStyleLbl="bgShp" presStyleIdx="0" presStyleCnt="8"/>
      <dgm:spPr/>
    </dgm:pt>
    <dgm:pt modelId="{43DAFE98-3DC8-47A7-8EBE-DAEA6F66C696}" type="pres">
      <dgm:prSet presAssocID="{E7507BA1-E787-4321-8860-230C45C0EE6A}"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D8D184B6-87FA-4112-8071-5CD010CD25AD}" type="pres">
      <dgm:prSet presAssocID="{E7507BA1-E787-4321-8860-230C45C0EE6A}" presName="spaceRect" presStyleCnt="0"/>
      <dgm:spPr/>
    </dgm:pt>
    <dgm:pt modelId="{15313B7F-D4A8-485D-8BF3-96B9F2959BA6}" type="pres">
      <dgm:prSet presAssocID="{E7507BA1-E787-4321-8860-230C45C0EE6A}" presName="parTx" presStyleLbl="revTx" presStyleIdx="0" presStyleCnt="8">
        <dgm:presLayoutVars>
          <dgm:chMax val="0"/>
          <dgm:chPref val="0"/>
        </dgm:presLayoutVars>
      </dgm:prSet>
      <dgm:spPr/>
    </dgm:pt>
    <dgm:pt modelId="{80EF2C7A-A60A-43F5-8350-7F6D3EA7465A}" type="pres">
      <dgm:prSet presAssocID="{804A5A23-26A4-4FB0-A9A8-82E0E1F59500}" presName="sibTrans" presStyleCnt="0"/>
      <dgm:spPr/>
    </dgm:pt>
    <dgm:pt modelId="{0EC60D8C-0A40-48BF-A7C8-8D6D3475DA84}" type="pres">
      <dgm:prSet presAssocID="{1C42F300-B49E-430F-AD54-FD9153E19D48}" presName="compNode" presStyleCnt="0"/>
      <dgm:spPr/>
    </dgm:pt>
    <dgm:pt modelId="{5EE461CC-FD91-49D6-8B1A-483B18181E94}" type="pres">
      <dgm:prSet presAssocID="{1C42F300-B49E-430F-AD54-FD9153E19D48}" presName="bgRect" presStyleLbl="bgShp" presStyleIdx="1" presStyleCnt="8"/>
      <dgm:spPr/>
    </dgm:pt>
    <dgm:pt modelId="{3732BE28-DB67-4809-8937-8C95BA941628}" type="pres">
      <dgm:prSet presAssocID="{1C42F300-B49E-430F-AD54-FD9153E19D48}"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a:ext>
      </dgm:extLst>
    </dgm:pt>
    <dgm:pt modelId="{D5829355-F379-4899-8122-06495591E716}" type="pres">
      <dgm:prSet presAssocID="{1C42F300-B49E-430F-AD54-FD9153E19D48}" presName="spaceRect" presStyleCnt="0"/>
      <dgm:spPr/>
    </dgm:pt>
    <dgm:pt modelId="{D49BE4ED-CEE1-4E2F-AD3A-4B42FE4E581C}" type="pres">
      <dgm:prSet presAssocID="{1C42F300-B49E-430F-AD54-FD9153E19D48}" presName="parTx" presStyleLbl="revTx" presStyleIdx="1" presStyleCnt="8">
        <dgm:presLayoutVars>
          <dgm:chMax val="0"/>
          <dgm:chPref val="0"/>
        </dgm:presLayoutVars>
      </dgm:prSet>
      <dgm:spPr/>
    </dgm:pt>
    <dgm:pt modelId="{83AB0A25-C811-4B5D-BF23-49ED91357A20}" type="pres">
      <dgm:prSet presAssocID="{A24A87F0-4381-48CD-8ACB-CD644AF470E0}" presName="sibTrans" presStyleCnt="0"/>
      <dgm:spPr/>
    </dgm:pt>
    <dgm:pt modelId="{7CA3E325-1950-4670-BAE1-00EBA95669E3}" type="pres">
      <dgm:prSet presAssocID="{210E8339-8C88-449E-947C-A8FD45E3DCEA}" presName="compNode" presStyleCnt="0"/>
      <dgm:spPr/>
    </dgm:pt>
    <dgm:pt modelId="{98C8C2CE-F623-4441-9792-867972CACF65}" type="pres">
      <dgm:prSet presAssocID="{210E8339-8C88-449E-947C-A8FD45E3DCEA}" presName="bgRect" presStyleLbl="bgShp" presStyleIdx="2" presStyleCnt="8"/>
      <dgm:spPr/>
    </dgm:pt>
    <dgm:pt modelId="{3FD1728C-CAD6-4096-BCFE-FBDC261D94F0}" type="pres">
      <dgm:prSet presAssocID="{210E8339-8C88-449E-947C-A8FD45E3DCEA}"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un"/>
        </a:ext>
      </dgm:extLst>
    </dgm:pt>
    <dgm:pt modelId="{9AFB70AD-1EE9-4786-82F4-68012CF45B55}" type="pres">
      <dgm:prSet presAssocID="{210E8339-8C88-449E-947C-A8FD45E3DCEA}" presName="spaceRect" presStyleCnt="0"/>
      <dgm:spPr/>
    </dgm:pt>
    <dgm:pt modelId="{6CCB4983-961C-4C9B-90D2-5068A7D58297}" type="pres">
      <dgm:prSet presAssocID="{210E8339-8C88-449E-947C-A8FD45E3DCEA}" presName="parTx" presStyleLbl="revTx" presStyleIdx="2" presStyleCnt="8">
        <dgm:presLayoutVars>
          <dgm:chMax val="0"/>
          <dgm:chPref val="0"/>
        </dgm:presLayoutVars>
      </dgm:prSet>
      <dgm:spPr/>
    </dgm:pt>
    <dgm:pt modelId="{174E6BFD-48A2-4198-8D47-91369825FD2C}" type="pres">
      <dgm:prSet presAssocID="{6B6A0FC2-F1DE-4538-973C-3E3F8476716D}" presName="sibTrans" presStyleCnt="0"/>
      <dgm:spPr/>
    </dgm:pt>
    <dgm:pt modelId="{652B3E36-1668-4367-B833-C94D5E2CFB94}" type="pres">
      <dgm:prSet presAssocID="{749F9224-8F44-42CD-B0B3-47A99FB18158}" presName="compNode" presStyleCnt="0"/>
      <dgm:spPr/>
    </dgm:pt>
    <dgm:pt modelId="{E182E466-32DC-43C9-BED4-E2DCB64DD200}" type="pres">
      <dgm:prSet presAssocID="{749F9224-8F44-42CD-B0B3-47A99FB18158}" presName="bgRect" presStyleLbl="bgShp" presStyleIdx="3" presStyleCnt="8"/>
      <dgm:spPr/>
    </dgm:pt>
    <dgm:pt modelId="{6B756284-1522-4F2F-8D67-1BB03C2FA553}" type="pres">
      <dgm:prSet presAssocID="{749F9224-8F44-42CD-B0B3-47A99FB18158}"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ock"/>
        </a:ext>
      </dgm:extLst>
    </dgm:pt>
    <dgm:pt modelId="{1DF14390-0388-4E63-98FD-3B76289F8D38}" type="pres">
      <dgm:prSet presAssocID="{749F9224-8F44-42CD-B0B3-47A99FB18158}" presName="spaceRect" presStyleCnt="0"/>
      <dgm:spPr/>
    </dgm:pt>
    <dgm:pt modelId="{C5D3C242-9D35-404C-B3E0-C684F02A05F6}" type="pres">
      <dgm:prSet presAssocID="{749F9224-8F44-42CD-B0B3-47A99FB18158}" presName="parTx" presStyleLbl="revTx" presStyleIdx="3" presStyleCnt="8">
        <dgm:presLayoutVars>
          <dgm:chMax val="0"/>
          <dgm:chPref val="0"/>
        </dgm:presLayoutVars>
      </dgm:prSet>
      <dgm:spPr/>
    </dgm:pt>
    <dgm:pt modelId="{1126594B-E8FA-4A27-95AA-1C48F7D7EBD4}" type="pres">
      <dgm:prSet presAssocID="{30B3F535-4CD5-4233-B6DB-0309E289FD74}" presName="sibTrans" presStyleCnt="0"/>
      <dgm:spPr/>
    </dgm:pt>
    <dgm:pt modelId="{BD2C1C8A-311B-424B-8EE6-C168EEA0462A}" type="pres">
      <dgm:prSet presAssocID="{F58049AD-11D8-4619-9167-1129EA3C8808}" presName="compNode" presStyleCnt="0"/>
      <dgm:spPr/>
    </dgm:pt>
    <dgm:pt modelId="{0DF91724-9AB4-4DC3-842E-BC80B14F9ED4}" type="pres">
      <dgm:prSet presAssocID="{F58049AD-11D8-4619-9167-1129EA3C8808}" presName="bgRect" presStyleLbl="bgShp" presStyleIdx="4" presStyleCnt="8"/>
      <dgm:spPr/>
    </dgm:pt>
    <dgm:pt modelId="{4A3D7201-FC3E-4CE4-BE19-7CE6606828E4}" type="pres">
      <dgm:prSet presAssocID="{F58049AD-11D8-4619-9167-1129EA3C8808}"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Gauge"/>
        </a:ext>
      </dgm:extLst>
    </dgm:pt>
    <dgm:pt modelId="{6FDB4151-D5C0-416C-B8A0-7299654A516C}" type="pres">
      <dgm:prSet presAssocID="{F58049AD-11D8-4619-9167-1129EA3C8808}" presName="spaceRect" presStyleCnt="0"/>
      <dgm:spPr/>
    </dgm:pt>
    <dgm:pt modelId="{718129D3-F732-4F5A-8C6E-1891DFD1ED84}" type="pres">
      <dgm:prSet presAssocID="{F58049AD-11D8-4619-9167-1129EA3C8808}" presName="parTx" presStyleLbl="revTx" presStyleIdx="4" presStyleCnt="8">
        <dgm:presLayoutVars>
          <dgm:chMax val="0"/>
          <dgm:chPref val="0"/>
        </dgm:presLayoutVars>
      </dgm:prSet>
      <dgm:spPr/>
    </dgm:pt>
    <dgm:pt modelId="{F7025900-F028-4284-AB61-C239C4876AD3}" type="pres">
      <dgm:prSet presAssocID="{FA4DD921-B43D-414B-A0F3-80F8758DC556}" presName="sibTrans" presStyleCnt="0"/>
      <dgm:spPr/>
    </dgm:pt>
    <dgm:pt modelId="{A4C46DAD-3F73-49F4-AC97-9D2A3A604F2A}" type="pres">
      <dgm:prSet presAssocID="{4EB4F0A1-83D9-4E20-A942-BDCBA21135E4}" presName="compNode" presStyleCnt="0"/>
      <dgm:spPr/>
    </dgm:pt>
    <dgm:pt modelId="{05C2E2D3-0E08-4C1F-9535-25C5A248C7BD}" type="pres">
      <dgm:prSet presAssocID="{4EB4F0A1-83D9-4E20-A942-BDCBA21135E4}" presName="bgRect" presStyleLbl="bgShp" presStyleIdx="5" presStyleCnt="8"/>
      <dgm:spPr/>
    </dgm:pt>
    <dgm:pt modelId="{25FA090F-826B-428A-8BF0-28F49895049D}" type="pres">
      <dgm:prSet presAssocID="{4EB4F0A1-83D9-4E20-A942-BDCBA21135E4}"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Thumbs Up Sign"/>
        </a:ext>
      </dgm:extLst>
    </dgm:pt>
    <dgm:pt modelId="{30E5C417-9B9A-4EC6-B3B8-008EC4B5405F}" type="pres">
      <dgm:prSet presAssocID="{4EB4F0A1-83D9-4E20-A942-BDCBA21135E4}" presName="spaceRect" presStyleCnt="0"/>
      <dgm:spPr/>
    </dgm:pt>
    <dgm:pt modelId="{32A4AA02-6A14-4D04-8D71-94D3AE83AD1B}" type="pres">
      <dgm:prSet presAssocID="{4EB4F0A1-83D9-4E20-A942-BDCBA21135E4}" presName="parTx" presStyleLbl="revTx" presStyleIdx="5" presStyleCnt="8">
        <dgm:presLayoutVars>
          <dgm:chMax val="0"/>
          <dgm:chPref val="0"/>
        </dgm:presLayoutVars>
      </dgm:prSet>
      <dgm:spPr/>
    </dgm:pt>
    <dgm:pt modelId="{C572BF38-9609-4C5C-A161-F942287B9B2C}" type="pres">
      <dgm:prSet presAssocID="{15661744-162C-4B05-B283-704E438BDDC2}" presName="sibTrans" presStyleCnt="0"/>
      <dgm:spPr/>
    </dgm:pt>
    <dgm:pt modelId="{A398B71F-C022-483D-A1C6-C48423AD54F3}" type="pres">
      <dgm:prSet presAssocID="{B26D721A-C992-4B3D-A306-E345C93B076C}" presName="compNode" presStyleCnt="0"/>
      <dgm:spPr/>
    </dgm:pt>
    <dgm:pt modelId="{DA5412D7-F756-4D6E-AC3C-77D2A6398D71}" type="pres">
      <dgm:prSet presAssocID="{B26D721A-C992-4B3D-A306-E345C93B076C}" presName="bgRect" presStyleLbl="bgShp" presStyleIdx="6" presStyleCnt="8"/>
      <dgm:spPr/>
    </dgm:pt>
    <dgm:pt modelId="{4371A20D-A05E-4F8A-8C88-89889C3456AD}" type="pres">
      <dgm:prSet presAssocID="{B26D721A-C992-4B3D-A306-E345C93B076C}"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Teacher"/>
        </a:ext>
      </dgm:extLst>
    </dgm:pt>
    <dgm:pt modelId="{6776E904-D33E-4D4F-87BA-F849DD82C6F3}" type="pres">
      <dgm:prSet presAssocID="{B26D721A-C992-4B3D-A306-E345C93B076C}" presName="spaceRect" presStyleCnt="0"/>
      <dgm:spPr/>
    </dgm:pt>
    <dgm:pt modelId="{52E56100-2D08-465E-BE06-84464E09FCA5}" type="pres">
      <dgm:prSet presAssocID="{B26D721A-C992-4B3D-A306-E345C93B076C}" presName="parTx" presStyleLbl="revTx" presStyleIdx="6" presStyleCnt="8">
        <dgm:presLayoutVars>
          <dgm:chMax val="0"/>
          <dgm:chPref val="0"/>
        </dgm:presLayoutVars>
      </dgm:prSet>
      <dgm:spPr/>
    </dgm:pt>
    <dgm:pt modelId="{96B94BCF-8F40-4E74-84DF-CE1770D176E5}" type="pres">
      <dgm:prSet presAssocID="{74421457-93A2-4E8C-9703-E7B1EBC2B53C}" presName="sibTrans" presStyleCnt="0"/>
      <dgm:spPr/>
    </dgm:pt>
    <dgm:pt modelId="{77CF24A1-C740-4982-901E-580F87C321FE}" type="pres">
      <dgm:prSet presAssocID="{473AD844-BAD9-4AB2-A0C0-59269AE3E3F0}" presName="compNode" presStyleCnt="0"/>
      <dgm:spPr/>
    </dgm:pt>
    <dgm:pt modelId="{A324099E-6C4D-4E28-8758-902E9587EAE2}" type="pres">
      <dgm:prSet presAssocID="{473AD844-BAD9-4AB2-A0C0-59269AE3E3F0}" presName="bgRect" presStyleLbl="bgShp" presStyleIdx="7" presStyleCnt="8"/>
      <dgm:spPr/>
    </dgm:pt>
    <dgm:pt modelId="{C1E644A4-C3DF-4B15-89DA-3BBB238750B6}" type="pres">
      <dgm:prSet presAssocID="{473AD844-BAD9-4AB2-A0C0-59269AE3E3F0}"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Tick"/>
        </a:ext>
      </dgm:extLst>
    </dgm:pt>
    <dgm:pt modelId="{B41C1F59-792A-4EA1-8148-676F8BBA8D45}" type="pres">
      <dgm:prSet presAssocID="{473AD844-BAD9-4AB2-A0C0-59269AE3E3F0}" presName="spaceRect" presStyleCnt="0"/>
      <dgm:spPr/>
    </dgm:pt>
    <dgm:pt modelId="{6982B1E1-8EEC-4A06-95D3-11068F90B422}" type="pres">
      <dgm:prSet presAssocID="{473AD844-BAD9-4AB2-A0C0-59269AE3E3F0}" presName="parTx" presStyleLbl="revTx" presStyleIdx="7" presStyleCnt="8">
        <dgm:presLayoutVars>
          <dgm:chMax val="0"/>
          <dgm:chPref val="0"/>
        </dgm:presLayoutVars>
      </dgm:prSet>
      <dgm:spPr/>
    </dgm:pt>
  </dgm:ptLst>
  <dgm:cxnLst>
    <dgm:cxn modelId="{D3485C02-7397-439B-8687-AD932C0348F5}" srcId="{F0931486-7082-46A1-B2B1-5B8AECA7ABF9}" destId="{F58049AD-11D8-4619-9167-1129EA3C8808}" srcOrd="4" destOrd="0" parTransId="{819040F3-0AEE-4E48-925F-45F934E95264}" sibTransId="{FA4DD921-B43D-414B-A0F3-80F8758DC556}"/>
    <dgm:cxn modelId="{D96EC104-A8C5-4A6F-BB4A-31709887BA10}" srcId="{F0931486-7082-46A1-B2B1-5B8AECA7ABF9}" destId="{473AD844-BAD9-4AB2-A0C0-59269AE3E3F0}" srcOrd="7" destOrd="0" parTransId="{2F4B1173-4F59-4579-906D-EC2F244E8B03}" sibTransId="{04AFBB8D-EAF7-40A0-89EA-9B61CB23288C}"/>
    <dgm:cxn modelId="{2C2BE00C-EA46-4875-B79B-AAD33306DD3A}" srcId="{F0931486-7082-46A1-B2B1-5B8AECA7ABF9}" destId="{749F9224-8F44-42CD-B0B3-47A99FB18158}" srcOrd="3" destOrd="0" parTransId="{474BE3BF-8D21-40C2-BF12-81464BE6E924}" sibTransId="{30B3F535-4CD5-4233-B6DB-0309E289FD74}"/>
    <dgm:cxn modelId="{5513CA0E-FB0B-4AEB-9FD6-F2CB50697B68}" type="presOf" srcId="{473AD844-BAD9-4AB2-A0C0-59269AE3E3F0}" destId="{6982B1E1-8EEC-4A06-95D3-11068F90B422}" srcOrd="0" destOrd="0" presId="urn:microsoft.com/office/officeart/2018/2/layout/IconVerticalSolidList"/>
    <dgm:cxn modelId="{EBF48811-63DA-41B6-AF70-398046A75EF6}" type="presOf" srcId="{F58049AD-11D8-4619-9167-1129EA3C8808}" destId="{718129D3-F732-4F5A-8C6E-1891DFD1ED84}" srcOrd="0" destOrd="0" presId="urn:microsoft.com/office/officeart/2018/2/layout/IconVerticalSolidList"/>
    <dgm:cxn modelId="{F3C71619-2AD3-4270-8266-6F21753669A5}" srcId="{F0931486-7082-46A1-B2B1-5B8AECA7ABF9}" destId="{B26D721A-C992-4B3D-A306-E345C93B076C}" srcOrd="6" destOrd="0" parTransId="{9538147A-1F2B-404F-AF94-9FEE17A713D5}" sibTransId="{74421457-93A2-4E8C-9703-E7B1EBC2B53C}"/>
    <dgm:cxn modelId="{0FB62D1F-240D-4770-9F5B-66A77FCB1F56}" type="presOf" srcId="{1C42F300-B49E-430F-AD54-FD9153E19D48}" destId="{D49BE4ED-CEE1-4E2F-AD3A-4B42FE4E581C}" srcOrd="0" destOrd="0" presId="urn:microsoft.com/office/officeart/2018/2/layout/IconVerticalSolidList"/>
    <dgm:cxn modelId="{EB438423-92D6-4254-BB13-7F8F21645201}" type="presOf" srcId="{749F9224-8F44-42CD-B0B3-47A99FB18158}" destId="{C5D3C242-9D35-404C-B3E0-C684F02A05F6}" srcOrd="0" destOrd="0" presId="urn:microsoft.com/office/officeart/2018/2/layout/IconVerticalSolidList"/>
    <dgm:cxn modelId="{AA4FA745-4F1A-4A44-8A01-FA0F7F9DCFC8}" srcId="{F0931486-7082-46A1-B2B1-5B8AECA7ABF9}" destId="{210E8339-8C88-449E-947C-A8FD45E3DCEA}" srcOrd="2" destOrd="0" parTransId="{D47A10A0-7F37-4DD6-89AB-8921848E09ED}" sibTransId="{6B6A0FC2-F1DE-4538-973C-3E3F8476716D}"/>
    <dgm:cxn modelId="{105C2168-4320-4040-9266-7E8E59FFC4CD}" srcId="{F0931486-7082-46A1-B2B1-5B8AECA7ABF9}" destId="{1C42F300-B49E-430F-AD54-FD9153E19D48}" srcOrd="1" destOrd="0" parTransId="{16F4974C-146F-4E0B-BA1E-83064A416ECB}" sibTransId="{A24A87F0-4381-48CD-8ACB-CD644AF470E0}"/>
    <dgm:cxn modelId="{B7BAB26F-4941-4677-831A-97967637569D}" type="presOf" srcId="{B26D721A-C992-4B3D-A306-E345C93B076C}" destId="{52E56100-2D08-465E-BE06-84464E09FCA5}" srcOrd="0" destOrd="0" presId="urn:microsoft.com/office/officeart/2018/2/layout/IconVerticalSolidList"/>
    <dgm:cxn modelId="{88C8FD82-80F3-41E6-BC19-0B81698D51DC}" type="presOf" srcId="{210E8339-8C88-449E-947C-A8FD45E3DCEA}" destId="{6CCB4983-961C-4C9B-90D2-5068A7D58297}" srcOrd="0" destOrd="0" presId="urn:microsoft.com/office/officeart/2018/2/layout/IconVerticalSolidList"/>
    <dgm:cxn modelId="{BBD1DC93-51E4-4CBA-9A5B-0DAE83239DFE}" type="presOf" srcId="{4EB4F0A1-83D9-4E20-A942-BDCBA21135E4}" destId="{32A4AA02-6A14-4D04-8D71-94D3AE83AD1B}" srcOrd="0" destOrd="0" presId="urn:microsoft.com/office/officeart/2018/2/layout/IconVerticalSolidList"/>
    <dgm:cxn modelId="{B9597C9B-E0F0-4FD3-A9E5-0025FC021ADF}" type="presOf" srcId="{F0931486-7082-46A1-B2B1-5B8AECA7ABF9}" destId="{D98F41AC-DD7E-4CC4-9A13-BCBB169067D9}" srcOrd="0" destOrd="0" presId="urn:microsoft.com/office/officeart/2018/2/layout/IconVerticalSolidList"/>
    <dgm:cxn modelId="{9E2509AC-279B-42E3-A6F0-3845E7004518}" type="presOf" srcId="{E7507BA1-E787-4321-8860-230C45C0EE6A}" destId="{15313B7F-D4A8-485D-8BF3-96B9F2959BA6}" srcOrd="0" destOrd="0" presId="urn:microsoft.com/office/officeart/2018/2/layout/IconVerticalSolidList"/>
    <dgm:cxn modelId="{EA6902C1-ED53-45D9-9EFB-10C65D1F0FCF}" srcId="{F0931486-7082-46A1-B2B1-5B8AECA7ABF9}" destId="{4EB4F0A1-83D9-4E20-A942-BDCBA21135E4}" srcOrd="5" destOrd="0" parTransId="{987A9097-5C50-4922-84A3-8CE712D48746}" sibTransId="{15661744-162C-4B05-B283-704E438BDDC2}"/>
    <dgm:cxn modelId="{FB4447FA-40BB-4B37-9098-A5EC509E4DD1}" srcId="{F0931486-7082-46A1-B2B1-5B8AECA7ABF9}" destId="{E7507BA1-E787-4321-8860-230C45C0EE6A}" srcOrd="0" destOrd="0" parTransId="{01693FE0-4804-4018-ADE7-EC7F3B5A7E0A}" sibTransId="{804A5A23-26A4-4FB0-A9A8-82E0E1F59500}"/>
    <dgm:cxn modelId="{189EDB3E-6A7D-45B8-B348-F23096FC7BDC}" type="presParOf" srcId="{D98F41AC-DD7E-4CC4-9A13-BCBB169067D9}" destId="{A7F21818-B087-428B-8DBE-7C0F98C5666A}" srcOrd="0" destOrd="0" presId="urn:microsoft.com/office/officeart/2018/2/layout/IconVerticalSolidList"/>
    <dgm:cxn modelId="{470FC13C-E046-4FD3-8F19-B434D6350675}" type="presParOf" srcId="{A7F21818-B087-428B-8DBE-7C0F98C5666A}" destId="{A216FB87-1896-4610-BC8F-0FA3745AB5B7}" srcOrd="0" destOrd="0" presId="urn:microsoft.com/office/officeart/2018/2/layout/IconVerticalSolidList"/>
    <dgm:cxn modelId="{09A08EA9-959F-48A6-B160-A6E97734D168}" type="presParOf" srcId="{A7F21818-B087-428B-8DBE-7C0F98C5666A}" destId="{43DAFE98-3DC8-47A7-8EBE-DAEA6F66C696}" srcOrd="1" destOrd="0" presId="urn:microsoft.com/office/officeart/2018/2/layout/IconVerticalSolidList"/>
    <dgm:cxn modelId="{551B40FE-606C-43CF-A1ED-B13251431391}" type="presParOf" srcId="{A7F21818-B087-428B-8DBE-7C0F98C5666A}" destId="{D8D184B6-87FA-4112-8071-5CD010CD25AD}" srcOrd="2" destOrd="0" presId="urn:microsoft.com/office/officeart/2018/2/layout/IconVerticalSolidList"/>
    <dgm:cxn modelId="{9C438275-4258-499D-9EC8-44567D6FB9B9}" type="presParOf" srcId="{A7F21818-B087-428B-8DBE-7C0F98C5666A}" destId="{15313B7F-D4A8-485D-8BF3-96B9F2959BA6}" srcOrd="3" destOrd="0" presId="urn:microsoft.com/office/officeart/2018/2/layout/IconVerticalSolidList"/>
    <dgm:cxn modelId="{168F6760-5FCB-4A35-9605-690D4703D06E}" type="presParOf" srcId="{D98F41AC-DD7E-4CC4-9A13-BCBB169067D9}" destId="{80EF2C7A-A60A-43F5-8350-7F6D3EA7465A}" srcOrd="1" destOrd="0" presId="urn:microsoft.com/office/officeart/2018/2/layout/IconVerticalSolidList"/>
    <dgm:cxn modelId="{CB768EB5-9124-4243-97B2-D91D33822EDD}" type="presParOf" srcId="{D98F41AC-DD7E-4CC4-9A13-BCBB169067D9}" destId="{0EC60D8C-0A40-48BF-A7C8-8D6D3475DA84}" srcOrd="2" destOrd="0" presId="urn:microsoft.com/office/officeart/2018/2/layout/IconVerticalSolidList"/>
    <dgm:cxn modelId="{4BD7F83C-EA7E-4B67-9B71-F0DBCC482D09}" type="presParOf" srcId="{0EC60D8C-0A40-48BF-A7C8-8D6D3475DA84}" destId="{5EE461CC-FD91-49D6-8B1A-483B18181E94}" srcOrd="0" destOrd="0" presId="urn:microsoft.com/office/officeart/2018/2/layout/IconVerticalSolidList"/>
    <dgm:cxn modelId="{DF3B966F-CAD3-462E-A54E-591F8ED2D684}" type="presParOf" srcId="{0EC60D8C-0A40-48BF-A7C8-8D6D3475DA84}" destId="{3732BE28-DB67-4809-8937-8C95BA941628}" srcOrd="1" destOrd="0" presId="urn:microsoft.com/office/officeart/2018/2/layout/IconVerticalSolidList"/>
    <dgm:cxn modelId="{7126D5E2-D509-4FC7-9E80-B9BA6902E01F}" type="presParOf" srcId="{0EC60D8C-0A40-48BF-A7C8-8D6D3475DA84}" destId="{D5829355-F379-4899-8122-06495591E716}" srcOrd="2" destOrd="0" presId="urn:microsoft.com/office/officeart/2018/2/layout/IconVerticalSolidList"/>
    <dgm:cxn modelId="{BC5267DD-B089-4AA2-B56F-1529D6FF772D}" type="presParOf" srcId="{0EC60D8C-0A40-48BF-A7C8-8D6D3475DA84}" destId="{D49BE4ED-CEE1-4E2F-AD3A-4B42FE4E581C}" srcOrd="3" destOrd="0" presId="urn:microsoft.com/office/officeart/2018/2/layout/IconVerticalSolidList"/>
    <dgm:cxn modelId="{BC997FB8-D0D1-446F-A11F-5335D563558F}" type="presParOf" srcId="{D98F41AC-DD7E-4CC4-9A13-BCBB169067D9}" destId="{83AB0A25-C811-4B5D-BF23-49ED91357A20}" srcOrd="3" destOrd="0" presId="urn:microsoft.com/office/officeart/2018/2/layout/IconVerticalSolidList"/>
    <dgm:cxn modelId="{36D043ED-D544-445C-A0C0-35DC6806CC98}" type="presParOf" srcId="{D98F41AC-DD7E-4CC4-9A13-BCBB169067D9}" destId="{7CA3E325-1950-4670-BAE1-00EBA95669E3}" srcOrd="4" destOrd="0" presId="urn:microsoft.com/office/officeart/2018/2/layout/IconVerticalSolidList"/>
    <dgm:cxn modelId="{30FE9212-F665-4EF7-A0E4-FDE206E25992}" type="presParOf" srcId="{7CA3E325-1950-4670-BAE1-00EBA95669E3}" destId="{98C8C2CE-F623-4441-9792-867972CACF65}" srcOrd="0" destOrd="0" presId="urn:microsoft.com/office/officeart/2018/2/layout/IconVerticalSolidList"/>
    <dgm:cxn modelId="{7CAC3A03-BF42-4A90-B280-5A6D8C4C0DF2}" type="presParOf" srcId="{7CA3E325-1950-4670-BAE1-00EBA95669E3}" destId="{3FD1728C-CAD6-4096-BCFE-FBDC261D94F0}" srcOrd="1" destOrd="0" presId="urn:microsoft.com/office/officeart/2018/2/layout/IconVerticalSolidList"/>
    <dgm:cxn modelId="{9285BFEE-67A1-4B27-82AB-4058A67F0671}" type="presParOf" srcId="{7CA3E325-1950-4670-BAE1-00EBA95669E3}" destId="{9AFB70AD-1EE9-4786-82F4-68012CF45B55}" srcOrd="2" destOrd="0" presId="urn:microsoft.com/office/officeart/2018/2/layout/IconVerticalSolidList"/>
    <dgm:cxn modelId="{5091E7E8-033C-4049-98BF-9B5555398C16}" type="presParOf" srcId="{7CA3E325-1950-4670-BAE1-00EBA95669E3}" destId="{6CCB4983-961C-4C9B-90D2-5068A7D58297}" srcOrd="3" destOrd="0" presId="urn:microsoft.com/office/officeart/2018/2/layout/IconVerticalSolidList"/>
    <dgm:cxn modelId="{F51E199B-91C0-4BD3-AD8F-A23D1236D514}" type="presParOf" srcId="{D98F41AC-DD7E-4CC4-9A13-BCBB169067D9}" destId="{174E6BFD-48A2-4198-8D47-91369825FD2C}" srcOrd="5" destOrd="0" presId="urn:microsoft.com/office/officeart/2018/2/layout/IconVerticalSolidList"/>
    <dgm:cxn modelId="{C7132AAD-A715-47EF-B166-B1D3DC577614}" type="presParOf" srcId="{D98F41AC-DD7E-4CC4-9A13-BCBB169067D9}" destId="{652B3E36-1668-4367-B833-C94D5E2CFB94}" srcOrd="6" destOrd="0" presId="urn:microsoft.com/office/officeart/2018/2/layout/IconVerticalSolidList"/>
    <dgm:cxn modelId="{5EC127CB-B6C6-484F-9DB8-273BA656890C}" type="presParOf" srcId="{652B3E36-1668-4367-B833-C94D5E2CFB94}" destId="{E182E466-32DC-43C9-BED4-E2DCB64DD200}" srcOrd="0" destOrd="0" presId="urn:microsoft.com/office/officeart/2018/2/layout/IconVerticalSolidList"/>
    <dgm:cxn modelId="{B0B05FAA-E8C9-4049-B9AA-2B24E991758D}" type="presParOf" srcId="{652B3E36-1668-4367-B833-C94D5E2CFB94}" destId="{6B756284-1522-4F2F-8D67-1BB03C2FA553}" srcOrd="1" destOrd="0" presId="urn:microsoft.com/office/officeart/2018/2/layout/IconVerticalSolidList"/>
    <dgm:cxn modelId="{03C66089-CFFD-494E-A776-7A7913693C63}" type="presParOf" srcId="{652B3E36-1668-4367-B833-C94D5E2CFB94}" destId="{1DF14390-0388-4E63-98FD-3B76289F8D38}" srcOrd="2" destOrd="0" presId="urn:microsoft.com/office/officeart/2018/2/layout/IconVerticalSolidList"/>
    <dgm:cxn modelId="{47BAE45A-CFF5-4CD1-A613-E48EE7FF61A1}" type="presParOf" srcId="{652B3E36-1668-4367-B833-C94D5E2CFB94}" destId="{C5D3C242-9D35-404C-B3E0-C684F02A05F6}" srcOrd="3" destOrd="0" presId="urn:microsoft.com/office/officeart/2018/2/layout/IconVerticalSolidList"/>
    <dgm:cxn modelId="{30B92B5E-177A-4D47-9571-8C51BFEB3BA5}" type="presParOf" srcId="{D98F41AC-DD7E-4CC4-9A13-BCBB169067D9}" destId="{1126594B-E8FA-4A27-95AA-1C48F7D7EBD4}" srcOrd="7" destOrd="0" presId="urn:microsoft.com/office/officeart/2018/2/layout/IconVerticalSolidList"/>
    <dgm:cxn modelId="{CB09AEB6-1C45-4F96-9B7E-AADC49B9A936}" type="presParOf" srcId="{D98F41AC-DD7E-4CC4-9A13-BCBB169067D9}" destId="{BD2C1C8A-311B-424B-8EE6-C168EEA0462A}" srcOrd="8" destOrd="0" presId="urn:microsoft.com/office/officeart/2018/2/layout/IconVerticalSolidList"/>
    <dgm:cxn modelId="{808AD729-7A16-48F9-A03F-FABCA2E566C6}" type="presParOf" srcId="{BD2C1C8A-311B-424B-8EE6-C168EEA0462A}" destId="{0DF91724-9AB4-4DC3-842E-BC80B14F9ED4}" srcOrd="0" destOrd="0" presId="urn:microsoft.com/office/officeart/2018/2/layout/IconVerticalSolidList"/>
    <dgm:cxn modelId="{F2432DF6-90C8-4F7B-81E3-F2826A394E6F}" type="presParOf" srcId="{BD2C1C8A-311B-424B-8EE6-C168EEA0462A}" destId="{4A3D7201-FC3E-4CE4-BE19-7CE6606828E4}" srcOrd="1" destOrd="0" presId="urn:microsoft.com/office/officeart/2018/2/layout/IconVerticalSolidList"/>
    <dgm:cxn modelId="{9E0D1B21-6404-432F-BED0-FF6505AA6FC0}" type="presParOf" srcId="{BD2C1C8A-311B-424B-8EE6-C168EEA0462A}" destId="{6FDB4151-D5C0-416C-B8A0-7299654A516C}" srcOrd="2" destOrd="0" presId="urn:microsoft.com/office/officeart/2018/2/layout/IconVerticalSolidList"/>
    <dgm:cxn modelId="{FB77D16E-398B-410C-A195-87998E4C556C}" type="presParOf" srcId="{BD2C1C8A-311B-424B-8EE6-C168EEA0462A}" destId="{718129D3-F732-4F5A-8C6E-1891DFD1ED84}" srcOrd="3" destOrd="0" presId="urn:microsoft.com/office/officeart/2018/2/layout/IconVerticalSolidList"/>
    <dgm:cxn modelId="{1615030F-6FE6-42F6-BB50-C74FBD34D502}" type="presParOf" srcId="{D98F41AC-DD7E-4CC4-9A13-BCBB169067D9}" destId="{F7025900-F028-4284-AB61-C239C4876AD3}" srcOrd="9" destOrd="0" presId="urn:microsoft.com/office/officeart/2018/2/layout/IconVerticalSolidList"/>
    <dgm:cxn modelId="{13CC3E0C-5A9F-4F96-B669-22427A043280}" type="presParOf" srcId="{D98F41AC-DD7E-4CC4-9A13-BCBB169067D9}" destId="{A4C46DAD-3F73-49F4-AC97-9D2A3A604F2A}" srcOrd="10" destOrd="0" presId="urn:microsoft.com/office/officeart/2018/2/layout/IconVerticalSolidList"/>
    <dgm:cxn modelId="{30DF2598-60EE-4810-AB3E-880EF8D98071}" type="presParOf" srcId="{A4C46DAD-3F73-49F4-AC97-9D2A3A604F2A}" destId="{05C2E2D3-0E08-4C1F-9535-25C5A248C7BD}" srcOrd="0" destOrd="0" presId="urn:microsoft.com/office/officeart/2018/2/layout/IconVerticalSolidList"/>
    <dgm:cxn modelId="{FE240EEA-9CE6-43AA-94D8-E95293295BA4}" type="presParOf" srcId="{A4C46DAD-3F73-49F4-AC97-9D2A3A604F2A}" destId="{25FA090F-826B-428A-8BF0-28F49895049D}" srcOrd="1" destOrd="0" presId="urn:microsoft.com/office/officeart/2018/2/layout/IconVerticalSolidList"/>
    <dgm:cxn modelId="{9E8E07FA-3E7F-4517-941F-8A16A1FAF3A9}" type="presParOf" srcId="{A4C46DAD-3F73-49F4-AC97-9D2A3A604F2A}" destId="{30E5C417-9B9A-4EC6-B3B8-008EC4B5405F}" srcOrd="2" destOrd="0" presId="urn:microsoft.com/office/officeart/2018/2/layout/IconVerticalSolidList"/>
    <dgm:cxn modelId="{E3210ABE-A439-441F-A757-EF317F39A55E}" type="presParOf" srcId="{A4C46DAD-3F73-49F4-AC97-9D2A3A604F2A}" destId="{32A4AA02-6A14-4D04-8D71-94D3AE83AD1B}" srcOrd="3" destOrd="0" presId="urn:microsoft.com/office/officeart/2018/2/layout/IconVerticalSolidList"/>
    <dgm:cxn modelId="{C74632B3-EF3C-42D6-8062-18152E7AB79A}" type="presParOf" srcId="{D98F41AC-DD7E-4CC4-9A13-BCBB169067D9}" destId="{C572BF38-9609-4C5C-A161-F942287B9B2C}" srcOrd="11" destOrd="0" presId="urn:microsoft.com/office/officeart/2018/2/layout/IconVerticalSolidList"/>
    <dgm:cxn modelId="{A53AA6D7-7310-4F60-B173-FF79A92DEA00}" type="presParOf" srcId="{D98F41AC-DD7E-4CC4-9A13-BCBB169067D9}" destId="{A398B71F-C022-483D-A1C6-C48423AD54F3}" srcOrd="12" destOrd="0" presId="urn:microsoft.com/office/officeart/2018/2/layout/IconVerticalSolidList"/>
    <dgm:cxn modelId="{5B1A8A39-0051-453D-BCE7-6FCC8843C1A8}" type="presParOf" srcId="{A398B71F-C022-483D-A1C6-C48423AD54F3}" destId="{DA5412D7-F756-4D6E-AC3C-77D2A6398D71}" srcOrd="0" destOrd="0" presId="urn:microsoft.com/office/officeart/2018/2/layout/IconVerticalSolidList"/>
    <dgm:cxn modelId="{89E0D71F-39C5-406D-A68D-32810A47E2BE}" type="presParOf" srcId="{A398B71F-C022-483D-A1C6-C48423AD54F3}" destId="{4371A20D-A05E-4F8A-8C88-89889C3456AD}" srcOrd="1" destOrd="0" presId="urn:microsoft.com/office/officeart/2018/2/layout/IconVerticalSolidList"/>
    <dgm:cxn modelId="{CFEE1B88-3FCC-415F-806A-EC12FAEF2745}" type="presParOf" srcId="{A398B71F-C022-483D-A1C6-C48423AD54F3}" destId="{6776E904-D33E-4D4F-87BA-F849DD82C6F3}" srcOrd="2" destOrd="0" presId="urn:microsoft.com/office/officeart/2018/2/layout/IconVerticalSolidList"/>
    <dgm:cxn modelId="{22D03228-9A12-421C-B4F5-42429270A389}" type="presParOf" srcId="{A398B71F-C022-483D-A1C6-C48423AD54F3}" destId="{52E56100-2D08-465E-BE06-84464E09FCA5}" srcOrd="3" destOrd="0" presId="urn:microsoft.com/office/officeart/2018/2/layout/IconVerticalSolidList"/>
    <dgm:cxn modelId="{510CF312-2914-4646-BC4A-0D118E61A7D0}" type="presParOf" srcId="{D98F41AC-DD7E-4CC4-9A13-BCBB169067D9}" destId="{96B94BCF-8F40-4E74-84DF-CE1770D176E5}" srcOrd="13" destOrd="0" presId="urn:microsoft.com/office/officeart/2018/2/layout/IconVerticalSolidList"/>
    <dgm:cxn modelId="{9AD2A164-3068-471C-9535-8E20A66C2D47}" type="presParOf" srcId="{D98F41AC-DD7E-4CC4-9A13-BCBB169067D9}" destId="{77CF24A1-C740-4982-901E-580F87C321FE}" srcOrd="14" destOrd="0" presId="urn:microsoft.com/office/officeart/2018/2/layout/IconVerticalSolidList"/>
    <dgm:cxn modelId="{0271D30B-2EC8-4D86-A180-7C5E95EA03AB}" type="presParOf" srcId="{77CF24A1-C740-4982-901E-580F87C321FE}" destId="{A324099E-6C4D-4E28-8758-902E9587EAE2}" srcOrd="0" destOrd="0" presId="urn:microsoft.com/office/officeart/2018/2/layout/IconVerticalSolidList"/>
    <dgm:cxn modelId="{2DCDF25B-B390-4E83-A3A4-B65384F450CA}" type="presParOf" srcId="{77CF24A1-C740-4982-901E-580F87C321FE}" destId="{C1E644A4-C3DF-4B15-89DA-3BBB238750B6}" srcOrd="1" destOrd="0" presId="urn:microsoft.com/office/officeart/2018/2/layout/IconVerticalSolidList"/>
    <dgm:cxn modelId="{D48F774B-557C-4D8C-A8F6-755C261E1A34}" type="presParOf" srcId="{77CF24A1-C740-4982-901E-580F87C321FE}" destId="{B41C1F59-792A-4EA1-8148-676F8BBA8D45}" srcOrd="2" destOrd="0" presId="urn:microsoft.com/office/officeart/2018/2/layout/IconVerticalSolidList"/>
    <dgm:cxn modelId="{D49AC2D0-EA09-4D9A-A9A6-00FE93747F76}" type="presParOf" srcId="{77CF24A1-C740-4982-901E-580F87C321FE}" destId="{6982B1E1-8EEC-4A06-95D3-11068F90B42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4017C0D-7E4E-41D3-9D80-79CB871F49B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CD46DB4-DB7C-4B11-8CE3-45C54D19FBFD}">
      <dgm:prSet/>
      <dgm:spPr/>
      <dgm:t>
        <a:bodyPr/>
        <a:lstStyle/>
        <a:p>
          <a:r>
            <a:rPr lang="en-GB"/>
            <a:t>Know what is expected of them</a:t>
          </a:r>
          <a:endParaRPr lang="en-US"/>
        </a:p>
      </dgm:t>
    </dgm:pt>
    <dgm:pt modelId="{A14F4D97-912D-4355-8192-A58205B7BB64}" type="parTrans" cxnId="{AD962547-EEFE-42A0-BDAA-9E917EC9F0A0}">
      <dgm:prSet/>
      <dgm:spPr/>
      <dgm:t>
        <a:bodyPr/>
        <a:lstStyle/>
        <a:p>
          <a:endParaRPr lang="en-US"/>
        </a:p>
      </dgm:t>
    </dgm:pt>
    <dgm:pt modelId="{79008AEC-CF21-490C-92D9-5574BF14F202}" type="sibTrans" cxnId="{AD962547-EEFE-42A0-BDAA-9E917EC9F0A0}">
      <dgm:prSet/>
      <dgm:spPr/>
      <dgm:t>
        <a:bodyPr/>
        <a:lstStyle/>
        <a:p>
          <a:endParaRPr lang="en-US"/>
        </a:p>
      </dgm:t>
    </dgm:pt>
    <dgm:pt modelId="{ABE8AD56-7880-47A5-AA03-C6956FCB4BD9}">
      <dgm:prSet/>
      <dgm:spPr/>
      <dgm:t>
        <a:bodyPr/>
        <a:lstStyle/>
        <a:p>
          <a:r>
            <a:rPr lang="en-GB"/>
            <a:t>Know where they stand</a:t>
          </a:r>
          <a:endParaRPr lang="en-US"/>
        </a:p>
      </dgm:t>
    </dgm:pt>
    <dgm:pt modelId="{DD3AA66F-AF5E-4468-A42E-D886BE7B1BD2}" type="parTrans" cxnId="{CB967D23-7DCD-4267-8B09-0A1A49912C13}">
      <dgm:prSet/>
      <dgm:spPr/>
      <dgm:t>
        <a:bodyPr/>
        <a:lstStyle/>
        <a:p>
          <a:endParaRPr lang="en-US"/>
        </a:p>
      </dgm:t>
    </dgm:pt>
    <dgm:pt modelId="{06BF968B-1E88-4E26-BA9C-1947BB4B6A12}" type="sibTrans" cxnId="{CB967D23-7DCD-4267-8B09-0A1A49912C13}">
      <dgm:prSet/>
      <dgm:spPr/>
      <dgm:t>
        <a:bodyPr/>
        <a:lstStyle/>
        <a:p>
          <a:endParaRPr lang="en-US"/>
        </a:p>
      </dgm:t>
    </dgm:pt>
    <dgm:pt modelId="{B9FA017E-C8C5-40E8-A189-182B1BDE3363}">
      <dgm:prSet/>
      <dgm:spPr/>
      <dgm:t>
        <a:bodyPr/>
        <a:lstStyle/>
        <a:p>
          <a:r>
            <a:rPr lang="en-GB"/>
            <a:t>Know what they need to do to achieve objectives</a:t>
          </a:r>
          <a:endParaRPr lang="en-US"/>
        </a:p>
      </dgm:t>
    </dgm:pt>
    <dgm:pt modelId="{12044585-0682-4283-8773-60ED49C706E8}" type="parTrans" cxnId="{A46444FE-77E7-439A-BC13-1B4F5C91CB7B}">
      <dgm:prSet/>
      <dgm:spPr/>
      <dgm:t>
        <a:bodyPr/>
        <a:lstStyle/>
        <a:p>
          <a:endParaRPr lang="en-US"/>
        </a:p>
      </dgm:t>
    </dgm:pt>
    <dgm:pt modelId="{869F22EC-EF35-456A-9468-545F87ABE33A}" type="sibTrans" cxnId="{A46444FE-77E7-439A-BC13-1B4F5C91CB7B}">
      <dgm:prSet/>
      <dgm:spPr/>
      <dgm:t>
        <a:bodyPr/>
        <a:lstStyle/>
        <a:p>
          <a:endParaRPr lang="en-US"/>
        </a:p>
      </dgm:t>
    </dgm:pt>
    <dgm:pt modelId="{8B1295CF-D48C-4341-AEF4-244ADFF822FD}">
      <dgm:prSet/>
      <dgm:spPr/>
      <dgm:t>
        <a:bodyPr/>
        <a:lstStyle/>
        <a:p>
          <a:r>
            <a:rPr lang="en-GB"/>
            <a:t>Be given the opportunity to develop careers</a:t>
          </a:r>
          <a:endParaRPr lang="en-US"/>
        </a:p>
      </dgm:t>
    </dgm:pt>
    <dgm:pt modelId="{66159E60-6EDC-48CD-ADC9-A2A6CA6D8B9E}" type="parTrans" cxnId="{EAC8841E-60A5-4AC1-9583-28F7C67CA9A7}">
      <dgm:prSet/>
      <dgm:spPr/>
      <dgm:t>
        <a:bodyPr/>
        <a:lstStyle/>
        <a:p>
          <a:endParaRPr lang="en-US"/>
        </a:p>
      </dgm:t>
    </dgm:pt>
    <dgm:pt modelId="{EAAE4D27-6E4B-4F4F-8259-4DBCE979454D}" type="sibTrans" cxnId="{EAC8841E-60A5-4AC1-9583-28F7C67CA9A7}">
      <dgm:prSet/>
      <dgm:spPr/>
      <dgm:t>
        <a:bodyPr/>
        <a:lstStyle/>
        <a:p>
          <a:endParaRPr lang="en-US"/>
        </a:p>
      </dgm:t>
    </dgm:pt>
    <dgm:pt modelId="{C54BDBAA-92D5-464D-80CD-624E4F6A08C0}">
      <dgm:prSet/>
      <dgm:spPr/>
      <dgm:t>
        <a:bodyPr/>
        <a:lstStyle/>
        <a:p>
          <a:r>
            <a:rPr lang="en-GB"/>
            <a:t>Discuss their development needs with their manager</a:t>
          </a:r>
          <a:endParaRPr lang="en-US"/>
        </a:p>
      </dgm:t>
    </dgm:pt>
    <dgm:pt modelId="{70473DA2-83D7-42CB-819B-A89DE0853467}" type="parTrans" cxnId="{83434997-0380-4962-8DD7-5A75CF01912F}">
      <dgm:prSet/>
      <dgm:spPr/>
      <dgm:t>
        <a:bodyPr/>
        <a:lstStyle/>
        <a:p>
          <a:endParaRPr lang="en-US"/>
        </a:p>
      </dgm:t>
    </dgm:pt>
    <dgm:pt modelId="{4CF96B3F-E064-45AB-9B74-7A630D666C32}" type="sibTrans" cxnId="{83434997-0380-4962-8DD7-5A75CF01912F}">
      <dgm:prSet/>
      <dgm:spPr/>
      <dgm:t>
        <a:bodyPr/>
        <a:lstStyle/>
        <a:p>
          <a:endParaRPr lang="en-US"/>
        </a:p>
      </dgm:t>
    </dgm:pt>
    <dgm:pt modelId="{6BD018BB-EF68-462E-8428-A7E51312ADFC}" type="pres">
      <dgm:prSet presAssocID="{14017C0D-7E4E-41D3-9D80-79CB871F49B1}" presName="root" presStyleCnt="0">
        <dgm:presLayoutVars>
          <dgm:dir/>
          <dgm:resizeHandles val="exact"/>
        </dgm:presLayoutVars>
      </dgm:prSet>
      <dgm:spPr/>
    </dgm:pt>
    <dgm:pt modelId="{A2E9410F-F329-4420-9424-9F91AF1C1F28}" type="pres">
      <dgm:prSet presAssocID="{FCD46DB4-DB7C-4B11-8CE3-45C54D19FBFD}" presName="compNode" presStyleCnt="0"/>
      <dgm:spPr/>
    </dgm:pt>
    <dgm:pt modelId="{0ED473E5-B854-48D4-B0E6-B1C4B5F90C85}" type="pres">
      <dgm:prSet presAssocID="{FCD46DB4-DB7C-4B11-8CE3-45C54D19FBFD}" presName="bgRect" presStyleLbl="bgShp" presStyleIdx="0" presStyleCnt="5"/>
      <dgm:spPr/>
    </dgm:pt>
    <dgm:pt modelId="{CDB57D41-257A-4C7F-845A-415CEF400D13}" type="pres">
      <dgm:prSet presAssocID="{FCD46DB4-DB7C-4B11-8CE3-45C54D19FBF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lp"/>
        </a:ext>
      </dgm:extLst>
    </dgm:pt>
    <dgm:pt modelId="{55E0B42C-8653-439A-87EE-15DFAC08569F}" type="pres">
      <dgm:prSet presAssocID="{FCD46DB4-DB7C-4B11-8CE3-45C54D19FBFD}" presName="spaceRect" presStyleCnt="0"/>
      <dgm:spPr/>
    </dgm:pt>
    <dgm:pt modelId="{31F70B67-3056-4AB6-BFDD-420B1B187D89}" type="pres">
      <dgm:prSet presAssocID="{FCD46DB4-DB7C-4B11-8CE3-45C54D19FBFD}" presName="parTx" presStyleLbl="revTx" presStyleIdx="0" presStyleCnt="5">
        <dgm:presLayoutVars>
          <dgm:chMax val="0"/>
          <dgm:chPref val="0"/>
        </dgm:presLayoutVars>
      </dgm:prSet>
      <dgm:spPr/>
    </dgm:pt>
    <dgm:pt modelId="{3B836E68-07A6-4D36-98E6-786A12FBA97A}" type="pres">
      <dgm:prSet presAssocID="{79008AEC-CF21-490C-92D9-5574BF14F202}" presName="sibTrans" presStyleCnt="0"/>
      <dgm:spPr/>
    </dgm:pt>
    <dgm:pt modelId="{8F9F2A63-9BFA-4388-9CA6-1934A75A41A6}" type="pres">
      <dgm:prSet presAssocID="{ABE8AD56-7880-47A5-AA03-C6956FCB4BD9}" presName="compNode" presStyleCnt="0"/>
      <dgm:spPr/>
    </dgm:pt>
    <dgm:pt modelId="{B23BFAE0-1E7A-496F-B135-28DB11CFD9F3}" type="pres">
      <dgm:prSet presAssocID="{ABE8AD56-7880-47A5-AA03-C6956FCB4BD9}" presName="bgRect" presStyleLbl="bgShp" presStyleIdx="1" presStyleCnt="5"/>
      <dgm:spPr/>
    </dgm:pt>
    <dgm:pt modelId="{A2EE285E-81D3-4076-B27A-65A006FF98E0}" type="pres">
      <dgm:prSet presAssocID="{ABE8AD56-7880-47A5-AA03-C6956FCB4BD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FFB1447D-69DA-4AAF-8C79-909A475E4B35}" type="pres">
      <dgm:prSet presAssocID="{ABE8AD56-7880-47A5-AA03-C6956FCB4BD9}" presName="spaceRect" presStyleCnt="0"/>
      <dgm:spPr/>
    </dgm:pt>
    <dgm:pt modelId="{7C1358B0-951E-45BF-9683-3CB3620D1EF2}" type="pres">
      <dgm:prSet presAssocID="{ABE8AD56-7880-47A5-AA03-C6956FCB4BD9}" presName="parTx" presStyleLbl="revTx" presStyleIdx="1" presStyleCnt="5">
        <dgm:presLayoutVars>
          <dgm:chMax val="0"/>
          <dgm:chPref val="0"/>
        </dgm:presLayoutVars>
      </dgm:prSet>
      <dgm:spPr/>
    </dgm:pt>
    <dgm:pt modelId="{BE7737FC-DFCB-4534-8367-2E5188585CAC}" type="pres">
      <dgm:prSet presAssocID="{06BF968B-1E88-4E26-BA9C-1947BB4B6A12}" presName="sibTrans" presStyleCnt="0"/>
      <dgm:spPr/>
    </dgm:pt>
    <dgm:pt modelId="{FE810986-9DCC-402C-8EB6-6D19EF1905CC}" type="pres">
      <dgm:prSet presAssocID="{B9FA017E-C8C5-40E8-A189-182B1BDE3363}" presName="compNode" presStyleCnt="0"/>
      <dgm:spPr/>
    </dgm:pt>
    <dgm:pt modelId="{08208F24-1794-4897-8E27-F5DD06FD632D}" type="pres">
      <dgm:prSet presAssocID="{B9FA017E-C8C5-40E8-A189-182B1BDE3363}" presName="bgRect" presStyleLbl="bgShp" presStyleIdx="2" presStyleCnt="5"/>
      <dgm:spPr/>
    </dgm:pt>
    <dgm:pt modelId="{89F8B82A-0C72-417E-9593-A91942233296}" type="pres">
      <dgm:prSet presAssocID="{B9FA017E-C8C5-40E8-A189-182B1BDE3363}"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llseye"/>
        </a:ext>
      </dgm:extLst>
    </dgm:pt>
    <dgm:pt modelId="{D720A0F2-4DD7-4340-8396-FEB097C9B2F5}" type="pres">
      <dgm:prSet presAssocID="{B9FA017E-C8C5-40E8-A189-182B1BDE3363}" presName="spaceRect" presStyleCnt="0"/>
      <dgm:spPr/>
    </dgm:pt>
    <dgm:pt modelId="{AE071D82-6B20-45B3-9B96-597C9A39D16C}" type="pres">
      <dgm:prSet presAssocID="{B9FA017E-C8C5-40E8-A189-182B1BDE3363}" presName="parTx" presStyleLbl="revTx" presStyleIdx="2" presStyleCnt="5">
        <dgm:presLayoutVars>
          <dgm:chMax val="0"/>
          <dgm:chPref val="0"/>
        </dgm:presLayoutVars>
      </dgm:prSet>
      <dgm:spPr/>
    </dgm:pt>
    <dgm:pt modelId="{D6566888-B03D-4B5C-ABD2-DD2153802B65}" type="pres">
      <dgm:prSet presAssocID="{869F22EC-EF35-456A-9468-545F87ABE33A}" presName="sibTrans" presStyleCnt="0"/>
      <dgm:spPr/>
    </dgm:pt>
    <dgm:pt modelId="{10BF5663-08C1-4046-9789-5E28F0F95C33}" type="pres">
      <dgm:prSet presAssocID="{8B1295CF-D48C-4341-AEF4-244ADFF822FD}" presName="compNode" presStyleCnt="0"/>
      <dgm:spPr/>
    </dgm:pt>
    <dgm:pt modelId="{5F0C58C0-6719-40CE-BC20-506834C462AB}" type="pres">
      <dgm:prSet presAssocID="{8B1295CF-D48C-4341-AEF4-244ADFF822FD}" presName="bgRect" presStyleLbl="bgShp" presStyleIdx="3" presStyleCnt="5"/>
      <dgm:spPr/>
    </dgm:pt>
    <dgm:pt modelId="{B89A5283-26CE-426E-A171-F878BA044941}" type="pres">
      <dgm:prSet presAssocID="{8B1295CF-D48C-4341-AEF4-244ADFF822FD}"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andshake"/>
        </a:ext>
      </dgm:extLst>
    </dgm:pt>
    <dgm:pt modelId="{88EA0E43-0CB0-43F7-8A7D-225131998DB3}" type="pres">
      <dgm:prSet presAssocID="{8B1295CF-D48C-4341-AEF4-244ADFF822FD}" presName="spaceRect" presStyleCnt="0"/>
      <dgm:spPr/>
    </dgm:pt>
    <dgm:pt modelId="{5A190149-18B2-499E-BDE6-38C017838B3A}" type="pres">
      <dgm:prSet presAssocID="{8B1295CF-D48C-4341-AEF4-244ADFF822FD}" presName="parTx" presStyleLbl="revTx" presStyleIdx="3" presStyleCnt="5">
        <dgm:presLayoutVars>
          <dgm:chMax val="0"/>
          <dgm:chPref val="0"/>
        </dgm:presLayoutVars>
      </dgm:prSet>
      <dgm:spPr/>
    </dgm:pt>
    <dgm:pt modelId="{8371EB0F-73F0-4506-8508-560C0E8881BB}" type="pres">
      <dgm:prSet presAssocID="{EAAE4D27-6E4B-4F4F-8259-4DBCE979454D}" presName="sibTrans" presStyleCnt="0"/>
      <dgm:spPr/>
    </dgm:pt>
    <dgm:pt modelId="{F59B4681-D5E4-41FF-8DEA-B9A7BF3A6F1B}" type="pres">
      <dgm:prSet presAssocID="{C54BDBAA-92D5-464D-80CD-624E4F6A08C0}" presName="compNode" presStyleCnt="0"/>
      <dgm:spPr/>
    </dgm:pt>
    <dgm:pt modelId="{556CE96A-1FED-4750-BCE4-8ADC1E59D9A8}" type="pres">
      <dgm:prSet presAssocID="{C54BDBAA-92D5-464D-80CD-624E4F6A08C0}" presName="bgRect" presStyleLbl="bgShp" presStyleIdx="4" presStyleCnt="5"/>
      <dgm:spPr/>
    </dgm:pt>
    <dgm:pt modelId="{A3A062B3-AA08-40F1-942D-01AC05299347}" type="pres">
      <dgm:prSet presAssocID="{C54BDBAA-92D5-464D-80CD-624E4F6A08C0}"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at"/>
        </a:ext>
      </dgm:extLst>
    </dgm:pt>
    <dgm:pt modelId="{F4134C31-5E98-4C9E-83DE-DE60F1C94981}" type="pres">
      <dgm:prSet presAssocID="{C54BDBAA-92D5-464D-80CD-624E4F6A08C0}" presName="spaceRect" presStyleCnt="0"/>
      <dgm:spPr/>
    </dgm:pt>
    <dgm:pt modelId="{85A61447-0143-4B7A-8F58-A8B0F5B71136}" type="pres">
      <dgm:prSet presAssocID="{C54BDBAA-92D5-464D-80CD-624E4F6A08C0}" presName="parTx" presStyleLbl="revTx" presStyleIdx="4" presStyleCnt="5">
        <dgm:presLayoutVars>
          <dgm:chMax val="0"/>
          <dgm:chPref val="0"/>
        </dgm:presLayoutVars>
      </dgm:prSet>
      <dgm:spPr/>
    </dgm:pt>
  </dgm:ptLst>
  <dgm:cxnLst>
    <dgm:cxn modelId="{AE731814-9027-406D-BE0C-C4FEA9E5999C}" type="presOf" srcId="{14017C0D-7E4E-41D3-9D80-79CB871F49B1}" destId="{6BD018BB-EF68-462E-8428-A7E51312ADFC}" srcOrd="0" destOrd="0" presId="urn:microsoft.com/office/officeart/2018/2/layout/IconVerticalSolidList"/>
    <dgm:cxn modelId="{EAC8841E-60A5-4AC1-9583-28F7C67CA9A7}" srcId="{14017C0D-7E4E-41D3-9D80-79CB871F49B1}" destId="{8B1295CF-D48C-4341-AEF4-244ADFF822FD}" srcOrd="3" destOrd="0" parTransId="{66159E60-6EDC-48CD-ADC9-A2A6CA6D8B9E}" sibTransId="{EAAE4D27-6E4B-4F4F-8259-4DBCE979454D}"/>
    <dgm:cxn modelId="{CB967D23-7DCD-4267-8B09-0A1A49912C13}" srcId="{14017C0D-7E4E-41D3-9D80-79CB871F49B1}" destId="{ABE8AD56-7880-47A5-AA03-C6956FCB4BD9}" srcOrd="1" destOrd="0" parTransId="{DD3AA66F-AF5E-4468-A42E-D886BE7B1BD2}" sibTransId="{06BF968B-1E88-4E26-BA9C-1947BB4B6A12}"/>
    <dgm:cxn modelId="{94C97B39-1B93-44B7-B754-B28C748F61FB}" type="presOf" srcId="{8B1295CF-D48C-4341-AEF4-244ADFF822FD}" destId="{5A190149-18B2-499E-BDE6-38C017838B3A}" srcOrd="0" destOrd="0" presId="urn:microsoft.com/office/officeart/2018/2/layout/IconVerticalSolidList"/>
    <dgm:cxn modelId="{71A18440-3DBB-4FCA-AC03-B380C753B5AD}" type="presOf" srcId="{C54BDBAA-92D5-464D-80CD-624E4F6A08C0}" destId="{85A61447-0143-4B7A-8F58-A8B0F5B71136}" srcOrd="0" destOrd="0" presId="urn:microsoft.com/office/officeart/2018/2/layout/IconVerticalSolidList"/>
    <dgm:cxn modelId="{AD962547-EEFE-42A0-BDAA-9E917EC9F0A0}" srcId="{14017C0D-7E4E-41D3-9D80-79CB871F49B1}" destId="{FCD46DB4-DB7C-4B11-8CE3-45C54D19FBFD}" srcOrd="0" destOrd="0" parTransId="{A14F4D97-912D-4355-8192-A58205B7BB64}" sibTransId="{79008AEC-CF21-490C-92D9-5574BF14F202}"/>
    <dgm:cxn modelId="{550FB84D-289D-4C93-AC4B-41E6737FE7F4}" type="presOf" srcId="{ABE8AD56-7880-47A5-AA03-C6956FCB4BD9}" destId="{7C1358B0-951E-45BF-9683-3CB3620D1EF2}" srcOrd="0" destOrd="0" presId="urn:microsoft.com/office/officeart/2018/2/layout/IconVerticalSolidList"/>
    <dgm:cxn modelId="{E71F7F7C-98C9-40CD-A30E-A520FDC0C739}" type="presOf" srcId="{FCD46DB4-DB7C-4B11-8CE3-45C54D19FBFD}" destId="{31F70B67-3056-4AB6-BFDD-420B1B187D89}" srcOrd="0" destOrd="0" presId="urn:microsoft.com/office/officeart/2018/2/layout/IconVerticalSolidList"/>
    <dgm:cxn modelId="{04E3E987-C608-4F28-95AF-4D594517F83C}" type="presOf" srcId="{B9FA017E-C8C5-40E8-A189-182B1BDE3363}" destId="{AE071D82-6B20-45B3-9B96-597C9A39D16C}" srcOrd="0" destOrd="0" presId="urn:microsoft.com/office/officeart/2018/2/layout/IconVerticalSolidList"/>
    <dgm:cxn modelId="{83434997-0380-4962-8DD7-5A75CF01912F}" srcId="{14017C0D-7E4E-41D3-9D80-79CB871F49B1}" destId="{C54BDBAA-92D5-464D-80CD-624E4F6A08C0}" srcOrd="4" destOrd="0" parTransId="{70473DA2-83D7-42CB-819B-A89DE0853467}" sibTransId="{4CF96B3F-E064-45AB-9B74-7A630D666C32}"/>
    <dgm:cxn modelId="{A46444FE-77E7-439A-BC13-1B4F5C91CB7B}" srcId="{14017C0D-7E4E-41D3-9D80-79CB871F49B1}" destId="{B9FA017E-C8C5-40E8-A189-182B1BDE3363}" srcOrd="2" destOrd="0" parTransId="{12044585-0682-4283-8773-60ED49C706E8}" sibTransId="{869F22EC-EF35-456A-9468-545F87ABE33A}"/>
    <dgm:cxn modelId="{D4DF002A-C972-4938-9721-D709FCFCD1E6}" type="presParOf" srcId="{6BD018BB-EF68-462E-8428-A7E51312ADFC}" destId="{A2E9410F-F329-4420-9424-9F91AF1C1F28}" srcOrd="0" destOrd="0" presId="urn:microsoft.com/office/officeart/2018/2/layout/IconVerticalSolidList"/>
    <dgm:cxn modelId="{8850B82F-59B4-4A13-9ED4-6D1D26764F20}" type="presParOf" srcId="{A2E9410F-F329-4420-9424-9F91AF1C1F28}" destId="{0ED473E5-B854-48D4-B0E6-B1C4B5F90C85}" srcOrd="0" destOrd="0" presId="urn:microsoft.com/office/officeart/2018/2/layout/IconVerticalSolidList"/>
    <dgm:cxn modelId="{16487DB4-3414-4BCD-9333-2A9E67B6B021}" type="presParOf" srcId="{A2E9410F-F329-4420-9424-9F91AF1C1F28}" destId="{CDB57D41-257A-4C7F-845A-415CEF400D13}" srcOrd="1" destOrd="0" presId="urn:microsoft.com/office/officeart/2018/2/layout/IconVerticalSolidList"/>
    <dgm:cxn modelId="{AB0536E4-D04C-47FA-9B4C-88CB64C44A7D}" type="presParOf" srcId="{A2E9410F-F329-4420-9424-9F91AF1C1F28}" destId="{55E0B42C-8653-439A-87EE-15DFAC08569F}" srcOrd="2" destOrd="0" presId="urn:microsoft.com/office/officeart/2018/2/layout/IconVerticalSolidList"/>
    <dgm:cxn modelId="{8EC0E9C2-85EE-44D4-A211-9EB8B1BCDA4E}" type="presParOf" srcId="{A2E9410F-F329-4420-9424-9F91AF1C1F28}" destId="{31F70B67-3056-4AB6-BFDD-420B1B187D89}" srcOrd="3" destOrd="0" presId="urn:microsoft.com/office/officeart/2018/2/layout/IconVerticalSolidList"/>
    <dgm:cxn modelId="{BCDA097D-18BE-4455-BE64-8B6A01263284}" type="presParOf" srcId="{6BD018BB-EF68-462E-8428-A7E51312ADFC}" destId="{3B836E68-07A6-4D36-98E6-786A12FBA97A}" srcOrd="1" destOrd="0" presId="urn:microsoft.com/office/officeart/2018/2/layout/IconVerticalSolidList"/>
    <dgm:cxn modelId="{BC0C4CF0-07F1-4533-BB55-81D3B2ABBB1C}" type="presParOf" srcId="{6BD018BB-EF68-462E-8428-A7E51312ADFC}" destId="{8F9F2A63-9BFA-4388-9CA6-1934A75A41A6}" srcOrd="2" destOrd="0" presId="urn:microsoft.com/office/officeart/2018/2/layout/IconVerticalSolidList"/>
    <dgm:cxn modelId="{FE8B9091-CBA8-4CCA-9741-798DAB2CFDF8}" type="presParOf" srcId="{8F9F2A63-9BFA-4388-9CA6-1934A75A41A6}" destId="{B23BFAE0-1E7A-496F-B135-28DB11CFD9F3}" srcOrd="0" destOrd="0" presId="urn:microsoft.com/office/officeart/2018/2/layout/IconVerticalSolidList"/>
    <dgm:cxn modelId="{3CB021BE-D149-4F6E-9BBE-CC5E23A61DFD}" type="presParOf" srcId="{8F9F2A63-9BFA-4388-9CA6-1934A75A41A6}" destId="{A2EE285E-81D3-4076-B27A-65A006FF98E0}" srcOrd="1" destOrd="0" presId="urn:microsoft.com/office/officeart/2018/2/layout/IconVerticalSolidList"/>
    <dgm:cxn modelId="{74921306-7A59-46D2-8C78-3794DE372736}" type="presParOf" srcId="{8F9F2A63-9BFA-4388-9CA6-1934A75A41A6}" destId="{FFB1447D-69DA-4AAF-8C79-909A475E4B35}" srcOrd="2" destOrd="0" presId="urn:microsoft.com/office/officeart/2018/2/layout/IconVerticalSolidList"/>
    <dgm:cxn modelId="{F859377E-8600-4B79-B7A9-81E7FE4D96FB}" type="presParOf" srcId="{8F9F2A63-9BFA-4388-9CA6-1934A75A41A6}" destId="{7C1358B0-951E-45BF-9683-3CB3620D1EF2}" srcOrd="3" destOrd="0" presId="urn:microsoft.com/office/officeart/2018/2/layout/IconVerticalSolidList"/>
    <dgm:cxn modelId="{C126BBA4-CACA-4947-BBDD-5AA134AF1310}" type="presParOf" srcId="{6BD018BB-EF68-462E-8428-A7E51312ADFC}" destId="{BE7737FC-DFCB-4534-8367-2E5188585CAC}" srcOrd="3" destOrd="0" presId="urn:microsoft.com/office/officeart/2018/2/layout/IconVerticalSolidList"/>
    <dgm:cxn modelId="{D051A0DF-9928-43B7-AC07-84A4409AF22E}" type="presParOf" srcId="{6BD018BB-EF68-462E-8428-A7E51312ADFC}" destId="{FE810986-9DCC-402C-8EB6-6D19EF1905CC}" srcOrd="4" destOrd="0" presId="urn:microsoft.com/office/officeart/2018/2/layout/IconVerticalSolidList"/>
    <dgm:cxn modelId="{17A5BA47-CE17-4819-9A54-B76830AE7B55}" type="presParOf" srcId="{FE810986-9DCC-402C-8EB6-6D19EF1905CC}" destId="{08208F24-1794-4897-8E27-F5DD06FD632D}" srcOrd="0" destOrd="0" presId="urn:microsoft.com/office/officeart/2018/2/layout/IconVerticalSolidList"/>
    <dgm:cxn modelId="{A30EA0CF-ED14-4A3E-A497-F66E2A5D4F1D}" type="presParOf" srcId="{FE810986-9DCC-402C-8EB6-6D19EF1905CC}" destId="{89F8B82A-0C72-417E-9593-A91942233296}" srcOrd="1" destOrd="0" presId="urn:microsoft.com/office/officeart/2018/2/layout/IconVerticalSolidList"/>
    <dgm:cxn modelId="{60FCFFAA-FC7C-4661-82FD-7BB28A09410B}" type="presParOf" srcId="{FE810986-9DCC-402C-8EB6-6D19EF1905CC}" destId="{D720A0F2-4DD7-4340-8396-FEB097C9B2F5}" srcOrd="2" destOrd="0" presId="urn:microsoft.com/office/officeart/2018/2/layout/IconVerticalSolidList"/>
    <dgm:cxn modelId="{9C29F29A-602E-4F08-A591-17876BED0D82}" type="presParOf" srcId="{FE810986-9DCC-402C-8EB6-6D19EF1905CC}" destId="{AE071D82-6B20-45B3-9B96-597C9A39D16C}" srcOrd="3" destOrd="0" presId="urn:microsoft.com/office/officeart/2018/2/layout/IconVerticalSolidList"/>
    <dgm:cxn modelId="{696F26E6-0A31-402D-AF60-C483360D2E19}" type="presParOf" srcId="{6BD018BB-EF68-462E-8428-A7E51312ADFC}" destId="{D6566888-B03D-4B5C-ABD2-DD2153802B65}" srcOrd="5" destOrd="0" presId="urn:microsoft.com/office/officeart/2018/2/layout/IconVerticalSolidList"/>
    <dgm:cxn modelId="{232B3631-6B7A-402A-AAA4-DBDC5C344822}" type="presParOf" srcId="{6BD018BB-EF68-462E-8428-A7E51312ADFC}" destId="{10BF5663-08C1-4046-9789-5E28F0F95C33}" srcOrd="6" destOrd="0" presId="urn:microsoft.com/office/officeart/2018/2/layout/IconVerticalSolidList"/>
    <dgm:cxn modelId="{7EA13DE9-BCF3-48A1-9DBE-1A3A6602EBF1}" type="presParOf" srcId="{10BF5663-08C1-4046-9789-5E28F0F95C33}" destId="{5F0C58C0-6719-40CE-BC20-506834C462AB}" srcOrd="0" destOrd="0" presId="urn:microsoft.com/office/officeart/2018/2/layout/IconVerticalSolidList"/>
    <dgm:cxn modelId="{7C1B0A87-56DF-4DCF-92F6-3642F2946E06}" type="presParOf" srcId="{10BF5663-08C1-4046-9789-5E28F0F95C33}" destId="{B89A5283-26CE-426E-A171-F878BA044941}" srcOrd="1" destOrd="0" presId="urn:microsoft.com/office/officeart/2018/2/layout/IconVerticalSolidList"/>
    <dgm:cxn modelId="{AA5F23F5-9393-4254-9DA9-11AF0F78B77D}" type="presParOf" srcId="{10BF5663-08C1-4046-9789-5E28F0F95C33}" destId="{88EA0E43-0CB0-43F7-8A7D-225131998DB3}" srcOrd="2" destOrd="0" presId="urn:microsoft.com/office/officeart/2018/2/layout/IconVerticalSolidList"/>
    <dgm:cxn modelId="{B5E2C88C-3623-4337-BDDF-5929A78AB09D}" type="presParOf" srcId="{10BF5663-08C1-4046-9789-5E28F0F95C33}" destId="{5A190149-18B2-499E-BDE6-38C017838B3A}" srcOrd="3" destOrd="0" presId="urn:microsoft.com/office/officeart/2018/2/layout/IconVerticalSolidList"/>
    <dgm:cxn modelId="{990C6A21-C87C-487F-83A0-4EE864A187F3}" type="presParOf" srcId="{6BD018BB-EF68-462E-8428-A7E51312ADFC}" destId="{8371EB0F-73F0-4506-8508-560C0E8881BB}" srcOrd="7" destOrd="0" presId="urn:microsoft.com/office/officeart/2018/2/layout/IconVerticalSolidList"/>
    <dgm:cxn modelId="{26EAC9CF-E169-4AAF-A7B5-458D5F5B0BC9}" type="presParOf" srcId="{6BD018BB-EF68-462E-8428-A7E51312ADFC}" destId="{F59B4681-D5E4-41FF-8DEA-B9A7BF3A6F1B}" srcOrd="8" destOrd="0" presId="urn:microsoft.com/office/officeart/2018/2/layout/IconVerticalSolidList"/>
    <dgm:cxn modelId="{6856F0DF-712B-4DB6-8171-A1DD793A6D5A}" type="presParOf" srcId="{F59B4681-D5E4-41FF-8DEA-B9A7BF3A6F1B}" destId="{556CE96A-1FED-4750-BCE4-8ADC1E59D9A8}" srcOrd="0" destOrd="0" presId="urn:microsoft.com/office/officeart/2018/2/layout/IconVerticalSolidList"/>
    <dgm:cxn modelId="{759A6C00-3AEE-44A9-AF45-589549F27A2D}" type="presParOf" srcId="{F59B4681-D5E4-41FF-8DEA-B9A7BF3A6F1B}" destId="{A3A062B3-AA08-40F1-942D-01AC05299347}" srcOrd="1" destOrd="0" presId="urn:microsoft.com/office/officeart/2018/2/layout/IconVerticalSolidList"/>
    <dgm:cxn modelId="{FA735D60-E1AA-44C5-BA67-433E23B7B6FA}" type="presParOf" srcId="{F59B4681-D5E4-41FF-8DEA-B9A7BF3A6F1B}" destId="{F4134C31-5E98-4C9E-83DE-DE60F1C94981}" srcOrd="2" destOrd="0" presId="urn:microsoft.com/office/officeart/2018/2/layout/IconVerticalSolidList"/>
    <dgm:cxn modelId="{ABF256D0-802F-4BF8-8DE8-891753554F41}" type="presParOf" srcId="{F59B4681-D5E4-41FF-8DEA-B9A7BF3A6F1B}" destId="{85A61447-0143-4B7A-8F58-A8B0F5B7113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E18F47A-C4B8-406D-BCAF-0E28C05824C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E840A63-A669-4E8B-9B57-42B2128FB24B}">
      <dgm:prSet/>
      <dgm:spPr/>
      <dgm:t>
        <a:bodyPr/>
        <a:lstStyle/>
        <a:p>
          <a:r>
            <a:rPr lang="en-GB"/>
            <a:t>The nature of typical performance management systems</a:t>
          </a:r>
          <a:endParaRPr lang="en-US"/>
        </a:p>
      </dgm:t>
    </dgm:pt>
    <dgm:pt modelId="{A9A62584-E2E5-464F-87C7-769483F5C19A}" type="parTrans" cxnId="{1554D978-3B3B-46E9-94F3-70C9D020061C}">
      <dgm:prSet/>
      <dgm:spPr/>
      <dgm:t>
        <a:bodyPr/>
        <a:lstStyle/>
        <a:p>
          <a:endParaRPr lang="en-US"/>
        </a:p>
      </dgm:t>
    </dgm:pt>
    <dgm:pt modelId="{E5A79FF4-86C5-4748-8094-127C152E317D}" type="sibTrans" cxnId="{1554D978-3B3B-46E9-94F3-70C9D020061C}">
      <dgm:prSet/>
      <dgm:spPr/>
      <dgm:t>
        <a:bodyPr/>
        <a:lstStyle/>
        <a:p>
          <a:endParaRPr lang="en-US"/>
        </a:p>
      </dgm:t>
    </dgm:pt>
    <dgm:pt modelId="{7614D7B6-91F8-45F3-9EC6-64596A352D82}">
      <dgm:prSet/>
      <dgm:spPr/>
      <dgm:t>
        <a:bodyPr/>
        <a:lstStyle/>
        <a:p>
          <a:r>
            <a:rPr lang="en-GB"/>
            <a:t>The annual review or appraisal</a:t>
          </a:r>
          <a:endParaRPr lang="en-US"/>
        </a:p>
      </dgm:t>
    </dgm:pt>
    <dgm:pt modelId="{B5EEA710-7BC1-4F35-88CC-71AF0C76F08C}" type="parTrans" cxnId="{9ACC3FE0-9905-4F23-A7A7-753E7D5BF590}">
      <dgm:prSet/>
      <dgm:spPr/>
      <dgm:t>
        <a:bodyPr/>
        <a:lstStyle/>
        <a:p>
          <a:endParaRPr lang="en-US"/>
        </a:p>
      </dgm:t>
    </dgm:pt>
    <dgm:pt modelId="{77010AC2-252A-4D3F-96E1-8CCF381BFCEC}" type="sibTrans" cxnId="{9ACC3FE0-9905-4F23-A7A7-753E7D5BF590}">
      <dgm:prSet/>
      <dgm:spPr/>
      <dgm:t>
        <a:bodyPr/>
        <a:lstStyle/>
        <a:p>
          <a:endParaRPr lang="en-US"/>
        </a:p>
      </dgm:t>
    </dgm:pt>
    <dgm:pt modelId="{07584A1D-D7D7-4F7B-B2FF-C5A7465BC8CB}">
      <dgm:prSet/>
      <dgm:spPr/>
      <dgm:t>
        <a:bodyPr/>
        <a:lstStyle/>
        <a:p>
          <a:r>
            <a:rPr lang="en-GB"/>
            <a:t>The practice of rating</a:t>
          </a:r>
          <a:endParaRPr lang="en-US"/>
        </a:p>
      </dgm:t>
    </dgm:pt>
    <dgm:pt modelId="{2FDBA27D-4669-4A46-A9B9-2F08A095E499}" type="parTrans" cxnId="{8EABE340-CDA9-49C1-BAE1-C714E7417023}">
      <dgm:prSet/>
      <dgm:spPr/>
      <dgm:t>
        <a:bodyPr/>
        <a:lstStyle/>
        <a:p>
          <a:endParaRPr lang="en-US"/>
        </a:p>
      </dgm:t>
    </dgm:pt>
    <dgm:pt modelId="{8FCE9DD4-9AE3-4B84-9229-32A9F79B7C32}" type="sibTrans" cxnId="{8EABE340-CDA9-49C1-BAE1-C714E7417023}">
      <dgm:prSet/>
      <dgm:spPr/>
      <dgm:t>
        <a:bodyPr/>
        <a:lstStyle/>
        <a:p>
          <a:endParaRPr lang="en-US"/>
        </a:p>
      </dgm:t>
    </dgm:pt>
    <dgm:pt modelId="{05176CD3-1D4F-421C-8EDF-55083D8D7999}">
      <dgm:prSet/>
      <dgm:spPr/>
      <dgm:t>
        <a:bodyPr/>
        <a:lstStyle/>
        <a:p>
          <a:r>
            <a:rPr lang="en-GB"/>
            <a:t>Objective setting</a:t>
          </a:r>
          <a:endParaRPr lang="en-US"/>
        </a:p>
      </dgm:t>
    </dgm:pt>
    <dgm:pt modelId="{D8B6A8E3-2B7A-4BE1-AD5D-369D98A5E68D}" type="parTrans" cxnId="{9280BD11-D15E-4BEF-AFCC-18D016D8ECA3}">
      <dgm:prSet/>
      <dgm:spPr/>
      <dgm:t>
        <a:bodyPr/>
        <a:lstStyle/>
        <a:p>
          <a:endParaRPr lang="en-US"/>
        </a:p>
      </dgm:t>
    </dgm:pt>
    <dgm:pt modelId="{518E7B2F-97B1-4257-B75B-620DABD975F7}" type="sibTrans" cxnId="{9280BD11-D15E-4BEF-AFCC-18D016D8ECA3}">
      <dgm:prSet/>
      <dgm:spPr/>
      <dgm:t>
        <a:bodyPr/>
        <a:lstStyle/>
        <a:p>
          <a:endParaRPr lang="en-US"/>
        </a:p>
      </dgm:t>
    </dgm:pt>
    <dgm:pt modelId="{1A8CA584-BD1B-4B1A-B815-56F5D8FEDC56}">
      <dgm:prSet/>
      <dgm:spPr/>
      <dgm:t>
        <a:bodyPr/>
        <a:lstStyle/>
        <a:p>
          <a:r>
            <a:rPr lang="en-GB"/>
            <a:t>The link to performance pay</a:t>
          </a:r>
          <a:endParaRPr lang="en-US"/>
        </a:p>
      </dgm:t>
    </dgm:pt>
    <dgm:pt modelId="{58E45541-AE90-4E46-AEE8-ADE9B3EAA7A5}" type="parTrans" cxnId="{030543AB-5F49-4FAE-8194-A5F0ADD16E6C}">
      <dgm:prSet/>
      <dgm:spPr/>
      <dgm:t>
        <a:bodyPr/>
        <a:lstStyle/>
        <a:p>
          <a:endParaRPr lang="en-US"/>
        </a:p>
      </dgm:t>
    </dgm:pt>
    <dgm:pt modelId="{E6C23E60-CCCA-4ACB-A16A-21067A32EDA1}" type="sibTrans" cxnId="{030543AB-5F49-4FAE-8194-A5F0ADD16E6C}">
      <dgm:prSet/>
      <dgm:spPr/>
      <dgm:t>
        <a:bodyPr/>
        <a:lstStyle/>
        <a:p>
          <a:endParaRPr lang="en-US"/>
        </a:p>
      </dgm:t>
    </dgm:pt>
    <dgm:pt modelId="{F8EF1F1B-F6ED-4B54-A23A-BB198E21DCF6}">
      <dgm:prSet/>
      <dgm:spPr/>
      <dgm:t>
        <a:bodyPr/>
        <a:lstStyle/>
        <a:p>
          <a:r>
            <a:rPr lang="en-GB"/>
            <a:t>Line managers who lack skills and/or interest</a:t>
          </a:r>
          <a:endParaRPr lang="en-US"/>
        </a:p>
      </dgm:t>
    </dgm:pt>
    <dgm:pt modelId="{3271A040-C36D-47AD-99D7-EF62FE94B6A8}" type="parTrans" cxnId="{A7C48BF2-AF73-4577-B648-C86B9645EEB1}">
      <dgm:prSet/>
      <dgm:spPr/>
      <dgm:t>
        <a:bodyPr/>
        <a:lstStyle/>
        <a:p>
          <a:endParaRPr lang="en-US"/>
        </a:p>
      </dgm:t>
    </dgm:pt>
    <dgm:pt modelId="{CD61C08B-DCB7-463D-8CD6-21ED70AC85FF}" type="sibTrans" cxnId="{A7C48BF2-AF73-4577-B648-C86B9645EEB1}">
      <dgm:prSet/>
      <dgm:spPr/>
      <dgm:t>
        <a:bodyPr/>
        <a:lstStyle/>
        <a:p>
          <a:endParaRPr lang="en-US"/>
        </a:p>
      </dgm:t>
    </dgm:pt>
    <dgm:pt modelId="{D7783889-4F64-4A65-97C3-C8A8F8AB7139}" type="pres">
      <dgm:prSet presAssocID="{EE18F47A-C4B8-406D-BCAF-0E28C05824CE}" presName="root" presStyleCnt="0">
        <dgm:presLayoutVars>
          <dgm:dir/>
          <dgm:resizeHandles val="exact"/>
        </dgm:presLayoutVars>
      </dgm:prSet>
      <dgm:spPr/>
    </dgm:pt>
    <dgm:pt modelId="{B3D39082-114D-4BD3-985E-1D3864CF1E65}" type="pres">
      <dgm:prSet presAssocID="{9E840A63-A669-4E8B-9B57-42B2128FB24B}" presName="compNode" presStyleCnt="0"/>
      <dgm:spPr/>
    </dgm:pt>
    <dgm:pt modelId="{F3613BC0-0AF1-4417-9316-C8B7B36614C9}" type="pres">
      <dgm:prSet presAssocID="{9E840A63-A669-4E8B-9B57-42B2128FB24B}" presName="bgRect" presStyleLbl="bgShp" presStyleIdx="0" presStyleCnt="6"/>
      <dgm:spPr/>
    </dgm:pt>
    <dgm:pt modelId="{395C13B3-125C-4F2E-B86B-8F4FBD5E3269}" type="pres">
      <dgm:prSet presAssocID="{9E840A63-A669-4E8B-9B57-42B2128FB24B}"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ears"/>
        </a:ext>
      </dgm:extLst>
    </dgm:pt>
    <dgm:pt modelId="{C81A89BA-C4AF-4593-B56A-94C271CEAE77}" type="pres">
      <dgm:prSet presAssocID="{9E840A63-A669-4E8B-9B57-42B2128FB24B}" presName="spaceRect" presStyleCnt="0"/>
      <dgm:spPr/>
    </dgm:pt>
    <dgm:pt modelId="{FC45CFE1-F0AA-4B0C-BB7A-BEEB708791E4}" type="pres">
      <dgm:prSet presAssocID="{9E840A63-A669-4E8B-9B57-42B2128FB24B}" presName="parTx" presStyleLbl="revTx" presStyleIdx="0" presStyleCnt="6">
        <dgm:presLayoutVars>
          <dgm:chMax val="0"/>
          <dgm:chPref val="0"/>
        </dgm:presLayoutVars>
      </dgm:prSet>
      <dgm:spPr/>
    </dgm:pt>
    <dgm:pt modelId="{D5566745-F6F1-43D5-83B3-5C91D2097E4F}" type="pres">
      <dgm:prSet presAssocID="{E5A79FF4-86C5-4748-8094-127C152E317D}" presName="sibTrans" presStyleCnt="0"/>
      <dgm:spPr/>
    </dgm:pt>
    <dgm:pt modelId="{8C711905-0A2D-4BEF-BBF8-C2B0956751D7}" type="pres">
      <dgm:prSet presAssocID="{7614D7B6-91F8-45F3-9EC6-64596A352D82}" presName="compNode" presStyleCnt="0"/>
      <dgm:spPr/>
    </dgm:pt>
    <dgm:pt modelId="{E16824E8-A35E-471A-B940-FB5B292E3C8D}" type="pres">
      <dgm:prSet presAssocID="{7614D7B6-91F8-45F3-9EC6-64596A352D82}" presName="bgRect" presStyleLbl="bgShp" presStyleIdx="1" presStyleCnt="6"/>
      <dgm:spPr/>
    </dgm:pt>
    <dgm:pt modelId="{712A2AEE-59C4-40CD-8AD4-B7406D26A2C5}" type="pres">
      <dgm:prSet presAssocID="{7614D7B6-91F8-45F3-9EC6-64596A352D82}"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ick"/>
        </a:ext>
      </dgm:extLst>
    </dgm:pt>
    <dgm:pt modelId="{E60EC591-58B0-4C9D-B9F0-6DC71D5654FE}" type="pres">
      <dgm:prSet presAssocID="{7614D7B6-91F8-45F3-9EC6-64596A352D82}" presName="spaceRect" presStyleCnt="0"/>
      <dgm:spPr/>
    </dgm:pt>
    <dgm:pt modelId="{8F7C50FE-273F-4032-96AA-70970D2F56E8}" type="pres">
      <dgm:prSet presAssocID="{7614D7B6-91F8-45F3-9EC6-64596A352D82}" presName="parTx" presStyleLbl="revTx" presStyleIdx="1" presStyleCnt="6">
        <dgm:presLayoutVars>
          <dgm:chMax val="0"/>
          <dgm:chPref val="0"/>
        </dgm:presLayoutVars>
      </dgm:prSet>
      <dgm:spPr/>
    </dgm:pt>
    <dgm:pt modelId="{4D33A2BB-8449-4500-95C8-C17A148590B5}" type="pres">
      <dgm:prSet presAssocID="{77010AC2-252A-4D3F-96E1-8CCF381BFCEC}" presName="sibTrans" presStyleCnt="0"/>
      <dgm:spPr/>
    </dgm:pt>
    <dgm:pt modelId="{D3ABFE9A-A88C-4EED-B82B-16BE5DD6D9F1}" type="pres">
      <dgm:prSet presAssocID="{07584A1D-D7D7-4F7B-B2FF-C5A7465BC8CB}" presName="compNode" presStyleCnt="0"/>
      <dgm:spPr/>
    </dgm:pt>
    <dgm:pt modelId="{EBC3BBC7-2230-4BE2-8B93-51D9B364686E}" type="pres">
      <dgm:prSet presAssocID="{07584A1D-D7D7-4F7B-B2FF-C5A7465BC8CB}" presName="bgRect" presStyleLbl="bgShp" presStyleIdx="2" presStyleCnt="6"/>
      <dgm:spPr/>
    </dgm:pt>
    <dgm:pt modelId="{3A90C0A5-484E-49CA-ACF7-736B7C6034D6}" type="pres">
      <dgm:prSet presAssocID="{07584A1D-D7D7-4F7B-B2FF-C5A7465BC8CB}"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humbs Up Sign"/>
        </a:ext>
      </dgm:extLst>
    </dgm:pt>
    <dgm:pt modelId="{9B5336A5-C751-4B14-A074-0E979C8C304A}" type="pres">
      <dgm:prSet presAssocID="{07584A1D-D7D7-4F7B-B2FF-C5A7465BC8CB}" presName="spaceRect" presStyleCnt="0"/>
      <dgm:spPr/>
    </dgm:pt>
    <dgm:pt modelId="{E6F98C6E-DC7A-42ED-B9E6-0F19036DBD0E}" type="pres">
      <dgm:prSet presAssocID="{07584A1D-D7D7-4F7B-B2FF-C5A7465BC8CB}" presName="parTx" presStyleLbl="revTx" presStyleIdx="2" presStyleCnt="6">
        <dgm:presLayoutVars>
          <dgm:chMax val="0"/>
          <dgm:chPref val="0"/>
        </dgm:presLayoutVars>
      </dgm:prSet>
      <dgm:spPr/>
    </dgm:pt>
    <dgm:pt modelId="{9AC972E9-245A-47DE-909D-D4DC9EF24AE0}" type="pres">
      <dgm:prSet presAssocID="{8FCE9DD4-9AE3-4B84-9229-32A9F79B7C32}" presName="sibTrans" presStyleCnt="0"/>
      <dgm:spPr/>
    </dgm:pt>
    <dgm:pt modelId="{2A31E331-47A6-42A1-842A-00FDD6238227}" type="pres">
      <dgm:prSet presAssocID="{05176CD3-1D4F-421C-8EDF-55083D8D7999}" presName="compNode" presStyleCnt="0"/>
      <dgm:spPr/>
    </dgm:pt>
    <dgm:pt modelId="{89C3B5EA-6D9D-4336-883C-5EE53EC8A782}" type="pres">
      <dgm:prSet presAssocID="{05176CD3-1D4F-421C-8EDF-55083D8D7999}" presName="bgRect" presStyleLbl="bgShp" presStyleIdx="3" presStyleCnt="6"/>
      <dgm:spPr/>
    </dgm:pt>
    <dgm:pt modelId="{4C2C8243-DFB7-4D42-88DC-AAF50202E4C3}" type="pres">
      <dgm:prSet presAssocID="{05176CD3-1D4F-421C-8EDF-55083D8D7999}"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llseye"/>
        </a:ext>
      </dgm:extLst>
    </dgm:pt>
    <dgm:pt modelId="{49638838-B3D3-477A-BC3D-147C24DFE6CA}" type="pres">
      <dgm:prSet presAssocID="{05176CD3-1D4F-421C-8EDF-55083D8D7999}" presName="spaceRect" presStyleCnt="0"/>
      <dgm:spPr/>
    </dgm:pt>
    <dgm:pt modelId="{3A750302-718C-4828-822A-8E9BBD2BEF08}" type="pres">
      <dgm:prSet presAssocID="{05176CD3-1D4F-421C-8EDF-55083D8D7999}" presName="parTx" presStyleLbl="revTx" presStyleIdx="3" presStyleCnt="6">
        <dgm:presLayoutVars>
          <dgm:chMax val="0"/>
          <dgm:chPref val="0"/>
        </dgm:presLayoutVars>
      </dgm:prSet>
      <dgm:spPr/>
    </dgm:pt>
    <dgm:pt modelId="{D09990FA-2F54-44BD-8254-3325084263C8}" type="pres">
      <dgm:prSet presAssocID="{518E7B2F-97B1-4257-B75B-620DABD975F7}" presName="sibTrans" presStyleCnt="0"/>
      <dgm:spPr/>
    </dgm:pt>
    <dgm:pt modelId="{D8489D26-D01C-4E11-85B9-A80F0B716B51}" type="pres">
      <dgm:prSet presAssocID="{1A8CA584-BD1B-4B1A-B815-56F5D8FEDC56}" presName="compNode" presStyleCnt="0"/>
      <dgm:spPr/>
    </dgm:pt>
    <dgm:pt modelId="{237FA3FB-DA49-4332-83DB-5E96C0DC0C51}" type="pres">
      <dgm:prSet presAssocID="{1A8CA584-BD1B-4B1A-B815-56F5D8FEDC56}" presName="bgRect" presStyleLbl="bgShp" presStyleIdx="4" presStyleCnt="6"/>
      <dgm:spPr/>
    </dgm:pt>
    <dgm:pt modelId="{53CCC810-3EB6-46BC-ABA9-688F6450B4B5}" type="pres">
      <dgm:prSet presAssocID="{1A8CA584-BD1B-4B1A-B815-56F5D8FEDC56}"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oney"/>
        </a:ext>
      </dgm:extLst>
    </dgm:pt>
    <dgm:pt modelId="{0F9C355E-8CC1-4AA8-BA30-106FFED74C3E}" type="pres">
      <dgm:prSet presAssocID="{1A8CA584-BD1B-4B1A-B815-56F5D8FEDC56}" presName="spaceRect" presStyleCnt="0"/>
      <dgm:spPr/>
    </dgm:pt>
    <dgm:pt modelId="{1AD38F5D-E544-40D5-9BA6-01A4B1BAAE18}" type="pres">
      <dgm:prSet presAssocID="{1A8CA584-BD1B-4B1A-B815-56F5D8FEDC56}" presName="parTx" presStyleLbl="revTx" presStyleIdx="4" presStyleCnt="6">
        <dgm:presLayoutVars>
          <dgm:chMax val="0"/>
          <dgm:chPref val="0"/>
        </dgm:presLayoutVars>
      </dgm:prSet>
      <dgm:spPr/>
    </dgm:pt>
    <dgm:pt modelId="{4C6BDADD-2CC5-4C81-95D4-9B9CAE4325B9}" type="pres">
      <dgm:prSet presAssocID="{E6C23E60-CCCA-4ACB-A16A-21067A32EDA1}" presName="sibTrans" presStyleCnt="0"/>
      <dgm:spPr/>
    </dgm:pt>
    <dgm:pt modelId="{CB69A6F0-4EC2-4E38-86FB-191B06DA2F6F}" type="pres">
      <dgm:prSet presAssocID="{F8EF1F1B-F6ED-4B54-A23A-BB198E21DCF6}" presName="compNode" presStyleCnt="0"/>
      <dgm:spPr/>
    </dgm:pt>
    <dgm:pt modelId="{9179749F-731B-4FD1-8941-AF4C52632025}" type="pres">
      <dgm:prSet presAssocID="{F8EF1F1B-F6ED-4B54-A23A-BB198E21DCF6}" presName="bgRect" presStyleLbl="bgShp" presStyleIdx="5" presStyleCnt="6"/>
      <dgm:spPr/>
    </dgm:pt>
    <dgm:pt modelId="{385CF491-D0FC-4D2E-AB97-898C67931180}" type="pres">
      <dgm:prSet presAssocID="{F8EF1F1B-F6ED-4B54-A23A-BB198E21DCF6}"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Office Worker"/>
        </a:ext>
      </dgm:extLst>
    </dgm:pt>
    <dgm:pt modelId="{B69D6B91-347E-46EF-A3E6-A64099E6FB21}" type="pres">
      <dgm:prSet presAssocID="{F8EF1F1B-F6ED-4B54-A23A-BB198E21DCF6}" presName="spaceRect" presStyleCnt="0"/>
      <dgm:spPr/>
    </dgm:pt>
    <dgm:pt modelId="{6C4C0172-4B85-41F3-AA29-1313575A1348}" type="pres">
      <dgm:prSet presAssocID="{F8EF1F1B-F6ED-4B54-A23A-BB198E21DCF6}" presName="parTx" presStyleLbl="revTx" presStyleIdx="5" presStyleCnt="6">
        <dgm:presLayoutVars>
          <dgm:chMax val="0"/>
          <dgm:chPref val="0"/>
        </dgm:presLayoutVars>
      </dgm:prSet>
      <dgm:spPr/>
    </dgm:pt>
  </dgm:ptLst>
  <dgm:cxnLst>
    <dgm:cxn modelId="{C69D400C-554D-421F-9FAA-07F12404B87A}" type="presOf" srcId="{EE18F47A-C4B8-406D-BCAF-0E28C05824CE}" destId="{D7783889-4F64-4A65-97C3-C8A8F8AB7139}" srcOrd="0" destOrd="0" presId="urn:microsoft.com/office/officeart/2018/2/layout/IconVerticalSolidList"/>
    <dgm:cxn modelId="{9280BD11-D15E-4BEF-AFCC-18D016D8ECA3}" srcId="{EE18F47A-C4B8-406D-BCAF-0E28C05824CE}" destId="{05176CD3-1D4F-421C-8EDF-55083D8D7999}" srcOrd="3" destOrd="0" parTransId="{D8B6A8E3-2B7A-4BE1-AD5D-369D98A5E68D}" sibTransId="{518E7B2F-97B1-4257-B75B-620DABD975F7}"/>
    <dgm:cxn modelId="{7E9F3D19-C6FB-473A-ACD1-031AEC9A2738}" type="presOf" srcId="{7614D7B6-91F8-45F3-9EC6-64596A352D82}" destId="{8F7C50FE-273F-4032-96AA-70970D2F56E8}" srcOrd="0" destOrd="0" presId="urn:microsoft.com/office/officeart/2018/2/layout/IconVerticalSolidList"/>
    <dgm:cxn modelId="{8EABE340-CDA9-49C1-BAE1-C714E7417023}" srcId="{EE18F47A-C4B8-406D-BCAF-0E28C05824CE}" destId="{07584A1D-D7D7-4F7B-B2FF-C5A7465BC8CB}" srcOrd="2" destOrd="0" parTransId="{2FDBA27D-4669-4A46-A9B9-2F08A095E499}" sibTransId="{8FCE9DD4-9AE3-4B84-9229-32A9F79B7C32}"/>
    <dgm:cxn modelId="{75111E44-B821-4216-9B3A-CB87C55B9C92}" type="presOf" srcId="{F8EF1F1B-F6ED-4B54-A23A-BB198E21DCF6}" destId="{6C4C0172-4B85-41F3-AA29-1313575A1348}" srcOrd="0" destOrd="0" presId="urn:microsoft.com/office/officeart/2018/2/layout/IconVerticalSolidList"/>
    <dgm:cxn modelId="{45BEBB46-E0BF-40C4-8374-88FDB5CFEFE6}" type="presOf" srcId="{07584A1D-D7D7-4F7B-B2FF-C5A7465BC8CB}" destId="{E6F98C6E-DC7A-42ED-B9E6-0F19036DBD0E}" srcOrd="0" destOrd="0" presId="urn:microsoft.com/office/officeart/2018/2/layout/IconVerticalSolidList"/>
    <dgm:cxn modelId="{1554D978-3B3B-46E9-94F3-70C9D020061C}" srcId="{EE18F47A-C4B8-406D-BCAF-0E28C05824CE}" destId="{9E840A63-A669-4E8B-9B57-42B2128FB24B}" srcOrd="0" destOrd="0" parTransId="{A9A62584-E2E5-464F-87C7-769483F5C19A}" sibTransId="{E5A79FF4-86C5-4748-8094-127C152E317D}"/>
    <dgm:cxn modelId="{ECDF8685-8D4E-41FB-9882-010CDAB86A35}" type="presOf" srcId="{9E840A63-A669-4E8B-9B57-42B2128FB24B}" destId="{FC45CFE1-F0AA-4B0C-BB7A-BEEB708791E4}" srcOrd="0" destOrd="0" presId="urn:microsoft.com/office/officeart/2018/2/layout/IconVerticalSolidList"/>
    <dgm:cxn modelId="{030543AB-5F49-4FAE-8194-A5F0ADD16E6C}" srcId="{EE18F47A-C4B8-406D-BCAF-0E28C05824CE}" destId="{1A8CA584-BD1B-4B1A-B815-56F5D8FEDC56}" srcOrd="4" destOrd="0" parTransId="{58E45541-AE90-4E46-AEE8-ADE9B3EAA7A5}" sibTransId="{E6C23E60-CCCA-4ACB-A16A-21067A32EDA1}"/>
    <dgm:cxn modelId="{EC1366CC-FCCB-413A-8CBB-F5E646A458FE}" type="presOf" srcId="{05176CD3-1D4F-421C-8EDF-55083D8D7999}" destId="{3A750302-718C-4828-822A-8E9BBD2BEF08}" srcOrd="0" destOrd="0" presId="urn:microsoft.com/office/officeart/2018/2/layout/IconVerticalSolidList"/>
    <dgm:cxn modelId="{9ACC3FE0-9905-4F23-A7A7-753E7D5BF590}" srcId="{EE18F47A-C4B8-406D-BCAF-0E28C05824CE}" destId="{7614D7B6-91F8-45F3-9EC6-64596A352D82}" srcOrd="1" destOrd="0" parTransId="{B5EEA710-7BC1-4F35-88CC-71AF0C76F08C}" sibTransId="{77010AC2-252A-4D3F-96E1-8CCF381BFCEC}"/>
    <dgm:cxn modelId="{583C3DF2-E54C-4071-8CE1-EAEC27EB7C5F}" type="presOf" srcId="{1A8CA584-BD1B-4B1A-B815-56F5D8FEDC56}" destId="{1AD38F5D-E544-40D5-9BA6-01A4B1BAAE18}" srcOrd="0" destOrd="0" presId="urn:microsoft.com/office/officeart/2018/2/layout/IconVerticalSolidList"/>
    <dgm:cxn modelId="{A7C48BF2-AF73-4577-B648-C86B9645EEB1}" srcId="{EE18F47A-C4B8-406D-BCAF-0E28C05824CE}" destId="{F8EF1F1B-F6ED-4B54-A23A-BB198E21DCF6}" srcOrd="5" destOrd="0" parTransId="{3271A040-C36D-47AD-99D7-EF62FE94B6A8}" sibTransId="{CD61C08B-DCB7-463D-8CD6-21ED70AC85FF}"/>
    <dgm:cxn modelId="{50A63FA8-2EA8-40F7-9437-518534359826}" type="presParOf" srcId="{D7783889-4F64-4A65-97C3-C8A8F8AB7139}" destId="{B3D39082-114D-4BD3-985E-1D3864CF1E65}" srcOrd="0" destOrd="0" presId="urn:microsoft.com/office/officeart/2018/2/layout/IconVerticalSolidList"/>
    <dgm:cxn modelId="{0F222AB8-8BD2-4EEB-8B59-0F574F999771}" type="presParOf" srcId="{B3D39082-114D-4BD3-985E-1D3864CF1E65}" destId="{F3613BC0-0AF1-4417-9316-C8B7B36614C9}" srcOrd="0" destOrd="0" presId="urn:microsoft.com/office/officeart/2018/2/layout/IconVerticalSolidList"/>
    <dgm:cxn modelId="{716119F4-027C-492B-BA63-F100E7D1692B}" type="presParOf" srcId="{B3D39082-114D-4BD3-985E-1D3864CF1E65}" destId="{395C13B3-125C-4F2E-B86B-8F4FBD5E3269}" srcOrd="1" destOrd="0" presId="urn:microsoft.com/office/officeart/2018/2/layout/IconVerticalSolidList"/>
    <dgm:cxn modelId="{F8CF60EC-4EE4-4E8A-A12E-E6A698906923}" type="presParOf" srcId="{B3D39082-114D-4BD3-985E-1D3864CF1E65}" destId="{C81A89BA-C4AF-4593-B56A-94C271CEAE77}" srcOrd="2" destOrd="0" presId="urn:microsoft.com/office/officeart/2018/2/layout/IconVerticalSolidList"/>
    <dgm:cxn modelId="{EFDC932E-1361-48FB-8FC9-76212510D25B}" type="presParOf" srcId="{B3D39082-114D-4BD3-985E-1D3864CF1E65}" destId="{FC45CFE1-F0AA-4B0C-BB7A-BEEB708791E4}" srcOrd="3" destOrd="0" presId="urn:microsoft.com/office/officeart/2018/2/layout/IconVerticalSolidList"/>
    <dgm:cxn modelId="{68229431-0345-4B62-8AF2-C4F826567DE7}" type="presParOf" srcId="{D7783889-4F64-4A65-97C3-C8A8F8AB7139}" destId="{D5566745-F6F1-43D5-83B3-5C91D2097E4F}" srcOrd="1" destOrd="0" presId="urn:microsoft.com/office/officeart/2018/2/layout/IconVerticalSolidList"/>
    <dgm:cxn modelId="{016C8EE9-F77D-4638-B427-AC1C5457460A}" type="presParOf" srcId="{D7783889-4F64-4A65-97C3-C8A8F8AB7139}" destId="{8C711905-0A2D-4BEF-BBF8-C2B0956751D7}" srcOrd="2" destOrd="0" presId="urn:microsoft.com/office/officeart/2018/2/layout/IconVerticalSolidList"/>
    <dgm:cxn modelId="{7C9E898E-056D-4424-A876-C8DF96403B23}" type="presParOf" srcId="{8C711905-0A2D-4BEF-BBF8-C2B0956751D7}" destId="{E16824E8-A35E-471A-B940-FB5B292E3C8D}" srcOrd="0" destOrd="0" presId="urn:microsoft.com/office/officeart/2018/2/layout/IconVerticalSolidList"/>
    <dgm:cxn modelId="{83C32F19-1BA1-40E5-9EA4-ABED733EE959}" type="presParOf" srcId="{8C711905-0A2D-4BEF-BBF8-C2B0956751D7}" destId="{712A2AEE-59C4-40CD-8AD4-B7406D26A2C5}" srcOrd="1" destOrd="0" presId="urn:microsoft.com/office/officeart/2018/2/layout/IconVerticalSolidList"/>
    <dgm:cxn modelId="{1A197B76-3453-473F-BED2-415A1AC0AD3A}" type="presParOf" srcId="{8C711905-0A2D-4BEF-BBF8-C2B0956751D7}" destId="{E60EC591-58B0-4C9D-B9F0-6DC71D5654FE}" srcOrd="2" destOrd="0" presId="urn:microsoft.com/office/officeart/2018/2/layout/IconVerticalSolidList"/>
    <dgm:cxn modelId="{6E95000A-ABB9-42B5-9787-267DC10C5D6F}" type="presParOf" srcId="{8C711905-0A2D-4BEF-BBF8-C2B0956751D7}" destId="{8F7C50FE-273F-4032-96AA-70970D2F56E8}" srcOrd="3" destOrd="0" presId="urn:microsoft.com/office/officeart/2018/2/layout/IconVerticalSolidList"/>
    <dgm:cxn modelId="{58869537-122C-401B-A90D-E9139ED8E3F6}" type="presParOf" srcId="{D7783889-4F64-4A65-97C3-C8A8F8AB7139}" destId="{4D33A2BB-8449-4500-95C8-C17A148590B5}" srcOrd="3" destOrd="0" presId="urn:microsoft.com/office/officeart/2018/2/layout/IconVerticalSolidList"/>
    <dgm:cxn modelId="{F522D8C1-AD01-4E38-8E9C-BF3EC8BA6DBD}" type="presParOf" srcId="{D7783889-4F64-4A65-97C3-C8A8F8AB7139}" destId="{D3ABFE9A-A88C-4EED-B82B-16BE5DD6D9F1}" srcOrd="4" destOrd="0" presId="urn:microsoft.com/office/officeart/2018/2/layout/IconVerticalSolidList"/>
    <dgm:cxn modelId="{3CD2E84C-5085-4FD3-AF14-2BA2596D017E}" type="presParOf" srcId="{D3ABFE9A-A88C-4EED-B82B-16BE5DD6D9F1}" destId="{EBC3BBC7-2230-4BE2-8B93-51D9B364686E}" srcOrd="0" destOrd="0" presId="urn:microsoft.com/office/officeart/2018/2/layout/IconVerticalSolidList"/>
    <dgm:cxn modelId="{DC206B04-AB9A-4B24-B0F1-35D6C909FCF4}" type="presParOf" srcId="{D3ABFE9A-A88C-4EED-B82B-16BE5DD6D9F1}" destId="{3A90C0A5-484E-49CA-ACF7-736B7C6034D6}" srcOrd="1" destOrd="0" presId="urn:microsoft.com/office/officeart/2018/2/layout/IconVerticalSolidList"/>
    <dgm:cxn modelId="{A5B149FE-C6A1-4683-A196-6DA519A84C6F}" type="presParOf" srcId="{D3ABFE9A-A88C-4EED-B82B-16BE5DD6D9F1}" destId="{9B5336A5-C751-4B14-A074-0E979C8C304A}" srcOrd="2" destOrd="0" presId="urn:microsoft.com/office/officeart/2018/2/layout/IconVerticalSolidList"/>
    <dgm:cxn modelId="{64ECEC35-9CF2-4FC0-B225-433189ECD550}" type="presParOf" srcId="{D3ABFE9A-A88C-4EED-B82B-16BE5DD6D9F1}" destId="{E6F98C6E-DC7A-42ED-B9E6-0F19036DBD0E}" srcOrd="3" destOrd="0" presId="urn:microsoft.com/office/officeart/2018/2/layout/IconVerticalSolidList"/>
    <dgm:cxn modelId="{5C649577-9317-4CB5-A667-406738FB6705}" type="presParOf" srcId="{D7783889-4F64-4A65-97C3-C8A8F8AB7139}" destId="{9AC972E9-245A-47DE-909D-D4DC9EF24AE0}" srcOrd="5" destOrd="0" presId="urn:microsoft.com/office/officeart/2018/2/layout/IconVerticalSolidList"/>
    <dgm:cxn modelId="{726EE7A6-FDFA-45AF-AC98-E7E07E7E6A8B}" type="presParOf" srcId="{D7783889-4F64-4A65-97C3-C8A8F8AB7139}" destId="{2A31E331-47A6-42A1-842A-00FDD6238227}" srcOrd="6" destOrd="0" presId="urn:microsoft.com/office/officeart/2018/2/layout/IconVerticalSolidList"/>
    <dgm:cxn modelId="{7B386BB0-3074-4E06-95FC-1AC0AB5034B1}" type="presParOf" srcId="{2A31E331-47A6-42A1-842A-00FDD6238227}" destId="{89C3B5EA-6D9D-4336-883C-5EE53EC8A782}" srcOrd="0" destOrd="0" presId="urn:microsoft.com/office/officeart/2018/2/layout/IconVerticalSolidList"/>
    <dgm:cxn modelId="{57F2C532-32B8-498D-84C5-2C1593E6D861}" type="presParOf" srcId="{2A31E331-47A6-42A1-842A-00FDD6238227}" destId="{4C2C8243-DFB7-4D42-88DC-AAF50202E4C3}" srcOrd="1" destOrd="0" presId="urn:microsoft.com/office/officeart/2018/2/layout/IconVerticalSolidList"/>
    <dgm:cxn modelId="{C6073719-B220-48A1-BE22-9E090D90FF0E}" type="presParOf" srcId="{2A31E331-47A6-42A1-842A-00FDD6238227}" destId="{49638838-B3D3-477A-BC3D-147C24DFE6CA}" srcOrd="2" destOrd="0" presId="urn:microsoft.com/office/officeart/2018/2/layout/IconVerticalSolidList"/>
    <dgm:cxn modelId="{CCA07F34-6973-4AA5-ABAE-665D4EE2910D}" type="presParOf" srcId="{2A31E331-47A6-42A1-842A-00FDD6238227}" destId="{3A750302-718C-4828-822A-8E9BBD2BEF08}" srcOrd="3" destOrd="0" presId="urn:microsoft.com/office/officeart/2018/2/layout/IconVerticalSolidList"/>
    <dgm:cxn modelId="{9C61247B-7E08-4778-916C-DFD5FDCA07F5}" type="presParOf" srcId="{D7783889-4F64-4A65-97C3-C8A8F8AB7139}" destId="{D09990FA-2F54-44BD-8254-3325084263C8}" srcOrd="7" destOrd="0" presId="urn:microsoft.com/office/officeart/2018/2/layout/IconVerticalSolidList"/>
    <dgm:cxn modelId="{65464DFF-EFC0-48EB-B234-3F778B38308A}" type="presParOf" srcId="{D7783889-4F64-4A65-97C3-C8A8F8AB7139}" destId="{D8489D26-D01C-4E11-85B9-A80F0B716B51}" srcOrd="8" destOrd="0" presId="urn:microsoft.com/office/officeart/2018/2/layout/IconVerticalSolidList"/>
    <dgm:cxn modelId="{30864FD4-5864-4A73-92FC-87978502D5F0}" type="presParOf" srcId="{D8489D26-D01C-4E11-85B9-A80F0B716B51}" destId="{237FA3FB-DA49-4332-83DB-5E96C0DC0C51}" srcOrd="0" destOrd="0" presId="urn:microsoft.com/office/officeart/2018/2/layout/IconVerticalSolidList"/>
    <dgm:cxn modelId="{DB10831F-4BB7-4BFE-9536-A9953CFD23DF}" type="presParOf" srcId="{D8489D26-D01C-4E11-85B9-A80F0B716B51}" destId="{53CCC810-3EB6-46BC-ABA9-688F6450B4B5}" srcOrd="1" destOrd="0" presId="urn:microsoft.com/office/officeart/2018/2/layout/IconVerticalSolidList"/>
    <dgm:cxn modelId="{DA55F08A-71D3-471B-A91A-BDFDED05352D}" type="presParOf" srcId="{D8489D26-D01C-4E11-85B9-A80F0B716B51}" destId="{0F9C355E-8CC1-4AA8-BA30-106FFED74C3E}" srcOrd="2" destOrd="0" presId="urn:microsoft.com/office/officeart/2018/2/layout/IconVerticalSolidList"/>
    <dgm:cxn modelId="{8F0744A3-753B-47AF-A41E-BEE63762F334}" type="presParOf" srcId="{D8489D26-D01C-4E11-85B9-A80F0B716B51}" destId="{1AD38F5D-E544-40D5-9BA6-01A4B1BAAE18}" srcOrd="3" destOrd="0" presId="urn:microsoft.com/office/officeart/2018/2/layout/IconVerticalSolidList"/>
    <dgm:cxn modelId="{E07A59F4-76F2-4980-9FB4-134119DD93E1}" type="presParOf" srcId="{D7783889-4F64-4A65-97C3-C8A8F8AB7139}" destId="{4C6BDADD-2CC5-4C81-95D4-9B9CAE4325B9}" srcOrd="9" destOrd="0" presId="urn:microsoft.com/office/officeart/2018/2/layout/IconVerticalSolidList"/>
    <dgm:cxn modelId="{0C316319-BD92-480E-930E-CF5EF1BCCE2F}" type="presParOf" srcId="{D7783889-4F64-4A65-97C3-C8A8F8AB7139}" destId="{CB69A6F0-4EC2-4E38-86FB-191B06DA2F6F}" srcOrd="10" destOrd="0" presId="urn:microsoft.com/office/officeart/2018/2/layout/IconVerticalSolidList"/>
    <dgm:cxn modelId="{08DA4A0F-00AF-4D5E-BD85-B7CEA79871FA}" type="presParOf" srcId="{CB69A6F0-4EC2-4E38-86FB-191B06DA2F6F}" destId="{9179749F-731B-4FD1-8941-AF4C52632025}" srcOrd="0" destOrd="0" presId="urn:microsoft.com/office/officeart/2018/2/layout/IconVerticalSolidList"/>
    <dgm:cxn modelId="{02248E32-FAD9-49C5-BB63-BF88DB95558C}" type="presParOf" srcId="{CB69A6F0-4EC2-4E38-86FB-191B06DA2F6F}" destId="{385CF491-D0FC-4D2E-AB97-898C67931180}" srcOrd="1" destOrd="0" presId="urn:microsoft.com/office/officeart/2018/2/layout/IconVerticalSolidList"/>
    <dgm:cxn modelId="{7E3C3DFB-C682-4793-9ECA-BFF4A262DD2B}" type="presParOf" srcId="{CB69A6F0-4EC2-4E38-86FB-191B06DA2F6F}" destId="{B69D6B91-347E-46EF-A3E6-A64099E6FB21}" srcOrd="2" destOrd="0" presId="urn:microsoft.com/office/officeart/2018/2/layout/IconVerticalSolidList"/>
    <dgm:cxn modelId="{C10B80E0-FBC1-48CA-B86A-5ED42A2570A5}" type="presParOf" srcId="{CB69A6F0-4EC2-4E38-86FB-191B06DA2F6F}" destId="{6C4C0172-4B85-41F3-AA29-1313575A134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7A9401-2D27-460B-8442-38970948A150}">
      <dsp:nvSpPr>
        <dsp:cNvPr id="0" name=""/>
        <dsp:cNvSpPr/>
      </dsp:nvSpPr>
      <dsp:spPr>
        <a:xfrm>
          <a:off x="0" y="2125"/>
          <a:ext cx="6582555" cy="10773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7A1091-7633-488C-A8E0-24575C24EB55}">
      <dsp:nvSpPr>
        <dsp:cNvPr id="0" name=""/>
        <dsp:cNvSpPr/>
      </dsp:nvSpPr>
      <dsp:spPr>
        <a:xfrm>
          <a:off x="325906" y="244535"/>
          <a:ext cx="592558" cy="59255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344255B-C2B7-4A57-893E-3471C9AF3790}">
      <dsp:nvSpPr>
        <dsp:cNvPr id="0" name=""/>
        <dsp:cNvSpPr/>
      </dsp:nvSpPr>
      <dsp:spPr>
        <a:xfrm>
          <a:off x="1244371" y="2125"/>
          <a:ext cx="5338183" cy="1077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023" tIns="114023" rIns="114023" bIns="114023" numCol="1" spcCol="1270" anchor="ctr" anchorCtr="0">
          <a:noAutofit/>
        </a:bodyPr>
        <a:lstStyle/>
        <a:p>
          <a:pPr marL="0" lvl="0" indent="0" algn="l" defTabSz="933450">
            <a:lnSpc>
              <a:spcPct val="90000"/>
            </a:lnSpc>
            <a:spcBef>
              <a:spcPct val="0"/>
            </a:spcBef>
            <a:spcAft>
              <a:spcPct val="35000"/>
            </a:spcAft>
            <a:buNone/>
          </a:pPr>
          <a:r>
            <a:rPr lang="en-GB" sz="2100" kern="1200"/>
            <a:t>To conclude our work on the role of the line manager we need to reflect upon the role of HR</a:t>
          </a:r>
          <a:endParaRPr lang="en-US" sz="2100" kern="1200"/>
        </a:p>
      </dsp:txBody>
      <dsp:txXfrm>
        <a:off x="1244371" y="2125"/>
        <a:ext cx="5338183" cy="1077378"/>
      </dsp:txXfrm>
    </dsp:sp>
    <dsp:sp modelId="{60679EE2-96FF-4359-BFD3-E0BE2FFF47F3}">
      <dsp:nvSpPr>
        <dsp:cNvPr id="0" name=""/>
        <dsp:cNvSpPr/>
      </dsp:nvSpPr>
      <dsp:spPr>
        <a:xfrm>
          <a:off x="0" y="1348848"/>
          <a:ext cx="6582555" cy="10773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74F37C-4DA2-45C1-81AF-684B738F2D80}">
      <dsp:nvSpPr>
        <dsp:cNvPr id="0" name=""/>
        <dsp:cNvSpPr/>
      </dsp:nvSpPr>
      <dsp:spPr>
        <a:xfrm>
          <a:off x="325906" y="1591258"/>
          <a:ext cx="592558" cy="59255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A15343B-A3E9-4896-A067-32C71776E493}">
      <dsp:nvSpPr>
        <dsp:cNvPr id="0" name=""/>
        <dsp:cNvSpPr/>
      </dsp:nvSpPr>
      <dsp:spPr>
        <a:xfrm>
          <a:off x="1244371" y="1348848"/>
          <a:ext cx="5338183" cy="1077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023" tIns="114023" rIns="114023" bIns="114023" numCol="1" spcCol="1270" anchor="ctr" anchorCtr="0">
          <a:noAutofit/>
        </a:bodyPr>
        <a:lstStyle/>
        <a:p>
          <a:pPr marL="0" lvl="0" indent="0" algn="l" defTabSz="933450">
            <a:lnSpc>
              <a:spcPct val="90000"/>
            </a:lnSpc>
            <a:spcBef>
              <a:spcPct val="0"/>
            </a:spcBef>
            <a:spcAft>
              <a:spcPct val="35000"/>
            </a:spcAft>
            <a:buNone/>
          </a:pPr>
          <a:r>
            <a:rPr lang="en-GB" sz="2100" kern="1200"/>
            <a:t>In groups, please provide an overview of the business partner model AND outline how managers are supported in the vital role</a:t>
          </a:r>
          <a:endParaRPr lang="en-US" sz="2100" kern="1200"/>
        </a:p>
      </dsp:txBody>
      <dsp:txXfrm>
        <a:off x="1244371" y="1348848"/>
        <a:ext cx="5338183" cy="1077378"/>
      </dsp:txXfrm>
    </dsp:sp>
    <dsp:sp modelId="{2218DDFA-69D5-4438-AAF1-C825E7AE8F11}">
      <dsp:nvSpPr>
        <dsp:cNvPr id="0" name=""/>
        <dsp:cNvSpPr/>
      </dsp:nvSpPr>
      <dsp:spPr>
        <a:xfrm>
          <a:off x="0" y="2695571"/>
          <a:ext cx="6582555" cy="10773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BE5982-DF88-4F57-86EC-9253DF78BB71}">
      <dsp:nvSpPr>
        <dsp:cNvPr id="0" name=""/>
        <dsp:cNvSpPr/>
      </dsp:nvSpPr>
      <dsp:spPr>
        <a:xfrm>
          <a:off x="325906" y="2937981"/>
          <a:ext cx="592558" cy="59255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D4EB209-532F-4BEF-B6F5-9831450A4965}">
      <dsp:nvSpPr>
        <dsp:cNvPr id="0" name=""/>
        <dsp:cNvSpPr/>
      </dsp:nvSpPr>
      <dsp:spPr>
        <a:xfrm>
          <a:off x="1244371" y="2695571"/>
          <a:ext cx="5338183" cy="1077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023" tIns="114023" rIns="114023" bIns="114023" numCol="1" spcCol="1270" anchor="ctr" anchorCtr="0">
          <a:noAutofit/>
        </a:bodyPr>
        <a:lstStyle/>
        <a:p>
          <a:pPr marL="0" lvl="0" indent="0" algn="l" defTabSz="933450">
            <a:lnSpc>
              <a:spcPct val="90000"/>
            </a:lnSpc>
            <a:spcBef>
              <a:spcPct val="0"/>
            </a:spcBef>
            <a:spcAft>
              <a:spcPct val="35000"/>
            </a:spcAft>
            <a:buNone/>
          </a:pPr>
          <a:r>
            <a:rPr lang="en-GB" sz="2100" kern="1200"/>
            <a:t>What do we mean by the three-legged stool?</a:t>
          </a:r>
          <a:endParaRPr lang="en-US" sz="2100" kern="1200"/>
        </a:p>
      </dsp:txBody>
      <dsp:txXfrm>
        <a:off x="1244371" y="2695571"/>
        <a:ext cx="5338183" cy="1077378"/>
      </dsp:txXfrm>
    </dsp:sp>
    <dsp:sp modelId="{5DBEF509-CDBB-4A02-A4EC-696B57C39CFA}">
      <dsp:nvSpPr>
        <dsp:cNvPr id="0" name=""/>
        <dsp:cNvSpPr/>
      </dsp:nvSpPr>
      <dsp:spPr>
        <a:xfrm>
          <a:off x="0" y="4042294"/>
          <a:ext cx="6582555" cy="10773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327BD4-F16D-4773-A597-67716169CE1F}">
      <dsp:nvSpPr>
        <dsp:cNvPr id="0" name=""/>
        <dsp:cNvSpPr/>
      </dsp:nvSpPr>
      <dsp:spPr>
        <a:xfrm>
          <a:off x="325906" y="4284704"/>
          <a:ext cx="592558" cy="59255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B985DB2-8E7B-4DBD-BA6D-CF98895B05DB}">
      <dsp:nvSpPr>
        <dsp:cNvPr id="0" name=""/>
        <dsp:cNvSpPr/>
      </dsp:nvSpPr>
      <dsp:spPr>
        <a:xfrm>
          <a:off x="1244371" y="4042294"/>
          <a:ext cx="5338183" cy="1077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023" tIns="114023" rIns="114023" bIns="114023" numCol="1" spcCol="1270" anchor="ctr" anchorCtr="0">
          <a:noAutofit/>
        </a:bodyPr>
        <a:lstStyle/>
        <a:p>
          <a:pPr marL="0" lvl="0" indent="0" algn="l" defTabSz="933450">
            <a:lnSpc>
              <a:spcPct val="90000"/>
            </a:lnSpc>
            <a:spcBef>
              <a:spcPct val="0"/>
            </a:spcBef>
            <a:spcAft>
              <a:spcPct val="35000"/>
            </a:spcAft>
            <a:buNone/>
          </a:pPr>
          <a:r>
            <a:rPr lang="en-GB" sz="2100" kern="1200"/>
            <a:t>40 minutes</a:t>
          </a:r>
          <a:endParaRPr lang="en-US" sz="2100" kern="1200"/>
        </a:p>
      </dsp:txBody>
      <dsp:txXfrm>
        <a:off x="1244371" y="4042294"/>
        <a:ext cx="5338183" cy="10773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726C9C-C0DA-42DF-ABE8-C48BAFEB7143}">
      <dsp:nvSpPr>
        <dsp:cNvPr id="0" name=""/>
        <dsp:cNvSpPr/>
      </dsp:nvSpPr>
      <dsp:spPr>
        <a:xfrm>
          <a:off x="0" y="2096"/>
          <a:ext cx="6910387" cy="10625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023E11-C4F4-4FFA-BBC2-437E16D6211C}">
      <dsp:nvSpPr>
        <dsp:cNvPr id="0" name=""/>
        <dsp:cNvSpPr/>
      </dsp:nvSpPr>
      <dsp:spPr>
        <a:xfrm>
          <a:off x="321428" y="241175"/>
          <a:ext cx="584416" cy="58441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B47C80B-E969-4430-9222-1AA10A0FAB64}">
      <dsp:nvSpPr>
        <dsp:cNvPr id="0" name=""/>
        <dsp:cNvSpPr/>
      </dsp:nvSpPr>
      <dsp:spPr>
        <a:xfrm>
          <a:off x="1227274" y="2096"/>
          <a:ext cx="5683112" cy="1062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456" tIns="112456" rIns="112456" bIns="112456" numCol="1" spcCol="1270" anchor="ctr" anchorCtr="0">
          <a:noAutofit/>
        </a:bodyPr>
        <a:lstStyle/>
        <a:p>
          <a:pPr marL="0" lvl="0" indent="0" algn="l" defTabSz="977900">
            <a:lnSpc>
              <a:spcPct val="90000"/>
            </a:lnSpc>
            <a:spcBef>
              <a:spcPct val="0"/>
            </a:spcBef>
            <a:spcAft>
              <a:spcPct val="35000"/>
            </a:spcAft>
            <a:buNone/>
          </a:pPr>
          <a:r>
            <a:rPr lang="en-GB" sz="2200" kern="1200"/>
            <a:t>Alignment to strategic objectives</a:t>
          </a:r>
          <a:endParaRPr lang="en-US" sz="2200" kern="1200"/>
        </a:p>
      </dsp:txBody>
      <dsp:txXfrm>
        <a:off x="1227274" y="2096"/>
        <a:ext cx="5683112" cy="1062575"/>
      </dsp:txXfrm>
    </dsp:sp>
    <dsp:sp modelId="{A577C08B-EF3B-4FBC-B81E-6D2B2D5620F7}">
      <dsp:nvSpPr>
        <dsp:cNvPr id="0" name=""/>
        <dsp:cNvSpPr/>
      </dsp:nvSpPr>
      <dsp:spPr>
        <a:xfrm>
          <a:off x="0" y="1330315"/>
          <a:ext cx="6910387" cy="10625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2D892C-04E0-451D-A72A-E5BC9377626E}">
      <dsp:nvSpPr>
        <dsp:cNvPr id="0" name=""/>
        <dsp:cNvSpPr/>
      </dsp:nvSpPr>
      <dsp:spPr>
        <a:xfrm>
          <a:off x="321428" y="1569394"/>
          <a:ext cx="584416" cy="58441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A1FA35B-4763-4E81-B88B-B4317BB6F482}">
      <dsp:nvSpPr>
        <dsp:cNvPr id="0" name=""/>
        <dsp:cNvSpPr/>
      </dsp:nvSpPr>
      <dsp:spPr>
        <a:xfrm>
          <a:off x="1227274" y="1330315"/>
          <a:ext cx="5683112" cy="1062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456" tIns="112456" rIns="112456" bIns="112456" numCol="1" spcCol="1270" anchor="ctr" anchorCtr="0">
          <a:noAutofit/>
        </a:bodyPr>
        <a:lstStyle/>
        <a:p>
          <a:pPr marL="0" lvl="0" indent="0" algn="l" defTabSz="977900">
            <a:lnSpc>
              <a:spcPct val="90000"/>
            </a:lnSpc>
            <a:spcBef>
              <a:spcPct val="0"/>
            </a:spcBef>
            <a:spcAft>
              <a:spcPct val="35000"/>
            </a:spcAft>
            <a:buNone/>
          </a:pPr>
          <a:r>
            <a:rPr lang="en-GB" sz="2200" kern="1200"/>
            <a:t>Planning performance to achieve the goals</a:t>
          </a:r>
          <a:endParaRPr lang="en-US" sz="2200" kern="1200"/>
        </a:p>
      </dsp:txBody>
      <dsp:txXfrm>
        <a:off x="1227274" y="1330315"/>
        <a:ext cx="5683112" cy="1062575"/>
      </dsp:txXfrm>
    </dsp:sp>
    <dsp:sp modelId="{6C886E3E-D2F4-4581-9B18-1479FBE6106B}">
      <dsp:nvSpPr>
        <dsp:cNvPr id="0" name=""/>
        <dsp:cNvSpPr/>
      </dsp:nvSpPr>
      <dsp:spPr>
        <a:xfrm>
          <a:off x="0" y="2658534"/>
          <a:ext cx="6910387" cy="10625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A5666D-0F0C-4A78-82B4-64A3EFFB5735}">
      <dsp:nvSpPr>
        <dsp:cNvPr id="0" name=""/>
        <dsp:cNvSpPr/>
      </dsp:nvSpPr>
      <dsp:spPr>
        <a:xfrm>
          <a:off x="321428" y="2897613"/>
          <a:ext cx="584416" cy="58441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4C5AFCB-3833-4BC2-93B8-A41957A30002}">
      <dsp:nvSpPr>
        <dsp:cNvPr id="0" name=""/>
        <dsp:cNvSpPr/>
      </dsp:nvSpPr>
      <dsp:spPr>
        <a:xfrm>
          <a:off x="1227274" y="2658534"/>
          <a:ext cx="5683112" cy="1062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456" tIns="112456" rIns="112456" bIns="112456" numCol="1" spcCol="1270" anchor="ctr" anchorCtr="0">
          <a:noAutofit/>
        </a:bodyPr>
        <a:lstStyle/>
        <a:p>
          <a:pPr marL="0" lvl="0" indent="0" algn="l" defTabSz="977900">
            <a:lnSpc>
              <a:spcPct val="90000"/>
            </a:lnSpc>
            <a:spcBef>
              <a:spcPct val="0"/>
            </a:spcBef>
            <a:spcAft>
              <a:spcPct val="35000"/>
            </a:spcAft>
            <a:buNone/>
          </a:pPr>
          <a:r>
            <a:rPr lang="en-GB" sz="2200" kern="1200"/>
            <a:t>Reviewing and assessing performance</a:t>
          </a:r>
          <a:endParaRPr lang="en-US" sz="2200" kern="1200"/>
        </a:p>
      </dsp:txBody>
      <dsp:txXfrm>
        <a:off x="1227274" y="2658534"/>
        <a:ext cx="5683112" cy="1062575"/>
      </dsp:txXfrm>
    </dsp:sp>
    <dsp:sp modelId="{57D62E6A-B962-4926-8EB9-45AA56F7E171}">
      <dsp:nvSpPr>
        <dsp:cNvPr id="0" name=""/>
        <dsp:cNvSpPr/>
      </dsp:nvSpPr>
      <dsp:spPr>
        <a:xfrm>
          <a:off x="0" y="3986753"/>
          <a:ext cx="6910387" cy="10625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642F39-1E64-4756-90CE-6CC83A87AE9E}">
      <dsp:nvSpPr>
        <dsp:cNvPr id="0" name=""/>
        <dsp:cNvSpPr/>
      </dsp:nvSpPr>
      <dsp:spPr>
        <a:xfrm>
          <a:off x="321428" y="4225832"/>
          <a:ext cx="584416" cy="58441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D09A3FB-73BD-4EF5-A3D6-60E35EB4D388}">
      <dsp:nvSpPr>
        <dsp:cNvPr id="0" name=""/>
        <dsp:cNvSpPr/>
      </dsp:nvSpPr>
      <dsp:spPr>
        <a:xfrm>
          <a:off x="1227274" y="3986753"/>
          <a:ext cx="5683112" cy="1062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456" tIns="112456" rIns="112456" bIns="112456" numCol="1" spcCol="1270" anchor="ctr" anchorCtr="0">
          <a:noAutofit/>
        </a:bodyPr>
        <a:lstStyle/>
        <a:p>
          <a:pPr marL="0" lvl="0" indent="0" algn="l" defTabSz="977900">
            <a:lnSpc>
              <a:spcPct val="90000"/>
            </a:lnSpc>
            <a:spcBef>
              <a:spcPct val="0"/>
            </a:spcBef>
            <a:spcAft>
              <a:spcPct val="35000"/>
            </a:spcAft>
            <a:buNone/>
          </a:pPr>
          <a:r>
            <a:rPr lang="en-GB" sz="2200" kern="1200"/>
            <a:t>Developing the knowledge, skills and abilities of people</a:t>
          </a:r>
          <a:endParaRPr lang="en-US" sz="2200" kern="1200"/>
        </a:p>
      </dsp:txBody>
      <dsp:txXfrm>
        <a:off x="1227274" y="3986753"/>
        <a:ext cx="5683112" cy="10625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16FB87-1896-4610-BC8F-0FA3745AB5B7}">
      <dsp:nvSpPr>
        <dsp:cNvPr id="0" name=""/>
        <dsp:cNvSpPr/>
      </dsp:nvSpPr>
      <dsp:spPr>
        <a:xfrm>
          <a:off x="0" y="616"/>
          <a:ext cx="6910387" cy="51796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DAFE98-3DC8-47A7-8EBE-DAEA6F66C696}">
      <dsp:nvSpPr>
        <dsp:cNvPr id="0" name=""/>
        <dsp:cNvSpPr/>
      </dsp:nvSpPr>
      <dsp:spPr>
        <a:xfrm>
          <a:off x="156685" y="117159"/>
          <a:ext cx="284882" cy="28488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5313B7F-D4A8-485D-8BF3-96B9F2959BA6}">
      <dsp:nvSpPr>
        <dsp:cNvPr id="0" name=""/>
        <dsp:cNvSpPr/>
      </dsp:nvSpPr>
      <dsp:spPr>
        <a:xfrm>
          <a:off x="598253" y="616"/>
          <a:ext cx="6312133" cy="51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18" tIns="54818" rIns="54818" bIns="54818" numCol="1" spcCol="1270" anchor="ctr" anchorCtr="0">
          <a:noAutofit/>
        </a:bodyPr>
        <a:lstStyle/>
        <a:p>
          <a:pPr marL="0" lvl="0" indent="0" algn="l" defTabSz="711200">
            <a:lnSpc>
              <a:spcPct val="90000"/>
            </a:lnSpc>
            <a:spcBef>
              <a:spcPct val="0"/>
            </a:spcBef>
            <a:spcAft>
              <a:spcPct val="35000"/>
            </a:spcAft>
            <a:buNone/>
          </a:pPr>
          <a:r>
            <a:rPr lang="en-GB" sz="1600" kern="1200"/>
            <a:t>Clarify what is expected of team members &amp; set direction</a:t>
          </a:r>
          <a:endParaRPr lang="en-US" sz="1600" kern="1200"/>
        </a:p>
      </dsp:txBody>
      <dsp:txXfrm>
        <a:off x="598253" y="616"/>
        <a:ext cx="6312133" cy="517968"/>
      </dsp:txXfrm>
    </dsp:sp>
    <dsp:sp modelId="{5EE461CC-FD91-49D6-8B1A-483B18181E94}">
      <dsp:nvSpPr>
        <dsp:cNvPr id="0" name=""/>
        <dsp:cNvSpPr/>
      </dsp:nvSpPr>
      <dsp:spPr>
        <a:xfrm>
          <a:off x="0" y="648077"/>
          <a:ext cx="6910387" cy="51796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32BE28-DB67-4809-8937-8C95BA941628}">
      <dsp:nvSpPr>
        <dsp:cNvPr id="0" name=""/>
        <dsp:cNvSpPr/>
      </dsp:nvSpPr>
      <dsp:spPr>
        <a:xfrm>
          <a:off x="156685" y="764619"/>
          <a:ext cx="284882" cy="28488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49BE4ED-CEE1-4E2F-AD3A-4B42FE4E581C}">
      <dsp:nvSpPr>
        <dsp:cNvPr id="0" name=""/>
        <dsp:cNvSpPr/>
      </dsp:nvSpPr>
      <dsp:spPr>
        <a:xfrm>
          <a:off x="598253" y="648077"/>
          <a:ext cx="6312133" cy="51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18" tIns="54818" rIns="54818" bIns="54818" numCol="1" spcCol="1270" anchor="ctr" anchorCtr="0">
          <a:noAutofit/>
        </a:bodyPr>
        <a:lstStyle/>
        <a:p>
          <a:pPr marL="0" lvl="0" indent="0" algn="l" defTabSz="711200">
            <a:lnSpc>
              <a:spcPct val="90000"/>
            </a:lnSpc>
            <a:spcBef>
              <a:spcPct val="0"/>
            </a:spcBef>
            <a:spcAft>
              <a:spcPct val="35000"/>
            </a:spcAft>
            <a:buNone/>
          </a:pPr>
          <a:r>
            <a:rPr lang="en-GB" sz="1600" kern="1200"/>
            <a:t>Ensure the team has the right skills and resources</a:t>
          </a:r>
          <a:endParaRPr lang="en-US" sz="1600" kern="1200"/>
        </a:p>
      </dsp:txBody>
      <dsp:txXfrm>
        <a:off x="598253" y="648077"/>
        <a:ext cx="6312133" cy="517968"/>
      </dsp:txXfrm>
    </dsp:sp>
    <dsp:sp modelId="{98C8C2CE-F623-4441-9792-867972CACF65}">
      <dsp:nvSpPr>
        <dsp:cNvPr id="0" name=""/>
        <dsp:cNvSpPr/>
      </dsp:nvSpPr>
      <dsp:spPr>
        <a:xfrm>
          <a:off x="0" y="1295537"/>
          <a:ext cx="6910387" cy="51796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D1728C-CAD6-4096-BCFE-FBDC261D94F0}">
      <dsp:nvSpPr>
        <dsp:cNvPr id="0" name=""/>
        <dsp:cNvSpPr/>
      </dsp:nvSpPr>
      <dsp:spPr>
        <a:xfrm>
          <a:off x="156685" y="1412080"/>
          <a:ext cx="284882" cy="28488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CCB4983-961C-4C9B-90D2-5068A7D58297}">
      <dsp:nvSpPr>
        <dsp:cNvPr id="0" name=""/>
        <dsp:cNvSpPr/>
      </dsp:nvSpPr>
      <dsp:spPr>
        <a:xfrm>
          <a:off x="598253" y="1295537"/>
          <a:ext cx="6312133" cy="51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18" tIns="54818" rIns="54818" bIns="54818" numCol="1" spcCol="1270" anchor="ctr" anchorCtr="0">
          <a:noAutofit/>
        </a:bodyPr>
        <a:lstStyle/>
        <a:p>
          <a:pPr marL="0" lvl="0" indent="0" algn="l" defTabSz="711200">
            <a:lnSpc>
              <a:spcPct val="90000"/>
            </a:lnSpc>
            <a:spcBef>
              <a:spcPct val="0"/>
            </a:spcBef>
            <a:spcAft>
              <a:spcPct val="35000"/>
            </a:spcAft>
            <a:buNone/>
          </a:pPr>
          <a:r>
            <a:rPr lang="en-GB" sz="1600" kern="1200"/>
            <a:t>Motivate them</a:t>
          </a:r>
          <a:endParaRPr lang="en-US" sz="1600" kern="1200"/>
        </a:p>
      </dsp:txBody>
      <dsp:txXfrm>
        <a:off x="598253" y="1295537"/>
        <a:ext cx="6312133" cy="517968"/>
      </dsp:txXfrm>
    </dsp:sp>
    <dsp:sp modelId="{E182E466-32DC-43C9-BED4-E2DCB64DD200}">
      <dsp:nvSpPr>
        <dsp:cNvPr id="0" name=""/>
        <dsp:cNvSpPr/>
      </dsp:nvSpPr>
      <dsp:spPr>
        <a:xfrm>
          <a:off x="0" y="1942998"/>
          <a:ext cx="6910387" cy="51796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756284-1522-4F2F-8D67-1BB03C2FA553}">
      <dsp:nvSpPr>
        <dsp:cNvPr id="0" name=""/>
        <dsp:cNvSpPr/>
      </dsp:nvSpPr>
      <dsp:spPr>
        <a:xfrm>
          <a:off x="156685" y="2059540"/>
          <a:ext cx="284882" cy="28488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5D3C242-9D35-404C-B3E0-C684F02A05F6}">
      <dsp:nvSpPr>
        <dsp:cNvPr id="0" name=""/>
        <dsp:cNvSpPr/>
      </dsp:nvSpPr>
      <dsp:spPr>
        <a:xfrm>
          <a:off x="598253" y="1942998"/>
          <a:ext cx="6312133" cy="51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18" tIns="54818" rIns="54818" bIns="54818" numCol="1" spcCol="1270" anchor="ctr" anchorCtr="0">
          <a:noAutofit/>
        </a:bodyPr>
        <a:lstStyle/>
        <a:p>
          <a:pPr marL="0" lvl="0" indent="0" algn="l" defTabSz="711200">
            <a:lnSpc>
              <a:spcPct val="90000"/>
            </a:lnSpc>
            <a:spcBef>
              <a:spcPct val="0"/>
            </a:spcBef>
            <a:spcAft>
              <a:spcPct val="35000"/>
            </a:spcAft>
            <a:buNone/>
          </a:pPr>
          <a:r>
            <a:rPr lang="en-GB" sz="1600" kern="1200"/>
            <a:t>Secure their engagement</a:t>
          </a:r>
          <a:endParaRPr lang="en-US" sz="1600" kern="1200"/>
        </a:p>
      </dsp:txBody>
      <dsp:txXfrm>
        <a:off x="598253" y="1942998"/>
        <a:ext cx="6312133" cy="517968"/>
      </dsp:txXfrm>
    </dsp:sp>
    <dsp:sp modelId="{0DF91724-9AB4-4DC3-842E-BC80B14F9ED4}">
      <dsp:nvSpPr>
        <dsp:cNvPr id="0" name=""/>
        <dsp:cNvSpPr/>
      </dsp:nvSpPr>
      <dsp:spPr>
        <a:xfrm>
          <a:off x="0" y="2590458"/>
          <a:ext cx="6910387" cy="51796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3D7201-FC3E-4CE4-BE19-7CE6606828E4}">
      <dsp:nvSpPr>
        <dsp:cNvPr id="0" name=""/>
        <dsp:cNvSpPr/>
      </dsp:nvSpPr>
      <dsp:spPr>
        <a:xfrm>
          <a:off x="156685" y="2707001"/>
          <a:ext cx="284882" cy="28488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18129D3-F732-4F5A-8C6E-1891DFD1ED84}">
      <dsp:nvSpPr>
        <dsp:cNvPr id="0" name=""/>
        <dsp:cNvSpPr/>
      </dsp:nvSpPr>
      <dsp:spPr>
        <a:xfrm>
          <a:off x="598253" y="2590458"/>
          <a:ext cx="6312133" cy="51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18" tIns="54818" rIns="54818" bIns="54818" numCol="1" spcCol="1270" anchor="ctr" anchorCtr="0">
          <a:noAutofit/>
        </a:bodyPr>
        <a:lstStyle/>
        <a:p>
          <a:pPr marL="0" lvl="0" indent="0" algn="l" defTabSz="711200">
            <a:lnSpc>
              <a:spcPct val="90000"/>
            </a:lnSpc>
            <a:spcBef>
              <a:spcPct val="0"/>
            </a:spcBef>
            <a:spcAft>
              <a:spcPct val="35000"/>
            </a:spcAft>
            <a:buNone/>
          </a:pPr>
          <a:r>
            <a:rPr lang="en-GB" sz="1600" kern="1200"/>
            <a:t>Monitor progress</a:t>
          </a:r>
          <a:endParaRPr lang="en-US" sz="1600" kern="1200"/>
        </a:p>
      </dsp:txBody>
      <dsp:txXfrm>
        <a:off x="598253" y="2590458"/>
        <a:ext cx="6312133" cy="517968"/>
      </dsp:txXfrm>
    </dsp:sp>
    <dsp:sp modelId="{05C2E2D3-0E08-4C1F-9535-25C5A248C7BD}">
      <dsp:nvSpPr>
        <dsp:cNvPr id="0" name=""/>
        <dsp:cNvSpPr/>
      </dsp:nvSpPr>
      <dsp:spPr>
        <a:xfrm>
          <a:off x="0" y="3237919"/>
          <a:ext cx="6910387" cy="51796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FA090F-826B-428A-8BF0-28F49895049D}">
      <dsp:nvSpPr>
        <dsp:cNvPr id="0" name=""/>
        <dsp:cNvSpPr/>
      </dsp:nvSpPr>
      <dsp:spPr>
        <a:xfrm>
          <a:off x="156685" y="3354461"/>
          <a:ext cx="284882" cy="28488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2A4AA02-6A14-4D04-8D71-94D3AE83AD1B}">
      <dsp:nvSpPr>
        <dsp:cNvPr id="0" name=""/>
        <dsp:cNvSpPr/>
      </dsp:nvSpPr>
      <dsp:spPr>
        <a:xfrm>
          <a:off x="598253" y="3237919"/>
          <a:ext cx="6312133" cy="51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18" tIns="54818" rIns="54818" bIns="54818" numCol="1" spcCol="1270" anchor="ctr" anchorCtr="0">
          <a:noAutofit/>
        </a:bodyPr>
        <a:lstStyle/>
        <a:p>
          <a:pPr marL="0" lvl="0" indent="0" algn="l" defTabSz="711200">
            <a:lnSpc>
              <a:spcPct val="90000"/>
            </a:lnSpc>
            <a:spcBef>
              <a:spcPct val="0"/>
            </a:spcBef>
            <a:spcAft>
              <a:spcPct val="35000"/>
            </a:spcAft>
            <a:buNone/>
          </a:pPr>
          <a:r>
            <a:rPr lang="en-GB" sz="1600" kern="1200"/>
            <a:t>Keep them informed of how they are doing</a:t>
          </a:r>
          <a:endParaRPr lang="en-US" sz="1600" kern="1200"/>
        </a:p>
      </dsp:txBody>
      <dsp:txXfrm>
        <a:off x="598253" y="3237919"/>
        <a:ext cx="6312133" cy="517968"/>
      </dsp:txXfrm>
    </dsp:sp>
    <dsp:sp modelId="{DA5412D7-F756-4D6E-AC3C-77D2A6398D71}">
      <dsp:nvSpPr>
        <dsp:cNvPr id="0" name=""/>
        <dsp:cNvSpPr/>
      </dsp:nvSpPr>
      <dsp:spPr>
        <a:xfrm>
          <a:off x="0" y="3885379"/>
          <a:ext cx="6910387" cy="51796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71A20D-A05E-4F8A-8C88-89889C3456AD}">
      <dsp:nvSpPr>
        <dsp:cNvPr id="0" name=""/>
        <dsp:cNvSpPr/>
      </dsp:nvSpPr>
      <dsp:spPr>
        <a:xfrm>
          <a:off x="156685" y="4001922"/>
          <a:ext cx="284882" cy="284882"/>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2E56100-2D08-465E-BE06-84464E09FCA5}">
      <dsp:nvSpPr>
        <dsp:cNvPr id="0" name=""/>
        <dsp:cNvSpPr/>
      </dsp:nvSpPr>
      <dsp:spPr>
        <a:xfrm>
          <a:off x="598253" y="3885379"/>
          <a:ext cx="6312133" cy="51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18" tIns="54818" rIns="54818" bIns="54818" numCol="1" spcCol="1270" anchor="ctr" anchorCtr="0">
          <a:noAutofit/>
        </a:bodyPr>
        <a:lstStyle/>
        <a:p>
          <a:pPr marL="0" lvl="0" indent="0" algn="l" defTabSz="711200">
            <a:lnSpc>
              <a:spcPct val="90000"/>
            </a:lnSpc>
            <a:spcBef>
              <a:spcPct val="0"/>
            </a:spcBef>
            <a:spcAft>
              <a:spcPct val="35000"/>
            </a:spcAft>
            <a:buNone/>
          </a:pPr>
          <a:r>
            <a:rPr lang="en-GB" sz="1600" kern="1200"/>
            <a:t>Develop their skills through coaching</a:t>
          </a:r>
          <a:endParaRPr lang="en-US" sz="1600" kern="1200"/>
        </a:p>
      </dsp:txBody>
      <dsp:txXfrm>
        <a:off x="598253" y="3885379"/>
        <a:ext cx="6312133" cy="517968"/>
      </dsp:txXfrm>
    </dsp:sp>
    <dsp:sp modelId="{A324099E-6C4D-4E28-8758-902E9587EAE2}">
      <dsp:nvSpPr>
        <dsp:cNvPr id="0" name=""/>
        <dsp:cNvSpPr/>
      </dsp:nvSpPr>
      <dsp:spPr>
        <a:xfrm>
          <a:off x="0" y="4532839"/>
          <a:ext cx="6910387" cy="51796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E644A4-C3DF-4B15-89DA-3BBB238750B6}">
      <dsp:nvSpPr>
        <dsp:cNvPr id="0" name=""/>
        <dsp:cNvSpPr/>
      </dsp:nvSpPr>
      <dsp:spPr>
        <a:xfrm>
          <a:off x="156685" y="4649382"/>
          <a:ext cx="284882" cy="284882"/>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982B1E1-8EEC-4A06-95D3-11068F90B422}">
      <dsp:nvSpPr>
        <dsp:cNvPr id="0" name=""/>
        <dsp:cNvSpPr/>
      </dsp:nvSpPr>
      <dsp:spPr>
        <a:xfrm>
          <a:off x="598253" y="4532839"/>
          <a:ext cx="6312133" cy="51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18" tIns="54818" rIns="54818" bIns="54818" numCol="1" spcCol="1270" anchor="ctr" anchorCtr="0">
          <a:noAutofit/>
        </a:bodyPr>
        <a:lstStyle/>
        <a:p>
          <a:pPr marL="0" lvl="0" indent="0" algn="l" defTabSz="711200">
            <a:lnSpc>
              <a:spcPct val="90000"/>
            </a:lnSpc>
            <a:spcBef>
              <a:spcPct val="0"/>
            </a:spcBef>
            <a:spcAft>
              <a:spcPct val="35000"/>
            </a:spcAft>
            <a:buNone/>
          </a:pPr>
          <a:r>
            <a:rPr lang="en-GB" sz="1600" kern="1200"/>
            <a:t>Take corrective action if required</a:t>
          </a:r>
          <a:endParaRPr lang="en-US" sz="1600" kern="1200"/>
        </a:p>
      </dsp:txBody>
      <dsp:txXfrm>
        <a:off x="598253" y="4532839"/>
        <a:ext cx="6312133" cy="51796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D473E5-B854-48D4-B0E6-B1C4B5F90C85}">
      <dsp:nvSpPr>
        <dsp:cNvPr id="0" name=""/>
        <dsp:cNvSpPr/>
      </dsp:nvSpPr>
      <dsp:spPr>
        <a:xfrm>
          <a:off x="0" y="3946"/>
          <a:ext cx="6910387" cy="84058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B57D41-257A-4C7F-845A-415CEF400D13}">
      <dsp:nvSpPr>
        <dsp:cNvPr id="0" name=""/>
        <dsp:cNvSpPr/>
      </dsp:nvSpPr>
      <dsp:spPr>
        <a:xfrm>
          <a:off x="254278" y="193078"/>
          <a:ext cx="462323" cy="46232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1F70B67-3056-4AB6-BFDD-420B1B187D89}">
      <dsp:nvSpPr>
        <dsp:cNvPr id="0" name=""/>
        <dsp:cNvSpPr/>
      </dsp:nvSpPr>
      <dsp:spPr>
        <a:xfrm>
          <a:off x="970879" y="3946"/>
          <a:ext cx="5939507" cy="8405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62" tIns="88962" rIns="88962" bIns="88962" numCol="1" spcCol="1270" anchor="ctr" anchorCtr="0">
          <a:noAutofit/>
        </a:bodyPr>
        <a:lstStyle/>
        <a:p>
          <a:pPr marL="0" lvl="0" indent="0" algn="l" defTabSz="844550">
            <a:lnSpc>
              <a:spcPct val="90000"/>
            </a:lnSpc>
            <a:spcBef>
              <a:spcPct val="0"/>
            </a:spcBef>
            <a:spcAft>
              <a:spcPct val="35000"/>
            </a:spcAft>
            <a:buNone/>
          </a:pPr>
          <a:r>
            <a:rPr lang="en-GB" sz="1900" kern="1200"/>
            <a:t>Know what is expected of them</a:t>
          </a:r>
          <a:endParaRPr lang="en-US" sz="1900" kern="1200"/>
        </a:p>
      </dsp:txBody>
      <dsp:txXfrm>
        <a:off x="970879" y="3946"/>
        <a:ext cx="5939507" cy="840588"/>
      </dsp:txXfrm>
    </dsp:sp>
    <dsp:sp modelId="{B23BFAE0-1E7A-496F-B135-28DB11CFD9F3}">
      <dsp:nvSpPr>
        <dsp:cNvPr id="0" name=""/>
        <dsp:cNvSpPr/>
      </dsp:nvSpPr>
      <dsp:spPr>
        <a:xfrm>
          <a:off x="0" y="1054682"/>
          <a:ext cx="6910387" cy="84058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EE285E-81D3-4076-B27A-65A006FF98E0}">
      <dsp:nvSpPr>
        <dsp:cNvPr id="0" name=""/>
        <dsp:cNvSpPr/>
      </dsp:nvSpPr>
      <dsp:spPr>
        <a:xfrm>
          <a:off x="254278" y="1243814"/>
          <a:ext cx="462323" cy="46232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C1358B0-951E-45BF-9683-3CB3620D1EF2}">
      <dsp:nvSpPr>
        <dsp:cNvPr id="0" name=""/>
        <dsp:cNvSpPr/>
      </dsp:nvSpPr>
      <dsp:spPr>
        <a:xfrm>
          <a:off x="970879" y="1054682"/>
          <a:ext cx="5939507" cy="8405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62" tIns="88962" rIns="88962" bIns="88962" numCol="1" spcCol="1270" anchor="ctr" anchorCtr="0">
          <a:noAutofit/>
        </a:bodyPr>
        <a:lstStyle/>
        <a:p>
          <a:pPr marL="0" lvl="0" indent="0" algn="l" defTabSz="844550">
            <a:lnSpc>
              <a:spcPct val="90000"/>
            </a:lnSpc>
            <a:spcBef>
              <a:spcPct val="0"/>
            </a:spcBef>
            <a:spcAft>
              <a:spcPct val="35000"/>
            </a:spcAft>
            <a:buNone/>
          </a:pPr>
          <a:r>
            <a:rPr lang="en-GB" sz="1900" kern="1200"/>
            <a:t>Know where they stand</a:t>
          </a:r>
          <a:endParaRPr lang="en-US" sz="1900" kern="1200"/>
        </a:p>
      </dsp:txBody>
      <dsp:txXfrm>
        <a:off x="970879" y="1054682"/>
        <a:ext cx="5939507" cy="840588"/>
      </dsp:txXfrm>
    </dsp:sp>
    <dsp:sp modelId="{08208F24-1794-4897-8E27-F5DD06FD632D}">
      <dsp:nvSpPr>
        <dsp:cNvPr id="0" name=""/>
        <dsp:cNvSpPr/>
      </dsp:nvSpPr>
      <dsp:spPr>
        <a:xfrm>
          <a:off x="0" y="2105418"/>
          <a:ext cx="6910387" cy="84058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F8B82A-0C72-417E-9593-A91942233296}">
      <dsp:nvSpPr>
        <dsp:cNvPr id="0" name=""/>
        <dsp:cNvSpPr/>
      </dsp:nvSpPr>
      <dsp:spPr>
        <a:xfrm>
          <a:off x="254278" y="2294550"/>
          <a:ext cx="462323" cy="46232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E071D82-6B20-45B3-9B96-597C9A39D16C}">
      <dsp:nvSpPr>
        <dsp:cNvPr id="0" name=""/>
        <dsp:cNvSpPr/>
      </dsp:nvSpPr>
      <dsp:spPr>
        <a:xfrm>
          <a:off x="970879" y="2105418"/>
          <a:ext cx="5939507" cy="8405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62" tIns="88962" rIns="88962" bIns="88962" numCol="1" spcCol="1270" anchor="ctr" anchorCtr="0">
          <a:noAutofit/>
        </a:bodyPr>
        <a:lstStyle/>
        <a:p>
          <a:pPr marL="0" lvl="0" indent="0" algn="l" defTabSz="844550">
            <a:lnSpc>
              <a:spcPct val="90000"/>
            </a:lnSpc>
            <a:spcBef>
              <a:spcPct val="0"/>
            </a:spcBef>
            <a:spcAft>
              <a:spcPct val="35000"/>
            </a:spcAft>
            <a:buNone/>
          </a:pPr>
          <a:r>
            <a:rPr lang="en-GB" sz="1900" kern="1200"/>
            <a:t>Know what they need to do to achieve objectives</a:t>
          </a:r>
          <a:endParaRPr lang="en-US" sz="1900" kern="1200"/>
        </a:p>
      </dsp:txBody>
      <dsp:txXfrm>
        <a:off x="970879" y="2105418"/>
        <a:ext cx="5939507" cy="840588"/>
      </dsp:txXfrm>
    </dsp:sp>
    <dsp:sp modelId="{5F0C58C0-6719-40CE-BC20-506834C462AB}">
      <dsp:nvSpPr>
        <dsp:cNvPr id="0" name=""/>
        <dsp:cNvSpPr/>
      </dsp:nvSpPr>
      <dsp:spPr>
        <a:xfrm>
          <a:off x="0" y="3156154"/>
          <a:ext cx="6910387" cy="84058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9A5283-26CE-426E-A171-F878BA044941}">
      <dsp:nvSpPr>
        <dsp:cNvPr id="0" name=""/>
        <dsp:cNvSpPr/>
      </dsp:nvSpPr>
      <dsp:spPr>
        <a:xfrm>
          <a:off x="254278" y="3345286"/>
          <a:ext cx="462323" cy="46232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A190149-18B2-499E-BDE6-38C017838B3A}">
      <dsp:nvSpPr>
        <dsp:cNvPr id="0" name=""/>
        <dsp:cNvSpPr/>
      </dsp:nvSpPr>
      <dsp:spPr>
        <a:xfrm>
          <a:off x="970879" y="3156154"/>
          <a:ext cx="5939507" cy="8405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62" tIns="88962" rIns="88962" bIns="88962" numCol="1" spcCol="1270" anchor="ctr" anchorCtr="0">
          <a:noAutofit/>
        </a:bodyPr>
        <a:lstStyle/>
        <a:p>
          <a:pPr marL="0" lvl="0" indent="0" algn="l" defTabSz="844550">
            <a:lnSpc>
              <a:spcPct val="90000"/>
            </a:lnSpc>
            <a:spcBef>
              <a:spcPct val="0"/>
            </a:spcBef>
            <a:spcAft>
              <a:spcPct val="35000"/>
            </a:spcAft>
            <a:buNone/>
          </a:pPr>
          <a:r>
            <a:rPr lang="en-GB" sz="1900" kern="1200"/>
            <a:t>Be given the opportunity to develop careers</a:t>
          </a:r>
          <a:endParaRPr lang="en-US" sz="1900" kern="1200"/>
        </a:p>
      </dsp:txBody>
      <dsp:txXfrm>
        <a:off x="970879" y="3156154"/>
        <a:ext cx="5939507" cy="840588"/>
      </dsp:txXfrm>
    </dsp:sp>
    <dsp:sp modelId="{556CE96A-1FED-4750-BCE4-8ADC1E59D9A8}">
      <dsp:nvSpPr>
        <dsp:cNvPr id="0" name=""/>
        <dsp:cNvSpPr/>
      </dsp:nvSpPr>
      <dsp:spPr>
        <a:xfrm>
          <a:off x="0" y="4206889"/>
          <a:ext cx="6910387" cy="84058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A062B3-AA08-40F1-942D-01AC05299347}">
      <dsp:nvSpPr>
        <dsp:cNvPr id="0" name=""/>
        <dsp:cNvSpPr/>
      </dsp:nvSpPr>
      <dsp:spPr>
        <a:xfrm>
          <a:off x="254278" y="4396022"/>
          <a:ext cx="462323" cy="46232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5A61447-0143-4B7A-8F58-A8B0F5B71136}">
      <dsp:nvSpPr>
        <dsp:cNvPr id="0" name=""/>
        <dsp:cNvSpPr/>
      </dsp:nvSpPr>
      <dsp:spPr>
        <a:xfrm>
          <a:off x="970879" y="4206889"/>
          <a:ext cx="5939507" cy="8405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62" tIns="88962" rIns="88962" bIns="88962" numCol="1" spcCol="1270" anchor="ctr" anchorCtr="0">
          <a:noAutofit/>
        </a:bodyPr>
        <a:lstStyle/>
        <a:p>
          <a:pPr marL="0" lvl="0" indent="0" algn="l" defTabSz="844550">
            <a:lnSpc>
              <a:spcPct val="90000"/>
            </a:lnSpc>
            <a:spcBef>
              <a:spcPct val="0"/>
            </a:spcBef>
            <a:spcAft>
              <a:spcPct val="35000"/>
            </a:spcAft>
            <a:buNone/>
          </a:pPr>
          <a:r>
            <a:rPr lang="en-GB" sz="1900" kern="1200"/>
            <a:t>Discuss their development needs with their manager</a:t>
          </a:r>
          <a:endParaRPr lang="en-US" sz="1900" kern="1200"/>
        </a:p>
      </dsp:txBody>
      <dsp:txXfrm>
        <a:off x="970879" y="4206889"/>
        <a:ext cx="5939507" cy="8405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613BC0-0AF1-4417-9316-C8B7B36614C9}">
      <dsp:nvSpPr>
        <dsp:cNvPr id="0" name=""/>
        <dsp:cNvSpPr/>
      </dsp:nvSpPr>
      <dsp:spPr>
        <a:xfrm>
          <a:off x="0" y="1634"/>
          <a:ext cx="6910387" cy="6962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5C13B3-125C-4F2E-B86B-8F4FBD5E3269}">
      <dsp:nvSpPr>
        <dsp:cNvPr id="0" name=""/>
        <dsp:cNvSpPr/>
      </dsp:nvSpPr>
      <dsp:spPr>
        <a:xfrm>
          <a:off x="210629" y="158301"/>
          <a:ext cx="382963" cy="3829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C45CFE1-F0AA-4B0C-BB7A-BEEB708791E4}">
      <dsp:nvSpPr>
        <dsp:cNvPr id="0" name=""/>
        <dsp:cNvSpPr/>
      </dsp:nvSpPr>
      <dsp:spPr>
        <a:xfrm>
          <a:off x="804223" y="1634"/>
          <a:ext cx="6106163" cy="6962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691" tIns="73691" rIns="73691" bIns="73691" numCol="1" spcCol="1270" anchor="ctr" anchorCtr="0">
          <a:noAutofit/>
        </a:bodyPr>
        <a:lstStyle/>
        <a:p>
          <a:pPr marL="0" lvl="0" indent="0" algn="l" defTabSz="844550">
            <a:lnSpc>
              <a:spcPct val="90000"/>
            </a:lnSpc>
            <a:spcBef>
              <a:spcPct val="0"/>
            </a:spcBef>
            <a:spcAft>
              <a:spcPct val="35000"/>
            </a:spcAft>
            <a:buNone/>
          </a:pPr>
          <a:r>
            <a:rPr lang="en-GB" sz="1900" kern="1200"/>
            <a:t>The nature of typical performance management systems</a:t>
          </a:r>
          <a:endParaRPr lang="en-US" sz="1900" kern="1200"/>
        </a:p>
      </dsp:txBody>
      <dsp:txXfrm>
        <a:off x="804223" y="1634"/>
        <a:ext cx="6106163" cy="696297"/>
      </dsp:txXfrm>
    </dsp:sp>
    <dsp:sp modelId="{E16824E8-A35E-471A-B940-FB5B292E3C8D}">
      <dsp:nvSpPr>
        <dsp:cNvPr id="0" name=""/>
        <dsp:cNvSpPr/>
      </dsp:nvSpPr>
      <dsp:spPr>
        <a:xfrm>
          <a:off x="0" y="872005"/>
          <a:ext cx="6910387" cy="6962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2A2AEE-59C4-40CD-8AD4-B7406D26A2C5}">
      <dsp:nvSpPr>
        <dsp:cNvPr id="0" name=""/>
        <dsp:cNvSpPr/>
      </dsp:nvSpPr>
      <dsp:spPr>
        <a:xfrm>
          <a:off x="210629" y="1028672"/>
          <a:ext cx="382963" cy="3829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F7C50FE-273F-4032-96AA-70970D2F56E8}">
      <dsp:nvSpPr>
        <dsp:cNvPr id="0" name=""/>
        <dsp:cNvSpPr/>
      </dsp:nvSpPr>
      <dsp:spPr>
        <a:xfrm>
          <a:off x="804223" y="872005"/>
          <a:ext cx="6106163" cy="6962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691" tIns="73691" rIns="73691" bIns="73691" numCol="1" spcCol="1270" anchor="ctr" anchorCtr="0">
          <a:noAutofit/>
        </a:bodyPr>
        <a:lstStyle/>
        <a:p>
          <a:pPr marL="0" lvl="0" indent="0" algn="l" defTabSz="844550">
            <a:lnSpc>
              <a:spcPct val="90000"/>
            </a:lnSpc>
            <a:spcBef>
              <a:spcPct val="0"/>
            </a:spcBef>
            <a:spcAft>
              <a:spcPct val="35000"/>
            </a:spcAft>
            <a:buNone/>
          </a:pPr>
          <a:r>
            <a:rPr lang="en-GB" sz="1900" kern="1200"/>
            <a:t>The annual review or appraisal</a:t>
          </a:r>
          <a:endParaRPr lang="en-US" sz="1900" kern="1200"/>
        </a:p>
      </dsp:txBody>
      <dsp:txXfrm>
        <a:off x="804223" y="872005"/>
        <a:ext cx="6106163" cy="696297"/>
      </dsp:txXfrm>
    </dsp:sp>
    <dsp:sp modelId="{EBC3BBC7-2230-4BE2-8B93-51D9B364686E}">
      <dsp:nvSpPr>
        <dsp:cNvPr id="0" name=""/>
        <dsp:cNvSpPr/>
      </dsp:nvSpPr>
      <dsp:spPr>
        <a:xfrm>
          <a:off x="0" y="1742377"/>
          <a:ext cx="6910387" cy="6962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90C0A5-484E-49CA-ACF7-736B7C6034D6}">
      <dsp:nvSpPr>
        <dsp:cNvPr id="0" name=""/>
        <dsp:cNvSpPr/>
      </dsp:nvSpPr>
      <dsp:spPr>
        <a:xfrm>
          <a:off x="210629" y="1899044"/>
          <a:ext cx="382963" cy="3829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6F98C6E-DC7A-42ED-B9E6-0F19036DBD0E}">
      <dsp:nvSpPr>
        <dsp:cNvPr id="0" name=""/>
        <dsp:cNvSpPr/>
      </dsp:nvSpPr>
      <dsp:spPr>
        <a:xfrm>
          <a:off x="804223" y="1742377"/>
          <a:ext cx="6106163" cy="6962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691" tIns="73691" rIns="73691" bIns="73691" numCol="1" spcCol="1270" anchor="ctr" anchorCtr="0">
          <a:noAutofit/>
        </a:bodyPr>
        <a:lstStyle/>
        <a:p>
          <a:pPr marL="0" lvl="0" indent="0" algn="l" defTabSz="844550">
            <a:lnSpc>
              <a:spcPct val="90000"/>
            </a:lnSpc>
            <a:spcBef>
              <a:spcPct val="0"/>
            </a:spcBef>
            <a:spcAft>
              <a:spcPct val="35000"/>
            </a:spcAft>
            <a:buNone/>
          </a:pPr>
          <a:r>
            <a:rPr lang="en-GB" sz="1900" kern="1200"/>
            <a:t>The practice of rating</a:t>
          </a:r>
          <a:endParaRPr lang="en-US" sz="1900" kern="1200"/>
        </a:p>
      </dsp:txBody>
      <dsp:txXfrm>
        <a:off x="804223" y="1742377"/>
        <a:ext cx="6106163" cy="696297"/>
      </dsp:txXfrm>
    </dsp:sp>
    <dsp:sp modelId="{89C3B5EA-6D9D-4336-883C-5EE53EC8A782}">
      <dsp:nvSpPr>
        <dsp:cNvPr id="0" name=""/>
        <dsp:cNvSpPr/>
      </dsp:nvSpPr>
      <dsp:spPr>
        <a:xfrm>
          <a:off x="0" y="2612749"/>
          <a:ext cx="6910387" cy="6962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2C8243-DFB7-4D42-88DC-AAF50202E4C3}">
      <dsp:nvSpPr>
        <dsp:cNvPr id="0" name=""/>
        <dsp:cNvSpPr/>
      </dsp:nvSpPr>
      <dsp:spPr>
        <a:xfrm>
          <a:off x="210629" y="2769416"/>
          <a:ext cx="382963" cy="38296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A750302-718C-4828-822A-8E9BBD2BEF08}">
      <dsp:nvSpPr>
        <dsp:cNvPr id="0" name=""/>
        <dsp:cNvSpPr/>
      </dsp:nvSpPr>
      <dsp:spPr>
        <a:xfrm>
          <a:off x="804223" y="2612749"/>
          <a:ext cx="6106163" cy="6962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691" tIns="73691" rIns="73691" bIns="73691" numCol="1" spcCol="1270" anchor="ctr" anchorCtr="0">
          <a:noAutofit/>
        </a:bodyPr>
        <a:lstStyle/>
        <a:p>
          <a:pPr marL="0" lvl="0" indent="0" algn="l" defTabSz="844550">
            <a:lnSpc>
              <a:spcPct val="90000"/>
            </a:lnSpc>
            <a:spcBef>
              <a:spcPct val="0"/>
            </a:spcBef>
            <a:spcAft>
              <a:spcPct val="35000"/>
            </a:spcAft>
            <a:buNone/>
          </a:pPr>
          <a:r>
            <a:rPr lang="en-GB" sz="1900" kern="1200"/>
            <a:t>Objective setting</a:t>
          </a:r>
          <a:endParaRPr lang="en-US" sz="1900" kern="1200"/>
        </a:p>
      </dsp:txBody>
      <dsp:txXfrm>
        <a:off x="804223" y="2612749"/>
        <a:ext cx="6106163" cy="696297"/>
      </dsp:txXfrm>
    </dsp:sp>
    <dsp:sp modelId="{237FA3FB-DA49-4332-83DB-5E96C0DC0C51}">
      <dsp:nvSpPr>
        <dsp:cNvPr id="0" name=""/>
        <dsp:cNvSpPr/>
      </dsp:nvSpPr>
      <dsp:spPr>
        <a:xfrm>
          <a:off x="0" y="3483121"/>
          <a:ext cx="6910387" cy="6962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CCC810-3EB6-46BC-ABA9-688F6450B4B5}">
      <dsp:nvSpPr>
        <dsp:cNvPr id="0" name=""/>
        <dsp:cNvSpPr/>
      </dsp:nvSpPr>
      <dsp:spPr>
        <a:xfrm>
          <a:off x="210629" y="3639788"/>
          <a:ext cx="382963" cy="38296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AD38F5D-E544-40D5-9BA6-01A4B1BAAE18}">
      <dsp:nvSpPr>
        <dsp:cNvPr id="0" name=""/>
        <dsp:cNvSpPr/>
      </dsp:nvSpPr>
      <dsp:spPr>
        <a:xfrm>
          <a:off x="804223" y="3483121"/>
          <a:ext cx="6106163" cy="6962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691" tIns="73691" rIns="73691" bIns="73691" numCol="1" spcCol="1270" anchor="ctr" anchorCtr="0">
          <a:noAutofit/>
        </a:bodyPr>
        <a:lstStyle/>
        <a:p>
          <a:pPr marL="0" lvl="0" indent="0" algn="l" defTabSz="844550">
            <a:lnSpc>
              <a:spcPct val="90000"/>
            </a:lnSpc>
            <a:spcBef>
              <a:spcPct val="0"/>
            </a:spcBef>
            <a:spcAft>
              <a:spcPct val="35000"/>
            </a:spcAft>
            <a:buNone/>
          </a:pPr>
          <a:r>
            <a:rPr lang="en-GB" sz="1900" kern="1200"/>
            <a:t>The link to performance pay</a:t>
          </a:r>
          <a:endParaRPr lang="en-US" sz="1900" kern="1200"/>
        </a:p>
      </dsp:txBody>
      <dsp:txXfrm>
        <a:off x="804223" y="3483121"/>
        <a:ext cx="6106163" cy="696297"/>
      </dsp:txXfrm>
    </dsp:sp>
    <dsp:sp modelId="{9179749F-731B-4FD1-8941-AF4C52632025}">
      <dsp:nvSpPr>
        <dsp:cNvPr id="0" name=""/>
        <dsp:cNvSpPr/>
      </dsp:nvSpPr>
      <dsp:spPr>
        <a:xfrm>
          <a:off x="0" y="4353493"/>
          <a:ext cx="6910387" cy="6962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5CF491-D0FC-4D2E-AB97-898C67931180}">
      <dsp:nvSpPr>
        <dsp:cNvPr id="0" name=""/>
        <dsp:cNvSpPr/>
      </dsp:nvSpPr>
      <dsp:spPr>
        <a:xfrm>
          <a:off x="210629" y="4510160"/>
          <a:ext cx="382963" cy="38296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C4C0172-4B85-41F3-AA29-1313575A1348}">
      <dsp:nvSpPr>
        <dsp:cNvPr id="0" name=""/>
        <dsp:cNvSpPr/>
      </dsp:nvSpPr>
      <dsp:spPr>
        <a:xfrm>
          <a:off x="804223" y="4353493"/>
          <a:ext cx="6106163" cy="6962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691" tIns="73691" rIns="73691" bIns="73691" numCol="1" spcCol="1270" anchor="ctr" anchorCtr="0">
          <a:noAutofit/>
        </a:bodyPr>
        <a:lstStyle/>
        <a:p>
          <a:pPr marL="0" lvl="0" indent="0" algn="l" defTabSz="844550">
            <a:lnSpc>
              <a:spcPct val="90000"/>
            </a:lnSpc>
            <a:spcBef>
              <a:spcPct val="0"/>
            </a:spcBef>
            <a:spcAft>
              <a:spcPct val="35000"/>
            </a:spcAft>
            <a:buNone/>
          </a:pPr>
          <a:r>
            <a:rPr lang="en-GB" sz="1900" kern="1200"/>
            <a:t>Line managers who lack skills and/or interest</a:t>
          </a:r>
          <a:endParaRPr lang="en-US" sz="1900" kern="1200"/>
        </a:p>
      </dsp:txBody>
      <dsp:txXfrm>
        <a:off x="804223" y="4353493"/>
        <a:ext cx="6106163" cy="69629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1019D0-E2C0-4A40-A709-4F1A2E4C52C1}" type="datetimeFigureOut">
              <a:t>27/02/2024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8113FC-9CCC-4ACF-AA83-43E9F69D31AC}" type="slidenum">
              <a:t>‹#›</a:t>
            </a:fld>
            <a:endParaRPr lang="en-GB"/>
          </a:p>
        </p:txBody>
      </p:sp>
    </p:spTree>
    <p:extLst>
      <p:ext uri="{BB962C8B-B14F-4D97-AF65-F5344CB8AC3E}">
        <p14:creationId xmlns:p14="http://schemas.microsoft.com/office/powerpoint/2010/main" val="791711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D8DB08D-32FE-4C56-95DB-2741485080A6}" type="slidenum">
              <a:rPr lang="en-GB" smtClean="0"/>
              <a:t>5</a:t>
            </a:fld>
            <a:endParaRPr lang="en-GB"/>
          </a:p>
        </p:txBody>
      </p:sp>
    </p:spTree>
    <p:extLst>
      <p:ext uri="{BB962C8B-B14F-4D97-AF65-F5344CB8AC3E}">
        <p14:creationId xmlns:p14="http://schemas.microsoft.com/office/powerpoint/2010/main" val="7825881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2/27/2024</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18639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2/27/2024</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71210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2/27/2024</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35300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2/27/2024</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06307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2/27/2024</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34496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2/27/2024</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19624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2/27/2024</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74972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2/27/2024</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814169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2/27/2024</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67764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2/27/2024</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94936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2/27/2024</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32751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2/27/2024</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1232446"/>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hf sldNum="0" hdr="0" ftr="0" dt="0"/>
  <p:txStyles>
    <p:titleStyle>
      <a:lvl1pPr algn="l" defTabSz="914400" rtl="0" eaLnBrk="1" latinLnBrk="0" hangingPunct="1">
        <a:lnSpc>
          <a:spcPct val="90000"/>
        </a:lnSpc>
        <a:spcBef>
          <a:spcPct val="0"/>
        </a:spcBef>
        <a:buNone/>
        <a:defRPr sz="53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4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20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ascade And Plants">
            <a:extLst>
              <a:ext uri="{FF2B5EF4-FFF2-40B4-BE49-F238E27FC236}">
                <a16:creationId xmlns:a16="http://schemas.microsoft.com/office/drawing/2014/main" id="{E688A9E3-B12E-20D0-AE28-0AC5CFBF865A}"/>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6250" b="6250"/>
          <a:stretch/>
        </p:blipFill>
        <p:spPr>
          <a:xfrm>
            <a:off x="-3047" y="10"/>
            <a:ext cx="12191999" cy="6857990"/>
          </a:xfrm>
          <a:prstGeom prst="rect">
            <a:avLst/>
          </a:prstGeom>
        </p:spPr>
      </p:pic>
      <p:sp>
        <p:nvSpPr>
          <p:cNvPr id="9" name="Rectangle 8">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chemeClr val="tx1">
                  <a:alpha val="0"/>
                </a:schemeClr>
              </a:gs>
              <a:gs pos="25000">
                <a:srgbClr val="000000">
                  <a:alpha val="15000"/>
                </a:srgbClr>
              </a:gs>
              <a:gs pos="75000">
                <a:srgbClr val="000000">
                  <a:alpha val="15000"/>
                </a:srgbClr>
              </a:gs>
              <a:gs pos="50000">
                <a:schemeClr val="tx1">
                  <a:alpha val="30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97280" y="325549"/>
            <a:ext cx="10058400" cy="3663755"/>
          </a:xfrm>
          <a:effectLst>
            <a:outerShdw blurRad="50800" dist="38100" dir="2700000" algn="tl" rotWithShape="0">
              <a:prstClr val="black">
                <a:alpha val="40000"/>
              </a:prstClr>
            </a:outerShdw>
          </a:effectLst>
        </p:spPr>
        <p:txBody>
          <a:bodyPr>
            <a:normAutofit/>
          </a:bodyPr>
          <a:lstStyle/>
          <a:p>
            <a:pPr algn="ctr"/>
            <a:r>
              <a:rPr lang="en-GB" sz="3600">
                <a:solidFill>
                  <a:schemeClr val="bg1"/>
                </a:solidFill>
                <a:cs typeface="Calibri Light"/>
              </a:rPr>
              <a:t>The  Meaning and nature of Performance Management</a:t>
            </a:r>
            <a:endParaRPr lang="en-GB" sz="3600">
              <a:solidFill>
                <a:schemeClr val="bg1"/>
              </a:solidFill>
            </a:endParaRPr>
          </a:p>
        </p:txBody>
      </p:sp>
      <p:sp>
        <p:nvSpPr>
          <p:cNvPr id="3" name="Subtitle 2"/>
          <p:cNvSpPr>
            <a:spLocks noGrp="1"/>
          </p:cNvSpPr>
          <p:nvPr>
            <p:ph type="subTitle" idx="1"/>
          </p:nvPr>
        </p:nvSpPr>
        <p:spPr>
          <a:xfrm>
            <a:off x="1100051" y="4158916"/>
            <a:ext cx="10058400" cy="1195834"/>
          </a:xfrm>
          <a:effectLst>
            <a:outerShdw blurRad="50800" dist="38100" dir="2700000" algn="tl" rotWithShape="0">
              <a:prstClr val="black">
                <a:alpha val="40000"/>
              </a:prstClr>
            </a:outerShdw>
          </a:effectLst>
        </p:spPr>
        <p:txBody>
          <a:bodyPr vert="horz" lIns="91440" tIns="45720" rIns="91440" bIns="45720" rtlCol="0" anchor="t">
            <a:normAutofit/>
          </a:bodyPr>
          <a:lstStyle/>
          <a:p>
            <a:pPr algn="ctr"/>
            <a:r>
              <a:rPr lang="en-GB" sz="1800" dirty="0">
                <a:solidFill>
                  <a:schemeClr val="bg1"/>
                </a:solidFill>
                <a:cs typeface="Calibri"/>
              </a:rPr>
              <a:t>Or, insidious, corporate scam?</a:t>
            </a:r>
          </a:p>
        </p:txBody>
      </p:sp>
      <p:cxnSp>
        <p:nvCxnSpPr>
          <p:cNvPr id="11" name="Straight Connector 10">
            <a:extLst>
              <a:ext uri="{FF2B5EF4-FFF2-40B4-BE49-F238E27FC236}">
                <a16:creationId xmlns:a16="http://schemas.microsoft.com/office/drawing/2014/main" id="{34E5597F-CE67-4085-9548-E6A8036DA3B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393881" y="4035362"/>
            <a:ext cx="5404237" cy="0"/>
          </a:xfrm>
          <a:prstGeom prst="line">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EA7B06-1055-8506-1CAF-7075CB3E5867}"/>
              </a:ext>
            </a:extLst>
          </p:cNvPr>
          <p:cNvSpPr>
            <a:spLocks noGrp="1"/>
          </p:cNvSpPr>
          <p:nvPr>
            <p:ph type="title"/>
          </p:nvPr>
        </p:nvSpPr>
        <p:spPr>
          <a:xfrm>
            <a:off x="477078" y="516836"/>
            <a:ext cx="3100136" cy="1960234"/>
          </a:xfrm>
        </p:spPr>
        <p:txBody>
          <a:bodyPr>
            <a:normAutofit/>
          </a:bodyPr>
          <a:lstStyle/>
          <a:p>
            <a:r>
              <a:rPr lang="en-GB" sz="4000">
                <a:solidFill>
                  <a:srgbClr val="21BD28"/>
                </a:solidFill>
              </a:rPr>
              <a:t>Last week</a:t>
            </a:r>
          </a:p>
        </p:txBody>
      </p:sp>
      <p:cxnSp>
        <p:nvCxnSpPr>
          <p:cNvPr id="11" name="Straight Connector 10">
            <a:extLst>
              <a:ext uri="{FF2B5EF4-FFF2-40B4-BE49-F238E27FC236}">
                <a16:creationId xmlns:a16="http://schemas.microsoft.com/office/drawing/2014/main" id="{5A0A5CF6-407C-4691-8122-49DF69D002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0927" y="2633962"/>
            <a:ext cx="283464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DED93A8-485D-3ECE-CAB1-B754D53C11FF}"/>
              </a:ext>
            </a:extLst>
          </p:cNvPr>
          <p:cNvSpPr>
            <a:spLocks noGrp="1"/>
          </p:cNvSpPr>
          <p:nvPr>
            <p:ph idx="1"/>
          </p:nvPr>
        </p:nvSpPr>
        <p:spPr>
          <a:xfrm>
            <a:off x="492371" y="2790855"/>
            <a:ext cx="3084844" cy="3311766"/>
          </a:xfrm>
        </p:spPr>
        <p:txBody>
          <a:bodyPr vert="horz" lIns="0" tIns="45720" rIns="0" bIns="45720" rtlCol="0">
            <a:normAutofit/>
          </a:bodyPr>
          <a:lstStyle/>
          <a:p>
            <a:r>
              <a:rPr lang="en-GB" sz="1600"/>
              <a:t>We reflected upon the vital role of the line manager</a:t>
            </a:r>
          </a:p>
          <a:p>
            <a:r>
              <a:rPr lang="en-GB" sz="1600"/>
              <a:t>We heard some great presentations</a:t>
            </a:r>
          </a:p>
        </p:txBody>
      </p:sp>
      <p:pic>
        <p:nvPicPr>
          <p:cNvPr id="5" name="Picture 4" descr="One orange paper boat leading a group of white paper boats">
            <a:extLst>
              <a:ext uri="{FF2B5EF4-FFF2-40B4-BE49-F238E27FC236}">
                <a16:creationId xmlns:a16="http://schemas.microsoft.com/office/drawing/2014/main" id="{DC6C1A9D-1517-AF83-4DC0-F203362040AF}"/>
              </a:ext>
            </a:extLst>
          </p:cNvPr>
          <p:cNvPicPr>
            <a:picLocks noChangeAspect="1"/>
          </p:cNvPicPr>
          <p:nvPr/>
        </p:nvPicPr>
        <p:blipFill rotWithShape="1">
          <a:blip r:embed="rId2"/>
          <a:srcRect r="21104" b="-10"/>
          <a:stretch/>
        </p:blipFill>
        <p:spPr>
          <a:xfrm>
            <a:off x="4080728" y="10"/>
            <a:ext cx="8111272" cy="6857990"/>
          </a:xfrm>
          <a:prstGeom prst="rect">
            <a:avLst/>
          </a:prstGeom>
        </p:spPr>
      </p:pic>
    </p:spTree>
    <p:extLst>
      <p:ext uri="{BB962C8B-B14F-4D97-AF65-F5344CB8AC3E}">
        <p14:creationId xmlns:p14="http://schemas.microsoft.com/office/powerpoint/2010/main" val="622057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8BDBE5C-BBE9-4E89-BEE5-DEB6EAB870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EF94AB-F2B2-AE7C-0197-20E808879E4D}"/>
              </a:ext>
            </a:extLst>
          </p:cNvPr>
          <p:cNvSpPr>
            <a:spLocks noGrp="1"/>
          </p:cNvSpPr>
          <p:nvPr>
            <p:ph type="title"/>
          </p:nvPr>
        </p:nvSpPr>
        <p:spPr>
          <a:xfrm>
            <a:off x="643467" y="634946"/>
            <a:ext cx="3689094" cy="5055904"/>
          </a:xfrm>
        </p:spPr>
        <p:txBody>
          <a:bodyPr anchor="ctr">
            <a:normAutofit/>
          </a:bodyPr>
          <a:lstStyle/>
          <a:p>
            <a:pPr algn="r"/>
            <a:r>
              <a:rPr lang="en-GB" dirty="0"/>
              <a:t>But what does HR do?</a:t>
            </a:r>
            <a:endParaRPr lang="en-GB"/>
          </a:p>
        </p:txBody>
      </p:sp>
      <p:cxnSp>
        <p:nvCxnSpPr>
          <p:cNvPr id="11" name="Straight Connector 10">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DFC4168B-AA75-4715-9B96-CF84B170A6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821CFEFA-8CC7-3D6E-A16C-4F8766F96D8F}"/>
              </a:ext>
            </a:extLst>
          </p:cNvPr>
          <p:cNvGraphicFramePr>
            <a:graphicFrameLocks noGrp="1"/>
          </p:cNvGraphicFramePr>
          <p:nvPr>
            <p:ph idx="1"/>
            <p:extLst>
              <p:ext uri="{D42A27DB-BD31-4B8C-83A1-F6EECF244321}">
                <p14:modId xmlns:p14="http://schemas.microsoft.com/office/powerpoint/2010/main" val="3156255125"/>
              </p:ext>
            </p:extLst>
          </p:nvPr>
        </p:nvGraphicFramePr>
        <p:xfrm>
          <a:off x="4976031" y="634947"/>
          <a:ext cx="6582555" cy="51217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3394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1F769D-E28F-B84C-C880-3017D4668DEE}"/>
              </a:ext>
            </a:extLst>
          </p:cNvPr>
          <p:cNvPicPr>
            <a:picLocks noChangeAspect="1"/>
          </p:cNvPicPr>
          <p:nvPr/>
        </p:nvPicPr>
        <p:blipFill rotWithShape="1">
          <a:blip r:embed="rId4">
            <a:duotone>
              <a:prstClr val="black"/>
              <a:schemeClr val="accent5">
                <a:tint val="45000"/>
                <a:satMod val="400000"/>
              </a:schemeClr>
            </a:duotone>
            <a:alphaModFix amt="25000"/>
          </a:blip>
          <a:srcRect t="14773" r="9091"/>
          <a:stretch/>
        </p:blipFill>
        <p:spPr>
          <a:xfrm>
            <a:off x="20" y="10"/>
            <a:ext cx="12191979" cy="6857990"/>
          </a:xfrm>
          <a:prstGeom prst="rect">
            <a:avLst/>
          </a:prstGeom>
        </p:spPr>
      </p:pic>
      <p:sp>
        <p:nvSpPr>
          <p:cNvPr id="2" name="Title 1"/>
          <p:cNvSpPr>
            <a:spLocks noGrp="1"/>
          </p:cNvSpPr>
          <p:nvPr>
            <p:ph type="ctrTitle"/>
          </p:nvPr>
        </p:nvSpPr>
        <p:spPr>
          <a:xfrm>
            <a:off x="1154955" y="1447800"/>
            <a:ext cx="8825658" cy="3329581"/>
          </a:xfrm>
        </p:spPr>
        <p:txBody>
          <a:bodyPr rtlCol="0">
            <a:normAutofit/>
          </a:bodyPr>
          <a:lstStyle/>
          <a:p>
            <a:r>
              <a:rPr lang="en-GB" dirty="0"/>
              <a:t>Driving Performance</a:t>
            </a:r>
            <a:endParaRPr lang="en-US" dirty="0"/>
          </a:p>
        </p:txBody>
      </p:sp>
      <p:sp>
        <p:nvSpPr>
          <p:cNvPr id="3" name="Subtitle 2"/>
          <p:cNvSpPr>
            <a:spLocks noGrp="1"/>
          </p:cNvSpPr>
          <p:nvPr>
            <p:ph type="subTitle" idx="1"/>
          </p:nvPr>
        </p:nvSpPr>
        <p:spPr>
          <a:xfrm>
            <a:off x="1154955" y="4777380"/>
            <a:ext cx="8825658" cy="861420"/>
          </a:xfrm>
        </p:spPr>
        <p:txBody>
          <a:bodyPr rtlCol="0">
            <a:normAutofit fontScale="92500" lnSpcReduction="20000"/>
          </a:bodyPr>
          <a:lstStyle/>
          <a:p>
            <a:r>
              <a:rPr lang="en-GB" dirty="0"/>
              <a:t>IMPACT OF PERFORMANCE MANAGEMENT APPROACHES AND HOW PERFORMANCE MANAGEMENT DATA CAN BE USED TO DRIVE IMPROVEMENTS</a:t>
            </a:r>
          </a:p>
        </p:txBody>
      </p:sp>
    </p:spTree>
    <p:extLst>
      <p:ext uri="{BB962C8B-B14F-4D97-AF65-F5344CB8AC3E}">
        <p14:creationId xmlns:p14="http://schemas.microsoft.com/office/powerpoint/2010/main" val="356326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095AE-19F3-58F5-CF5E-C03CCBFC7864}"/>
              </a:ext>
            </a:extLst>
          </p:cNvPr>
          <p:cNvSpPr>
            <a:spLocks noGrp="1"/>
          </p:cNvSpPr>
          <p:nvPr>
            <p:ph type="title"/>
          </p:nvPr>
        </p:nvSpPr>
        <p:spPr>
          <a:xfrm>
            <a:off x="5411931" y="452718"/>
            <a:ext cx="4638903" cy="1400530"/>
          </a:xfrm>
        </p:spPr>
        <p:txBody>
          <a:bodyPr>
            <a:normAutofit/>
          </a:bodyPr>
          <a:lstStyle/>
          <a:p>
            <a:r>
              <a:rPr lang="en-GB"/>
              <a:t>What is it?</a:t>
            </a:r>
          </a:p>
        </p:txBody>
      </p:sp>
      <p:pic>
        <p:nvPicPr>
          <p:cNvPr id="14" name="Picture 13" descr="Group of people holding strings">
            <a:extLst>
              <a:ext uri="{FF2B5EF4-FFF2-40B4-BE49-F238E27FC236}">
                <a16:creationId xmlns:a16="http://schemas.microsoft.com/office/drawing/2014/main" id="{35BF5A9C-32DF-A65B-B4DD-F6909E103B79}"/>
              </a:ext>
            </a:extLst>
          </p:cNvPr>
          <p:cNvPicPr>
            <a:picLocks noChangeAspect="1"/>
          </p:cNvPicPr>
          <p:nvPr/>
        </p:nvPicPr>
        <p:blipFill rotWithShape="1">
          <a:blip r:embed="rId3"/>
          <a:srcRect l="42091" r="6604" b="-1"/>
          <a:stretch/>
        </p:blipFill>
        <p:spPr>
          <a:xfrm>
            <a:off x="3" y="10"/>
            <a:ext cx="4973099" cy="6857991"/>
          </a:xfrm>
          <a:custGeom>
            <a:avLst/>
            <a:gdLst/>
            <a:ahLst/>
            <a:cxnLst/>
            <a:rect l="l" t="t" r="r" b="b"/>
            <a:pathLst>
              <a:path w="4973099" h="6858001">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85236"/>
                </a:lnTo>
                <a:lnTo>
                  <a:pt x="4722982" y="3625139"/>
                </a:lnTo>
                <a:lnTo>
                  <a:pt x="4726007" y="3762299"/>
                </a:lnTo>
                <a:lnTo>
                  <a:pt x="4728865" y="3898087"/>
                </a:lnTo>
                <a:lnTo>
                  <a:pt x="4732059" y="4031133"/>
                </a:lnTo>
                <a:lnTo>
                  <a:pt x="4736933" y="4163492"/>
                </a:lnTo>
                <a:lnTo>
                  <a:pt x="4742144" y="4293793"/>
                </a:lnTo>
                <a:lnTo>
                  <a:pt x="4746850" y="4421352"/>
                </a:lnTo>
                <a:lnTo>
                  <a:pt x="4760130" y="4670298"/>
                </a:lnTo>
                <a:lnTo>
                  <a:pt x="4774249" y="4908956"/>
                </a:lnTo>
                <a:lnTo>
                  <a:pt x="4789041" y="5138013"/>
                </a:lnTo>
                <a:lnTo>
                  <a:pt x="4805346" y="5354726"/>
                </a:lnTo>
                <a:lnTo>
                  <a:pt x="4822323" y="5561838"/>
                </a:lnTo>
                <a:lnTo>
                  <a:pt x="4840644" y="5753862"/>
                </a:lnTo>
                <a:lnTo>
                  <a:pt x="4858630" y="5934227"/>
                </a:lnTo>
                <a:lnTo>
                  <a:pt x="4876615" y="6100191"/>
                </a:lnTo>
                <a:lnTo>
                  <a:pt x="4893592" y="6252438"/>
                </a:lnTo>
                <a:lnTo>
                  <a:pt x="4909729" y="6387541"/>
                </a:lnTo>
                <a:lnTo>
                  <a:pt x="4925025" y="6509613"/>
                </a:lnTo>
                <a:lnTo>
                  <a:pt x="4937800" y="6612483"/>
                </a:lnTo>
                <a:lnTo>
                  <a:pt x="4949902" y="6698894"/>
                </a:lnTo>
                <a:lnTo>
                  <a:pt x="4967216" y="6817538"/>
                </a:lnTo>
                <a:lnTo>
                  <a:pt x="4973099" y="6858000"/>
                </a:lnTo>
                <a:lnTo>
                  <a:pt x="4075210" y="6858000"/>
                </a:lnTo>
                <a:lnTo>
                  <a:pt x="4075210" y="6858001"/>
                </a:lnTo>
                <a:lnTo>
                  <a:pt x="0" y="6858001"/>
                </a:lnTo>
                <a:lnTo>
                  <a:pt x="0" y="1"/>
                </a:lnTo>
                <a:lnTo>
                  <a:pt x="3628384" y="1"/>
                </a:lnTo>
                <a:close/>
              </a:path>
            </a:pathLst>
          </a:custGeom>
        </p:spPr>
      </p:pic>
      <p:sp>
        <p:nvSpPr>
          <p:cNvPr id="12" name="Slide Number Placeholder 12">
            <a:extLst>
              <a:ext uri="{FF2B5EF4-FFF2-40B4-BE49-F238E27FC236}">
                <a16:creationId xmlns:a16="http://schemas.microsoft.com/office/drawing/2014/main" id="{E81E43C7-A0CC-1802-1337-C72177715401}"/>
              </a:ext>
            </a:extLst>
          </p:cNvPr>
          <p:cNvSpPr>
            <a:spLocks noGrp="1"/>
          </p:cNvSpPr>
          <p:nvPr>
            <p:ph type="sldNum" sz="quarter" idx="12"/>
          </p:nvPr>
        </p:nvSpPr>
        <p:spPr>
          <a:xfrm>
            <a:off x="10352540" y="295729"/>
            <a:ext cx="838199" cy="767687"/>
          </a:xfrm>
        </p:spPr>
        <p:txBody>
          <a:bodyPr>
            <a:normAutofit/>
          </a:bodyPr>
          <a:lstStyle/>
          <a:p>
            <a:pPr>
              <a:spcAft>
                <a:spcPts val="600"/>
              </a:spcAft>
            </a:pPr>
            <a:fld id="{5E84AC6A-A0EF-437B-BCEE-4772B0214A58}" type="slidenum">
              <a:rPr lang="en-US"/>
              <a:pPr>
                <a:spcAft>
                  <a:spcPts val="600"/>
                </a:spcAft>
              </a:pPr>
              <a:t>5</a:t>
            </a:fld>
            <a:endParaRPr lang="en-US"/>
          </a:p>
        </p:txBody>
      </p:sp>
      <p:sp>
        <p:nvSpPr>
          <p:cNvPr id="3" name="Content Placeholder 2">
            <a:extLst>
              <a:ext uri="{FF2B5EF4-FFF2-40B4-BE49-F238E27FC236}">
                <a16:creationId xmlns:a16="http://schemas.microsoft.com/office/drawing/2014/main" id="{05EC1F30-85C0-C9F5-2675-5B3A7F6547DF}"/>
              </a:ext>
            </a:extLst>
          </p:cNvPr>
          <p:cNvSpPr>
            <a:spLocks noGrp="1"/>
          </p:cNvSpPr>
          <p:nvPr>
            <p:ph idx="1"/>
          </p:nvPr>
        </p:nvSpPr>
        <p:spPr>
          <a:xfrm>
            <a:off x="5410950" y="2052918"/>
            <a:ext cx="4638903" cy="4195481"/>
          </a:xfrm>
        </p:spPr>
        <p:txBody>
          <a:bodyPr vert="horz" lIns="91440" tIns="45720" rIns="91440" bIns="45720" rtlCol="0">
            <a:normAutofit/>
          </a:bodyPr>
          <a:lstStyle/>
          <a:p>
            <a:r>
              <a:rPr lang="en-GB"/>
              <a:t>Not a single activity</a:t>
            </a:r>
          </a:p>
          <a:p>
            <a:r>
              <a:rPr lang="en-GB"/>
              <a:t>Establishes objectives in line with mission and strategy</a:t>
            </a:r>
          </a:p>
          <a:p>
            <a:r>
              <a:rPr lang="en-GB"/>
              <a:t>Improves performance</a:t>
            </a:r>
          </a:p>
          <a:p>
            <a:r>
              <a:rPr lang="en-GB"/>
              <a:t>Holds people to account</a:t>
            </a:r>
          </a:p>
          <a:p>
            <a:r>
              <a:rPr lang="en-GB"/>
              <a:t>Two-way, regular, open</a:t>
            </a:r>
          </a:p>
        </p:txBody>
      </p:sp>
      <p:sp>
        <p:nvSpPr>
          <p:cNvPr id="8" name="Date Placeholder 10">
            <a:extLst>
              <a:ext uri="{FF2B5EF4-FFF2-40B4-BE49-F238E27FC236}">
                <a16:creationId xmlns:a16="http://schemas.microsoft.com/office/drawing/2014/main" id="{4DEB0A7C-20DF-4833-FAB5-B191FC96B095}"/>
              </a:ext>
            </a:extLst>
          </p:cNvPr>
          <p:cNvSpPr>
            <a:spLocks noGrp="1"/>
          </p:cNvSpPr>
          <p:nvPr>
            <p:ph type="dt" sz="half" idx="10"/>
          </p:nvPr>
        </p:nvSpPr>
        <p:spPr>
          <a:xfrm rot="5400000">
            <a:off x="10155639" y="1790701"/>
            <a:ext cx="990599" cy="304799"/>
          </a:xfrm>
        </p:spPr>
        <p:txBody>
          <a:bodyPr>
            <a:normAutofit/>
          </a:bodyPr>
          <a:lstStyle/>
          <a:p>
            <a:pPr>
              <a:spcAft>
                <a:spcPts val="600"/>
              </a:spcAft>
            </a:pPr>
            <a:fld id="{8A30D767-F653-423A-93E6-AAC55B8F1B4C}" type="datetime1">
              <a:rPr lang="en-US"/>
              <a:pPr>
                <a:spcAft>
                  <a:spcPts val="600"/>
                </a:spcAft>
              </a:pPr>
              <a:t>2/27/2024</a:t>
            </a:fld>
            <a:endParaRPr lang="en-US"/>
          </a:p>
        </p:txBody>
      </p:sp>
      <p:sp>
        <p:nvSpPr>
          <p:cNvPr id="10" name="Footer Placeholder 11">
            <a:extLst>
              <a:ext uri="{FF2B5EF4-FFF2-40B4-BE49-F238E27FC236}">
                <a16:creationId xmlns:a16="http://schemas.microsoft.com/office/drawing/2014/main" id="{D3F11434-174D-1999-3EFB-12EAB103792E}"/>
              </a:ext>
            </a:extLst>
          </p:cNvPr>
          <p:cNvSpPr>
            <a:spLocks noGrp="1"/>
          </p:cNvSpPr>
          <p:nvPr>
            <p:ph type="ftr" sz="quarter" idx="11"/>
          </p:nvPr>
        </p:nvSpPr>
        <p:spPr>
          <a:xfrm rot="5400000">
            <a:off x="8951573" y="3225297"/>
            <a:ext cx="3859795" cy="304801"/>
          </a:xfrm>
        </p:spPr>
        <p:txBody>
          <a:bodyPr>
            <a:normAutofit/>
          </a:bodyPr>
          <a:lstStyle/>
          <a:p>
            <a:pPr>
              <a:spcAft>
                <a:spcPts val="600"/>
              </a:spcAft>
            </a:pPr>
            <a:r>
              <a:rPr lang="en-US"/>
              <a:t>Sample Footer Text</a:t>
            </a:r>
          </a:p>
        </p:txBody>
      </p:sp>
    </p:spTree>
    <p:extLst>
      <p:ext uri="{BB962C8B-B14F-4D97-AF65-F5344CB8AC3E}">
        <p14:creationId xmlns:p14="http://schemas.microsoft.com/office/powerpoint/2010/main" val="3885393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1" name="Straight Connector 10">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A9286AD2-18A9-4868-A4E3-7A2097A2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3B055F-75D3-35C2-C176-8029DF218533}"/>
              </a:ext>
            </a:extLst>
          </p:cNvPr>
          <p:cNvSpPr>
            <a:spLocks noGrp="1"/>
          </p:cNvSpPr>
          <p:nvPr>
            <p:ph type="title"/>
          </p:nvPr>
        </p:nvSpPr>
        <p:spPr>
          <a:xfrm>
            <a:off x="5289754" y="639097"/>
            <a:ext cx="6253317" cy="3686015"/>
          </a:xfrm>
        </p:spPr>
        <p:txBody>
          <a:bodyPr vert="horz" lIns="91440" tIns="45720" rIns="91440" bIns="45720" rtlCol="0" anchor="b">
            <a:normAutofit/>
          </a:bodyPr>
          <a:lstStyle/>
          <a:p>
            <a:r>
              <a:rPr lang="en-US" sz="7400">
                <a:solidFill>
                  <a:schemeClr val="tx1">
                    <a:lumMod val="85000"/>
                    <a:lumOff val="15000"/>
                  </a:schemeClr>
                </a:solidFill>
              </a:rPr>
              <a:t>What does it look like in your organisation?</a:t>
            </a:r>
          </a:p>
        </p:txBody>
      </p:sp>
      <p:sp>
        <p:nvSpPr>
          <p:cNvPr id="3" name="Content Placeholder 2">
            <a:extLst>
              <a:ext uri="{FF2B5EF4-FFF2-40B4-BE49-F238E27FC236}">
                <a16:creationId xmlns:a16="http://schemas.microsoft.com/office/drawing/2014/main" id="{FE820B2C-99F5-18DE-6556-3B79A454533E}"/>
              </a:ext>
            </a:extLst>
          </p:cNvPr>
          <p:cNvSpPr>
            <a:spLocks noGrp="1"/>
          </p:cNvSpPr>
          <p:nvPr>
            <p:ph idx="1"/>
          </p:nvPr>
        </p:nvSpPr>
        <p:spPr>
          <a:xfrm>
            <a:off x="5289753" y="4672739"/>
            <a:ext cx="6269347" cy="1021498"/>
          </a:xfrm>
        </p:spPr>
        <p:txBody>
          <a:bodyPr vert="horz" lIns="91440" tIns="45720" rIns="91440" bIns="45720" rtlCol="0">
            <a:normAutofit/>
          </a:bodyPr>
          <a:lstStyle/>
          <a:p>
            <a:pPr marL="0" indent="0">
              <a:buNone/>
            </a:pPr>
            <a:r>
              <a:rPr lang="en-US" cap="all" spc="200">
                <a:solidFill>
                  <a:schemeClr val="tx1">
                    <a:lumMod val="85000"/>
                    <a:lumOff val="15000"/>
                  </a:schemeClr>
                </a:solidFill>
              </a:rPr>
              <a:t>Group discussion</a:t>
            </a:r>
          </a:p>
        </p:txBody>
      </p:sp>
      <p:pic>
        <p:nvPicPr>
          <p:cNvPr id="5" name="Picture 4" descr="Large skydiving group mid-air">
            <a:extLst>
              <a:ext uri="{FF2B5EF4-FFF2-40B4-BE49-F238E27FC236}">
                <a16:creationId xmlns:a16="http://schemas.microsoft.com/office/drawing/2014/main" id="{DF0D2222-CEDB-6B1F-A6E6-778A814D9CF1}"/>
              </a:ext>
            </a:extLst>
          </p:cNvPr>
          <p:cNvPicPr>
            <a:picLocks noChangeAspect="1"/>
          </p:cNvPicPr>
          <p:nvPr/>
        </p:nvPicPr>
        <p:blipFill rotWithShape="1">
          <a:blip r:embed="rId2"/>
          <a:srcRect l="28332" r="26653" b="3"/>
          <a:stretch/>
        </p:blipFill>
        <p:spPr>
          <a:xfrm>
            <a:off x="-1" y="1"/>
            <a:ext cx="4635315" cy="6857999"/>
          </a:xfrm>
          <a:prstGeom prst="rect">
            <a:avLst/>
          </a:prstGeom>
        </p:spPr>
      </p:pic>
      <p:cxnSp>
        <p:nvCxnSpPr>
          <p:cNvPr id="15" name="Straight Connector 14">
            <a:extLst>
              <a:ext uri="{FF2B5EF4-FFF2-40B4-BE49-F238E27FC236}">
                <a16:creationId xmlns:a16="http://schemas.microsoft.com/office/drawing/2014/main" id="{E7A7CD63-7EC3-44F3-95D0-595C4019FF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4788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D1B13EB-D562-22C8-F94D-7C39709564B5}"/>
              </a:ext>
            </a:extLst>
          </p:cNvPr>
          <p:cNvSpPr>
            <a:spLocks noGrp="1"/>
          </p:cNvSpPr>
          <p:nvPr>
            <p:ph type="title"/>
          </p:nvPr>
        </p:nvSpPr>
        <p:spPr>
          <a:xfrm>
            <a:off x="5116783" y="516835"/>
            <a:ext cx="5977937" cy="1666501"/>
          </a:xfrm>
        </p:spPr>
        <p:txBody>
          <a:bodyPr>
            <a:normAutofit/>
          </a:bodyPr>
          <a:lstStyle/>
          <a:p>
            <a:r>
              <a:rPr lang="en-GB" sz="4000">
                <a:solidFill>
                  <a:srgbClr val="FFFFFF"/>
                </a:solidFill>
              </a:rPr>
              <a:t>Defined </a:t>
            </a:r>
          </a:p>
        </p:txBody>
      </p:sp>
      <p:pic>
        <p:nvPicPr>
          <p:cNvPr id="5" name="Picture 4" descr="Three arrows on bullseye">
            <a:extLst>
              <a:ext uri="{FF2B5EF4-FFF2-40B4-BE49-F238E27FC236}">
                <a16:creationId xmlns:a16="http://schemas.microsoft.com/office/drawing/2014/main" id="{D28BF43E-28DC-1E36-04E2-253D3187AF36}"/>
              </a:ext>
            </a:extLst>
          </p:cNvPr>
          <p:cNvPicPr>
            <a:picLocks noChangeAspect="1"/>
          </p:cNvPicPr>
          <p:nvPr/>
        </p:nvPicPr>
        <p:blipFill rotWithShape="1">
          <a:blip r:embed="rId2"/>
          <a:srcRect l="11594" r="44744" b="5"/>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00864" y="2353592"/>
            <a:ext cx="5669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37FEB68-AC33-0E90-739E-42D0707C0C8B}"/>
              </a:ext>
            </a:extLst>
          </p:cNvPr>
          <p:cNvSpPr>
            <a:spLocks noGrp="1"/>
          </p:cNvSpPr>
          <p:nvPr>
            <p:ph idx="1"/>
          </p:nvPr>
        </p:nvSpPr>
        <p:spPr>
          <a:xfrm>
            <a:off x="5116784" y="2546224"/>
            <a:ext cx="5977938" cy="3342747"/>
          </a:xfrm>
        </p:spPr>
        <p:txBody>
          <a:bodyPr vert="horz" lIns="0" tIns="45720" rIns="0" bIns="45720" rtlCol="0">
            <a:normAutofit/>
          </a:bodyPr>
          <a:lstStyle/>
          <a:p>
            <a:r>
              <a:rPr lang="en-GB" sz="1800">
                <a:solidFill>
                  <a:srgbClr val="FFFFFF"/>
                </a:solidFill>
              </a:rPr>
              <a:t>"A broad set of activities aimed at improving employee performance" (DeNisi and Pritchard, 2006)</a:t>
            </a:r>
          </a:p>
          <a:p>
            <a:endParaRPr lang="en-GB" sz="1800">
              <a:solidFill>
                <a:srgbClr val="FFFFFF"/>
              </a:solidFill>
            </a:endParaRPr>
          </a:p>
          <a:p>
            <a:pPr marL="0" indent="0">
              <a:buNone/>
            </a:pPr>
            <a:r>
              <a:rPr lang="en-GB" sz="1800">
                <a:solidFill>
                  <a:srgbClr val="FFFFFF"/>
                </a:solidFill>
              </a:rPr>
              <a:t>"The process of improving performance by setting individual and team goals that are aligned to the strategic goals of the organisation" (Armstrong,  2022)</a:t>
            </a:r>
          </a:p>
        </p:txBody>
      </p:sp>
    </p:spTree>
    <p:extLst>
      <p:ext uri="{BB962C8B-B14F-4D97-AF65-F5344CB8AC3E}">
        <p14:creationId xmlns:p14="http://schemas.microsoft.com/office/powerpoint/2010/main" val="1353242857"/>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3E59AE-44F8-4FB9-BF05-C888FE3E1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7F5C2C2-F19A-119D-2EF8-48AA2E658EA7}"/>
              </a:ext>
            </a:extLst>
          </p:cNvPr>
          <p:cNvSpPr>
            <a:spLocks noGrp="1"/>
          </p:cNvSpPr>
          <p:nvPr>
            <p:ph type="title"/>
          </p:nvPr>
        </p:nvSpPr>
        <p:spPr>
          <a:xfrm>
            <a:off x="642259" y="634946"/>
            <a:ext cx="3372529" cy="5055904"/>
          </a:xfrm>
        </p:spPr>
        <p:txBody>
          <a:bodyPr anchor="ctr">
            <a:normAutofit/>
          </a:bodyPr>
          <a:lstStyle/>
          <a:p>
            <a:r>
              <a:rPr lang="en-GB" sz="4900"/>
              <a:t>Components (Armstrong, 2022)</a:t>
            </a:r>
          </a:p>
        </p:txBody>
      </p:sp>
      <p:cxnSp>
        <p:nvCxnSpPr>
          <p:cNvPr id="11" name="Straight Connector 10">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35022"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8B6B14AE-589A-45CC-A30D-41995FC1F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54529D58-8AD8-690F-9917-BB2553C543EC}"/>
              </a:ext>
            </a:extLst>
          </p:cNvPr>
          <p:cNvGraphicFramePr>
            <a:graphicFrameLocks noGrp="1"/>
          </p:cNvGraphicFramePr>
          <p:nvPr>
            <p:ph idx="1"/>
            <p:extLst>
              <p:ext uri="{D42A27DB-BD31-4B8C-83A1-F6EECF244321}">
                <p14:modId xmlns:p14="http://schemas.microsoft.com/office/powerpoint/2010/main" val="3475973556"/>
              </p:ext>
            </p:extLst>
          </p:nvPr>
        </p:nvGraphicFramePr>
        <p:xfrm>
          <a:off x="4648201"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9077770"/>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2" name="Straight Connector 21">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3" name="Rectangle 22">
            <a:extLst>
              <a:ext uri="{FF2B5EF4-FFF2-40B4-BE49-F238E27FC236}">
                <a16:creationId xmlns:a16="http://schemas.microsoft.com/office/drawing/2014/main" id="{0F6F1E82-F603-49E4-9641-09EEA984A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E8C0E0-17EA-6201-8766-0DF32A01923A}"/>
              </a:ext>
            </a:extLst>
          </p:cNvPr>
          <p:cNvSpPr>
            <a:spLocks noGrp="1"/>
          </p:cNvSpPr>
          <p:nvPr>
            <p:ph type="title"/>
          </p:nvPr>
        </p:nvSpPr>
        <p:spPr>
          <a:xfrm>
            <a:off x="1097280" y="286603"/>
            <a:ext cx="10058400" cy="1450757"/>
          </a:xfrm>
        </p:spPr>
        <p:txBody>
          <a:bodyPr vert="horz" lIns="91440" tIns="45720" rIns="91440" bIns="45720" rtlCol="0" anchor="b">
            <a:normAutofit/>
          </a:bodyPr>
          <a:lstStyle/>
          <a:p>
            <a:r>
              <a:rPr lang="en-US" sz="4800"/>
              <a:t>Distinct from performance appraisal</a:t>
            </a:r>
          </a:p>
        </p:txBody>
      </p:sp>
      <p:cxnSp>
        <p:nvCxnSpPr>
          <p:cNvPr id="24" name="Straight Connector 23">
            <a:extLst>
              <a:ext uri="{FF2B5EF4-FFF2-40B4-BE49-F238E27FC236}">
                <a16:creationId xmlns:a16="http://schemas.microsoft.com/office/drawing/2014/main" id="{C81CFD00-FC30-4AFB-A61F-3127B2C90F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9D1595AB-90F6-488F-B5E3-F8CFCC8F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a:extLst>
              <a:ext uri="{FF2B5EF4-FFF2-40B4-BE49-F238E27FC236}">
                <a16:creationId xmlns:a16="http://schemas.microsoft.com/office/drawing/2014/main" id="{8055C574-43CC-A101-3C1A-0A82ACA6DB2D}"/>
              </a:ext>
            </a:extLst>
          </p:cNvPr>
          <p:cNvSpPr>
            <a:spLocks/>
          </p:cNvSpPr>
          <p:nvPr/>
        </p:nvSpPr>
        <p:spPr>
          <a:xfrm>
            <a:off x="1130760" y="2098515"/>
            <a:ext cx="4608556" cy="731334"/>
          </a:xfrm>
          <a:prstGeom prst="rect">
            <a:avLst/>
          </a:prstGeom>
        </p:spPr>
        <p:txBody>
          <a:bodyPr/>
          <a:lstStyle/>
          <a:p>
            <a:pPr defTabSz="905256">
              <a:spcAft>
                <a:spcPts val="600"/>
              </a:spcAft>
            </a:pPr>
            <a:r>
              <a:rPr lang="en-GB" sz="1782" kern="1200">
                <a:solidFill>
                  <a:schemeClr val="tx1"/>
                </a:solidFill>
                <a:latin typeface="+mn-lt"/>
                <a:ea typeface="+mn-ea"/>
                <a:cs typeface="+mn-cs"/>
              </a:rPr>
              <a:t>Performance management </a:t>
            </a:r>
            <a:endParaRPr lang="en-GB"/>
          </a:p>
        </p:txBody>
      </p:sp>
      <p:sp>
        <p:nvSpPr>
          <p:cNvPr id="4" name="Content Placeholder 3">
            <a:extLst>
              <a:ext uri="{FF2B5EF4-FFF2-40B4-BE49-F238E27FC236}">
                <a16:creationId xmlns:a16="http://schemas.microsoft.com/office/drawing/2014/main" id="{96BA70D9-E2E4-3F5D-C57E-AAA92B23903C}"/>
              </a:ext>
            </a:extLst>
          </p:cNvPr>
          <p:cNvSpPr>
            <a:spLocks/>
          </p:cNvSpPr>
          <p:nvPr/>
        </p:nvSpPr>
        <p:spPr>
          <a:xfrm>
            <a:off x="1130760" y="2993335"/>
            <a:ext cx="4608556" cy="2891260"/>
          </a:xfrm>
          <a:prstGeom prst="rect">
            <a:avLst/>
          </a:prstGeom>
        </p:spPr>
        <p:txBody>
          <a:bodyPr vert="horz" lIns="0" tIns="45720" rIns="0" bIns="45720" rtlCol="0" anchor="t">
            <a:normAutofit/>
          </a:bodyPr>
          <a:lstStyle/>
          <a:p>
            <a:pPr defTabSz="905256">
              <a:spcAft>
                <a:spcPts val="600"/>
              </a:spcAft>
            </a:pPr>
            <a:r>
              <a:rPr lang="en-GB" sz="1782" kern="1200">
                <a:solidFill>
                  <a:schemeClr val="tx1"/>
                </a:solidFill>
                <a:latin typeface="+mn-lt"/>
                <a:ea typeface="+mn-ea"/>
                <a:cs typeface="+mn-cs"/>
              </a:rPr>
              <a:t>A broad set of activities that includes appraisal</a:t>
            </a:r>
          </a:p>
          <a:p>
            <a:pPr defTabSz="905256">
              <a:spcAft>
                <a:spcPts val="600"/>
              </a:spcAft>
            </a:pPr>
            <a:r>
              <a:rPr lang="en-GB" sz="1782" kern="1200">
                <a:solidFill>
                  <a:schemeClr val="tx1"/>
                </a:solidFill>
                <a:latin typeface="+mn-lt"/>
                <a:ea typeface="+mn-ea"/>
                <a:cs typeface="+mn-cs"/>
              </a:rPr>
              <a:t>Term arose when practitioners and scholars began talking about transforming appraisal from an event to a process</a:t>
            </a:r>
          </a:p>
          <a:p>
            <a:pPr defTabSz="905256">
              <a:spcAft>
                <a:spcPts val="600"/>
              </a:spcAft>
            </a:pPr>
            <a:r>
              <a:rPr lang="en-GB" sz="1782" kern="1200">
                <a:solidFill>
                  <a:schemeClr val="tx1"/>
                </a:solidFill>
                <a:latin typeface="+mn-lt"/>
                <a:ea typeface="+mn-ea"/>
                <a:cs typeface="+mn-cs"/>
              </a:rPr>
              <a:t>Aims to improve performance</a:t>
            </a:r>
            <a:endParaRPr lang="en-GB"/>
          </a:p>
        </p:txBody>
      </p:sp>
      <p:sp>
        <p:nvSpPr>
          <p:cNvPr id="5" name="Text Placeholder 4">
            <a:extLst>
              <a:ext uri="{FF2B5EF4-FFF2-40B4-BE49-F238E27FC236}">
                <a16:creationId xmlns:a16="http://schemas.microsoft.com/office/drawing/2014/main" id="{E2A981A4-6076-3C39-E2EA-88D7E54A363A}"/>
              </a:ext>
            </a:extLst>
          </p:cNvPr>
          <p:cNvSpPr>
            <a:spLocks/>
          </p:cNvSpPr>
          <p:nvPr/>
        </p:nvSpPr>
        <p:spPr>
          <a:xfrm>
            <a:off x="6513010" y="2098515"/>
            <a:ext cx="4608556" cy="731334"/>
          </a:xfrm>
          <a:prstGeom prst="rect">
            <a:avLst/>
          </a:prstGeom>
        </p:spPr>
        <p:txBody>
          <a:bodyPr lIns="91440" tIns="45720" rIns="91440" bIns="45720" anchor="t"/>
          <a:lstStyle/>
          <a:p>
            <a:pPr defTabSz="905256">
              <a:spcAft>
                <a:spcPts val="600"/>
              </a:spcAft>
            </a:pPr>
            <a:r>
              <a:rPr lang="en-GB" sz="1750" dirty="0"/>
              <a:t>Appraisal</a:t>
            </a:r>
            <a:endParaRPr lang="en-GB" dirty="0"/>
          </a:p>
        </p:txBody>
      </p:sp>
      <p:sp>
        <p:nvSpPr>
          <p:cNvPr id="6" name="Content Placeholder 5">
            <a:extLst>
              <a:ext uri="{FF2B5EF4-FFF2-40B4-BE49-F238E27FC236}">
                <a16:creationId xmlns:a16="http://schemas.microsoft.com/office/drawing/2014/main" id="{A47C8401-8A61-2D27-1709-335A44F0FD52}"/>
              </a:ext>
            </a:extLst>
          </p:cNvPr>
          <p:cNvSpPr>
            <a:spLocks/>
          </p:cNvSpPr>
          <p:nvPr/>
        </p:nvSpPr>
        <p:spPr>
          <a:xfrm>
            <a:off x="6513010" y="2993334"/>
            <a:ext cx="4608556" cy="2891260"/>
          </a:xfrm>
          <a:prstGeom prst="rect">
            <a:avLst/>
          </a:prstGeom>
        </p:spPr>
        <p:txBody>
          <a:bodyPr vert="horz" lIns="0" tIns="45720" rIns="0" bIns="45720" rtlCol="0" anchor="t">
            <a:normAutofit/>
          </a:bodyPr>
          <a:lstStyle/>
          <a:p>
            <a:pPr defTabSz="905256">
              <a:spcAft>
                <a:spcPts val="600"/>
              </a:spcAft>
            </a:pPr>
            <a:r>
              <a:rPr lang="en-GB" sz="1782" kern="1200">
                <a:solidFill>
                  <a:schemeClr val="tx1"/>
                </a:solidFill>
                <a:latin typeface="+mn-lt"/>
                <a:ea typeface="+mn-ea"/>
                <a:cs typeface="+mn-cs"/>
              </a:rPr>
              <a:t>A discrete, formal event, once or twice a year, which has clearly stated dimensions and an evaluation process.</a:t>
            </a:r>
          </a:p>
          <a:p>
            <a:pPr defTabSz="905256">
              <a:spcAft>
                <a:spcPts val="600"/>
              </a:spcAft>
            </a:pPr>
            <a:r>
              <a:rPr lang="en-GB" sz="1782" kern="1200">
                <a:solidFill>
                  <a:schemeClr val="tx1"/>
                </a:solidFill>
                <a:latin typeface="+mn-lt"/>
                <a:ea typeface="+mn-ea"/>
                <a:cs typeface="+mn-cs"/>
              </a:rPr>
              <a:t>Measures performance</a:t>
            </a:r>
            <a:endParaRPr lang="en-GB"/>
          </a:p>
        </p:txBody>
      </p:sp>
    </p:spTree>
    <p:extLst>
      <p:ext uri="{BB962C8B-B14F-4D97-AF65-F5344CB8AC3E}">
        <p14:creationId xmlns:p14="http://schemas.microsoft.com/office/powerpoint/2010/main" val="1554782321"/>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1" name="Straight Connector 10">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4"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hree arrows on bullseye">
            <a:extLst>
              <a:ext uri="{FF2B5EF4-FFF2-40B4-BE49-F238E27FC236}">
                <a16:creationId xmlns:a16="http://schemas.microsoft.com/office/drawing/2014/main" id="{59E06D4D-65D1-DD71-BF1B-C6B3432B24C4}"/>
              </a:ext>
            </a:extLst>
          </p:cNvPr>
          <p:cNvPicPr>
            <a:picLocks noChangeAspect="1"/>
          </p:cNvPicPr>
          <p:nvPr/>
        </p:nvPicPr>
        <p:blipFill rotWithShape="1">
          <a:blip r:embed="rId2"/>
          <a:srcRect t="13966" r="-2" b="-2"/>
          <a:stretch/>
        </p:blipFill>
        <p:spPr>
          <a:xfrm>
            <a:off x="20" y="975"/>
            <a:ext cx="12191980" cy="6858000"/>
          </a:xfrm>
          <a:prstGeom prst="rect">
            <a:avLst/>
          </a:prstGeom>
        </p:spPr>
      </p:pic>
      <p:sp>
        <p:nvSpPr>
          <p:cNvPr id="15" name="Rectangle 14">
            <a:extLst>
              <a:ext uri="{FF2B5EF4-FFF2-40B4-BE49-F238E27FC236}">
                <a16:creationId xmlns:a16="http://schemas.microsoft.com/office/drawing/2014/main" id="{EEFC1EB0-DB92-4E98-B3A9-0CD6FA5A8B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38326" y="-341385"/>
            <a:ext cx="6858003" cy="7540754"/>
          </a:xfrm>
          <a:prstGeom prst="rect">
            <a:avLst/>
          </a:prstGeom>
          <a:gradFill flip="none" rotWithShape="1">
            <a:gsLst>
              <a:gs pos="48000">
                <a:schemeClr val="tx1">
                  <a:alpha val="25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D5BC98-7097-39F6-109D-C0106D9CE693}"/>
              </a:ext>
            </a:extLst>
          </p:cNvPr>
          <p:cNvSpPr>
            <a:spLocks noGrp="1"/>
          </p:cNvSpPr>
          <p:nvPr>
            <p:ph type="title"/>
          </p:nvPr>
        </p:nvSpPr>
        <p:spPr>
          <a:xfrm>
            <a:off x="854277" y="1475234"/>
            <a:ext cx="3214307" cy="2901694"/>
          </a:xfrm>
        </p:spPr>
        <p:txBody>
          <a:bodyPr vert="horz" lIns="91440" tIns="45720" rIns="91440" bIns="45720" rtlCol="0" anchor="b">
            <a:normAutofit/>
          </a:bodyPr>
          <a:lstStyle/>
          <a:p>
            <a:r>
              <a:rPr lang="en-US" sz="4400">
                <a:solidFill>
                  <a:schemeClr val="bg1"/>
                </a:solidFill>
              </a:rPr>
              <a:t>The nature of performance management</a:t>
            </a:r>
          </a:p>
        </p:txBody>
      </p:sp>
      <p:sp>
        <p:nvSpPr>
          <p:cNvPr id="3" name="Content Placeholder 2">
            <a:extLst>
              <a:ext uri="{FF2B5EF4-FFF2-40B4-BE49-F238E27FC236}">
                <a16:creationId xmlns:a16="http://schemas.microsoft.com/office/drawing/2014/main" id="{02ECBD1E-DBC6-79C7-2CEC-DDA7A07BDFF9}"/>
              </a:ext>
            </a:extLst>
          </p:cNvPr>
          <p:cNvSpPr>
            <a:spLocks noGrp="1"/>
          </p:cNvSpPr>
          <p:nvPr>
            <p:ph idx="1"/>
          </p:nvPr>
        </p:nvSpPr>
        <p:spPr>
          <a:xfrm>
            <a:off x="858610" y="4608576"/>
            <a:ext cx="3205640" cy="774186"/>
          </a:xfrm>
        </p:spPr>
        <p:txBody>
          <a:bodyPr vert="horz" lIns="91440" tIns="45720" rIns="91440" bIns="45720" rtlCol="0" anchor="t">
            <a:normAutofit/>
          </a:bodyPr>
          <a:lstStyle/>
          <a:p>
            <a:pPr marL="0" indent="0">
              <a:lnSpc>
                <a:spcPct val="90000"/>
              </a:lnSpc>
              <a:buNone/>
            </a:pPr>
            <a:r>
              <a:rPr lang="en-US" sz="1300" cap="all" spc="200">
                <a:solidFill>
                  <a:schemeClr val="bg1"/>
                </a:solidFill>
              </a:rPr>
              <a:t>Performance management is about leadership and managing the business</a:t>
            </a:r>
          </a:p>
        </p:txBody>
      </p:sp>
      <p:cxnSp>
        <p:nvCxnSpPr>
          <p:cNvPr id="17" name="Straight Connector 16">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6950" y="4508519"/>
            <a:ext cx="31089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63517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3E59AE-44F8-4FB9-BF05-C888FE3E1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CD93ECE-6AEE-9A9A-2BD2-4BA382071C97}"/>
              </a:ext>
            </a:extLst>
          </p:cNvPr>
          <p:cNvSpPr>
            <a:spLocks noGrp="1"/>
          </p:cNvSpPr>
          <p:nvPr>
            <p:ph type="title"/>
          </p:nvPr>
        </p:nvSpPr>
        <p:spPr>
          <a:xfrm>
            <a:off x="642259" y="634946"/>
            <a:ext cx="3372529" cy="5055904"/>
          </a:xfrm>
        </p:spPr>
        <p:txBody>
          <a:bodyPr anchor="ctr">
            <a:normAutofit/>
          </a:bodyPr>
          <a:lstStyle/>
          <a:p>
            <a:r>
              <a:rPr lang="en-GB" dirty="0"/>
              <a:t>The role of the line manager</a:t>
            </a:r>
          </a:p>
        </p:txBody>
      </p:sp>
      <p:cxnSp>
        <p:nvCxnSpPr>
          <p:cNvPr id="11" name="Straight Connector 10">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35022"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8B6B14AE-589A-45CC-A30D-41995FC1F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2BFE0F14-5EFE-4FFE-64BD-FD2F26D075D3}"/>
              </a:ext>
            </a:extLst>
          </p:cNvPr>
          <p:cNvGraphicFramePr>
            <a:graphicFrameLocks noGrp="1"/>
          </p:cNvGraphicFramePr>
          <p:nvPr>
            <p:ph idx="1"/>
            <p:extLst>
              <p:ext uri="{D42A27DB-BD31-4B8C-83A1-F6EECF244321}">
                <p14:modId xmlns:p14="http://schemas.microsoft.com/office/powerpoint/2010/main" val="3823992891"/>
              </p:ext>
            </p:extLst>
          </p:nvPr>
        </p:nvGraphicFramePr>
        <p:xfrm>
          <a:off x="4648201"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4802402"/>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CBF2B6-2843-7245-7E5D-E957B07A2A9B}"/>
              </a:ext>
            </a:extLst>
          </p:cNvPr>
          <p:cNvSpPr>
            <a:spLocks noGrp="1"/>
          </p:cNvSpPr>
          <p:nvPr>
            <p:ph type="title"/>
          </p:nvPr>
        </p:nvSpPr>
        <p:spPr>
          <a:xfrm>
            <a:off x="5172074" y="286603"/>
            <a:ext cx="5983605" cy="1450757"/>
          </a:xfrm>
        </p:spPr>
        <p:txBody>
          <a:bodyPr>
            <a:normAutofit/>
          </a:bodyPr>
          <a:lstStyle/>
          <a:p>
            <a:r>
              <a:rPr lang="en-GB" sz="4900"/>
              <a:t>Aims of performance management</a:t>
            </a:r>
          </a:p>
        </p:txBody>
      </p:sp>
      <p:pic>
        <p:nvPicPr>
          <p:cNvPr id="5" name="Picture 4" descr="Light bulb on yellow background with sketched light beams and cord">
            <a:extLst>
              <a:ext uri="{FF2B5EF4-FFF2-40B4-BE49-F238E27FC236}">
                <a16:creationId xmlns:a16="http://schemas.microsoft.com/office/drawing/2014/main" id="{1110B024-2EE2-1276-02F6-137A1290074C}"/>
              </a:ext>
            </a:extLst>
          </p:cNvPr>
          <p:cNvPicPr>
            <a:picLocks noChangeAspect="1"/>
          </p:cNvPicPr>
          <p:nvPr/>
        </p:nvPicPr>
        <p:blipFill rotWithShape="1">
          <a:blip r:embed="rId2"/>
          <a:srcRect l="50619" r="8294" b="3"/>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76EC29A-61E6-02DE-1263-722428DAB47B}"/>
              </a:ext>
            </a:extLst>
          </p:cNvPr>
          <p:cNvSpPr>
            <a:spLocks noGrp="1"/>
          </p:cNvSpPr>
          <p:nvPr>
            <p:ph idx="1"/>
          </p:nvPr>
        </p:nvSpPr>
        <p:spPr>
          <a:xfrm>
            <a:off x="5172074" y="2108201"/>
            <a:ext cx="5983606" cy="3760891"/>
          </a:xfrm>
        </p:spPr>
        <p:txBody>
          <a:bodyPr vert="horz" lIns="0" tIns="45720" rIns="0" bIns="45720" rtlCol="0">
            <a:normAutofit/>
          </a:bodyPr>
          <a:lstStyle/>
          <a:p>
            <a:r>
              <a:rPr lang="en-GB" dirty="0"/>
              <a:t>A well-designed and well-accepted performance management system has a four-fold purpose:</a:t>
            </a:r>
          </a:p>
          <a:p>
            <a:pPr marL="383540" lvl="1">
              <a:buFont typeface="Courier New" panose="020F0502020204030204" pitchFamily="34" charset="0"/>
              <a:buChar char="o"/>
            </a:pPr>
            <a:r>
              <a:rPr lang="en-GB" dirty="0"/>
              <a:t>Strategic communication</a:t>
            </a:r>
          </a:p>
          <a:p>
            <a:pPr marL="383540" lvl="1">
              <a:buFont typeface="Courier New" panose="020F0502020204030204" pitchFamily="34" charset="0"/>
              <a:buChar char="o"/>
            </a:pPr>
            <a:r>
              <a:rPr lang="en-GB"/>
              <a:t>Relationship building</a:t>
            </a:r>
          </a:p>
          <a:p>
            <a:pPr marL="383540" lvl="1">
              <a:buFont typeface="Courier New" panose="020F0502020204030204" pitchFamily="34" charset="0"/>
              <a:buChar char="o"/>
            </a:pPr>
            <a:r>
              <a:rPr lang="en-GB" dirty="0"/>
              <a:t>Employee development</a:t>
            </a:r>
          </a:p>
          <a:p>
            <a:pPr marL="383540" lvl="1">
              <a:buFont typeface="Courier New" panose="020F0502020204030204" pitchFamily="34" charset="0"/>
              <a:buChar char="o"/>
            </a:pPr>
            <a:r>
              <a:rPr lang="en-GB" dirty="0"/>
              <a:t>Employee evaluation</a:t>
            </a:r>
          </a:p>
        </p:txBody>
      </p:sp>
    </p:spTree>
    <p:extLst>
      <p:ext uri="{BB962C8B-B14F-4D97-AF65-F5344CB8AC3E}">
        <p14:creationId xmlns:p14="http://schemas.microsoft.com/office/powerpoint/2010/main" val="23530854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3E59AE-44F8-4FB9-BF05-C888FE3E1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A0F5F36-CC2B-3ED8-3ECD-59C3B98C8C31}"/>
              </a:ext>
            </a:extLst>
          </p:cNvPr>
          <p:cNvSpPr>
            <a:spLocks noGrp="1"/>
          </p:cNvSpPr>
          <p:nvPr>
            <p:ph type="title"/>
          </p:nvPr>
        </p:nvSpPr>
        <p:spPr>
          <a:xfrm>
            <a:off x="642259" y="634946"/>
            <a:ext cx="3372529" cy="5055904"/>
          </a:xfrm>
        </p:spPr>
        <p:txBody>
          <a:bodyPr anchor="ctr">
            <a:normAutofit/>
          </a:bodyPr>
          <a:lstStyle/>
          <a:p>
            <a:r>
              <a:rPr lang="en-GB" dirty="0"/>
              <a:t>Benefits to the employee</a:t>
            </a:r>
          </a:p>
        </p:txBody>
      </p:sp>
      <p:cxnSp>
        <p:nvCxnSpPr>
          <p:cNvPr id="11" name="Straight Connector 10">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35022"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8B6B14AE-589A-45CC-A30D-41995FC1F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34C03D65-E8C6-36B0-23D3-78FB07E92CDF}"/>
              </a:ext>
            </a:extLst>
          </p:cNvPr>
          <p:cNvGraphicFramePr>
            <a:graphicFrameLocks noGrp="1"/>
          </p:cNvGraphicFramePr>
          <p:nvPr>
            <p:ph idx="1"/>
            <p:extLst>
              <p:ext uri="{D42A27DB-BD31-4B8C-83A1-F6EECF244321}">
                <p14:modId xmlns:p14="http://schemas.microsoft.com/office/powerpoint/2010/main" val="1884108896"/>
              </p:ext>
            </p:extLst>
          </p:nvPr>
        </p:nvGraphicFramePr>
        <p:xfrm>
          <a:off x="4648201"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64977338"/>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2949C2C-D231-CA7F-1199-AF84487FAF03}"/>
              </a:ext>
            </a:extLst>
          </p:cNvPr>
          <p:cNvSpPr>
            <a:spLocks noGrp="1"/>
          </p:cNvSpPr>
          <p:nvPr>
            <p:ph type="title"/>
          </p:nvPr>
        </p:nvSpPr>
        <p:spPr>
          <a:xfrm>
            <a:off x="1097280" y="516835"/>
            <a:ext cx="5977937" cy="1666501"/>
          </a:xfrm>
        </p:spPr>
        <p:txBody>
          <a:bodyPr>
            <a:normAutofit/>
          </a:bodyPr>
          <a:lstStyle/>
          <a:p>
            <a:r>
              <a:rPr lang="en-GB" sz="4000">
                <a:solidFill>
                  <a:srgbClr val="FFFFFF"/>
                </a:solidFill>
              </a:rPr>
              <a:t>What management can gain</a:t>
            </a:r>
          </a:p>
        </p:txBody>
      </p:sp>
      <p:cxnSp>
        <p:nvCxnSpPr>
          <p:cNvPr id="11" name="Straight Connector 10">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5896" y="2353592"/>
            <a:ext cx="53035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F76B396-879A-A04B-218F-2EC341AA4FA1}"/>
              </a:ext>
            </a:extLst>
          </p:cNvPr>
          <p:cNvSpPr>
            <a:spLocks noGrp="1"/>
          </p:cNvSpPr>
          <p:nvPr>
            <p:ph idx="1"/>
          </p:nvPr>
        </p:nvSpPr>
        <p:spPr>
          <a:xfrm>
            <a:off x="1097279" y="2546224"/>
            <a:ext cx="5977938" cy="3342747"/>
          </a:xfrm>
        </p:spPr>
        <p:txBody>
          <a:bodyPr vert="horz" lIns="0" tIns="45720" rIns="0" bIns="45720" rtlCol="0">
            <a:normAutofit/>
          </a:bodyPr>
          <a:lstStyle/>
          <a:p>
            <a:r>
              <a:rPr lang="en-GB" sz="1800">
                <a:solidFill>
                  <a:srgbClr val="FFFFFF"/>
                </a:solidFill>
              </a:rPr>
              <a:t>Integrate individual, team and corporate objectives</a:t>
            </a:r>
          </a:p>
          <a:p>
            <a:pPr marL="0" indent="0">
              <a:buNone/>
            </a:pPr>
            <a:r>
              <a:rPr lang="en-GB" sz="1800">
                <a:solidFill>
                  <a:srgbClr val="FFFFFF"/>
                </a:solidFill>
              </a:rPr>
              <a:t>Guide individual and team effort to meet business needs</a:t>
            </a:r>
          </a:p>
          <a:p>
            <a:pPr marL="0" indent="0">
              <a:buNone/>
            </a:pPr>
            <a:r>
              <a:rPr lang="en-GB" sz="1800">
                <a:solidFill>
                  <a:srgbClr val="FFFFFF"/>
                </a:solidFill>
              </a:rPr>
              <a:t>Motivate and engage employees</a:t>
            </a:r>
          </a:p>
          <a:p>
            <a:pPr marL="0" indent="0">
              <a:buNone/>
            </a:pPr>
            <a:r>
              <a:rPr lang="en-GB" sz="1800">
                <a:solidFill>
                  <a:srgbClr val="FFFFFF"/>
                </a:solidFill>
              </a:rPr>
              <a:t>Recognise individual contribution</a:t>
            </a:r>
          </a:p>
          <a:p>
            <a:pPr marL="0" indent="0">
              <a:buNone/>
            </a:pPr>
            <a:r>
              <a:rPr lang="en-GB" sz="1800">
                <a:solidFill>
                  <a:srgbClr val="FFFFFF"/>
                </a:solidFill>
              </a:rPr>
              <a:t>Plan individual careers</a:t>
            </a:r>
          </a:p>
          <a:p>
            <a:pPr marL="0" indent="0">
              <a:buNone/>
            </a:pPr>
            <a:r>
              <a:rPr lang="en-GB" sz="1800">
                <a:solidFill>
                  <a:srgbClr val="FFFFFF"/>
                </a:solidFill>
              </a:rPr>
              <a:t>Introduce relevant the effective learning and development programmes</a:t>
            </a:r>
          </a:p>
        </p:txBody>
      </p:sp>
      <p:pic>
        <p:nvPicPr>
          <p:cNvPr id="5" name="Picture 4" descr="Puzzle pieces">
            <a:extLst>
              <a:ext uri="{FF2B5EF4-FFF2-40B4-BE49-F238E27FC236}">
                <a16:creationId xmlns:a16="http://schemas.microsoft.com/office/drawing/2014/main" id="{C1D26AC5-A98D-AF0A-FC57-38A8465E40EB}"/>
              </a:ext>
            </a:extLst>
          </p:cNvPr>
          <p:cNvPicPr>
            <a:picLocks noChangeAspect="1"/>
          </p:cNvPicPr>
          <p:nvPr/>
        </p:nvPicPr>
        <p:blipFill rotWithShape="1">
          <a:blip r:embed="rId2"/>
          <a:srcRect l="31877" r="23777" b="7"/>
          <a:stretch/>
        </p:blipFill>
        <p:spPr>
          <a:xfrm>
            <a:off x="7611902" y="10"/>
            <a:ext cx="4580097" cy="6857990"/>
          </a:xfrm>
          <a:prstGeom prst="rect">
            <a:avLst/>
          </a:prstGeom>
        </p:spPr>
      </p:pic>
    </p:spTree>
    <p:extLst>
      <p:ext uri="{BB962C8B-B14F-4D97-AF65-F5344CB8AC3E}">
        <p14:creationId xmlns:p14="http://schemas.microsoft.com/office/powerpoint/2010/main" val="2229693008"/>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8187592-8285-3480-93D6-0D4038A8F739}"/>
              </a:ext>
            </a:extLst>
          </p:cNvPr>
          <p:cNvSpPr>
            <a:spLocks noGrp="1"/>
          </p:cNvSpPr>
          <p:nvPr>
            <p:ph type="title"/>
          </p:nvPr>
        </p:nvSpPr>
        <p:spPr>
          <a:xfrm>
            <a:off x="5116783" y="516835"/>
            <a:ext cx="5977937" cy="1666501"/>
          </a:xfrm>
        </p:spPr>
        <p:txBody>
          <a:bodyPr>
            <a:normAutofit/>
          </a:bodyPr>
          <a:lstStyle/>
          <a:p>
            <a:r>
              <a:rPr lang="en-GB" sz="4000">
                <a:solidFill>
                  <a:srgbClr val="FFFFFF"/>
                </a:solidFill>
              </a:rPr>
              <a:t>Impact </a:t>
            </a:r>
          </a:p>
        </p:txBody>
      </p:sp>
      <p:pic>
        <p:nvPicPr>
          <p:cNvPr id="5" name="Picture 4" descr="Exclamation mark on a yellow background">
            <a:extLst>
              <a:ext uri="{FF2B5EF4-FFF2-40B4-BE49-F238E27FC236}">
                <a16:creationId xmlns:a16="http://schemas.microsoft.com/office/drawing/2014/main" id="{6AAF74F0-8462-C772-A005-51809254FA43}"/>
              </a:ext>
            </a:extLst>
          </p:cNvPr>
          <p:cNvPicPr>
            <a:picLocks noChangeAspect="1"/>
          </p:cNvPicPr>
          <p:nvPr/>
        </p:nvPicPr>
        <p:blipFill rotWithShape="1">
          <a:blip r:embed="rId2"/>
          <a:srcRect l="31491" r="18423" b="4"/>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00864" y="2353592"/>
            <a:ext cx="5669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CC32103-E5ED-280F-313E-5E1CD74FED9E}"/>
              </a:ext>
            </a:extLst>
          </p:cNvPr>
          <p:cNvSpPr>
            <a:spLocks noGrp="1"/>
          </p:cNvSpPr>
          <p:nvPr>
            <p:ph idx="1"/>
          </p:nvPr>
        </p:nvSpPr>
        <p:spPr>
          <a:xfrm>
            <a:off x="5116784" y="2546224"/>
            <a:ext cx="5977938" cy="3342747"/>
          </a:xfrm>
        </p:spPr>
        <p:txBody>
          <a:bodyPr vert="horz" lIns="0" tIns="45720" rIns="0" bIns="45720" rtlCol="0">
            <a:normAutofit/>
          </a:bodyPr>
          <a:lstStyle/>
          <a:p>
            <a:r>
              <a:rPr lang="en-GB" sz="1800">
                <a:solidFill>
                  <a:srgbClr val="FFFFFF"/>
                </a:solidFill>
              </a:rPr>
              <a:t>Armstrong, 2022 – measuring impact of performance management is problematic:</a:t>
            </a:r>
          </a:p>
          <a:p>
            <a:pPr marL="0" indent="0">
              <a:buNone/>
            </a:pPr>
            <a:r>
              <a:rPr lang="en-GB" sz="1800">
                <a:solidFill>
                  <a:srgbClr val="FFFFFF"/>
                </a:solidFill>
              </a:rPr>
              <a:t>Determining link between cause and effect is a problem</a:t>
            </a:r>
          </a:p>
          <a:p>
            <a:pPr marL="0" indent="0">
              <a:buNone/>
            </a:pPr>
            <a:r>
              <a:rPr lang="en-GB" sz="1800">
                <a:solidFill>
                  <a:srgbClr val="FFFFFF"/>
                </a:solidFill>
              </a:rPr>
              <a:t>Correlation does not imply causation</a:t>
            </a:r>
          </a:p>
          <a:p>
            <a:pPr marL="0" indent="0">
              <a:buNone/>
            </a:pPr>
            <a:r>
              <a:rPr lang="en-GB" sz="1800">
                <a:solidFill>
                  <a:srgbClr val="FFFFFF"/>
                </a:solidFill>
              </a:rPr>
              <a:t>May well be other variables that improved performance: </a:t>
            </a:r>
          </a:p>
          <a:p>
            <a:pPr marL="0" indent="0">
              <a:buNone/>
            </a:pPr>
            <a:r>
              <a:rPr lang="en-GB" sz="1800">
                <a:solidFill>
                  <a:srgbClr val="FFFFFF"/>
                </a:solidFill>
              </a:rPr>
              <a:t>    "although it is nice to believes that more HR practices leads to higher                  economic return, it is just as possible that it is successful firms that can afford      more extensive HRM practices" Purcell et al, 2003</a:t>
            </a:r>
          </a:p>
        </p:txBody>
      </p:sp>
    </p:spTree>
    <p:extLst>
      <p:ext uri="{BB962C8B-B14F-4D97-AF65-F5344CB8AC3E}">
        <p14:creationId xmlns:p14="http://schemas.microsoft.com/office/powerpoint/2010/main" val="1046237727"/>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tint val="90000"/>
            <a:shade val="97000"/>
            <a:satMod val="13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5FE1B2C-7BC1-4AE2-9A50-2A4A70A9D6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97E8244A-2C81-4C0E-A929-3EC8EFF355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58724" y="457200"/>
            <a:ext cx="11274552" cy="59436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03CCB9-36D3-3611-0DF1-0FC41CC6BDEF}"/>
              </a:ext>
            </a:extLst>
          </p:cNvPr>
          <p:cNvSpPr>
            <a:spLocks noGrp="1"/>
          </p:cNvSpPr>
          <p:nvPr>
            <p:ph type="title"/>
          </p:nvPr>
        </p:nvSpPr>
        <p:spPr>
          <a:xfrm>
            <a:off x="858749" y="963997"/>
            <a:ext cx="3787457" cy="4938361"/>
          </a:xfrm>
        </p:spPr>
        <p:txBody>
          <a:bodyPr anchor="ctr">
            <a:normAutofit/>
          </a:bodyPr>
          <a:lstStyle/>
          <a:p>
            <a:pPr algn="r"/>
            <a:r>
              <a:rPr lang="en-GB" dirty="0"/>
              <a:t>How well is it working?</a:t>
            </a:r>
            <a:endParaRPr lang="en-GB"/>
          </a:p>
        </p:txBody>
      </p:sp>
      <p:cxnSp>
        <p:nvCxnSpPr>
          <p:cNvPr id="12" name="Straight Connector 11">
            <a:extLst>
              <a:ext uri="{FF2B5EF4-FFF2-40B4-BE49-F238E27FC236}">
                <a16:creationId xmlns:a16="http://schemas.microsoft.com/office/drawing/2014/main" id="{02CC3441-26B3-4381-B3DF-8AE3C288BC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974" y="2057399"/>
            <a:ext cx="0" cy="27432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FFA0927-8CA9-4BC1-C757-4899747CEAFF}"/>
              </a:ext>
            </a:extLst>
          </p:cNvPr>
          <p:cNvSpPr>
            <a:spLocks noGrp="1"/>
          </p:cNvSpPr>
          <p:nvPr>
            <p:ph idx="1"/>
          </p:nvPr>
        </p:nvSpPr>
        <p:spPr>
          <a:xfrm>
            <a:off x="5301798" y="963507"/>
            <a:ext cx="5968181" cy="4938851"/>
          </a:xfrm>
        </p:spPr>
        <p:txBody>
          <a:bodyPr vert="horz" lIns="0" tIns="45720" rIns="0" bIns="45720" rtlCol="0" anchor="ctr">
            <a:normAutofit/>
          </a:bodyPr>
          <a:lstStyle/>
          <a:p>
            <a:r>
              <a:rPr lang="en-GB" dirty="0"/>
              <a:t>Low quality, low rates of coverage </a:t>
            </a:r>
          </a:p>
          <a:p>
            <a:r>
              <a:rPr lang="en-GB" dirty="0"/>
              <a:t>"Insidious, this corporate sham" (professor from UCLA Anderson School of Management)</a:t>
            </a:r>
          </a:p>
          <a:p>
            <a:r>
              <a:rPr lang="en-GB" err="1"/>
              <a:t>Pulakos</a:t>
            </a:r>
            <a:r>
              <a:rPr lang="en-GB" dirty="0"/>
              <a:t> and O'Leary 2011 "performance management is broken"</a:t>
            </a:r>
          </a:p>
          <a:p>
            <a:r>
              <a:rPr lang="en-GB" dirty="0"/>
              <a:t>Cappelli and Travis 2016 "something is fundamentally with them" (appraisals)</a:t>
            </a:r>
          </a:p>
          <a:p>
            <a:r>
              <a:rPr lang="en-GB" dirty="0"/>
              <a:t>IES: complex and bureaucratic</a:t>
            </a:r>
          </a:p>
        </p:txBody>
      </p:sp>
    </p:spTree>
    <p:extLst>
      <p:ext uri="{BB962C8B-B14F-4D97-AF65-F5344CB8AC3E}">
        <p14:creationId xmlns:p14="http://schemas.microsoft.com/office/powerpoint/2010/main" val="4085191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3E59AE-44F8-4FB9-BF05-C888FE3E1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1F09AA6-8730-4DC1-3E24-A4FA8FF261F1}"/>
              </a:ext>
            </a:extLst>
          </p:cNvPr>
          <p:cNvSpPr>
            <a:spLocks noGrp="1"/>
          </p:cNvSpPr>
          <p:nvPr>
            <p:ph type="title"/>
          </p:nvPr>
        </p:nvSpPr>
        <p:spPr>
          <a:xfrm>
            <a:off x="642259" y="634946"/>
            <a:ext cx="3372529" cy="5055904"/>
          </a:xfrm>
        </p:spPr>
        <p:txBody>
          <a:bodyPr anchor="ctr">
            <a:normAutofit/>
          </a:bodyPr>
          <a:lstStyle/>
          <a:p>
            <a:r>
              <a:rPr lang="en-GB" dirty="0"/>
              <a:t>What is wrong with it? Armstrong 2022</a:t>
            </a:r>
          </a:p>
        </p:txBody>
      </p:sp>
      <p:cxnSp>
        <p:nvCxnSpPr>
          <p:cNvPr id="11" name="Straight Connector 10">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35022"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8B6B14AE-589A-45CC-A30D-41995FC1F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94138A88-4E90-FEBA-3B30-55F0675E00BF}"/>
              </a:ext>
            </a:extLst>
          </p:cNvPr>
          <p:cNvGraphicFramePr>
            <a:graphicFrameLocks noGrp="1"/>
          </p:cNvGraphicFramePr>
          <p:nvPr>
            <p:ph idx="1"/>
            <p:extLst>
              <p:ext uri="{D42A27DB-BD31-4B8C-83A1-F6EECF244321}">
                <p14:modId xmlns:p14="http://schemas.microsoft.com/office/powerpoint/2010/main" val="3581748280"/>
              </p:ext>
            </p:extLst>
          </p:nvPr>
        </p:nvGraphicFramePr>
        <p:xfrm>
          <a:off x="4648201"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5000388"/>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207C997-4A36-F774-8040-72A0FA4AE7A6}"/>
              </a:ext>
            </a:extLst>
          </p:cNvPr>
          <p:cNvSpPr>
            <a:spLocks noGrp="1"/>
          </p:cNvSpPr>
          <p:nvPr>
            <p:ph type="title"/>
          </p:nvPr>
        </p:nvSpPr>
        <p:spPr>
          <a:xfrm>
            <a:off x="5116783" y="516835"/>
            <a:ext cx="5977937" cy="1666501"/>
          </a:xfrm>
        </p:spPr>
        <p:txBody>
          <a:bodyPr>
            <a:normAutofit/>
          </a:bodyPr>
          <a:lstStyle/>
          <a:p>
            <a:r>
              <a:rPr lang="en-GB" sz="4000">
                <a:solidFill>
                  <a:srgbClr val="FFFFFF"/>
                </a:solidFill>
              </a:rPr>
              <a:t>Overcoming the problems</a:t>
            </a:r>
          </a:p>
        </p:txBody>
      </p:sp>
      <p:pic>
        <p:nvPicPr>
          <p:cNvPr id="5" name="Picture 4" descr="One in a crowd">
            <a:extLst>
              <a:ext uri="{FF2B5EF4-FFF2-40B4-BE49-F238E27FC236}">
                <a16:creationId xmlns:a16="http://schemas.microsoft.com/office/drawing/2014/main" id="{CC570D4C-FBA5-BEC9-75CC-8894C80EE264}"/>
              </a:ext>
            </a:extLst>
          </p:cNvPr>
          <p:cNvPicPr>
            <a:picLocks noChangeAspect="1"/>
          </p:cNvPicPr>
          <p:nvPr/>
        </p:nvPicPr>
        <p:blipFill rotWithShape="1">
          <a:blip r:embed="rId2"/>
          <a:srcRect l="29260" r="20652"/>
          <a:stretch/>
        </p:blipFill>
        <p:spPr>
          <a:xfrm>
            <a:off x="20" y="10"/>
            <a:ext cx="4580077" cy="6857990"/>
          </a:xfrm>
          <a:prstGeom prst="rect">
            <a:avLst/>
          </a:prstGeom>
        </p:spPr>
      </p:pic>
      <p:cxnSp>
        <p:nvCxnSpPr>
          <p:cNvPr id="20" name="Straight Connector 19">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00864" y="2353592"/>
            <a:ext cx="5669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2F2CB45-10F1-0D77-EEAA-DD8A666BE443}"/>
              </a:ext>
            </a:extLst>
          </p:cNvPr>
          <p:cNvSpPr>
            <a:spLocks noGrp="1"/>
          </p:cNvSpPr>
          <p:nvPr>
            <p:ph idx="1"/>
          </p:nvPr>
        </p:nvSpPr>
        <p:spPr>
          <a:xfrm>
            <a:off x="5116784" y="2546224"/>
            <a:ext cx="5977938" cy="3342747"/>
          </a:xfrm>
        </p:spPr>
        <p:txBody>
          <a:bodyPr vert="horz" lIns="0" tIns="45720" rIns="0" bIns="45720" rtlCol="0">
            <a:normAutofit/>
          </a:bodyPr>
          <a:lstStyle/>
          <a:p>
            <a:r>
              <a:rPr lang="en-GB" sz="1800">
                <a:solidFill>
                  <a:srgbClr val="FFFFFF"/>
                </a:solidFill>
              </a:rPr>
              <a:t>IES: should be about how people are managed all year round </a:t>
            </a:r>
          </a:p>
          <a:p>
            <a:r>
              <a:rPr lang="en-GB" sz="1800">
                <a:solidFill>
                  <a:srgbClr val="FFFFFF"/>
                </a:solidFill>
              </a:rPr>
              <a:t>Should consist of discussion about:</a:t>
            </a:r>
          </a:p>
          <a:p>
            <a:pPr marL="383540" lvl="1">
              <a:buFont typeface="Courier New" panose="020F0502020204030204" pitchFamily="34" charset="0"/>
              <a:buChar char="o"/>
            </a:pPr>
            <a:r>
              <a:rPr lang="en-GB" sz="1800">
                <a:solidFill>
                  <a:srgbClr val="FFFFFF"/>
                </a:solidFill>
              </a:rPr>
              <a:t>Priorities </a:t>
            </a:r>
          </a:p>
          <a:p>
            <a:pPr marL="383540" lvl="1">
              <a:buFont typeface="Courier New" panose="020F0502020204030204" pitchFamily="34" charset="0"/>
              <a:buChar char="o"/>
            </a:pPr>
            <a:r>
              <a:rPr lang="en-GB" sz="1800">
                <a:solidFill>
                  <a:srgbClr val="FFFFFF"/>
                </a:solidFill>
              </a:rPr>
              <a:t>Feedback</a:t>
            </a:r>
          </a:p>
          <a:p>
            <a:pPr marL="383540" lvl="1">
              <a:buFont typeface="Courier New" panose="020F0502020204030204" pitchFamily="34" charset="0"/>
              <a:buChar char="o"/>
            </a:pPr>
            <a:r>
              <a:rPr lang="en-GB" sz="1800">
                <a:solidFill>
                  <a:srgbClr val="FFFFFF"/>
                </a:solidFill>
              </a:rPr>
              <a:t>Development </a:t>
            </a:r>
          </a:p>
          <a:p>
            <a:pPr marL="383540" lvl="1">
              <a:buFont typeface="Courier New" panose="020F0502020204030204" pitchFamily="34" charset="0"/>
              <a:buChar char="o"/>
            </a:pPr>
            <a:r>
              <a:rPr lang="en-GB" sz="1800">
                <a:solidFill>
                  <a:srgbClr val="FFFFFF"/>
                </a:solidFill>
              </a:rPr>
              <a:t>How these link to business results</a:t>
            </a:r>
          </a:p>
          <a:p>
            <a:pPr marL="383540" lvl="1">
              <a:buFont typeface="Courier New" panose="020F0502020204030204" pitchFamily="34" charset="0"/>
              <a:buChar char="o"/>
            </a:pPr>
            <a:r>
              <a:rPr lang="en-GB" sz="1800">
                <a:solidFill>
                  <a:srgbClr val="FFFFFF"/>
                </a:solidFill>
              </a:rPr>
              <a:t>Not HR led</a:t>
            </a:r>
          </a:p>
          <a:p>
            <a:pPr marL="383540" lvl="1">
              <a:buFont typeface="Courier New" panose="020F0502020204030204" pitchFamily="34" charset="0"/>
              <a:buChar char="o"/>
            </a:pPr>
            <a:endParaRPr lang="en-GB" sz="1800">
              <a:solidFill>
                <a:srgbClr val="FFFFFF"/>
              </a:solidFill>
            </a:endParaRPr>
          </a:p>
        </p:txBody>
      </p:sp>
    </p:spTree>
    <p:extLst>
      <p:ext uri="{BB962C8B-B14F-4D97-AF65-F5344CB8AC3E}">
        <p14:creationId xmlns:p14="http://schemas.microsoft.com/office/powerpoint/2010/main" val="1869977506"/>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1737EE-DD63-FF5A-8048-21231490E149}"/>
              </a:ext>
            </a:extLst>
          </p:cNvPr>
          <p:cNvSpPr>
            <a:spLocks noGrp="1"/>
          </p:cNvSpPr>
          <p:nvPr>
            <p:ph type="title"/>
          </p:nvPr>
        </p:nvSpPr>
        <p:spPr>
          <a:xfrm>
            <a:off x="5172074" y="286603"/>
            <a:ext cx="5983605" cy="1450757"/>
          </a:xfrm>
        </p:spPr>
        <p:txBody>
          <a:bodyPr>
            <a:normAutofit/>
          </a:bodyPr>
          <a:lstStyle/>
          <a:p>
            <a:r>
              <a:rPr lang="en-GB" sz="4900"/>
              <a:t>Leadership not judgement</a:t>
            </a:r>
          </a:p>
        </p:txBody>
      </p:sp>
      <p:pic>
        <p:nvPicPr>
          <p:cNvPr id="5" name="Picture 4" descr="White bulbs with a yellow one standing out">
            <a:extLst>
              <a:ext uri="{FF2B5EF4-FFF2-40B4-BE49-F238E27FC236}">
                <a16:creationId xmlns:a16="http://schemas.microsoft.com/office/drawing/2014/main" id="{759D90DD-598F-4A03-C7AF-29E285CFB3A4}"/>
              </a:ext>
            </a:extLst>
          </p:cNvPr>
          <p:cNvPicPr>
            <a:picLocks noChangeAspect="1"/>
          </p:cNvPicPr>
          <p:nvPr/>
        </p:nvPicPr>
        <p:blipFill rotWithShape="1">
          <a:blip r:embed="rId2"/>
          <a:srcRect l="37699" r="17788" b="-3"/>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CDE5B4A-1347-C1B1-D7A0-BDA2232F820A}"/>
              </a:ext>
            </a:extLst>
          </p:cNvPr>
          <p:cNvSpPr>
            <a:spLocks noGrp="1"/>
          </p:cNvSpPr>
          <p:nvPr>
            <p:ph idx="1"/>
          </p:nvPr>
        </p:nvSpPr>
        <p:spPr>
          <a:xfrm>
            <a:off x="5172074" y="2108201"/>
            <a:ext cx="5983606" cy="3760891"/>
          </a:xfrm>
        </p:spPr>
        <p:txBody>
          <a:bodyPr vert="horz" lIns="0" tIns="45720" rIns="0" bIns="45720" rtlCol="0">
            <a:normAutofit/>
          </a:bodyPr>
          <a:lstStyle/>
          <a:p>
            <a:r>
              <a:rPr lang="en-GB" dirty="0"/>
              <a:t>The modern emphasis upon the manager as a leader who strives to help his team achieve both their own and the company's objectives is inconsistent with the judicial </a:t>
            </a:r>
            <a:r>
              <a:rPr lang="en-GB"/>
              <a:t>role demanded by most appraisal plans</a:t>
            </a:r>
            <a:endParaRPr lang="en-GB" dirty="0"/>
          </a:p>
          <a:p>
            <a:r>
              <a:rPr lang="en-GB" dirty="0"/>
              <a:t>McGregor, 1957</a:t>
            </a:r>
          </a:p>
        </p:txBody>
      </p:sp>
    </p:spTree>
    <p:extLst>
      <p:ext uri="{BB962C8B-B14F-4D97-AF65-F5344CB8AC3E}">
        <p14:creationId xmlns:p14="http://schemas.microsoft.com/office/powerpoint/2010/main" val="39974057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B0E58038-8ACE-4AD9-B404-25C603550D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 on document with pen">
            <a:extLst>
              <a:ext uri="{FF2B5EF4-FFF2-40B4-BE49-F238E27FC236}">
                <a16:creationId xmlns:a16="http://schemas.microsoft.com/office/drawing/2014/main" id="{958263A9-6E88-ED76-0154-A9E1941663A7}"/>
              </a:ext>
            </a:extLst>
          </p:cNvPr>
          <p:cNvPicPr>
            <a:picLocks noChangeAspect="1"/>
          </p:cNvPicPr>
          <p:nvPr/>
        </p:nvPicPr>
        <p:blipFill rotWithShape="1">
          <a:blip r:embed="rId2">
            <a:alphaModFix amt="35000"/>
          </a:blip>
          <a:srcRect t="1414" b="14317"/>
          <a:stretch/>
        </p:blipFill>
        <p:spPr>
          <a:xfrm>
            <a:off x="20" y="10"/>
            <a:ext cx="12191980" cy="6857990"/>
          </a:xfrm>
          <a:prstGeom prst="rect">
            <a:avLst/>
          </a:prstGeom>
        </p:spPr>
      </p:pic>
      <p:sp>
        <p:nvSpPr>
          <p:cNvPr id="2" name="Title 1">
            <a:extLst>
              <a:ext uri="{FF2B5EF4-FFF2-40B4-BE49-F238E27FC236}">
                <a16:creationId xmlns:a16="http://schemas.microsoft.com/office/drawing/2014/main" id="{8761B63B-4A33-0919-E375-D81C5BD0698F}"/>
              </a:ext>
            </a:extLst>
          </p:cNvPr>
          <p:cNvSpPr>
            <a:spLocks noGrp="1"/>
          </p:cNvSpPr>
          <p:nvPr>
            <p:ph type="title"/>
          </p:nvPr>
        </p:nvSpPr>
        <p:spPr>
          <a:xfrm>
            <a:off x="1097280" y="286603"/>
            <a:ext cx="10058400" cy="1450757"/>
          </a:xfrm>
        </p:spPr>
        <p:txBody>
          <a:bodyPr>
            <a:normAutofit/>
          </a:bodyPr>
          <a:lstStyle/>
          <a:p>
            <a:r>
              <a:rPr lang="en-GB"/>
              <a:t>Conversations that Count</a:t>
            </a:r>
          </a:p>
        </p:txBody>
      </p:sp>
      <p:cxnSp>
        <p:nvCxnSpPr>
          <p:cNvPr id="20" name="Straight Connector 19">
            <a:extLst>
              <a:ext uri="{FF2B5EF4-FFF2-40B4-BE49-F238E27FC236}">
                <a16:creationId xmlns:a16="http://schemas.microsoft.com/office/drawing/2014/main" id="{38A34772-9011-42B5-AA63-FD6DEC92EE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910746"/>
            <a:ext cx="996696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96C1A18-4CAB-5898-A327-6804F8A5907C}"/>
              </a:ext>
            </a:extLst>
          </p:cNvPr>
          <p:cNvSpPr>
            <a:spLocks noGrp="1"/>
          </p:cNvSpPr>
          <p:nvPr>
            <p:ph idx="1"/>
          </p:nvPr>
        </p:nvSpPr>
        <p:spPr>
          <a:xfrm>
            <a:off x="1097280" y="2108201"/>
            <a:ext cx="10058400" cy="3760891"/>
          </a:xfrm>
        </p:spPr>
        <p:txBody>
          <a:bodyPr vert="horz" lIns="0" tIns="45720" rIns="0" bIns="45720" rtlCol="0">
            <a:normAutofit/>
          </a:bodyPr>
          <a:lstStyle/>
          <a:p>
            <a:r>
              <a:rPr lang="en-GB" dirty="0"/>
              <a:t>Cappelli and Tavis (2016) pointed out that:</a:t>
            </a:r>
          </a:p>
          <a:p>
            <a:pPr marL="383540" lvl="1">
              <a:buFont typeface="Courier New" panose="020F0502020204030204" pitchFamily="34" charset="0"/>
              <a:buChar char="o"/>
            </a:pPr>
            <a:r>
              <a:rPr lang="en-GB" dirty="0"/>
              <a:t>Conversations take place when projects finish, milestones are met, challenges pop up and so forth</a:t>
            </a:r>
          </a:p>
          <a:p>
            <a:pPr marL="383540" lvl="1">
              <a:buFont typeface="Courier New" panose="020F0502020204030204" pitchFamily="34" charset="0"/>
              <a:buChar char="o"/>
            </a:pPr>
            <a:r>
              <a:rPr lang="en-GB" dirty="0"/>
              <a:t>This allows people to solve problems in current performance and develop skills for the future</a:t>
            </a:r>
          </a:p>
          <a:p>
            <a:pPr marL="383540" lvl="1">
              <a:buFont typeface="Courier New" panose="020F0502020204030204" pitchFamily="34" charset="0"/>
              <a:buChar char="o"/>
            </a:pPr>
            <a:r>
              <a:rPr lang="en-GB" dirty="0"/>
              <a:t>Replace the annual discussion with frequent performance and development discussions</a:t>
            </a:r>
          </a:p>
          <a:p>
            <a:pPr marL="383540" lvl="1">
              <a:buFont typeface="Courier New" panose="020F0502020204030204" pitchFamily="34" charset="0"/>
              <a:buChar char="o"/>
            </a:pPr>
            <a:endParaRPr lang="en-GB" dirty="0"/>
          </a:p>
        </p:txBody>
      </p:sp>
      <p:sp>
        <p:nvSpPr>
          <p:cNvPr id="22" name="Rectangle 21">
            <a:extLst>
              <a:ext uri="{FF2B5EF4-FFF2-40B4-BE49-F238E27FC236}">
                <a16:creationId xmlns:a16="http://schemas.microsoft.com/office/drawing/2014/main" id="{82BCDE19-2810-4337-9C49-8589C42176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40776026"/>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1" name="Straight Connector 10">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5" name="Picture 4" descr="Blue arrows pointing at a red button">
            <a:extLst>
              <a:ext uri="{FF2B5EF4-FFF2-40B4-BE49-F238E27FC236}">
                <a16:creationId xmlns:a16="http://schemas.microsoft.com/office/drawing/2014/main" id="{F2B6EDA4-4951-70A2-E5EE-13DFB6326CEF}"/>
              </a:ext>
            </a:extLst>
          </p:cNvPr>
          <p:cNvPicPr>
            <a:picLocks noChangeAspect="1"/>
          </p:cNvPicPr>
          <p:nvPr/>
        </p:nvPicPr>
        <p:blipFill rotWithShape="1">
          <a:blip r:embed="rId2"/>
          <a:srcRect t="10811" r="-2" b="4791"/>
          <a:stretch/>
        </p:blipFill>
        <p:spPr>
          <a:xfrm>
            <a:off x="20" y="-22"/>
            <a:ext cx="12191977" cy="6858022"/>
          </a:xfrm>
          <a:prstGeom prst="rect">
            <a:avLst/>
          </a:prstGeom>
        </p:spPr>
      </p:pic>
      <p:sp>
        <p:nvSpPr>
          <p:cNvPr id="13" name="Rectangle 12">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rgbClr val="262626">
                  <a:alpha val="24000"/>
                </a:srgbClr>
              </a:gs>
              <a:gs pos="85000">
                <a:srgbClr val="262626">
                  <a:alpha val="45000"/>
                </a:srgb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42DECE-AEE6-C24B-27B7-F589692F0612}"/>
              </a:ext>
            </a:extLst>
          </p:cNvPr>
          <p:cNvSpPr>
            <a:spLocks noGrp="1"/>
          </p:cNvSpPr>
          <p:nvPr>
            <p:ph type="title"/>
          </p:nvPr>
        </p:nvSpPr>
        <p:spPr>
          <a:xfrm>
            <a:off x="643466" y="643467"/>
            <a:ext cx="5452529" cy="3569242"/>
          </a:xfrm>
        </p:spPr>
        <p:txBody>
          <a:bodyPr vert="horz" lIns="91440" tIns="45720" rIns="91440" bIns="45720" rtlCol="0" anchor="t">
            <a:normAutofit/>
          </a:bodyPr>
          <a:lstStyle/>
          <a:p>
            <a:r>
              <a:rPr lang="en-US" sz="6000">
                <a:solidFill>
                  <a:schemeClr val="bg1"/>
                </a:solidFill>
              </a:rPr>
              <a:t>Priorities rather than objectives</a:t>
            </a:r>
          </a:p>
        </p:txBody>
      </p:sp>
      <p:sp>
        <p:nvSpPr>
          <p:cNvPr id="15" name="Rectangle 14">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rgbClr val="262626">
                  <a:alpha val="24000"/>
                </a:srgbClr>
              </a:gs>
              <a:gs pos="85000">
                <a:srgbClr val="262626">
                  <a:alpha val="45000"/>
                </a:srgb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703832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1" name="Straight Connector 10">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0AF4F2BA-3C03-4E2C-8ABC-0949B61B3C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olf club and a ball on a tee">
            <a:extLst>
              <a:ext uri="{FF2B5EF4-FFF2-40B4-BE49-F238E27FC236}">
                <a16:creationId xmlns:a16="http://schemas.microsoft.com/office/drawing/2014/main" id="{1119335B-3D6F-6959-6E1B-83D2267D6D9C}"/>
              </a:ext>
            </a:extLst>
          </p:cNvPr>
          <p:cNvPicPr>
            <a:picLocks noChangeAspect="1"/>
          </p:cNvPicPr>
          <p:nvPr/>
        </p:nvPicPr>
        <p:blipFill rotWithShape="1">
          <a:blip r:embed="rId2">
            <a:alphaModFix/>
          </a:blip>
          <a:srcRect t="15294" r="-2" b="-2"/>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4B986F88-1433-4AF7-AF71-41A89DC93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46064">
                <a:srgbClr val="000000">
                  <a:alpha val="30000"/>
                </a:srgbClr>
              </a:gs>
              <a:gs pos="68000">
                <a:srgbClr val="000000">
                  <a:alpha val="20000"/>
                </a:srgbClr>
              </a:gs>
              <a:gs pos="0">
                <a:schemeClr val="tx1">
                  <a:alpha val="0"/>
                </a:schemeClr>
              </a:gs>
              <a:gs pos="26000">
                <a:schemeClr val="tx1">
                  <a:alpha val="20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2D32DA-0ED3-EF64-4EDD-18F52788B72B}"/>
              </a:ext>
            </a:extLst>
          </p:cNvPr>
          <p:cNvSpPr>
            <a:spLocks noGrp="1"/>
          </p:cNvSpPr>
          <p:nvPr>
            <p:ph type="title"/>
          </p:nvPr>
        </p:nvSpPr>
        <p:spPr>
          <a:xfrm>
            <a:off x="1097280" y="758952"/>
            <a:ext cx="10058400" cy="3566160"/>
          </a:xfrm>
        </p:spPr>
        <p:txBody>
          <a:bodyPr vert="horz" lIns="91440" tIns="45720" rIns="91440" bIns="45720" rtlCol="0" anchor="b">
            <a:normAutofit/>
          </a:bodyPr>
          <a:lstStyle/>
          <a:p>
            <a:r>
              <a:rPr lang="en-US" sz="8000">
                <a:solidFill>
                  <a:srgbClr val="FFFFFF"/>
                </a:solidFill>
              </a:rPr>
              <a:t>More on this next week</a:t>
            </a:r>
          </a:p>
        </p:txBody>
      </p:sp>
      <p:cxnSp>
        <p:nvCxnSpPr>
          <p:cNvPr id="17" name="Straight Connector 16">
            <a:extLst>
              <a:ext uri="{FF2B5EF4-FFF2-40B4-BE49-F238E27FC236}">
                <a16:creationId xmlns:a16="http://schemas.microsoft.com/office/drawing/2014/main" id="{A07787ED-5EDC-4C54-AD87-55B60D0FE3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A44FFD5D-B985-4624-BBCD-50AD2E1686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6400798"/>
            <a:ext cx="12188952" cy="457201"/>
          </a:xfrm>
          <a:prstGeom prst="rect">
            <a:avLst/>
          </a:prstGeom>
          <a:gradFill>
            <a:gsLst>
              <a:gs pos="61000">
                <a:srgbClr val="000000">
                  <a:alpha val="10000"/>
                </a:srgbClr>
              </a:gs>
              <a:gs pos="7000">
                <a:schemeClr val="tx1">
                  <a:alpha val="0"/>
                </a:schemeClr>
              </a:gs>
              <a:gs pos="100000">
                <a:schemeClr val="tx1">
                  <a:alpha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0502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517DD3-6ADE-4463-AB08-2B277012F1AD}"/>
              </a:ext>
            </a:extLst>
          </p:cNvPr>
          <p:cNvSpPr>
            <a:spLocks noGrp="1"/>
          </p:cNvSpPr>
          <p:nvPr>
            <p:ph type="title"/>
          </p:nvPr>
        </p:nvSpPr>
        <p:spPr/>
        <p:txBody>
          <a:bodyPr/>
          <a:lstStyle/>
          <a:p>
            <a:r>
              <a:rPr lang="en-GB" dirty="0"/>
              <a:t>Hybrid v Office based</a:t>
            </a:r>
          </a:p>
        </p:txBody>
      </p:sp>
      <p:sp>
        <p:nvSpPr>
          <p:cNvPr id="3" name="Content Placeholder 2">
            <a:extLst>
              <a:ext uri="{FF2B5EF4-FFF2-40B4-BE49-F238E27FC236}">
                <a16:creationId xmlns:a16="http://schemas.microsoft.com/office/drawing/2014/main" id="{78E16F00-7AB5-D332-CBCF-A1F8A3C1EEDD}"/>
              </a:ext>
            </a:extLst>
          </p:cNvPr>
          <p:cNvSpPr>
            <a:spLocks noGrp="1"/>
          </p:cNvSpPr>
          <p:nvPr>
            <p:ph idx="1"/>
          </p:nvPr>
        </p:nvSpPr>
        <p:spPr/>
        <p:txBody>
          <a:bodyPr vert="horz" lIns="0" tIns="45720" rIns="0" bIns="45720" rtlCol="0" anchor="t">
            <a:normAutofit/>
          </a:bodyPr>
          <a:lstStyle/>
          <a:p>
            <a:r>
              <a:rPr lang="en-GB" dirty="0"/>
              <a:t>What differences might there be?</a:t>
            </a:r>
          </a:p>
        </p:txBody>
      </p:sp>
    </p:spTree>
    <p:extLst>
      <p:ext uri="{BB962C8B-B14F-4D97-AF65-F5344CB8AC3E}">
        <p14:creationId xmlns:p14="http://schemas.microsoft.com/office/powerpoint/2010/main" val="2763028411"/>
      </p:ext>
    </p:extLst>
  </p:cSld>
  <p:clrMapOvr>
    <a:masterClrMapping/>
  </p:clrMapOvr>
</p:sld>
</file>

<file path=ppt/theme/theme1.xml><?xml version="1.0" encoding="utf-8"?>
<a:theme xmlns:a="http://schemas.openxmlformats.org/drawingml/2006/main" name="RetrospectVTI">
  <a:themeElements>
    <a:clrScheme name="AnalogousFromDarkSeed_2SEEDS">
      <a:dk1>
        <a:srgbClr val="000000"/>
      </a:dk1>
      <a:lt1>
        <a:srgbClr val="FFFFFF"/>
      </a:lt1>
      <a:dk2>
        <a:srgbClr val="2C3A21"/>
      </a:dk2>
      <a:lt2>
        <a:srgbClr val="E2E6E8"/>
      </a:lt2>
      <a:accent1>
        <a:srgbClr val="D55517"/>
      </a:accent1>
      <a:accent2>
        <a:srgbClr val="E7293B"/>
      </a:accent2>
      <a:accent3>
        <a:srgbClr val="C89D24"/>
      </a:accent3>
      <a:accent4>
        <a:srgbClr val="51B814"/>
      </a:accent4>
      <a:accent5>
        <a:srgbClr val="21BD28"/>
      </a:accent5>
      <a:accent6>
        <a:srgbClr val="14BB61"/>
      </a:accent6>
      <a:hlink>
        <a:srgbClr val="429230"/>
      </a:hlink>
      <a:folHlink>
        <a:srgbClr val="7F7F7F"/>
      </a:folHlink>
    </a:clrScheme>
    <a:fontScheme name="Retrospect">
      <a:majorFont>
        <a:latin typeface="Garamond"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23</Slides>
  <Notes>1</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RetrospectVTI</vt:lpstr>
      <vt:lpstr>The  Meaning and nature of Performance Management</vt:lpstr>
      <vt:lpstr>Last week</vt:lpstr>
      <vt:lpstr>But what does HR do?</vt:lpstr>
      <vt:lpstr>Driving Performance</vt:lpstr>
      <vt:lpstr>What is it?</vt:lpstr>
      <vt:lpstr>What does it look like in your organisation?</vt:lpstr>
      <vt:lpstr>Defined </vt:lpstr>
      <vt:lpstr>Components (Armstrong, 2022)</vt:lpstr>
      <vt:lpstr>Distinct from performance appraisal</vt:lpstr>
      <vt:lpstr>The nature of performance management</vt:lpstr>
      <vt:lpstr>The role of the line manager</vt:lpstr>
      <vt:lpstr>Aims of performance management</vt:lpstr>
      <vt:lpstr>Benefits to the employee</vt:lpstr>
      <vt:lpstr>What management can gain</vt:lpstr>
      <vt:lpstr>Impact </vt:lpstr>
      <vt:lpstr>How well is it working?</vt:lpstr>
      <vt:lpstr>What is wrong with it? Armstrong 2022</vt:lpstr>
      <vt:lpstr>Overcoming the problems</vt:lpstr>
      <vt:lpstr>Leadership not judgement</vt:lpstr>
      <vt:lpstr>Conversations that Count</vt:lpstr>
      <vt:lpstr>Priorities rather than objectives</vt:lpstr>
      <vt:lpstr>More on this next week</vt:lpstr>
      <vt:lpstr>Hybrid v Office based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336</cp:revision>
  <dcterms:created xsi:type="dcterms:W3CDTF">2024-02-19T09:06:53Z</dcterms:created>
  <dcterms:modified xsi:type="dcterms:W3CDTF">2024-02-27T12:25:41Z</dcterms:modified>
</cp:coreProperties>
</file>