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1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3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9D7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A0516E-BEB3-BC4E-BF3F-7D6F5524F941}" v="130" dt="2026-01-19T23:41:31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863"/>
    <p:restoredTop sz="94704"/>
  </p:normalViewPr>
  <p:slideViewPr>
    <p:cSldViewPr snapToGrid="0">
      <p:cViewPr>
        <p:scale>
          <a:sx n="79" d="100"/>
          <a:sy n="79" d="100"/>
        </p:scale>
        <p:origin x="144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ttie Shute (2307996)" userId="b7a64108-800a-47af-9606-6338e0b1b60c" providerId="ADAL" clId="{4B5EFC3A-D4FC-5AE0-BB92-74FBF0256423}"/>
    <pc:docChg chg="undo redo custSel addSld delSld modSld sldOrd">
      <pc:chgData name="Lottie Shute (2307996)" userId="b7a64108-800a-47af-9606-6338e0b1b60c" providerId="ADAL" clId="{4B5EFC3A-D4FC-5AE0-BB92-74FBF0256423}" dt="2026-01-19T23:41:31.031" v="1314"/>
      <pc:docMkLst>
        <pc:docMk/>
      </pc:docMkLst>
      <pc:sldChg chg="addSp delSp modSp mod modTransition modAnim">
        <pc:chgData name="Lottie Shute (2307996)" userId="b7a64108-800a-47af-9606-6338e0b1b60c" providerId="ADAL" clId="{4B5EFC3A-D4FC-5AE0-BB92-74FBF0256423}" dt="2026-01-19T23:23:54.719" v="1288"/>
        <pc:sldMkLst>
          <pc:docMk/>
          <pc:sldMk cId="2715693005" sldId="256"/>
        </pc:sldMkLst>
        <pc:spChg chg="mod">
          <ac:chgData name="Lottie Shute (2307996)" userId="b7a64108-800a-47af-9606-6338e0b1b60c" providerId="ADAL" clId="{4B5EFC3A-D4FC-5AE0-BB92-74FBF0256423}" dt="2026-01-10T13:26:01.444" v="106" actId="1076"/>
          <ac:spMkLst>
            <pc:docMk/>
            <pc:sldMk cId="2715693005" sldId="256"/>
            <ac:spMk id="2" creationId="{E949501E-CB6B-318E-D3AB-6B50D375739B}"/>
          </ac:spMkLst>
        </pc:spChg>
        <pc:spChg chg="mod">
          <ac:chgData name="Lottie Shute (2307996)" userId="b7a64108-800a-47af-9606-6338e0b1b60c" providerId="ADAL" clId="{4B5EFC3A-D4FC-5AE0-BB92-74FBF0256423}" dt="2026-01-10T13:26:06.230" v="107" actId="1076"/>
          <ac:spMkLst>
            <pc:docMk/>
            <pc:sldMk cId="2715693005" sldId="256"/>
            <ac:spMk id="3" creationId="{48FDC125-E875-7D6A-2001-B3F3A540E72C}"/>
          </ac:spMkLst>
        </pc:spChg>
        <pc:picChg chg="add mod">
          <ac:chgData name="Lottie Shute (2307996)" userId="b7a64108-800a-47af-9606-6338e0b1b60c" providerId="ADAL" clId="{4B5EFC3A-D4FC-5AE0-BB92-74FBF0256423}" dt="2026-01-10T13:40:04.060" v="115" actId="14100"/>
          <ac:picMkLst>
            <pc:docMk/>
            <pc:sldMk cId="2715693005" sldId="256"/>
            <ac:picMk id="5" creationId="{4006ACC2-3119-C268-3C4E-9BFE86051BAF}"/>
          </ac:picMkLst>
        </pc:picChg>
        <pc:picChg chg="add del mod">
          <ac:chgData name="Lottie Shute (2307996)" userId="b7a64108-800a-47af-9606-6338e0b1b60c" providerId="ADAL" clId="{4B5EFC3A-D4FC-5AE0-BB92-74FBF0256423}" dt="2026-01-19T23:19:09.593" v="1276"/>
          <ac:picMkLst>
            <pc:docMk/>
            <pc:sldMk cId="2715693005" sldId="256"/>
            <ac:picMk id="7" creationId="{45A119DF-5B7D-4C1E-6E25-E7B63A83813D}"/>
          </ac:picMkLst>
        </pc:picChg>
        <pc:picChg chg="add del mod">
          <ac:chgData name="Lottie Shute (2307996)" userId="b7a64108-800a-47af-9606-6338e0b1b60c" providerId="ADAL" clId="{4B5EFC3A-D4FC-5AE0-BB92-74FBF0256423}" dt="2026-01-19T23:20:22.056" v="1279"/>
          <ac:picMkLst>
            <pc:docMk/>
            <pc:sldMk cId="2715693005" sldId="256"/>
            <ac:picMk id="15" creationId="{88734752-7D83-E35E-4935-065E8D74D5F1}"/>
          </ac:picMkLst>
        </pc:picChg>
        <pc:picChg chg="add del mod">
          <ac:chgData name="Lottie Shute (2307996)" userId="b7a64108-800a-47af-9606-6338e0b1b60c" providerId="ADAL" clId="{4B5EFC3A-D4FC-5AE0-BB92-74FBF0256423}" dt="2026-01-19T23:20:42.291" v="1281"/>
          <ac:picMkLst>
            <pc:docMk/>
            <pc:sldMk cId="2715693005" sldId="256"/>
            <ac:picMk id="20" creationId="{8F40F27A-1B68-0192-A8FF-ACF3A19C9E3B}"/>
          </ac:picMkLst>
        </pc:picChg>
        <pc:picChg chg="add del mod">
          <ac:chgData name="Lottie Shute (2307996)" userId="b7a64108-800a-47af-9606-6338e0b1b60c" providerId="ADAL" clId="{4B5EFC3A-D4FC-5AE0-BB92-74FBF0256423}" dt="2026-01-19T23:21:05.839" v="1284"/>
          <ac:picMkLst>
            <pc:docMk/>
            <pc:sldMk cId="2715693005" sldId="256"/>
            <ac:picMk id="25" creationId="{29DDE926-407C-9036-30BE-9B27B33D99C8}"/>
          </ac:picMkLst>
        </pc:picChg>
        <pc:picChg chg="add del mod">
          <ac:chgData name="Lottie Shute (2307996)" userId="b7a64108-800a-47af-9606-6338e0b1b60c" providerId="ADAL" clId="{4B5EFC3A-D4FC-5AE0-BB92-74FBF0256423}" dt="2026-01-19T23:22:53.905" v="1287"/>
          <ac:picMkLst>
            <pc:docMk/>
            <pc:sldMk cId="2715693005" sldId="256"/>
            <ac:picMk id="31" creationId="{43A46295-406C-C6FE-BA88-A8C8DC3DB27C}"/>
          </ac:picMkLst>
        </pc:picChg>
        <pc:picChg chg="add mod">
          <ac:chgData name="Lottie Shute (2307996)" userId="b7a64108-800a-47af-9606-6338e0b1b60c" providerId="ADAL" clId="{4B5EFC3A-D4FC-5AE0-BB92-74FBF0256423}" dt="2026-01-19T23:23:54.719" v="1288"/>
          <ac:picMkLst>
            <pc:docMk/>
            <pc:sldMk cId="2715693005" sldId="256"/>
            <ac:picMk id="35" creationId="{09BC0E9A-ADEC-43F8-EC68-BBB504A3F35E}"/>
          </ac:picMkLst>
        </pc:picChg>
      </pc:sldChg>
      <pc:sldChg chg="addSp delSp modSp mod modTransition setBg modAnim">
        <pc:chgData name="Lottie Shute (2307996)" userId="b7a64108-800a-47af-9606-6338e0b1b60c" providerId="ADAL" clId="{4B5EFC3A-D4FC-5AE0-BB92-74FBF0256423}" dt="2026-01-19T23:28:35.773" v="1294"/>
        <pc:sldMkLst>
          <pc:docMk/>
          <pc:sldMk cId="1864252324" sldId="257"/>
        </pc:sldMkLst>
        <pc:spChg chg="mo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2" creationId="{A6BC71C7-5883-28F8-A178-870C42A21815}"/>
          </ac:spMkLst>
        </pc:spChg>
        <pc:spChg chg="mo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3" creationId="{ECCB128F-EBEE-C29A-1075-1BFF9E762C6A}"/>
          </ac:spMkLst>
        </pc:spChg>
        <pc:spChg chg="ad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11" creationId="{45D37F4E-DDB4-456B-97E0-9937730A039F}"/>
          </ac:spMkLst>
        </pc:spChg>
        <pc:spChg chg="add">
          <ac:chgData name="Lottie Shute (2307996)" userId="b7a64108-800a-47af-9606-6338e0b1b60c" providerId="ADAL" clId="{4B5EFC3A-D4FC-5AE0-BB92-74FBF0256423}" dt="2026-01-19T18:40:13.746" v="843" actId="26606"/>
          <ac:spMkLst>
            <pc:docMk/>
            <pc:sldMk cId="1864252324" sldId="257"/>
            <ac:spMk id="13" creationId="{3CE8AF5E-D374-4CF1-90CC-35CF73B81C3E}"/>
          </ac:spMkLst>
        </pc:spChg>
        <pc:picChg chg="add del mod">
          <ac:chgData name="Lottie Shute (2307996)" userId="b7a64108-800a-47af-9606-6338e0b1b60c" providerId="ADAL" clId="{4B5EFC3A-D4FC-5AE0-BB92-74FBF0256423}" dt="2026-01-19T18:39:59.195" v="839" actId="478"/>
          <ac:picMkLst>
            <pc:docMk/>
            <pc:sldMk cId="1864252324" sldId="257"/>
            <ac:picMk id="4" creationId="{C4F93D2A-FE6E-8656-0EFF-BEF658132E98}"/>
          </ac:picMkLst>
        </pc:picChg>
        <pc:picChg chg="add mod">
          <ac:chgData name="Lottie Shute (2307996)" userId="b7a64108-800a-47af-9606-6338e0b1b60c" providerId="ADAL" clId="{4B5EFC3A-D4FC-5AE0-BB92-74FBF0256423}" dt="2026-01-19T18:40:13.746" v="843" actId="26606"/>
          <ac:picMkLst>
            <pc:docMk/>
            <pc:sldMk cId="1864252324" sldId="257"/>
            <ac:picMk id="6" creationId="{2BC8A1A0-CE59-2AC1-26B9-8ED06C16E11C}"/>
          </ac:picMkLst>
        </pc:picChg>
        <pc:picChg chg="add del mod">
          <ac:chgData name="Lottie Shute (2307996)" userId="b7a64108-800a-47af-9606-6338e0b1b60c" providerId="ADAL" clId="{4B5EFC3A-D4FC-5AE0-BB92-74FBF0256423}" dt="2026-01-19T23:20:17.977" v="1278"/>
          <ac:picMkLst>
            <pc:docMk/>
            <pc:sldMk cId="1864252324" sldId="257"/>
            <ac:picMk id="15" creationId="{1E1BCFEB-B243-CF72-AFB5-E7451032371D}"/>
          </ac:picMkLst>
        </pc:picChg>
        <pc:picChg chg="add del mod">
          <ac:chgData name="Lottie Shute (2307996)" userId="b7a64108-800a-47af-9606-6338e0b1b60c" providerId="ADAL" clId="{4B5EFC3A-D4FC-5AE0-BB92-74FBF0256423}" dt="2026-01-19T23:21:02.827" v="1283"/>
          <ac:picMkLst>
            <pc:docMk/>
            <pc:sldMk cId="1864252324" sldId="257"/>
            <ac:picMk id="19" creationId="{11D4AC20-3978-1829-1BA9-599528FA2ADE}"/>
          </ac:picMkLst>
        </pc:picChg>
        <pc:picChg chg="add del mod">
          <ac:chgData name="Lottie Shute (2307996)" userId="b7a64108-800a-47af-9606-6338e0b1b60c" providerId="ADAL" clId="{4B5EFC3A-D4FC-5AE0-BB92-74FBF0256423}" dt="2026-01-19T23:22:45.143" v="1286"/>
          <ac:picMkLst>
            <pc:docMk/>
            <pc:sldMk cId="1864252324" sldId="257"/>
            <ac:picMk id="23" creationId="{D373EC7A-7FC5-7523-1507-2D0DB562E009}"/>
          </ac:picMkLst>
        </pc:picChg>
        <pc:picChg chg="add del mod">
          <ac:chgData name="Lottie Shute (2307996)" userId="b7a64108-800a-47af-9606-6338e0b1b60c" providerId="ADAL" clId="{4B5EFC3A-D4FC-5AE0-BB92-74FBF0256423}" dt="2026-01-19T23:23:55.559" v="1289"/>
          <ac:picMkLst>
            <pc:docMk/>
            <pc:sldMk cId="1864252324" sldId="257"/>
            <ac:picMk id="27" creationId="{2692AA36-FD92-380A-6564-DFE1373BAFF8}"/>
          </ac:picMkLst>
        </pc:picChg>
        <pc:picChg chg="add del mod">
          <ac:chgData name="Lottie Shute (2307996)" userId="b7a64108-800a-47af-9606-6338e0b1b60c" providerId="ADAL" clId="{4B5EFC3A-D4FC-5AE0-BB92-74FBF0256423}" dt="2026-01-19T23:24:38.711" v="1291"/>
          <ac:picMkLst>
            <pc:docMk/>
            <pc:sldMk cId="1864252324" sldId="257"/>
            <ac:picMk id="31" creationId="{BAE661BA-A88D-9689-413E-0481795A1C07}"/>
          </ac:picMkLst>
        </pc:picChg>
        <pc:picChg chg="add del mod">
          <ac:chgData name="Lottie Shute (2307996)" userId="b7a64108-800a-47af-9606-6338e0b1b60c" providerId="ADAL" clId="{4B5EFC3A-D4FC-5AE0-BB92-74FBF0256423}" dt="2026-01-19T23:25:15.936" v="1293"/>
          <ac:picMkLst>
            <pc:docMk/>
            <pc:sldMk cId="1864252324" sldId="257"/>
            <ac:picMk id="35" creationId="{99D16857-52AA-A58A-CBFD-DB656ED83AB8}"/>
          </ac:picMkLst>
        </pc:picChg>
        <pc:picChg chg="add mod">
          <ac:chgData name="Lottie Shute (2307996)" userId="b7a64108-800a-47af-9606-6338e0b1b60c" providerId="ADAL" clId="{4B5EFC3A-D4FC-5AE0-BB92-74FBF0256423}" dt="2026-01-19T23:28:35.773" v="1294"/>
          <ac:picMkLst>
            <pc:docMk/>
            <pc:sldMk cId="1864252324" sldId="257"/>
            <ac:picMk id="39" creationId="{C7A04FF6-A031-55BB-7D35-A7B9C31CE4CE}"/>
          </ac:picMkLst>
        </pc:picChg>
      </pc:sldChg>
      <pc:sldChg chg="addSp delSp modSp new mod modTransition setBg modAnim">
        <pc:chgData name="Lottie Shute (2307996)" userId="b7a64108-800a-47af-9606-6338e0b1b60c" providerId="ADAL" clId="{4B5EFC3A-D4FC-5AE0-BB92-74FBF0256423}" dt="2026-01-19T23:33:12.692" v="1307"/>
        <pc:sldMkLst>
          <pc:docMk/>
          <pc:sldMk cId="463051290" sldId="258"/>
        </pc:sldMkLst>
        <pc:spChg chg="mo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2" creationId="{B997AE59-DE8D-0B73-6870-BAE2361EC0B3}"/>
          </ac:spMkLst>
        </pc:spChg>
        <pc:spChg chg="mod">
          <ac:chgData name="Lottie Shute (2307996)" userId="b7a64108-800a-47af-9606-6338e0b1b60c" providerId="ADAL" clId="{4B5EFC3A-D4FC-5AE0-BB92-74FBF0256423}" dt="2026-01-19T18:47:26.408" v="847" actId="27636"/>
          <ac:spMkLst>
            <pc:docMk/>
            <pc:sldMk cId="463051290" sldId="258"/>
            <ac:spMk id="3" creationId="{C14A3D8F-2979-7F04-BDF3-7F208FBAFE2C}"/>
          </ac:spMkLst>
        </pc:spChg>
        <pc:spChg chg="add del mod">
          <ac:chgData name="Lottie Shute (2307996)" userId="b7a64108-800a-47af-9606-6338e0b1b60c" providerId="ADAL" clId="{4B5EFC3A-D4FC-5AE0-BB92-74FBF0256423}" dt="2026-01-19T18:05:52.188" v="751" actId="478"/>
          <ac:spMkLst>
            <pc:docMk/>
            <pc:sldMk cId="463051290" sldId="258"/>
            <ac:spMk id="5" creationId="{4493E7F2-069E-6584-2C24-DFA506D0A448}"/>
          </ac:spMkLst>
        </pc:spChg>
        <pc:spChg chg="add del">
          <ac:chgData name="Lottie Shute (2307996)" userId="b7a64108-800a-47af-9606-6338e0b1b60c" providerId="ADAL" clId="{4B5EFC3A-D4FC-5AE0-BB92-74FBF0256423}" dt="2026-01-19T18:11:32.282" v="757" actId="26606"/>
          <ac:spMkLst>
            <pc:docMk/>
            <pc:sldMk cId="463051290" sldId="258"/>
            <ac:spMk id="12" creationId="{45D37F4E-DDB4-456B-97E0-9937730A039F}"/>
          </ac:spMkLst>
        </pc:spChg>
        <pc:spChg chg="add del">
          <ac:chgData name="Lottie Shute (2307996)" userId="b7a64108-800a-47af-9606-6338e0b1b60c" providerId="ADAL" clId="{4B5EFC3A-D4FC-5AE0-BB92-74FBF0256423}" dt="2026-01-19T18:11:32.282" v="757" actId="26606"/>
          <ac:spMkLst>
            <pc:docMk/>
            <pc:sldMk cId="463051290" sldId="258"/>
            <ac:spMk id="14" creationId="{3CE8AF5E-D374-4CF1-90CC-35CF73B81C3E}"/>
          </ac:spMkLst>
        </pc:spChg>
        <pc:spChg chg="ad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16" creationId="{45D37F4E-DDB4-456B-97E0-9937730A039F}"/>
          </ac:spMkLst>
        </pc:spChg>
        <pc:spChg chg="add">
          <ac:chgData name="Lottie Shute (2307996)" userId="b7a64108-800a-47af-9606-6338e0b1b60c" providerId="ADAL" clId="{4B5EFC3A-D4FC-5AE0-BB92-74FBF0256423}" dt="2026-01-19T18:40:17.260" v="844" actId="26606"/>
          <ac:spMkLst>
            <pc:docMk/>
            <pc:sldMk cId="463051290" sldId="258"/>
            <ac:spMk id="18" creationId="{3CE8AF5E-D374-4CF1-90CC-35CF73B81C3E}"/>
          </ac:spMkLst>
        </pc:spChg>
        <pc:picChg chg="add del mod">
          <ac:chgData name="Lottie Shute (2307996)" userId="b7a64108-800a-47af-9606-6338e0b1b60c" providerId="ADAL" clId="{4B5EFC3A-D4FC-5AE0-BB92-74FBF0256423}" dt="2026-01-19T18:02:55.407" v="746" actId="478"/>
          <ac:picMkLst>
            <pc:docMk/>
            <pc:sldMk cId="463051290" sldId="258"/>
            <ac:picMk id="4" creationId="{87E4F489-7515-6DD3-2376-78FE40450338}"/>
          </ac:picMkLst>
        </pc:picChg>
        <pc:picChg chg="add del mod">
          <ac:chgData name="Lottie Shute (2307996)" userId="b7a64108-800a-47af-9606-6338e0b1b60c" providerId="ADAL" clId="{4B5EFC3A-D4FC-5AE0-BB92-74FBF0256423}" dt="2026-01-19T18:11:56.651" v="761" actId="478"/>
          <ac:picMkLst>
            <pc:docMk/>
            <pc:sldMk cId="463051290" sldId="258"/>
            <ac:picMk id="7" creationId="{89FFE775-B54D-4500-2C25-C4EFC1861588}"/>
          </ac:picMkLst>
        </pc:picChg>
        <pc:picChg chg="add del mod">
          <ac:chgData name="Lottie Shute (2307996)" userId="b7a64108-800a-47af-9606-6338e0b1b60c" providerId="ADAL" clId="{4B5EFC3A-D4FC-5AE0-BB92-74FBF0256423}" dt="2026-01-19T18:38:11.145" v="829" actId="478"/>
          <ac:picMkLst>
            <pc:docMk/>
            <pc:sldMk cId="463051290" sldId="258"/>
            <ac:picMk id="9" creationId="{A823507F-2915-BDC8-A5E0-B0F6CA4E0CC4}"/>
          </ac:picMkLst>
        </pc:picChg>
        <pc:picChg chg="add mod">
          <ac:chgData name="Lottie Shute (2307996)" userId="b7a64108-800a-47af-9606-6338e0b1b60c" providerId="ADAL" clId="{4B5EFC3A-D4FC-5AE0-BB92-74FBF0256423}" dt="2026-01-19T18:40:17.260" v="844" actId="26606"/>
          <ac:picMkLst>
            <pc:docMk/>
            <pc:sldMk cId="463051290" sldId="258"/>
            <ac:picMk id="11" creationId="{3FE90DDC-78ED-CAA4-D8A9-53B61045516E}"/>
          </ac:picMkLst>
        </pc:picChg>
        <pc:picChg chg="add del mod">
          <ac:chgData name="Lottie Shute (2307996)" userId="b7a64108-800a-47af-9606-6338e0b1b60c" providerId="ADAL" clId="{4B5EFC3A-D4FC-5AE0-BB92-74FBF0256423}" dt="2026-01-19T23:28:37.418" v="1295"/>
          <ac:picMkLst>
            <pc:docMk/>
            <pc:sldMk cId="463051290" sldId="258"/>
            <ac:picMk id="19" creationId="{9D1710D6-1091-4E9B-7CC5-911F2CB83AFB}"/>
          </ac:picMkLst>
        </pc:picChg>
        <pc:picChg chg="add del mod">
          <ac:chgData name="Lottie Shute (2307996)" userId="b7a64108-800a-47af-9606-6338e0b1b60c" providerId="ADAL" clId="{4B5EFC3A-D4FC-5AE0-BB92-74FBF0256423}" dt="2026-01-19T23:29:05.261" v="1297"/>
          <ac:picMkLst>
            <pc:docMk/>
            <pc:sldMk cId="463051290" sldId="258"/>
            <ac:picMk id="25" creationId="{695B0F58-49E9-CD75-7506-24DD30FCFE22}"/>
          </ac:picMkLst>
        </pc:picChg>
        <pc:picChg chg="add del mod">
          <ac:chgData name="Lottie Shute (2307996)" userId="b7a64108-800a-47af-9606-6338e0b1b60c" providerId="ADAL" clId="{4B5EFC3A-D4FC-5AE0-BB92-74FBF0256423}" dt="2026-01-19T23:29:39.976" v="1299"/>
          <ac:picMkLst>
            <pc:docMk/>
            <pc:sldMk cId="463051290" sldId="258"/>
            <ac:picMk id="29" creationId="{0210BDAE-DBBB-313A-30E9-BB9E0261DBED}"/>
          </ac:picMkLst>
        </pc:picChg>
        <pc:picChg chg="add del mod">
          <ac:chgData name="Lottie Shute (2307996)" userId="b7a64108-800a-47af-9606-6338e0b1b60c" providerId="ADAL" clId="{4B5EFC3A-D4FC-5AE0-BB92-74FBF0256423}" dt="2026-01-19T23:29:52.093" v="1301"/>
          <ac:picMkLst>
            <pc:docMk/>
            <pc:sldMk cId="463051290" sldId="258"/>
            <ac:picMk id="33" creationId="{5E5F3AD3-E9FA-9F77-F389-382CC3844ACB}"/>
          </ac:picMkLst>
        </pc:picChg>
        <pc:picChg chg="add del mod">
          <ac:chgData name="Lottie Shute (2307996)" userId="b7a64108-800a-47af-9606-6338e0b1b60c" providerId="ADAL" clId="{4B5EFC3A-D4FC-5AE0-BB92-74FBF0256423}" dt="2026-01-19T23:30:10.242" v="1303"/>
          <ac:picMkLst>
            <pc:docMk/>
            <pc:sldMk cId="463051290" sldId="258"/>
            <ac:picMk id="37" creationId="{11D1E1F6-B9B3-6C38-5BB8-BF96C89B5CC4}"/>
          </ac:picMkLst>
        </pc:picChg>
        <pc:picChg chg="add del mod">
          <ac:chgData name="Lottie Shute (2307996)" userId="b7a64108-800a-47af-9606-6338e0b1b60c" providerId="ADAL" clId="{4B5EFC3A-D4FC-5AE0-BB92-74FBF0256423}" dt="2026-01-19T23:31:14.742" v="1305"/>
          <ac:picMkLst>
            <pc:docMk/>
            <pc:sldMk cId="463051290" sldId="258"/>
            <ac:picMk id="41" creationId="{AB41FC1B-E29B-1C41-29E0-078712B96EA0}"/>
          </ac:picMkLst>
        </pc:picChg>
        <pc:picChg chg="add del mod">
          <ac:chgData name="Lottie Shute (2307996)" userId="b7a64108-800a-47af-9606-6338e0b1b60c" providerId="ADAL" clId="{4B5EFC3A-D4FC-5AE0-BB92-74FBF0256423}" dt="2026-01-19T23:33:12.692" v="1307"/>
          <ac:picMkLst>
            <pc:docMk/>
            <pc:sldMk cId="463051290" sldId="258"/>
            <ac:picMk id="47" creationId="{F7E2A5F4-8160-9132-B8A3-8737CCC8350D}"/>
          </ac:picMkLst>
        </pc:picChg>
      </pc:sldChg>
      <pc:sldChg chg="addSp modSp new mod">
        <pc:chgData name="Lottie Shute (2307996)" userId="b7a64108-800a-47af-9606-6338e0b1b60c" providerId="ADAL" clId="{4B5EFC3A-D4FC-5AE0-BB92-74FBF0256423}" dt="2026-01-19T23:34:43.261" v="1308"/>
        <pc:sldMkLst>
          <pc:docMk/>
          <pc:sldMk cId="1011959501" sldId="259"/>
        </pc:sldMkLst>
        <pc:spChg chg="mod">
          <ac:chgData name="Lottie Shute (2307996)" userId="b7a64108-800a-47af-9606-6338e0b1b60c" providerId="ADAL" clId="{4B5EFC3A-D4FC-5AE0-BB92-74FBF0256423}" dt="2026-01-19T18:51:50.804" v="851"/>
          <ac:spMkLst>
            <pc:docMk/>
            <pc:sldMk cId="1011959501" sldId="259"/>
            <ac:spMk id="2" creationId="{B0DEA4BB-D339-6293-40C5-38D2BE281124}"/>
          </ac:spMkLst>
        </pc:spChg>
        <pc:spChg chg="mod">
          <ac:chgData name="Lottie Shute (2307996)" userId="b7a64108-800a-47af-9606-6338e0b1b60c" providerId="ADAL" clId="{4B5EFC3A-D4FC-5AE0-BB92-74FBF0256423}" dt="2026-01-19T20:14:32.333" v="881" actId="14100"/>
          <ac:spMkLst>
            <pc:docMk/>
            <pc:sldMk cId="1011959501" sldId="259"/>
            <ac:spMk id="3" creationId="{6BF5161A-1E52-D80F-5C9C-F54295B33E43}"/>
          </ac:spMkLst>
        </pc:spChg>
        <pc:picChg chg="add mod">
          <ac:chgData name="Lottie Shute (2307996)" userId="b7a64108-800a-47af-9606-6338e0b1b60c" providerId="ADAL" clId="{4B5EFC3A-D4FC-5AE0-BB92-74FBF0256423}" dt="2026-01-19T20:19:43.516" v="964" actId="1076"/>
          <ac:picMkLst>
            <pc:docMk/>
            <pc:sldMk cId="1011959501" sldId="259"/>
            <ac:picMk id="6" creationId="{AD45EDE5-1476-C27B-E11C-0DFCDFCA3D78}"/>
          </ac:picMkLst>
        </pc:picChg>
        <pc:picChg chg="add mod">
          <ac:chgData name="Lottie Shute (2307996)" userId="b7a64108-800a-47af-9606-6338e0b1b60c" providerId="ADAL" clId="{4B5EFC3A-D4FC-5AE0-BB92-74FBF0256423}" dt="2026-01-19T23:34:43.261" v="1308"/>
          <ac:picMkLst>
            <pc:docMk/>
            <pc:sldMk cId="1011959501" sldId="259"/>
            <ac:picMk id="10" creationId="{9EFCC7E1-6664-97E0-D07D-60AB910EE384}"/>
          </ac:picMkLst>
        </pc:picChg>
      </pc:sldChg>
      <pc:sldChg chg="addSp delSp modSp new mod modTransition modAnim">
        <pc:chgData name="Lottie Shute (2307996)" userId="b7a64108-800a-47af-9606-6338e0b1b60c" providerId="ADAL" clId="{4B5EFC3A-D4FC-5AE0-BB92-74FBF0256423}" dt="2026-01-19T23:39:17.965" v="1311"/>
        <pc:sldMkLst>
          <pc:docMk/>
          <pc:sldMk cId="3911498881" sldId="260"/>
        </pc:sldMkLst>
        <pc:spChg chg="mod">
          <ac:chgData name="Lottie Shute (2307996)" userId="b7a64108-800a-47af-9606-6338e0b1b60c" providerId="ADAL" clId="{4B5EFC3A-D4FC-5AE0-BB92-74FBF0256423}" dt="2026-01-19T20:16:42.977" v="956" actId="20577"/>
          <ac:spMkLst>
            <pc:docMk/>
            <pc:sldMk cId="3911498881" sldId="260"/>
            <ac:spMk id="2" creationId="{5A6E895E-C1DE-8971-DEA9-899927A9E3D4}"/>
          </ac:spMkLst>
        </pc:spChg>
        <pc:spChg chg="mod">
          <ac:chgData name="Lottie Shute (2307996)" userId="b7a64108-800a-47af-9606-6338e0b1b60c" providerId="ADAL" clId="{4B5EFC3A-D4FC-5AE0-BB92-74FBF0256423}" dt="2026-01-19T21:48:52.654" v="984" actId="27636"/>
          <ac:spMkLst>
            <pc:docMk/>
            <pc:sldMk cId="3911498881" sldId="260"/>
            <ac:spMk id="3" creationId="{D1A2FEBE-0723-19A0-F81E-D2B585B6BEEE}"/>
          </ac:spMkLst>
        </pc:spChg>
        <pc:picChg chg="add del mod">
          <ac:chgData name="Lottie Shute (2307996)" userId="b7a64108-800a-47af-9606-6338e0b1b60c" providerId="ADAL" clId="{4B5EFC3A-D4FC-5AE0-BB92-74FBF0256423}" dt="2026-01-19T23:35:11.637" v="1310"/>
          <ac:picMkLst>
            <pc:docMk/>
            <pc:sldMk cId="3911498881" sldId="260"/>
            <ac:picMk id="8" creationId="{5F4C711A-CD96-9FCE-625C-AE7DC69A7A7D}"/>
          </ac:picMkLst>
        </pc:picChg>
        <pc:picChg chg="add mod">
          <ac:chgData name="Lottie Shute (2307996)" userId="b7a64108-800a-47af-9606-6338e0b1b60c" providerId="ADAL" clId="{4B5EFC3A-D4FC-5AE0-BB92-74FBF0256423}" dt="2026-01-19T23:39:17.965" v="1311"/>
          <ac:picMkLst>
            <pc:docMk/>
            <pc:sldMk cId="3911498881" sldId="260"/>
            <ac:picMk id="12" creationId="{A8EAC3FA-ADB1-3214-0380-AB0DE32C0600}"/>
          </ac:picMkLst>
        </pc:picChg>
      </pc:sldChg>
      <pc:sldChg chg="addSp delSp modSp new mod">
        <pc:chgData name="Lottie Shute (2307996)" userId="b7a64108-800a-47af-9606-6338e0b1b60c" providerId="ADAL" clId="{4B5EFC3A-D4FC-5AE0-BB92-74FBF0256423}" dt="2026-01-19T23:39:58.925" v="1312"/>
        <pc:sldMkLst>
          <pc:docMk/>
          <pc:sldMk cId="4001872850" sldId="261"/>
        </pc:sldMkLst>
        <pc:spChg chg="mod">
          <ac:chgData name="Lottie Shute (2307996)" userId="b7a64108-800a-47af-9606-6338e0b1b60c" providerId="ADAL" clId="{4B5EFC3A-D4FC-5AE0-BB92-74FBF0256423}" dt="2026-01-19T21:51:18.116" v="1050" actId="27636"/>
          <ac:spMkLst>
            <pc:docMk/>
            <pc:sldMk cId="4001872850" sldId="261"/>
            <ac:spMk id="2" creationId="{38335B5C-1583-2CB2-0B42-44846990DD47}"/>
          </ac:spMkLst>
        </pc:spChg>
        <pc:spChg chg="add del mod">
          <ac:chgData name="Lottie Shute (2307996)" userId="b7a64108-800a-47af-9606-6338e0b1b60c" providerId="ADAL" clId="{4B5EFC3A-D4FC-5AE0-BB92-74FBF0256423}" dt="2026-01-19T21:50:37.411" v="993" actId="478"/>
          <ac:spMkLst>
            <pc:docMk/>
            <pc:sldMk cId="4001872850" sldId="261"/>
            <ac:spMk id="4" creationId="{BB4E673D-47C3-868F-3F4E-31871A24E0B9}"/>
          </ac:spMkLst>
        </pc:spChg>
        <pc:spChg chg="add mod">
          <ac:chgData name="Lottie Shute (2307996)" userId="b7a64108-800a-47af-9606-6338e0b1b60c" providerId="ADAL" clId="{4B5EFC3A-D4FC-5AE0-BB92-74FBF0256423}" dt="2026-01-19T22:19:25.653" v="1052" actId="27636"/>
          <ac:spMkLst>
            <pc:docMk/>
            <pc:sldMk cId="4001872850" sldId="261"/>
            <ac:spMk id="5" creationId="{76D14123-356C-B60B-9114-65721123766D}"/>
          </ac:spMkLst>
        </pc:spChg>
        <pc:picChg chg="add mod">
          <ac:chgData name="Lottie Shute (2307996)" userId="b7a64108-800a-47af-9606-6338e0b1b60c" providerId="ADAL" clId="{4B5EFC3A-D4FC-5AE0-BB92-74FBF0256423}" dt="2026-01-19T23:39:58.925" v="1312"/>
          <ac:picMkLst>
            <pc:docMk/>
            <pc:sldMk cId="4001872850" sldId="261"/>
            <ac:picMk id="9" creationId="{BB36EFFF-6ED3-FD81-A672-C7F3BD9EF18B}"/>
          </ac:picMkLst>
        </pc:picChg>
      </pc:sldChg>
      <pc:sldChg chg="modSp new del mod">
        <pc:chgData name="Lottie Shute (2307996)" userId="b7a64108-800a-47af-9606-6338e0b1b60c" providerId="ADAL" clId="{4B5EFC3A-D4FC-5AE0-BB92-74FBF0256423}" dt="2026-01-19T22:21:39.714" v="1056" actId="2696"/>
        <pc:sldMkLst>
          <pc:docMk/>
          <pc:sldMk cId="3520110273" sldId="262"/>
        </pc:sldMkLst>
        <pc:spChg chg="mod">
          <ac:chgData name="Lottie Shute (2307996)" userId="b7a64108-800a-47af-9606-6338e0b1b60c" providerId="ADAL" clId="{4B5EFC3A-D4FC-5AE0-BB92-74FBF0256423}" dt="2026-01-19T22:21:33.790" v="1055" actId="5793"/>
          <ac:spMkLst>
            <pc:docMk/>
            <pc:sldMk cId="3520110273" sldId="262"/>
            <ac:spMk id="3" creationId="{BA5EA5D0-5C0E-517C-9A90-77C9F40900CE}"/>
          </ac:spMkLst>
        </pc:spChg>
      </pc:sldChg>
      <pc:sldChg chg="addSp modSp new mod">
        <pc:chgData name="Lottie Shute (2307996)" userId="b7a64108-800a-47af-9606-6338e0b1b60c" providerId="ADAL" clId="{4B5EFC3A-D4FC-5AE0-BB92-74FBF0256423}" dt="2026-01-19T23:07:40.198" v="1253" actId="20577"/>
        <pc:sldMkLst>
          <pc:docMk/>
          <pc:sldMk cId="2794825001" sldId="263"/>
        </pc:sldMkLst>
        <pc:spChg chg="mod">
          <ac:chgData name="Lottie Shute (2307996)" userId="b7a64108-800a-47af-9606-6338e0b1b60c" providerId="ADAL" clId="{4B5EFC3A-D4FC-5AE0-BB92-74FBF0256423}" dt="2026-01-19T23:07:40.198" v="1253" actId="20577"/>
          <ac:spMkLst>
            <pc:docMk/>
            <pc:sldMk cId="2794825001" sldId="263"/>
            <ac:spMk id="2" creationId="{392ACC50-5975-A9E9-A1AF-F2EB4EEBA315}"/>
          </ac:spMkLst>
        </pc:spChg>
        <pc:spChg chg="mod">
          <ac:chgData name="Lottie Shute (2307996)" userId="b7a64108-800a-47af-9606-6338e0b1b60c" providerId="ADAL" clId="{4B5EFC3A-D4FC-5AE0-BB92-74FBF0256423}" dt="2026-01-19T23:06:36.661" v="1243" actId="20577"/>
          <ac:spMkLst>
            <pc:docMk/>
            <pc:sldMk cId="2794825001" sldId="263"/>
            <ac:spMk id="3" creationId="{D4B14104-43C6-F88E-EB96-BCEE5B7ECA5B}"/>
          </ac:spMkLst>
        </pc:spChg>
        <pc:picChg chg="add mod">
          <ac:chgData name="Lottie Shute (2307996)" userId="b7a64108-800a-47af-9606-6338e0b1b60c" providerId="ADAL" clId="{4B5EFC3A-D4FC-5AE0-BB92-74FBF0256423}" dt="2026-01-19T23:03:38.907" v="1229" actId="1076"/>
          <ac:picMkLst>
            <pc:docMk/>
            <pc:sldMk cId="2794825001" sldId="263"/>
            <ac:picMk id="5" creationId="{E163CBC0-39A1-63C3-EA8B-28ACD880285E}"/>
          </ac:picMkLst>
        </pc:picChg>
        <pc:picChg chg="add mod">
          <ac:chgData name="Lottie Shute (2307996)" userId="b7a64108-800a-47af-9606-6338e0b1b60c" providerId="ADAL" clId="{4B5EFC3A-D4FC-5AE0-BB92-74FBF0256423}" dt="2026-01-19T23:03:55.424" v="1231" actId="1076"/>
          <ac:picMkLst>
            <pc:docMk/>
            <pc:sldMk cId="2794825001" sldId="263"/>
            <ac:picMk id="7" creationId="{893BC7E4-0C52-04DA-E1BB-ED44A63BC58C}"/>
          </ac:picMkLst>
        </pc:picChg>
        <pc:picChg chg="add mod">
          <ac:chgData name="Lottie Shute (2307996)" userId="b7a64108-800a-47af-9606-6338e0b1b60c" providerId="ADAL" clId="{4B5EFC3A-D4FC-5AE0-BB92-74FBF0256423}" dt="2026-01-19T23:03:48.625" v="1230" actId="1076"/>
          <ac:picMkLst>
            <pc:docMk/>
            <pc:sldMk cId="2794825001" sldId="263"/>
            <ac:picMk id="9" creationId="{81A3F9D0-C1E9-3A30-B069-01BDA42ED169}"/>
          </ac:picMkLst>
        </pc:picChg>
        <pc:picChg chg="add mod">
          <ac:chgData name="Lottie Shute (2307996)" userId="b7a64108-800a-47af-9606-6338e0b1b60c" providerId="ADAL" clId="{4B5EFC3A-D4FC-5AE0-BB92-74FBF0256423}" dt="2026-01-19T23:05:16.123" v="1241" actId="1076"/>
          <ac:picMkLst>
            <pc:docMk/>
            <pc:sldMk cId="2794825001" sldId="263"/>
            <ac:picMk id="19" creationId="{081CD930-19AB-1308-EF18-F0554FFEC4E9}"/>
          </ac:picMkLst>
        </pc:picChg>
        <pc:cxnChg chg="add mod">
          <ac:chgData name="Lottie Shute (2307996)" userId="b7a64108-800a-47af-9606-6338e0b1b60c" providerId="ADAL" clId="{4B5EFC3A-D4FC-5AE0-BB92-74FBF0256423}" dt="2026-01-19T23:04:08.309" v="1233" actId="14100"/>
          <ac:cxnSpMkLst>
            <pc:docMk/>
            <pc:sldMk cId="2794825001" sldId="263"/>
            <ac:cxnSpMk id="11" creationId="{B0E87DD0-3424-7B71-A0BE-E9368A15B6F6}"/>
          </ac:cxnSpMkLst>
        </pc:cxnChg>
        <pc:cxnChg chg="add mod">
          <ac:chgData name="Lottie Shute (2307996)" userId="b7a64108-800a-47af-9606-6338e0b1b60c" providerId="ADAL" clId="{4B5EFC3A-D4FC-5AE0-BB92-74FBF0256423}" dt="2026-01-19T23:04:22.139" v="1235" actId="14100"/>
          <ac:cxnSpMkLst>
            <pc:docMk/>
            <pc:sldMk cId="2794825001" sldId="263"/>
            <ac:cxnSpMk id="14" creationId="{DCF2D7CC-1D9D-C4E9-785F-E171A0ECD335}"/>
          </ac:cxnSpMkLst>
        </pc:cxnChg>
        <pc:cxnChg chg="add">
          <ac:chgData name="Lottie Shute (2307996)" userId="b7a64108-800a-47af-9606-6338e0b1b60c" providerId="ADAL" clId="{4B5EFC3A-D4FC-5AE0-BB92-74FBF0256423}" dt="2026-01-19T23:04:30.536" v="1236" actId="11529"/>
          <ac:cxnSpMkLst>
            <pc:docMk/>
            <pc:sldMk cId="2794825001" sldId="263"/>
            <ac:cxnSpMk id="17" creationId="{6502B2AB-DD4B-442E-6545-E26FCACBF87F}"/>
          </ac:cxnSpMkLst>
        </pc:cxnChg>
      </pc:sldChg>
      <pc:sldChg chg="modSp new del mod ord">
        <pc:chgData name="Lottie Shute (2307996)" userId="b7a64108-800a-47af-9606-6338e0b1b60c" providerId="ADAL" clId="{4B5EFC3A-D4FC-5AE0-BB92-74FBF0256423}" dt="2026-01-19T22:35:44.340" v="1102" actId="2696"/>
        <pc:sldMkLst>
          <pc:docMk/>
          <pc:sldMk cId="3577239314" sldId="264"/>
        </pc:sldMkLst>
        <pc:spChg chg="mod">
          <ac:chgData name="Lottie Shute (2307996)" userId="b7a64108-800a-47af-9606-6338e0b1b60c" providerId="ADAL" clId="{4B5EFC3A-D4FC-5AE0-BB92-74FBF0256423}" dt="2026-01-19T22:24:44.349" v="1101"/>
          <ac:spMkLst>
            <pc:docMk/>
            <pc:sldMk cId="3577239314" sldId="264"/>
            <ac:spMk id="2" creationId="{9F77DDE8-4FF6-EC90-D1E1-243DD7C638BF}"/>
          </ac:spMkLst>
        </pc:spChg>
      </pc:sldChg>
      <pc:sldChg chg="modSp new mod ord">
        <pc:chgData name="Lottie Shute (2307996)" userId="b7a64108-800a-47af-9606-6338e0b1b60c" providerId="ADAL" clId="{4B5EFC3A-D4FC-5AE0-BB92-74FBF0256423}" dt="2026-01-19T22:58:21.497" v="1208" actId="27636"/>
        <pc:sldMkLst>
          <pc:docMk/>
          <pc:sldMk cId="643182279" sldId="265"/>
        </pc:sldMkLst>
        <pc:spChg chg="mod">
          <ac:chgData name="Lottie Shute (2307996)" userId="b7a64108-800a-47af-9606-6338e0b1b60c" providerId="ADAL" clId="{4B5EFC3A-D4FC-5AE0-BB92-74FBF0256423}" dt="2026-01-19T22:43:11.976" v="1174"/>
          <ac:spMkLst>
            <pc:docMk/>
            <pc:sldMk cId="643182279" sldId="265"/>
            <ac:spMk id="2" creationId="{C481A750-8021-080B-F542-6431F7D58BCC}"/>
          </ac:spMkLst>
        </pc:spChg>
        <pc:spChg chg="mod">
          <ac:chgData name="Lottie Shute (2307996)" userId="b7a64108-800a-47af-9606-6338e0b1b60c" providerId="ADAL" clId="{4B5EFC3A-D4FC-5AE0-BB92-74FBF0256423}" dt="2026-01-19T22:58:21.497" v="1208" actId="27636"/>
          <ac:spMkLst>
            <pc:docMk/>
            <pc:sldMk cId="643182279" sldId="265"/>
            <ac:spMk id="3" creationId="{5711BE8B-E1FB-6DB9-F161-FC768CEE59C9}"/>
          </ac:spMkLst>
        </pc:spChg>
      </pc:sldChg>
      <pc:sldChg chg="addSp delSp modSp new mod modTransition modAnim">
        <pc:chgData name="Lottie Shute (2307996)" userId="b7a64108-800a-47af-9606-6338e0b1b60c" providerId="ADAL" clId="{4B5EFC3A-D4FC-5AE0-BB92-74FBF0256423}" dt="2026-01-19T23:41:31.031" v="1314"/>
        <pc:sldMkLst>
          <pc:docMk/>
          <pc:sldMk cId="2385515300" sldId="266"/>
        </pc:sldMkLst>
        <pc:spChg chg="mod">
          <ac:chgData name="Lottie Shute (2307996)" userId="b7a64108-800a-47af-9606-6338e0b1b60c" providerId="ADAL" clId="{4B5EFC3A-D4FC-5AE0-BB92-74FBF0256423}" dt="2026-01-19T23:09:21.434" v="1255"/>
          <ac:spMkLst>
            <pc:docMk/>
            <pc:sldMk cId="2385515300" sldId="266"/>
            <ac:spMk id="2" creationId="{2250D157-D367-D2D5-0946-9AF2D87267C0}"/>
          </ac:spMkLst>
        </pc:spChg>
        <pc:spChg chg="mod">
          <ac:chgData name="Lottie Shute (2307996)" userId="b7a64108-800a-47af-9606-6338e0b1b60c" providerId="ADAL" clId="{4B5EFC3A-D4FC-5AE0-BB92-74FBF0256423}" dt="2026-01-19T23:15:31.269" v="1275" actId="27636"/>
          <ac:spMkLst>
            <pc:docMk/>
            <pc:sldMk cId="2385515300" sldId="266"/>
            <ac:spMk id="3" creationId="{010E1D4F-ACB2-736D-85B4-22578948C71E}"/>
          </ac:spMkLst>
        </pc:spChg>
        <pc:picChg chg="add del mod">
          <ac:chgData name="Lottie Shute (2307996)" userId="b7a64108-800a-47af-9606-6338e0b1b60c" providerId="ADAL" clId="{4B5EFC3A-D4FC-5AE0-BB92-74FBF0256423}" dt="2026-01-19T23:41:31.031" v="1314"/>
          <ac:picMkLst>
            <pc:docMk/>
            <pc:sldMk cId="2385515300" sldId="266"/>
            <ac:picMk id="7" creationId="{EEB07E3E-43AF-983B-ED4A-C79D35D186C1}"/>
          </ac:picMkLst>
        </pc:picChg>
      </pc:sldChg>
      <pc:sldChg chg="addSp delSp modSp new mod">
        <pc:chgData name="Lottie Shute (2307996)" userId="b7a64108-800a-47af-9606-6338e0b1b60c" providerId="ADAL" clId="{4B5EFC3A-D4FC-5AE0-BB92-74FBF0256423}" dt="2026-01-19T23:10:15.311" v="1258" actId="27636"/>
        <pc:sldMkLst>
          <pc:docMk/>
          <pc:sldMk cId="2423205029" sldId="267"/>
        </pc:sldMkLst>
        <pc:spChg chg="mod">
          <ac:chgData name="Lottie Shute (2307996)" userId="b7a64108-800a-47af-9606-6338e0b1b60c" providerId="ADAL" clId="{4B5EFC3A-D4FC-5AE0-BB92-74FBF0256423}" dt="2026-01-15T14:55:43.921" v="563" actId="20577"/>
          <ac:spMkLst>
            <pc:docMk/>
            <pc:sldMk cId="2423205029" sldId="267"/>
            <ac:spMk id="2" creationId="{EAEE937A-0876-37C7-F5F1-85026AD001B0}"/>
          </ac:spMkLst>
        </pc:spChg>
        <pc:spChg chg="mod">
          <ac:chgData name="Lottie Shute (2307996)" userId="b7a64108-800a-47af-9606-6338e0b1b60c" providerId="ADAL" clId="{4B5EFC3A-D4FC-5AE0-BB92-74FBF0256423}" dt="2026-01-19T23:10:15.311" v="1258" actId="27636"/>
          <ac:spMkLst>
            <pc:docMk/>
            <pc:sldMk cId="2423205029" sldId="267"/>
            <ac:spMk id="3" creationId="{9684A92F-6DDB-8DEB-13A3-88F571284D1B}"/>
          </ac:spMkLst>
        </pc:spChg>
        <pc:spChg chg="add del mod">
          <ac:chgData name="Lottie Shute (2307996)" userId="b7a64108-800a-47af-9606-6338e0b1b60c" providerId="ADAL" clId="{4B5EFC3A-D4FC-5AE0-BB92-74FBF0256423}" dt="2026-01-19T18:31:32.750" v="821"/>
          <ac:spMkLst>
            <pc:docMk/>
            <pc:sldMk cId="2423205029" sldId="267"/>
            <ac:spMk id="4" creationId="{A1628BD8-F833-440D-D3FB-3A26580A9391}"/>
          </ac:spMkLst>
        </pc:spChg>
      </pc:sldChg>
      <pc:sldChg chg="modSp new del mod">
        <pc:chgData name="Lottie Shute (2307996)" userId="b7a64108-800a-47af-9606-6338e0b1b60c" providerId="ADAL" clId="{4B5EFC3A-D4FC-5AE0-BB92-74FBF0256423}" dt="2026-01-19T22:58:39.672" v="1209" actId="2696"/>
        <pc:sldMkLst>
          <pc:docMk/>
          <pc:sldMk cId="1354587761" sldId="268"/>
        </pc:sldMkLst>
        <pc:spChg chg="mod">
          <ac:chgData name="Lottie Shute (2307996)" userId="b7a64108-800a-47af-9606-6338e0b1b60c" providerId="ADAL" clId="{4B5EFC3A-D4FC-5AE0-BB92-74FBF0256423}" dt="2026-01-19T22:39:11.371" v="1148" actId="20577"/>
          <ac:spMkLst>
            <pc:docMk/>
            <pc:sldMk cId="1354587761" sldId="268"/>
            <ac:spMk id="2" creationId="{B488AF33-0B35-71EF-9F26-5641CAD1EC15}"/>
          </ac:spMkLst>
        </pc:spChg>
      </pc:sldChg>
      <pc:sldChg chg="modSp new del mod">
        <pc:chgData name="Lottie Shute (2307996)" userId="b7a64108-800a-47af-9606-6338e0b1b60c" providerId="ADAL" clId="{4B5EFC3A-D4FC-5AE0-BB92-74FBF0256423}" dt="2026-01-19T18:15:23.382" v="776" actId="2696"/>
        <pc:sldMkLst>
          <pc:docMk/>
          <pc:sldMk cId="2572903331" sldId="268"/>
        </pc:sldMkLst>
      </pc:sldChg>
      <pc:sldChg chg="modSp new del mod">
        <pc:chgData name="Lottie Shute (2307996)" userId="b7a64108-800a-47af-9606-6338e0b1b60c" providerId="ADAL" clId="{4B5EFC3A-D4FC-5AE0-BB92-74FBF0256423}" dt="2026-01-19T21:50:07.966" v="985" actId="2696"/>
        <pc:sldMkLst>
          <pc:docMk/>
          <pc:sldMk cId="1624022200" sldId="2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550642-E8AA-AF4A-95BA-B87028E7622B}" type="datetimeFigureOut">
              <a:rPr lang="en-US" smtClean="0"/>
              <a:t>5/17/26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03DCC8-0B95-D544-9D27-488DB552F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99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DCC8-0B95-D544-9D27-488DB552FC3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733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DCC8-0B95-D544-9D27-488DB552FC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6229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403DCC8-0B95-D544-9D27-488DB552FC3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184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092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683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554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523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064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5069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3015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6691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58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946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511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5/17/26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4395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60" r:id="rId6"/>
    <p:sldLayoutId id="2147483755" r:id="rId7"/>
    <p:sldLayoutId id="2147483756" r:id="rId8"/>
    <p:sldLayoutId id="2147483757" r:id="rId9"/>
    <p:sldLayoutId id="2147483759" r:id="rId10"/>
    <p:sldLayoutId id="214748375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sv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rgbClr val="E5BD8A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9501E-CB6B-318E-D3AB-6B50D3757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8003" y="3058977"/>
            <a:ext cx="3971495" cy="1866748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y dull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addysgeg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o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greu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amgylcheddau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cy-GB" sz="4000" dirty="0">
                <a:solidFill>
                  <a:schemeClr val="bg1"/>
                </a:solidFill>
                <a:cs typeface="Al Bayan Plain" pitchFamily="2" charset="-78"/>
              </a:rPr>
              <a:t>atyniadol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sy’n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canolbwyntio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ar</a:t>
            </a:r>
            <a:r>
              <a:rPr lang="en-US" sz="4000" dirty="0">
                <a:solidFill>
                  <a:schemeClr val="bg1"/>
                </a:solidFill>
                <a:cs typeface="Al Bayan Plain" pitchFamily="2" charset="-78"/>
              </a:rPr>
              <a:t> y </a:t>
            </a:r>
            <a:r>
              <a:rPr lang="en-US" sz="4000" dirty="0" err="1">
                <a:solidFill>
                  <a:schemeClr val="bg1"/>
                </a:solidFill>
                <a:cs typeface="Al Bayan Plain" pitchFamily="2" charset="-78"/>
              </a:rPr>
              <a:t>myfyriwr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FDC125-E875-7D6A-2001-B3F3A540E7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4041" y="4392690"/>
            <a:ext cx="3055712" cy="1066069"/>
          </a:xfrm>
        </p:spPr>
        <p:txBody>
          <a:bodyPr>
            <a:noAutofit/>
          </a:bodyPr>
          <a:lstStyle/>
          <a:p>
            <a:pPr algn="ctr"/>
            <a:r>
              <a:rPr lang="en-US" sz="2400" dirty="0" err="1">
                <a:solidFill>
                  <a:srgbClr val="FFFFFF"/>
                </a:solidFill>
              </a:rPr>
              <a:t>Asesiad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dod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yn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</a:p>
          <a:p>
            <a:pPr algn="ctr"/>
            <a:r>
              <a:rPr lang="en-US" sz="2400" dirty="0" err="1">
                <a:solidFill>
                  <a:srgbClr val="FFFFFF"/>
                </a:solidFill>
              </a:rPr>
              <a:t>addysgwr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  <a:r>
              <a:rPr lang="en-US" sz="2400" dirty="0" err="1">
                <a:solidFill>
                  <a:srgbClr val="FFFFFF"/>
                </a:solidFill>
              </a:rPr>
              <a:t>cynradd</a:t>
            </a:r>
            <a:r>
              <a:rPr lang="en-US" sz="24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28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sX0" fmla="*/ 0 w 3242551"/>
              <a:gd name="csY0" fmla="*/ 0 h 27432"/>
              <a:gd name="csX1" fmla="*/ 616085 w 3242551"/>
              <a:gd name="csY1" fmla="*/ 0 h 27432"/>
              <a:gd name="csX2" fmla="*/ 1264595 w 3242551"/>
              <a:gd name="csY2" fmla="*/ 0 h 27432"/>
              <a:gd name="csX3" fmla="*/ 1945531 w 3242551"/>
              <a:gd name="csY3" fmla="*/ 0 h 27432"/>
              <a:gd name="csX4" fmla="*/ 2626466 w 3242551"/>
              <a:gd name="csY4" fmla="*/ 0 h 27432"/>
              <a:gd name="csX5" fmla="*/ 3242551 w 3242551"/>
              <a:gd name="csY5" fmla="*/ 0 h 27432"/>
              <a:gd name="csX6" fmla="*/ 3242551 w 3242551"/>
              <a:gd name="csY6" fmla="*/ 27432 h 27432"/>
              <a:gd name="csX7" fmla="*/ 2529190 w 3242551"/>
              <a:gd name="csY7" fmla="*/ 27432 h 27432"/>
              <a:gd name="csX8" fmla="*/ 1815829 w 3242551"/>
              <a:gd name="csY8" fmla="*/ 27432 h 27432"/>
              <a:gd name="csX9" fmla="*/ 1167318 w 3242551"/>
              <a:gd name="csY9" fmla="*/ 27432 h 27432"/>
              <a:gd name="csX10" fmla="*/ 0 w 3242551"/>
              <a:gd name="csY10" fmla="*/ 27432 h 27432"/>
              <a:gd name="csX11" fmla="*/ 0 w 3242551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E5BD8A"/>
          </a:solidFill>
          <a:ln w="38100" cap="rnd">
            <a:solidFill>
              <a:srgbClr val="E5BD8A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marble with brown and aqua colours">
            <a:extLst>
              <a:ext uri="{FF2B5EF4-FFF2-40B4-BE49-F238E27FC236}">
                <a16:creationId xmlns:a16="http://schemas.microsoft.com/office/drawing/2014/main" id="{EE2F0ED1-B3E5-931E-FFFF-AEEAC3B71CA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1838" r="16947" b="1"/>
          <a:stretch>
            <a:fillRect/>
          </a:stretch>
        </p:blipFill>
        <p:spPr>
          <a:xfrm>
            <a:off x="643467" y="664640"/>
            <a:ext cx="5448327" cy="5431821"/>
          </a:xfrm>
          <a:prstGeom prst="rect">
            <a:avLst/>
          </a:prstGeom>
        </p:spPr>
      </p:pic>
      <p:pic>
        <p:nvPicPr>
          <p:cNvPr id="5" name="Picture 4" descr="A cartoon of a teacher and children&#10;&#10;AI-generated content may be incorrect.">
            <a:extLst>
              <a:ext uri="{FF2B5EF4-FFF2-40B4-BE49-F238E27FC236}">
                <a16:creationId xmlns:a16="http://schemas.microsoft.com/office/drawing/2014/main" id="{4006ACC2-3119-C268-3C4E-9BFE86051B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466" y="664639"/>
            <a:ext cx="5456742" cy="5431821"/>
          </a:xfrm>
          <a:prstGeom prst="rect">
            <a:avLst/>
          </a:prstGeom>
        </p:spPr>
      </p:pic>
      <p:pic>
        <p:nvPicPr>
          <p:cNvPr id="9" name="Audio 8">
            <a:extLst>
              <a:ext uri="{FF2B5EF4-FFF2-40B4-BE49-F238E27FC236}">
                <a16:creationId xmlns:a16="http://schemas.microsoft.com/office/drawing/2014/main" id="{5A20F373-9FF6-7C1D-18CA-83B7EC6EA9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693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94"/>
    </mc:Choice>
    <mc:Fallback>
      <p:transition spd="slow" advTm="78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BC71C7-5883-28F8-A178-870C42A21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6700"/>
              <a:t>Pam rydw i wedi dewis y dull addysgeg hwn? 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FC89F"/>
          </a:solidFill>
          <a:ln w="38100" cap="rnd">
            <a:solidFill>
              <a:srgbClr val="FFC89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CB128F-EBEE-C29A-1075-1BFF9E762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25000" lnSpcReduction="20000"/>
          </a:bodyPr>
          <a:lstStyle/>
          <a:p>
            <a:r>
              <a:rPr lang="en-GB" sz="8000" dirty="0" err="1"/>
              <a:t>Rwyf</a:t>
            </a:r>
            <a:r>
              <a:rPr lang="en-GB" sz="8000" dirty="0"/>
              <a:t> </a:t>
            </a:r>
            <a:r>
              <a:rPr lang="en-GB" sz="8000" dirty="0" err="1"/>
              <a:t>wedi</a:t>
            </a:r>
            <a:r>
              <a:rPr lang="en-GB" sz="8000" dirty="0"/>
              <a:t> </a:t>
            </a:r>
            <a:r>
              <a:rPr lang="en-GB" sz="8000" dirty="0" err="1"/>
              <a:t>dewis</a:t>
            </a:r>
            <a:r>
              <a:rPr lang="en-GB" sz="8000" dirty="0"/>
              <a:t> </a:t>
            </a:r>
            <a:r>
              <a:rPr lang="en-GB" sz="8000" dirty="0" err="1"/>
              <a:t>canolbwyntio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y dull </a:t>
            </a:r>
            <a:r>
              <a:rPr lang="en-GB" sz="8000" dirty="0" err="1"/>
              <a:t>addysgeg</a:t>
            </a:r>
            <a:r>
              <a:rPr lang="en-GB" sz="8000" dirty="0"/>
              <a:t> o </a:t>
            </a:r>
            <a:r>
              <a:rPr lang="en-GB" sz="8000" dirty="0" err="1"/>
              <a:t>greu</a:t>
            </a:r>
            <a:r>
              <a:rPr lang="en-GB" sz="8000" dirty="0"/>
              <a:t> </a:t>
            </a:r>
            <a:r>
              <a:rPr lang="en-GB" sz="8000" dirty="0" err="1"/>
              <a:t>amgylchedd</a:t>
            </a:r>
            <a:r>
              <a:rPr lang="en-GB" sz="8000" dirty="0"/>
              <a:t> </a:t>
            </a:r>
            <a:r>
              <a:rPr lang="en-GB" sz="8000" dirty="0" err="1"/>
              <a:t>dysgu</a:t>
            </a:r>
            <a:r>
              <a:rPr lang="en-GB" sz="8000" dirty="0"/>
              <a:t> </a:t>
            </a:r>
            <a:r>
              <a:rPr lang="en-GB" sz="8000" dirty="0" err="1"/>
              <a:t>deniadol</a:t>
            </a:r>
            <a:r>
              <a:rPr lang="en-GB" sz="8000" dirty="0"/>
              <a:t> </a:t>
            </a:r>
            <a:r>
              <a:rPr lang="en-GB" sz="8000" dirty="0" err="1"/>
              <a:t>sy’n</a:t>
            </a:r>
            <a:r>
              <a:rPr lang="en-GB" sz="8000" dirty="0"/>
              <a:t> </a:t>
            </a:r>
            <a:r>
              <a:rPr lang="en-GB" sz="8000" dirty="0" err="1"/>
              <a:t>canolbwyntio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y </a:t>
            </a:r>
            <a:r>
              <a:rPr lang="en-GB" sz="8000" dirty="0" err="1"/>
              <a:t>myfyriwr</a:t>
            </a:r>
            <a:r>
              <a:rPr lang="en-GB" sz="8000" dirty="0"/>
              <a:t> </a:t>
            </a:r>
            <a:r>
              <a:rPr lang="en-GB" sz="8000" dirty="0" err="1"/>
              <a:t>oherwydd</a:t>
            </a:r>
            <a:r>
              <a:rPr lang="en-GB" sz="8000" dirty="0"/>
              <a:t> </a:t>
            </a:r>
            <a:r>
              <a:rPr lang="en-GB" sz="8000" dirty="0" err="1"/>
              <a:t>ei</a:t>
            </a:r>
            <a:r>
              <a:rPr lang="en-GB" sz="8000" dirty="0"/>
              <a:t> </a:t>
            </a:r>
            <a:r>
              <a:rPr lang="en-GB" sz="8000" dirty="0" err="1"/>
              <a:t>fod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chwarae</a:t>
            </a:r>
            <a:r>
              <a:rPr lang="en-GB" sz="8000" dirty="0"/>
              <a:t> </a:t>
            </a:r>
            <a:r>
              <a:rPr lang="en-GB" sz="8000" dirty="0" err="1"/>
              <a:t>rôl</a:t>
            </a:r>
            <a:r>
              <a:rPr lang="en-GB" sz="8000" dirty="0"/>
              <a:t> </a:t>
            </a:r>
            <a:r>
              <a:rPr lang="en-GB" sz="8000" dirty="0" err="1"/>
              <a:t>hollbwysig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natblygiad</a:t>
            </a:r>
            <a:r>
              <a:rPr lang="en-GB" sz="8000" dirty="0"/>
              <a:t> plant </a:t>
            </a:r>
            <a:r>
              <a:rPr lang="en-GB" sz="8000" dirty="0" err="1"/>
              <a:t>yn</a:t>
            </a:r>
            <a:r>
              <a:rPr lang="en-GB" sz="8000" dirty="0"/>
              <a:t> y </a:t>
            </a:r>
            <a:r>
              <a:rPr lang="en-GB" sz="8000" dirty="0" err="1"/>
              <a:t>blynyddoedd</a:t>
            </a:r>
            <a:r>
              <a:rPr lang="en-GB" sz="8000" dirty="0"/>
              <a:t> </a:t>
            </a:r>
            <a:r>
              <a:rPr lang="en-GB" sz="8000" dirty="0" err="1"/>
              <a:t>cynnar</a:t>
            </a:r>
            <a:r>
              <a:rPr lang="en-GB" sz="8000" dirty="0"/>
              <a:t> ac </a:t>
            </a:r>
            <a:r>
              <a:rPr lang="en-GB" sz="8000" dirty="0" err="1"/>
              <a:t>yn</a:t>
            </a:r>
            <a:r>
              <a:rPr lang="en-GB" sz="8000" dirty="0"/>
              <a:t> y </a:t>
            </a:r>
            <a:r>
              <a:rPr lang="en-GB" sz="8000" dirty="0" err="1"/>
              <a:t>Cyfnod</a:t>
            </a:r>
            <a:r>
              <a:rPr lang="en-GB" sz="8000" dirty="0"/>
              <a:t> Sylfaen. Mae plant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ffynnu</a:t>
            </a:r>
            <a:r>
              <a:rPr lang="en-GB" sz="8000" dirty="0"/>
              <a:t> </a:t>
            </a:r>
            <a:r>
              <a:rPr lang="en-GB" sz="8000" dirty="0" err="1"/>
              <a:t>mewn</a:t>
            </a:r>
            <a:r>
              <a:rPr lang="en-GB" sz="8000" dirty="0"/>
              <a:t> </a:t>
            </a:r>
            <a:r>
              <a:rPr lang="en-GB" sz="8000" dirty="0" err="1"/>
              <a:t>sefyllfaoedd</a:t>
            </a:r>
            <a:r>
              <a:rPr lang="en-GB" sz="8000" dirty="0"/>
              <a:t> </a:t>
            </a:r>
            <a:r>
              <a:rPr lang="en-GB" sz="8000" dirty="0" err="1"/>
              <a:t>sydd</a:t>
            </a:r>
            <a:r>
              <a:rPr lang="en-GB" sz="8000" dirty="0"/>
              <a:t> </a:t>
            </a:r>
            <a:r>
              <a:rPr lang="en-GB" sz="8000" dirty="0" err="1"/>
              <a:t>wedi’u</a:t>
            </a:r>
            <a:r>
              <a:rPr lang="en-GB" sz="8000" dirty="0"/>
              <a:t> </a:t>
            </a:r>
            <a:r>
              <a:rPr lang="en-GB" sz="8000" dirty="0" err="1"/>
              <a:t>creu’n</a:t>
            </a:r>
            <a:r>
              <a:rPr lang="en-GB" sz="8000" dirty="0"/>
              <a:t> </a:t>
            </a:r>
            <a:r>
              <a:rPr lang="en-GB" sz="8000" dirty="0" err="1"/>
              <a:t>bwrpasol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gyd-fynd</a:t>
            </a:r>
            <a:r>
              <a:rPr lang="en-GB" sz="8000" dirty="0"/>
              <a:t> </a:t>
            </a:r>
            <a:r>
              <a:rPr lang="en-GB" sz="8000" dirty="0" err="1"/>
              <a:t>â’u</a:t>
            </a:r>
            <a:r>
              <a:rPr lang="en-GB" sz="8000" dirty="0"/>
              <a:t> </a:t>
            </a:r>
            <a:r>
              <a:rPr lang="en-GB" sz="8000" dirty="0" err="1"/>
              <a:t>hanghenion</a:t>
            </a:r>
            <a:r>
              <a:rPr lang="en-GB" sz="8000" dirty="0"/>
              <a:t> </a:t>
            </a:r>
            <a:r>
              <a:rPr lang="en-GB" sz="8000" dirty="0" err="1"/>
              <a:t>datblygiadol</a:t>
            </a:r>
            <a:r>
              <a:rPr lang="en-GB" sz="8000" dirty="0"/>
              <a:t> </a:t>
            </a:r>
            <a:r>
              <a:rPr lang="en-GB" sz="8000" dirty="0" err="1"/>
              <a:t>unigryw</a:t>
            </a:r>
            <a:r>
              <a:rPr lang="en-GB" sz="8000" dirty="0"/>
              <a:t> ac </a:t>
            </a:r>
            <a:r>
              <a:rPr lang="en-GB" sz="8000" dirty="0" err="1"/>
              <a:t>amrywiol</a:t>
            </a:r>
            <a:r>
              <a:rPr lang="en-GB" sz="8000" dirty="0"/>
              <a:t>, ac </a:t>
            </a:r>
            <a:r>
              <a:rPr lang="en-GB" sz="8000" dirty="0" err="1"/>
              <a:t>mae</a:t>
            </a:r>
            <a:r>
              <a:rPr lang="en-GB" sz="8000" dirty="0"/>
              <a:t> </a:t>
            </a:r>
            <a:r>
              <a:rPr lang="en-GB" sz="8000" dirty="0" err="1"/>
              <a:t>ymchwil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dangos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gyson</a:t>
            </a:r>
            <a:r>
              <a:rPr lang="en-GB" sz="8000" dirty="0"/>
              <a:t> </a:t>
            </a:r>
            <a:r>
              <a:rPr lang="en-GB" sz="8000" dirty="0" err="1"/>
              <a:t>fod</a:t>
            </a:r>
            <a:r>
              <a:rPr lang="en-GB" sz="8000" dirty="0"/>
              <a:t> yr </a:t>
            </a:r>
            <a:r>
              <a:rPr lang="en-GB" sz="8000" dirty="0" err="1"/>
              <a:t>amgylchedd</a:t>
            </a:r>
            <a:r>
              <a:rPr lang="en-GB" sz="8000" dirty="0"/>
              <a:t> </a:t>
            </a:r>
            <a:r>
              <a:rPr lang="en-GB" sz="8000" dirty="0" err="1"/>
              <a:t>dysgu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ffactor</a:t>
            </a:r>
            <a:r>
              <a:rPr lang="en-GB" sz="8000" dirty="0"/>
              <a:t> </a:t>
            </a:r>
            <a:r>
              <a:rPr lang="en-GB" sz="8000" dirty="0" err="1"/>
              <a:t>allweddol</a:t>
            </a:r>
            <a:r>
              <a:rPr lang="en-GB" sz="8000" dirty="0"/>
              <a:t> </a:t>
            </a:r>
            <a:r>
              <a:rPr lang="en-GB" sz="8000" dirty="0" err="1"/>
              <a:t>sy’n</a:t>
            </a:r>
            <a:r>
              <a:rPr lang="en-GB" sz="8000" dirty="0"/>
              <a:t> </a:t>
            </a:r>
            <a:r>
              <a:rPr lang="en-GB" sz="8000" dirty="0" err="1"/>
              <a:t>dylanwadu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</a:t>
            </a:r>
            <a:r>
              <a:rPr lang="en-GB" sz="8000" dirty="0" err="1"/>
              <a:t>ganlyniadau</a:t>
            </a:r>
            <a:r>
              <a:rPr lang="en-GB" sz="8000" dirty="0"/>
              <a:t> </a:t>
            </a:r>
            <a:r>
              <a:rPr lang="en-GB" sz="8000" dirty="0" err="1"/>
              <a:t>dysgu</a:t>
            </a:r>
            <a:r>
              <a:rPr lang="en-GB" sz="8000" dirty="0"/>
              <a:t> (Sylva et al., 2010, British Educational Research Journal; Pascal &amp; Bertram, 2017, Early Years Journal).</a:t>
            </a:r>
          </a:p>
          <a:p>
            <a:r>
              <a:rPr lang="en-GB" sz="8000" dirty="0"/>
              <a:t>Mae </a:t>
            </a:r>
            <a:r>
              <a:rPr lang="en-GB" sz="8000" dirty="0" err="1"/>
              <a:t>amgylcheddau</a:t>
            </a:r>
            <a:r>
              <a:rPr lang="en-GB" sz="8000" dirty="0"/>
              <a:t> </a:t>
            </a:r>
            <a:r>
              <a:rPr lang="en-GB" sz="8000" dirty="0" err="1"/>
              <a:t>galluog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rhoi’r</a:t>
            </a:r>
            <a:r>
              <a:rPr lang="en-GB" sz="8000" dirty="0"/>
              <a:t> </a:t>
            </a:r>
            <a:r>
              <a:rPr lang="en-GB" sz="8000" dirty="0" err="1"/>
              <a:t>diogelwch</a:t>
            </a:r>
            <a:r>
              <a:rPr lang="en-GB" sz="8000" dirty="0"/>
              <a:t>, y </a:t>
            </a:r>
            <a:r>
              <a:rPr lang="en-GB" sz="8000" dirty="0" err="1"/>
              <a:t>cysur</a:t>
            </a:r>
            <a:r>
              <a:rPr lang="en-GB" sz="8000" dirty="0"/>
              <a:t>, y </a:t>
            </a:r>
            <a:r>
              <a:rPr lang="en-GB" sz="8000" dirty="0" err="1"/>
              <a:t>dewis</a:t>
            </a:r>
            <a:r>
              <a:rPr lang="en-GB" sz="8000" dirty="0"/>
              <a:t>, y </a:t>
            </a:r>
            <a:r>
              <a:rPr lang="en-GB" sz="8000" dirty="0" err="1"/>
              <a:t>cyfranogiad</a:t>
            </a:r>
            <a:r>
              <a:rPr lang="en-GB" sz="8000" dirty="0"/>
              <a:t> </a:t>
            </a:r>
            <a:r>
              <a:rPr lang="en-GB" sz="8000" dirty="0" err="1"/>
              <a:t>a’r</a:t>
            </a:r>
            <a:r>
              <a:rPr lang="en-GB" sz="8000" dirty="0"/>
              <a:t> </a:t>
            </a:r>
            <a:r>
              <a:rPr lang="en-GB" sz="8000" dirty="0" err="1"/>
              <a:t>cyfle</a:t>
            </a:r>
            <a:r>
              <a:rPr lang="en-GB" sz="8000" dirty="0"/>
              <a:t> </a:t>
            </a:r>
            <a:r>
              <a:rPr lang="en-GB" sz="8000" dirty="0" err="1"/>
              <a:t>sydd</a:t>
            </a:r>
            <a:r>
              <a:rPr lang="en-GB" sz="8000" dirty="0"/>
              <a:t> </a:t>
            </a:r>
            <a:r>
              <a:rPr lang="en-GB" sz="8000" dirty="0" err="1"/>
              <a:t>eu</a:t>
            </a:r>
            <a:r>
              <a:rPr lang="en-GB" sz="8000" dirty="0"/>
              <a:t> </a:t>
            </a:r>
            <a:r>
              <a:rPr lang="en-GB" sz="8000" dirty="0" err="1"/>
              <a:t>hangen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</a:t>
            </a:r>
            <a:r>
              <a:rPr lang="en-GB" sz="8000" dirty="0" err="1"/>
              <a:t>blant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gymryd</a:t>
            </a:r>
            <a:r>
              <a:rPr lang="en-GB" sz="8000" dirty="0"/>
              <a:t> </a:t>
            </a:r>
            <a:r>
              <a:rPr lang="en-GB" sz="8000" dirty="0" err="1"/>
              <a:t>rhan</a:t>
            </a:r>
            <a:r>
              <a:rPr lang="en-GB" sz="8000" dirty="0"/>
              <a:t> </a:t>
            </a:r>
            <a:r>
              <a:rPr lang="en-GB" sz="8000" dirty="0" err="1"/>
              <a:t>weithredol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eu</a:t>
            </a:r>
            <a:r>
              <a:rPr lang="en-GB" sz="8000" dirty="0"/>
              <a:t> </a:t>
            </a:r>
            <a:r>
              <a:rPr lang="en-GB" sz="8000" dirty="0" err="1"/>
              <a:t>haddysg</a:t>
            </a:r>
            <a:r>
              <a:rPr lang="en-GB" sz="8000" dirty="0"/>
              <a:t>. Mae </a:t>
            </a:r>
            <a:r>
              <a:rPr lang="en-GB" sz="8000" dirty="0" err="1"/>
              <a:t>hyn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cyd-fynd</a:t>
            </a:r>
            <a:r>
              <a:rPr lang="en-GB" sz="8000" dirty="0"/>
              <a:t> ag </a:t>
            </a:r>
            <a:r>
              <a:rPr lang="en-GB" sz="8000" dirty="0" err="1"/>
              <a:t>astudiaethau</a:t>
            </a:r>
            <a:r>
              <a:rPr lang="en-GB" sz="8000" dirty="0"/>
              <a:t> </a:t>
            </a:r>
            <a:r>
              <a:rPr lang="en-GB" sz="8000" dirty="0" err="1"/>
              <a:t>sy’n</a:t>
            </a:r>
            <a:r>
              <a:rPr lang="en-GB" sz="8000" dirty="0"/>
              <a:t> </a:t>
            </a:r>
            <a:r>
              <a:rPr lang="en-GB" sz="8000" dirty="0" err="1"/>
              <a:t>dangos</a:t>
            </a:r>
            <a:r>
              <a:rPr lang="en-GB" sz="8000" dirty="0"/>
              <a:t> bod </a:t>
            </a:r>
            <a:r>
              <a:rPr lang="en-GB" sz="8000" dirty="0" err="1"/>
              <a:t>perthnasoedd</a:t>
            </a:r>
            <a:r>
              <a:rPr lang="en-GB" sz="8000" dirty="0"/>
              <a:t> </a:t>
            </a:r>
            <a:r>
              <a:rPr lang="en-GB" sz="8000" dirty="0" err="1"/>
              <a:t>cadarnhaol</a:t>
            </a:r>
            <a:r>
              <a:rPr lang="en-GB" sz="8000" dirty="0"/>
              <a:t> ac </a:t>
            </a:r>
            <a:r>
              <a:rPr lang="en-GB" sz="8000" dirty="0" err="1"/>
              <a:t>amgylcheddau</a:t>
            </a:r>
            <a:r>
              <a:rPr lang="en-GB" sz="8000" dirty="0"/>
              <a:t> </a:t>
            </a:r>
            <a:r>
              <a:rPr lang="en-GB" sz="8000" dirty="0" err="1"/>
              <a:t>cefnogol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gwella</a:t>
            </a:r>
            <a:r>
              <a:rPr lang="en-GB" sz="8000" dirty="0"/>
              <a:t> </a:t>
            </a:r>
            <a:r>
              <a:rPr lang="en-GB" sz="8000" dirty="0" err="1"/>
              <a:t>lles</a:t>
            </a:r>
            <a:r>
              <a:rPr lang="en-GB" sz="8000" dirty="0"/>
              <a:t> a </a:t>
            </a:r>
            <a:r>
              <a:rPr lang="en-GB" sz="8000" dirty="0" err="1"/>
              <a:t>chymhelliant</a:t>
            </a:r>
            <a:r>
              <a:rPr lang="en-GB" sz="8000" dirty="0"/>
              <a:t> (Hamre &amp; Pianta, 2005, Child Development).</a:t>
            </a:r>
          </a:p>
          <a:p>
            <a:r>
              <a:rPr lang="en-GB" sz="8000" dirty="0"/>
              <a:t>Yn </a:t>
            </a:r>
            <a:r>
              <a:rPr lang="en-GB" sz="8000" dirty="0" err="1"/>
              <a:t>ogystal</a:t>
            </a:r>
            <a:r>
              <a:rPr lang="en-GB" sz="8000" dirty="0"/>
              <a:t>, </a:t>
            </a:r>
            <a:r>
              <a:rPr lang="en-GB" sz="8000" dirty="0" err="1"/>
              <a:t>mae’r</a:t>
            </a:r>
            <a:r>
              <a:rPr lang="en-GB" sz="8000" dirty="0"/>
              <a:t> </a:t>
            </a:r>
            <a:r>
              <a:rPr lang="en-GB" sz="8000" dirty="0" err="1"/>
              <a:t>Cwricwlwm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Gymru</a:t>
            </a:r>
            <a:r>
              <a:rPr lang="en-GB" sz="8000" dirty="0"/>
              <a:t> (Hwb, 2022)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annog</a:t>
            </a:r>
            <a:r>
              <a:rPr lang="en-GB" sz="8000" dirty="0"/>
              <a:t> </a:t>
            </a:r>
            <a:r>
              <a:rPr lang="en-GB" sz="8000" dirty="0" err="1"/>
              <a:t>dulliau</a:t>
            </a:r>
            <a:r>
              <a:rPr lang="en-GB" sz="8000" dirty="0"/>
              <a:t> </a:t>
            </a:r>
            <a:r>
              <a:rPr lang="en-GB" sz="8000" dirty="0" err="1"/>
              <a:t>sy’n</a:t>
            </a:r>
            <a:r>
              <a:rPr lang="en-GB" sz="8000" dirty="0"/>
              <a:t> </a:t>
            </a:r>
            <a:r>
              <a:rPr lang="en-GB" sz="8000" dirty="0" err="1"/>
              <a:t>canolbwyntio</a:t>
            </a:r>
            <a:r>
              <a:rPr lang="en-GB" sz="8000" dirty="0"/>
              <a:t> </a:t>
            </a:r>
            <a:r>
              <a:rPr lang="en-GB" sz="8000" dirty="0" err="1"/>
              <a:t>ar</a:t>
            </a:r>
            <a:r>
              <a:rPr lang="en-GB" sz="8000" dirty="0"/>
              <a:t> y </a:t>
            </a:r>
            <a:r>
              <a:rPr lang="en-GB" sz="8000" dirty="0" err="1"/>
              <a:t>plentyn</a:t>
            </a:r>
            <a:r>
              <a:rPr lang="en-GB" sz="8000" dirty="0"/>
              <a:t>, </a:t>
            </a:r>
            <a:r>
              <a:rPr lang="en-GB" sz="8000" dirty="0" err="1"/>
              <a:t>gan</a:t>
            </a:r>
            <a:r>
              <a:rPr lang="en-GB" sz="8000" dirty="0"/>
              <a:t> </a:t>
            </a:r>
            <a:r>
              <a:rPr lang="en-GB" sz="8000" dirty="0" err="1"/>
              <a:t>bwysleisio</a:t>
            </a:r>
            <a:r>
              <a:rPr lang="en-GB" sz="8000" dirty="0"/>
              <a:t> </a:t>
            </a:r>
            <a:r>
              <a:rPr lang="en-GB" sz="8000" dirty="0" err="1"/>
              <a:t>chwarae</a:t>
            </a:r>
            <a:r>
              <a:rPr lang="en-GB" sz="8000" dirty="0"/>
              <a:t>, </a:t>
            </a:r>
            <a:r>
              <a:rPr lang="en-GB" sz="8000" dirty="0" err="1"/>
              <a:t>profiadau</a:t>
            </a:r>
            <a:r>
              <a:rPr lang="en-GB" sz="8000" dirty="0"/>
              <a:t> </a:t>
            </a:r>
            <a:r>
              <a:rPr lang="en-GB" sz="8000" dirty="0" err="1"/>
              <a:t>dilys</a:t>
            </a:r>
            <a:r>
              <a:rPr lang="en-GB" sz="8000" dirty="0"/>
              <a:t> ac </a:t>
            </a:r>
            <a:r>
              <a:rPr lang="en-GB" sz="8000" dirty="0" err="1"/>
              <a:t>ymholi</a:t>
            </a:r>
            <a:r>
              <a:rPr lang="en-GB" sz="8000" dirty="0"/>
              <a:t>. Mae </a:t>
            </a:r>
            <a:r>
              <a:rPr lang="en-GB" sz="8000" dirty="0" err="1"/>
              <a:t>hyn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gwneud</a:t>
            </a:r>
            <a:r>
              <a:rPr lang="en-GB" sz="8000" dirty="0"/>
              <a:t> yr </a:t>
            </a:r>
            <a:r>
              <a:rPr lang="en-GB" sz="8000" dirty="0" err="1"/>
              <a:t>amgylchedd</a:t>
            </a:r>
            <a:r>
              <a:rPr lang="en-GB" sz="8000" dirty="0"/>
              <a:t> </a:t>
            </a:r>
            <a:r>
              <a:rPr lang="en-GB" sz="8000" dirty="0" err="1"/>
              <a:t>dysgu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elfen</a:t>
            </a:r>
            <a:r>
              <a:rPr lang="en-GB" sz="8000" dirty="0"/>
              <a:t> </a:t>
            </a:r>
            <a:r>
              <a:rPr lang="en-GB" sz="8000" dirty="0" err="1"/>
              <a:t>ganolog</a:t>
            </a:r>
            <a:r>
              <a:rPr lang="en-GB" sz="8000" dirty="0"/>
              <a:t> o </a:t>
            </a:r>
            <a:r>
              <a:rPr lang="en-GB" sz="8000" dirty="0" err="1"/>
              <a:t>wireddu’r</a:t>
            </a:r>
            <a:r>
              <a:rPr lang="en-GB" sz="8000" dirty="0"/>
              <a:t> </a:t>
            </a:r>
            <a:r>
              <a:rPr lang="en-GB" sz="8000" dirty="0" err="1"/>
              <a:t>Pedwar</a:t>
            </a:r>
            <a:r>
              <a:rPr lang="en-GB" sz="8000" dirty="0"/>
              <a:t> </a:t>
            </a:r>
            <a:r>
              <a:rPr lang="en-GB" sz="8000" dirty="0" err="1"/>
              <a:t>Diben</a:t>
            </a:r>
            <a:r>
              <a:rPr lang="en-GB" sz="8000" dirty="0"/>
              <a:t>. Felly, </a:t>
            </a:r>
            <a:r>
              <a:rPr lang="en-GB" sz="8000" dirty="0" err="1"/>
              <a:t>mae’r</a:t>
            </a:r>
            <a:r>
              <a:rPr lang="en-GB" sz="8000" dirty="0"/>
              <a:t> dull </a:t>
            </a:r>
            <a:r>
              <a:rPr lang="en-GB" sz="8000" dirty="0" err="1"/>
              <a:t>hwn</a:t>
            </a:r>
            <a:r>
              <a:rPr lang="en-GB" sz="8000" dirty="0"/>
              <a:t>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berthnasol</a:t>
            </a:r>
            <a:r>
              <a:rPr lang="en-GB" sz="8000" dirty="0"/>
              <a:t> </a:t>
            </a:r>
            <a:r>
              <a:rPr lang="en-GB" sz="8000" dirty="0" err="1"/>
              <a:t>i’m</a:t>
            </a:r>
            <a:r>
              <a:rPr lang="en-GB" sz="8000" dirty="0"/>
              <a:t> </a:t>
            </a:r>
            <a:r>
              <a:rPr lang="en-GB" sz="8000" dirty="0" err="1"/>
              <a:t>hastudiaeth</a:t>
            </a:r>
            <a:r>
              <a:rPr lang="en-GB" sz="8000" dirty="0"/>
              <a:t> ac </a:t>
            </a:r>
            <a:r>
              <a:rPr lang="en-GB" sz="8000" dirty="0" err="1"/>
              <a:t>yn</a:t>
            </a:r>
            <a:r>
              <a:rPr lang="en-GB" sz="8000" dirty="0"/>
              <a:t> </a:t>
            </a:r>
            <a:r>
              <a:rPr lang="en-GB" sz="8000" dirty="0" err="1"/>
              <a:t>hanfodol</a:t>
            </a:r>
            <a:r>
              <a:rPr lang="en-GB" sz="8000" dirty="0"/>
              <a:t> </a:t>
            </a:r>
            <a:r>
              <a:rPr lang="en-GB" sz="8000" dirty="0" err="1"/>
              <a:t>i</a:t>
            </a:r>
            <a:r>
              <a:rPr lang="en-GB" sz="8000" dirty="0"/>
              <a:t> </a:t>
            </a:r>
            <a:r>
              <a:rPr lang="en-GB" sz="8000" dirty="0" err="1"/>
              <a:t>ddatblygiad</a:t>
            </a:r>
            <a:r>
              <a:rPr lang="en-GB" sz="8000" dirty="0"/>
              <a:t> plant.</a:t>
            </a:r>
          </a:p>
          <a:p>
            <a:pPr>
              <a:lnSpc>
                <a:spcPct val="100000"/>
              </a:lnSpc>
            </a:pPr>
            <a:endParaRPr lang="en-US" sz="2600" dirty="0"/>
          </a:p>
        </p:txBody>
      </p:sp>
      <p:pic>
        <p:nvPicPr>
          <p:cNvPr id="6" name="Picture 5" descr="A diagram of a circle with text&#10;&#10;AI-generated content may be incorrect.">
            <a:extLst>
              <a:ext uri="{FF2B5EF4-FFF2-40B4-BE49-F238E27FC236}">
                <a16:creationId xmlns:a16="http://schemas.microsoft.com/office/drawing/2014/main" id="{2BC8A1A0-CE59-2AC1-26B9-8ED06C16E11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98" r="3294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18" name="Audio 17">
            <a:extLst>
              <a:ext uri="{FF2B5EF4-FFF2-40B4-BE49-F238E27FC236}">
                <a16:creationId xmlns:a16="http://schemas.microsoft.com/office/drawing/2014/main" id="{A477F5D0-1239-9B95-8529-4F083284B4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252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957"/>
    </mc:Choice>
    <mc:Fallback>
      <p:transition spd="slow" advTm="959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7AE59-DE8D-0B73-6870-BAE2361EC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500" dirty="0"/>
              <a:t>Beth </a:t>
            </a:r>
            <a:r>
              <a:rPr lang="en-US" sz="4500" dirty="0" err="1"/>
              <a:t>yw</a:t>
            </a:r>
            <a:r>
              <a:rPr lang="en-US" sz="4500" dirty="0"/>
              <a:t> </a:t>
            </a:r>
            <a:r>
              <a:rPr lang="en-US" sz="4500" dirty="0" err="1"/>
              <a:t>amgylchedd</a:t>
            </a:r>
            <a:r>
              <a:rPr lang="en-US" sz="4500" dirty="0"/>
              <a:t> </a:t>
            </a:r>
            <a:r>
              <a:rPr lang="en-US" sz="4500" dirty="0" err="1"/>
              <a:t>deniadol</a:t>
            </a:r>
            <a:r>
              <a:rPr lang="en-US" sz="4500" dirty="0"/>
              <a:t> </a:t>
            </a:r>
            <a:r>
              <a:rPr lang="en-US" sz="4500" dirty="0" err="1"/>
              <a:t>sy'n</a:t>
            </a:r>
            <a:r>
              <a:rPr lang="en-US" sz="4500" dirty="0"/>
              <a:t> </a:t>
            </a:r>
            <a:r>
              <a:rPr lang="en-US" sz="4500" dirty="0" err="1"/>
              <a:t>canolbwyntio</a:t>
            </a:r>
            <a:r>
              <a:rPr lang="en-US" sz="4500" dirty="0"/>
              <a:t> </a:t>
            </a:r>
            <a:r>
              <a:rPr lang="en-US" sz="4500" dirty="0" err="1"/>
              <a:t>ar</a:t>
            </a:r>
            <a:r>
              <a:rPr lang="en-US" sz="4500" dirty="0"/>
              <a:t> y </a:t>
            </a:r>
            <a:r>
              <a:rPr lang="en-US" sz="4500" dirty="0" err="1"/>
              <a:t>myfyriwr</a:t>
            </a:r>
            <a:r>
              <a:rPr lang="en-US" sz="4500" dirty="0"/>
              <a:t>?</a:t>
            </a: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sX0" fmla="*/ 0 w 11018520"/>
              <a:gd name="csY0" fmla="*/ 0 h 18288"/>
              <a:gd name="csX1" fmla="*/ 468287 w 11018520"/>
              <a:gd name="csY1" fmla="*/ 0 h 18288"/>
              <a:gd name="csX2" fmla="*/ 1156945 w 11018520"/>
              <a:gd name="csY2" fmla="*/ 0 h 18288"/>
              <a:gd name="csX3" fmla="*/ 1955787 w 11018520"/>
              <a:gd name="csY3" fmla="*/ 0 h 18288"/>
              <a:gd name="csX4" fmla="*/ 2313889 w 11018520"/>
              <a:gd name="csY4" fmla="*/ 0 h 18288"/>
              <a:gd name="csX5" fmla="*/ 2671991 w 11018520"/>
              <a:gd name="csY5" fmla="*/ 0 h 18288"/>
              <a:gd name="csX6" fmla="*/ 3581019 w 11018520"/>
              <a:gd name="csY6" fmla="*/ 0 h 18288"/>
              <a:gd name="csX7" fmla="*/ 4269677 w 11018520"/>
              <a:gd name="csY7" fmla="*/ 0 h 18288"/>
              <a:gd name="csX8" fmla="*/ 4627778 w 11018520"/>
              <a:gd name="csY8" fmla="*/ 0 h 18288"/>
              <a:gd name="csX9" fmla="*/ 5316436 w 11018520"/>
              <a:gd name="csY9" fmla="*/ 0 h 18288"/>
              <a:gd name="csX10" fmla="*/ 6225464 w 11018520"/>
              <a:gd name="csY10" fmla="*/ 0 h 18288"/>
              <a:gd name="csX11" fmla="*/ 6803936 w 11018520"/>
              <a:gd name="csY11" fmla="*/ 0 h 18288"/>
              <a:gd name="csX12" fmla="*/ 7382408 w 11018520"/>
              <a:gd name="csY12" fmla="*/ 0 h 18288"/>
              <a:gd name="csX13" fmla="*/ 8071066 w 11018520"/>
              <a:gd name="csY13" fmla="*/ 0 h 18288"/>
              <a:gd name="csX14" fmla="*/ 8869909 w 11018520"/>
              <a:gd name="csY14" fmla="*/ 0 h 18288"/>
              <a:gd name="csX15" fmla="*/ 9668751 w 11018520"/>
              <a:gd name="csY15" fmla="*/ 0 h 18288"/>
              <a:gd name="csX16" fmla="*/ 11018520 w 11018520"/>
              <a:gd name="csY16" fmla="*/ 0 h 18288"/>
              <a:gd name="csX17" fmla="*/ 11018520 w 11018520"/>
              <a:gd name="csY17" fmla="*/ 18288 h 18288"/>
              <a:gd name="csX18" fmla="*/ 10550233 w 11018520"/>
              <a:gd name="csY18" fmla="*/ 18288 h 18288"/>
              <a:gd name="csX19" fmla="*/ 9641205 w 11018520"/>
              <a:gd name="csY19" fmla="*/ 18288 h 18288"/>
              <a:gd name="csX20" fmla="*/ 8952548 w 11018520"/>
              <a:gd name="csY20" fmla="*/ 18288 h 18288"/>
              <a:gd name="csX21" fmla="*/ 8594446 w 11018520"/>
              <a:gd name="csY21" fmla="*/ 18288 h 18288"/>
              <a:gd name="csX22" fmla="*/ 7905788 w 11018520"/>
              <a:gd name="csY22" fmla="*/ 18288 h 18288"/>
              <a:gd name="csX23" fmla="*/ 7327316 w 11018520"/>
              <a:gd name="csY23" fmla="*/ 18288 h 18288"/>
              <a:gd name="csX24" fmla="*/ 6748844 w 11018520"/>
              <a:gd name="csY24" fmla="*/ 18288 h 18288"/>
              <a:gd name="csX25" fmla="*/ 6170371 w 11018520"/>
              <a:gd name="csY25" fmla="*/ 18288 h 18288"/>
              <a:gd name="csX26" fmla="*/ 5591899 w 11018520"/>
              <a:gd name="csY26" fmla="*/ 18288 h 18288"/>
              <a:gd name="csX27" fmla="*/ 4793056 w 11018520"/>
              <a:gd name="csY27" fmla="*/ 18288 h 18288"/>
              <a:gd name="csX28" fmla="*/ 4104399 w 11018520"/>
              <a:gd name="csY28" fmla="*/ 18288 h 18288"/>
              <a:gd name="csX29" fmla="*/ 3746297 w 11018520"/>
              <a:gd name="csY29" fmla="*/ 18288 h 18288"/>
              <a:gd name="csX30" fmla="*/ 3167825 w 11018520"/>
              <a:gd name="csY30" fmla="*/ 18288 h 18288"/>
              <a:gd name="csX31" fmla="*/ 2368982 w 11018520"/>
              <a:gd name="csY31" fmla="*/ 18288 h 18288"/>
              <a:gd name="csX32" fmla="*/ 1900695 w 11018520"/>
              <a:gd name="csY32" fmla="*/ 18288 h 18288"/>
              <a:gd name="csX33" fmla="*/ 991667 w 11018520"/>
              <a:gd name="csY33" fmla="*/ 18288 h 18288"/>
              <a:gd name="csX34" fmla="*/ 0 w 11018520"/>
              <a:gd name="csY34" fmla="*/ 18288 h 18288"/>
              <a:gd name="csX35" fmla="*/ 0 w 11018520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FAAA29"/>
          </a:solidFill>
          <a:ln w="38100" cap="rnd">
            <a:solidFill>
              <a:srgbClr val="FAAA2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A3D8F-2979-7F04-BDF3-7F208FBAF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fontScale="77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gofodau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, </a:t>
            </a:r>
            <a:r>
              <a:rPr lang="en-GB" dirty="0" err="1"/>
              <a:t>cynhwysol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ac </a:t>
            </a:r>
            <a:r>
              <a:rPr lang="en-GB" dirty="0" err="1"/>
              <a:t>ymholi</a:t>
            </a:r>
            <a:r>
              <a:rPr lang="en-GB" dirty="0"/>
              <a:t>. Gall plant </a:t>
            </a:r>
            <a:r>
              <a:rPr lang="en-GB" dirty="0" err="1"/>
              <a:t>ymchwilio</a:t>
            </a:r>
            <a:r>
              <a:rPr lang="en-GB" dirty="0"/>
              <a:t>, </a:t>
            </a:r>
            <a:r>
              <a:rPr lang="en-GB" dirty="0" err="1"/>
              <a:t>cyfuno</a:t>
            </a:r>
            <a:r>
              <a:rPr lang="en-GB" dirty="0"/>
              <a:t> ac </a:t>
            </a:r>
            <a:r>
              <a:rPr lang="en-GB" dirty="0" err="1"/>
              <a:t>ymestyn</a:t>
            </a:r>
            <a:r>
              <a:rPr lang="en-GB" dirty="0"/>
              <a:t> </a:t>
            </a:r>
            <a:r>
              <a:rPr lang="en-GB" dirty="0" err="1"/>
              <a:t>prosesau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ffyrdd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hunangyfeiriedig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pan </a:t>
            </a:r>
            <a:r>
              <a:rPr lang="en-GB" dirty="0" err="1"/>
              <a:t>fyddant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(Birth to 5 Matters, 2021).</a:t>
            </a:r>
          </a:p>
          <a:p>
            <a:r>
              <a:rPr lang="en-GB" dirty="0"/>
              <a:t>Mae </a:t>
            </a:r>
            <a:r>
              <a:rPr lang="en-GB" dirty="0" err="1"/>
              <a:t>ymchwil</a:t>
            </a:r>
            <a:r>
              <a:rPr lang="en-GB" dirty="0"/>
              <a:t> Whitebread et al. (2012, Journal of Early Childhood Research)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</a:t>
            </a:r>
            <a:r>
              <a:rPr lang="en-GB" dirty="0" err="1"/>
              <a:t>chwarae</a:t>
            </a:r>
            <a:r>
              <a:rPr lang="en-GB" dirty="0"/>
              <a:t> ac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</a:t>
            </a:r>
            <a:r>
              <a:rPr lang="en-GB" dirty="0" err="1"/>
              <a:t>dwfn</a:t>
            </a:r>
            <a:r>
              <a:rPr lang="en-GB" dirty="0"/>
              <a:t>. Yn yr un </a:t>
            </a:r>
            <a:r>
              <a:rPr lang="en-GB" dirty="0" err="1"/>
              <a:t>modd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European Early Childhood Education Research Journal (2020)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bod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a </a:t>
            </a:r>
            <a:r>
              <a:rPr lang="en-GB" dirty="0" err="1"/>
              <a:t>chreadigrwydd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gall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ffynnu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sylwgar</a:t>
            </a:r>
            <a:r>
              <a:rPr lang="en-GB" dirty="0"/>
              <a:t>, </a:t>
            </a:r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sylwgar</a:t>
            </a:r>
            <a:r>
              <a:rPr lang="en-GB" dirty="0"/>
              <a:t> ac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 err="1"/>
              <a:t>ymatebol</a:t>
            </a:r>
            <a:r>
              <a:rPr lang="en-GB" dirty="0"/>
              <a:t>. Mae Patel (2022)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bod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, </a:t>
            </a:r>
            <a:r>
              <a:rPr lang="en-GB" dirty="0" err="1"/>
              <a:t>cymhelliant</a:t>
            </a:r>
            <a:r>
              <a:rPr lang="en-GB" dirty="0"/>
              <a:t> ac </a:t>
            </a:r>
            <a:r>
              <a:rPr lang="en-GB" dirty="0" err="1"/>
              <a:t>ymgysylltiad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.</a:t>
            </a:r>
          </a:p>
          <a:p>
            <a:endParaRPr lang="en-US" sz="2600" dirty="0"/>
          </a:p>
        </p:txBody>
      </p:sp>
      <p:pic>
        <p:nvPicPr>
          <p:cNvPr id="11" name="Picture 10" descr="A cartoon of children in a classroom&#10;&#10;AI-generated content may be incorrect.">
            <a:extLst>
              <a:ext uri="{FF2B5EF4-FFF2-40B4-BE49-F238E27FC236}">
                <a16:creationId xmlns:a16="http://schemas.microsoft.com/office/drawing/2014/main" id="{3FE90DDC-78ED-CAA4-D8A9-53B61045516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867" r="13917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pic>
        <p:nvPicPr>
          <p:cNvPr id="6" name="Audio 5">
            <a:extLst>
              <a:ext uri="{FF2B5EF4-FFF2-40B4-BE49-F238E27FC236}">
                <a16:creationId xmlns:a16="http://schemas.microsoft.com/office/drawing/2014/main" id="{C6C9051E-0397-9439-CB05-5811E2E55B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051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037"/>
    </mc:Choice>
    <mc:Fallback>
      <p:transition spd="slow" advTm="850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EA4BB-D339-6293-40C5-38D2BE281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bwysig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F5161A-1E52-D80F-5C9C-F54295B33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8206409" cy="425196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Cyn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hanfodion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a </a:t>
            </a:r>
            <a:r>
              <a:rPr lang="en-GB" dirty="0" err="1"/>
              <a:t>meddyliol</a:t>
            </a:r>
            <a:r>
              <a:rPr lang="en-GB" dirty="0"/>
              <a:t>. Mae plant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lleoliad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, ac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dylanwadu’n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hymddygiad</a:t>
            </a:r>
            <a:r>
              <a:rPr lang="en-GB" dirty="0"/>
              <a:t>,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 (Hamre &amp; Pianta, 2005, Child Development).</a:t>
            </a:r>
          </a:p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, </a:t>
            </a:r>
            <a:r>
              <a:rPr lang="en-GB" dirty="0" err="1"/>
              <a:t>anogir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,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sgyrsiau</a:t>
            </a:r>
            <a:r>
              <a:rPr lang="en-GB" dirty="0"/>
              <a:t>,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profiadol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arbrofion</a:t>
            </a:r>
            <a:r>
              <a:rPr lang="en-GB" dirty="0"/>
              <a:t>, </a:t>
            </a:r>
            <a:r>
              <a:rPr lang="en-GB" dirty="0" err="1"/>
              <a:t>prosiectau</a:t>
            </a:r>
            <a:r>
              <a:rPr lang="en-GB" dirty="0"/>
              <a:t> a </a:t>
            </a:r>
            <a:r>
              <a:rPr lang="en-GB" dirty="0" err="1"/>
              <a:t>theithiau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gwybyddol</a:t>
            </a:r>
            <a:r>
              <a:rPr lang="en-GB" dirty="0"/>
              <a:t> ac </a:t>
            </a:r>
            <a:r>
              <a:rPr lang="en-GB" dirty="0" err="1"/>
              <a:t>emosiynol</a:t>
            </a:r>
            <a:r>
              <a:rPr lang="en-GB" dirty="0"/>
              <a:t> (Rogoff, 2003, Journal of Research in Childhood Education).</a:t>
            </a:r>
          </a:p>
          <a:p>
            <a:r>
              <a:rPr lang="en-GB" dirty="0"/>
              <a:t>Mae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diogel</a:t>
            </a:r>
            <a:r>
              <a:rPr lang="en-GB" dirty="0"/>
              <a:t> a </a:t>
            </a:r>
            <a:r>
              <a:rPr lang="en-GB" dirty="0" err="1"/>
              <a:t>chynhwysol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gorau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yr </a:t>
            </a:r>
            <a:r>
              <a:rPr lang="en-GB" dirty="0" err="1"/>
              <a:t>awyrgylch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hwyluso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di-</a:t>
            </a:r>
            <a:r>
              <a:rPr lang="en-GB" dirty="0" err="1"/>
              <a:t>dor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gwarantu</a:t>
            </a:r>
            <a:r>
              <a:rPr lang="en-GB" dirty="0"/>
              <a:t> bod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gyfforddus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y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o’u</a:t>
            </a:r>
            <a:r>
              <a:rPr lang="en-GB" dirty="0"/>
              <a:t> </a:t>
            </a:r>
            <a:r>
              <a:rPr lang="en-GB" dirty="0" err="1"/>
              <a:t>potensial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6" name="Picture 5" descr="A cartoon of children playing in a park&#10;&#10;AI-generated content may be incorrect.">
            <a:extLst>
              <a:ext uri="{FF2B5EF4-FFF2-40B4-BE49-F238E27FC236}">
                <a16:creationId xmlns:a16="http://schemas.microsoft.com/office/drawing/2014/main" id="{AD45EDE5-1476-C27B-E11C-0DFCDFCA3D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4609" y="1929384"/>
            <a:ext cx="2834640" cy="4251960"/>
          </a:xfrm>
          <a:prstGeom prst="rect">
            <a:avLst/>
          </a:prstGeom>
        </p:spPr>
      </p:pic>
      <p:pic>
        <p:nvPicPr>
          <p:cNvPr id="8" name="Audio 7">
            <a:extLst>
              <a:ext uri="{FF2B5EF4-FFF2-40B4-BE49-F238E27FC236}">
                <a16:creationId xmlns:a16="http://schemas.microsoft.com/office/drawing/2014/main" id="{6018DF47-D936-69AE-93AF-07EE717CCD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1959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953"/>
    </mc:Choice>
    <mc:Fallback>
      <p:transition spd="slow" advTm="759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E895E-C1DE-8971-DEA9-899927A9E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pwrpas</a:t>
            </a:r>
            <a:r>
              <a:rPr lang="en-US" b="1" dirty="0"/>
              <a:t> </a:t>
            </a:r>
            <a:r>
              <a:rPr lang="en-US" b="1" dirty="0" err="1"/>
              <a:t>addysgol</a:t>
            </a:r>
            <a:r>
              <a:rPr lang="en-US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A2FEBE-0723-19A0-F81E-D2B585B6BE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babanod</a:t>
            </a:r>
            <a:r>
              <a:rPr lang="en-GB" dirty="0"/>
              <a:t> a </a:t>
            </a:r>
            <a:r>
              <a:rPr lang="en-GB" dirty="0" err="1"/>
              <a:t>phlant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cymdeithasu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hoes. Mae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enghreifftiol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a </a:t>
            </a:r>
            <a:r>
              <a:rPr lang="en-GB" dirty="0" err="1"/>
              <a:t>dodrefn</a:t>
            </a:r>
            <a:r>
              <a:rPr lang="en-GB" dirty="0"/>
              <a:t> </a:t>
            </a:r>
            <a:r>
              <a:rPr lang="en-GB" dirty="0" err="1"/>
              <a:t>ffisegol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;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berthynas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plant, </a:t>
            </a:r>
            <a:r>
              <a:rPr lang="en-GB" dirty="0" err="1"/>
              <a:t>oedolion</a:t>
            </a:r>
            <a:r>
              <a:rPr lang="en-GB" dirty="0"/>
              <a:t>,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(European Early Childhood Education Research Journal, 2020).</a:t>
            </a:r>
          </a:p>
          <a:p>
            <a:r>
              <a:rPr lang="en-GB" dirty="0"/>
              <a:t>Mae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cwmpasu</a:t>
            </a:r>
            <a:r>
              <a:rPr lang="en-GB" dirty="0"/>
              <a:t>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gerddi</a:t>
            </a:r>
            <a:r>
              <a:rPr lang="en-GB" dirty="0"/>
              <a:t> </a:t>
            </a:r>
            <a:r>
              <a:rPr lang="en-GB" dirty="0" err="1"/>
              <a:t>meithrinfeydd</a:t>
            </a:r>
            <a:r>
              <a:rPr lang="en-GB" dirty="0"/>
              <a:t>,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ac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coedwig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mannau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,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ac </a:t>
            </a:r>
            <a:r>
              <a:rPr lang="en-GB" dirty="0" err="1"/>
              <a:t>ymholgar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0151C57F-6B0F-F58A-4909-23499CBDB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1498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30"/>
    </mc:Choice>
    <mc:Fallback>
      <p:transition spd="slow" advTm="532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5B5C-1583-2CB2-0B42-44846990D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Sut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greu</a:t>
            </a:r>
            <a:r>
              <a:rPr lang="en-US" dirty="0"/>
              <a:t> </a:t>
            </a:r>
            <a:r>
              <a:rPr lang="en-US" dirty="0" err="1"/>
              <a:t>amgylchedd</a:t>
            </a:r>
            <a:r>
              <a:rPr lang="en-US" dirty="0"/>
              <a:t> </a:t>
            </a:r>
            <a:r>
              <a:rPr lang="en-US" dirty="0" err="1"/>
              <a:t>deniadol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myfyriwr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6D14123-356C-B60B-9114-657211237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addasadwy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ac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blaenoriaethu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,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cymwyseddau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a </a:t>
            </a:r>
            <a:r>
              <a:rPr lang="en-GB" dirty="0" err="1"/>
              <a:t>chymhwyso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hyblygrwydd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alluogi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ac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cwricwla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.</a:t>
            </a:r>
          </a:p>
          <a:p>
            <a:r>
              <a:rPr lang="en-GB" dirty="0"/>
              <a:t>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,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:</a:t>
            </a:r>
          </a:p>
          <a:p>
            <a:r>
              <a:rPr lang="en-GB" dirty="0" err="1"/>
              <a:t>Ystyried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y’i</a:t>
            </a:r>
            <a:r>
              <a:rPr lang="en-GB" dirty="0"/>
              <a:t> </a:t>
            </a:r>
            <a:r>
              <a:rPr lang="en-GB" dirty="0" err="1"/>
              <a:t>gwelir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blentyn</a:t>
            </a:r>
            <a:endParaRPr lang="en-GB" dirty="0"/>
          </a:p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pwys</a:t>
            </a:r>
            <a:r>
              <a:rPr lang="en-GB" dirty="0"/>
              <a:t> </a:t>
            </a:r>
            <a:r>
              <a:rPr lang="en-GB" dirty="0" err="1"/>
              <a:t>cyfartal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ardaloedd</a:t>
            </a:r>
            <a:r>
              <a:rPr lang="en-GB" dirty="0"/>
              <a:t> dan do ac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endParaRPr lang="en-GB" dirty="0"/>
          </a:p>
          <a:p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mai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ffafriol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Dadansoddi’r</a:t>
            </a:r>
            <a:r>
              <a:rPr lang="en-GB" dirty="0"/>
              <a:t> </a:t>
            </a:r>
            <a:r>
              <a:rPr lang="en-GB" dirty="0" err="1"/>
              <a:t>negeseuon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gofod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cyfathrebu</a:t>
            </a:r>
            <a:endParaRPr lang="en-GB" dirty="0"/>
          </a:p>
          <a:p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ymreolaeth</a:t>
            </a:r>
            <a:r>
              <a:rPr lang="en-GB" dirty="0"/>
              <a:t>, </a:t>
            </a:r>
            <a:r>
              <a:rPr lang="en-GB" dirty="0" err="1"/>
              <a:t>darganfyddiad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cyfrifol</a:t>
            </a:r>
            <a:endParaRPr lang="en-GB" dirty="0"/>
          </a:p>
          <a:p>
            <a:r>
              <a:rPr lang="en-GB" dirty="0"/>
              <a:t>Mae Pascal &amp; Bertram (2017, Early Years Journal)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bod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. Mae Sylva et al. (2010, British Educational Research Journal)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</a:t>
            </a:r>
            <a:r>
              <a:rPr lang="en-GB" dirty="0" err="1"/>
              <a:t>ansawdd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rhagfynegi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7" name="Audio 6">
            <a:extLst>
              <a:ext uri="{FF2B5EF4-FFF2-40B4-BE49-F238E27FC236}">
                <a16:creationId xmlns:a16="http://schemas.microsoft.com/office/drawing/2014/main" id="{DFEFAE04-A425-7AAF-2787-505F501220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872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752"/>
    </mc:Choice>
    <mc:Fallback>
      <p:transition spd="slow" advTm="867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1A750-8021-080B-F542-6431F7D58B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astudiaeth</a:t>
            </a:r>
            <a:r>
              <a:rPr lang="en-US" dirty="0"/>
              <a:t> </a:t>
            </a:r>
            <a:r>
              <a:rPr lang="en-US" dirty="0" err="1"/>
              <a:t>achos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1BE8B-E1FB-6DB9-F161-FC768CEE5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Microsoft Co‑Pilot am “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o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”, </a:t>
            </a:r>
            <a:r>
              <a:rPr lang="en-GB" dirty="0" err="1"/>
              <a:t>cynhyrchwyd</a:t>
            </a:r>
            <a:r>
              <a:rPr lang="en-GB" dirty="0"/>
              <a:t> yr </a:t>
            </a:r>
            <a:r>
              <a:rPr lang="en-GB" dirty="0" err="1"/>
              <a:t>enghraifft</a:t>
            </a:r>
            <a:r>
              <a:rPr lang="en-GB" dirty="0"/>
              <a:t> o Ysgol </a:t>
            </a:r>
            <a:r>
              <a:rPr lang="en-GB" dirty="0" err="1"/>
              <a:t>Glaswen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drawsnewid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r>
              <a:rPr lang="en-GB" dirty="0" err="1"/>
              <a:t>Mae’r</a:t>
            </a:r>
            <a:r>
              <a:rPr lang="en-GB" dirty="0"/>
              <a:t> broses o </a:t>
            </a:r>
            <a:r>
              <a:rPr lang="en-GB" dirty="0" err="1"/>
              <a:t>drawsnewid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chyd-adeiladu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. Mae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, pa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cymell</a:t>
            </a:r>
            <a:r>
              <a:rPr lang="en-GB" dirty="0"/>
              <a:t>, a </a:t>
            </a:r>
            <a:r>
              <a:rPr lang="en-GB" dirty="0" err="1"/>
              <a:t>pha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ofodau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Dewey (1938),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r>
              <a:rPr lang="en-GB" dirty="0"/>
              <a:t>Yn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ail-</a:t>
            </a:r>
            <a:r>
              <a:rPr lang="en-GB" dirty="0" err="1"/>
              <a:t>ddylunio’r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:</a:t>
            </a:r>
          </a:p>
          <a:p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y plant</a:t>
            </a:r>
          </a:p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rhannau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, </a:t>
            </a:r>
            <a:r>
              <a:rPr lang="en-GB" dirty="0" err="1"/>
              <a:t>blociau</a:t>
            </a:r>
            <a:r>
              <a:rPr lang="en-GB" dirty="0"/>
              <a:t>,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a </a:t>
            </a:r>
            <a:r>
              <a:rPr lang="en-GB" dirty="0" err="1"/>
              <a:t>deunyddiau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endParaRPr lang="en-GB" dirty="0"/>
          </a:p>
          <a:p>
            <a:r>
              <a:rPr lang="en-GB" dirty="0" err="1"/>
              <a:t>Gofodau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emosiynau</a:t>
            </a:r>
            <a:r>
              <a:rPr lang="en-GB" dirty="0"/>
              <a:t> a </a:t>
            </a:r>
            <a:r>
              <a:rPr lang="en-GB" dirty="0" err="1"/>
              <a:t>hunanreoleiddio</a:t>
            </a:r>
            <a:endParaRPr lang="en-GB" dirty="0"/>
          </a:p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brofiad</a:t>
            </a:r>
            <a:endParaRPr lang="en-GB" dirty="0"/>
          </a:p>
          <a:p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cydweithio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sgyrsiau</a:t>
            </a:r>
            <a:r>
              <a:rPr lang="en-GB" dirty="0"/>
              <a:t>,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a </a:t>
            </a:r>
            <a:r>
              <a:rPr lang="en-GB" dirty="0" err="1"/>
              <a:t>chreadigrwydd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damcaniaeth</a:t>
            </a:r>
            <a:r>
              <a:rPr lang="en-GB" dirty="0"/>
              <a:t> Vygotsky (1978),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Parth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Agosaf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hwyluswyr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gefnogi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ymlaen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gwestiynu</a:t>
            </a:r>
            <a:r>
              <a:rPr lang="en-GB" dirty="0"/>
              <a:t>, </a:t>
            </a:r>
            <a:r>
              <a:rPr lang="en-GB" dirty="0" err="1"/>
              <a:t>modelu</a:t>
            </a:r>
            <a:r>
              <a:rPr lang="en-GB" dirty="0"/>
              <a:t> a </a:t>
            </a:r>
            <a:r>
              <a:rPr lang="en-GB" dirty="0" err="1"/>
              <a:t>chynnig</a:t>
            </a:r>
            <a:r>
              <a:rPr lang="en-GB" dirty="0"/>
              <a:t> her </a:t>
            </a:r>
            <a:r>
              <a:rPr lang="en-GB" dirty="0" err="1"/>
              <a:t>briodol</a:t>
            </a:r>
            <a:r>
              <a:rPr lang="en-GB" dirty="0"/>
              <a:t>.</a:t>
            </a:r>
          </a:p>
          <a:p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adlewyrchu’n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, </a:t>
            </a:r>
            <a:r>
              <a:rPr lang="en-GB" dirty="0" err="1"/>
              <a:t>creadigol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. Mae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, </a:t>
            </a:r>
            <a:r>
              <a:rPr lang="en-GB" dirty="0" err="1"/>
              <a:t>creadigol</a:t>
            </a:r>
            <a:r>
              <a:rPr lang="en-GB" dirty="0"/>
              <a:t> ac </a:t>
            </a:r>
            <a:r>
              <a:rPr lang="en-GB" dirty="0" err="1"/>
              <a:t>uchelgeisiol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6" name="Audio 5">
            <a:extLst>
              <a:ext uri="{FF2B5EF4-FFF2-40B4-BE49-F238E27FC236}">
                <a16:creationId xmlns:a16="http://schemas.microsoft.com/office/drawing/2014/main" id="{522EB303-DBB2-31BC-9ED7-CFD5A6F78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82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9253"/>
    </mc:Choice>
    <mc:Fallback>
      <p:transition spd="slow" advTm="1392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ACC50-5975-A9E9-A1AF-F2EB4EEBA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theori</a:t>
            </a:r>
            <a:r>
              <a:rPr lang="en-US" dirty="0"/>
              <a:t> </a:t>
            </a:r>
            <a:r>
              <a:rPr lang="en-US" dirty="0" err="1"/>
              <a:t>perthnasol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B14104-43C6-F88E-EB96-BCEE5B7ECA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164" y="1954857"/>
            <a:ext cx="4811486" cy="425196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ddamcaniaethwyr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sail </a:t>
            </a:r>
            <a:r>
              <a:rPr lang="en-GB" dirty="0" err="1"/>
              <a:t>i’r</a:t>
            </a:r>
            <a:r>
              <a:rPr lang="en-GB" dirty="0"/>
              <a:t> dull o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ddyfnach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dylanwadu</a:t>
            </a:r>
            <a:r>
              <a:rPr lang="en-GB" dirty="0"/>
              <a:t> </a:t>
            </a:r>
            <a:r>
              <a:rPr lang="en-GB" dirty="0" err="1"/>
              <a:t>arnynt</a:t>
            </a:r>
            <a:r>
              <a:rPr lang="en-GB" dirty="0"/>
              <a:t>, a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.</a:t>
            </a:r>
          </a:p>
          <a:p>
            <a:r>
              <a:rPr lang="en-GB" dirty="0"/>
              <a:t>Maria Montessori (1967)</a:t>
            </a:r>
          </a:p>
          <a:p>
            <a:r>
              <a:rPr lang="en-GB" dirty="0" err="1"/>
              <a:t>Roedd</a:t>
            </a:r>
            <a:r>
              <a:rPr lang="en-GB" dirty="0"/>
              <a:t> Montessori </a:t>
            </a:r>
            <a:r>
              <a:rPr lang="en-GB" dirty="0" err="1"/>
              <a:t>yn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addysgwyr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bwysleisio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yr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“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”. </a:t>
            </a:r>
            <a:r>
              <a:rPr lang="en-GB" dirty="0" err="1"/>
              <a:t>Credai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pan </a:t>
            </a:r>
            <a:r>
              <a:rPr lang="en-GB" dirty="0" err="1"/>
              <a:t>roddir</a:t>
            </a:r>
            <a:r>
              <a:rPr lang="en-GB" dirty="0"/>
              <a:t> </a:t>
            </a:r>
            <a:r>
              <a:rPr lang="en-GB" dirty="0" err="1"/>
              <a:t>rhyddid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baratoi’n</a:t>
            </a:r>
            <a:r>
              <a:rPr lang="en-GB" dirty="0"/>
              <a:t> </a:t>
            </a:r>
            <a:r>
              <a:rPr lang="en-GB" dirty="0" err="1"/>
              <a:t>ofalus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</a:t>
            </a:r>
          </a:p>
          <a:p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hygyrch</a:t>
            </a:r>
            <a:endParaRPr lang="en-GB" dirty="0"/>
          </a:p>
          <a:p>
            <a:r>
              <a:rPr lang="en-GB" dirty="0" err="1"/>
              <a:t>gofodau</a:t>
            </a:r>
            <a:r>
              <a:rPr lang="en-GB" dirty="0"/>
              <a:t> </a:t>
            </a:r>
            <a:r>
              <a:rPr lang="en-GB" dirty="0" err="1"/>
              <a:t>trefnus</a:t>
            </a:r>
            <a:endParaRPr lang="en-GB" dirty="0"/>
          </a:p>
          <a:p>
            <a:r>
              <a:rPr lang="en-GB" dirty="0" err="1"/>
              <a:t>dewisiadau</a:t>
            </a:r>
            <a:r>
              <a:rPr lang="en-GB" dirty="0"/>
              <a:t> </a:t>
            </a:r>
            <a:r>
              <a:rPr lang="en-GB" dirty="0" err="1"/>
              <a:t>annibynnol</a:t>
            </a:r>
            <a:endParaRPr lang="en-GB" dirty="0"/>
          </a:p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ddiddordebau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syniad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.</a:t>
            </a:r>
          </a:p>
          <a:p>
            <a:endParaRPr lang="en-US" dirty="0"/>
          </a:p>
        </p:txBody>
      </p:sp>
      <p:pic>
        <p:nvPicPr>
          <p:cNvPr id="5" name="Graphic 4" descr="Baby with solid fill">
            <a:extLst>
              <a:ext uri="{FF2B5EF4-FFF2-40B4-BE49-F238E27FC236}">
                <a16:creationId xmlns:a16="http://schemas.microsoft.com/office/drawing/2014/main" id="{E163CBC0-39A1-63C3-EA8B-28ACD88028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822180" y="2057400"/>
            <a:ext cx="914400" cy="914400"/>
          </a:xfrm>
          <a:prstGeom prst="rect">
            <a:avLst/>
          </a:prstGeom>
        </p:spPr>
      </p:pic>
      <p:pic>
        <p:nvPicPr>
          <p:cNvPr id="7" name="Graphic 6" descr="House with solid fill">
            <a:extLst>
              <a:ext uri="{FF2B5EF4-FFF2-40B4-BE49-F238E27FC236}">
                <a16:creationId xmlns:a16="http://schemas.microsoft.com/office/drawing/2014/main" id="{893BC7E4-0C52-04DA-E1BB-ED44A63BC5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72550" y="3338512"/>
            <a:ext cx="914400" cy="914400"/>
          </a:xfrm>
          <a:prstGeom prst="rect">
            <a:avLst/>
          </a:prstGeom>
        </p:spPr>
      </p:pic>
      <p:pic>
        <p:nvPicPr>
          <p:cNvPr id="9" name="Graphic 8" descr="Classroom with solid fill">
            <a:extLst>
              <a:ext uri="{FF2B5EF4-FFF2-40B4-BE49-F238E27FC236}">
                <a16:creationId xmlns:a16="http://schemas.microsoft.com/office/drawing/2014/main" id="{81A3F9D0-C1E9-3A30-B069-01BDA42ED16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736580" y="3261360"/>
            <a:ext cx="914400" cy="914400"/>
          </a:xfrm>
          <a:prstGeom prst="rect">
            <a:avLst/>
          </a:prstGeom>
        </p:spPr>
      </p:pic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0E87DD0-3424-7B71-A0BE-E9368A15B6F6}"/>
              </a:ext>
            </a:extLst>
          </p:cNvPr>
          <p:cNvCxnSpPr>
            <a:cxnSpLocks/>
            <a:stCxn id="7" idx="0"/>
          </p:cNvCxnSpPr>
          <p:nvPr/>
        </p:nvCxnSpPr>
        <p:spPr>
          <a:xfrm flipV="1">
            <a:off x="9429750" y="2514600"/>
            <a:ext cx="457200" cy="8239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CF2D7CC-1D9D-C4E9-785F-E171A0ECD335}"/>
              </a:ext>
            </a:extLst>
          </p:cNvPr>
          <p:cNvCxnSpPr>
            <a:cxnSpLocks/>
          </p:cNvCxnSpPr>
          <p:nvPr/>
        </p:nvCxnSpPr>
        <p:spPr>
          <a:xfrm>
            <a:off x="10671810" y="2514600"/>
            <a:ext cx="521970" cy="6400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502B2AB-DD4B-442E-6545-E26FCACBF87F}"/>
              </a:ext>
            </a:extLst>
          </p:cNvPr>
          <p:cNvCxnSpPr/>
          <p:nvPr/>
        </p:nvCxnSpPr>
        <p:spPr>
          <a:xfrm flipH="1">
            <a:off x="9886950" y="3947160"/>
            <a:ext cx="784860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Line arrow: Rotate left with solid fill">
            <a:extLst>
              <a:ext uri="{FF2B5EF4-FFF2-40B4-BE49-F238E27FC236}">
                <a16:creationId xmlns:a16="http://schemas.microsoft.com/office/drawing/2014/main" id="{081CD930-19AB-1308-EF18-F0554FFEC4E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991725" y="3018472"/>
            <a:ext cx="640079" cy="640079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F4E7494-2558-642E-DB50-8DCA63860D01}"/>
              </a:ext>
            </a:extLst>
          </p:cNvPr>
          <p:cNvSpPr txBox="1">
            <a:spLocks/>
          </p:cNvSpPr>
          <p:nvPr/>
        </p:nvSpPr>
        <p:spPr>
          <a:xfrm>
            <a:off x="5055461" y="1821180"/>
            <a:ext cx="4811486" cy="42519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Lev Vygotsky (1978)</a:t>
            </a:r>
          </a:p>
          <a:p>
            <a:r>
              <a:rPr lang="en-GB" dirty="0"/>
              <a:t>Mae </a:t>
            </a:r>
            <a:r>
              <a:rPr lang="en-GB" dirty="0" err="1"/>
              <a:t>damcaniaeth</a:t>
            </a:r>
            <a:r>
              <a:rPr lang="en-GB" dirty="0"/>
              <a:t> Vygotsky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Parth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Agosaf</a:t>
            </a:r>
            <a:r>
              <a:rPr lang="en-GB" dirty="0"/>
              <a:t> (ZPD). </a:t>
            </a:r>
            <a:r>
              <a:rPr lang="en-GB" dirty="0" err="1"/>
              <a:t>Mae’r</a:t>
            </a:r>
            <a:r>
              <a:rPr lang="en-GB" dirty="0"/>
              <a:t> ZPD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yr </a:t>
            </a:r>
            <a:r>
              <a:rPr lang="en-GB" dirty="0" err="1"/>
              <a:t>hyn</a:t>
            </a:r>
            <a:r>
              <a:rPr lang="en-GB" dirty="0"/>
              <a:t> y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ben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gall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chefnogaeth</a:t>
            </a:r>
            <a:r>
              <a:rPr lang="en-GB" dirty="0"/>
              <a:t>.</a:t>
            </a:r>
          </a:p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:</a:t>
            </a:r>
          </a:p>
          <a:p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hwyluswyr</a:t>
            </a:r>
            <a:endParaRPr lang="en-GB" dirty="0"/>
          </a:p>
          <a:p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cydweithio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annog</a:t>
            </a:r>
            <a:endParaRPr lang="en-GB" dirty="0"/>
          </a:p>
          <a:p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adnoddau’n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her </a:t>
            </a:r>
            <a:r>
              <a:rPr lang="en-GB" dirty="0" err="1"/>
              <a:t>briodol</a:t>
            </a:r>
            <a:endParaRPr lang="en-GB" dirty="0"/>
          </a:p>
          <a:p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cwestiynu’n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meddwl</a:t>
            </a:r>
            <a:endParaRPr lang="en-GB" dirty="0"/>
          </a:p>
          <a:p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gwybyddol</a:t>
            </a:r>
            <a:r>
              <a:rPr lang="en-GB" dirty="0"/>
              <a:t> </a:t>
            </a:r>
            <a:r>
              <a:rPr lang="en-GB" dirty="0" err="1"/>
              <a:t>dwfn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8250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0D157-D367-D2D5-0946-9AF2D87267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casgliad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E1D4F-ACB2-736D-85B4-22578948C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I </a:t>
            </a:r>
            <a:r>
              <a:rPr lang="en-GB" dirty="0" err="1"/>
              <a:t>gloi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dystiolaeth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dadansoddiad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hollbwysig</a:t>
            </a:r>
            <a:r>
              <a:rPr lang="en-GB" dirty="0"/>
              <a:t> o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Cyfnod</a:t>
            </a:r>
            <a:r>
              <a:rPr lang="en-GB" dirty="0"/>
              <a:t> Sylfaen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chorfforol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a </a:t>
            </a:r>
            <a:r>
              <a:rPr lang="en-GB" dirty="0" err="1"/>
              <a:t>thu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.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“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tawel</a:t>
            </a:r>
            <a:r>
              <a:rPr lang="en-GB" dirty="0"/>
              <a:t>”,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lunio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bob </a:t>
            </a:r>
            <a:r>
              <a:rPr lang="en-GB" dirty="0" err="1"/>
              <a:t>dydd</a:t>
            </a:r>
            <a:r>
              <a:rPr lang="en-GB" dirty="0"/>
              <a:t> (Gandini, 2012). Mae </a:t>
            </a:r>
            <a:r>
              <a:rPr lang="en-GB" dirty="0" err="1"/>
              <a:t>damcaniaethwyr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Montessori, Vygotsky, Bronfenbrenner a Dewey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darparu</a:t>
            </a:r>
            <a:r>
              <a:rPr lang="en-GB" dirty="0"/>
              <a:t> </a:t>
            </a:r>
            <a:r>
              <a:rPr lang="en-GB" dirty="0" err="1"/>
              <a:t>sylfaen</a:t>
            </a:r>
            <a:r>
              <a:rPr lang="en-GB" dirty="0"/>
              <a:t> </a:t>
            </a:r>
            <a:r>
              <a:rPr lang="en-GB" dirty="0" err="1"/>
              <a:t>gadarn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pam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mor </a:t>
            </a:r>
            <a:r>
              <a:rPr lang="en-GB" dirty="0" err="1"/>
              <a:t>bwysig</a:t>
            </a:r>
            <a:r>
              <a:rPr lang="en-GB" dirty="0"/>
              <a:t>,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ryngweithio</a:t>
            </a:r>
            <a:r>
              <a:rPr lang="en-GB" dirty="0"/>
              <a:t>, </a:t>
            </a:r>
            <a:r>
              <a:rPr lang="en-GB" dirty="0" err="1"/>
              <a:t>profiad</a:t>
            </a:r>
            <a:r>
              <a:rPr lang="en-GB" dirty="0"/>
              <a:t> ac </a:t>
            </a:r>
            <a:r>
              <a:rPr lang="en-GB" dirty="0" err="1"/>
              <a:t>ymholi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damcaniaethau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llwyr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, </a:t>
            </a:r>
            <a:r>
              <a:rPr lang="en-GB" dirty="0" err="1"/>
              <a:t>cynhwysol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brofiad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, </a:t>
            </a:r>
            <a:r>
              <a:rPr lang="en-GB" dirty="0" err="1"/>
              <a:t>creadigol</a:t>
            </a:r>
            <a:r>
              <a:rPr lang="en-GB" dirty="0"/>
              <a:t> ac </a:t>
            </a:r>
            <a:r>
              <a:rPr lang="en-GB" dirty="0" err="1"/>
              <a:t>uchelgeisiol</a:t>
            </a:r>
            <a:r>
              <a:rPr lang="en-GB" dirty="0"/>
              <a:t>.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o Ysgol </a:t>
            </a:r>
            <a:r>
              <a:rPr lang="en-GB" dirty="0" err="1"/>
              <a:t>Glaswen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gweithredu’r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ymarferol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gyd-gynllunio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,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hyblyg</a:t>
            </a:r>
            <a:r>
              <a:rPr lang="en-GB" dirty="0"/>
              <a:t> a </a:t>
            </a:r>
            <a:r>
              <a:rPr lang="en-GB" dirty="0" err="1"/>
              <a:t>chynnwys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, </a:t>
            </a:r>
            <a:r>
              <a:rPr lang="en-GB" dirty="0" err="1"/>
              <a:t>llwyddodd</a:t>
            </a:r>
            <a:r>
              <a:rPr lang="en-GB" dirty="0"/>
              <a:t> yr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wirioneddol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yr </a:t>
            </a:r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sylweddol</a:t>
            </a:r>
            <a:r>
              <a:rPr lang="en-GB" dirty="0"/>
              <a:t>: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,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chwilfrydedd</a:t>
            </a:r>
            <a:r>
              <a:rPr lang="en-GB" dirty="0"/>
              <a:t>,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ymgysylltiad</a:t>
            </a:r>
            <a:r>
              <a:rPr lang="en-GB" dirty="0"/>
              <a:t>, a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Hamre &amp; Pianta (2005), Pascal &amp; Bertram (2017) a Whitebread et al. (2012),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bod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cefnogol</a:t>
            </a:r>
            <a:r>
              <a:rPr lang="en-GB" dirty="0"/>
              <a:t> ac </a:t>
            </a:r>
            <a:r>
              <a:rPr lang="en-GB" dirty="0" err="1"/>
              <a:t>ymatebol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</a:t>
            </a:r>
          </a:p>
          <a:p>
            <a:r>
              <a:rPr lang="en-GB" dirty="0"/>
              <a:t>Yn </a:t>
            </a:r>
            <a:r>
              <a:rPr lang="en-GB" dirty="0" err="1"/>
              <a:t>ogystal</a:t>
            </a:r>
            <a:r>
              <a:rPr lang="en-GB" dirty="0"/>
              <a:t>, </a:t>
            </a:r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Cymru,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, </a:t>
            </a:r>
            <a:r>
              <a:rPr lang="en-GB" dirty="0" err="1"/>
              <a:t>cydweithio</a:t>
            </a:r>
            <a:r>
              <a:rPr lang="en-GB" dirty="0"/>
              <a:t>, </a:t>
            </a:r>
            <a:r>
              <a:rPr lang="en-GB" dirty="0" err="1"/>
              <a:t>myfyrio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y gall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damcaniaeth</a:t>
            </a:r>
            <a:r>
              <a:rPr lang="en-GB" dirty="0"/>
              <a:t>, </a:t>
            </a:r>
            <a:r>
              <a:rPr lang="en-GB" dirty="0" err="1"/>
              <a:t>polisi</a:t>
            </a:r>
            <a:r>
              <a:rPr lang="en-GB" dirty="0"/>
              <a:t> ac </a:t>
            </a:r>
            <a:r>
              <a:rPr lang="en-GB" dirty="0" err="1"/>
              <a:t>arsylwadau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profiadau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diwallu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.</a:t>
            </a:r>
          </a:p>
          <a:p>
            <a:r>
              <a:rPr lang="en-GB" dirty="0"/>
              <a:t>Yn y pen draw,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deniadol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fater</a:t>
            </a:r>
            <a:r>
              <a:rPr lang="en-GB" dirty="0"/>
              <a:t> o </a:t>
            </a:r>
            <a:r>
              <a:rPr lang="en-GB" dirty="0" err="1"/>
              <a:t>estheteg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addysgegol</a:t>
            </a:r>
            <a:r>
              <a:rPr lang="en-GB" dirty="0"/>
              <a:t> </a:t>
            </a:r>
            <a:r>
              <a:rPr lang="en-GB" dirty="0" err="1"/>
              <a:t>bwrpasol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meithrin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, </a:t>
            </a:r>
            <a:r>
              <a:rPr lang="en-GB" dirty="0" err="1"/>
              <a:t>hyderus</a:t>
            </a:r>
            <a:r>
              <a:rPr lang="en-GB" dirty="0"/>
              <a:t> ac </a:t>
            </a:r>
            <a:r>
              <a:rPr lang="en-GB" dirty="0" err="1"/>
              <a:t>ymholgar</a:t>
            </a:r>
            <a:r>
              <a:rPr lang="en-GB" dirty="0"/>
              <a:t>.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teimlo’n</a:t>
            </a:r>
            <a:r>
              <a:rPr lang="en-GB" dirty="0"/>
              <a:t> </a:t>
            </a:r>
            <a:r>
              <a:rPr lang="en-GB" dirty="0" err="1"/>
              <a:t>ddiogel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archwilio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hyderus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</a:t>
            </a:r>
            <a:r>
              <a:rPr lang="en-GB" dirty="0" err="1"/>
              <a:t>risgiau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gymhellol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.</a:t>
            </a:r>
          </a:p>
          <a:p>
            <a:r>
              <a:rPr lang="en-GB" dirty="0"/>
              <a:t>Felly,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bod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fuddsoddi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myfyriwr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wireddu</a:t>
            </a:r>
            <a:r>
              <a:rPr lang="en-GB" dirty="0"/>
              <a:t> </a:t>
            </a:r>
            <a:r>
              <a:rPr lang="en-GB" dirty="0" err="1"/>
              <a:t>gweledigaeth</a:t>
            </a:r>
            <a:r>
              <a:rPr lang="en-GB" dirty="0"/>
              <a:t>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Gymru</a:t>
            </a:r>
            <a:r>
              <a:rPr lang="en-GB" dirty="0"/>
              <a:t> ac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heriau’r</a:t>
            </a:r>
            <a:r>
              <a:rPr lang="en-GB" dirty="0"/>
              <a:t>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5515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E937A-0876-37C7-F5F1-85026AD00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4A92F-6DDB-8DEB-13A3-88F57128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100" y="1861457"/>
            <a:ext cx="5676900" cy="4631418"/>
          </a:xfrm>
        </p:spPr>
        <p:txBody>
          <a:bodyPr>
            <a:normAutofit fontScale="32500" lnSpcReduction="20000"/>
          </a:bodyPr>
          <a:lstStyle/>
          <a:p>
            <a:r>
              <a:rPr lang="en-GB" sz="4400" dirty="0" err="1"/>
              <a:t>OxfordAQA</a:t>
            </a:r>
            <a:r>
              <a:rPr lang="en-GB" sz="4400" dirty="0"/>
              <a:t>. (2024). The Benefits of Student-Centred Learning.</a:t>
            </a:r>
          </a:p>
          <a:p>
            <a:r>
              <a:rPr lang="en-GB" sz="4400" dirty="0"/>
              <a:t>Pascal, C. &amp; Bertram, T. (2017). ‘Effective Early Learning Environments’. Early Years: An International Journal of Research and Development.</a:t>
            </a:r>
          </a:p>
          <a:p>
            <a:r>
              <a:rPr lang="en-GB" sz="4400" dirty="0"/>
              <a:t>Patel, R. (2022). Creating Inclusive Learning Environments. Chartered College of Teaching.</a:t>
            </a:r>
          </a:p>
          <a:p>
            <a:r>
              <a:rPr lang="en-GB" sz="4400" dirty="0"/>
              <a:t>Rogoff, B. (2003). ‘Learning Through Guided Participation’. Journal of Research in Childhood Education.</a:t>
            </a:r>
          </a:p>
          <a:p>
            <a:r>
              <a:rPr lang="en-GB" sz="4400" dirty="0"/>
              <a:t>Shonkoff, J. &amp; Phillips, D. (2000). From Neurons to </a:t>
            </a:r>
            <a:r>
              <a:rPr lang="en-GB" sz="4400" dirty="0" err="1"/>
              <a:t>Neighborhoods</a:t>
            </a:r>
            <a:r>
              <a:rPr lang="en-GB" sz="4400" dirty="0"/>
              <a:t>. National Academy Press.</a:t>
            </a:r>
          </a:p>
          <a:p>
            <a:r>
              <a:rPr lang="en-GB" sz="4400" dirty="0"/>
              <a:t>Siraj-Blatchford, I. et al. (2002). ‘Researching Effective Pedagogy in the Early Years’. DfES.</a:t>
            </a:r>
          </a:p>
          <a:p>
            <a:r>
              <a:rPr lang="en-GB" sz="4400" dirty="0"/>
              <a:t>Sylva, K. et al. (2010). ‘Early Childhood Environments and Outcomes’. British Educational Research Journal.</a:t>
            </a:r>
          </a:p>
          <a:p>
            <a:r>
              <a:rPr lang="en-GB" sz="4400" dirty="0"/>
              <a:t>The Active Reader. (2023). Child-Centred Learning.</a:t>
            </a:r>
          </a:p>
          <a:p>
            <a:r>
              <a:rPr lang="en-GB" sz="4400" dirty="0"/>
              <a:t>Vygotsky, L. (1978). Mind in Society. Harvard University Press.</a:t>
            </a:r>
          </a:p>
          <a:p>
            <a:r>
              <a:rPr lang="en-GB" sz="4400" dirty="0"/>
              <a:t>Whitebread, D. et al. (2012). ‘The Importance of Play’. Journal of Early Childhood Research.</a:t>
            </a:r>
          </a:p>
          <a:p>
            <a:r>
              <a:rPr lang="en-GB" sz="4400" dirty="0"/>
              <a:t>Wrexham University. (2023). The Importance of the Learning Environment to Young Children.</a:t>
            </a:r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4A07BBD-5397-CC4D-AA98-EBE00CB3D4D6}"/>
              </a:ext>
            </a:extLst>
          </p:cNvPr>
          <p:cNvSpPr txBox="1">
            <a:spLocks/>
          </p:cNvSpPr>
          <p:nvPr/>
        </p:nvSpPr>
        <p:spPr>
          <a:xfrm>
            <a:off x="990600" y="2013857"/>
            <a:ext cx="5676900" cy="4631418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dirty="0"/>
              <a:t>Birth to 5 Matters. (2021). Learning Environments. Birth to 5 Matters Guidance.</a:t>
            </a:r>
          </a:p>
          <a:p>
            <a:r>
              <a:rPr lang="en-GB" sz="4400" dirty="0"/>
              <a:t>Bronfenbrenner, U. (1979). The Ecology of Human Development. Harvard University Press.</a:t>
            </a:r>
          </a:p>
          <a:p>
            <a:r>
              <a:rPr lang="en-GB" sz="4400" dirty="0"/>
              <a:t>Dewey, J. (1938). Experience and Education. Macmillan.</a:t>
            </a:r>
          </a:p>
          <a:p>
            <a:r>
              <a:rPr lang="en-GB" sz="4400" dirty="0"/>
              <a:t>European Early Childhood Education Research Journal. (2020). Various articles on early years environments.</a:t>
            </a:r>
          </a:p>
          <a:p>
            <a:r>
              <a:rPr lang="en-GB" sz="4400" dirty="0"/>
              <a:t>Gandini, L. (2012). ‘The Environment as Third Teacher’. Reggio Emilia Journal.</a:t>
            </a:r>
          </a:p>
          <a:p>
            <a:r>
              <a:rPr lang="en-GB" sz="4400" dirty="0"/>
              <a:t>Hamre, B. &amp; Pianta, R. (2005). ‘Can Instructional and Emotional Support in the First-Grade Classroom Make a Difference?’ Child Development, 76(5), 949–967.</a:t>
            </a:r>
          </a:p>
          <a:p>
            <a:r>
              <a:rPr lang="en-GB" sz="4400" dirty="0"/>
              <a:t>Hwb. (2022). Curriculum for Wales Guidance. Welsh Government.</a:t>
            </a:r>
          </a:p>
          <a:p>
            <a:r>
              <a:rPr lang="en-GB" sz="4400" dirty="0"/>
              <a:t>Montessori, M. (1967). The Absorbent Mind. Holt.</a:t>
            </a:r>
          </a:p>
          <a:p>
            <a:r>
              <a:rPr lang="en-GB" sz="4400" dirty="0" err="1"/>
              <a:t>OxfordAQA</a:t>
            </a:r>
            <a:r>
              <a:rPr lang="en-GB" sz="4400" dirty="0"/>
              <a:t>. (2024). The Benefits of Student-Centred Learning.</a:t>
            </a:r>
          </a:p>
          <a:p>
            <a:r>
              <a:rPr lang="en-GB" sz="4400" dirty="0"/>
              <a:t>Wrexham University. (2023). The Importance of the Learning Environment to Young Children.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205029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8350</TotalTime>
  <Words>2177</Words>
  <Application>Microsoft Macintosh PowerPoint</Application>
  <PresentationFormat>Widescreen</PresentationFormat>
  <Paragraphs>87</Paragraphs>
  <Slides>10</Slides>
  <Notes>3</Notes>
  <HiddenSlides>0</HiddenSlides>
  <MMClips>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Al Bayan Plain</vt:lpstr>
      <vt:lpstr>Aptos</vt:lpstr>
      <vt:lpstr>Arial</vt:lpstr>
      <vt:lpstr>The Hand Bold</vt:lpstr>
      <vt:lpstr>The Serif Hand Black</vt:lpstr>
      <vt:lpstr>SketchyVTI</vt:lpstr>
      <vt:lpstr>y dull addysgeg o greu amgylcheddau atyniadol sy’n canolbwyntio ar y myfyriwr </vt:lpstr>
      <vt:lpstr>Pam rydw i wedi dewis y dull addysgeg hwn? </vt:lpstr>
      <vt:lpstr>Beth yw amgylchedd deniadol sy'n canolbwyntio ar y myfyriwr?</vt:lpstr>
      <vt:lpstr>pam ei fod yn bwysig</vt:lpstr>
      <vt:lpstr>pwrpas addysgol </vt:lpstr>
      <vt:lpstr>Sut i greu amgylchedd deniadol sy'n canolbwyntio ar y myfyriwr </vt:lpstr>
      <vt:lpstr>astudiaeth achos</vt:lpstr>
      <vt:lpstr>theori perthnasol</vt:lpstr>
      <vt:lpstr>casgliad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Lottie Shute (2307996)</dc:creator>
  <cp:lastModifiedBy>Lottie Shute</cp:lastModifiedBy>
  <cp:revision>4</cp:revision>
  <dcterms:created xsi:type="dcterms:W3CDTF">2026-01-08T14:06:11Z</dcterms:created>
  <dcterms:modified xsi:type="dcterms:W3CDTF">2026-05-18T21:43:03Z</dcterms:modified>
</cp:coreProperties>
</file>