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fntdata" ContentType="application/x-fontdata"/>
  <Default Extension="xml" ContentType="application/xml"/>
  <Override PartName="/ppt/theme/theme1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presentation.xml" ContentType="application/vnd.openxmlformats-officedocument.presentationml.presentation.main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2" Type="http://schemas.openxmlformats.org/officeDocument/2006/relationships/custom-properties" Target="docProps/custom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embeddedFontLst>
    <p:embeddedFont>
      <p:font typeface="Nunito"/>
      <p:regular r:id="rId12"/>
      <p:bold r:id="rId13"/>
      <p:italic r:id="rId14"/>
      <p:boldItalic r:id="rId1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Nunito-bold.fntdata"/><Relationship Id="rId8" Type="http://schemas.openxmlformats.org/officeDocument/2006/relationships/slide" Target="slides/slide3.xml"/><Relationship Id="rId18" Type="http://schemas.openxmlformats.org/officeDocument/2006/relationships/customXml" Target="../customXml/item3.xml"/><Relationship Id="rId3" Type="http://schemas.openxmlformats.org/officeDocument/2006/relationships/presProps" Target="presProps.xml"/><Relationship Id="rId12" Type="http://schemas.openxmlformats.org/officeDocument/2006/relationships/font" Target="fonts/Nunito-regular.fntdata"/><Relationship Id="rId7" Type="http://schemas.openxmlformats.org/officeDocument/2006/relationships/slide" Target="slides/slide2.xml"/><Relationship Id="rId17" Type="http://schemas.openxmlformats.org/officeDocument/2006/relationships/customXml" Target="../customXml/item2.xml"/><Relationship Id="rId2" Type="http://schemas.openxmlformats.org/officeDocument/2006/relationships/viewProps" Target="viewProps.xml"/><Relationship Id="rId16" Type="http://schemas.openxmlformats.org/officeDocument/2006/relationships/customXml" Target="../customXml/item1.xml"/><Relationship Id="rId11" Type="http://schemas.openxmlformats.org/officeDocument/2006/relationships/slide" Target="slides/slide6.xml"/><Relationship Id="rId1" Type="http://schemas.openxmlformats.org/officeDocument/2006/relationships/theme" Target="theme/theme2.xml"/><Relationship Id="rId6" Type="http://schemas.openxmlformats.org/officeDocument/2006/relationships/slide" Target="slides/slide1.xml"/><Relationship Id="rId15" Type="http://schemas.openxmlformats.org/officeDocument/2006/relationships/font" Target="fonts/Nunito-boldItalic.fntdata"/><Relationship Id="rId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font" Target="fonts/Nunito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10b31d8c109_0_1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10b31d8c109_0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0b31d8c109_0_1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10b31d8c109_0_1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0b31d8c109_0_1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0b31d8c109_0_1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10b31d8c109_0_1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10b31d8c109_0_1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10b31d8c109_0_1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10b31d8c109_0_1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>
    <mc:Choice Requires="p14">
      <p:transition spd="slow" p14:dur="2500">
        <p:fade thruBlk="1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Keyless Entry Systems </a:t>
            </a:r>
            <a:endParaRPr/>
          </a:p>
        </p:txBody>
      </p:sp>
      <p:sp>
        <p:nvSpPr>
          <p:cNvPr id="129" name="Google Shape;129;p13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Joshua Smith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 </a:t>
            </a:r>
            <a:endParaRPr/>
          </a:p>
        </p:txBody>
      </p:sp>
      <p:sp>
        <p:nvSpPr>
          <p:cNvPr id="135" name="Google Shape;135;p1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 this presentation I </a:t>
            </a:r>
            <a:r>
              <a:rPr lang="en-GB"/>
              <a:t>will</a:t>
            </a:r>
            <a:r>
              <a:rPr lang="en-GB"/>
              <a:t> be covering: 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How do keyless entry systems work ?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Where did keyless entry systems start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Are keyless entry systems secure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 do they work ?</a:t>
            </a:r>
            <a:endParaRPr/>
          </a:p>
        </p:txBody>
      </p:sp>
      <p:sp>
        <p:nvSpPr>
          <p:cNvPr id="141" name="Google Shape;141;p15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Removes key and replaces with a fob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Radio frequencies are sent to a transmitter ( these frequencies are encrypted )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Motion sensors may also be used to open the boot  </a:t>
            </a:r>
            <a:endParaRPr/>
          </a:p>
        </p:txBody>
      </p:sp>
      <p:pic>
        <p:nvPicPr>
          <p:cNvPr id="142" name="Google Shape;14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02575" y="2895025"/>
            <a:ext cx="2657325" cy="178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b="1" lang="en-GB" sz="2400"/>
              <a:t>The history of Keyless entry systems in cars </a:t>
            </a:r>
            <a:endParaRPr sz="2400"/>
          </a:p>
        </p:txBody>
      </p:sp>
      <p:sp>
        <p:nvSpPr>
          <p:cNvPr id="148" name="Google Shape;148;p16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Started off with a keypad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Each door needed a different code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Renault </a:t>
            </a:r>
            <a:r>
              <a:rPr lang="en-GB"/>
              <a:t>developed</a:t>
            </a:r>
            <a:r>
              <a:rPr lang="en-GB"/>
              <a:t> a keyless system in 1982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 That keyless system is what kickstarted newer technology </a:t>
            </a:r>
            <a:endParaRPr/>
          </a:p>
        </p:txBody>
      </p:sp>
      <p:pic>
        <p:nvPicPr>
          <p:cNvPr id="149" name="Google Shape;14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28125" y="1505075"/>
            <a:ext cx="2196725" cy="219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95500" y="3157261"/>
            <a:ext cx="2196725" cy="12401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7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 secure are keyless systems ? </a:t>
            </a:r>
            <a:endParaRPr/>
          </a:p>
        </p:txBody>
      </p:sp>
      <p:sp>
        <p:nvSpPr>
          <p:cNvPr id="156" name="Google Shape;156;p17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Unfortunately</a:t>
            </a:r>
            <a:r>
              <a:rPr lang="en-GB"/>
              <a:t> cars with a keyless </a:t>
            </a:r>
            <a:r>
              <a:rPr lang="en-GB"/>
              <a:t>system</a:t>
            </a:r>
            <a:r>
              <a:rPr lang="en-GB"/>
              <a:t> are easy to </a:t>
            </a:r>
            <a:r>
              <a:rPr lang="en-GB"/>
              <a:t>break</a:t>
            </a:r>
            <a:r>
              <a:rPr lang="en-GB"/>
              <a:t> into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 relay amplifier is used to send the radio frequency to the car from the house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Manufactures are developing ways to stop this from happening by using motion sensors in the keys </a:t>
            </a:r>
            <a:endParaRPr/>
          </a:p>
        </p:txBody>
      </p:sp>
      <p:pic>
        <p:nvPicPr>
          <p:cNvPr id="157" name="Google Shape;15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9150" y="2893600"/>
            <a:ext cx="3002775" cy="1802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8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3" name="Google Shape;163;p18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30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rPr>
              <a:t>Thank you</a:t>
            </a:r>
            <a:r>
              <a:rPr lang="en-GB" sz="30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rPr>
              <a:t> for listening </a:t>
            </a:r>
            <a:endParaRPr sz="3000">
              <a:solidFill>
                <a:schemeClr val="lt1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4" ma:contentTypeDescription="Create a new document." ma:contentTypeScope="" ma:versionID="9095f6d569e7443209265ef43bcae164">
  <xsd:schema xmlns:xsd="http://www.w3.org/2001/XMLSchema" xmlns:xs="http://www.w3.org/2001/XMLSchema" xmlns:p="http://schemas.microsoft.com/office/2006/metadata/properties" xmlns:ns2="b4b12159-8873-4228-a9ef-c0ab43396be6" xmlns:ns3="ba4dc948-0104-4e40-adcc-691b72c975d2" targetNamespace="http://schemas.microsoft.com/office/2006/metadata/properties" ma:root="true" ma:fieldsID="d10b0e20712b003886ddbb6b1d406bad" ns2:_="" ns3:_="">
    <xsd:import namespace="b4b12159-8873-4228-a9ef-c0ab43396be6"/>
    <xsd:import namespace="ba4dc948-0104-4e40-adcc-691b72c975d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a00e37bf-b30e-4214-9f35-a84232ad97b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4dc948-0104-4e40-adcc-691b72c975d2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e41476d4-1a4d-4cc7-9ce9-dddd390cc0e7}" ma:internalName="TaxCatchAll" ma:showField="CatchAllData" ma:web="ba4dc948-0104-4e40-adcc-691b72c975d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4b12159-8873-4228-a9ef-c0ab43396be6">
      <Terms xmlns="http://schemas.microsoft.com/office/infopath/2007/PartnerControls"/>
    </lcf76f155ced4ddcb4097134ff3c332f>
    <TaxCatchAll xmlns="ba4dc948-0104-4e40-adcc-691b72c975d2" xsi:nil="true"/>
  </documentManagement>
</p:properties>
</file>

<file path=customXml/itemProps1.xml><?xml version="1.0" encoding="utf-8"?>
<ds:datastoreItem xmlns:ds="http://schemas.openxmlformats.org/officeDocument/2006/customXml" ds:itemID="{86C66052-725C-4C8B-89AB-B69C5C8ED33C}"/>
</file>

<file path=customXml/itemProps2.xml><?xml version="1.0" encoding="utf-8"?>
<ds:datastoreItem xmlns:ds="http://schemas.openxmlformats.org/officeDocument/2006/customXml" ds:itemID="{912652C6-BE63-43B0-B4B3-BC9CAF4554B6}"/>
</file>

<file path=customXml/itemProps3.xml><?xml version="1.0" encoding="utf-8"?>
<ds:datastoreItem xmlns:ds="http://schemas.openxmlformats.org/officeDocument/2006/customXml" ds:itemID="{6D532546-F1EE-461A-B3F7-BC1BFE9960B6}"/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