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63" r:id="rId6"/>
    <p:sldId id="264"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8" d="100"/>
          <a:sy n="68" d="100"/>
        </p:scale>
        <p:origin x="6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13/10/2019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1260609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13/10/2019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25675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2696B8-A134-4DD7-84D8-37C63BAFC5EF}" type="datetimeFigureOut">
              <a:rPr lang="en-GB" smtClean="0"/>
              <a:t>13/10/2019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432293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32696B8-A134-4DD7-84D8-37C63BAFC5EF}" type="datetimeFigureOut">
              <a:rPr lang="en-GB" smtClean="0"/>
              <a:t>13/10/2019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3072474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32696B8-A134-4DD7-84D8-37C63BAFC5EF}" type="datetimeFigureOut">
              <a:rPr lang="en-GB" smtClean="0"/>
              <a:t>13/10/2019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3843985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2696B8-A134-4DD7-84D8-37C63BAFC5EF}" type="datetimeFigureOut">
              <a:rPr lang="en-GB" smtClean="0"/>
              <a:t>13/10/2019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4117898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2696B8-A134-4DD7-84D8-37C63BAFC5EF}" type="datetimeFigureOut">
              <a:rPr lang="en-GB" smtClean="0"/>
              <a:t>13/10/2019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190037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2696B8-A134-4DD7-84D8-37C63BAFC5EF}" type="datetimeFigureOut">
              <a:rPr lang="en-GB" smtClean="0"/>
              <a:t>13/10/2019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810624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2696B8-A134-4DD7-84D8-37C63BAFC5EF}" type="datetimeFigureOut">
              <a:rPr lang="en-GB" smtClean="0"/>
              <a:t>13/10/2019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579418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13/10/2019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2152518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2696B8-A134-4DD7-84D8-37C63BAFC5EF}" type="datetimeFigureOut">
              <a:rPr lang="en-GB" smtClean="0"/>
              <a:t>13/10/2019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163227-CB8B-4F2D-AD28-6425CAFAA876}" type="slidenum">
              <a:rPr lang="en-GB" smtClean="0"/>
              <a:t>‹#›</a:t>
            </a:fld>
            <a:endParaRPr lang="en-GB"/>
          </a:p>
        </p:txBody>
      </p:sp>
    </p:spTree>
    <p:extLst>
      <p:ext uri="{BB962C8B-B14F-4D97-AF65-F5344CB8AC3E}">
        <p14:creationId xmlns:p14="http://schemas.microsoft.com/office/powerpoint/2010/main" val="81521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696B8-A134-4DD7-84D8-37C63BAFC5EF}" type="datetimeFigureOut">
              <a:rPr lang="en-GB" smtClean="0"/>
              <a:t>13/10/2019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163227-CB8B-4F2D-AD28-6425CAFAA876}" type="slidenum">
              <a:rPr lang="en-GB" smtClean="0"/>
              <a:t>‹#›</a:t>
            </a:fld>
            <a:endParaRPr lang="en-GB"/>
          </a:p>
        </p:txBody>
      </p:sp>
    </p:spTree>
    <p:extLst>
      <p:ext uri="{BB962C8B-B14F-4D97-AF65-F5344CB8AC3E}">
        <p14:creationId xmlns:p14="http://schemas.microsoft.com/office/powerpoint/2010/main" val="769587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 technique for reading efficiently</a:t>
            </a:r>
          </a:p>
        </p:txBody>
      </p:sp>
      <p:sp>
        <p:nvSpPr>
          <p:cNvPr id="3" name="Subtitle 2"/>
          <p:cNvSpPr>
            <a:spLocks noGrp="1"/>
          </p:cNvSpPr>
          <p:nvPr>
            <p:ph type="subTitle" idx="1"/>
          </p:nvPr>
        </p:nvSpPr>
        <p:spPr/>
        <p:txBody>
          <a:bodyPr>
            <a:normAutofit/>
          </a:bodyPr>
          <a:lstStyle/>
          <a:p>
            <a:r>
              <a:rPr lang="en-GB" sz="4000" b="1" dirty="0"/>
              <a:t>Speed Reading and SQ3R</a:t>
            </a:r>
          </a:p>
        </p:txBody>
      </p:sp>
    </p:spTree>
    <p:extLst>
      <p:ext uri="{BB962C8B-B14F-4D97-AF65-F5344CB8AC3E}">
        <p14:creationId xmlns:p14="http://schemas.microsoft.com/office/powerpoint/2010/main" val="2652080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SQ3R?</a:t>
            </a:r>
            <a:br>
              <a:rPr lang="en-GB" b="1" dirty="0"/>
            </a:br>
            <a:endParaRPr lang="en-GB" dirty="0"/>
          </a:p>
        </p:txBody>
      </p:sp>
      <p:sp>
        <p:nvSpPr>
          <p:cNvPr id="3" name="Content Placeholder 2"/>
          <p:cNvSpPr>
            <a:spLocks noGrp="1"/>
          </p:cNvSpPr>
          <p:nvPr>
            <p:ph idx="1"/>
          </p:nvPr>
        </p:nvSpPr>
        <p:spPr/>
        <p:txBody>
          <a:bodyPr>
            <a:normAutofit/>
          </a:bodyPr>
          <a:lstStyle/>
          <a:p>
            <a:endParaRPr lang="en-GB" dirty="0"/>
          </a:p>
          <a:p>
            <a:endParaRPr lang="en-GB" dirty="0"/>
          </a:p>
          <a:p>
            <a:r>
              <a:rPr lang="en-GB" dirty="0"/>
              <a:t>We've all been there , wondering how all that information is going to get and remain inside our heads. </a:t>
            </a:r>
          </a:p>
          <a:p>
            <a:endParaRPr lang="en-GB" dirty="0"/>
          </a:p>
        </p:txBody>
      </p:sp>
    </p:spTree>
    <p:extLst>
      <p:ext uri="{BB962C8B-B14F-4D97-AF65-F5344CB8AC3E}">
        <p14:creationId xmlns:p14="http://schemas.microsoft.com/office/powerpoint/2010/main" val="3361145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Speed writing and SQ3R</a:t>
            </a:r>
            <a:endParaRPr lang="en-GB" dirty="0"/>
          </a:p>
        </p:txBody>
      </p:sp>
      <p:sp>
        <p:nvSpPr>
          <p:cNvPr id="3" name="Content Placeholder 2"/>
          <p:cNvSpPr>
            <a:spLocks noGrp="1"/>
          </p:cNvSpPr>
          <p:nvPr>
            <p:ph idx="1"/>
          </p:nvPr>
        </p:nvSpPr>
        <p:spPr/>
        <p:txBody>
          <a:bodyPr>
            <a:normAutofit/>
          </a:bodyPr>
          <a:lstStyle/>
          <a:p>
            <a:endParaRPr lang="en-GB" dirty="0"/>
          </a:p>
          <a:p>
            <a:r>
              <a:rPr lang="en-GB" dirty="0"/>
              <a:t>For many of us, this is an overwhelming sensation, and overcoming it can be quite a challenge. While some of us are naturally adept at taking notes, organizing, studying, and performing on tests, a great many of us continue to struggle with reading, understanding, and remembering material. </a:t>
            </a:r>
          </a:p>
          <a:p>
            <a:endParaRPr lang="en-GB" dirty="0"/>
          </a:p>
        </p:txBody>
      </p:sp>
    </p:spTree>
    <p:extLst>
      <p:ext uri="{BB962C8B-B14F-4D97-AF65-F5344CB8AC3E}">
        <p14:creationId xmlns:p14="http://schemas.microsoft.com/office/powerpoint/2010/main" val="2311829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endParaRPr lang="en-GB" dirty="0"/>
          </a:p>
          <a:p>
            <a:r>
              <a:rPr lang="en-GB" dirty="0"/>
              <a:t>Hand Pacing is a simple reading technique allowing you to read faster while maintaining a steady level of comprehension. Have you ever heard of the pointer method? Well most of us learned it during our school days but for some reason we stopped using this technique as we grew up.</a:t>
            </a:r>
          </a:p>
          <a:p>
            <a:r>
              <a:rPr lang="en-GB" dirty="0"/>
              <a:t> This method involves moving/sliding the index finger or a pointer across the page and below the sentence you are reading. </a:t>
            </a:r>
          </a:p>
          <a:p>
            <a:r>
              <a:rPr lang="en-GB" dirty="0"/>
              <a:t>This will increase your overall focus and speed. Pacing yourself is the quickest way to learn how to speed read.</a:t>
            </a:r>
          </a:p>
          <a:p>
            <a:endParaRPr lang="en-GB" dirty="0"/>
          </a:p>
          <a:p>
            <a:endParaRPr lang="en-GB" dirty="0"/>
          </a:p>
          <a:p>
            <a:endParaRPr lang="en-GB" dirty="0"/>
          </a:p>
        </p:txBody>
      </p:sp>
    </p:spTree>
    <p:extLst>
      <p:ext uri="{BB962C8B-B14F-4D97-AF65-F5344CB8AC3E}">
        <p14:creationId xmlns:p14="http://schemas.microsoft.com/office/powerpoint/2010/main" val="41812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Scanning technique…..</a:t>
            </a:r>
          </a:p>
        </p:txBody>
      </p:sp>
      <p:sp>
        <p:nvSpPr>
          <p:cNvPr id="3" name="Content Placeholder 2"/>
          <p:cNvSpPr>
            <a:spLocks noGrp="1"/>
          </p:cNvSpPr>
          <p:nvPr>
            <p:ph idx="1"/>
          </p:nvPr>
        </p:nvSpPr>
        <p:spPr/>
        <p:txBody>
          <a:bodyPr/>
          <a:lstStyle/>
          <a:p>
            <a:r>
              <a:rPr lang="en-GB" dirty="0"/>
              <a:t>When using this technique, make sure to look for items such as lists, bullet points, graphs, indexes and subheadings. </a:t>
            </a:r>
          </a:p>
          <a:p>
            <a:r>
              <a:rPr lang="en-GB" dirty="0"/>
              <a:t>Identify these key items and understand what they mean before getting into detail</a:t>
            </a:r>
          </a:p>
          <a:p>
            <a:r>
              <a:rPr lang="en-GB" dirty="0"/>
              <a:t>Processing whole word groups involves reading chunks of words instead of reading individual words. Try to read </a:t>
            </a:r>
            <a:r>
              <a:rPr lang="en-GB" dirty="0" err="1"/>
              <a:t>read</a:t>
            </a:r>
            <a:r>
              <a:rPr lang="en-GB" dirty="0"/>
              <a:t> chunks of words instead of reading individual words.</a:t>
            </a:r>
          </a:p>
          <a:p>
            <a:r>
              <a:rPr lang="en-GB" dirty="0"/>
              <a:t>Try reading down the centre of the page</a:t>
            </a:r>
          </a:p>
        </p:txBody>
      </p:sp>
    </p:spTree>
    <p:extLst>
      <p:ext uri="{BB962C8B-B14F-4D97-AF65-F5344CB8AC3E}">
        <p14:creationId xmlns:p14="http://schemas.microsoft.com/office/powerpoint/2010/main" val="2340905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Avoid </a:t>
            </a:r>
            <a:r>
              <a:rPr lang="en-GB" dirty="0" err="1"/>
              <a:t>Subvocalizaton</a:t>
            </a:r>
            <a:r>
              <a:rPr lang="en-GB" dirty="0"/>
              <a:t> and regression</a:t>
            </a:r>
          </a:p>
        </p:txBody>
      </p:sp>
      <p:sp>
        <p:nvSpPr>
          <p:cNvPr id="3" name="Content Placeholder 2"/>
          <p:cNvSpPr>
            <a:spLocks noGrp="1"/>
          </p:cNvSpPr>
          <p:nvPr>
            <p:ph idx="1"/>
          </p:nvPr>
        </p:nvSpPr>
        <p:spPr/>
        <p:txBody>
          <a:bodyPr/>
          <a:lstStyle/>
          <a:p>
            <a:endParaRPr lang="en-GB" dirty="0"/>
          </a:p>
          <a:p>
            <a:r>
              <a:rPr lang="en-GB" dirty="0" err="1"/>
              <a:t>Subvocalization</a:t>
            </a:r>
            <a:r>
              <a:rPr lang="en-GB" dirty="0"/>
              <a:t> (saying the words in your head) and regression (stepping back in text) are just the most common ones. They will often slow you down and have an adverse impact on your comprehension and text processing ability</a:t>
            </a:r>
          </a:p>
        </p:txBody>
      </p:sp>
    </p:spTree>
    <p:extLst>
      <p:ext uri="{BB962C8B-B14F-4D97-AF65-F5344CB8AC3E}">
        <p14:creationId xmlns:p14="http://schemas.microsoft.com/office/powerpoint/2010/main" val="3306106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SQ3R</a:t>
            </a:r>
            <a:endParaRPr lang="en-GB" dirty="0"/>
          </a:p>
        </p:txBody>
      </p:sp>
      <p:sp>
        <p:nvSpPr>
          <p:cNvPr id="3" name="Content Placeholder 2"/>
          <p:cNvSpPr>
            <a:spLocks noGrp="1"/>
          </p:cNvSpPr>
          <p:nvPr>
            <p:ph idx="1"/>
          </p:nvPr>
        </p:nvSpPr>
        <p:spPr/>
        <p:txBody>
          <a:bodyPr/>
          <a:lstStyle/>
          <a:p>
            <a:endParaRPr lang="en-GB" dirty="0"/>
          </a:p>
          <a:p>
            <a:endParaRPr lang="en-GB" dirty="0"/>
          </a:p>
          <a:p>
            <a:r>
              <a:rPr lang="en-GB" dirty="0"/>
              <a:t>The good news is there are methods available to help us succeed. One method, the </a:t>
            </a:r>
            <a:r>
              <a:rPr lang="en-GB" b="1" dirty="0"/>
              <a:t>SQ3R</a:t>
            </a:r>
            <a:r>
              <a:rPr lang="en-GB" dirty="0"/>
              <a:t>, or </a:t>
            </a:r>
            <a:r>
              <a:rPr lang="en-GB" b="1" dirty="0"/>
              <a:t>s</a:t>
            </a:r>
            <a:r>
              <a:rPr lang="en-GB" dirty="0"/>
              <a:t>urvey, </a:t>
            </a:r>
            <a:r>
              <a:rPr lang="en-GB" b="1" dirty="0"/>
              <a:t>q</a:t>
            </a:r>
            <a:r>
              <a:rPr lang="en-GB" dirty="0"/>
              <a:t>uestion, </a:t>
            </a:r>
            <a:r>
              <a:rPr lang="en-GB" b="1" dirty="0"/>
              <a:t>r</a:t>
            </a:r>
            <a:r>
              <a:rPr lang="en-GB" dirty="0"/>
              <a:t>ead, </a:t>
            </a:r>
            <a:r>
              <a:rPr lang="en-GB" b="1" dirty="0"/>
              <a:t>r</a:t>
            </a:r>
            <a:r>
              <a:rPr lang="en-GB" dirty="0"/>
              <a:t>ecite, </a:t>
            </a:r>
            <a:r>
              <a:rPr lang="en-GB" b="1" dirty="0"/>
              <a:t>r</a:t>
            </a:r>
            <a:r>
              <a:rPr lang="en-GB" dirty="0"/>
              <a:t>eview, is a step-by-step process students can use to get their brains in gear and obtain effective study skills. </a:t>
            </a:r>
          </a:p>
          <a:p>
            <a:endParaRPr lang="en-GB" dirty="0"/>
          </a:p>
        </p:txBody>
      </p:sp>
    </p:spTree>
    <p:extLst>
      <p:ext uri="{BB962C8B-B14F-4D97-AF65-F5344CB8AC3E}">
        <p14:creationId xmlns:p14="http://schemas.microsoft.com/office/powerpoint/2010/main" val="3845625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SQ3R</a:t>
            </a:r>
            <a:endParaRPr lang="en-GB" dirty="0"/>
          </a:p>
        </p:txBody>
      </p:sp>
      <p:sp>
        <p:nvSpPr>
          <p:cNvPr id="3" name="Content Placeholder 2"/>
          <p:cNvSpPr>
            <a:spLocks noGrp="1"/>
          </p:cNvSpPr>
          <p:nvPr>
            <p:ph idx="1"/>
          </p:nvPr>
        </p:nvSpPr>
        <p:spPr/>
        <p:txBody>
          <a:bodyPr/>
          <a:lstStyle/>
          <a:p>
            <a:r>
              <a:rPr lang="en-GB" dirty="0"/>
              <a:t>The SQ3R makes us active and engaged during reading, allowing us to more easily recall information and organize it in a way that makes sense.</a:t>
            </a:r>
          </a:p>
          <a:p>
            <a:r>
              <a:rPr lang="en-GB" dirty="0"/>
              <a:t> Let's take a closer look at these steps. </a:t>
            </a:r>
          </a:p>
          <a:p>
            <a:endParaRPr lang="en-GB" dirty="0"/>
          </a:p>
        </p:txBody>
      </p:sp>
    </p:spTree>
    <p:extLst>
      <p:ext uri="{BB962C8B-B14F-4D97-AF65-F5344CB8AC3E}">
        <p14:creationId xmlns:p14="http://schemas.microsoft.com/office/powerpoint/2010/main" val="2899233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SQ3R</a:t>
            </a:r>
            <a:endParaRPr lang="en-GB" dirty="0"/>
          </a:p>
        </p:txBody>
      </p:sp>
      <p:sp>
        <p:nvSpPr>
          <p:cNvPr id="3" name="Content Placeholder 2"/>
          <p:cNvSpPr>
            <a:spLocks noGrp="1"/>
          </p:cNvSpPr>
          <p:nvPr>
            <p:ph idx="1"/>
          </p:nvPr>
        </p:nvSpPr>
        <p:spPr/>
        <p:txBody>
          <a:bodyPr>
            <a:normAutofit lnSpcReduction="10000"/>
          </a:bodyPr>
          <a:lstStyle/>
          <a:p>
            <a:endParaRPr lang="en-GB" dirty="0"/>
          </a:p>
          <a:p>
            <a:endParaRPr lang="en-GB" dirty="0"/>
          </a:p>
          <a:p>
            <a:r>
              <a:rPr lang="en-GB" b="1" dirty="0"/>
              <a:t>SURVEY</a:t>
            </a:r>
            <a:r>
              <a:rPr lang="en-GB" dirty="0"/>
              <a:t> the question to ascertain the gist of general idea</a:t>
            </a:r>
          </a:p>
          <a:p>
            <a:r>
              <a:rPr lang="en-GB" b="1" dirty="0"/>
              <a:t>QUESTION</a:t>
            </a:r>
            <a:r>
              <a:rPr lang="en-GB" dirty="0"/>
              <a:t> – while surveying the text, think about questions that you would like the </a:t>
            </a:r>
            <a:r>
              <a:rPr lang="en-GB" dirty="0" err="1"/>
              <a:t>ttrext</a:t>
            </a:r>
            <a:r>
              <a:rPr lang="en-GB" dirty="0"/>
              <a:t> to answer if you decide it is relevant to read in more detail</a:t>
            </a:r>
          </a:p>
          <a:p>
            <a:r>
              <a:rPr lang="en-GB" b="1" dirty="0"/>
              <a:t>Read</a:t>
            </a:r>
            <a:r>
              <a:rPr lang="en-GB" dirty="0"/>
              <a:t> the text carefully if you think it is pertinent for your research</a:t>
            </a:r>
          </a:p>
          <a:p>
            <a:r>
              <a:rPr lang="en-GB" b="1" dirty="0"/>
              <a:t>Recall</a:t>
            </a:r>
            <a:r>
              <a:rPr lang="en-GB" dirty="0"/>
              <a:t> the main points after you have read the text</a:t>
            </a:r>
          </a:p>
          <a:p>
            <a:r>
              <a:rPr lang="en-GB" b="1" dirty="0"/>
              <a:t>Review</a:t>
            </a:r>
            <a:r>
              <a:rPr lang="en-GB" dirty="0"/>
              <a:t> the text to confirm that you have recalled all the main points that are significant for you and your work</a:t>
            </a:r>
          </a:p>
        </p:txBody>
      </p:sp>
    </p:spTree>
    <p:extLst>
      <p:ext uri="{BB962C8B-B14F-4D97-AF65-F5344CB8AC3E}">
        <p14:creationId xmlns:p14="http://schemas.microsoft.com/office/powerpoint/2010/main" val="33976309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487</Words>
  <Application>Microsoft Office PowerPoint</Application>
  <PresentationFormat>Widescreen</PresentationFormat>
  <Paragraphs>37</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A technique for reading efficiently</vt:lpstr>
      <vt:lpstr>What Is SQ3R? </vt:lpstr>
      <vt:lpstr>Speed writing and SQ3R</vt:lpstr>
      <vt:lpstr>PowerPoint Presentation</vt:lpstr>
      <vt:lpstr>Scanning technique…..</vt:lpstr>
      <vt:lpstr>Avoid Subvocalizaton and regression</vt:lpstr>
      <vt:lpstr>SQ3R</vt:lpstr>
      <vt:lpstr>SQ3R</vt:lpstr>
      <vt:lpstr>SQ3R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technique for reading efficiently</dc:title>
  <dc:creator>Beverly Cole</dc:creator>
  <cp:lastModifiedBy>Beverly Cole</cp:lastModifiedBy>
  <cp:revision>1</cp:revision>
  <dcterms:created xsi:type="dcterms:W3CDTF">2017-10-17T10:53:08Z</dcterms:created>
  <dcterms:modified xsi:type="dcterms:W3CDTF">2019-10-13T19:57:28Z</dcterms:modified>
</cp:coreProperties>
</file>