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1"/>
  </p:notesMasterIdLst>
  <p:handoutMasterIdLst>
    <p:handoutMasterId r:id="rId22"/>
  </p:handoutMasterIdLst>
  <p:sldIdLst>
    <p:sldId id="257" r:id="rId2"/>
    <p:sldId id="261" r:id="rId3"/>
    <p:sldId id="262" r:id="rId4"/>
    <p:sldId id="263" r:id="rId5"/>
    <p:sldId id="264" r:id="rId6"/>
    <p:sldId id="274" r:id="rId7"/>
    <p:sldId id="275" r:id="rId8"/>
    <p:sldId id="265" r:id="rId9"/>
    <p:sldId id="266" r:id="rId10"/>
    <p:sldId id="267" r:id="rId11"/>
    <p:sldId id="269" r:id="rId12"/>
    <p:sldId id="276" r:id="rId13"/>
    <p:sldId id="277" r:id="rId14"/>
    <p:sldId id="279" r:id="rId15"/>
    <p:sldId id="271" r:id="rId16"/>
    <p:sldId id="273" r:id="rId17"/>
    <p:sldId id="270" r:id="rId18"/>
    <p:sldId id="272" r:id="rId19"/>
    <p:sldId id="280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8B7367-D3C0-445F-A3C5-25377204A228}" v="23" dt="2023-10-31T16:23:02.5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 autoAdjust="0"/>
  </p:normalViewPr>
  <p:slideViewPr>
    <p:cSldViewPr snapToGrid="0">
      <p:cViewPr varScale="1">
        <p:scale>
          <a:sx n="93" d="100"/>
          <a:sy n="93" d="100"/>
        </p:scale>
        <p:origin x="92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378B7367-D3C0-445F-A3C5-25377204A228}"/>
    <pc:docChg chg="undo custSel addSld delSld modSld sldOrd">
      <pc:chgData name="Mark Broadhead" userId="4d8e0faf-1584-439e-a5d6-e4bd8913b038" providerId="ADAL" clId="{378B7367-D3C0-445F-A3C5-25377204A228}" dt="2023-11-05T17:56:38.356" v="7146"/>
      <pc:docMkLst>
        <pc:docMk/>
      </pc:docMkLst>
      <pc:sldChg chg="modSp mod">
        <pc:chgData name="Mark Broadhead" userId="4d8e0faf-1584-439e-a5d6-e4bd8913b038" providerId="ADAL" clId="{378B7367-D3C0-445F-A3C5-25377204A228}" dt="2023-10-30T10:56:20.237" v="3" actId="20577"/>
        <pc:sldMkLst>
          <pc:docMk/>
          <pc:sldMk cId="2584280759" sldId="257"/>
        </pc:sldMkLst>
        <pc:spChg chg="mod">
          <ac:chgData name="Mark Broadhead" userId="4d8e0faf-1584-439e-a5d6-e4bd8913b038" providerId="ADAL" clId="{378B7367-D3C0-445F-A3C5-25377204A228}" dt="2023-10-30T10:56:20.237" v="3" actId="20577"/>
          <ac:spMkLst>
            <pc:docMk/>
            <pc:sldMk cId="2584280759" sldId="257"/>
            <ac:spMk id="3" creationId="{C8722DDC-8EEE-4A06-8DFE-B44871EAA2CF}"/>
          </ac:spMkLst>
        </pc:spChg>
      </pc:sldChg>
      <pc:sldChg chg="modSp mod">
        <pc:chgData name="Mark Broadhead" userId="4d8e0faf-1584-439e-a5d6-e4bd8913b038" providerId="ADAL" clId="{378B7367-D3C0-445F-A3C5-25377204A228}" dt="2023-10-31T16:20:18.134" v="6968" actId="27636"/>
        <pc:sldMkLst>
          <pc:docMk/>
          <pc:sldMk cId="1962670607" sldId="262"/>
        </pc:sldMkLst>
        <pc:spChg chg="mod">
          <ac:chgData name="Mark Broadhead" userId="4d8e0faf-1584-439e-a5d6-e4bd8913b038" providerId="ADAL" clId="{378B7367-D3C0-445F-A3C5-25377204A228}" dt="2023-10-31T16:20:18.134" v="6968" actId="27636"/>
          <ac:spMkLst>
            <pc:docMk/>
            <pc:sldMk cId="1962670607" sldId="262"/>
            <ac:spMk id="3" creationId="{0BBCF3E1-B77F-D223-4ECD-31F22E512A59}"/>
          </ac:spMkLst>
        </pc:spChg>
      </pc:sldChg>
      <pc:sldChg chg="modSp mod">
        <pc:chgData name="Mark Broadhead" userId="4d8e0faf-1584-439e-a5d6-e4bd8913b038" providerId="ADAL" clId="{378B7367-D3C0-445F-A3C5-25377204A228}" dt="2023-10-31T16:20:25.559" v="6974" actId="27636"/>
        <pc:sldMkLst>
          <pc:docMk/>
          <pc:sldMk cId="3943982950" sldId="263"/>
        </pc:sldMkLst>
        <pc:spChg chg="mod">
          <ac:chgData name="Mark Broadhead" userId="4d8e0faf-1584-439e-a5d6-e4bd8913b038" providerId="ADAL" clId="{378B7367-D3C0-445F-A3C5-25377204A228}" dt="2023-10-31T16:20:25.559" v="6974" actId="27636"/>
          <ac:spMkLst>
            <pc:docMk/>
            <pc:sldMk cId="3943982950" sldId="263"/>
            <ac:spMk id="3" creationId="{46605369-1325-0A53-30A1-0B341AFD9266}"/>
          </ac:spMkLst>
        </pc:spChg>
      </pc:sldChg>
      <pc:sldChg chg="addSp modSp mod modClrScheme chgLayout">
        <pc:chgData name="Mark Broadhead" userId="4d8e0faf-1584-439e-a5d6-e4bd8913b038" providerId="ADAL" clId="{378B7367-D3C0-445F-A3C5-25377204A228}" dt="2023-10-31T16:21:37.972" v="6979" actId="26606"/>
        <pc:sldMkLst>
          <pc:docMk/>
          <pc:sldMk cId="406823987" sldId="264"/>
        </pc:sldMkLst>
        <pc:spChg chg="mod">
          <ac:chgData name="Mark Broadhead" userId="4d8e0faf-1584-439e-a5d6-e4bd8913b038" providerId="ADAL" clId="{378B7367-D3C0-445F-A3C5-25377204A228}" dt="2023-10-31T16:21:37.972" v="6979" actId="26606"/>
          <ac:spMkLst>
            <pc:docMk/>
            <pc:sldMk cId="406823987" sldId="264"/>
            <ac:spMk id="2" creationId="{D978673B-715B-967D-E230-32D5E51B0B28}"/>
          </ac:spMkLst>
        </pc:spChg>
        <pc:spChg chg="mod">
          <ac:chgData name="Mark Broadhead" userId="4d8e0faf-1584-439e-a5d6-e4bd8913b038" providerId="ADAL" clId="{378B7367-D3C0-445F-A3C5-25377204A228}" dt="2023-10-31T16:21:37.972" v="6979" actId="26606"/>
          <ac:spMkLst>
            <pc:docMk/>
            <pc:sldMk cId="406823987" sldId="264"/>
            <ac:spMk id="3" creationId="{3F9107E1-AC88-9101-FE27-C3026F3DDB25}"/>
          </ac:spMkLst>
        </pc:spChg>
        <pc:spChg chg="mod ord">
          <ac:chgData name="Mark Broadhead" userId="4d8e0faf-1584-439e-a5d6-e4bd8913b038" providerId="ADAL" clId="{378B7367-D3C0-445F-A3C5-25377204A228}" dt="2023-10-31T16:21:37.972" v="6979" actId="26606"/>
          <ac:spMkLst>
            <pc:docMk/>
            <pc:sldMk cId="406823987" sldId="264"/>
            <ac:spMk id="4" creationId="{8DD98F42-982D-6B41-492C-FE78B1F76471}"/>
          </ac:spMkLst>
        </pc:spChg>
        <pc:picChg chg="add mod ord">
          <ac:chgData name="Mark Broadhead" userId="4d8e0faf-1584-439e-a5d6-e4bd8913b038" providerId="ADAL" clId="{378B7367-D3C0-445F-A3C5-25377204A228}" dt="2023-10-31T16:21:37.972" v="6979" actId="26606"/>
          <ac:picMkLst>
            <pc:docMk/>
            <pc:sldMk cId="406823987" sldId="264"/>
            <ac:picMk id="5122" creationId="{7569325B-65AA-3987-9305-24C101181339}"/>
          </ac:picMkLst>
        </pc:picChg>
      </pc:sldChg>
      <pc:sldChg chg="addSp delSp modSp mod modClrScheme chgLayout">
        <pc:chgData name="Mark Broadhead" userId="4d8e0faf-1584-439e-a5d6-e4bd8913b038" providerId="ADAL" clId="{378B7367-D3C0-445F-A3C5-25377204A228}" dt="2023-10-31T16:23:45.885" v="7008" actId="242"/>
        <pc:sldMkLst>
          <pc:docMk/>
          <pc:sldMk cId="2115207657" sldId="265"/>
        </pc:sldMkLst>
        <pc:spChg chg="mod">
          <ac:chgData name="Mark Broadhead" userId="4d8e0faf-1584-439e-a5d6-e4bd8913b038" providerId="ADAL" clId="{378B7367-D3C0-445F-A3C5-25377204A228}" dt="2023-10-31T16:23:45.885" v="7008" actId="242"/>
          <ac:spMkLst>
            <pc:docMk/>
            <pc:sldMk cId="2115207657" sldId="265"/>
            <ac:spMk id="2" creationId="{0F2BDB88-7BDD-89BB-7946-2097ECB93EA6}"/>
          </ac:spMkLst>
        </pc:spChg>
        <pc:spChg chg="del">
          <ac:chgData name="Mark Broadhead" userId="4d8e0faf-1584-439e-a5d6-e4bd8913b038" providerId="ADAL" clId="{378B7367-D3C0-445F-A3C5-25377204A228}" dt="2023-10-30T14:08:57.950" v="1984" actId="478"/>
          <ac:spMkLst>
            <pc:docMk/>
            <pc:sldMk cId="2115207657" sldId="265"/>
            <ac:spMk id="3" creationId="{C3ED1FD5-47F5-02F1-1842-CF3BC8C0DBAE}"/>
          </ac:spMkLst>
        </pc:spChg>
        <pc:spChg chg="mod ord">
          <ac:chgData name="Mark Broadhead" userId="4d8e0faf-1584-439e-a5d6-e4bd8913b038" providerId="ADAL" clId="{378B7367-D3C0-445F-A3C5-25377204A228}" dt="2023-10-30T14:15:38.992" v="1993" actId="26606"/>
          <ac:spMkLst>
            <pc:docMk/>
            <pc:sldMk cId="2115207657" sldId="265"/>
            <ac:spMk id="4" creationId="{C6A1AA02-7F73-551C-D0DA-7CBE06A47989}"/>
          </ac:spMkLst>
        </pc:spChg>
        <pc:spChg chg="add mod">
          <ac:chgData name="Mark Broadhead" userId="4d8e0faf-1584-439e-a5d6-e4bd8913b038" providerId="ADAL" clId="{378B7367-D3C0-445F-A3C5-25377204A228}" dt="2023-10-30T14:16:06.650" v="2035" actId="20577"/>
          <ac:spMkLst>
            <pc:docMk/>
            <pc:sldMk cId="2115207657" sldId="265"/>
            <ac:spMk id="1033" creationId="{C9A4E759-C91A-8A01-4A3B-3EE0CEE2DD04}"/>
          </ac:spMkLst>
        </pc:spChg>
        <pc:picChg chg="add del mod">
          <ac:chgData name="Mark Broadhead" userId="4d8e0faf-1584-439e-a5d6-e4bd8913b038" providerId="ADAL" clId="{378B7367-D3C0-445F-A3C5-25377204A228}" dt="2023-10-30T14:11:23.840" v="1988" actId="478"/>
          <ac:picMkLst>
            <pc:docMk/>
            <pc:sldMk cId="2115207657" sldId="265"/>
            <ac:picMk id="1026" creationId="{00E0F498-0A96-3BB9-A134-ECDC1E82F804}"/>
          </ac:picMkLst>
        </pc:picChg>
        <pc:picChg chg="add mod">
          <ac:chgData name="Mark Broadhead" userId="4d8e0faf-1584-439e-a5d6-e4bd8913b038" providerId="ADAL" clId="{378B7367-D3C0-445F-A3C5-25377204A228}" dt="2023-10-30T14:15:38.992" v="1993" actId="26606"/>
          <ac:picMkLst>
            <pc:docMk/>
            <pc:sldMk cId="2115207657" sldId="265"/>
            <ac:picMk id="1028" creationId="{2FCEF2A6-8E19-1712-5391-89D5E16EE047}"/>
          </ac:picMkLst>
        </pc:picChg>
      </pc:sldChg>
      <pc:sldChg chg="addSp delSp modSp mod modClrScheme chgLayout">
        <pc:chgData name="Mark Broadhead" userId="4d8e0faf-1584-439e-a5d6-e4bd8913b038" providerId="ADAL" clId="{378B7367-D3C0-445F-A3C5-25377204A228}" dt="2023-10-30T14:20:33.370" v="2292" actId="20577"/>
        <pc:sldMkLst>
          <pc:docMk/>
          <pc:sldMk cId="1165807489" sldId="266"/>
        </pc:sldMkLst>
        <pc:spChg chg="mod ord">
          <ac:chgData name="Mark Broadhead" userId="4d8e0faf-1584-439e-a5d6-e4bd8913b038" providerId="ADAL" clId="{378B7367-D3C0-445F-A3C5-25377204A228}" dt="2023-10-30T14:18:41.724" v="2038" actId="26606"/>
          <ac:spMkLst>
            <pc:docMk/>
            <pc:sldMk cId="1165807489" sldId="266"/>
            <ac:spMk id="2" creationId="{CFDCE26D-1073-92F6-70B9-25804905222B}"/>
          </ac:spMkLst>
        </pc:spChg>
        <pc:spChg chg="del">
          <ac:chgData name="Mark Broadhead" userId="4d8e0faf-1584-439e-a5d6-e4bd8913b038" providerId="ADAL" clId="{378B7367-D3C0-445F-A3C5-25377204A228}" dt="2023-10-30T14:18:38.061" v="2036" actId="478"/>
          <ac:spMkLst>
            <pc:docMk/>
            <pc:sldMk cId="1165807489" sldId="266"/>
            <ac:spMk id="3" creationId="{EE6F1420-50C5-49AB-E1AC-8C3CF70BE85E}"/>
          </ac:spMkLst>
        </pc:spChg>
        <pc:spChg chg="mod ord">
          <ac:chgData name="Mark Broadhead" userId="4d8e0faf-1584-439e-a5d6-e4bd8913b038" providerId="ADAL" clId="{378B7367-D3C0-445F-A3C5-25377204A228}" dt="2023-10-30T14:18:41.724" v="2038" actId="26606"/>
          <ac:spMkLst>
            <pc:docMk/>
            <pc:sldMk cId="1165807489" sldId="266"/>
            <ac:spMk id="4" creationId="{9C7024D3-DC14-8F50-78A5-2EA3FF55E848}"/>
          </ac:spMkLst>
        </pc:spChg>
        <pc:spChg chg="add mod">
          <ac:chgData name="Mark Broadhead" userId="4d8e0faf-1584-439e-a5d6-e4bd8913b038" providerId="ADAL" clId="{378B7367-D3C0-445F-A3C5-25377204A228}" dt="2023-10-30T14:20:33.370" v="2292" actId="20577"/>
          <ac:spMkLst>
            <pc:docMk/>
            <pc:sldMk cId="1165807489" sldId="266"/>
            <ac:spMk id="2055" creationId="{A3B13C0E-A748-66CB-465A-0926C5A2DA2D}"/>
          </ac:spMkLst>
        </pc:spChg>
        <pc:picChg chg="add mod">
          <ac:chgData name="Mark Broadhead" userId="4d8e0faf-1584-439e-a5d6-e4bd8913b038" providerId="ADAL" clId="{378B7367-D3C0-445F-A3C5-25377204A228}" dt="2023-10-30T14:18:41.724" v="2038" actId="26606"/>
          <ac:picMkLst>
            <pc:docMk/>
            <pc:sldMk cId="1165807489" sldId="266"/>
            <ac:picMk id="2050" creationId="{CBE91FE5-00CB-83BF-E2DA-CBE0244F7172}"/>
          </ac:picMkLst>
        </pc:picChg>
      </pc:sldChg>
      <pc:sldChg chg="addSp delSp modSp mod modClrScheme chgLayout">
        <pc:chgData name="Mark Broadhead" userId="4d8e0faf-1584-439e-a5d6-e4bd8913b038" providerId="ADAL" clId="{378B7367-D3C0-445F-A3C5-25377204A228}" dt="2023-11-05T17:55:42.310" v="7142" actId="20577"/>
        <pc:sldMkLst>
          <pc:docMk/>
          <pc:sldMk cId="1418779796" sldId="267"/>
        </pc:sldMkLst>
        <pc:spChg chg="mod">
          <ac:chgData name="Mark Broadhead" userId="4d8e0faf-1584-439e-a5d6-e4bd8913b038" providerId="ADAL" clId="{378B7367-D3C0-445F-A3C5-25377204A228}" dt="2023-10-30T14:23:48.885" v="2301" actId="26606"/>
          <ac:spMkLst>
            <pc:docMk/>
            <pc:sldMk cId="1418779796" sldId="267"/>
            <ac:spMk id="2" creationId="{C85C61D3-2C0F-3298-ECE8-719C17488F84}"/>
          </ac:spMkLst>
        </pc:spChg>
        <pc:spChg chg="del">
          <ac:chgData name="Mark Broadhead" userId="4d8e0faf-1584-439e-a5d6-e4bd8913b038" providerId="ADAL" clId="{378B7367-D3C0-445F-A3C5-25377204A228}" dt="2023-10-30T14:20:39.850" v="2293" actId="478"/>
          <ac:spMkLst>
            <pc:docMk/>
            <pc:sldMk cId="1418779796" sldId="267"/>
            <ac:spMk id="3" creationId="{6973C422-3213-45BC-9471-D6E1AA9ED989}"/>
          </ac:spMkLst>
        </pc:spChg>
        <pc:spChg chg="mod ord">
          <ac:chgData name="Mark Broadhead" userId="4d8e0faf-1584-439e-a5d6-e4bd8913b038" providerId="ADAL" clId="{378B7367-D3C0-445F-A3C5-25377204A228}" dt="2023-10-30T14:23:48.885" v="2301" actId="26606"/>
          <ac:spMkLst>
            <pc:docMk/>
            <pc:sldMk cId="1418779796" sldId="267"/>
            <ac:spMk id="4" creationId="{D8F5B3D0-E2FA-CEED-8961-E6E048A15352}"/>
          </ac:spMkLst>
        </pc:spChg>
        <pc:spChg chg="add mod">
          <ac:chgData name="Mark Broadhead" userId="4d8e0faf-1584-439e-a5d6-e4bd8913b038" providerId="ADAL" clId="{378B7367-D3C0-445F-A3C5-25377204A228}" dt="2023-11-05T17:55:42.310" v="7142" actId="20577"/>
          <ac:spMkLst>
            <pc:docMk/>
            <pc:sldMk cId="1418779796" sldId="267"/>
            <ac:spMk id="10" creationId="{DFD2DCBD-0641-EF18-0B4B-31B794CBF630}"/>
          </ac:spMkLst>
        </pc:spChg>
        <pc:picChg chg="add mod">
          <ac:chgData name="Mark Broadhead" userId="4d8e0faf-1584-439e-a5d6-e4bd8913b038" providerId="ADAL" clId="{378B7367-D3C0-445F-A3C5-25377204A228}" dt="2023-10-31T09:42:52.111" v="2901" actId="14100"/>
          <ac:picMkLst>
            <pc:docMk/>
            <pc:sldMk cId="1418779796" sldId="267"/>
            <ac:picMk id="5" creationId="{FA9818AA-135D-3145-8513-E1F0100D351A}"/>
          </ac:picMkLst>
        </pc:picChg>
        <pc:picChg chg="add del mod">
          <ac:chgData name="Mark Broadhead" userId="4d8e0faf-1584-439e-a5d6-e4bd8913b038" providerId="ADAL" clId="{378B7367-D3C0-445F-A3C5-25377204A228}" dt="2023-10-30T14:22:53.967" v="2297" actId="478"/>
          <ac:picMkLst>
            <pc:docMk/>
            <pc:sldMk cId="1418779796" sldId="267"/>
            <ac:picMk id="3074" creationId="{9521A10E-9142-46BA-5A7A-87AAB7BBEB32}"/>
          </ac:picMkLst>
        </pc:picChg>
      </pc:sldChg>
      <pc:sldChg chg="del">
        <pc:chgData name="Mark Broadhead" userId="4d8e0faf-1584-439e-a5d6-e4bd8913b038" providerId="ADAL" clId="{378B7367-D3C0-445F-A3C5-25377204A228}" dt="2023-10-30T14:31:25.166" v="2749" actId="47"/>
        <pc:sldMkLst>
          <pc:docMk/>
          <pc:sldMk cId="390831647" sldId="268"/>
        </pc:sldMkLst>
      </pc:sldChg>
      <pc:sldChg chg="addSp modSp mod modClrScheme chgLayout">
        <pc:chgData name="Mark Broadhead" userId="4d8e0faf-1584-439e-a5d6-e4bd8913b038" providerId="ADAL" clId="{378B7367-D3C0-445F-A3C5-25377204A228}" dt="2023-10-31T16:25:13.894" v="7059" actId="403"/>
        <pc:sldMkLst>
          <pc:docMk/>
          <pc:sldMk cId="2692417680" sldId="269"/>
        </pc:sldMkLst>
        <pc:spChg chg="mod">
          <ac:chgData name="Mark Broadhead" userId="4d8e0faf-1584-439e-a5d6-e4bd8913b038" providerId="ADAL" clId="{378B7367-D3C0-445F-A3C5-25377204A228}" dt="2023-10-31T16:24:11.814" v="7018" actId="14100"/>
          <ac:spMkLst>
            <pc:docMk/>
            <pc:sldMk cId="2692417680" sldId="269"/>
            <ac:spMk id="2" creationId="{3E9B18BB-F8E9-51C2-0B9D-A8FA8909BAAB}"/>
          </ac:spMkLst>
        </pc:spChg>
        <pc:spChg chg="mod">
          <ac:chgData name="Mark Broadhead" userId="4d8e0faf-1584-439e-a5d6-e4bd8913b038" providerId="ADAL" clId="{378B7367-D3C0-445F-A3C5-25377204A228}" dt="2023-10-31T16:25:13.894" v="7059" actId="403"/>
          <ac:spMkLst>
            <pc:docMk/>
            <pc:sldMk cId="2692417680" sldId="269"/>
            <ac:spMk id="3" creationId="{C778689B-5FA2-196E-D12D-150B7A5FD6E3}"/>
          </ac:spMkLst>
        </pc:spChg>
        <pc:spChg chg="mod ord">
          <ac:chgData name="Mark Broadhead" userId="4d8e0faf-1584-439e-a5d6-e4bd8913b038" providerId="ADAL" clId="{378B7367-D3C0-445F-A3C5-25377204A228}" dt="2023-10-31T10:30:54.193" v="3556" actId="26606"/>
          <ac:spMkLst>
            <pc:docMk/>
            <pc:sldMk cId="2692417680" sldId="269"/>
            <ac:spMk id="4" creationId="{6142D8AD-C221-5917-13A9-3746FCFFD5A5}"/>
          </ac:spMkLst>
        </pc:spChg>
        <pc:picChg chg="add mod ord">
          <ac:chgData name="Mark Broadhead" userId="4d8e0faf-1584-439e-a5d6-e4bd8913b038" providerId="ADAL" clId="{378B7367-D3C0-445F-A3C5-25377204A228}" dt="2023-10-31T10:30:54.193" v="3556" actId="26606"/>
          <ac:picMkLst>
            <pc:docMk/>
            <pc:sldMk cId="2692417680" sldId="269"/>
            <ac:picMk id="1026" creationId="{72118131-7A08-6A7F-1B18-15E71C265D82}"/>
          </ac:picMkLst>
        </pc:picChg>
      </pc:sldChg>
      <pc:sldChg chg="addSp delSp modSp mod modClrScheme chgLayout">
        <pc:chgData name="Mark Broadhead" userId="4d8e0faf-1584-439e-a5d6-e4bd8913b038" providerId="ADAL" clId="{378B7367-D3C0-445F-A3C5-25377204A228}" dt="2023-10-31T13:57:17.491" v="5248" actId="20577"/>
        <pc:sldMkLst>
          <pc:docMk/>
          <pc:sldMk cId="1323791072" sldId="270"/>
        </pc:sldMkLst>
        <pc:spChg chg="mod">
          <ac:chgData name="Mark Broadhead" userId="4d8e0faf-1584-439e-a5d6-e4bd8913b038" providerId="ADAL" clId="{378B7367-D3C0-445F-A3C5-25377204A228}" dt="2023-10-31T13:55:43.278" v="5202" actId="26606"/>
          <ac:spMkLst>
            <pc:docMk/>
            <pc:sldMk cId="1323791072" sldId="270"/>
            <ac:spMk id="2" creationId="{C8EAD462-9DCB-F388-FD9D-302585AA418E}"/>
          </ac:spMkLst>
        </pc:spChg>
        <pc:spChg chg="mod">
          <ac:chgData name="Mark Broadhead" userId="4d8e0faf-1584-439e-a5d6-e4bd8913b038" providerId="ADAL" clId="{378B7367-D3C0-445F-A3C5-25377204A228}" dt="2023-10-31T13:57:17.491" v="5248" actId="20577"/>
          <ac:spMkLst>
            <pc:docMk/>
            <pc:sldMk cId="1323791072" sldId="270"/>
            <ac:spMk id="3" creationId="{595E5B64-0315-0263-EE3C-D99F9D46BEAA}"/>
          </ac:spMkLst>
        </pc:spChg>
        <pc:spChg chg="mod ord">
          <ac:chgData name="Mark Broadhead" userId="4d8e0faf-1584-439e-a5d6-e4bd8913b038" providerId="ADAL" clId="{378B7367-D3C0-445F-A3C5-25377204A228}" dt="2023-10-31T13:55:43.278" v="5202" actId="26606"/>
          <ac:spMkLst>
            <pc:docMk/>
            <pc:sldMk cId="1323791072" sldId="270"/>
            <ac:spMk id="4" creationId="{6120744A-769D-F89F-8058-A3D2CD2463D5}"/>
          </ac:spMkLst>
        </pc:spChg>
        <pc:picChg chg="add del mod ord">
          <ac:chgData name="Mark Broadhead" userId="4d8e0faf-1584-439e-a5d6-e4bd8913b038" providerId="ADAL" clId="{378B7367-D3C0-445F-A3C5-25377204A228}" dt="2023-10-31T13:56:47.278" v="5203" actId="478"/>
          <ac:picMkLst>
            <pc:docMk/>
            <pc:sldMk cId="1323791072" sldId="270"/>
            <ac:picMk id="6" creationId="{4E7E2EF7-B95A-6613-42E8-570392297D97}"/>
          </ac:picMkLst>
        </pc:picChg>
        <pc:picChg chg="add mod ord">
          <ac:chgData name="Mark Broadhead" userId="4d8e0faf-1584-439e-a5d6-e4bd8913b038" providerId="ADAL" clId="{378B7367-D3C0-445F-A3C5-25377204A228}" dt="2023-10-31T13:56:50.900" v="5205" actId="26606"/>
          <ac:picMkLst>
            <pc:docMk/>
            <pc:sldMk cId="1323791072" sldId="270"/>
            <ac:picMk id="8" creationId="{2491D45B-74DA-DB12-7A5E-F9B33CDA0D70}"/>
          </ac:picMkLst>
        </pc:picChg>
      </pc:sldChg>
      <pc:sldChg chg="modSp mod ord">
        <pc:chgData name="Mark Broadhead" userId="4d8e0faf-1584-439e-a5d6-e4bd8913b038" providerId="ADAL" clId="{378B7367-D3C0-445F-A3C5-25377204A228}" dt="2023-11-05T17:56:36.377" v="7144"/>
        <pc:sldMkLst>
          <pc:docMk/>
          <pc:sldMk cId="3255697970" sldId="271"/>
        </pc:sldMkLst>
        <pc:spChg chg="mod">
          <ac:chgData name="Mark Broadhead" userId="4d8e0faf-1584-439e-a5d6-e4bd8913b038" providerId="ADAL" clId="{378B7367-D3C0-445F-A3C5-25377204A228}" dt="2023-10-31T14:01:25.364" v="5299" actId="20577"/>
          <ac:spMkLst>
            <pc:docMk/>
            <pc:sldMk cId="3255697970" sldId="271"/>
            <ac:spMk id="2" creationId="{0BBF26A6-A77B-7DB1-1AA9-9140D375AB2E}"/>
          </ac:spMkLst>
        </pc:spChg>
        <pc:spChg chg="mod">
          <ac:chgData name="Mark Broadhead" userId="4d8e0faf-1584-439e-a5d6-e4bd8913b038" providerId="ADAL" clId="{378B7367-D3C0-445F-A3C5-25377204A228}" dt="2023-10-31T16:26:19.444" v="7080" actId="27636"/>
          <ac:spMkLst>
            <pc:docMk/>
            <pc:sldMk cId="3255697970" sldId="271"/>
            <ac:spMk id="3" creationId="{84911034-C7A4-0204-ED62-B461921CADD2}"/>
          </ac:spMkLst>
        </pc:spChg>
      </pc:sldChg>
      <pc:sldChg chg="modSp mod">
        <pc:chgData name="Mark Broadhead" userId="4d8e0faf-1584-439e-a5d6-e4bd8913b038" providerId="ADAL" clId="{378B7367-D3C0-445F-A3C5-25377204A228}" dt="2023-10-31T16:26:32.676" v="7105" actId="27636"/>
        <pc:sldMkLst>
          <pc:docMk/>
          <pc:sldMk cId="698307851" sldId="272"/>
        </pc:sldMkLst>
        <pc:spChg chg="mod">
          <ac:chgData name="Mark Broadhead" userId="4d8e0faf-1584-439e-a5d6-e4bd8913b038" providerId="ADAL" clId="{378B7367-D3C0-445F-A3C5-25377204A228}" dt="2023-10-31T14:40:10.158" v="5811" actId="20577"/>
          <ac:spMkLst>
            <pc:docMk/>
            <pc:sldMk cId="698307851" sldId="272"/>
            <ac:spMk id="2" creationId="{73267BBE-1ABA-DC5D-F43A-9DF6313FABC7}"/>
          </ac:spMkLst>
        </pc:spChg>
        <pc:spChg chg="mod">
          <ac:chgData name="Mark Broadhead" userId="4d8e0faf-1584-439e-a5d6-e4bd8913b038" providerId="ADAL" clId="{378B7367-D3C0-445F-A3C5-25377204A228}" dt="2023-10-31T16:26:32.676" v="7105" actId="27636"/>
          <ac:spMkLst>
            <pc:docMk/>
            <pc:sldMk cId="698307851" sldId="272"/>
            <ac:spMk id="3" creationId="{7BC64B24-AAAC-1EC7-CE10-5B1342AED246}"/>
          </ac:spMkLst>
        </pc:spChg>
      </pc:sldChg>
      <pc:sldChg chg="addSp delSp modSp mod ord">
        <pc:chgData name="Mark Broadhead" userId="4d8e0faf-1584-439e-a5d6-e4bd8913b038" providerId="ADAL" clId="{378B7367-D3C0-445F-A3C5-25377204A228}" dt="2023-11-05T17:56:38.356" v="7146"/>
        <pc:sldMkLst>
          <pc:docMk/>
          <pc:sldMk cId="1682375950" sldId="273"/>
        </pc:sldMkLst>
        <pc:spChg chg="del">
          <ac:chgData name="Mark Broadhead" userId="4d8e0faf-1584-439e-a5d6-e4bd8913b038" providerId="ADAL" clId="{378B7367-D3C0-445F-A3C5-25377204A228}" dt="2023-10-31T13:57:22.759" v="5249" actId="478"/>
          <ac:spMkLst>
            <pc:docMk/>
            <pc:sldMk cId="1682375950" sldId="273"/>
            <ac:spMk id="2" creationId="{79A6F3CF-9449-77B7-BE14-0456374B230E}"/>
          </ac:spMkLst>
        </pc:spChg>
        <pc:spChg chg="del">
          <ac:chgData name="Mark Broadhead" userId="4d8e0faf-1584-439e-a5d6-e4bd8913b038" providerId="ADAL" clId="{378B7367-D3C0-445F-A3C5-25377204A228}" dt="2023-10-31T13:57:24.675" v="5250" actId="478"/>
          <ac:spMkLst>
            <pc:docMk/>
            <pc:sldMk cId="1682375950" sldId="273"/>
            <ac:spMk id="3" creationId="{0EE4EB1F-4065-9F51-3218-56F31E6F246D}"/>
          </ac:spMkLst>
        </pc:spChg>
        <pc:graphicFrameChg chg="add mod modGraphic">
          <ac:chgData name="Mark Broadhead" userId="4d8e0faf-1584-439e-a5d6-e4bd8913b038" providerId="ADAL" clId="{378B7367-D3C0-445F-A3C5-25377204A228}" dt="2023-10-31T14:00:43.238" v="5268" actId="403"/>
          <ac:graphicFrameMkLst>
            <pc:docMk/>
            <pc:sldMk cId="1682375950" sldId="273"/>
            <ac:graphicFrameMk id="5" creationId="{0C6070A5-1710-3914-4820-0AAFCDFECB4F}"/>
          </ac:graphicFrameMkLst>
        </pc:graphicFrameChg>
      </pc:sldChg>
      <pc:sldChg chg="addSp modSp new mod modClrScheme chgLayout">
        <pc:chgData name="Mark Broadhead" userId="4d8e0faf-1584-439e-a5d6-e4bd8913b038" providerId="ADAL" clId="{378B7367-D3C0-445F-A3C5-25377204A228}" dt="2023-10-31T16:23:05.645" v="6985" actId="26606"/>
        <pc:sldMkLst>
          <pc:docMk/>
          <pc:sldMk cId="3932791776" sldId="274"/>
        </pc:sldMkLst>
        <pc:spChg chg="mod">
          <ac:chgData name="Mark Broadhead" userId="4d8e0faf-1584-439e-a5d6-e4bd8913b038" providerId="ADAL" clId="{378B7367-D3C0-445F-A3C5-25377204A228}" dt="2023-10-31T16:23:05.645" v="6985" actId="26606"/>
          <ac:spMkLst>
            <pc:docMk/>
            <pc:sldMk cId="3932791776" sldId="274"/>
            <ac:spMk id="2" creationId="{C7281496-AFF5-62D2-51D2-1A9F533749A7}"/>
          </ac:spMkLst>
        </pc:spChg>
        <pc:spChg chg="mod">
          <ac:chgData name="Mark Broadhead" userId="4d8e0faf-1584-439e-a5d6-e4bd8913b038" providerId="ADAL" clId="{378B7367-D3C0-445F-A3C5-25377204A228}" dt="2023-10-31T16:23:05.645" v="6985" actId="26606"/>
          <ac:spMkLst>
            <pc:docMk/>
            <pc:sldMk cId="3932791776" sldId="274"/>
            <ac:spMk id="3" creationId="{8698992E-5D40-6498-70DF-EE8EB13E188C}"/>
          </ac:spMkLst>
        </pc:spChg>
        <pc:spChg chg="mod ord">
          <ac:chgData name="Mark Broadhead" userId="4d8e0faf-1584-439e-a5d6-e4bd8913b038" providerId="ADAL" clId="{378B7367-D3C0-445F-A3C5-25377204A228}" dt="2023-10-31T16:23:05.645" v="6985" actId="26606"/>
          <ac:spMkLst>
            <pc:docMk/>
            <pc:sldMk cId="3932791776" sldId="274"/>
            <ac:spMk id="4" creationId="{41CE9CC4-52A6-B539-F606-61CE23F889EC}"/>
          </ac:spMkLst>
        </pc:spChg>
        <pc:picChg chg="add mod ord">
          <ac:chgData name="Mark Broadhead" userId="4d8e0faf-1584-439e-a5d6-e4bd8913b038" providerId="ADAL" clId="{378B7367-D3C0-445F-A3C5-25377204A228}" dt="2023-10-31T16:23:05.645" v="6985" actId="26606"/>
          <ac:picMkLst>
            <pc:docMk/>
            <pc:sldMk cId="3932791776" sldId="274"/>
            <ac:picMk id="6146" creationId="{A4AE4ACE-3C6B-113D-7F89-CC41388BCB8B}"/>
          </ac:picMkLst>
        </pc:picChg>
      </pc:sldChg>
      <pc:sldChg chg="modSp new mod">
        <pc:chgData name="Mark Broadhead" userId="4d8e0faf-1584-439e-a5d6-e4bd8913b038" providerId="ADAL" clId="{378B7367-D3C0-445F-A3C5-25377204A228}" dt="2023-10-31T16:27:05.907" v="7113" actId="403"/>
        <pc:sldMkLst>
          <pc:docMk/>
          <pc:sldMk cId="3939341775" sldId="275"/>
        </pc:sldMkLst>
        <pc:spChg chg="mod">
          <ac:chgData name="Mark Broadhead" userId="4d8e0faf-1584-439e-a5d6-e4bd8913b038" providerId="ADAL" clId="{378B7367-D3C0-445F-A3C5-25377204A228}" dt="2023-10-30T12:10:28.377" v="709" actId="313"/>
          <ac:spMkLst>
            <pc:docMk/>
            <pc:sldMk cId="3939341775" sldId="275"/>
            <ac:spMk id="2" creationId="{DB522C71-99F1-FC8F-F5A4-DA3F4B4C8EEC}"/>
          </ac:spMkLst>
        </pc:spChg>
        <pc:spChg chg="mod">
          <ac:chgData name="Mark Broadhead" userId="4d8e0faf-1584-439e-a5d6-e4bd8913b038" providerId="ADAL" clId="{378B7367-D3C0-445F-A3C5-25377204A228}" dt="2023-10-31T16:27:05.907" v="7113" actId="403"/>
          <ac:spMkLst>
            <pc:docMk/>
            <pc:sldMk cId="3939341775" sldId="275"/>
            <ac:spMk id="3" creationId="{EE438791-C368-BC5E-0543-8EE2267C9495}"/>
          </ac:spMkLst>
        </pc:spChg>
      </pc:sldChg>
      <pc:sldChg chg="new del">
        <pc:chgData name="Mark Broadhead" userId="4d8e0faf-1584-439e-a5d6-e4bd8913b038" providerId="ADAL" clId="{378B7367-D3C0-445F-A3C5-25377204A228}" dt="2023-10-31T09:48:51.032" v="2906" actId="47"/>
        <pc:sldMkLst>
          <pc:docMk/>
          <pc:sldMk cId="928723104" sldId="276"/>
        </pc:sldMkLst>
      </pc:sldChg>
      <pc:sldChg chg="addSp modSp add mod modClrScheme chgLayout">
        <pc:chgData name="Mark Broadhead" userId="4d8e0faf-1584-439e-a5d6-e4bd8913b038" providerId="ADAL" clId="{378B7367-D3C0-445F-A3C5-25377204A228}" dt="2023-10-31T16:25:27.030" v="7062" actId="403"/>
        <pc:sldMkLst>
          <pc:docMk/>
          <pc:sldMk cId="1834820548" sldId="276"/>
        </pc:sldMkLst>
        <pc:spChg chg="mod">
          <ac:chgData name="Mark Broadhead" userId="4d8e0faf-1584-439e-a5d6-e4bd8913b038" providerId="ADAL" clId="{378B7367-D3C0-445F-A3C5-25377204A228}" dt="2023-10-31T16:25:21.256" v="7060" actId="14100"/>
          <ac:spMkLst>
            <pc:docMk/>
            <pc:sldMk cId="1834820548" sldId="276"/>
            <ac:spMk id="2" creationId="{3E9B18BB-F8E9-51C2-0B9D-A8FA8909BAAB}"/>
          </ac:spMkLst>
        </pc:spChg>
        <pc:spChg chg="mod">
          <ac:chgData name="Mark Broadhead" userId="4d8e0faf-1584-439e-a5d6-e4bd8913b038" providerId="ADAL" clId="{378B7367-D3C0-445F-A3C5-25377204A228}" dt="2023-10-31T16:25:27.030" v="7062" actId="403"/>
          <ac:spMkLst>
            <pc:docMk/>
            <pc:sldMk cId="1834820548" sldId="276"/>
            <ac:spMk id="3" creationId="{C778689B-5FA2-196E-D12D-150B7A5FD6E3}"/>
          </ac:spMkLst>
        </pc:spChg>
        <pc:spChg chg="mod ord">
          <ac:chgData name="Mark Broadhead" userId="4d8e0faf-1584-439e-a5d6-e4bd8913b038" providerId="ADAL" clId="{378B7367-D3C0-445F-A3C5-25377204A228}" dt="2023-10-31T11:05:11.810" v="3914" actId="26606"/>
          <ac:spMkLst>
            <pc:docMk/>
            <pc:sldMk cId="1834820548" sldId="276"/>
            <ac:spMk id="4" creationId="{6142D8AD-C221-5917-13A9-3746FCFFD5A5}"/>
          </ac:spMkLst>
        </pc:spChg>
        <pc:picChg chg="add mod ord">
          <ac:chgData name="Mark Broadhead" userId="4d8e0faf-1584-439e-a5d6-e4bd8913b038" providerId="ADAL" clId="{378B7367-D3C0-445F-A3C5-25377204A228}" dt="2023-10-31T11:05:11.810" v="3914" actId="26606"/>
          <ac:picMkLst>
            <pc:docMk/>
            <pc:sldMk cId="1834820548" sldId="276"/>
            <ac:picMk id="2050" creationId="{B61C8B29-01D5-0372-41A7-B0119F5DDF33}"/>
          </ac:picMkLst>
        </pc:picChg>
      </pc:sldChg>
      <pc:sldChg chg="addSp modSp add mod modClrScheme chgLayout">
        <pc:chgData name="Mark Broadhead" userId="4d8e0faf-1584-439e-a5d6-e4bd8913b038" providerId="ADAL" clId="{378B7367-D3C0-445F-A3C5-25377204A228}" dt="2023-10-31T16:25:57.738" v="7073" actId="15"/>
        <pc:sldMkLst>
          <pc:docMk/>
          <pc:sldMk cId="2809849477" sldId="277"/>
        </pc:sldMkLst>
        <pc:spChg chg="mod">
          <ac:chgData name="Mark Broadhead" userId="4d8e0faf-1584-439e-a5d6-e4bd8913b038" providerId="ADAL" clId="{378B7367-D3C0-445F-A3C5-25377204A228}" dt="2023-10-31T16:25:34.655" v="7064" actId="27636"/>
          <ac:spMkLst>
            <pc:docMk/>
            <pc:sldMk cId="2809849477" sldId="277"/>
            <ac:spMk id="2" creationId="{3E9B18BB-F8E9-51C2-0B9D-A8FA8909BAAB}"/>
          </ac:spMkLst>
        </pc:spChg>
        <pc:spChg chg="mod">
          <ac:chgData name="Mark Broadhead" userId="4d8e0faf-1584-439e-a5d6-e4bd8913b038" providerId="ADAL" clId="{378B7367-D3C0-445F-A3C5-25377204A228}" dt="2023-10-31T16:25:57.738" v="7073" actId="15"/>
          <ac:spMkLst>
            <pc:docMk/>
            <pc:sldMk cId="2809849477" sldId="277"/>
            <ac:spMk id="3" creationId="{C778689B-5FA2-196E-D12D-150B7A5FD6E3}"/>
          </ac:spMkLst>
        </pc:spChg>
        <pc:spChg chg="mod ord">
          <ac:chgData name="Mark Broadhead" userId="4d8e0faf-1584-439e-a5d6-e4bd8913b038" providerId="ADAL" clId="{378B7367-D3C0-445F-A3C5-25377204A228}" dt="2023-10-31T11:19:35.531" v="4481" actId="26606"/>
          <ac:spMkLst>
            <pc:docMk/>
            <pc:sldMk cId="2809849477" sldId="277"/>
            <ac:spMk id="4" creationId="{6142D8AD-C221-5917-13A9-3746FCFFD5A5}"/>
          </ac:spMkLst>
        </pc:spChg>
        <pc:picChg chg="add mod ord">
          <ac:chgData name="Mark Broadhead" userId="4d8e0faf-1584-439e-a5d6-e4bd8913b038" providerId="ADAL" clId="{378B7367-D3C0-445F-A3C5-25377204A228}" dt="2023-10-31T11:19:35.532" v="4482" actId="26606"/>
          <ac:picMkLst>
            <pc:docMk/>
            <pc:sldMk cId="2809849477" sldId="277"/>
            <ac:picMk id="3074" creationId="{ECD3D0DD-AC85-7E6D-5CE2-0BB1F35C6950}"/>
          </ac:picMkLst>
        </pc:picChg>
      </pc:sldChg>
      <pc:sldChg chg="new del">
        <pc:chgData name="Mark Broadhead" userId="4d8e0faf-1584-439e-a5d6-e4bd8913b038" providerId="ADAL" clId="{378B7367-D3C0-445F-A3C5-25377204A228}" dt="2023-10-31T09:48:52.059" v="2907" actId="47"/>
        <pc:sldMkLst>
          <pc:docMk/>
          <pc:sldMk cId="2927090842" sldId="277"/>
        </pc:sldMkLst>
      </pc:sldChg>
      <pc:sldChg chg="addSp delSp modSp new del mod modClrScheme chgLayout">
        <pc:chgData name="Mark Broadhead" userId="4d8e0faf-1584-439e-a5d6-e4bd8913b038" providerId="ADAL" clId="{378B7367-D3C0-445F-A3C5-25377204A228}" dt="2023-10-31T11:23:24.151" v="4845" actId="47"/>
        <pc:sldMkLst>
          <pc:docMk/>
          <pc:sldMk cId="2013733111" sldId="278"/>
        </pc:sldMkLst>
        <pc:spChg chg="del">
          <ac:chgData name="Mark Broadhead" userId="4d8e0faf-1584-439e-a5d6-e4bd8913b038" providerId="ADAL" clId="{378B7367-D3C0-445F-A3C5-25377204A228}" dt="2023-10-31T11:19:55.291" v="4484" actId="26606"/>
          <ac:spMkLst>
            <pc:docMk/>
            <pc:sldMk cId="2013733111" sldId="278"/>
            <ac:spMk id="2" creationId="{241BF92E-E3DA-ABD6-BAD7-9FEC5381839B}"/>
          </ac:spMkLst>
        </pc:spChg>
        <pc:spChg chg="mod ord">
          <ac:chgData name="Mark Broadhead" userId="4d8e0faf-1584-439e-a5d6-e4bd8913b038" providerId="ADAL" clId="{378B7367-D3C0-445F-A3C5-25377204A228}" dt="2023-10-31T11:20:24.546" v="4487" actId="26606"/>
          <ac:spMkLst>
            <pc:docMk/>
            <pc:sldMk cId="2013733111" sldId="278"/>
            <ac:spMk id="3" creationId="{343DEBF7-6E03-891C-E5BC-CEA40D02588B}"/>
          </ac:spMkLst>
        </pc:spChg>
        <pc:spChg chg="del">
          <ac:chgData name="Mark Broadhead" userId="4d8e0faf-1584-439e-a5d6-e4bd8913b038" providerId="ADAL" clId="{378B7367-D3C0-445F-A3C5-25377204A228}" dt="2023-10-31T11:19:55.291" v="4484" actId="26606"/>
          <ac:spMkLst>
            <pc:docMk/>
            <pc:sldMk cId="2013733111" sldId="278"/>
            <ac:spMk id="4" creationId="{23F4CDCA-77CA-DF39-8700-DF06A9CD35FE}"/>
          </ac:spMkLst>
        </pc:spChg>
        <pc:spChg chg="del">
          <ac:chgData name="Mark Broadhead" userId="4d8e0faf-1584-439e-a5d6-e4bd8913b038" providerId="ADAL" clId="{378B7367-D3C0-445F-A3C5-25377204A228}" dt="2023-10-31T11:19:55.291" v="4484" actId="26606"/>
          <ac:spMkLst>
            <pc:docMk/>
            <pc:sldMk cId="2013733111" sldId="278"/>
            <ac:spMk id="5" creationId="{0FC75A20-B460-B2D5-99BB-D3FDB37A8383}"/>
          </ac:spMkLst>
        </pc:spChg>
        <pc:spChg chg="add del mod ord">
          <ac:chgData name="Mark Broadhead" userId="4d8e0faf-1584-439e-a5d6-e4bd8913b038" providerId="ADAL" clId="{378B7367-D3C0-445F-A3C5-25377204A228}" dt="2023-10-31T11:20:21.266" v="4486" actId="700"/>
          <ac:spMkLst>
            <pc:docMk/>
            <pc:sldMk cId="2013733111" sldId="278"/>
            <ac:spMk id="6" creationId="{E6FAC0E9-DF87-6D39-FAC5-8D8C93F321D4}"/>
          </ac:spMkLst>
        </pc:spChg>
        <pc:spChg chg="add del mod ord">
          <ac:chgData name="Mark Broadhead" userId="4d8e0faf-1584-439e-a5d6-e4bd8913b038" providerId="ADAL" clId="{378B7367-D3C0-445F-A3C5-25377204A228}" dt="2023-10-31T11:20:21.266" v="4486" actId="700"/>
          <ac:spMkLst>
            <pc:docMk/>
            <pc:sldMk cId="2013733111" sldId="278"/>
            <ac:spMk id="7" creationId="{1FF8F11A-8481-202B-B974-EEC4CC6A3E07}"/>
          </ac:spMkLst>
        </pc:spChg>
        <pc:spChg chg="add del mod ord">
          <ac:chgData name="Mark Broadhead" userId="4d8e0faf-1584-439e-a5d6-e4bd8913b038" providerId="ADAL" clId="{378B7367-D3C0-445F-A3C5-25377204A228}" dt="2023-10-31T11:20:24.546" v="4487" actId="26606"/>
          <ac:spMkLst>
            <pc:docMk/>
            <pc:sldMk cId="2013733111" sldId="278"/>
            <ac:spMk id="8" creationId="{44FE39EB-DA81-0199-FCF9-26B2507F68CC}"/>
          </ac:spMkLst>
        </pc:spChg>
        <pc:spChg chg="add del mod ord">
          <ac:chgData name="Mark Broadhead" userId="4d8e0faf-1584-439e-a5d6-e4bd8913b038" providerId="ADAL" clId="{378B7367-D3C0-445F-A3C5-25377204A228}" dt="2023-10-31T11:20:24.546" v="4487" actId="26606"/>
          <ac:spMkLst>
            <pc:docMk/>
            <pc:sldMk cId="2013733111" sldId="278"/>
            <ac:spMk id="9" creationId="{7614959D-BD02-9F8E-EA77-3AC25A8BC5C1}"/>
          </ac:spMkLst>
        </pc:spChg>
        <pc:spChg chg="add del mod">
          <ac:chgData name="Mark Broadhead" userId="4d8e0faf-1584-439e-a5d6-e4bd8913b038" providerId="ADAL" clId="{378B7367-D3C0-445F-A3C5-25377204A228}" dt="2023-10-31T11:20:11.426" v="4485" actId="700"/>
          <ac:spMkLst>
            <pc:docMk/>
            <pc:sldMk cId="2013733111" sldId="278"/>
            <ac:spMk id="10" creationId="{0B83592F-2F80-BE76-3C8C-175F23A80931}"/>
          </ac:spMkLst>
        </pc:spChg>
        <pc:spChg chg="add del mod">
          <ac:chgData name="Mark Broadhead" userId="4d8e0faf-1584-439e-a5d6-e4bd8913b038" providerId="ADAL" clId="{378B7367-D3C0-445F-A3C5-25377204A228}" dt="2023-10-31T11:20:11.426" v="4485" actId="700"/>
          <ac:spMkLst>
            <pc:docMk/>
            <pc:sldMk cId="2013733111" sldId="278"/>
            <ac:spMk id="12" creationId="{EB01CCA5-23F5-CF10-9005-609B19B84D22}"/>
          </ac:spMkLst>
        </pc:spChg>
        <pc:spChg chg="add mod">
          <ac:chgData name="Mark Broadhead" userId="4d8e0faf-1584-439e-a5d6-e4bd8913b038" providerId="ADAL" clId="{378B7367-D3C0-445F-A3C5-25377204A228}" dt="2023-10-31T11:20:28.596" v="4491" actId="20577"/>
          <ac:spMkLst>
            <pc:docMk/>
            <pc:sldMk cId="2013733111" sldId="278"/>
            <ac:spMk id="15" creationId="{BB15FE36-F182-B828-FB6C-D17C2A9E332A}"/>
          </ac:spMkLst>
        </pc:spChg>
        <pc:spChg chg="add mod">
          <ac:chgData name="Mark Broadhead" userId="4d8e0faf-1584-439e-a5d6-e4bd8913b038" providerId="ADAL" clId="{378B7367-D3C0-445F-A3C5-25377204A228}" dt="2023-10-31T11:20:24.546" v="4487" actId="26606"/>
          <ac:spMkLst>
            <pc:docMk/>
            <pc:sldMk cId="2013733111" sldId="278"/>
            <ac:spMk id="17" creationId="{9D632C7B-3D64-A2B8-2CB1-A5A9755B85CA}"/>
          </ac:spMkLst>
        </pc:spChg>
        <pc:picChg chg="add">
          <ac:chgData name="Mark Broadhead" userId="4d8e0faf-1584-439e-a5d6-e4bd8913b038" providerId="ADAL" clId="{378B7367-D3C0-445F-A3C5-25377204A228}" dt="2023-10-31T11:20:24.546" v="4487" actId="26606"/>
          <ac:picMkLst>
            <pc:docMk/>
            <pc:sldMk cId="2013733111" sldId="278"/>
            <ac:picMk id="11" creationId="{523F6E50-1664-FC5A-9911-0B0303C7BE4A}"/>
          </ac:picMkLst>
        </pc:picChg>
      </pc:sldChg>
      <pc:sldChg chg="addSp modSp new mod modClrScheme chgLayout">
        <pc:chgData name="Mark Broadhead" userId="4d8e0faf-1584-439e-a5d6-e4bd8913b038" providerId="ADAL" clId="{378B7367-D3C0-445F-A3C5-25377204A228}" dt="2023-10-31T13:22:44.354" v="4954" actId="20577"/>
        <pc:sldMkLst>
          <pc:docMk/>
          <pc:sldMk cId="2083706249" sldId="279"/>
        </pc:sldMkLst>
        <pc:spChg chg="mod">
          <ac:chgData name="Mark Broadhead" userId="4d8e0faf-1584-439e-a5d6-e4bd8913b038" providerId="ADAL" clId="{378B7367-D3C0-445F-A3C5-25377204A228}" dt="2023-10-31T11:23:51.636" v="4846" actId="26606"/>
          <ac:spMkLst>
            <pc:docMk/>
            <pc:sldMk cId="2083706249" sldId="279"/>
            <ac:spMk id="2" creationId="{F7995695-DDE2-FC2A-DF62-3D8AB228E982}"/>
          </ac:spMkLst>
        </pc:spChg>
        <pc:spChg chg="mod ord">
          <ac:chgData name="Mark Broadhead" userId="4d8e0faf-1584-439e-a5d6-e4bd8913b038" providerId="ADAL" clId="{378B7367-D3C0-445F-A3C5-25377204A228}" dt="2023-10-31T11:23:51.636" v="4846" actId="26606"/>
          <ac:spMkLst>
            <pc:docMk/>
            <pc:sldMk cId="2083706249" sldId="279"/>
            <ac:spMk id="3" creationId="{3BC34EAA-7A2E-3DB2-584B-05F0CD760C8D}"/>
          </ac:spMkLst>
        </pc:spChg>
        <pc:spChg chg="add mod">
          <ac:chgData name="Mark Broadhead" userId="4d8e0faf-1584-439e-a5d6-e4bd8913b038" providerId="ADAL" clId="{378B7367-D3C0-445F-A3C5-25377204A228}" dt="2023-10-31T13:22:44.354" v="4954" actId="20577"/>
          <ac:spMkLst>
            <pc:docMk/>
            <pc:sldMk cId="2083706249" sldId="279"/>
            <ac:spMk id="8" creationId="{5F04024C-1944-843D-56FA-F8CBCBB8ECC5}"/>
          </ac:spMkLst>
        </pc:spChg>
        <pc:picChg chg="add">
          <ac:chgData name="Mark Broadhead" userId="4d8e0faf-1584-439e-a5d6-e4bd8913b038" providerId="ADAL" clId="{378B7367-D3C0-445F-A3C5-25377204A228}" dt="2023-10-31T11:23:51.636" v="4846" actId="26606"/>
          <ac:picMkLst>
            <pc:docMk/>
            <pc:sldMk cId="2083706249" sldId="279"/>
            <ac:picMk id="10" creationId="{B4DFED2D-A7E1-5711-B85C-558D07448046}"/>
          </ac:picMkLst>
        </pc:picChg>
      </pc:sldChg>
      <pc:sldChg chg="new del">
        <pc:chgData name="Mark Broadhead" userId="4d8e0faf-1584-439e-a5d6-e4bd8913b038" providerId="ADAL" clId="{378B7367-D3C0-445F-A3C5-25377204A228}" dt="2023-10-31T13:22:57.106" v="4956" actId="47"/>
        <pc:sldMkLst>
          <pc:docMk/>
          <pc:sldMk cId="301318559" sldId="280"/>
        </pc:sldMkLst>
      </pc:sldChg>
      <pc:sldChg chg="modSp new mod">
        <pc:chgData name="Mark Broadhead" userId="4d8e0faf-1584-439e-a5d6-e4bd8913b038" providerId="ADAL" clId="{378B7367-D3C0-445F-A3C5-25377204A228}" dt="2023-11-03T11:06:45.131" v="7114" actId="20577"/>
        <pc:sldMkLst>
          <pc:docMk/>
          <pc:sldMk cId="2788079419" sldId="280"/>
        </pc:sldMkLst>
        <pc:spChg chg="mod">
          <ac:chgData name="Mark Broadhead" userId="4d8e0faf-1584-439e-a5d6-e4bd8913b038" providerId="ADAL" clId="{378B7367-D3C0-445F-A3C5-25377204A228}" dt="2023-10-31T16:15:37.545" v="6387" actId="20577"/>
          <ac:spMkLst>
            <pc:docMk/>
            <pc:sldMk cId="2788079419" sldId="280"/>
            <ac:spMk id="2" creationId="{2C46F6FC-D873-B177-BFC9-0147A6A0720A}"/>
          </ac:spMkLst>
        </pc:spChg>
        <pc:spChg chg="mod">
          <ac:chgData name="Mark Broadhead" userId="4d8e0faf-1584-439e-a5d6-e4bd8913b038" providerId="ADAL" clId="{378B7367-D3C0-445F-A3C5-25377204A228}" dt="2023-11-03T11:06:45.131" v="7114" actId="20577"/>
          <ac:spMkLst>
            <pc:docMk/>
            <pc:sldMk cId="2788079419" sldId="280"/>
            <ac:spMk id="3" creationId="{CBA8791F-1966-64BD-9724-C90D972EA286}"/>
          </ac:spMkLst>
        </pc:spChg>
      </pc:sldChg>
    </pc:docChg>
  </pc:docChgLst>
  <pc:docChgLst>
    <pc:chgData name="Mark Broadhead" userId="4d8e0faf-1584-439e-a5d6-e4bd8913b038" providerId="ADAL" clId="{1E94117F-5817-42C2-B7AB-E2E6E01FE9F5}"/>
    <pc:docChg chg="custSel modSld">
      <pc:chgData name="Mark Broadhead" userId="4d8e0faf-1584-439e-a5d6-e4bd8913b038" providerId="ADAL" clId="{1E94117F-5817-42C2-B7AB-E2E6E01FE9F5}" dt="2023-09-26T15:17:51.014" v="78" actId="33524"/>
      <pc:docMkLst>
        <pc:docMk/>
      </pc:docMkLst>
      <pc:sldChg chg="modSp mod">
        <pc:chgData name="Mark Broadhead" userId="4d8e0faf-1584-439e-a5d6-e4bd8913b038" providerId="ADAL" clId="{1E94117F-5817-42C2-B7AB-E2E6E01FE9F5}" dt="2023-09-26T15:17:51.014" v="78" actId="33524"/>
        <pc:sldMkLst>
          <pc:docMk/>
          <pc:sldMk cId="1962670607" sldId="262"/>
        </pc:sldMkLst>
        <pc:spChg chg="mod">
          <ac:chgData name="Mark Broadhead" userId="4d8e0faf-1584-439e-a5d6-e4bd8913b038" providerId="ADAL" clId="{1E94117F-5817-42C2-B7AB-E2E6E01FE9F5}" dt="2023-09-26T15:17:51.014" v="78" actId="33524"/>
          <ac:spMkLst>
            <pc:docMk/>
            <pc:sldMk cId="1962670607" sldId="262"/>
            <ac:spMk id="3" creationId="{0BBCF3E1-B77F-D223-4ECD-31F22E512A59}"/>
          </ac:spMkLst>
        </pc:spChg>
      </pc:sldChg>
      <pc:sldChg chg="modSp mod">
        <pc:chgData name="Mark Broadhead" userId="4d8e0faf-1584-439e-a5d6-e4bd8913b038" providerId="ADAL" clId="{1E94117F-5817-42C2-B7AB-E2E6E01FE9F5}" dt="2023-09-20T13:59:55.015" v="1" actId="27636"/>
        <pc:sldMkLst>
          <pc:docMk/>
          <pc:sldMk cId="390831647" sldId="268"/>
        </pc:sldMkLst>
        <pc:spChg chg="mod">
          <ac:chgData name="Mark Broadhead" userId="4d8e0faf-1584-439e-a5d6-e4bd8913b038" providerId="ADAL" clId="{1E94117F-5817-42C2-B7AB-E2E6E01FE9F5}" dt="2023-09-20T13:59:55.015" v="1" actId="27636"/>
          <ac:spMkLst>
            <pc:docMk/>
            <pc:sldMk cId="390831647" sldId="268"/>
            <ac:spMk id="3" creationId="{F2F4777C-88A2-060F-B294-8B3A9207C0C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1 Hour of Theory on laser scanning and its applicability </a:t>
          </a:r>
          <a:endParaRPr lang="en-gb" dirty="0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Around 1 hour of practical demonstration and hands on work with some scanners</a:t>
          </a:r>
          <a:endParaRPr lang="en-gb" dirty="0"/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Objective is to have a good understanding of capability and applicability.</a:t>
          </a:r>
          <a:endParaRPr lang="en-gb" dirty="0"/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 with solid fill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 with solid fill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with solid fill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1 Hour of Theory on laser scanning and its applicability </a:t>
          </a:r>
          <a:endParaRPr lang="en-gb" sz="1400" kern="1200" dirty="0"/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Around 1 hour of practical demonstration and hands on work with some scanners</a:t>
          </a:r>
          <a:endParaRPr lang="en-gb" sz="1400" kern="1200" dirty="0"/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Objective is to have a good understanding of capability and applicability.</a:t>
          </a:r>
          <a:endParaRPr lang="en-gb" sz="1400" kern="1200" dirty="0"/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11/5/2023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11/5/2023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11/5/2023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11/5/2023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11/5/2023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11/5/2023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Laser Scanning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D</a:t>
            </a:r>
            <a:r>
              <a:rPr lang="en-gb" dirty="0">
                <a:solidFill>
                  <a:schemeClr val="tx1"/>
                </a:solidFill>
              </a:rPr>
              <a:t>r Mark Broadhead PhD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Todays Session.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929206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36478-B858-11E8-24C3-2B7F3CECF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Laser Scanning – an 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CF3E1-B77F-D223-4ECD-31F22E512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Relatively well-established technology</a:t>
            </a:r>
          </a:p>
          <a:p>
            <a:r>
              <a:rPr lang="en-GB" sz="2400" dirty="0"/>
              <a:t>Based on light-point reflectance </a:t>
            </a:r>
          </a:p>
          <a:p>
            <a:r>
              <a:rPr lang="en-GB" sz="2400" dirty="0"/>
              <a:t>Identifies topographical information by bouncing light off of the target surface and converting this into a virtual X,Y,Z co-ordinate.</a:t>
            </a:r>
          </a:p>
          <a:p>
            <a:r>
              <a:rPr lang="en-GB" sz="2400" dirty="0"/>
              <a:t>Can utilise multiple wavelengths of light</a:t>
            </a:r>
          </a:p>
          <a:p>
            <a:pPr lvl="1"/>
            <a:r>
              <a:rPr lang="en-GB" sz="2000" dirty="0"/>
              <a:t>White</a:t>
            </a:r>
          </a:p>
          <a:p>
            <a:pPr lvl="1"/>
            <a:r>
              <a:rPr lang="en-GB" sz="2000" dirty="0"/>
              <a:t>Red</a:t>
            </a:r>
          </a:p>
          <a:p>
            <a:pPr lvl="1"/>
            <a:r>
              <a:rPr lang="en-GB" sz="2000" dirty="0"/>
              <a:t>Blue</a:t>
            </a:r>
          </a:p>
          <a:p>
            <a:pPr lvl="1"/>
            <a:r>
              <a:rPr lang="en-GB" sz="2000" dirty="0"/>
              <a:t>Green</a:t>
            </a:r>
          </a:p>
          <a:p>
            <a:r>
              <a:rPr lang="en-GB" sz="2400" dirty="0"/>
              <a:t>Can be used as a “scene scanner” or for detailed work at Macro level 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107DC-1424-17F8-64C9-CA7F951E0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670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04A2D-5F03-87F6-7AF4-1B1C1893B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laser scanner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05369-1325-0A53-30A1-0B341AFD9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LiDAR</a:t>
            </a:r>
          </a:p>
          <a:p>
            <a:r>
              <a:rPr lang="en-GB" sz="2400" dirty="0"/>
              <a:t>Gimble-Mounted detail scanner</a:t>
            </a:r>
          </a:p>
          <a:p>
            <a:r>
              <a:rPr lang="en-GB" sz="2400" dirty="0"/>
              <a:t>Freehand Scanner</a:t>
            </a:r>
          </a:p>
          <a:p>
            <a:r>
              <a:rPr lang="en-GB" sz="2400" dirty="0"/>
              <a:t>Scene and area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All Incorporate one of three types of data recording</a:t>
            </a:r>
          </a:p>
          <a:p>
            <a:r>
              <a:rPr lang="en-GB" sz="2400" dirty="0"/>
              <a:t>TOF (Time of Flight)</a:t>
            </a:r>
          </a:p>
          <a:p>
            <a:r>
              <a:rPr lang="en-GB" sz="2400" dirty="0"/>
              <a:t>Phase-Shift</a:t>
            </a:r>
          </a:p>
          <a:p>
            <a:r>
              <a:rPr lang="en-GB" sz="2400" dirty="0"/>
              <a:t>Triangulation-Based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18910-3561-D903-D0AC-5F4EC536A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82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errestrial Laser Scanners | Laserscanning Europe">
            <a:extLst>
              <a:ext uri="{FF2B5EF4-FFF2-40B4-BE49-F238E27FC236}">
                <a16:creationId xmlns:a16="http://schemas.microsoft.com/office/drawing/2014/main" id="{7569325B-65AA-3987-9305-24C1011813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99" y="1399127"/>
            <a:ext cx="7696201" cy="405974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98F42-982D-6B41-492C-FE78B1F764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78673B-715B-967D-E230-32D5E51B0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TOF Scanners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107E1-AC88-9101-FE27-C3026F3DDB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GB"/>
              <a:t>Measures time of flight for a carrier wave pulse sent by the transmitter</a:t>
            </a:r>
          </a:p>
          <a:p>
            <a:r>
              <a:rPr lang="en-GB"/>
              <a:t>Give accurate measurements over distance </a:t>
            </a:r>
          </a:p>
          <a:p>
            <a:r>
              <a:rPr lang="en-GB"/>
              <a:t>Most appropriate for long distance scanning 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23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errestrial Laser Scanners | Laserscanning Europe">
            <a:extLst>
              <a:ext uri="{FF2B5EF4-FFF2-40B4-BE49-F238E27FC236}">
                <a16:creationId xmlns:a16="http://schemas.microsoft.com/office/drawing/2014/main" id="{A4AE4ACE-3C6B-113D-7F89-CC41388BC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99" y="1399127"/>
            <a:ext cx="7696201" cy="405974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E9CC4-52A6-B539-F606-61CE23F889E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81496-AFF5-62D2-51D2-1A9F53374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Phase Shift Scanners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8992E-5D40-6498-70DF-EE8EB13E18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Similar to TOF, however,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Uses multiple wavelengths, not just one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Instead of measuring time, the system looks at the displacement of the waves and compares these to form the distance calculation.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Highly suitable for medium range applications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Faster than TOF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Optimised for scanning complex geometries such as damage sites, rubble and heavily textured areas (think of Zimmerit).</a:t>
            </a:r>
          </a:p>
        </p:txBody>
      </p:sp>
    </p:spTree>
    <p:extLst>
      <p:ext uri="{BB962C8B-B14F-4D97-AF65-F5344CB8AC3E}">
        <p14:creationId xmlns:p14="http://schemas.microsoft.com/office/powerpoint/2010/main" val="3932791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22C71-99F1-FC8F-F5A4-DA3F4B4C8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Triangulation Scanners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38791-C368-BC5E-0543-8EE2267C9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Uses a simple beam system to create the point cloud, TOF or Phase data is not used.</a:t>
            </a:r>
          </a:p>
          <a:p>
            <a:r>
              <a:rPr lang="en-GB" sz="1900" dirty="0"/>
              <a:t>Distance determined by angle of laser to camera and receiver as well as deformation of the beam at the target site.</a:t>
            </a:r>
          </a:p>
          <a:p>
            <a:r>
              <a:rPr lang="en-GB" sz="1900" dirty="0"/>
              <a:t>Beam hits the sample and reflects to the transmitter; this is done hundreds/ thousands of times along a line or grid.</a:t>
            </a:r>
          </a:p>
          <a:p>
            <a:r>
              <a:rPr lang="en-GB" sz="1900" dirty="0"/>
              <a:t>Left with point-cloud data (literately a cloud of points)</a:t>
            </a:r>
          </a:p>
          <a:p>
            <a:r>
              <a:rPr lang="en-GB" sz="1900" dirty="0"/>
              <a:t>These points are then tessellated/ linked into triangles to create the object.</a:t>
            </a:r>
          </a:p>
          <a:p>
            <a:r>
              <a:rPr lang="en-GB" sz="1900" dirty="0"/>
              <a:t>Cheapest option</a:t>
            </a:r>
          </a:p>
          <a:p>
            <a:r>
              <a:rPr lang="en-GB" sz="1900" dirty="0"/>
              <a:t>Fastest option</a:t>
            </a:r>
          </a:p>
          <a:p>
            <a:r>
              <a:rPr lang="en-GB" sz="1900" dirty="0"/>
              <a:t>Most accurate (+-0.01mm)</a:t>
            </a:r>
          </a:p>
          <a:p>
            <a:r>
              <a:rPr lang="en-GB" sz="1900" dirty="0"/>
              <a:t>Only used for small objects  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A5201-F247-D37E-EB89-574AC3346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341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BDB88-7BDD-89BB-7946-2097ECB93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ctr">
            <a:normAutofit/>
          </a:bodyPr>
          <a:lstStyle/>
          <a:p>
            <a:r>
              <a:rPr lang="en-GB" dirty="0"/>
              <a:t>Triangulation Scanners</a:t>
            </a:r>
          </a:p>
        </p:txBody>
      </p:sp>
      <p:pic>
        <p:nvPicPr>
          <p:cNvPr id="1028" name="Picture 4" descr="Quality Basics: How Does 3D Laser Scanning Work? | Engineering.com">
            <a:extLst>
              <a:ext uri="{FF2B5EF4-FFF2-40B4-BE49-F238E27FC236}">
                <a16:creationId xmlns:a16="http://schemas.microsoft.com/office/drawing/2014/main" id="{2FCEF2A6-8E19-1712-5391-89D5E16EE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500" y="609600"/>
            <a:ext cx="6730599" cy="5334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Text Placeholder 3">
            <a:extLst>
              <a:ext uri="{FF2B5EF4-FFF2-40B4-BE49-F238E27FC236}">
                <a16:creationId xmlns:a16="http://schemas.microsoft.com/office/drawing/2014/main" id="{C9A4E759-C91A-8A01-4A3B-3EE0CEE2DD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r>
              <a:rPr lang="en-US" dirty="0"/>
              <a:t>Laser Generator</a:t>
            </a:r>
          </a:p>
          <a:p>
            <a:r>
              <a:rPr lang="en-US" dirty="0"/>
              <a:t>Baseline</a:t>
            </a:r>
          </a:p>
          <a:p>
            <a:r>
              <a:rPr lang="en-US" dirty="0"/>
              <a:t>Camera/ Detector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AA02-7F73-551C-D0DA-7CBE06A479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207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oint cloud - Wikipedia">
            <a:extLst>
              <a:ext uri="{FF2B5EF4-FFF2-40B4-BE49-F238E27FC236}">
                <a16:creationId xmlns:a16="http://schemas.microsoft.com/office/drawing/2014/main" id="{CBE91FE5-00CB-83BF-E2DA-CBE0244F7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5443" y="237744"/>
            <a:ext cx="6382512" cy="6382512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024D3-DC14-8F50-78A5-2EA3FF55E8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CE26D-1073-92F6-70B9-258049052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Data points and point clouds</a:t>
            </a:r>
          </a:p>
        </p:txBody>
      </p:sp>
      <p:sp>
        <p:nvSpPr>
          <p:cNvPr id="2055" name="Text Placeholder 4">
            <a:extLst>
              <a:ext uri="{FF2B5EF4-FFF2-40B4-BE49-F238E27FC236}">
                <a16:creationId xmlns:a16="http://schemas.microsoft.com/office/drawing/2014/main" id="{A3B13C0E-A748-66CB-465A-0926C5A2D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US" dirty="0"/>
              <a:t>Point clouds are individual points of XYZ data in their raw form. </a:t>
            </a:r>
          </a:p>
          <a:p>
            <a:r>
              <a:rPr lang="en-US" dirty="0"/>
              <a:t>Highly accurate and show the basic shapes of objects scanned.</a:t>
            </a:r>
          </a:p>
          <a:p>
            <a:r>
              <a:rPr lang="en-US" dirty="0"/>
              <a:t>COMPUTER CANNOT DO MUCH WITH THIS!</a:t>
            </a:r>
          </a:p>
          <a:p>
            <a:r>
              <a:rPr lang="en-US" dirty="0"/>
              <a:t>Needs point cloud to turn into a Mesh. </a:t>
            </a:r>
          </a:p>
        </p:txBody>
      </p:sp>
    </p:spTree>
    <p:extLst>
      <p:ext uri="{BB962C8B-B14F-4D97-AF65-F5344CB8AC3E}">
        <p14:creationId xmlns:p14="http://schemas.microsoft.com/office/powerpoint/2010/main" val="1165807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C61D3-2C0F-3298-ECE8-719C17488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Meshes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9818AA-135D-3145-8513-E1F0100D3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867" y="2591946"/>
            <a:ext cx="5524435" cy="2397702"/>
          </a:xfrm>
          <a:prstGeom prst="rect">
            <a:avLst/>
          </a:pr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FD2DCBD-0641-EF18-0B4B-31B794CBF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601919"/>
            <a:ext cx="4663440" cy="4250241"/>
          </a:xfrm>
        </p:spPr>
        <p:txBody>
          <a:bodyPr>
            <a:normAutofit/>
          </a:bodyPr>
          <a:lstStyle/>
          <a:p>
            <a:r>
              <a:rPr lang="en-US" dirty="0"/>
              <a:t>Meshes interpret point data as points of a triangle to link them together</a:t>
            </a:r>
          </a:p>
          <a:p>
            <a:r>
              <a:rPr lang="en-US" dirty="0"/>
              <a:t>More accurate than Voxels and produces smoother shapes</a:t>
            </a:r>
          </a:p>
          <a:p>
            <a:r>
              <a:rPr lang="en-US" dirty="0"/>
              <a:t>Meshes are able to be analyzed </a:t>
            </a:r>
          </a:p>
          <a:p>
            <a:r>
              <a:rPr lang="en-US" dirty="0"/>
              <a:t>Meshes can be altered and fixed</a:t>
            </a:r>
          </a:p>
          <a:p>
            <a:r>
              <a:rPr lang="en-US" dirty="0"/>
              <a:t>Datapoints remain the same and accuracy is unaffected (unless you have a small number of points or bad data).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5B3D0-E2FA-CEED-8961-E6E048A153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77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D measurement technologies: The new frontier in NDT solutions for pipeline  integrity assessments">
            <a:extLst>
              <a:ext uri="{FF2B5EF4-FFF2-40B4-BE49-F238E27FC236}">
                <a16:creationId xmlns:a16="http://schemas.microsoft.com/office/drawing/2014/main" id="{72118131-7A08-6A7F-1B18-15E71C265D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50" r="17833" b="-2"/>
          <a:stretch/>
        </p:blipFill>
        <p:spPr bwMode="auto">
          <a:xfrm>
            <a:off x="228599" y="237744"/>
            <a:ext cx="7696201" cy="6382512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2D8AD-C221-5917-13A9-3746FCFFD5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B18BB-F8E9-51C2-0B9D-A8FA8909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072896"/>
          </a:xfrm>
        </p:spPr>
        <p:txBody>
          <a:bodyPr anchor="b">
            <a:normAutofit/>
          </a:bodyPr>
          <a:lstStyle/>
          <a:p>
            <a:r>
              <a:rPr lang="en-GB" dirty="0"/>
              <a:t>Depth, Area and Volume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689B-5FA2-196E-D12D-150B7A5FD6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821873"/>
            <a:ext cx="3144774" cy="40760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6400" dirty="0"/>
              <a:t>Depth of the site (its z co-ordinate) is oftentimes more complex than just measuring the deepest point.</a:t>
            </a:r>
          </a:p>
          <a:p>
            <a:pPr>
              <a:lnSpc>
                <a:spcPct val="100000"/>
              </a:lnSpc>
            </a:pPr>
            <a:r>
              <a:rPr lang="en-GB" sz="6400" dirty="0"/>
              <a:t>The deepest point may only be a single datapoint </a:t>
            </a:r>
          </a:p>
          <a:p>
            <a:pPr>
              <a:lnSpc>
                <a:spcPct val="100000"/>
              </a:lnSpc>
            </a:pPr>
            <a:r>
              <a:rPr lang="en-GB" sz="6400" dirty="0"/>
              <a:t>gives an unrealistic measurement of the depth.</a:t>
            </a:r>
          </a:p>
          <a:p>
            <a:pPr>
              <a:lnSpc>
                <a:spcPct val="100000"/>
              </a:lnSpc>
            </a:pPr>
            <a:r>
              <a:rPr lang="en-GB" sz="6400" dirty="0"/>
              <a:t>Usually, an average would be taken across the deepest points.</a:t>
            </a:r>
          </a:p>
          <a:p>
            <a:pPr>
              <a:lnSpc>
                <a:spcPct val="100000"/>
              </a:lnSpc>
            </a:pPr>
            <a:r>
              <a:rPr lang="en-GB" sz="6400" dirty="0"/>
              <a:t>The depth of the site floor is needed for working out the volume of material removed.</a:t>
            </a:r>
          </a:p>
          <a:p>
            <a:pPr>
              <a:lnSpc>
                <a:spcPct val="100000"/>
              </a:lnSpc>
            </a:pPr>
            <a:r>
              <a:rPr lang="en-GB" sz="6400" dirty="0"/>
              <a:t>Obviously, this does not work in the case of a perforation event!    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692417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reeScan Trak Pro - large volume laser scanner - CDG">
            <a:extLst>
              <a:ext uri="{FF2B5EF4-FFF2-40B4-BE49-F238E27FC236}">
                <a16:creationId xmlns:a16="http://schemas.microsoft.com/office/drawing/2014/main" id="{B61C8B29-01D5-0372-41A7-B0119F5DD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99" y="1293304"/>
            <a:ext cx="7696201" cy="4271391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2D8AD-C221-5917-13A9-3746FCFFD5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B18BB-F8E9-51C2-0B9D-A8FA8909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079823"/>
          </a:xfrm>
        </p:spPr>
        <p:txBody>
          <a:bodyPr anchor="b">
            <a:normAutofit/>
          </a:bodyPr>
          <a:lstStyle/>
          <a:p>
            <a:r>
              <a:rPr lang="en-GB" dirty="0"/>
              <a:t>Depth, Area and Volume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689B-5FA2-196E-D12D-150B7A5FD6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731818"/>
            <a:ext cx="3144774" cy="4166062"/>
          </a:xfrm>
        </p:spPr>
        <p:txBody>
          <a:bodyPr>
            <a:normAutofit/>
          </a:bodyPr>
          <a:lstStyle/>
          <a:p>
            <a:r>
              <a:rPr lang="en-GB" dirty="0"/>
              <a:t>Area is the measurement of the affected width of a site.</a:t>
            </a:r>
          </a:p>
          <a:p>
            <a:r>
              <a:rPr lang="en-GB" dirty="0"/>
              <a:t>Area is some of the easiest data for laser scanners to record.</a:t>
            </a:r>
          </a:p>
          <a:p>
            <a:r>
              <a:rPr lang="en-GB" dirty="0"/>
              <a:t>Area can be plotted manually (as can all measures) or done automatically after determination of the zero surface.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34820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valuation of 3D Laser Scanning for Volume Calculations, 3D Laser Scanner  Technologies &amp; Methods, 3D laser scanning workflow">
            <a:extLst>
              <a:ext uri="{FF2B5EF4-FFF2-40B4-BE49-F238E27FC236}">
                <a16:creationId xmlns:a16="http://schemas.microsoft.com/office/drawing/2014/main" id="{ECD3D0DD-AC85-7E6D-5CE2-0BB1F35C6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99" y="1812798"/>
            <a:ext cx="7696201" cy="3232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2D8AD-C221-5917-13A9-3746FCFFD5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B18BB-F8E9-51C2-0B9D-A8FA8909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003623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Depth, Area and Volume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689B-5FA2-196E-D12D-150B7A5FD6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683327"/>
            <a:ext cx="3144774" cy="421455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Volume is one of the most important measures you can collect from a damage site. </a:t>
            </a:r>
          </a:p>
          <a:p>
            <a:pPr>
              <a:lnSpc>
                <a:spcPct val="90000"/>
              </a:lnSpc>
            </a:pPr>
            <a:r>
              <a:rPr lang="en-GB" dirty="0"/>
              <a:t>Directly proportional to the amount of energy imparted</a:t>
            </a:r>
          </a:p>
          <a:p>
            <a:pPr>
              <a:lnSpc>
                <a:spcPct val="90000"/>
              </a:lnSpc>
            </a:pPr>
            <a:r>
              <a:rPr lang="en-GB" dirty="0"/>
              <a:t>With the increase in energy, the greater the volume of space created in the target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Either by removal of material 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Or by Deformation of Material </a:t>
            </a:r>
          </a:p>
          <a:p>
            <a:pPr>
              <a:lnSpc>
                <a:spcPct val="90000"/>
              </a:lnSpc>
            </a:pPr>
            <a:r>
              <a:rPr lang="en-GB" dirty="0"/>
              <a:t>Working out range or other backward calculus is therefore possible with the information the scanner provides.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809849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finger pointing on a tablet with green neon lights">
            <a:extLst>
              <a:ext uri="{FF2B5EF4-FFF2-40B4-BE49-F238E27FC236}">
                <a16:creationId xmlns:a16="http://schemas.microsoft.com/office/drawing/2014/main" id="{B4DFED2D-A7E1-5711-B85C-558D074480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513" b="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34EAA-7A2E-3DB2-584B-05F0CD760C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81B1D06-1BCF-4BCB-9319-09267D16BB9F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95695-DDE2-FC2A-DF62-3D8AB228E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Working these out manually negates the accuracy of laser scanning!!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F04024C-1944-843D-56FA-F8CBCBB8E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US" dirty="0"/>
              <a:t>Why measure each point yourself?</a:t>
            </a:r>
          </a:p>
          <a:p>
            <a:r>
              <a:rPr lang="en-US" dirty="0"/>
              <a:t>Humans get tired, bored, loose focus</a:t>
            </a:r>
          </a:p>
          <a:p>
            <a:r>
              <a:rPr lang="en-US" dirty="0"/>
              <a:t>You’re adding cognitive bias to your data through repeated action. </a:t>
            </a:r>
          </a:p>
          <a:p>
            <a:r>
              <a:rPr lang="en-US" dirty="0"/>
              <a:t>There are ways of collecting data without adding in bias.</a:t>
            </a:r>
          </a:p>
        </p:txBody>
      </p:sp>
    </p:spTree>
    <p:extLst>
      <p:ext uri="{BB962C8B-B14F-4D97-AF65-F5344CB8AC3E}">
        <p14:creationId xmlns:p14="http://schemas.microsoft.com/office/powerpoint/2010/main" val="2083706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F26A6-A77B-7DB1-1AA9-9140D375A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Deviation of Tolerance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11034-C7A4-0204-ED62-B461921CA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/>
              <a:t>This can (naturally!) create a lot of data…</a:t>
            </a:r>
          </a:p>
          <a:p>
            <a:r>
              <a:rPr lang="en-GB" sz="2600" dirty="0"/>
              <a:t>This is where a good understanding of stats and numerical data is advantageous </a:t>
            </a:r>
          </a:p>
          <a:p>
            <a:pPr lvl="1"/>
            <a:r>
              <a:rPr lang="en-GB" sz="2200" dirty="0"/>
              <a:t>Normalisation</a:t>
            </a:r>
          </a:p>
          <a:p>
            <a:pPr lvl="1"/>
            <a:r>
              <a:rPr lang="en-GB" sz="2200" dirty="0"/>
              <a:t>Averaging</a:t>
            </a:r>
          </a:p>
          <a:p>
            <a:pPr lvl="1"/>
            <a:r>
              <a:rPr lang="en-GB" sz="2200" dirty="0"/>
              <a:t>Ordering </a:t>
            </a:r>
          </a:p>
          <a:p>
            <a:r>
              <a:rPr lang="en-GB" sz="2600" dirty="0"/>
              <a:t>This can help make sense of the data being used and more interpretable to lay audiences</a:t>
            </a:r>
          </a:p>
          <a:p>
            <a:r>
              <a:rPr lang="en-GB" sz="2600" dirty="0"/>
              <a:t>It can also allow for more advanced forms of numerical analysis to improve characterisation and prediction.  </a:t>
            </a:r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84BA2C-1687-FC63-8708-901D75B1E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97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3D406-3AB3-5B8C-DC81-6D2A4E19B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6070A5-1710-3914-4820-0AAFCDFECB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723816"/>
              </p:ext>
            </p:extLst>
          </p:nvPr>
        </p:nvGraphicFramePr>
        <p:xfrm>
          <a:off x="3987609" y="446886"/>
          <a:ext cx="3375717" cy="189080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51169">
                  <a:extLst>
                    <a:ext uri="{9D8B030D-6E8A-4147-A177-3AD203B41FA5}">
                      <a16:colId xmlns:a16="http://schemas.microsoft.com/office/drawing/2014/main" val="2553669750"/>
                    </a:ext>
                  </a:extLst>
                </a:gridCol>
                <a:gridCol w="1212274">
                  <a:extLst>
                    <a:ext uri="{9D8B030D-6E8A-4147-A177-3AD203B41FA5}">
                      <a16:colId xmlns:a16="http://schemas.microsoft.com/office/drawing/2014/main" val="4162471919"/>
                    </a:ext>
                  </a:extLst>
                </a:gridCol>
                <a:gridCol w="1212274">
                  <a:extLst>
                    <a:ext uri="{9D8B030D-6E8A-4147-A177-3AD203B41FA5}">
                      <a16:colId xmlns:a16="http://schemas.microsoft.com/office/drawing/2014/main" val="797975540"/>
                    </a:ext>
                  </a:extLst>
                </a:gridCol>
              </a:tblGrid>
              <a:tr h="11000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DEV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AREA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VOLUME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90175664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-1.2447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1148.8249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331.8912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96607807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-0.5719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710.5088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98.2246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4782262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-0.4406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54.0662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6.8016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721305111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-1.2458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5071.0801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1796.5952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68885432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-0.4441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33.1916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4.7115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850563731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-0.6200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135.4953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22.8198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06273506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-0.8448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626.4782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92.6175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613481433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-0.5582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163.0762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21.8465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2877869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-0.3928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27.5882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3.7796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67707309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-0.4821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64.6760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8.4908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49806365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-0.5918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261.0903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35.4202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662648592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-0.5239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49.6041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6.8367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60709060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-0.3591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25.2042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3.3584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900378838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-0.4533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21.5121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3.4283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61716263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-0.4365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27.8914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4.0307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99604991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-0.5654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290.2868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39.8861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744692531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-0.2943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14.4333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2.0137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05951842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-0.2897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10.7475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1.6196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57338677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-0.5259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47.3754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6.9229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912446951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-0.4052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13.7874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2.4501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67953518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-0.4994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14.7507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2.5540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86113875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-0.3743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25.7984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3.7716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605142962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-0.4163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17.9982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3.0463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17627935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-0.3175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20.2866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2.9073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707233919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-0.4230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124.6483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17.2407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87589103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-0.2741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38.1255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4.8116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427336781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-0.2386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27.7272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3.2909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7990254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-0.3896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230.8563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27.1658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45902990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-0.4919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69.1203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10.9459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69246288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-0.3105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22.9188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2.8553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70735873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-0.5386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477.0488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83.3561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4234932113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-0.3461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20.7386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3.5585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05490229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-0.2843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4.4309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0.7164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10231314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-0.2237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3.3468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0.4708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72616434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-0.3059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12.3076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1.9097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08557577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-0.3993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20.4854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3.2976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33479834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-0.2368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6.2334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0.8595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35739051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-0.2255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4.9199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0.6568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93916799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-0.3919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62.1644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9.4900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421028065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-0.2936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10.9123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1.7020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581133992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-0.3618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52.0616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6.4502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67903869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-0.5265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397.6867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52.9014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72703988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-0.4779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134.9305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19.9151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62396804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-0.4524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50.7798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8.1015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79088684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-0.4686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47.0511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6.4076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10588953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-0.3238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21.6900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2.8148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27805520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-0.4544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34.0637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4.8500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887353247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-0.4610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42.2496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5.9655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79568037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-0.4323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27.6932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4.2918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68921124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-0.3625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14.8054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2.3787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99918129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-0.4296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115.7654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15.1815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55078459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-1.0260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1318.7063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267.0833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81263846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-0.3724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17.5247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2.6546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53244651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-0.2040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3.3060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0.4241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99481116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-0.2331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5.5572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0.7162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26009102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-0.4394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148.1394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19.5526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460698432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-0.5259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63.4643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9.0863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075428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-0.4824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44.5545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6.0242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63849284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-0.3827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13.1160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2.4007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44562341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-0.3437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11.4749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1.8146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239022323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-0.3109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8.9359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1.4343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00955448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-0.2565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8.7284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1.2617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99622865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-0.3433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24.6143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3.2724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129637322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-0.3674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15.8344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3.0086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81493690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-0.2645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8.0870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1.1477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890130949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-0.2089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8.4065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1.0244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58178435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-0.2974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7.7179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1.1995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05326233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-0.5637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141.2451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20.7168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349996654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-0.4019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37.8171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5.4991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313047371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-0.6163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179.4103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31.2205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474097486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-0.3273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27.4757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3.6092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99509270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-0.3109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35.2153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4.5513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1330252608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-0.3275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27.3316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3.7062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162691060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-0.3069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35.8134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4.2810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79462425"/>
                  </a:ext>
                </a:extLst>
              </a:tr>
              <a:tr h="74679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-0.2876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15.4641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2.1348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938434766"/>
                  </a:ext>
                </a:extLst>
              </a:tr>
              <a:tr h="7725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-0.4629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44.2116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6.7274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719" marR="1719" marT="1719" marB="0" anchor="b"/>
                </a:tc>
                <a:extLst>
                  <a:ext uri="{0D108BD9-81ED-4DB2-BD59-A6C34878D82A}">
                    <a16:rowId xmlns:a16="http://schemas.microsoft.com/office/drawing/2014/main" val="241093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2375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491D45B-74DA-DB12-7A5E-F9B33CDA0D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9" y="1099095"/>
            <a:ext cx="7696201" cy="465981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0744A-769D-F89F-8058-A3D2CD2463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11/5/2023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AD462-9DCB-F388-FD9D-302585AA4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Deviation of Tolerance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E5B64-0315-0263-EE3C-D99F9D46B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GB" dirty="0"/>
              <a:t>Analysis that uses the scanned model to determine the amount of deviation there is.</a:t>
            </a:r>
          </a:p>
          <a:p>
            <a:r>
              <a:rPr lang="en-GB" dirty="0"/>
              <a:t>Zero surface is determined by selecting areas undamaged by the impact</a:t>
            </a:r>
          </a:p>
          <a:p>
            <a:r>
              <a:rPr lang="en-GB" dirty="0"/>
              <a:t>All numerical data is transferred to excel.</a:t>
            </a:r>
          </a:p>
        </p:txBody>
      </p:sp>
    </p:spTree>
    <p:extLst>
      <p:ext uri="{BB962C8B-B14F-4D97-AF65-F5344CB8AC3E}">
        <p14:creationId xmlns:p14="http://schemas.microsoft.com/office/powerpoint/2010/main" val="13237910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67BBE-1ABA-DC5D-F43A-9DF6313FA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forms of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4B24-AAAC-1EC7-CE10-5B1342AED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600" dirty="0"/>
              <a:t>Advanced analysis methods can be used to compensate for small amounts of data, unreliable data, too much data or simply non-standard data.</a:t>
            </a:r>
          </a:p>
          <a:p>
            <a:endParaRPr lang="en-GB" sz="2600" dirty="0"/>
          </a:p>
          <a:p>
            <a:r>
              <a:rPr lang="en-GB" sz="2600" dirty="0"/>
              <a:t>Machine Learning </a:t>
            </a:r>
          </a:p>
          <a:p>
            <a:pPr lvl="1"/>
            <a:r>
              <a:rPr lang="en-GB" sz="1700" dirty="0"/>
              <a:t>NOT A.I </a:t>
            </a:r>
          </a:p>
          <a:p>
            <a:pPr lvl="1"/>
            <a:r>
              <a:rPr lang="en-GB" sz="1700" dirty="0"/>
              <a:t>Uses advanced algorithms to either predict using existing test data or classify results.</a:t>
            </a:r>
          </a:p>
          <a:p>
            <a:pPr lvl="1"/>
            <a:r>
              <a:rPr lang="en-GB" sz="1700" dirty="0"/>
              <a:t>Can be used as either a black box or white box style.</a:t>
            </a:r>
          </a:p>
          <a:p>
            <a:pPr lvl="1"/>
            <a:r>
              <a:rPr lang="en-GB" sz="1700" dirty="0"/>
              <a:t>LOOP – for small datasets</a:t>
            </a:r>
          </a:p>
          <a:p>
            <a:r>
              <a:rPr lang="en-GB" sz="2600" dirty="0"/>
              <a:t>Bayesian and Advanced statistical measures</a:t>
            </a:r>
          </a:p>
          <a:p>
            <a:pPr lvl="1"/>
            <a:r>
              <a:rPr lang="en-GB" sz="1700" dirty="0"/>
              <a:t>Principle component analysis</a:t>
            </a:r>
          </a:p>
          <a:p>
            <a:pPr lvl="1"/>
            <a:r>
              <a:rPr lang="en-GB" sz="1700" dirty="0"/>
              <a:t>Covariance Matrices – dimensionality reduction </a:t>
            </a:r>
          </a:p>
          <a:p>
            <a:pPr lvl="1"/>
            <a:endParaRPr lang="en-GB" sz="17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657B6-8876-A7BA-CA1D-2F9398246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078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6F6FC-D873-B177-BFC9-0147A6A07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task.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8791F-1966-64BD-9724-C90D972EA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Look at the laser scanner and have a go at getting a scan of an object in a small group.</a:t>
            </a:r>
          </a:p>
          <a:p>
            <a:r>
              <a:rPr lang="en-GB" sz="2000" dirty="0"/>
              <a:t>Matt will demonstrate the capabilities on the scanner and how we can use it for measurement.</a:t>
            </a:r>
          </a:p>
          <a:p>
            <a:r>
              <a:rPr lang="en-GB" sz="2000" dirty="0"/>
              <a:t>Whilst you are waiting, list what you could use laser scanning for in your dept within your workplace. </a:t>
            </a:r>
          </a:p>
          <a:p>
            <a:pPr lvl="1"/>
            <a:r>
              <a:rPr lang="en-GB" sz="1800" dirty="0"/>
              <a:t>What sort of scanner would you use?</a:t>
            </a:r>
          </a:p>
          <a:p>
            <a:pPr lvl="1"/>
            <a:r>
              <a:rPr lang="en-GB" sz="1800" dirty="0"/>
              <a:t>What method of data collection would you use?</a:t>
            </a:r>
          </a:p>
          <a:p>
            <a:pPr lvl="1"/>
            <a:r>
              <a:rPr lang="en-GB" sz="1800" dirty="0"/>
              <a:t>What type of data collection would you do? </a:t>
            </a:r>
          </a:p>
          <a:p>
            <a:pPr lvl="1"/>
            <a:r>
              <a:rPr lang="en-GB" sz="1800" dirty="0"/>
              <a:t>What data would you collect?</a:t>
            </a:r>
          </a:p>
          <a:p>
            <a:pPr lvl="1"/>
            <a:endParaRPr lang="en-GB" sz="1800" dirty="0"/>
          </a:p>
          <a:p>
            <a:pPr lvl="1"/>
            <a:endParaRPr lang="en-GB" sz="1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42036-1878-3B7D-E9D0-E45D22BE0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11/5/2023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0794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{BF7783BF-D6AD-4393-A4E0-8E4021992F27}tf78438558_win32</Template>
  <TotalTime>677</TotalTime>
  <Words>1298</Words>
  <Application>Microsoft Office PowerPoint</Application>
  <PresentationFormat>Widescreen</PresentationFormat>
  <Paragraphs>367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Gothic</vt:lpstr>
      <vt:lpstr>Garamond</vt:lpstr>
      <vt:lpstr>SavonVTI</vt:lpstr>
      <vt:lpstr>Laser Scanning </vt:lpstr>
      <vt:lpstr>Todays Session.</vt:lpstr>
      <vt:lpstr>Laser Scanning – an outline </vt:lpstr>
      <vt:lpstr>Types of laser scanner</vt:lpstr>
      <vt:lpstr>TOF Scanners</vt:lpstr>
      <vt:lpstr>Phase Shift Scanners</vt:lpstr>
      <vt:lpstr>Triangulation Scanners</vt:lpstr>
      <vt:lpstr>Triangulation Scanners</vt:lpstr>
      <vt:lpstr>Data points and point clouds</vt:lpstr>
      <vt:lpstr>Meshes</vt:lpstr>
      <vt:lpstr>Depth, Area and Volume</vt:lpstr>
      <vt:lpstr>Depth, Area and Volume</vt:lpstr>
      <vt:lpstr>Depth, Area and Volume</vt:lpstr>
      <vt:lpstr>Working these out manually negates the accuracy of laser scanning!!</vt:lpstr>
      <vt:lpstr>Deviation of Tolerance Analysis</vt:lpstr>
      <vt:lpstr>PowerPoint Presentation</vt:lpstr>
      <vt:lpstr>Deviation of Tolerance Analysis</vt:lpstr>
      <vt:lpstr>Advanced forms of analysis</vt:lpstr>
      <vt:lpstr>Practical task.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Laser Scanning </dc:title>
  <dc:creator>Mark Broadhead</dc:creator>
  <cp:lastModifiedBy>Mark Broadhead</cp:lastModifiedBy>
  <cp:revision>1</cp:revision>
  <dcterms:created xsi:type="dcterms:W3CDTF">2023-09-20T13:12:09Z</dcterms:created>
  <dcterms:modified xsi:type="dcterms:W3CDTF">2023-11-05T17:56:45Z</dcterms:modified>
</cp:coreProperties>
</file>