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6"/>
  </p:notesMasterIdLst>
  <p:sldIdLst>
    <p:sldId id="291" r:id="rId2"/>
    <p:sldId id="277" r:id="rId3"/>
    <p:sldId id="278" r:id="rId4"/>
    <p:sldId id="280" r:id="rId5"/>
    <p:sldId id="281" r:id="rId6"/>
    <p:sldId id="282" r:id="rId7"/>
    <p:sldId id="283" r:id="rId8"/>
    <p:sldId id="284" r:id="rId9"/>
    <p:sldId id="285" r:id="rId10"/>
    <p:sldId id="286" r:id="rId11"/>
    <p:sldId id="287" r:id="rId12"/>
    <p:sldId id="288" r:id="rId13"/>
    <p:sldId id="289" r:id="rId14"/>
    <p:sldId id="290"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9" d="100"/>
          <a:sy n="69" d="100"/>
        </p:scale>
        <p:origin x="141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61C570-FE7E-1047-A819-2CB0AB2AE33D}" type="datetimeFigureOut">
              <a:rPr lang="en-US" smtClean="0"/>
              <a:t>1/24/2018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January 24,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January 24,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January 24,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January 24, 2018</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January 24, 2018</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January 24, 2018</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January 24, 2018</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January 24, 2018</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January 24, 2018</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January 24,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January 24,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January 24, 2018</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Models of Planning</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3452235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457200" y="1939636"/>
            <a:ext cx="7620000" cy="4461164"/>
          </a:xfrm>
        </p:spPr>
        <p:txBody>
          <a:bodyPr/>
          <a:lstStyle/>
          <a:p>
            <a:r>
              <a:rPr lang="en-GB" dirty="0" smtClean="0"/>
              <a:t>There is a systematic process for identifying and meeting the needs of young people and their communities. They are based and underpinned on several theories.</a:t>
            </a:r>
          </a:p>
          <a:p>
            <a:r>
              <a:rPr lang="en-GB" dirty="0" smtClean="0"/>
              <a:t>The following part of the session is based upon the NAOMIE framework which are</a:t>
            </a:r>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872206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50628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457200" y="1320801"/>
            <a:ext cx="7620000" cy="5264726"/>
          </a:xfrm>
        </p:spPr>
        <p:txBody>
          <a:bodyPr>
            <a:normAutofit fontScale="92500" lnSpcReduction="1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 to see the worker, she is very concerned about what is happening. El spends a lot of time looking after her tow 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156738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268679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smtClean="0"/>
              <a:t>Method</a:t>
            </a:r>
          </a:p>
          <a:p>
            <a:pPr lvl="1"/>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b="1" dirty="0" smtClean="0"/>
              <a:t>Indicators</a:t>
            </a:r>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p>
          <a:p>
            <a:pPr lvl="1"/>
            <a:r>
              <a:rPr lang="en-GB" dirty="0" smtClean="0"/>
              <a:t>What did the children/ young people get from the holiday?</a:t>
            </a:r>
          </a:p>
          <a:p>
            <a:pPr lvl="1"/>
            <a:r>
              <a:rPr lang="en-GB" dirty="0" smtClean="0"/>
              <a:t>Did it go to plan?</a:t>
            </a:r>
          </a:p>
          <a:p>
            <a:pPr lvl="1"/>
            <a:r>
              <a:rPr lang="en-GB" dirty="0" smtClean="0"/>
              <a:t>Good bits, bad bits, points to look out for if done again?</a:t>
            </a:r>
          </a:p>
          <a:p>
            <a:pPr lvl="1"/>
            <a:r>
              <a:rPr lang="en-GB" dirty="0" smtClean="0"/>
              <a:t>What has each of us achieved and learned?</a:t>
            </a:r>
            <a:endParaRPr lang="en-GB" dirty="0"/>
          </a:p>
        </p:txBody>
      </p:sp>
    </p:spTree>
    <p:extLst>
      <p:ext uri="{BB962C8B-B14F-4D97-AF65-F5344CB8AC3E}">
        <p14:creationId xmlns:p14="http://schemas.microsoft.com/office/powerpoint/2010/main" val="924762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1176437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the remainder of the lecture you will need to </a:t>
            </a:r>
            <a:r>
              <a:rPr lang="en-GB" dirty="0" smtClean="0"/>
              <a:t>work </a:t>
            </a:r>
            <a:r>
              <a:rPr lang="en-GB" dirty="0"/>
              <a:t>i</a:t>
            </a:r>
            <a:r>
              <a:rPr lang="en-GB" dirty="0" smtClean="0"/>
              <a:t>n </a:t>
            </a:r>
            <a:r>
              <a:rPr lang="en-GB" dirty="0" smtClean="0"/>
              <a:t>small </a:t>
            </a:r>
            <a:r>
              <a:rPr lang="en-GB" dirty="0" smtClean="0"/>
              <a:t>groups to </a:t>
            </a:r>
            <a:r>
              <a:rPr lang="en-GB" dirty="0" smtClean="0"/>
              <a:t>prepare your own systematic process for planning which is based on the NAOMIE framework - that has already been explained to you during today’s lecture.</a:t>
            </a:r>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1318139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Session (After Half Term)</a:t>
            </a:r>
            <a:endParaRPr lang="en-GB" dirty="0"/>
          </a:p>
        </p:txBody>
      </p:sp>
      <p:sp>
        <p:nvSpPr>
          <p:cNvPr id="3" name="Content Placeholder 2"/>
          <p:cNvSpPr>
            <a:spLocks noGrp="1"/>
          </p:cNvSpPr>
          <p:nvPr>
            <p:ph idx="1"/>
          </p:nvPr>
        </p:nvSpPr>
        <p:spPr/>
        <p:txBody>
          <a:bodyPr/>
          <a:lstStyle/>
          <a:p>
            <a:r>
              <a:rPr lang="en-GB" dirty="0" smtClean="0"/>
              <a:t>You will present your NAOMIE planning model to the group.</a:t>
            </a:r>
          </a:p>
          <a:p>
            <a:r>
              <a:rPr lang="en-GB" dirty="0" smtClean="0"/>
              <a:t>This should be a task that you all contribute to,</a:t>
            </a:r>
          </a:p>
          <a:p>
            <a:r>
              <a:rPr lang="en-GB" dirty="0" smtClean="0"/>
              <a:t>The group feedback sessions should not exceed 15 minutes.</a:t>
            </a:r>
          </a:p>
          <a:p>
            <a:endParaRPr lang="en-GB" dirty="0"/>
          </a:p>
          <a:p>
            <a:endParaRPr lang="en-GB" dirty="0" smtClean="0"/>
          </a:p>
          <a:p>
            <a:r>
              <a:rPr lang="en-GB" dirty="0" smtClean="0"/>
              <a:t>If you are sensible with your time today you will not need to continue with this task as a group over half term.</a:t>
            </a:r>
          </a:p>
          <a:p>
            <a:endParaRPr lang="en-GB" dirty="0"/>
          </a:p>
          <a:p>
            <a:r>
              <a:rPr lang="en-GB" dirty="0" smtClean="0"/>
              <a:t>We will meet at 9.30am for our next lecture together (26/03/17) this gives you 30 minutes to reconnect after half term.</a:t>
            </a:r>
          </a:p>
        </p:txBody>
      </p:sp>
    </p:spTree>
    <p:extLst>
      <p:ext uri="{BB962C8B-B14F-4D97-AF65-F5344CB8AC3E}">
        <p14:creationId xmlns:p14="http://schemas.microsoft.com/office/powerpoint/2010/main" val="2225658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433</TotalTime>
  <Words>1493</Words>
  <Application>Microsoft Office PowerPoint</Application>
  <PresentationFormat>On-screen Show (4:3)</PresentationFormat>
  <Paragraphs>99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Cambria</vt:lpstr>
      <vt:lpstr>Adjacency</vt:lpstr>
      <vt:lpstr>Models of Planning</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Group Task</vt:lpstr>
      <vt:lpstr>Next Session (After Half Term)</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Alana Enoch</cp:lastModifiedBy>
  <cp:revision>37</cp:revision>
  <dcterms:created xsi:type="dcterms:W3CDTF">2015-01-25T16:37:47Z</dcterms:created>
  <dcterms:modified xsi:type="dcterms:W3CDTF">2018-01-24T12:22:20Z</dcterms:modified>
</cp:coreProperties>
</file>